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6"/>
  </p:notesMasterIdLst>
  <p:handoutMasterIdLst>
    <p:handoutMasterId r:id="rId7"/>
  </p:handoutMasterIdLst>
  <p:sldIdLst>
    <p:sldId id="256" r:id="rId2"/>
    <p:sldId id="258" r:id="rId3"/>
    <p:sldId id="307" r:id="rId4"/>
    <p:sldId id="278" r:id="rId5"/>
  </p:sldIdLst>
  <p:sldSz cx="9144000" cy="5143500" type="screen16x9"/>
  <p:notesSz cx="6858000" cy="9144000"/>
  <p:embeddedFontLst>
    <p:embeddedFont>
      <p:font typeface="Viga" panose="020B0604020202020204" charset="0"/>
      <p:regular r:id="rId8"/>
    </p:embeddedFont>
    <p:embeddedFont>
      <p:font typeface="Roboto Medium" panose="020B0604020202020204" charset="0"/>
      <p:regular r:id="rId9"/>
      <p:italic r:id="rId10"/>
    </p:embeddedFont>
    <p:embeddedFont>
      <p:font typeface="Amatic SC" panose="020B0604020202020204" charset="0"/>
      <p:regular r:id="rId11"/>
      <p:bold r:id="rId12"/>
    </p:embeddedFont>
    <p:embeddedFont>
      <p:font typeface="Roboto" panose="020B060402020202020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Roboto Slab" panose="020B0604020202020204" charset="0"/>
      <p:regular r:id="rId19"/>
      <p:bold r:id="rId20"/>
    </p:embeddedFont>
    <p:embeddedFont>
      <p:font typeface="Fira Sans Extra Condensed Medium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CC00"/>
    <a:srgbClr val="FF9999"/>
    <a:srgbClr val="77DFD5"/>
    <a:srgbClr val="4569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D1FC941-600A-4B40-8A6B-3C794CEFF478}">
  <a:tblStyle styleId="{4D1FC941-600A-4B40-8A6B-3C794CEFF47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00" autoAdjust="0"/>
  </p:normalViewPr>
  <p:slideViewPr>
    <p:cSldViewPr snapToGrid="0">
      <p:cViewPr varScale="1">
        <p:scale>
          <a:sx n="68" d="100"/>
          <a:sy n="68" d="100"/>
        </p:scale>
        <p:origin x="121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E13CFE-88D1-44F2-A51D-3A652D08533F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ES"/>
        </a:p>
      </dgm:t>
    </dgm:pt>
    <dgm:pt modelId="{90F45883-9EC3-4863-8BD1-7E417E4867A7}">
      <dgm:prSet custT="1"/>
      <dgm:spPr/>
      <dgm:t>
        <a:bodyPr/>
        <a:lstStyle/>
        <a:p>
          <a:pPr rtl="0"/>
          <a:r>
            <a:rPr lang="es-CO" sz="1200" b="0" i="0">
              <a:latin typeface="Roboto"/>
            </a:rPr>
            <a:t>Plan Anticorrupción y de Atención al Ciudadano – PAAC 2021</a:t>
          </a:r>
          <a:endParaRPr lang="es-CO" sz="1200">
            <a:latin typeface="Roboto"/>
          </a:endParaRPr>
        </a:p>
      </dgm:t>
    </dgm:pt>
    <dgm:pt modelId="{A6CDD976-3CEA-4932-BA21-574EDD8AD2A4}" type="parTrans" cxnId="{EC90D6E9-075B-4021-AD26-16A8B6A74CA2}">
      <dgm:prSet/>
      <dgm:spPr/>
      <dgm:t>
        <a:bodyPr/>
        <a:lstStyle/>
        <a:p>
          <a:endParaRPr lang="es-ES" sz="1200">
            <a:latin typeface="Roboto"/>
          </a:endParaRPr>
        </a:p>
      </dgm:t>
    </dgm:pt>
    <dgm:pt modelId="{695D31F0-62CC-4B8B-BFF8-06CB518DD5F0}" type="sibTrans" cxnId="{EC90D6E9-075B-4021-AD26-16A8B6A74CA2}">
      <dgm:prSet/>
      <dgm:spPr/>
      <dgm:t>
        <a:bodyPr/>
        <a:lstStyle/>
        <a:p>
          <a:endParaRPr lang="es-ES" sz="1200">
            <a:latin typeface="Roboto"/>
          </a:endParaRPr>
        </a:p>
      </dgm:t>
    </dgm:pt>
    <dgm:pt modelId="{3CCE6C5C-45B2-40B5-A762-73544A07A74A}">
      <dgm:prSet custT="1"/>
      <dgm:spPr/>
      <dgm:t>
        <a:bodyPr/>
        <a:lstStyle/>
        <a:p>
          <a:pPr rtl="0"/>
          <a:r>
            <a:rPr lang="es-CO" sz="1200" b="0" i="0" dirty="0">
              <a:latin typeface="Roboto"/>
            </a:rPr>
            <a:t>Datos abiertos</a:t>
          </a:r>
          <a:endParaRPr lang="es-CO" sz="1200" dirty="0">
            <a:latin typeface="Roboto"/>
          </a:endParaRPr>
        </a:p>
      </dgm:t>
    </dgm:pt>
    <dgm:pt modelId="{4BF7F124-2974-4B06-99E1-18738585DBAD}" type="parTrans" cxnId="{72119149-A668-4593-A780-C8E5B0BB3CD2}">
      <dgm:prSet/>
      <dgm:spPr/>
      <dgm:t>
        <a:bodyPr/>
        <a:lstStyle/>
        <a:p>
          <a:endParaRPr lang="es-ES" sz="1200">
            <a:latin typeface="Roboto"/>
          </a:endParaRPr>
        </a:p>
      </dgm:t>
    </dgm:pt>
    <dgm:pt modelId="{CCD9E022-D8F7-406A-9123-621DBA2062BD}" type="sibTrans" cxnId="{72119149-A668-4593-A780-C8E5B0BB3CD2}">
      <dgm:prSet/>
      <dgm:spPr/>
      <dgm:t>
        <a:bodyPr/>
        <a:lstStyle/>
        <a:p>
          <a:endParaRPr lang="es-ES" sz="1200">
            <a:latin typeface="Roboto"/>
          </a:endParaRPr>
        </a:p>
      </dgm:t>
    </dgm:pt>
    <dgm:pt modelId="{A5A381A1-04D0-4227-A0F2-742752D7E9DC}" type="pres">
      <dgm:prSet presAssocID="{A4E13CFE-88D1-44F2-A51D-3A652D0853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2B544A30-1C58-4770-B288-A78362FD8396}" type="pres">
      <dgm:prSet presAssocID="{90F45883-9EC3-4863-8BD1-7E417E4867A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D23CDD0-88A1-4180-8300-34B9553684A9}" type="pres">
      <dgm:prSet presAssocID="{695D31F0-62CC-4B8B-BFF8-06CB518DD5F0}" presName="spacer" presStyleCnt="0"/>
      <dgm:spPr/>
    </dgm:pt>
    <dgm:pt modelId="{675E8D32-E93D-4906-B7C5-4AB36D2683CB}" type="pres">
      <dgm:prSet presAssocID="{3CCE6C5C-45B2-40B5-A762-73544A07A74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72119149-A668-4593-A780-C8E5B0BB3CD2}" srcId="{A4E13CFE-88D1-44F2-A51D-3A652D08533F}" destId="{3CCE6C5C-45B2-40B5-A762-73544A07A74A}" srcOrd="1" destOrd="0" parTransId="{4BF7F124-2974-4B06-99E1-18738585DBAD}" sibTransId="{CCD9E022-D8F7-406A-9123-621DBA2062BD}"/>
    <dgm:cxn modelId="{EC90D6E9-075B-4021-AD26-16A8B6A74CA2}" srcId="{A4E13CFE-88D1-44F2-A51D-3A652D08533F}" destId="{90F45883-9EC3-4863-8BD1-7E417E4867A7}" srcOrd="0" destOrd="0" parTransId="{A6CDD976-3CEA-4932-BA21-574EDD8AD2A4}" sibTransId="{695D31F0-62CC-4B8B-BFF8-06CB518DD5F0}"/>
    <dgm:cxn modelId="{C8570923-45D7-4167-A5D2-68733A1802AF}" type="presOf" srcId="{A4E13CFE-88D1-44F2-A51D-3A652D08533F}" destId="{A5A381A1-04D0-4227-A0F2-742752D7E9DC}" srcOrd="0" destOrd="0" presId="urn:microsoft.com/office/officeart/2005/8/layout/vList2"/>
    <dgm:cxn modelId="{B87E08A0-1FB2-4385-94DD-2E539D7559B5}" type="presOf" srcId="{3CCE6C5C-45B2-40B5-A762-73544A07A74A}" destId="{675E8D32-E93D-4906-B7C5-4AB36D2683CB}" srcOrd="0" destOrd="0" presId="urn:microsoft.com/office/officeart/2005/8/layout/vList2"/>
    <dgm:cxn modelId="{17DCEDB8-A859-4A7C-9F9B-B472D1E14EA8}" type="presOf" srcId="{90F45883-9EC3-4863-8BD1-7E417E4867A7}" destId="{2B544A30-1C58-4770-B288-A78362FD8396}" srcOrd="0" destOrd="0" presId="urn:microsoft.com/office/officeart/2005/8/layout/vList2"/>
    <dgm:cxn modelId="{519805F0-172A-42E3-8F63-98C5C2255F42}" type="presParOf" srcId="{A5A381A1-04D0-4227-A0F2-742752D7E9DC}" destId="{2B544A30-1C58-4770-B288-A78362FD8396}" srcOrd="0" destOrd="0" presId="urn:microsoft.com/office/officeart/2005/8/layout/vList2"/>
    <dgm:cxn modelId="{226096E4-F3E9-4BE4-9207-CE782E31231E}" type="presParOf" srcId="{A5A381A1-04D0-4227-A0F2-742752D7E9DC}" destId="{9D23CDD0-88A1-4180-8300-34B9553684A9}" srcOrd="1" destOrd="0" presId="urn:microsoft.com/office/officeart/2005/8/layout/vList2"/>
    <dgm:cxn modelId="{B769B94D-81F9-4B07-B0FC-014E01660E88}" type="presParOf" srcId="{A5A381A1-04D0-4227-A0F2-742752D7E9DC}" destId="{675E8D32-E93D-4906-B7C5-4AB36D2683C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4385E952-CD82-439E-A4C1-F72CA194E0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5C50444B-BB18-406B-8BAB-8E003B6D30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08231-43CC-4618-B286-ECA2917F78A9}" type="datetimeFigureOut">
              <a:rPr lang="es-CO" smtClean="0"/>
              <a:t>02/08/2021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0748853-D43D-47FD-A332-A1C8FB6FCB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50DA907-DC12-4245-9A6C-B6EE3F7F60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EB20F-E110-4BB1-97B2-981929EA2AC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14806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01353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0712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ilDR6qCTgCRc5xbYhSabqSFQSxUIToKunVP8920WVUw/copy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475" y="-14675"/>
            <a:ext cx="9144000" cy="5158200"/>
          </a:xfrm>
          <a:prstGeom prst="rect">
            <a:avLst/>
          </a:prstGeom>
          <a:solidFill>
            <a:srgbClr val="FFFFFF">
              <a:alpha val="51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0;p2"/>
          <p:cNvSpPr/>
          <p:nvPr/>
        </p:nvSpPr>
        <p:spPr>
          <a:xfrm>
            <a:off x="1183800" y="0"/>
            <a:ext cx="7960500" cy="41445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11;p2"/>
          <p:cNvSpPr/>
          <p:nvPr/>
        </p:nvSpPr>
        <p:spPr>
          <a:xfrm>
            <a:off x="0" y="1899474"/>
            <a:ext cx="1575000" cy="32442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D5D5"/>
              </a:solidFill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 hasCustomPrompt="1"/>
          </p:nvPr>
        </p:nvSpPr>
        <p:spPr>
          <a:xfrm>
            <a:off x="4697175" y="1320225"/>
            <a:ext cx="3616800" cy="165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9pPr>
          </a:lstStyle>
          <a:p>
            <a:r>
              <a:rPr lang="es-CO" dirty="0"/>
              <a:t>Agregar texto</a:t>
            </a:r>
            <a:endParaRPr dirty="0"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6304925" y="3139200"/>
            <a:ext cx="2009100" cy="5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DA2CD477-7D62-4C92-B50D-5471620B84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0120" y="120320"/>
            <a:ext cx="1120474" cy="28927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DAC89B8-DDC5-42D1-873C-3B840A9768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89721" y="507362"/>
            <a:ext cx="5036547" cy="44107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1_One column 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/>
        </p:nvSpPr>
        <p:spPr>
          <a:xfrm flipH="1">
            <a:off x="0" y="0"/>
            <a:ext cx="325200" cy="46473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45" name="Google Shape;45;p7"/>
          <p:cNvSpPr txBox="1">
            <a:spLocks noGrp="1"/>
          </p:cNvSpPr>
          <p:nvPr>
            <p:ph type="ctrTitle"/>
          </p:nvPr>
        </p:nvSpPr>
        <p:spPr>
          <a:xfrm>
            <a:off x="720000" y="540000"/>
            <a:ext cx="77040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sp>
        <p:nvSpPr>
          <p:cNvPr id="9" name="Google Shape;38;p6">
            <a:extLst>
              <a:ext uri="{FF2B5EF4-FFF2-40B4-BE49-F238E27FC236}">
                <a16:creationId xmlns:a16="http://schemas.microsoft.com/office/drawing/2014/main" xmlns="" id="{782643F5-4072-493C-84C1-6F0BD4E32FDB}"/>
              </a:ext>
            </a:extLst>
          </p:cNvPr>
          <p:cNvSpPr/>
          <p:nvPr userDrawn="1"/>
        </p:nvSpPr>
        <p:spPr>
          <a:xfrm>
            <a:off x="8729025" y="1230300"/>
            <a:ext cx="272700" cy="39132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0" name="Google Shape;39;p6">
            <a:extLst>
              <a:ext uri="{FF2B5EF4-FFF2-40B4-BE49-F238E27FC236}">
                <a16:creationId xmlns:a16="http://schemas.microsoft.com/office/drawing/2014/main" xmlns="" id="{BB207EE6-849B-45EF-9AFA-BF0872AC0C65}"/>
              </a:ext>
            </a:extLst>
          </p:cNvPr>
          <p:cNvSpPr/>
          <p:nvPr userDrawn="1"/>
        </p:nvSpPr>
        <p:spPr>
          <a:xfrm>
            <a:off x="8871300" y="0"/>
            <a:ext cx="272700" cy="51435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FE932C82-0687-4A2F-8A50-20CEFE79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2215" y="118182"/>
            <a:ext cx="1047948" cy="270549"/>
          </a:xfrm>
          <a:prstGeom prst="rect">
            <a:avLst/>
          </a:prstGeom>
        </p:spPr>
      </p:pic>
      <p:sp>
        <p:nvSpPr>
          <p:cNvPr id="8" name="Google Shape;1267;p42">
            <a:extLst>
              <a:ext uri="{FF2B5EF4-FFF2-40B4-BE49-F238E27FC236}">
                <a16:creationId xmlns:a16="http://schemas.microsoft.com/office/drawing/2014/main" xmlns="" id="{BAFA41CE-50E8-49A2-B8A4-C2A49939BFC7}"/>
              </a:ext>
            </a:extLst>
          </p:cNvPr>
          <p:cNvSpPr/>
          <p:nvPr userDrawn="1"/>
        </p:nvSpPr>
        <p:spPr>
          <a:xfrm>
            <a:off x="3333750" y="1562100"/>
            <a:ext cx="2476500" cy="120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68;p42">
            <a:extLst>
              <a:ext uri="{FF2B5EF4-FFF2-40B4-BE49-F238E27FC236}">
                <a16:creationId xmlns:a16="http://schemas.microsoft.com/office/drawing/2014/main" xmlns="" id="{4FED03C1-E44B-400C-ADD6-CF258AC526EB}"/>
              </a:ext>
            </a:extLst>
          </p:cNvPr>
          <p:cNvSpPr/>
          <p:nvPr userDrawn="1"/>
        </p:nvSpPr>
        <p:spPr>
          <a:xfrm>
            <a:off x="6372225" y="1562100"/>
            <a:ext cx="371400" cy="210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269;p42">
            <a:extLst>
              <a:ext uri="{FF2B5EF4-FFF2-40B4-BE49-F238E27FC236}">
                <a16:creationId xmlns:a16="http://schemas.microsoft.com/office/drawing/2014/main" xmlns="" id="{AF8FF043-62EF-4B52-A98B-D101FEB400E0}"/>
              </a:ext>
            </a:extLst>
          </p:cNvPr>
          <p:cNvSpPr/>
          <p:nvPr userDrawn="1"/>
        </p:nvSpPr>
        <p:spPr>
          <a:xfrm>
            <a:off x="7000875" y="1562100"/>
            <a:ext cx="371400" cy="210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270;p42">
            <a:extLst>
              <a:ext uri="{FF2B5EF4-FFF2-40B4-BE49-F238E27FC236}">
                <a16:creationId xmlns:a16="http://schemas.microsoft.com/office/drawing/2014/main" xmlns="" id="{2C8BCF88-8B09-461C-BA3A-FC4D6B413FF0}"/>
              </a:ext>
            </a:extLst>
          </p:cNvPr>
          <p:cNvSpPr/>
          <p:nvPr userDrawn="1"/>
        </p:nvSpPr>
        <p:spPr>
          <a:xfrm>
            <a:off x="7629525" y="1562100"/>
            <a:ext cx="371400" cy="210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71;p42">
            <a:extLst>
              <a:ext uri="{FF2B5EF4-FFF2-40B4-BE49-F238E27FC236}">
                <a16:creationId xmlns:a16="http://schemas.microsoft.com/office/drawing/2014/main" xmlns="" id="{306A0200-1E6D-49AE-BDC6-F92867F85517}"/>
              </a:ext>
            </a:extLst>
          </p:cNvPr>
          <p:cNvSpPr/>
          <p:nvPr userDrawn="1"/>
        </p:nvSpPr>
        <p:spPr>
          <a:xfrm>
            <a:off x="6372225" y="2790955"/>
            <a:ext cx="371400" cy="87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272;p42">
            <a:extLst>
              <a:ext uri="{FF2B5EF4-FFF2-40B4-BE49-F238E27FC236}">
                <a16:creationId xmlns:a16="http://schemas.microsoft.com/office/drawing/2014/main" xmlns="" id="{318303C0-2022-45E6-84F6-5047E8DFFD8C}"/>
              </a:ext>
            </a:extLst>
          </p:cNvPr>
          <p:cNvSpPr/>
          <p:nvPr userDrawn="1"/>
        </p:nvSpPr>
        <p:spPr>
          <a:xfrm>
            <a:off x="7000875" y="1837217"/>
            <a:ext cx="371400" cy="1825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273;p42">
            <a:extLst>
              <a:ext uri="{FF2B5EF4-FFF2-40B4-BE49-F238E27FC236}">
                <a16:creationId xmlns:a16="http://schemas.microsoft.com/office/drawing/2014/main" xmlns="" id="{F0BEEED9-E650-4ACA-828F-5A3ABBF9E84E}"/>
              </a:ext>
            </a:extLst>
          </p:cNvPr>
          <p:cNvSpPr/>
          <p:nvPr userDrawn="1"/>
        </p:nvSpPr>
        <p:spPr>
          <a:xfrm>
            <a:off x="7629525" y="2332427"/>
            <a:ext cx="371400" cy="1329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274;p42">
            <a:extLst>
              <a:ext uri="{FF2B5EF4-FFF2-40B4-BE49-F238E27FC236}">
                <a16:creationId xmlns:a16="http://schemas.microsoft.com/office/drawing/2014/main" xmlns="" id="{E2C326D8-FE16-47F6-ADC8-6CBCF0D774DF}"/>
              </a:ext>
            </a:extLst>
          </p:cNvPr>
          <p:cNvGrpSpPr/>
          <p:nvPr userDrawn="1"/>
        </p:nvGrpSpPr>
        <p:grpSpPr>
          <a:xfrm>
            <a:off x="1123966" y="1562111"/>
            <a:ext cx="1647800" cy="1647800"/>
            <a:chOff x="4049800" y="640400"/>
            <a:chExt cx="858900" cy="858900"/>
          </a:xfrm>
        </p:grpSpPr>
        <p:sp>
          <p:nvSpPr>
            <p:cNvPr id="19" name="Google Shape;1275;p42">
              <a:extLst>
                <a:ext uri="{FF2B5EF4-FFF2-40B4-BE49-F238E27FC236}">
                  <a16:creationId xmlns:a16="http://schemas.microsoft.com/office/drawing/2014/main" xmlns="" id="{5ACDA010-B257-4E2F-82C9-752948758DE0}"/>
                </a:ext>
              </a:extLst>
            </p:cNvPr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8100"/>
              </a:avLst>
            </a:prstGeom>
            <a:solidFill>
              <a:schemeClr val="accent6"/>
            </a:solidFill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76;p42">
              <a:extLst>
                <a:ext uri="{FF2B5EF4-FFF2-40B4-BE49-F238E27FC236}">
                  <a16:creationId xmlns:a16="http://schemas.microsoft.com/office/drawing/2014/main" xmlns="" id="{3A63203C-393E-4EA5-B7ED-2258CCDC1CF9}"/>
                </a:ext>
              </a:extLst>
            </p:cNvPr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6294630"/>
                <a:gd name="adj2" fmla="val 790411"/>
                <a:gd name="adj3" fmla="val 8135"/>
              </a:avLst>
            </a:pr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1277;p42">
            <a:extLst>
              <a:ext uri="{FF2B5EF4-FFF2-40B4-BE49-F238E27FC236}">
                <a16:creationId xmlns:a16="http://schemas.microsoft.com/office/drawing/2014/main" xmlns="" id="{E202B71F-90B1-42A8-B856-2D8C7767A5F8}"/>
              </a:ext>
            </a:extLst>
          </p:cNvPr>
          <p:cNvGrpSpPr/>
          <p:nvPr userDrawn="1"/>
        </p:nvGrpSpPr>
        <p:grpSpPr>
          <a:xfrm>
            <a:off x="1756332" y="2147829"/>
            <a:ext cx="386793" cy="476337"/>
            <a:chOff x="3316000" y="4399325"/>
            <a:chExt cx="392325" cy="483100"/>
          </a:xfrm>
        </p:grpSpPr>
        <p:sp>
          <p:nvSpPr>
            <p:cNvPr id="22" name="Google Shape;1278;p42">
              <a:extLst>
                <a:ext uri="{FF2B5EF4-FFF2-40B4-BE49-F238E27FC236}">
                  <a16:creationId xmlns:a16="http://schemas.microsoft.com/office/drawing/2014/main" xmlns="" id="{D308488D-5DC9-48CB-A17D-D5C9E215BB9B}"/>
                </a:ext>
              </a:extLst>
            </p:cNvPr>
            <p:cNvSpPr/>
            <p:nvPr/>
          </p:nvSpPr>
          <p:spPr>
            <a:xfrm>
              <a:off x="3316000" y="4399325"/>
              <a:ext cx="392325" cy="483100"/>
            </a:xfrm>
            <a:custGeom>
              <a:avLst/>
              <a:gdLst/>
              <a:ahLst/>
              <a:cxnLst/>
              <a:rect l="l" t="t" r="r" b="b"/>
              <a:pathLst>
                <a:path w="15693" h="19324" extrusionOk="0">
                  <a:moveTo>
                    <a:pt x="7824" y="1132"/>
                  </a:moveTo>
                  <a:cubicBezTo>
                    <a:pt x="8714" y="1132"/>
                    <a:pt x="9554" y="1551"/>
                    <a:pt x="10088" y="2264"/>
                  </a:cubicBezTo>
                  <a:cubicBezTo>
                    <a:pt x="9551" y="2977"/>
                    <a:pt x="8711" y="3393"/>
                    <a:pt x="7824" y="3396"/>
                  </a:cubicBezTo>
                  <a:lnTo>
                    <a:pt x="5049" y="3396"/>
                  </a:lnTo>
                  <a:cubicBezTo>
                    <a:pt x="5321" y="2080"/>
                    <a:pt x="6477" y="1135"/>
                    <a:pt x="7824" y="1132"/>
                  </a:cubicBezTo>
                  <a:close/>
                  <a:moveTo>
                    <a:pt x="10595" y="3393"/>
                  </a:moveTo>
                  <a:cubicBezTo>
                    <a:pt x="10635" y="3580"/>
                    <a:pt x="10653" y="3771"/>
                    <a:pt x="10653" y="3964"/>
                  </a:cubicBezTo>
                  <a:lnTo>
                    <a:pt x="10653" y="6304"/>
                  </a:lnTo>
                  <a:cubicBezTo>
                    <a:pt x="10653" y="7865"/>
                    <a:pt x="9385" y="9133"/>
                    <a:pt x="7824" y="9133"/>
                  </a:cubicBezTo>
                  <a:cubicBezTo>
                    <a:pt x="6260" y="9133"/>
                    <a:pt x="4991" y="7865"/>
                    <a:pt x="4991" y="6304"/>
                  </a:cubicBezTo>
                  <a:lnTo>
                    <a:pt x="4991" y="4529"/>
                  </a:lnTo>
                  <a:lnTo>
                    <a:pt x="7824" y="4529"/>
                  </a:lnTo>
                  <a:cubicBezTo>
                    <a:pt x="8859" y="4525"/>
                    <a:pt x="9856" y="4121"/>
                    <a:pt x="10595" y="3393"/>
                  </a:cubicBezTo>
                  <a:close/>
                  <a:moveTo>
                    <a:pt x="6465" y="10027"/>
                  </a:moveTo>
                  <a:cubicBezTo>
                    <a:pt x="6903" y="10187"/>
                    <a:pt x="7362" y="10267"/>
                    <a:pt x="7823" y="10267"/>
                  </a:cubicBezTo>
                  <a:cubicBezTo>
                    <a:pt x="8283" y="10267"/>
                    <a:pt x="8743" y="10187"/>
                    <a:pt x="9182" y="10027"/>
                  </a:cubicBezTo>
                  <a:lnTo>
                    <a:pt x="9182" y="10027"/>
                  </a:lnTo>
                  <a:lnTo>
                    <a:pt x="7824" y="12071"/>
                  </a:lnTo>
                  <a:lnTo>
                    <a:pt x="6465" y="10027"/>
                  </a:lnTo>
                  <a:close/>
                  <a:moveTo>
                    <a:pt x="10152" y="10610"/>
                  </a:moveTo>
                  <a:lnTo>
                    <a:pt x="11051" y="11476"/>
                  </a:lnTo>
                  <a:lnTo>
                    <a:pt x="9433" y="13904"/>
                  </a:lnTo>
                  <a:lnTo>
                    <a:pt x="8551" y="13022"/>
                  </a:lnTo>
                  <a:lnTo>
                    <a:pt x="10152" y="10610"/>
                  </a:lnTo>
                  <a:close/>
                  <a:moveTo>
                    <a:pt x="5493" y="10610"/>
                  </a:moveTo>
                  <a:lnTo>
                    <a:pt x="7096" y="13022"/>
                  </a:lnTo>
                  <a:lnTo>
                    <a:pt x="6211" y="13907"/>
                  </a:lnTo>
                  <a:lnTo>
                    <a:pt x="4593" y="11476"/>
                  </a:lnTo>
                  <a:lnTo>
                    <a:pt x="5493" y="10610"/>
                  </a:lnTo>
                  <a:close/>
                  <a:moveTo>
                    <a:pt x="3630" y="12074"/>
                  </a:moveTo>
                  <a:lnTo>
                    <a:pt x="5653" y="15109"/>
                  </a:lnTo>
                  <a:cubicBezTo>
                    <a:pt x="5746" y="15251"/>
                    <a:pt x="5900" y="15341"/>
                    <a:pt x="6069" y="15356"/>
                  </a:cubicBezTo>
                  <a:cubicBezTo>
                    <a:pt x="6087" y="15359"/>
                    <a:pt x="6106" y="15359"/>
                    <a:pt x="6124" y="15359"/>
                  </a:cubicBezTo>
                  <a:cubicBezTo>
                    <a:pt x="6275" y="15359"/>
                    <a:pt x="6417" y="15302"/>
                    <a:pt x="6525" y="15193"/>
                  </a:cubicBezTo>
                  <a:lnTo>
                    <a:pt x="7256" y="14463"/>
                  </a:lnTo>
                  <a:lnTo>
                    <a:pt x="7256" y="18192"/>
                  </a:lnTo>
                  <a:lnTo>
                    <a:pt x="2247" y="18192"/>
                  </a:lnTo>
                  <a:lnTo>
                    <a:pt x="1332" y="13502"/>
                  </a:lnTo>
                  <a:cubicBezTo>
                    <a:pt x="1329" y="13493"/>
                    <a:pt x="1326" y="13484"/>
                    <a:pt x="1326" y="13475"/>
                  </a:cubicBezTo>
                  <a:cubicBezTo>
                    <a:pt x="1235" y="13110"/>
                    <a:pt x="1438" y="12735"/>
                    <a:pt x="1791" y="12612"/>
                  </a:cubicBezTo>
                  <a:lnTo>
                    <a:pt x="3630" y="12074"/>
                  </a:lnTo>
                  <a:close/>
                  <a:moveTo>
                    <a:pt x="12015" y="12074"/>
                  </a:moveTo>
                  <a:lnTo>
                    <a:pt x="13899" y="12612"/>
                  </a:lnTo>
                  <a:cubicBezTo>
                    <a:pt x="14252" y="12735"/>
                    <a:pt x="14454" y="13110"/>
                    <a:pt x="14367" y="13475"/>
                  </a:cubicBezTo>
                  <a:cubicBezTo>
                    <a:pt x="14364" y="13481"/>
                    <a:pt x="14361" y="13490"/>
                    <a:pt x="14361" y="13496"/>
                  </a:cubicBezTo>
                  <a:lnTo>
                    <a:pt x="13395" y="18192"/>
                  </a:lnTo>
                  <a:lnTo>
                    <a:pt x="8388" y="18192"/>
                  </a:lnTo>
                  <a:lnTo>
                    <a:pt x="8388" y="14463"/>
                  </a:lnTo>
                  <a:lnTo>
                    <a:pt x="9119" y="15196"/>
                  </a:lnTo>
                  <a:cubicBezTo>
                    <a:pt x="9228" y="15302"/>
                    <a:pt x="9370" y="15362"/>
                    <a:pt x="9521" y="15362"/>
                  </a:cubicBezTo>
                  <a:cubicBezTo>
                    <a:pt x="9539" y="15362"/>
                    <a:pt x="9557" y="15359"/>
                    <a:pt x="9578" y="15359"/>
                  </a:cubicBezTo>
                  <a:cubicBezTo>
                    <a:pt x="9744" y="15341"/>
                    <a:pt x="9898" y="15251"/>
                    <a:pt x="9992" y="15109"/>
                  </a:cubicBezTo>
                  <a:lnTo>
                    <a:pt x="12015" y="12074"/>
                  </a:lnTo>
                  <a:close/>
                  <a:moveTo>
                    <a:pt x="7823" y="1"/>
                  </a:moveTo>
                  <a:cubicBezTo>
                    <a:pt x="7476" y="1"/>
                    <a:pt x="7126" y="46"/>
                    <a:pt x="6779" y="141"/>
                  </a:cubicBezTo>
                  <a:cubicBezTo>
                    <a:pt x="5055" y="612"/>
                    <a:pt x="3859" y="2176"/>
                    <a:pt x="3859" y="3964"/>
                  </a:cubicBezTo>
                  <a:lnTo>
                    <a:pt x="3859" y="6304"/>
                  </a:lnTo>
                  <a:cubicBezTo>
                    <a:pt x="3859" y="7355"/>
                    <a:pt x="4279" y="8363"/>
                    <a:pt x="5022" y="9106"/>
                  </a:cubicBezTo>
                  <a:lnTo>
                    <a:pt x="5022" y="9489"/>
                  </a:lnTo>
                  <a:lnTo>
                    <a:pt x="3539" y="10921"/>
                  </a:lnTo>
                  <a:lnTo>
                    <a:pt x="1462" y="11528"/>
                  </a:lnTo>
                  <a:lnTo>
                    <a:pt x="1444" y="11534"/>
                  </a:lnTo>
                  <a:cubicBezTo>
                    <a:pt x="529" y="11842"/>
                    <a:pt x="0" y="12796"/>
                    <a:pt x="221" y="13735"/>
                  </a:cubicBezTo>
                  <a:lnTo>
                    <a:pt x="1223" y="18868"/>
                  </a:lnTo>
                  <a:cubicBezTo>
                    <a:pt x="1274" y="19131"/>
                    <a:pt x="1507" y="19324"/>
                    <a:pt x="1779" y="19324"/>
                  </a:cubicBezTo>
                  <a:cubicBezTo>
                    <a:pt x="1794" y="19324"/>
                    <a:pt x="1809" y="19324"/>
                    <a:pt x="1824" y="19321"/>
                  </a:cubicBezTo>
                  <a:cubicBezTo>
                    <a:pt x="1839" y="19321"/>
                    <a:pt x="1854" y="19324"/>
                    <a:pt x="1869" y="19324"/>
                  </a:cubicBezTo>
                  <a:lnTo>
                    <a:pt x="13856" y="19324"/>
                  </a:lnTo>
                  <a:cubicBezTo>
                    <a:pt x="14125" y="19324"/>
                    <a:pt x="14358" y="19134"/>
                    <a:pt x="14412" y="18871"/>
                  </a:cubicBezTo>
                  <a:lnTo>
                    <a:pt x="15469" y="13735"/>
                  </a:lnTo>
                  <a:cubicBezTo>
                    <a:pt x="15692" y="12796"/>
                    <a:pt x="15164" y="11842"/>
                    <a:pt x="14249" y="11534"/>
                  </a:cubicBezTo>
                  <a:lnTo>
                    <a:pt x="14225" y="11525"/>
                  </a:lnTo>
                  <a:lnTo>
                    <a:pt x="12108" y="10921"/>
                  </a:lnTo>
                  <a:lnTo>
                    <a:pt x="10623" y="9489"/>
                  </a:lnTo>
                  <a:lnTo>
                    <a:pt x="10623" y="9103"/>
                  </a:lnTo>
                  <a:cubicBezTo>
                    <a:pt x="11368" y="8363"/>
                    <a:pt x="11785" y="7355"/>
                    <a:pt x="11785" y="6304"/>
                  </a:cubicBezTo>
                  <a:lnTo>
                    <a:pt x="11785" y="3964"/>
                  </a:lnTo>
                  <a:cubicBezTo>
                    <a:pt x="11785" y="3281"/>
                    <a:pt x="11610" y="2611"/>
                    <a:pt x="11275" y="2019"/>
                  </a:cubicBezTo>
                  <a:cubicBezTo>
                    <a:pt x="11263" y="1995"/>
                    <a:pt x="11251" y="1971"/>
                    <a:pt x="11233" y="1950"/>
                  </a:cubicBezTo>
                  <a:cubicBezTo>
                    <a:pt x="10507" y="720"/>
                    <a:pt x="9197" y="1"/>
                    <a:pt x="78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" name="Google Shape;1279;p42">
              <a:extLst>
                <a:ext uri="{FF2B5EF4-FFF2-40B4-BE49-F238E27FC236}">
                  <a16:creationId xmlns:a16="http://schemas.microsoft.com/office/drawing/2014/main" xmlns="" id="{9F24A4FC-0E08-49FE-B361-4C9A80123B8E}"/>
                </a:ext>
              </a:extLst>
            </p:cNvPr>
            <p:cNvSpPr/>
            <p:nvPr/>
          </p:nvSpPr>
          <p:spPr>
            <a:xfrm>
              <a:off x="3582300" y="4797475"/>
              <a:ext cx="56650" cy="28350"/>
            </a:xfrm>
            <a:custGeom>
              <a:avLst/>
              <a:gdLst/>
              <a:ahLst/>
              <a:cxnLst/>
              <a:rect l="l" t="t" r="r" b="b"/>
              <a:pathLst>
                <a:path w="2266" h="1134" extrusionOk="0">
                  <a:moveTo>
                    <a:pt x="569" y="1"/>
                  </a:moveTo>
                  <a:cubicBezTo>
                    <a:pt x="254" y="1"/>
                    <a:pt x="1" y="255"/>
                    <a:pt x="1" y="569"/>
                  </a:cubicBezTo>
                  <a:cubicBezTo>
                    <a:pt x="1" y="880"/>
                    <a:pt x="254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5" y="880"/>
                    <a:pt x="2265" y="569"/>
                  </a:cubicBezTo>
                  <a:cubicBezTo>
                    <a:pt x="2265" y="255"/>
                    <a:pt x="2012" y="1"/>
                    <a:pt x="1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4" name="Google Shape;1280;p42">
            <a:extLst>
              <a:ext uri="{FF2B5EF4-FFF2-40B4-BE49-F238E27FC236}">
                <a16:creationId xmlns:a16="http://schemas.microsoft.com/office/drawing/2014/main" xmlns="" id="{735DF77F-C926-4A1E-A8D2-AB4D30FFC063}"/>
              </a:ext>
            </a:extLst>
          </p:cNvPr>
          <p:cNvSpPr txBox="1">
            <a:spLocks/>
          </p:cNvSpPr>
          <p:nvPr userDrawn="1"/>
        </p:nvSpPr>
        <p:spPr>
          <a:xfrm>
            <a:off x="1123875" y="3541625"/>
            <a:ext cx="16479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"/>
              <a:t>80%</a:t>
            </a:r>
          </a:p>
        </p:txBody>
      </p:sp>
      <p:sp>
        <p:nvSpPr>
          <p:cNvPr id="25" name="Google Shape;1281;p42">
            <a:extLst>
              <a:ext uri="{FF2B5EF4-FFF2-40B4-BE49-F238E27FC236}">
                <a16:creationId xmlns:a16="http://schemas.microsoft.com/office/drawing/2014/main" xmlns="" id="{FD216BBC-FFD1-4AED-A6AF-B79CEA5288CC}"/>
              </a:ext>
            </a:extLst>
          </p:cNvPr>
          <p:cNvSpPr txBox="1">
            <a:spLocks noGrp="1"/>
          </p:cNvSpPr>
          <p:nvPr>
            <p:ph type="subTitle" idx="4294967295" hasCustomPrompt="1"/>
          </p:nvPr>
        </p:nvSpPr>
        <p:spPr>
          <a:xfrm>
            <a:off x="1125775" y="3951200"/>
            <a:ext cx="1647900" cy="4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>
              <a:defRPr/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/>
              <a:t>Texto</a:t>
            </a:r>
            <a:endParaRPr dirty="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grpSp>
        <p:nvGrpSpPr>
          <p:cNvPr id="26" name="Google Shape;1282;p42">
            <a:extLst>
              <a:ext uri="{FF2B5EF4-FFF2-40B4-BE49-F238E27FC236}">
                <a16:creationId xmlns:a16="http://schemas.microsoft.com/office/drawing/2014/main" xmlns="" id="{D1F2EFDE-E80E-49B2-9BE0-4E310F9F6A90}"/>
              </a:ext>
            </a:extLst>
          </p:cNvPr>
          <p:cNvGrpSpPr/>
          <p:nvPr userDrawn="1"/>
        </p:nvGrpSpPr>
        <p:grpSpPr>
          <a:xfrm>
            <a:off x="6375227" y="3929215"/>
            <a:ext cx="365387" cy="321144"/>
            <a:chOff x="892750" y="267400"/>
            <a:chExt cx="483125" cy="424625"/>
          </a:xfrm>
          <a:solidFill>
            <a:schemeClr val="accent4">
              <a:lumMod val="50000"/>
            </a:schemeClr>
          </a:solidFill>
        </p:grpSpPr>
        <p:sp>
          <p:nvSpPr>
            <p:cNvPr id="27" name="Google Shape;1283;p42">
              <a:extLst>
                <a:ext uri="{FF2B5EF4-FFF2-40B4-BE49-F238E27FC236}">
                  <a16:creationId xmlns:a16="http://schemas.microsoft.com/office/drawing/2014/main" xmlns="" id="{7D173272-4B6F-4176-8A27-8F8B86D7C45A}"/>
                </a:ext>
              </a:extLst>
            </p:cNvPr>
            <p:cNvSpPr/>
            <p:nvPr/>
          </p:nvSpPr>
          <p:spPr>
            <a:xfrm>
              <a:off x="892750" y="267400"/>
              <a:ext cx="483125" cy="424625"/>
            </a:xfrm>
            <a:custGeom>
              <a:avLst/>
              <a:gdLst/>
              <a:ahLst/>
              <a:cxnLst/>
              <a:rect l="l" t="t" r="r" b="b"/>
              <a:pathLst>
                <a:path w="19325" h="16985" extrusionOk="0">
                  <a:moveTo>
                    <a:pt x="2832" y="1133"/>
                  </a:moveTo>
                  <a:cubicBezTo>
                    <a:pt x="3143" y="1133"/>
                    <a:pt x="3397" y="1383"/>
                    <a:pt x="3397" y="1697"/>
                  </a:cubicBezTo>
                  <a:lnTo>
                    <a:pt x="3397" y="2265"/>
                  </a:lnTo>
                  <a:lnTo>
                    <a:pt x="2265" y="2265"/>
                  </a:lnTo>
                  <a:lnTo>
                    <a:pt x="2265" y="1697"/>
                  </a:lnTo>
                  <a:cubicBezTo>
                    <a:pt x="2265" y="1383"/>
                    <a:pt x="2518" y="1133"/>
                    <a:pt x="2832" y="1133"/>
                  </a:cubicBezTo>
                  <a:close/>
                  <a:moveTo>
                    <a:pt x="11927" y="1133"/>
                  </a:moveTo>
                  <a:cubicBezTo>
                    <a:pt x="12241" y="1133"/>
                    <a:pt x="12494" y="1383"/>
                    <a:pt x="12494" y="1697"/>
                  </a:cubicBezTo>
                  <a:lnTo>
                    <a:pt x="12494" y="2265"/>
                  </a:lnTo>
                  <a:lnTo>
                    <a:pt x="6833" y="2265"/>
                  </a:lnTo>
                  <a:lnTo>
                    <a:pt x="6833" y="1697"/>
                  </a:lnTo>
                  <a:cubicBezTo>
                    <a:pt x="6833" y="1383"/>
                    <a:pt x="7084" y="1133"/>
                    <a:pt x="7398" y="1133"/>
                  </a:cubicBezTo>
                  <a:close/>
                  <a:moveTo>
                    <a:pt x="17628" y="3397"/>
                  </a:moveTo>
                  <a:cubicBezTo>
                    <a:pt x="17939" y="3397"/>
                    <a:pt x="18192" y="3648"/>
                    <a:pt x="18192" y="3962"/>
                  </a:cubicBezTo>
                  <a:lnTo>
                    <a:pt x="18192" y="4530"/>
                  </a:lnTo>
                  <a:lnTo>
                    <a:pt x="17628" y="4530"/>
                  </a:lnTo>
                  <a:cubicBezTo>
                    <a:pt x="16688" y="4530"/>
                    <a:pt x="15928" y="5288"/>
                    <a:pt x="15928" y="6227"/>
                  </a:cubicBezTo>
                  <a:lnTo>
                    <a:pt x="15928" y="9059"/>
                  </a:lnTo>
                  <a:lnTo>
                    <a:pt x="13584" y="9059"/>
                  </a:lnTo>
                  <a:cubicBezTo>
                    <a:pt x="13304" y="7108"/>
                    <a:pt x="11631" y="5662"/>
                    <a:pt x="9662" y="5662"/>
                  </a:cubicBezTo>
                  <a:cubicBezTo>
                    <a:pt x="7694" y="5662"/>
                    <a:pt x="6021" y="7108"/>
                    <a:pt x="5740" y="9059"/>
                  </a:cubicBezTo>
                  <a:lnTo>
                    <a:pt x="3397" y="9059"/>
                  </a:lnTo>
                  <a:lnTo>
                    <a:pt x="3397" y="6227"/>
                  </a:lnTo>
                  <a:cubicBezTo>
                    <a:pt x="3397" y="5288"/>
                    <a:pt x="2636" y="4530"/>
                    <a:pt x="1700" y="4530"/>
                  </a:cubicBezTo>
                  <a:lnTo>
                    <a:pt x="1132" y="4530"/>
                  </a:lnTo>
                  <a:lnTo>
                    <a:pt x="1132" y="3962"/>
                  </a:lnTo>
                  <a:cubicBezTo>
                    <a:pt x="1132" y="3648"/>
                    <a:pt x="1386" y="3397"/>
                    <a:pt x="1700" y="3397"/>
                  </a:cubicBezTo>
                  <a:close/>
                  <a:moveTo>
                    <a:pt x="9663" y="6793"/>
                  </a:moveTo>
                  <a:cubicBezTo>
                    <a:pt x="10399" y="6793"/>
                    <a:pt x="11123" y="7080"/>
                    <a:pt x="11664" y="7622"/>
                  </a:cubicBezTo>
                  <a:cubicBezTo>
                    <a:pt x="12473" y="8431"/>
                    <a:pt x="12715" y="9648"/>
                    <a:pt x="12277" y="10708"/>
                  </a:cubicBezTo>
                  <a:cubicBezTo>
                    <a:pt x="11839" y="11764"/>
                    <a:pt x="10807" y="12456"/>
                    <a:pt x="9662" y="12456"/>
                  </a:cubicBezTo>
                  <a:cubicBezTo>
                    <a:pt x="8098" y="12453"/>
                    <a:pt x="6833" y="11188"/>
                    <a:pt x="6833" y="9624"/>
                  </a:cubicBezTo>
                  <a:cubicBezTo>
                    <a:pt x="6833" y="8479"/>
                    <a:pt x="7521" y="7447"/>
                    <a:pt x="8578" y="7009"/>
                  </a:cubicBezTo>
                  <a:cubicBezTo>
                    <a:pt x="8929" y="6864"/>
                    <a:pt x="9298" y="6793"/>
                    <a:pt x="9663" y="6793"/>
                  </a:cubicBezTo>
                  <a:close/>
                  <a:moveTo>
                    <a:pt x="1700" y="5662"/>
                  </a:moveTo>
                  <a:cubicBezTo>
                    <a:pt x="2011" y="5662"/>
                    <a:pt x="2265" y="5913"/>
                    <a:pt x="2265" y="6227"/>
                  </a:cubicBezTo>
                  <a:lnTo>
                    <a:pt x="2265" y="13020"/>
                  </a:lnTo>
                  <a:cubicBezTo>
                    <a:pt x="2265" y="13334"/>
                    <a:pt x="2011" y="13588"/>
                    <a:pt x="1700" y="13588"/>
                  </a:cubicBezTo>
                  <a:lnTo>
                    <a:pt x="1132" y="13588"/>
                  </a:lnTo>
                  <a:lnTo>
                    <a:pt x="1132" y="5662"/>
                  </a:lnTo>
                  <a:close/>
                  <a:moveTo>
                    <a:pt x="18192" y="5662"/>
                  </a:moveTo>
                  <a:lnTo>
                    <a:pt x="18192" y="13588"/>
                  </a:lnTo>
                  <a:lnTo>
                    <a:pt x="17628" y="13588"/>
                  </a:lnTo>
                  <a:cubicBezTo>
                    <a:pt x="17314" y="13588"/>
                    <a:pt x="17060" y="13334"/>
                    <a:pt x="17060" y="13020"/>
                  </a:cubicBezTo>
                  <a:lnTo>
                    <a:pt x="17060" y="6227"/>
                  </a:lnTo>
                  <a:cubicBezTo>
                    <a:pt x="17060" y="5913"/>
                    <a:pt x="17314" y="5662"/>
                    <a:pt x="17628" y="5662"/>
                  </a:cubicBezTo>
                  <a:close/>
                  <a:moveTo>
                    <a:pt x="15928" y="10191"/>
                  </a:moveTo>
                  <a:lnTo>
                    <a:pt x="15928" y="13020"/>
                  </a:lnTo>
                  <a:cubicBezTo>
                    <a:pt x="15928" y="13959"/>
                    <a:pt x="16688" y="14717"/>
                    <a:pt x="17628" y="14720"/>
                  </a:cubicBezTo>
                  <a:lnTo>
                    <a:pt x="18192" y="14720"/>
                  </a:lnTo>
                  <a:lnTo>
                    <a:pt x="18192" y="15285"/>
                  </a:lnTo>
                  <a:cubicBezTo>
                    <a:pt x="18192" y="15599"/>
                    <a:pt x="17939" y="15853"/>
                    <a:pt x="17628" y="15853"/>
                  </a:cubicBezTo>
                  <a:lnTo>
                    <a:pt x="1700" y="15853"/>
                  </a:lnTo>
                  <a:cubicBezTo>
                    <a:pt x="1386" y="15853"/>
                    <a:pt x="1132" y="15599"/>
                    <a:pt x="1132" y="15285"/>
                  </a:cubicBezTo>
                  <a:lnTo>
                    <a:pt x="1132" y="14720"/>
                  </a:lnTo>
                  <a:lnTo>
                    <a:pt x="1700" y="14720"/>
                  </a:lnTo>
                  <a:cubicBezTo>
                    <a:pt x="2636" y="14717"/>
                    <a:pt x="3397" y="13959"/>
                    <a:pt x="3397" y="13020"/>
                  </a:cubicBezTo>
                  <a:lnTo>
                    <a:pt x="3397" y="10191"/>
                  </a:lnTo>
                  <a:lnTo>
                    <a:pt x="5740" y="10191"/>
                  </a:lnTo>
                  <a:cubicBezTo>
                    <a:pt x="6021" y="12139"/>
                    <a:pt x="7694" y="13585"/>
                    <a:pt x="9662" y="13585"/>
                  </a:cubicBezTo>
                  <a:cubicBezTo>
                    <a:pt x="11631" y="13585"/>
                    <a:pt x="13304" y="12139"/>
                    <a:pt x="13584" y="10191"/>
                  </a:cubicBezTo>
                  <a:close/>
                  <a:moveTo>
                    <a:pt x="2832" y="1"/>
                  </a:moveTo>
                  <a:cubicBezTo>
                    <a:pt x="1893" y="1"/>
                    <a:pt x="1132" y="758"/>
                    <a:pt x="1132" y="1697"/>
                  </a:cubicBezTo>
                  <a:lnTo>
                    <a:pt x="1132" y="2362"/>
                  </a:lnTo>
                  <a:cubicBezTo>
                    <a:pt x="453" y="2600"/>
                    <a:pt x="0" y="3243"/>
                    <a:pt x="0" y="3962"/>
                  </a:cubicBezTo>
                  <a:lnTo>
                    <a:pt x="0" y="15285"/>
                  </a:lnTo>
                  <a:cubicBezTo>
                    <a:pt x="0" y="16224"/>
                    <a:pt x="761" y="16982"/>
                    <a:pt x="1700" y="16985"/>
                  </a:cubicBezTo>
                  <a:lnTo>
                    <a:pt x="17628" y="16985"/>
                  </a:lnTo>
                  <a:cubicBezTo>
                    <a:pt x="18564" y="16982"/>
                    <a:pt x="19324" y="16224"/>
                    <a:pt x="19324" y="15285"/>
                  </a:cubicBezTo>
                  <a:lnTo>
                    <a:pt x="19324" y="3962"/>
                  </a:lnTo>
                  <a:cubicBezTo>
                    <a:pt x="19324" y="3023"/>
                    <a:pt x="18564" y="2265"/>
                    <a:pt x="17628" y="2265"/>
                  </a:cubicBezTo>
                  <a:lnTo>
                    <a:pt x="13627" y="2265"/>
                  </a:lnTo>
                  <a:lnTo>
                    <a:pt x="13627" y="1697"/>
                  </a:lnTo>
                  <a:cubicBezTo>
                    <a:pt x="13624" y="758"/>
                    <a:pt x="12866" y="1"/>
                    <a:pt x="11927" y="1"/>
                  </a:cubicBezTo>
                  <a:lnTo>
                    <a:pt x="7398" y="1"/>
                  </a:lnTo>
                  <a:cubicBezTo>
                    <a:pt x="6459" y="1"/>
                    <a:pt x="5701" y="758"/>
                    <a:pt x="5701" y="1697"/>
                  </a:cubicBezTo>
                  <a:lnTo>
                    <a:pt x="5701" y="2265"/>
                  </a:lnTo>
                  <a:lnTo>
                    <a:pt x="4529" y="2265"/>
                  </a:lnTo>
                  <a:lnTo>
                    <a:pt x="4529" y="1697"/>
                  </a:lnTo>
                  <a:cubicBezTo>
                    <a:pt x="4529" y="758"/>
                    <a:pt x="3768" y="1"/>
                    <a:pt x="28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8" name="Google Shape;1284;p42">
              <a:extLst>
                <a:ext uri="{FF2B5EF4-FFF2-40B4-BE49-F238E27FC236}">
                  <a16:creationId xmlns:a16="http://schemas.microsoft.com/office/drawing/2014/main" xmlns="" id="{E7ECC97F-764A-4D4D-A5C8-D00863EF4053}"/>
                </a:ext>
              </a:extLst>
            </p:cNvPr>
            <p:cNvSpPr/>
            <p:nvPr/>
          </p:nvSpPr>
          <p:spPr>
            <a:xfrm>
              <a:off x="1091875" y="465500"/>
              <a:ext cx="88275" cy="85000"/>
            </a:xfrm>
            <a:custGeom>
              <a:avLst/>
              <a:gdLst/>
              <a:ahLst/>
              <a:cxnLst/>
              <a:rect l="l" t="t" r="r" b="b"/>
              <a:pathLst>
                <a:path w="3531" h="3400" extrusionOk="0">
                  <a:moveTo>
                    <a:pt x="1697" y="1135"/>
                  </a:moveTo>
                  <a:cubicBezTo>
                    <a:pt x="2201" y="1135"/>
                    <a:pt x="2455" y="1742"/>
                    <a:pt x="2099" y="2101"/>
                  </a:cubicBezTo>
                  <a:cubicBezTo>
                    <a:pt x="1983" y="2216"/>
                    <a:pt x="1841" y="2268"/>
                    <a:pt x="1702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3" y="1135"/>
                    <a:pt x="1697" y="1135"/>
                  </a:cubicBezTo>
                  <a:close/>
                  <a:moveTo>
                    <a:pt x="1697" y="0"/>
                  </a:moveTo>
                  <a:cubicBezTo>
                    <a:pt x="1479" y="0"/>
                    <a:pt x="1258" y="42"/>
                    <a:pt x="1048" y="129"/>
                  </a:cubicBezTo>
                  <a:cubicBezTo>
                    <a:pt x="414" y="392"/>
                    <a:pt x="0" y="1011"/>
                    <a:pt x="0" y="1700"/>
                  </a:cubicBezTo>
                  <a:cubicBezTo>
                    <a:pt x="0" y="2639"/>
                    <a:pt x="758" y="3396"/>
                    <a:pt x="1697" y="3399"/>
                  </a:cubicBezTo>
                  <a:cubicBezTo>
                    <a:pt x="2386" y="3399"/>
                    <a:pt x="3005" y="2983"/>
                    <a:pt x="3267" y="2349"/>
                  </a:cubicBezTo>
                  <a:cubicBezTo>
                    <a:pt x="3530" y="1715"/>
                    <a:pt x="3385" y="984"/>
                    <a:pt x="2899" y="498"/>
                  </a:cubicBezTo>
                  <a:cubicBezTo>
                    <a:pt x="2574" y="173"/>
                    <a:pt x="2139" y="0"/>
                    <a:pt x="16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9" name="Google Shape;1285;p42">
              <a:extLst>
                <a:ext uri="{FF2B5EF4-FFF2-40B4-BE49-F238E27FC236}">
                  <a16:creationId xmlns:a16="http://schemas.microsoft.com/office/drawing/2014/main" xmlns="" id="{9DA7851A-A0D5-4A96-8BE1-F9083BD7D1C4}"/>
                </a:ext>
              </a:extLst>
            </p:cNvPr>
            <p:cNvSpPr/>
            <p:nvPr/>
          </p:nvSpPr>
          <p:spPr>
            <a:xfrm>
              <a:off x="1005975" y="380625"/>
              <a:ext cx="28325" cy="28350"/>
            </a:xfrm>
            <a:custGeom>
              <a:avLst/>
              <a:gdLst/>
              <a:ahLst/>
              <a:cxnLst/>
              <a:rect l="l" t="t" r="r" b="b"/>
              <a:pathLst>
                <a:path w="1133" h="1134" extrusionOk="0">
                  <a:moveTo>
                    <a:pt x="568" y="1"/>
                  </a:moveTo>
                  <a:cubicBezTo>
                    <a:pt x="254" y="1"/>
                    <a:pt x="0" y="251"/>
                    <a:pt x="0" y="565"/>
                  </a:cubicBezTo>
                  <a:cubicBezTo>
                    <a:pt x="0" y="879"/>
                    <a:pt x="254" y="1133"/>
                    <a:pt x="568" y="1133"/>
                  </a:cubicBezTo>
                  <a:cubicBezTo>
                    <a:pt x="879" y="1133"/>
                    <a:pt x="1132" y="879"/>
                    <a:pt x="1132" y="565"/>
                  </a:cubicBezTo>
                  <a:cubicBezTo>
                    <a:pt x="1132" y="251"/>
                    <a:pt x="879" y="1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0" name="Google Shape;1286;p42">
            <a:extLst>
              <a:ext uri="{FF2B5EF4-FFF2-40B4-BE49-F238E27FC236}">
                <a16:creationId xmlns:a16="http://schemas.microsoft.com/office/drawing/2014/main" xmlns="" id="{F3AFBADF-F8D1-4A42-A5B8-69E20DFEE6C9}"/>
              </a:ext>
            </a:extLst>
          </p:cNvPr>
          <p:cNvGrpSpPr/>
          <p:nvPr userDrawn="1"/>
        </p:nvGrpSpPr>
        <p:grpSpPr>
          <a:xfrm>
            <a:off x="7006912" y="3919383"/>
            <a:ext cx="359337" cy="330976"/>
            <a:chOff x="2680100" y="2638725"/>
            <a:chExt cx="475125" cy="437625"/>
          </a:xfrm>
          <a:solidFill>
            <a:schemeClr val="accent4">
              <a:lumMod val="50000"/>
            </a:schemeClr>
          </a:solidFill>
        </p:grpSpPr>
        <p:sp>
          <p:nvSpPr>
            <p:cNvPr id="31" name="Google Shape;1287;p42">
              <a:extLst>
                <a:ext uri="{FF2B5EF4-FFF2-40B4-BE49-F238E27FC236}">
                  <a16:creationId xmlns:a16="http://schemas.microsoft.com/office/drawing/2014/main" xmlns="" id="{DD23FDA8-68FE-408E-973E-43B0DD535546}"/>
                </a:ext>
              </a:extLst>
            </p:cNvPr>
            <p:cNvSpPr/>
            <p:nvPr/>
          </p:nvSpPr>
          <p:spPr>
            <a:xfrm>
              <a:off x="2680100" y="2638725"/>
              <a:ext cx="475125" cy="437625"/>
            </a:xfrm>
            <a:custGeom>
              <a:avLst/>
              <a:gdLst/>
              <a:ahLst/>
              <a:cxnLst/>
              <a:rect l="l" t="t" r="r" b="b"/>
              <a:pathLst>
                <a:path w="19005" h="17505" extrusionOk="0">
                  <a:moveTo>
                    <a:pt x="11399" y="1133"/>
                  </a:moveTo>
                  <a:cubicBezTo>
                    <a:pt x="11803" y="1133"/>
                    <a:pt x="12130" y="1462"/>
                    <a:pt x="12133" y="1867"/>
                  </a:cubicBezTo>
                  <a:lnTo>
                    <a:pt x="12133" y="3301"/>
                  </a:lnTo>
                  <a:lnTo>
                    <a:pt x="6876" y="3301"/>
                  </a:lnTo>
                  <a:lnTo>
                    <a:pt x="6873" y="1867"/>
                  </a:lnTo>
                  <a:cubicBezTo>
                    <a:pt x="6876" y="1462"/>
                    <a:pt x="7202" y="1133"/>
                    <a:pt x="7606" y="1133"/>
                  </a:cubicBezTo>
                  <a:close/>
                  <a:moveTo>
                    <a:pt x="2815" y="4433"/>
                  </a:moveTo>
                  <a:lnTo>
                    <a:pt x="2815" y="5430"/>
                  </a:lnTo>
                  <a:cubicBezTo>
                    <a:pt x="2815" y="5880"/>
                    <a:pt x="2449" y="6245"/>
                    <a:pt x="1999" y="6245"/>
                  </a:cubicBezTo>
                  <a:lnTo>
                    <a:pt x="1133" y="6245"/>
                  </a:lnTo>
                  <a:lnTo>
                    <a:pt x="1133" y="4433"/>
                  </a:lnTo>
                  <a:close/>
                  <a:moveTo>
                    <a:pt x="17873" y="4433"/>
                  </a:moveTo>
                  <a:lnTo>
                    <a:pt x="17873" y="6248"/>
                  </a:lnTo>
                  <a:lnTo>
                    <a:pt x="17006" y="6248"/>
                  </a:lnTo>
                  <a:cubicBezTo>
                    <a:pt x="16556" y="6248"/>
                    <a:pt x="16191" y="5883"/>
                    <a:pt x="16191" y="5433"/>
                  </a:cubicBezTo>
                  <a:lnTo>
                    <a:pt x="16191" y="4433"/>
                  </a:lnTo>
                  <a:close/>
                  <a:moveTo>
                    <a:pt x="15058" y="4430"/>
                  </a:moveTo>
                  <a:lnTo>
                    <a:pt x="15058" y="5430"/>
                  </a:lnTo>
                  <a:cubicBezTo>
                    <a:pt x="15058" y="6505"/>
                    <a:pt x="15931" y="7377"/>
                    <a:pt x="17006" y="7377"/>
                  </a:cubicBezTo>
                  <a:lnTo>
                    <a:pt x="17873" y="7377"/>
                  </a:lnTo>
                  <a:lnTo>
                    <a:pt x="17873" y="13422"/>
                  </a:lnTo>
                  <a:lnTo>
                    <a:pt x="17006" y="13422"/>
                  </a:lnTo>
                  <a:cubicBezTo>
                    <a:pt x="15931" y="13425"/>
                    <a:pt x="15058" y="14295"/>
                    <a:pt x="15058" y="15373"/>
                  </a:cubicBezTo>
                  <a:lnTo>
                    <a:pt x="15058" y="16369"/>
                  </a:lnTo>
                  <a:lnTo>
                    <a:pt x="3947" y="16369"/>
                  </a:lnTo>
                  <a:lnTo>
                    <a:pt x="3947" y="15373"/>
                  </a:lnTo>
                  <a:cubicBezTo>
                    <a:pt x="3947" y="14295"/>
                    <a:pt x="3074" y="13425"/>
                    <a:pt x="1999" y="13422"/>
                  </a:cubicBezTo>
                  <a:lnTo>
                    <a:pt x="1133" y="13422"/>
                  </a:lnTo>
                  <a:lnTo>
                    <a:pt x="1133" y="7377"/>
                  </a:lnTo>
                  <a:lnTo>
                    <a:pt x="1999" y="7377"/>
                  </a:lnTo>
                  <a:cubicBezTo>
                    <a:pt x="3074" y="7377"/>
                    <a:pt x="3947" y="6505"/>
                    <a:pt x="3947" y="5430"/>
                  </a:cubicBezTo>
                  <a:lnTo>
                    <a:pt x="3947" y="4430"/>
                  </a:lnTo>
                  <a:close/>
                  <a:moveTo>
                    <a:pt x="1999" y="14557"/>
                  </a:moveTo>
                  <a:cubicBezTo>
                    <a:pt x="2449" y="14557"/>
                    <a:pt x="2815" y="14923"/>
                    <a:pt x="2815" y="15376"/>
                  </a:cubicBezTo>
                  <a:lnTo>
                    <a:pt x="2815" y="16372"/>
                  </a:lnTo>
                  <a:lnTo>
                    <a:pt x="1133" y="16372"/>
                  </a:lnTo>
                  <a:lnTo>
                    <a:pt x="1133" y="14557"/>
                  </a:lnTo>
                  <a:close/>
                  <a:moveTo>
                    <a:pt x="17873" y="14557"/>
                  </a:moveTo>
                  <a:lnTo>
                    <a:pt x="17873" y="16372"/>
                  </a:lnTo>
                  <a:lnTo>
                    <a:pt x="16191" y="16372"/>
                  </a:lnTo>
                  <a:lnTo>
                    <a:pt x="16191" y="15376"/>
                  </a:lnTo>
                  <a:cubicBezTo>
                    <a:pt x="16191" y="14923"/>
                    <a:pt x="16556" y="14557"/>
                    <a:pt x="17006" y="14557"/>
                  </a:cubicBezTo>
                  <a:close/>
                  <a:moveTo>
                    <a:pt x="7606" y="1"/>
                  </a:moveTo>
                  <a:cubicBezTo>
                    <a:pt x="6577" y="1"/>
                    <a:pt x="5743" y="837"/>
                    <a:pt x="5743" y="1867"/>
                  </a:cubicBezTo>
                  <a:lnTo>
                    <a:pt x="5743" y="3301"/>
                  </a:lnTo>
                  <a:lnTo>
                    <a:pt x="1133" y="3301"/>
                  </a:lnTo>
                  <a:cubicBezTo>
                    <a:pt x="508" y="3301"/>
                    <a:pt x="0" y="3808"/>
                    <a:pt x="0" y="4433"/>
                  </a:cubicBezTo>
                  <a:lnTo>
                    <a:pt x="0" y="16372"/>
                  </a:lnTo>
                  <a:cubicBezTo>
                    <a:pt x="0" y="16997"/>
                    <a:pt x="508" y="17504"/>
                    <a:pt x="1133" y="17504"/>
                  </a:cubicBezTo>
                  <a:lnTo>
                    <a:pt x="17873" y="17504"/>
                  </a:lnTo>
                  <a:cubicBezTo>
                    <a:pt x="18498" y="17504"/>
                    <a:pt x="19005" y="16997"/>
                    <a:pt x="19005" y="16372"/>
                  </a:cubicBezTo>
                  <a:lnTo>
                    <a:pt x="19005" y="4430"/>
                  </a:lnTo>
                  <a:cubicBezTo>
                    <a:pt x="19005" y="3805"/>
                    <a:pt x="18498" y="3298"/>
                    <a:pt x="17873" y="3298"/>
                  </a:cubicBezTo>
                  <a:lnTo>
                    <a:pt x="13265" y="3298"/>
                  </a:lnTo>
                  <a:lnTo>
                    <a:pt x="13265" y="1864"/>
                  </a:lnTo>
                  <a:cubicBezTo>
                    <a:pt x="13262" y="834"/>
                    <a:pt x="12428" y="1"/>
                    <a:pt x="113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2" name="Google Shape;1288;p42">
              <a:extLst>
                <a:ext uri="{FF2B5EF4-FFF2-40B4-BE49-F238E27FC236}">
                  <a16:creationId xmlns:a16="http://schemas.microsoft.com/office/drawing/2014/main" xmlns="" id="{BED22E03-59F4-489E-ACB9-2A5FC2D1F198}"/>
                </a:ext>
              </a:extLst>
            </p:cNvPr>
            <p:cNvSpPr/>
            <p:nvPr/>
          </p:nvSpPr>
          <p:spPr>
            <a:xfrm>
              <a:off x="2795000" y="2810525"/>
              <a:ext cx="237800" cy="164300"/>
            </a:xfrm>
            <a:custGeom>
              <a:avLst/>
              <a:gdLst/>
              <a:ahLst/>
              <a:cxnLst/>
              <a:rect l="l" t="t" r="r" b="b"/>
              <a:pathLst>
                <a:path w="9512" h="6572" extrusionOk="0">
                  <a:moveTo>
                    <a:pt x="8379" y="1133"/>
                  </a:moveTo>
                  <a:lnTo>
                    <a:pt x="8379" y="5439"/>
                  </a:lnTo>
                  <a:lnTo>
                    <a:pt x="1132" y="5439"/>
                  </a:lnTo>
                  <a:lnTo>
                    <a:pt x="1132" y="1133"/>
                  </a:lnTo>
                  <a:close/>
                  <a:moveTo>
                    <a:pt x="568" y="1"/>
                  </a:moveTo>
                  <a:cubicBezTo>
                    <a:pt x="254" y="1"/>
                    <a:pt x="0" y="255"/>
                    <a:pt x="0" y="566"/>
                  </a:cubicBezTo>
                  <a:lnTo>
                    <a:pt x="0" y="6007"/>
                  </a:lnTo>
                  <a:cubicBezTo>
                    <a:pt x="0" y="6318"/>
                    <a:pt x="254" y="6571"/>
                    <a:pt x="568" y="6571"/>
                  </a:cubicBezTo>
                  <a:lnTo>
                    <a:pt x="8947" y="6571"/>
                  </a:lnTo>
                  <a:cubicBezTo>
                    <a:pt x="9258" y="6571"/>
                    <a:pt x="9511" y="6318"/>
                    <a:pt x="9511" y="6007"/>
                  </a:cubicBezTo>
                  <a:lnTo>
                    <a:pt x="9511" y="566"/>
                  </a:lnTo>
                  <a:cubicBezTo>
                    <a:pt x="9511" y="255"/>
                    <a:pt x="9258" y="1"/>
                    <a:pt x="89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3" name="Google Shape;1289;p42">
              <a:extLst>
                <a:ext uri="{FF2B5EF4-FFF2-40B4-BE49-F238E27FC236}">
                  <a16:creationId xmlns:a16="http://schemas.microsoft.com/office/drawing/2014/main" xmlns="" id="{EEF21026-46D7-4F16-9BAE-195D771E9DC6}"/>
                </a:ext>
              </a:extLst>
            </p:cNvPr>
            <p:cNvSpPr/>
            <p:nvPr/>
          </p:nvSpPr>
          <p:spPr>
            <a:xfrm>
              <a:off x="2871900" y="2856725"/>
              <a:ext cx="91525" cy="28350"/>
            </a:xfrm>
            <a:custGeom>
              <a:avLst/>
              <a:gdLst/>
              <a:ahLst/>
              <a:cxnLst/>
              <a:rect l="l" t="t" r="r" b="b"/>
              <a:pathLst>
                <a:path w="3661" h="1134" extrusionOk="0">
                  <a:moveTo>
                    <a:pt x="565" y="1"/>
                  </a:moveTo>
                  <a:cubicBezTo>
                    <a:pt x="254" y="1"/>
                    <a:pt x="1" y="254"/>
                    <a:pt x="1" y="565"/>
                  </a:cubicBezTo>
                  <a:cubicBezTo>
                    <a:pt x="1" y="879"/>
                    <a:pt x="254" y="1133"/>
                    <a:pt x="565" y="1133"/>
                  </a:cubicBezTo>
                  <a:lnTo>
                    <a:pt x="3096" y="1133"/>
                  </a:lnTo>
                  <a:cubicBezTo>
                    <a:pt x="3407" y="1133"/>
                    <a:pt x="3660" y="879"/>
                    <a:pt x="3660" y="565"/>
                  </a:cubicBezTo>
                  <a:cubicBezTo>
                    <a:pt x="3660" y="254"/>
                    <a:pt x="3407" y="1"/>
                    <a:pt x="3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4" name="Google Shape;1290;p42">
              <a:extLst>
                <a:ext uri="{FF2B5EF4-FFF2-40B4-BE49-F238E27FC236}">
                  <a16:creationId xmlns:a16="http://schemas.microsoft.com/office/drawing/2014/main" xmlns="" id="{3C2A3732-15F9-4747-A7FD-97C62983D022}"/>
                </a:ext>
              </a:extLst>
            </p:cNvPr>
            <p:cNvSpPr/>
            <p:nvPr/>
          </p:nvSpPr>
          <p:spPr>
            <a:xfrm>
              <a:off x="2845500" y="2900300"/>
              <a:ext cx="144350" cy="28325"/>
            </a:xfrm>
            <a:custGeom>
              <a:avLst/>
              <a:gdLst/>
              <a:ahLst/>
              <a:cxnLst/>
              <a:rect l="l" t="t" r="r" b="b"/>
              <a:pathLst>
                <a:path w="5774" h="1133" extrusionOk="0">
                  <a:moveTo>
                    <a:pt x="565" y="0"/>
                  </a:moveTo>
                  <a:cubicBezTo>
                    <a:pt x="254" y="0"/>
                    <a:pt x="0" y="254"/>
                    <a:pt x="0" y="568"/>
                  </a:cubicBezTo>
                  <a:cubicBezTo>
                    <a:pt x="0" y="879"/>
                    <a:pt x="254" y="1132"/>
                    <a:pt x="565" y="1132"/>
                  </a:cubicBezTo>
                  <a:lnTo>
                    <a:pt x="5209" y="1132"/>
                  </a:lnTo>
                  <a:cubicBezTo>
                    <a:pt x="5520" y="1132"/>
                    <a:pt x="5773" y="879"/>
                    <a:pt x="5773" y="568"/>
                  </a:cubicBezTo>
                  <a:cubicBezTo>
                    <a:pt x="5773" y="254"/>
                    <a:pt x="5520" y="0"/>
                    <a:pt x="52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5" name="Google Shape;1291;p42">
            <a:extLst>
              <a:ext uri="{FF2B5EF4-FFF2-40B4-BE49-F238E27FC236}">
                <a16:creationId xmlns:a16="http://schemas.microsoft.com/office/drawing/2014/main" xmlns="" id="{4BC63078-5502-4C9E-A9FA-D8D91F815E40}"/>
              </a:ext>
            </a:extLst>
          </p:cNvPr>
          <p:cNvSpPr/>
          <p:nvPr userDrawn="1"/>
        </p:nvSpPr>
        <p:spPr>
          <a:xfrm>
            <a:off x="7665359" y="3884952"/>
            <a:ext cx="299741" cy="365406"/>
          </a:xfrm>
          <a:custGeom>
            <a:avLst/>
            <a:gdLst/>
            <a:ahLst/>
            <a:cxnLst/>
            <a:rect l="l" t="t" r="r" b="b"/>
            <a:pathLst>
              <a:path w="15853" h="19326" extrusionOk="0">
                <a:moveTo>
                  <a:pt x="9627" y="1133"/>
                </a:moveTo>
                <a:cubicBezTo>
                  <a:pt x="9938" y="1133"/>
                  <a:pt x="10191" y="1387"/>
                  <a:pt x="10191" y="1701"/>
                </a:cubicBezTo>
                <a:lnTo>
                  <a:pt x="10191" y="2265"/>
                </a:lnTo>
                <a:lnTo>
                  <a:pt x="1133" y="2265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0191" y="3398"/>
                </a:moveTo>
                <a:lnTo>
                  <a:pt x="10191" y="8063"/>
                </a:lnTo>
                <a:cubicBezTo>
                  <a:pt x="10009" y="7998"/>
                  <a:pt x="9817" y="7965"/>
                  <a:pt x="9625" y="7965"/>
                </a:cubicBezTo>
                <a:cubicBezTo>
                  <a:pt x="9434" y="7965"/>
                  <a:pt x="9242" y="7998"/>
                  <a:pt x="9059" y="8063"/>
                </a:cubicBezTo>
                <a:lnTo>
                  <a:pt x="9059" y="6230"/>
                </a:lnTo>
                <a:cubicBezTo>
                  <a:pt x="9059" y="5291"/>
                  <a:pt x="8298" y="4530"/>
                  <a:pt x="7362" y="4530"/>
                </a:cubicBezTo>
                <a:cubicBezTo>
                  <a:pt x="6423" y="4530"/>
                  <a:pt x="5662" y="5291"/>
                  <a:pt x="5662" y="6230"/>
                </a:cubicBezTo>
                <a:lnTo>
                  <a:pt x="5662" y="10285"/>
                </a:lnTo>
                <a:cubicBezTo>
                  <a:pt x="4346" y="10557"/>
                  <a:pt x="3401" y="11716"/>
                  <a:pt x="3398" y="13060"/>
                </a:cubicBezTo>
                <a:lnTo>
                  <a:pt x="3398" y="14231"/>
                </a:lnTo>
                <a:cubicBezTo>
                  <a:pt x="3398" y="14419"/>
                  <a:pt x="3404" y="14609"/>
                  <a:pt x="3413" y="14796"/>
                </a:cubicBezTo>
                <a:lnTo>
                  <a:pt x="1133" y="14796"/>
                </a:lnTo>
                <a:lnTo>
                  <a:pt x="1133" y="3398"/>
                </a:lnTo>
                <a:close/>
                <a:moveTo>
                  <a:pt x="3543" y="15928"/>
                </a:moveTo>
                <a:cubicBezTo>
                  <a:pt x="3606" y="16312"/>
                  <a:pt x="3694" y="16689"/>
                  <a:pt x="3802" y="17061"/>
                </a:cubicBezTo>
                <a:lnTo>
                  <a:pt x="1701" y="17061"/>
                </a:lnTo>
                <a:cubicBezTo>
                  <a:pt x="1387" y="17061"/>
                  <a:pt x="1133" y="16807"/>
                  <a:pt x="1133" y="16496"/>
                </a:cubicBezTo>
                <a:lnTo>
                  <a:pt x="1133" y="15928"/>
                </a:lnTo>
                <a:close/>
                <a:moveTo>
                  <a:pt x="7362" y="5662"/>
                </a:moveTo>
                <a:cubicBezTo>
                  <a:pt x="7673" y="5662"/>
                  <a:pt x="7927" y="5916"/>
                  <a:pt x="7927" y="6230"/>
                </a:cubicBezTo>
                <a:lnTo>
                  <a:pt x="7927" y="11928"/>
                </a:lnTo>
                <a:cubicBezTo>
                  <a:pt x="7927" y="12242"/>
                  <a:pt x="8181" y="12492"/>
                  <a:pt x="8495" y="12492"/>
                </a:cubicBezTo>
                <a:cubicBezTo>
                  <a:pt x="8806" y="12492"/>
                  <a:pt x="9059" y="12242"/>
                  <a:pt x="9059" y="11928"/>
                </a:cubicBezTo>
                <a:lnTo>
                  <a:pt x="9059" y="9663"/>
                </a:lnTo>
                <a:cubicBezTo>
                  <a:pt x="9059" y="9349"/>
                  <a:pt x="9313" y="9098"/>
                  <a:pt x="9627" y="9098"/>
                </a:cubicBezTo>
                <a:cubicBezTo>
                  <a:pt x="9938" y="9098"/>
                  <a:pt x="10191" y="9349"/>
                  <a:pt x="10191" y="9663"/>
                </a:cubicBezTo>
                <a:lnTo>
                  <a:pt x="10191" y="11928"/>
                </a:lnTo>
                <a:cubicBezTo>
                  <a:pt x="10191" y="12242"/>
                  <a:pt x="10445" y="12492"/>
                  <a:pt x="10759" y="12492"/>
                </a:cubicBezTo>
                <a:cubicBezTo>
                  <a:pt x="11070" y="12492"/>
                  <a:pt x="11324" y="12242"/>
                  <a:pt x="11324" y="11928"/>
                </a:cubicBezTo>
                <a:lnTo>
                  <a:pt x="11324" y="10795"/>
                </a:lnTo>
                <a:cubicBezTo>
                  <a:pt x="11324" y="10481"/>
                  <a:pt x="11577" y="10231"/>
                  <a:pt x="11891" y="10231"/>
                </a:cubicBezTo>
                <a:cubicBezTo>
                  <a:pt x="12202" y="10231"/>
                  <a:pt x="12456" y="10481"/>
                  <a:pt x="12456" y="10795"/>
                </a:cubicBezTo>
                <a:lnTo>
                  <a:pt x="12456" y="13060"/>
                </a:lnTo>
                <a:cubicBezTo>
                  <a:pt x="12456" y="13374"/>
                  <a:pt x="12710" y="13625"/>
                  <a:pt x="13024" y="13625"/>
                </a:cubicBezTo>
                <a:cubicBezTo>
                  <a:pt x="13335" y="13625"/>
                  <a:pt x="13588" y="13374"/>
                  <a:pt x="13588" y="13060"/>
                </a:cubicBezTo>
                <a:lnTo>
                  <a:pt x="13588" y="11928"/>
                </a:lnTo>
                <a:cubicBezTo>
                  <a:pt x="13588" y="11614"/>
                  <a:pt x="13842" y="11363"/>
                  <a:pt x="14156" y="11363"/>
                </a:cubicBezTo>
                <a:cubicBezTo>
                  <a:pt x="14467" y="11363"/>
                  <a:pt x="14721" y="11614"/>
                  <a:pt x="14721" y="11928"/>
                </a:cubicBezTo>
                <a:lnTo>
                  <a:pt x="14721" y="14231"/>
                </a:lnTo>
                <a:cubicBezTo>
                  <a:pt x="14718" y="15602"/>
                  <a:pt x="14407" y="16958"/>
                  <a:pt x="13806" y="18193"/>
                </a:cubicBezTo>
                <a:lnTo>
                  <a:pt x="5448" y="18193"/>
                </a:lnTo>
                <a:cubicBezTo>
                  <a:pt x="4844" y="16958"/>
                  <a:pt x="4533" y="15602"/>
                  <a:pt x="4530" y="14231"/>
                </a:cubicBezTo>
                <a:lnTo>
                  <a:pt x="4530" y="13060"/>
                </a:lnTo>
                <a:cubicBezTo>
                  <a:pt x="4530" y="12341"/>
                  <a:pt x="4983" y="11698"/>
                  <a:pt x="5662" y="11460"/>
                </a:cubicBezTo>
                <a:lnTo>
                  <a:pt x="5662" y="14231"/>
                </a:lnTo>
                <a:cubicBezTo>
                  <a:pt x="5662" y="14542"/>
                  <a:pt x="5916" y="14796"/>
                  <a:pt x="6230" y="14796"/>
                </a:cubicBezTo>
                <a:cubicBezTo>
                  <a:pt x="6541" y="14796"/>
                  <a:pt x="6795" y="14542"/>
                  <a:pt x="6795" y="14231"/>
                </a:cubicBezTo>
                <a:lnTo>
                  <a:pt x="6795" y="6230"/>
                </a:lnTo>
                <a:cubicBezTo>
                  <a:pt x="6795" y="5916"/>
                  <a:pt x="7048" y="5662"/>
                  <a:pt x="7362" y="5662"/>
                </a:cubicBez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6496"/>
                </a:lnTo>
                <a:cubicBezTo>
                  <a:pt x="1" y="17432"/>
                  <a:pt x="762" y="18193"/>
                  <a:pt x="1701" y="18193"/>
                </a:cubicBezTo>
                <a:lnTo>
                  <a:pt x="4204" y="18193"/>
                </a:lnTo>
                <a:cubicBezTo>
                  <a:pt x="4285" y="18389"/>
                  <a:pt x="4376" y="18582"/>
                  <a:pt x="4470" y="18773"/>
                </a:cubicBezTo>
                <a:lnTo>
                  <a:pt x="4590" y="19011"/>
                </a:lnTo>
                <a:cubicBezTo>
                  <a:pt x="4687" y="19204"/>
                  <a:pt x="4880" y="19325"/>
                  <a:pt x="5098" y="19325"/>
                </a:cubicBezTo>
                <a:lnTo>
                  <a:pt x="14156" y="19325"/>
                </a:lnTo>
                <a:cubicBezTo>
                  <a:pt x="14370" y="19325"/>
                  <a:pt x="14564" y="19204"/>
                  <a:pt x="14660" y="19011"/>
                </a:cubicBezTo>
                <a:lnTo>
                  <a:pt x="14781" y="18773"/>
                </a:lnTo>
                <a:cubicBezTo>
                  <a:pt x="15485" y="17363"/>
                  <a:pt x="15850" y="15808"/>
                  <a:pt x="15853" y="14231"/>
                </a:cubicBezTo>
                <a:lnTo>
                  <a:pt x="15853" y="11928"/>
                </a:lnTo>
                <a:cubicBezTo>
                  <a:pt x="15853" y="10953"/>
                  <a:pt x="15054" y="10228"/>
                  <a:pt x="14155" y="10228"/>
                </a:cubicBezTo>
                <a:cubicBezTo>
                  <a:pt x="13949" y="10228"/>
                  <a:pt x="13737" y="10266"/>
                  <a:pt x="13528" y="10348"/>
                </a:cubicBezTo>
                <a:cubicBezTo>
                  <a:pt x="13326" y="9609"/>
                  <a:pt x="12655" y="9098"/>
                  <a:pt x="11891" y="9098"/>
                </a:cubicBezTo>
                <a:cubicBezTo>
                  <a:pt x="11883" y="9098"/>
                  <a:pt x="11875" y="9098"/>
                  <a:pt x="11867" y="9098"/>
                </a:cubicBezTo>
                <a:cubicBezTo>
                  <a:pt x="11682" y="9098"/>
                  <a:pt x="11497" y="9131"/>
                  <a:pt x="11324" y="9195"/>
                </a:cubicBezTo>
                <a:lnTo>
                  <a:pt x="11324" y="1701"/>
                </a:lnTo>
                <a:cubicBezTo>
                  <a:pt x="11324" y="762"/>
                  <a:pt x="10563" y="1"/>
                  <a:pt x="9627" y="1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36" name="Google Shape;1292;p42">
            <a:extLst>
              <a:ext uri="{FF2B5EF4-FFF2-40B4-BE49-F238E27FC236}">
                <a16:creationId xmlns:a16="http://schemas.microsoft.com/office/drawing/2014/main" xmlns="" id="{824D14F5-8859-4073-A053-F3BF3A9B46EA}"/>
              </a:ext>
            </a:extLst>
          </p:cNvPr>
          <p:cNvSpPr txBox="1">
            <a:spLocks/>
          </p:cNvSpPr>
          <p:nvPr userDrawn="1"/>
        </p:nvSpPr>
        <p:spPr>
          <a:xfrm>
            <a:off x="3517763" y="1836275"/>
            <a:ext cx="971700" cy="6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">
                <a:solidFill>
                  <a:schemeClr val="accent1"/>
                </a:solidFill>
              </a:rPr>
              <a:t>20%</a:t>
            </a:r>
          </a:p>
        </p:txBody>
      </p:sp>
      <p:sp>
        <p:nvSpPr>
          <p:cNvPr id="37" name="Google Shape;1293;p42">
            <a:extLst>
              <a:ext uri="{FF2B5EF4-FFF2-40B4-BE49-F238E27FC236}">
                <a16:creationId xmlns:a16="http://schemas.microsoft.com/office/drawing/2014/main" xmlns="" id="{E22FF19E-B6F8-4CEE-A083-742DE16666E7}"/>
              </a:ext>
            </a:extLst>
          </p:cNvPr>
          <p:cNvSpPr txBox="1">
            <a:spLocks/>
          </p:cNvSpPr>
          <p:nvPr userDrawn="1"/>
        </p:nvSpPr>
        <p:spPr>
          <a:xfrm>
            <a:off x="4535438" y="1939505"/>
            <a:ext cx="10320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●"/>
              <a:defRPr sz="1400" b="0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600"/>
              </a:spcAft>
              <a:buFont typeface="Roboto Slab"/>
              <a:buNone/>
            </a:pPr>
            <a:r>
              <a:rPr lang="en-US" dirty="0">
                <a:solidFill>
                  <a:schemeClr val="bg1"/>
                </a:solidFill>
              </a:rPr>
              <a:t>Valor</a:t>
            </a:r>
          </a:p>
        </p:txBody>
      </p:sp>
      <p:sp>
        <p:nvSpPr>
          <p:cNvPr id="38" name="Google Shape;1294;p42">
            <a:extLst>
              <a:ext uri="{FF2B5EF4-FFF2-40B4-BE49-F238E27FC236}">
                <a16:creationId xmlns:a16="http://schemas.microsoft.com/office/drawing/2014/main" xmlns="" id="{CF668426-2945-42BF-A17B-59C0EAF07D43}"/>
              </a:ext>
            </a:extLst>
          </p:cNvPr>
          <p:cNvSpPr/>
          <p:nvPr userDrawn="1"/>
        </p:nvSpPr>
        <p:spPr>
          <a:xfrm>
            <a:off x="3336200" y="3050050"/>
            <a:ext cx="1938165" cy="1200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1295;p42">
            <a:extLst>
              <a:ext uri="{FF2B5EF4-FFF2-40B4-BE49-F238E27FC236}">
                <a16:creationId xmlns:a16="http://schemas.microsoft.com/office/drawing/2014/main" xmlns="" id="{A886F188-3E96-4B0A-8090-C7B39D525080}"/>
              </a:ext>
            </a:extLst>
          </p:cNvPr>
          <p:cNvSpPr txBox="1">
            <a:spLocks/>
          </p:cNvSpPr>
          <p:nvPr userDrawn="1"/>
        </p:nvSpPr>
        <p:spPr>
          <a:xfrm>
            <a:off x="3520213" y="3324225"/>
            <a:ext cx="971700" cy="6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">
                <a:solidFill>
                  <a:schemeClr val="accent1"/>
                </a:solidFill>
              </a:rPr>
              <a:t>40%</a:t>
            </a:r>
          </a:p>
        </p:txBody>
      </p:sp>
      <p:sp>
        <p:nvSpPr>
          <p:cNvPr id="40" name="Google Shape;1296;p42">
            <a:extLst>
              <a:ext uri="{FF2B5EF4-FFF2-40B4-BE49-F238E27FC236}">
                <a16:creationId xmlns:a16="http://schemas.microsoft.com/office/drawing/2014/main" xmlns="" id="{22E96FD2-DE3B-45FF-B9D2-6859CEFECA17}"/>
              </a:ext>
            </a:extLst>
          </p:cNvPr>
          <p:cNvSpPr txBox="1">
            <a:spLocks/>
          </p:cNvSpPr>
          <p:nvPr userDrawn="1"/>
        </p:nvSpPr>
        <p:spPr>
          <a:xfrm>
            <a:off x="4506222" y="3362025"/>
            <a:ext cx="656547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●"/>
              <a:defRPr sz="1400" b="0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600"/>
              </a:spcAft>
              <a:buFont typeface="Roboto Slab"/>
              <a:buNone/>
            </a:pPr>
            <a:r>
              <a:rPr lang="es-CO" dirty="0">
                <a:solidFill>
                  <a:schemeClr val="bg1"/>
                </a:solidFill>
              </a:rPr>
              <a:t>Valor</a:t>
            </a:r>
          </a:p>
        </p:txBody>
      </p:sp>
    </p:spTree>
    <p:extLst>
      <p:ext uri="{BB962C8B-B14F-4D97-AF65-F5344CB8AC3E}">
        <p14:creationId xmlns:p14="http://schemas.microsoft.com/office/powerpoint/2010/main" val="4194115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1_One column 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38;p6">
            <a:extLst>
              <a:ext uri="{FF2B5EF4-FFF2-40B4-BE49-F238E27FC236}">
                <a16:creationId xmlns:a16="http://schemas.microsoft.com/office/drawing/2014/main" xmlns="" id="{782643F5-4072-493C-84C1-6F0BD4E32FDB}"/>
              </a:ext>
            </a:extLst>
          </p:cNvPr>
          <p:cNvSpPr/>
          <p:nvPr userDrawn="1"/>
        </p:nvSpPr>
        <p:spPr>
          <a:xfrm>
            <a:off x="8729025" y="1230300"/>
            <a:ext cx="272700" cy="39132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0" name="Google Shape;39;p6">
            <a:extLst>
              <a:ext uri="{FF2B5EF4-FFF2-40B4-BE49-F238E27FC236}">
                <a16:creationId xmlns:a16="http://schemas.microsoft.com/office/drawing/2014/main" xmlns="" id="{BB207EE6-849B-45EF-9AFA-BF0872AC0C65}"/>
              </a:ext>
            </a:extLst>
          </p:cNvPr>
          <p:cNvSpPr/>
          <p:nvPr userDrawn="1"/>
        </p:nvSpPr>
        <p:spPr>
          <a:xfrm>
            <a:off x="8871300" y="0"/>
            <a:ext cx="272700" cy="51435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E4B611F3-2695-4594-94B8-5DBAA160EE5C}"/>
              </a:ext>
            </a:extLst>
          </p:cNvPr>
          <p:cNvSpPr/>
          <p:nvPr userDrawn="1"/>
        </p:nvSpPr>
        <p:spPr>
          <a:xfrm>
            <a:off x="0" y="0"/>
            <a:ext cx="2360428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Google Shape;46;p7">
            <a:extLst>
              <a:ext uri="{FF2B5EF4-FFF2-40B4-BE49-F238E27FC236}">
                <a16:creationId xmlns:a16="http://schemas.microsoft.com/office/drawing/2014/main" xmlns="" id="{AACD0FBC-A3D6-41B2-A2DE-B7C3A0F0EB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878988" y="1183904"/>
            <a:ext cx="3852600" cy="25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oboto Slab"/>
              <a:buChar char="●"/>
              <a:defRPr>
                <a:solidFill>
                  <a:srgbClr val="073763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○"/>
              <a:defRPr>
                <a:solidFill>
                  <a:srgbClr val="073763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■"/>
              <a:defRPr>
                <a:solidFill>
                  <a:srgbClr val="073763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●"/>
              <a:defRPr>
                <a:solidFill>
                  <a:srgbClr val="073763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○"/>
              <a:defRPr>
                <a:solidFill>
                  <a:srgbClr val="073763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■"/>
              <a:defRPr>
                <a:solidFill>
                  <a:srgbClr val="073763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●"/>
              <a:defRPr>
                <a:solidFill>
                  <a:srgbClr val="073763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○"/>
              <a:defRPr>
                <a:solidFill>
                  <a:srgbClr val="073763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■"/>
              <a:defRPr>
                <a:solidFill>
                  <a:srgbClr val="073763"/>
                </a:solidFill>
              </a:defRPr>
            </a:lvl9pPr>
          </a:lstStyle>
          <a:p>
            <a:endParaRPr dirty="0"/>
          </a:p>
        </p:txBody>
      </p:sp>
      <p:sp>
        <p:nvSpPr>
          <p:cNvPr id="12" name="Google Shape;45;p7">
            <a:extLst>
              <a:ext uri="{FF2B5EF4-FFF2-40B4-BE49-F238E27FC236}">
                <a16:creationId xmlns:a16="http://schemas.microsoft.com/office/drawing/2014/main" xmlns="" id="{24055AE4-50A8-468B-B246-9C47B9E6C4B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7149" y="277410"/>
            <a:ext cx="2069581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1400">
                <a:solidFill>
                  <a:schemeClr val="bg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>
            <a:endParaRPr dirty="0"/>
          </a:p>
        </p:txBody>
      </p:sp>
      <p:sp>
        <p:nvSpPr>
          <p:cNvPr id="13" name="Google Shape;46;p7">
            <a:extLst>
              <a:ext uri="{FF2B5EF4-FFF2-40B4-BE49-F238E27FC236}">
                <a16:creationId xmlns:a16="http://schemas.microsoft.com/office/drawing/2014/main" xmlns="" id="{86E381E0-F026-4BCB-8A97-794BCA3479C2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142275" y="1111017"/>
            <a:ext cx="2024455" cy="25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500"/>
              <a:buFont typeface="Roboto Slab"/>
              <a:buChar char="●"/>
              <a:defRPr>
                <a:solidFill>
                  <a:schemeClr val="bg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○"/>
              <a:defRPr>
                <a:solidFill>
                  <a:srgbClr val="073763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■"/>
              <a:defRPr>
                <a:solidFill>
                  <a:srgbClr val="073763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●"/>
              <a:defRPr>
                <a:solidFill>
                  <a:srgbClr val="073763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○"/>
              <a:defRPr>
                <a:solidFill>
                  <a:srgbClr val="073763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■"/>
              <a:defRPr>
                <a:solidFill>
                  <a:srgbClr val="073763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●"/>
              <a:defRPr>
                <a:solidFill>
                  <a:srgbClr val="073763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○"/>
              <a:defRPr>
                <a:solidFill>
                  <a:srgbClr val="073763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■"/>
              <a:defRPr>
                <a:solidFill>
                  <a:srgbClr val="073763"/>
                </a:solidFill>
              </a:defRPr>
            </a:lvl9pPr>
          </a:lstStyle>
          <a:p>
            <a:endParaRPr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1A28D930-1243-41E9-81C7-BF9BD5C227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1077" y="142135"/>
            <a:ext cx="1047948" cy="2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36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userDrawn="1">
  <p:cSld name="BIG_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>
            <a:off x="0" y="4573650"/>
            <a:ext cx="3990000" cy="3108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"/>
          <p:cNvSpPr/>
          <p:nvPr/>
        </p:nvSpPr>
        <p:spPr>
          <a:xfrm rot="10800000">
            <a:off x="2207575" y="411400"/>
            <a:ext cx="6937200" cy="1077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"/>
          <p:cNvSpPr/>
          <p:nvPr/>
        </p:nvSpPr>
        <p:spPr>
          <a:xfrm rot="10800000">
            <a:off x="6895050" y="465250"/>
            <a:ext cx="1785900" cy="294600"/>
          </a:xfrm>
          <a:prstGeom prst="rect">
            <a:avLst/>
          </a:prstGeom>
          <a:solidFill>
            <a:schemeClr val="accent6">
              <a:alpha val="534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1"/>
          <p:cNvSpPr/>
          <p:nvPr/>
        </p:nvSpPr>
        <p:spPr>
          <a:xfrm rot="10800000">
            <a:off x="5808150" y="3897725"/>
            <a:ext cx="2872800" cy="1383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535271" y="1520080"/>
            <a:ext cx="4361408" cy="19637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9C7FCA82-ED19-4BEC-96B3-56308EF7D8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7434" y="102615"/>
            <a:ext cx="1047948" cy="270549"/>
          </a:xfrm>
          <a:prstGeom prst="rect">
            <a:avLst/>
          </a:prstGeom>
        </p:spPr>
      </p:pic>
      <p:sp>
        <p:nvSpPr>
          <p:cNvPr id="9" name="Google Shape;45;p7">
            <a:extLst>
              <a:ext uri="{FF2B5EF4-FFF2-40B4-BE49-F238E27FC236}">
                <a16:creationId xmlns:a16="http://schemas.microsoft.com/office/drawing/2014/main" xmlns="" id="{9A8C5A88-715F-4572-AA29-242B331E591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51790" y="612550"/>
            <a:ext cx="7452209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 userDrawn="1">
  <p:cSld name="1_Big 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>
            <a:off x="0" y="4573650"/>
            <a:ext cx="3990000" cy="3108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"/>
          <p:cNvSpPr/>
          <p:nvPr/>
        </p:nvSpPr>
        <p:spPr>
          <a:xfrm rot="10800000">
            <a:off x="2207575" y="411400"/>
            <a:ext cx="6937200" cy="1077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"/>
          <p:cNvSpPr/>
          <p:nvPr/>
        </p:nvSpPr>
        <p:spPr>
          <a:xfrm rot="10800000">
            <a:off x="6895050" y="465250"/>
            <a:ext cx="1785900" cy="294600"/>
          </a:xfrm>
          <a:prstGeom prst="rect">
            <a:avLst/>
          </a:prstGeom>
          <a:solidFill>
            <a:schemeClr val="accent6">
              <a:alpha val="534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1"/>
          <p:cNvSpPr/>
          <p:nvPr/>
        </p:nvSpPr>
        <p:spPr>
          <a:xfrm rot="10800000">
            <a:off x="5808150" y="3897725"/>
            <a:ext cx="2872800" cy="1383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9C7FCA82-ED19-4BEC-96B3-56308EF7D8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7434" y="102615"/>
            <a:ext cx="1047948" cy="270549"/>
          </a:xfrm>
          <a:prstGeom prst="rect">
            <a:avLst/>
          </a:prstGeom>
        </p:spPr>
      </p:pic>
      <p:sp>
        <p:nvSpPr>
          <p:cNvPr id="9" name="Google Shape;45;p7">
            <a:extLst>
              <a:ext uri="{FF2B5EF4-FFF2-40B4-BE49-F238E27FC236}">
                <a16:creationId xmlns:a16="http://schemas.microsoft.com/office/drawing/2014/main" xmlns="" id="{9A8C5A88-715F-4572-AA29-242B331E591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612550"/>
            <a:ext cx="77040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>
            <a:endParaRPr dirty="0"/>
          </a:p>
        </p:txBody>
      </p:sp>
      <p:pic>
        <p:nvPicPr>
          <p:cNvPr id="10" name="Google Shape;1320;p44" title="Gráfico">
            <a:hlinkClick r:id="rId3"/>
            <a:extLst>
              <a:ext uri="{FF2B5EF4-FFF2-40B4-BE49-F238E27FC236}">
                <a16:creationId xmlns:a16="http://schemas.microsoft.com/office/drawing/2014/main" xmlns="" id="{AEEDACAD-A6BD-4A9C-A2B1-6EBCAAFBAB9F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297" y="1238313"/>
            <a:ext cx="4190999" cy="3115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321;p44">
            <a:extLst>
              <a:ext uri="{FF2B5EF4-FFF2-40B4-BE49-F238E27FC236}">
                <a16:creationId xmlns:a16="http://schemas.microsoft.com/office/drawing/2014/main" xmlns="" id="{E4F712F6-D7AD-4E55-AD39-D04AD82EAEEC}"/>
              </a:ext>
            </a:extLst>
          </p:cNvPr>
          <p:cNvSpPr txBox="1">
            <a:spLocks noGrp="1"/>
          </p:cNvSpPr>
          <p:nvPr>
            <p:ph type="subTitle" idx="4294967295" hasCustomPrompt="1"/>
          </p:nvPr>
        </p:nvSpPr>
        <p:spPr>
          <a:xfrm>
            <a:off x="6143094" y="1104287"/>
            <a:ext cx="2259000" cy="6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>
              <a:defRPr/>
            </a:lvl1pPr>
          </a:lstStyle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dirty="0">
                <a:latin typeface="Roboto Slab" pitchFamily="2" charset="0"/>
                <a:ea typeface="Roboto Slab" pitchFamily="2" charset="0"/>
              </a:rPr>
              <a:t>Texto</a:t>
            </a:r>
            <a:endParaRPr sz="1600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2" name="Google Shape;1322;p44">
            <a:extLst>
              <a:ext uri="{FF2B5EF4-FFF2-40B4-BE49-F238E27FC236}">
                <a16:creationId xmlns:a16="http://schemas.microsoft.com/office/drawing/2014/main" xmlns="" id="{C0EF2EEF-18DC-4AFC-B646-A6F53CFBD002}"/>
              </a:ext>
            </a:extLst>
          </p:cNvPr>
          <p:cNvSpPr txBox="1">
            <a:spLocks/>
          </p:cNvSpPr>
          <p:nvPr userDrawn="1"/>
        </p:nvSpPr>
        <p:spPr>
          <a:xfrm>
            <a:off x="6143094" y="1847237"/>
            <a:ext cx="2259000" cy="6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●"/>
              <a:defRPr sz="1400" b="0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600"/>
              </a:spcAft>
              <a:buFont typeface="Roboto Slab"/>
              <a:buNone/>
            </a:pPr>
            <a:r>
              <a:rPr lang="en-US" sz="1600" dirty="0" err="1">
                <a:latin typeface="Roboto Slab" pitchFamily="2" charset="0"/>
                <a:ea typeface="Roboto Slab" pitchFamily="2" charset="0"/>
              </a:rPr>
              <a:t>Texto</a:t>
            </a:r>
            <a:endParaRPr lang="en-US" sz="1600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3" name="Google Shape;1323;p44">
            <a:extLst>
              <a:ext uri="{FF2B5EF4-FFF2-40B4-BE49-F238E27FC236}">
                <a16:creationId xmlns:a16="http://schemas.microsoft.com/office/drawing/2014/main" xmlns="" id="{2CB43D84-147D-4FBB-BA03-A1F92D502DFD}"/>
              </a:ext>
            </a:extLst>
          </p:cNvPr>
          <p:cNvSpPr/>
          <p:nvPr userDrawn="1"/>
        </p:nvSpPr>
        <p:spPr>
          <a:xfrm>
            <a:off x="5890369" y="2782312"/>
            <a:ext cx="2571600" cy="10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4" name="Google Shape;1324;p44">
            <a:extLst>
              <a:ext uri="{FF2B5EF4-FFF2-40B4-BE49-F238E27FC236}">
                <a16:creationId xmlns:a16="http://schemas.microsoft.com/office/drawing/2014/main" xmlns="" id="{2FF2C261-A431-4E6D-B37B-1B58B0E5AFCA}"/>
              </a:ext>
            </a:extLst>
          </p:cNvPr>
          <p:cNvSpPr/>
          <p:nvPr userDrawn="1"/>
        </p:nvSpPr>
        <p:spPr>
          <a:xfrm>
            <a:off x="5890369" y="1347287"/>
            <a:ext cx="190500" cy="190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5" name="Google Shape;1325;p44">
            <a:extLst>
              <a:ext uri="{FF2B5EF4-FFF2-40B4-BE49-F238E27FC236}">
                <a16:creationId xmlns:a16="http://schemas.microsoft.com/office/drawing/2014/main" xmlns="" id="{5A35AE35-C765-4469-A993-7CE66E28C9D3}"/>
              </a:ext>
            </a:extLst>
          </p:cNvPr>
          <p:cNvSpPr/>
          <p:nvPr userDrawn="1"/>
        </p:nvSpPr>
        <p:spPr>
          <a:xfrm>
            <a:off x="5890369" y="2090237"/>
            <a:ext cx="190500" cy="19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6" name="Google Shape;1326;p44">
            <a:extLst>
              <a:ext uri="{FF2B5EF4-FFF2-40B4-BE49-F238E27FC236}">
                <a16:creationId xmlns:a16="http://schemas.microsoft.com/office/drawing/2014/main" xmlns="" id="{8CF7FC31-1E30-4430-98EC-E1E14DDCB4AC}"/>
              </a:ext>
            </a:extLst>
          </p:cNvPr>
          <p:cNvSpPr txBox="1"/>
          <p:nvPr userDrawn="1"/>
        </p:nvSpPr>
        <p:spPr>
          <a:xfrm>
            <a:off x="6046669" y="2896612"/>
            <a:ext cx="22590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Muli"/>
                <a:sym typeface="Muli"/>
              </a:rPr>
              <a:t>Descripción</a:t>
            </a:r>
            <a:endParaRPr dirty="0">
              <a:solidFill>
                <a:schemeClr val="accent1"/>
              </a:solidFill>
              <a:latin typeface="Roboto Slab" pitchFamily="2" charset="0"/>
              <a:ea typeface="Roboto Slab" pitchFamily="2" charset="0"/>
              <a:cs typeface="Muli"/>
              <a:sym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39095747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 userDrawn="1">
  <p:cSld name="1_Big 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>
            <a:off x="0" y="4573650"/>
            <a:ext cx="3990000" cy="3108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71;p11"/>
          <p:cNvSpPr/>
          <p:nvPr/>
        </p:nvSpPr>
        <p:spPr>
          <a:xfrm rot="10800000">
            <a:off x="2207575" y="411400"/>
            <a:ext cx="6937200" cy="1077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72;p11"/>
          <p:cNvSpPr/>
          <p:nvPr/>
        </p:nvSpPr>
        <p:spPr>
          <a:xfrm rot="10800000">
            <a:off x="6895050" y="465250"/>
            <a:ext cx="1785900" cy="294600"/>
          </a:xfrm>
          <a:prstGeom prst="rect">
            <a:avLst/>
          </a:prstGeom>
          <a:solidFill>
            <a:schemeClr val="accent6">
              <a:alpha val="534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73;p11"/>
          <p:cNvSpPr/>
          <p:nvPr/>
        </p:nvSpPr>
        <p:spPr>
          <a:xfrm rot="10800000">
            <a:off x="5808150" y="3897725"/>
            <a:ext cx="2872800" cy="1383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9C7FCA82-ED19-4BEC-96B3-56308EF7D8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7434" y="102615"/>
            <a:ext cx="1047948" cy="270549"/>
          </a:xfrm>
          <a:prstGeom prst="rect">
            <a:avLst/>
          </a:prstGeom>
        </p:spPr>
      </p:pic>
      <p:sp>
        <p:nvSpPr>
          <p:cNvPr id="9" name="Google Shape;45;p7">
            <a:extLst>
              <a:ext uri="{FF2B5EF4-FFF2-40B4-BE49-F238E27FC236}">
                <a16:creationId xmlns:a16="http://schemas.microsoft.com/office/drawing/2014/main" xmlns="" id="{9A8C5A88-715F-4572-AA29-242B331E591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612550"/>
            <a:ext cx="77040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>
            <a:endParaRPr dirty="0"/>
          </a:p>
        </p:txBody>
      </p:sp>
      <p:sp>
        <p:nvSpPr>
          <p:cNvPr id="10" name="Google Shape;804;p35">
            <a:extLst>
              <a:ext uri="{FF2B5EF4-FFF2-40B4-BE49-F238E27FC236}">
                <a16:creationId xmlns:a16="http://schemas.microsoft.com/office/drawing/2014/main" xmlns="" id="{37D529F6-55A2-4E8F-9331-98B51BEB7D1D}"/>
              </a:ext>
            </a:extLst>
          </p:cNvPr>
          <p:cNvSpPr/>
          <p:nvPr userDrawn="1"/>
        </p:nvSpPr>
        <p:spPr>
          <a:xfrm>
            <a:off x="1324576" y="1659493"/>
            <a:ext cx="2238232" cy="2238232"/>
          </a:xfrm>
          <a:prstGeom prst="ellipse">
            <a:avLst/>
          </a:prstGeom>
          <a:solidFill>
            <a:srgbClr val="4AAF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805;p35">
            <a:extLst>
              <a:ext uri="{FF2B5EF4-FFF2-40B4-BE49-F238E27FC236}">
                <a16:creationId xmlns:a16="http://schemas.microsoft.com/office/drawing/2014/main" xmlns="" id="{BF0C399E-A6E7-4492-AC35-E6778C3B4D36}"/>
              </a:ext>
            </a:extLst>
          </p:cNvPr>
          <p:cNvSpPr txBox="1">
            <a:spLocks/>
          </p:cNvSpPr>
          <p:nvPr userDrawn="1"/>
        </p:nvSpPr>
        <p:spPr>
          <a:xfrm>
            <a:off x="4515585" y="1479651"/>
            <a:ext cx="3390900" cy="6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algn="l"/>
            <a:r>
              <a:rPr lang="es-CO" dirty="0"/>
              <a:t>Texto</a:t>
            </a:r>
          </a:p>
        </p:txBody>
      </p:sp>
      <p:sp>
        <p:nvSpPr>
          <p:cNvPr id="12" name="Google Shape;806;p35">
            <a:extLst>
              <a:ext uri="{FF2B5EF4-FFF2-40B4-BE49-F238E27FC236}">
                <a16:creationId xmlns:a16="http://schemas.microsoft.com/office/drawing/2014/main" xmlns="" id="{08F45217-F179-4872-B8E3-FF626A1D9B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15585" y="2234526"/>
            <a:ext cx="3390900" cy="14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5117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 userDrawn="1">
  <p:cSld name="1_Big 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08;p15">
            <a:extLst>
              <a:ext uri="{FF2B5EF4-FFF2-40B4-BE49-F238E27FC236}">
                <a16:creationId xmlns:a16="http://schemas.microsoft.com/office/drawing/2014/main" xmlns="" id="{009DD827-F22C-49D2-865C-295FFAE3E390}"/>
              </a:ext>
            </a:extLst>
          </p:cNvPr>
          <p:cNvSpPr/>
          <p:nvPr userDrawn="1"/>
        </p:nvSpPr>
        <p:spPr>
          <a:xfrm flipH="1">
            <a:off x="200" y="0"/>
            <a:ext cx="9144000" cy="5151000"/>
          </a:xfrm>
          <a:prstGeom prst="rect">
            <a:avLst/>
          </a:prstGeom>
          <a:solidFill>
            <a:srgbClr val="FFFFFF">
              <a:alpha val="51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Google Shape;109;p15">
            <a:extLst>
              <a:ext uri="{FF2B5EF4-FFF2-40B4-BE49-F238E27FC236}">
                <a16:creationId xmlns:a16="http://schemas.microsoft.com/office/drawing/2014/main" xmlns="" id="{C593F714-DFA5-46A3-8E3C-B1E01BED50DD}"/>
              </a:ext>
            </a:extLst>
          </p:cNvPr>
          <p:cNvSpPr/>
          <p:nvPr userDrawn="1"/>
        </p:nvSpPr>
        <p:spPr>
          <a:xfrm flipH="1">
            <a:off x="-75" y="0"/>
            <a:ext cx="8240100" cy="46473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D5D5"/>
              </a:solidFill>
            </a:endParaRPr>
          </a:p>
        </p:txBody>
      </p:sp>
      <p:sp>
        <p:nvSpPr>
          <p:cNvPr id="10" name="Google Shape;110;p15">
            <a:extLst>
              <a:ext uri="{FF2B5EF4-FFF2-40B4-BE49-F238E27FC236}">
                <a16:creationId xmlns:a16="http://schemas.microsoft.com/office/drawing/2014/main" xmlns="" id="{DB9CD61E-DC2F-42E4-A6FB-A3AB2CB3CA5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31200" y="1107596"/>
            <a:ext cx="3867300" cy="13230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1;p15">
            <a:extLst>
              <a:ext uri="{FF2B5EF4-FFF2-40B4-BE49-F238E27FC236}">
                <a16:creationId xmlns:a16="http://schemas.microsoft.com/office/drawing/2014/main" xmlns="" id="{C7F1A00B-BC1F-4370-8B0B-5FADAFBE71E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31200" y="2314225"/>
            <a:ext cx="40038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12;p15">
            <a:extLst>
              <a:ext uri="{FF2B5EF4-FFF2-40B4-BE49-F238E27FC236}">
                <a16:creationId xmlns:a16="http://schemas.microsoft.com/office/drawing/2014/main" xmlns="" id="{F80E1462-96A1-4ACC-A2B4-69679C7BDC1E}"/>
              </a:ext>
            </a:extLst>
          </p:cNvPr>
          <p:cNvSpPr/>
          <p:nvPr userDrawn="1"/>
        </p:nvSpPr>
        <p:spPr>
          <a:xfrm flipH="1">
            <a:off x="904125" y="3827725"/>
            <a:ext cx="8240100" cy="13230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D5D5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7F1219C2-030C-420A-9587-125459B26C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737" y="119889"/>
            <a:ext cx="1120474" cy="28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89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 userDrawn="1">
  <p:cSld name="1_Big 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5D891889-FA30-41E7-9FDC-39D8B6F86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3452" y="164564"/>
            <a:ext cx="1047948" cy="270549"/>
          </a:xfrm>
          <a:prstGeom prst="rect">
            <a:avLst/>
          </a:prstGeom>
        </p:spPr>
      </p:pic>
      <p:sp>
        <p:nvSpPr>
          <p:cNvPr id="15" name="Google Shape;6;p1">
            <a:extLst>
              <a:ext uri="{FF2B5EF4-FFF2-40B4-BE49-F238E27FC236}">
                <a16:creationId xmlns:a16="http://schemas.microsoft.com/office/drawing/2014/main" xmlns="" id="{17D937C7-8E8C-4558-A741-961DC4FB8A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 Medium"/>
              <a:buNone/>
              <a:defRPr sz="2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 dirty="0"/>
          </a:p>
        </p:txBody>
      </p:sp>
      <p:sp>
        <p:nvSpPr>
          <p:cNvPr id="16" name="Google Shape;7;p1">
            <a:extLst>
              <a:ext uri="{FF2B5EF4-FFF2-40B4-BE49-F238E27FC236}">
                <a16:creationId xmlns:a16="http://schemas.microsoft.com/office/drawing/2014/main" xmlns="" id="{098BEEDF-2748-45BD-9905-576A575C82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14175" y="1201750"/>
            <a:ext cx="7716600" cy="3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●"/>
              <a:defRPr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641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 userDrawn="1">
  <p:cSld name="1_Big 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08;p15">
            <a:extLst>
              <a:ext uri="{FF2B5EF4-FFF2-40B4-BE49-F238E27FC236}">
                <a16:creationId xmlns:a16="http://schemas.microsoft.com/office/drawing/2014/main" xmlns="" id="{009DD827-F22C-49D2-865C-295FFAE3E390}"/>
              </a:ext>
            </a:extLst>
          </p:cNvPr>
          <p:cNvSpPr/>
          <p:nvPr userDrawn="1"/>
        </p:nvSpPr>
        <p:spPr>
          <a:xfrm flipH="1">
            <a:off x="200" y="0"/>
            <a:ext cx="9144000" cy="5151000"/>
          </a:xfrm>
          <a:prstGeom prst="rect">
            <a:avLst/>
          </a:prstGeom>
          <a:solidFill>
            <a:srgbClr val="FFFFFF">
              <a:alpha val="51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Google Shape;109;p15">
            <a:extLst>
              <a:ext uri="{FF2B5EF4-FFF2-40B4-BE49-F238E27FC236}">
                <a16:creationId xmlns:a16="http://schemas.microsoft.com/office/drawing/2014/main" xmlns="" id="{C593F714-DFA5-46A3-8E3C-B1E01BED50DD}"/>
              </a:ext>
            </a:extLst>
          </p:cNvPr>
          <p:cNvSpPr/>
          <p:nvPr userDrawn="1"/>
        </p:nvSpPr>
        <p:spPr>
          <a:xfrm flipH="1">
            <a:off x="-75" y="0"/>
            <a:ext cx="8240100" cy="46473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D5D5"/>
              </a:solidFill>
            </a:endParaRPr>
          </a:p>
        </p:txBody>
      </p:sp>
      <p:sp>
        <p:nvSpPr>
          <p:cNvPr id="12" name="Google Shape;112;p15">
            <a:extLst>
              <a:ext uri="{FF2B5EF4-FFF2-40B4-BE49-F238E27FC236}">
                <a16:creationId xmlns:a16="http://schemas.microsoft.com/office/drawing/2014/main" xmlns="" id="{F80E1462-96A1-4ACC-A2B4-69679C7BDC1E}"/>
              </a:ext>
            </a:extLst>
          </p:cNvPr>
          <p:cNvSpPr/>
          <p:nvPr userDrawn="1"/>
        </p:nvSpPr>
        <p:spPr>
          <a:xfrm flipH="1">
            <a:off x="904125" y="3827725"/>
            <a:ext cx="8240100" cy="13230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D5D5"/>
              </a:solidFill>
            </a:endParaRPr>
          </a:p>
        </p:txBody>
      </p:sp>
      <p:sp>
        <p:nvSpPr>
          <p:cNvPr id="7" name="Google Shape;337;p45">
            <a:extLst>
              <a:ext uri="{FF2B5EF4-FFF2-40B4-BE49-F238E27FC236}">
                <a16:creationId xmlns:a16="http://schemas.microsoft.com/office/drawing/2014/main" xmlns="" id="{95BD1DC9-FAD3-41C0-A37E-542D682F19A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31200" y="1589716"/>
            <a:ext cx="4003800" cy="20162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dirty="0"/>
              <a:t>Terminal Salitre (Central):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dirty="0"/>
              <a:t>Diagonal 23 # 69 - 11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CO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dirty="0"/>
              <a:t>Terminal Satélite del Sur: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dirty="0"/>
              <a:t>Calle 57Q #75F - 82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CO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dirty="0"/>
              <a:t>Terminal Satélite del Norte: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dirty="0"/>
              <a:t>Calle 192 # 19-43</a:t>
            </a:r>
            <a:endParaRPr dirty="0"/>
          </a:p>
        </p:txBody>
      </p:sp>
      <p:sp>
        <p:nvSpPr>
          <p:cNvPr id="13" name="Google Shape;338;p45">
            <a:extLst>
              <a:ext uri="{FF2B5EF4-FFF2-40B4-BE49-F238E27FC236}">
                <a16:creationId xmlns:a16="http://schemas.microsoft.com/office/drawing/2014/main" xmlns="" id="{2CF63599-A26E-4DEC-B8C1-DCFEA8E589A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31200" y="768715"/>
            <a:ext cx="3867300" cy="68694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GRACIAS</a:t>
            </a:r>
            <a:endParaRPr sz="4000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3B3CF9A4-8E90-4CD6-941B-EC2EC20710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07223" y="2015583"/>
            <a:ext cx="2154264" cy="556167"/>
          </a:xfrm>
          <a:prstGeom prst="rect">
            <a:avLst/>
          </a:prstGeom>
        </p:spPr>
      </p:pic>
      <p:sp>
        <p:nvSpPr>
          <p:cNvPr id="15" name="Google Shape;337;p45">
            <a:extLst>
              <a:ext uri="{FF2B5EF4-FFF2-40B4-BE49-F238E27FC236}">
                <a16:creationId xmlns:a16="http://schemas.microsoft.com/office/drawing/2014/main" xmlns="" id="{056B39F6-3E16-4F85-B5A3-93A54E4F6C88}"/>
              </a:ext>
            </a:extLst>
          </p:cNvPr>
          <p:cNvSpPr txBox="1">
            <a:spLocks/>
          </p:cNvSpPr>
          <p:nvPr userDrawn="1"/>
        </p:nvSpPr>
        <p:spPr>
          <a:xfrm>
            <a:off x="2090057" y="4104446"/>
            <a:ext cx="4322129" cy="37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 Slab"/>
              <a:buNone/>
              <a:defRPr sz="1400" b="0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Font typeface="Arial"/>
              <a:buNone/>
            </a:pPr>
            <a:r>
              <a:rPr lang="es-CO" sz="1600" dirty="0"/>
              <a:t>https://www.terminaldetransporte.gov.co</a:t>
            </a:r>
          </a:p>
        </p:txBody>
      </p:sp>
    </p:spTree>
    <p:extLst>
      <p:ext uri="{BB962C8B-B14F-4D97-AF65-F5344CB8AC3E}">
        <p14:creationId xmlns:p14="http://schemas.microsoft.com/office/powerpoint/2010/main" val="1918525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 userDrawn="1">
  <p:cSld name="1_Big 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5D891889-FA30-41E7-9FDC-39D8B6F86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3452" y="164564"/>
            <a:ext cx="1047948" cy="27054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F10F84B3-B592-45F9-A217-EE77D0359AB4}"/>
              </a:ext>
            </a:extLst>
          </p:cNvPr>
          <p:cNvSpPr/>
          <p:nvPr userDrawn="1"/>
        </p:nvSpPr>
        <p:spPr>
          <a:xfrm>
            <a:off x="251791" y="1497496"/>
            <a:ext cx="8262731" cy="311426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pSp>
        <p:nvGrpSpPr>
          <p:cNvPr id="6" name="Google Shape;2656;p70">
            <a:extLst>
              <a:ext uri="{FF2B5EF4-FFF2-40B4-BE49-F238E27FC236}">
                <a16:creationId xmlns:a16="http://schemas.microsoft.com/office/drawing/2014/main" xmlns="" id="{D0DF0337-5797-40CF-8900-41C4A3E6334A}"/>
              </a:ext>
            </a:extLst>
          </p:cNvPr>
          <p:cNvGrpSpPr/>
          <p:nvPr userDrawn="1"/>
        </p:nvGrpSpPr>
        <p:grpSpPr>
          <a:xfrm>
            <a:off x="4858924" y="2786115"/>
            <a:ext cx="474294" cy="551291"/>
            <a:chOff x="4727025" y="1332775"/>
            <a:chExt cx="59900" cy="69625"/>
          </a:xfrm>
        </p:grpSpPr>
        <p:sp>
          <p:nvSpPr>
            <p:cNvPr id="7" name="Google Shape;2657;p70">
              <a:extLst>
                <a:ext uri="{FF2B5EF4-FFF2-40B4-BE49-F238E27FC236}">
                  <a16:creationId xmlns:a16="http://schemas.microsoft.com/office/drawing/2014/main" xmlns="" id="{8EA6DDAC-B932-4525-ABEC-CA4A216E0322}"/>
                </a:ext>
              </a:extLst>
            </p:cNvPr>
            <p:cNvSpPr/>
            <p:nvPr/>
          </p:nvSpPr>
          <p:spPr>
            <a:xfrm>
              <a:off x="4727025" y="1332775"/>
              <a:ext cx="36450" cy="33200"/>
            </a:xfrm>
            <a:custGeom>
              <a:avLst/>
              <a:gdLst/>
              <a:ahLst/>
              <a:cxnLst/>
              <a:rect l="l" t="t" r="r" b="b"/>
              <a:pathLst>
                <a:path w="1458" h="1328" extrusionOk="0">
                  <a:moveTo>
                    <a:pt x="1047" y="1"/>
                  </a:moveTo>
                  <a:lnTo>
                    <a:pt x="1047" y="188"/>
                  </a:lnTo>
                  <a:cubicBezTo>
                    <a:pt x="484" y="289"/>
                    <a:pt x="51" y="758"/>
                    <a:pt x="1" y="1328"/>
                  </a:cubicBezTo>
                  <a:lnTo>
                    <a:pt x="477" y="1328"/>
                  </a:lnTo>
                  <a:cubicBezTo>
                    <a:pt x="527" y="1018"/>
                    <a:pt x="751" y="765"/>
                    <a:pt x="1047" y="679"/>
                  </a:cubicBezTo>
                  <a:lnTo>
                    <a:pt x="1047" y="845"/>
                  </a:lnTo>
                  <a:lnTo>
                    <a:pt x="1458" y="433"/>
                  </a:lnTo>
                  <a:lnTo>
                    <a:pt x="104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2658;p70">
              <a:extLst>
                <a:ext uri="{FF2B5EF4-FFF2-40B4-BE49-F238E27FC236}">
                  <a16:creationId xmlns:a16="http://schemas.microsoft.com/office/drawing/2014/main" xmlns="" id="{279638A0-D733-4E85-ACC1-64A1BF93B214}"/>
                </a:ext>
              </a:extLst>
            </p:cNvPr>
            <p:cNvSpPr/>
            <p:nvPr/>
          </p:nvSpPr>
          <p:spPr>
            <a:xfrm>
              <a:off x="4750475" y="1369025"/>
              <a:ext cx="36450" cy="33375"/>
            </a:xfrm>
            <a:custGeom>
              <a:avLst/>
              <a:gdLst/>
              <a:ahLst/>
              <a:cxnLst/>
              <a:rect l="l" t="t" r="r" b="b"/>
              <a:pathLst>
                <a:path w="1458" h="1335" extrusionOk="0">
                  <a:moveTo>
                    <a:pt x="974" y="0"/>
                  </a:moveTo>
                  <a:cubicBezTo>
                    <a:pt x="931" y="311"/>
                    <a:pt x="707" y="570"/>
                    <a:pt x="404" y="657"/>
                  </a:cubicBezTo>
                  <a:lnTo>
                    <a:pt x="404" y="491"/>
                  </a:lnTo>
                  <a:lnTo>
                    <a:pt x="0" y="902"/>
                  </a:lnTo>
                  <a:lnTo>
                    <a:pt x="404" y="1335"/>
                  </a:lnTo>
                  <a:lnTo>
                    <a:pt x="404" y="1140"/>
                  </a:lnTo>
                  <a:cubicBezTo>
                    <a:pt x="967" y="1039"/>
                    <a:pt x="1400" y="577"/>
                    <a:pt x="145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" name="Google Shape;2659;p70">
            <a:extLst>
              <a:ext uri="{FF2B5EF4-FFF2-40B4-BE49-F238E27FC236}">
                <a16:creationId xmlns:a16="http://schemas.microsoft.com/office/drawing/2014/main" xmlns="" id="{09064F1E-1F1A-4C8E-8E90-789F1CA28FB5}"/>
              </a:ext>
            </a:extLst>
          </p:cNvPr>
          <p:cNvGrpSpPr/>
          <p:nvPr userDrawn="1"/>
        </p:nvGrpSpPr>
        <p:grpSpPr>
          <a:xfrm>
            <a:off x="5472580" y="2014719"/>
            <a:ext cx="555653" cy="557031"/>
            <a:chOff x="4820425" y="1329900"/>
            <a:chExt cx="70175" cy="70350"/>
          </a:xfrm>
        </p:grpSpPr>
        <p:sp>
          <p:nvSpPr>
            <p:cNvPr id="10" name="Google Shape;2660;p70">
              <a:extLst>
                <a:ext uri="{FF2B5EF4-FFF2-40B4-BE49-F238E27FC236}">
                  <a16:creationId xmlns:a16="http://schemas.microsoft.com/office/drawing/2014/main" xmlns="" id="{8C102151-0336-4B8C-8F37-0DB6E94620B0}"/>
                </a:ext>
              </a:extLst>
            </p:cNvPr>
            <p:cNvSpPr/>
            <p:nvPr/>
          </p:nvSpPr>
          <p:spPr>
            <a:xfrm>
              <a:off x="4862975" y="1335475"/>
              <a:ext cx="27625" cy="34650"/>
            </a:xfrm>
            <a:custGeom>
              <a:avLst/>
              <a:gdLst/>
              <a:ahLst/>
              <a:cxnLst/>
              <a:rect l="l" t="t" r="r" b="b"/>
              <a:pathLst>
                <a:path w="1105" h="1386" extrusionOk="0">
                  <a:moveTo>
                    <a:pt x="1" y="1"/>
                  </a:moveTo>
                  <a:lnTo>
                    <a:pt x="1" y="491"/>
                  </a:lnTo>
                  <a:cubicBezTo>
                    <a:pt x="217" y="585"/>
                    <a:pt x="376" y="765"/>
                    <a:pt x="441" y="989"/>
                  </a:cubicBezTo>
                  <a:lnTo>
                    <a:pt x="275" y="989"/>
                  </a:lnTo>
                  <a:lnTo>
                    <a:pt x="679" y="1386"/>
                  </a:lnTo>
                  <a:lnTo>
                    <a:pt x="1104" y="989"/>
                  </a:lnTo>
                  <a:lnTo>
                    <a:pt x="917" y="989"/>
                  </a:lnTo>
                  <a:cubicBezTo>
                    <a:pt x="830" y="513"/>
                    <a:pt x="470" y="123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2661;p70">
              <a:extLst>
                <a:ext uri="{FF2B5EF4-FFF2-40B4-BE49-F238E27FC236}">
                  <a16:creationId xmlns:a16="http://schemas.microsoft.com/office/drawing/2014/main" xmlns="" id="{3278733B-0543-44FF-9607-3EE18B97FC78}"/>
                </a:ext>
              </a:extLst>
            </p:cNvPr>
            <p:cNvSpPr/>
            <p:nvPr/>
          </p:nvSpPr>
          <p:spPr>
            <a:xfrm>
              <a:off x="4820425" y="1360000"/>
              <a:ext cx="27625" cy="34650"/>
            </a:xfrm>
            <a:custGeom>
              <a:avLst/>
              <a:gdLst/>
              <a:ahLst/>
              <a:cxnLst/>
              <a:rect l="l" t="t" r="r" b="b"/>
              <a:pathLst>
                <a:path w="1105" h="1386" extrusionOk="0">
                  <a:moveTo>
                    <a:pt x="426" y="1"/>
                  </a:moveTo>
                  <a:lnTo>
                    <a:pt x="1" y="397"/>
                  </a:lnTo>
                  <a:lnTo>
                    <a:pt x="188" y="397"/>
                  </a:lnTo>
                  <a:cubicBezTo>
                    <a:pt x="275" y="873"/>
                    <a:pt x="628" y="1263"/>
                    <a:pt x="1097" y="1386"/>
                  </a:cubicBezTo>
                  <a:lnTo>
                    <a:pt x="1104" y="895"/>
                  </a:lnTo>
                  <a:cubicBezTo>
                    <a:pt x="888" y="801"/>
                    <a:pt x="729" y="621"/>
                    <a:pt x="664" y="397"/>
                  </a:cubicBezTo>
                  <a:lnTo>
                    <a:pt x="830" y="397"/>
                  </a:lnTo>
                  <a:lnTo>
                    <a:pt x="42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2662;p70">
              <a:extLst>
                <a:ext uri="{FF2B5EF4-FFF2-40B4-BE49-F238E27FC236}">
                  <a16:creationId xmlns:a16="http://schemas.microsoft.com/office/drawing/2014/main" xmlns="" id="{FB7FD611-244E-4067-9D81-00EB1FBBCF64}"/>
                </a:ext>
              </a:extLst>
            </p:cNvPr>
            <p:cNvSpPr/>
            <p:nvPr/>
          </p:nvSpPr>
          <p:spPr>
            <a:xfrm>
              <a:off x="4850375" y="1372800"/>
              <a:ext cx="34625" cy="27450"/>
            </a:xfrm>
            <a:custGeom>
              <a:avLst/>
              <a:gdLst/>
              <a:ahLst/>
              <a:cxnLst/>
              <a:rect l="l" t="t" r="r" b="b"/>
              <a:pathLst>
                <a:path w="1385" h="1098" extrusionOk="0">
                  <a:moveTo>
                    <a:pt x="894" y="1"/>
                  </a:moveTo>
                  <a:cubicBezTo>
                    <a:pt x="801" y="210"/>
                    <a:pt x="620" y="369"/>
                    <a:pt x="397" y="434"/>
                  </a:cubicBezTo>
                  <a:lnTo>
                    <a:pt x="397" y="275"/>
                  </a:lnTo>
                  <a:lnTo>
                    <a:pt x="0" y="672"/>
                  </a:lnTo>
                  <a:lnTo>
                    <a:pt x="397" y="1097"/>
                  </a:lnTo>
                  <a:lnTo>
                    <a:pt x="397" y="910"/>
                  </a:lnTo>
                  <a:cubicBezTo>
                    <a:pt x="873" y="823"/>
                    <a:pt x="1262" y="470"/>
                    <a:pt x="138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2663;p70">
              <a:extLst>
                <a:ext uri="{FF2B5EF4-FFF2-40B4-BE49-F238E27FC236}">
                  <a16:creationId xmlns:a16="http://schemas.microsoft.com/office/drawing/2014/main" xmlns="" id="{CE75EB44-5D0B-4DE2-9FE2-96C59CF1F00B}"/>
                </a:ext>
              </a:extLst>
            </p:cNvPr>
            <p:cNvSpPr/>
            <p:nvPr/>
          </p:nvSpPr>
          <p:spPr>
            <a:xfrm>
              <a:off x="4825850" y="1329900"/>
              <a:ext cx="34625" cy="27975"/>
            </a:xfrm>
            <a:custGeom>
              <a:avLst/>
              <a:gdLst/>
              <a:ahLst/>
              <a:cxnLst/>
              <a:rect l="l" t="t" r="r" b="b"/>
              <a:pathLst>
                <a:path w="1385" h="1119" extrusionOk="0">
                  <a:moveTo>
                    <a:pt x="988" y="0"/>
                  </a:moveTo>
                  <a:lnTo>
                    <a:pt x="988" y="188"/>
                  </a:lnTo>
                  <a:cubicBezTo>
                    <a:pt x="505" y="274"/>
                    <a:pt x="123" y="635"/>
                    <a:pt x="0" y="1118"/>
                  </a:cubicBezTo>
                  <a:lnTo>
                    <a:pt x="491" y="1118"/>
                  </a:lnTo>
                  <a:cubicBezTo>
                    <a:pt x="584" y="895"/>
                    <a:pt x="765" y="729"/>
                    <a:pt x="995" y="664"/>
                  </a:cubicBezTo>
                  <a:lnTo>
                    <a:pt x="995" y="830"/>
                  </a:lnTo>
                  <a:lnTo>
                    <a:pt x="1385" y="426"/>
                  </a:lnTo>
                  <a:lnTo>
                    <a:pt x="98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7" name="Google Shape;2664;p70">
            <a:extLst>
              <a:ext uri="{FF2B5EF4-FFF2-40B4-BE49-F238E27FC236}">
                <a16:creationId xmlns:a16="http://schemas.microsoft.com/office/drawing/2014/main" xmlns="" id="{3CA3B607-7140-40AF-8301-B2499A4BBFE3}"/>
              </a:ext>
            </a:extLst>
          </p:cNvPr>
          <p:cNvGrpSpPr/>
          <p:nvPr userDrawn="1"/>
        </p:nvGrpSpPr>
        <p:grpSpPr>
          <a:xfrm>
            <a:off x="6098949" y="2019224"/>
            <a:ext cx="582574" cy="533871"/>
            <a:chOff x="4903200" y="1331525"/>
            <a:chExt cx="73575" cy="67425"/>
          </a:xfrm>
        </p:grpSpPr>
        <p:sp>
          <p:nvSpPr>
            <p:cNvPr id="18" name="Google Shape;2665;p70">
              <a:extLst>
                <a:ext uri="{FF2B5EF4-FFF2-40B4-BE49-F238E27FC236}">
                  <a16:creationId xmlns:a16="http://schemas.microsoft.com/office/drawing/2014/main" xmlns="" id="{3A43BB0A-344C-4B81-B2C0-19EF27BBA4BB}"/>
                </a:ext>
              </a:extLst>
            </p:cNvPr>
            <p:cNvSpPr/>
            <p:nvPr/>
          </p:nvSpPr>
          <p:spPr>
            <a:xfrm>
              <a:off x="4903200" y="1331525"/>
              <a:ext cx="73575" cy="67425"/>
            </a:xfrm>
            <a:custGeom>
              <a:avLst/>
              <a:gdLst/>
              <a:ahLst/>
              <a:cxnLst/>
              <a:rect l="l" t="t" r="r" b="b"/>
              <a:pathLst>
                <a:path w="2943" h="2697" extrusionOk="0">
                  <a:moveTo>
                    <a:pt x="1652" y="0"/>
                  </a:moveTo>
                  <a:lnTo>
                    <a:pt x="1652" y="173"/>
                  </a:lnTo>
                  <a:cubicBezTo>
                    <a:pt x="534" y="195"/>
                    <a:pt x="0" y="1551"/>
                    <a:pt x="794" y="2330"/>
                  </a:cubicBezTo>
                  <a:cubicBezTo>
                    <a:pt x="1051" y="2583"/>
                    <a:pt x="1366" y="2696"/>
                    <a:pt x="1674" y="2696"/>
                  </a:cubicBezTo>
                  <a:cubicBezTo>
                    <a:pt x="2323" y="2696"/>
                    <a:pt x="2943" y="2194"/>
                    <a:pt x="2943" y="1435"/>
                  </a:cubicBezTo>
                  <a:lnTo>
                    <a:pt x="2503" y="1435"/>
                  </a:lnTo>
                  <a:cubicBezTo>
                    <a:pt x="2503" y="1928"/>
                    <a:pt x="2093" y="2259"/>
                    <a:pt x="1668" y="2259"/>
                  </a:cubicBezTo>
                  <a:cubicBezTo>
                    <a:pt x="1470" y="2259"/>
                    <a:pt x="1269" y="2187"/>
                    <a:pt x="1104" y="2027"/>
                  </a:cubicBezTo>
                  <a:cubicBezTo>
                    <a:pt x="577" y="1515"/>
                    <a:pt x="923" y="628"/>
                    <a:pt x="1652" y="613"/>
                  </a:cubicBezTo>
                  <a:lnTo>
                    <a:pt x="1652" y="765"/>
                  </a:lnTo>
                  <a:lnTo>
                    <a:pt x="2020" y="390"/>
                  </a:lnTo>
                  <a:lnTo>
                    <a:pt x="165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2666;p70">
              <a:extLst>
                <a:ext uri="{FF2B5EF4-FFF2-40B4-BE49-F238E27FC236}">
                  <a16:creationId xmlns:a16="http://schemas.microsoft.com/office/drawing/2014/main" xmlns="" id="{BDE163B4-9187-49BF-8DDE-318127CC06DA}"/>
                </a:ext>
              </a:extLst>
            </p:cNvPr>
            <p:cNvSpPr/>
            <p:nvPr/>
          </p:nvSpPr>
          <p:spPr>
            <a:xfrm>
              <a:off x="4930250" y="1353150"/>
              <a:ext cx="29775" cy="32475"/>
            </a:xfrm>
            <a:custGeom>
              <a:avLst/>
              <a:gdLst/>
              <a:ahLst/>
              <a:cxnLst/>
              <a:rect l="l" t="t" r="r" b="b"/>
              <a:pathLst>
                <a:path w="1191" h="1299" extrusionOk="0">
                  <a:moveTo>
                    <a:pt x="592" y="1"/>
                  </a:moveTo>
                  <a:cubicBezTo>
                    <a:pt x="274" y="1"/>
                    <a:pt x="15" y="246"/>
                    <a:pt x="0" y="570"/>
                  </a:cubicBezTo>
                  <a:lnTo>
                    <a:pt x="447" y="570"/>
                  </a:lnTo>
                  <a:cubicBezTo>
                    <a:pt x="447" y="479"/>
                    <a:pt x="519" y="416"/>
                    <a:pt x="597" y="416"/>
                  </a:cubicBezTo>
                  <a:cubicBezTo>
                    <a:pt x="624" y="416"/>
                    <a:pt x="652" y="424"/>
                    <a:pt x="678" y="441"/>
                  </a:cubicBezTo>
                  <a:cubicBezTo>
                    <a:pt x="779" y="506"/>
                    <a:pt x="765" y="657"/>
                    <a:pt x="656" y="707"/>
                  </a:cubicBezTo>
                  <a:lnTo>
                    <a:pt x="656" y="534"/>
                  </a:lnTo>
                  <a:lnTo>
                    <a:pt x="289" y="902"/>
                  </a:lnTo>
                  <a:lnTo>
                    <a:pt x="656" y="1299"/>
                  </a:lnTo>
                  <a:lnTo>
                    <a:pt x="656" y="1155"/>
                  </a:lnTo>
                  <a:cubicBezTo>
                    <a:pt x="959" y="1126"/>
                    <a:pt x="1190" y="873"/>
                    <a:pt x="1190" y="570"/>
                  </a:cubicBezTo>
                  <a:cubicBezTo>
                    <a:pt x="1176" y="246"/>
                    <a:pt x="916" y="1"/>
                    <a:pt x="59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" name="Google Shape;2667;p70">
            <a:extLst>
              <a:ext uri="{FF2B5EF4-FFF2-40B4-BE49-F238E27FC236}">
                <a16:creationId xmlns:a16="http://schemas.microsoft.com/office/drawing/2014/main" xmlns="" id="{8F1E3688-B708-42BD-8640-D5B641CD51E1}"/>
              </a:ext>
            </a:extLst>
          </p:cNvPr>
          <p:cNvGrpSpPr/>
          <p:nvPr userDrawn="1"/>
        </p:nvGrpSpPr>
        <p:grpSpPr>
          <a:xfrm>
            <a:off x="5458427" y="2779088"/>
            <a:ext cx="583960" cy="565345"/>
            <a:chOff x="4815575" y="1416800"/>
            <a:chExt cx="73750" cy="71400"/>
          </a:xfrm>
        </p:grpSpPr>
        <p:sp>
          <p:nvSpPr>
            <p:cNvPr id="21" name="Google Shape;2668;p70">
              <a:extLst>
                <a:ext uri="{FF2B5EF4-FFF2-40B4-BE49-F238E27FC236}">
                  <a16:creationId xmlns:a16="http://schemas.microsoft.com/office/drawing/2014/main" xmlns="" id="{829F8D62-A31A-44C6-A8A8-F3545B9D4681}"/>
                </a:ext>
              </a:extLst>
            </p:cNvPr>
            <p:cNvSpPr/>
            <p:nvPr/>
          </p:nvSpPr>
          <p:spPr>
            <a:xfrm>
              <a:off x="4815575" y="1416800"/>
              <a:ext cx="43100" cy="52150"/>
            </a:xfrm>
            <a:custGeom>
              <a:avLst/>
              <a:gdLst/>
              <a:ahLst/>
              <a:cxnLst/>
              <a:rect l="l" t="t" r="r" b="b"/>
              <a:pathLst>
                <a:path w="1724" h="2086" extrusionOk="0">
                  <a:moveTo>
                    <a:pt x="1327" y="1"/>
                  </a:moveTo>
                  <a:lnTo>
                    <a:pt x="1327" y="181"/>
                  </a:lnTo>
                  <a:cubicBezTo>
                    <a:pt x="469" y="361"/>
                    <a:pt x="0" y="1299"/>
                    <a:pt x="375" y="2085"/>
                  </a:cubicBezTo>
                  <a:lnTo>
                    <a:pt x="772" y="1818"/>
                  </a:lnTo>
                  <a:cubicBezTo>
                    <a:pt x="729" y="1717"/>
                    <a:pt x="707" y="1609"/>
                    <a:pt x="707" y="1501"/>
                  </a:cubicBezTo>
                  <a:cubicBezTo>
                    <a:pt x="714" y="1111"/>
                    <a:pt x="959" y="772"/>
                    <a:pt x="1327" y="657"/>
                  </a:cubicBezTo>
                  <a:lnTo>
                    <a:pt x="1327" y="823"/>
                  </a:lnTo>
                  <a:lnTo>
                    <a:pt x="1724" y="426"/>
                  </a:lnTo>
                  <a:lnTo>
                    <a:pt x="13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2669;p70">
              <a:extLst>
                <a:ext uri="{FF2B5EF4-FFF2-40B4-BE49-F238E27FC236}">
                  <a16:creationId xmlns:a16="http://schemas.microsoft.com/office/drawing/2014/main" xmlns="" id="{6E348EDE-A059-42DA-9C8F-A70A5F698E9D}"/>
                </a:ext>
              </a:extLst>
            </p:cNvPr>
            <p:cNvSpPr/>
            <p:nvPr/>
          </p:nvSpPr>
          <p:spPr>
            <a:xfrm>
              <a:off x="4861725" y="1421125"/>
              <a:ext cx="27600" cy="51250"/>
            </a:xfrm>
            <a:custGeom>
              <a:avLst/>
              <a:gdLst/>
              <a:ahLst/>
              <a:cxnLst/>
              <a:rect l="l" t="t" r="r" b="b"/>
              <a:pathLst>
                <a:path w="1104" h="2050" extrusionOk="0">
                  <a:moveTo>
                    <a:pt x="0" y="1"/>
                  </a:moveTo>
                  <a:lnTo>
                    <a:pt x="0" y="477"/>
                  </a:lnTo>
                  <a:cubicBezTo>
                    <a:pt x="375" y="592"/>
                    <a:pt x="635" y="938"/>
                    <a:pt x="635" y="1328"/>
                  </a:cubicBezTo>
                  <a:cubicBezTo>
                    <a:pt x="635" y="1429"/>
                    <a:pt x="621" y="1530"/>
                    <a:pt x="585" y="1624"/>
                  </a:cubicBezTo>
                  <a:lnTo>
                    <a:pt x="404" y="1494"/>
                  </a:lnTo>
                  <a:lnTo>
                    <a:pt x="513" y="2049"/>
                  </a:lnTo>
                  <a:lnTo>
                    <a:pt x="1089" y="1963"/>
                  </a:lnTo>
                  <a:lnTo>
                    <a:pt x="981" y="1883"/>
                  </a:lnTo>
                  <a:cubicBezTo>
                    <a:pt x="1061" y="1710"/>
                    <a:pt x="1104" y="1523"/>
                    <a:pt x="1104" y="1328"/>
                  </a:cubicBezTo>
                  <a:cubicBezTo>
                    <a:pt x="1104" y="679"/>
                    <a:pt x="635" y="123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" name="Google Shape;2670;p70">
              <a:extLst>
                <a:ext uri="{FF2B5EF4-FFF2-40B4-BE49-F238E27FC236}">
                  <a16:creationId xmlns:a16="http://schemas.microsoft.com/office/drawing/2014/main" xmlns="" id="{1AEF4332-39EE-4FE7-9E86-7FC33234C0F2}"/>
                </a:ext>
              </a:extLst>
            </p:cNvPr>
            <p:cNvSpPr/>
            <p:nvPr/>
          </p:nvSpPr>
          <p:spPr>
            <a:xfrm>
              <a:off x="4829450" y="1467825"/>
              <a:ext cx="49250" cy="20375"/>
            </a:xfrm>
            <a:custGeom>
              <a:avLst/>
              <a:gdLst/>
              <a:ahLst/>
              <a:cxnLst/>
              <a:rect l="l" t="t" r="r" b="b"/>
              <a:pathLst>
                <a:path w="1970" h="815" extrusionOk="0">
                  <a:moveTo>
                    <a:pt x="109" y="1"/>
                  </a:moveTo>
                  <a:lnTo>
                    <a:pt x="0" y="556"/>
                  </a:lnTo>
                  <a:lnTo>
                    <a:pt x="137" y="462"/>
                  </a:lnTo>
                  <a:cubicBezTo>
                    <a:pt x="394" y="698"/>
                    <a:pt x="720" y="815"/>
                    <a:pt x="1045" y="815"/>
                  </a:cubicBezTo>
                  <a:cubicBezTo>
                    <a:pt x="1378" y="815"/>
                    <a:pt x="1710" y="692"/>
                    <a:pt x="1969" y="448"/>
                  </a:cubicBezTo>
                  <a:lnTo>
                    <a:pt x="1969" y="441"/>
                  </a:lnTo>
                  <a:lnTo>
                    <a:pt x="1573" y="174"/>
                  </a:lnTo>
                  <a:cubicBezTo>
                    <a:pt x="1418" y="292"/>
                    <a:pt x="1232" y="352"/>
                    <a:pt x="1046" y="352"/>
                  </a:cubicBezTo>
                  <a:cubicBezTo>
                    <a:pt x="868" y="352"/>
                    <a:pt x="689" y="297"/>
                    <a:pt x="534" y="188"/>
                  </a:cubicBezTo>
                  <a:lnTo>
                    <a:pt x="678" y="95"/>
                  </a:lnTo>
                  <a:lnTo>
                    <a:pt x="109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4" name="Google Shape;2671;p70">
            <a:extLst>
              <a:ext uri="{FF2B5EF4-FFF2-40B4-BE49-F238E27FC236}">
                <a16:creationId xmlns:a16="http://schemas.microsoft.com/office/drawing/2014/main" xmlns="" id="{EA2391F9-48E7-4B63-A05C-0FC0C00799B6}"/>
              </a:ext>
            </a:extLst>
          </p:cNvPr>
          <p:cNvGrpSpPr/>
          <p:nvPr userDrawn="1"/>
        </p:nvGrpSpPr>
        <p:grpSpPr>
          <a:xfrm>
            <a:off x="6093208" y="2809275"/>
            <a:ext cx="589898" cy="504970"/>
            <a:chOff x="4902475" y="1418875"/>
            <a:chExt cx="74500" cy="63775"/>
          </a:xfrm>
        </p:grpSpPr>
        <p:sp>
          <p:nvSpPr>
            <p:cNvPr id="25" name="Google Shape;2672;p70">
              <a:extLst>
                <a:ext uri="{FF2B5EF4-FFF2-40B4-BE49-F238E27FC236}">
                  <a16:creationId xmlns:a16="http://schemas.microsoft.com/office/drawing/2014/main" xmlns="" id="{766F9864-097F-429D-BD97-8F0914DAD88A}"/>
                </a:ext>
              </a:extLst>
            </p:cNvPr>
            <p:cNvSpPr/>
            <p:nvPr/>
          </p:nvSpPr>
          <p:spPr>
            <a:xfrm>
              <a:off x="4902475" y="1418875"/>
              <a:ext cx="74500" cy="63775"/>
            </a:xfrm>
            <a:custGeom>
              <a:avLst/>
              <a:gdLst/>
              <a:ahLst/>
              <a:cxnLst/>
              <a:rect l="l" t="t" r="r" b="b"/>
              <a:pathLst>
                <a:path w="2980" h="2551" extrusionOk="0">
                  <a:moveTo>
                    <a:pt x="1703" y="444"/>
                  </a:moveTo>
                  <a:cubicBezTo>
                    <a:pt x="2164" y="444"/>
                    <a:pt x="2539" y="819"/>
                    <a:pt x="2539" y="1281"/>
                  </a:cubicBezTo>
                  <a:cubicBezTo>
                    <a:pt x="2539" y="1784"/>
                    <a:pt x="2126" y="2118"/>
                    <a:pt x="1695" y="2118"/>
                  </a:cubicBezTo>
                  <a:cubicBezTo>
                    <a:pt x="1490" y="2118"/>
                    <a:pt x="1281" y="2042"/>
                    <a:pt x="1111" y="1872"/>
                  </a:cubicBezTo>
                  <a:cubicBezTo>
                    <a:pt x="585" y="1346"/>
                    <a:pt x="960" y="444"/>
                    <a:pt x="1703" y="444"/>
                  </a:cubicBezTo>
                  <a:close/>
                  <a:moveTo>
                    <a:pt x="1697" y="0"/>
                  </a:moveTo>
                  <a:cubicBezTo>
                    <a:pt x="1383" y="0"/>
                    <a:pt x="1063" y="118"/>
                    <a:pt x="801" y="379"/>
                  </a:cubicBezTo>
                  <a:cubicBezTo>
                    <a:pt x="0" y="1180"/>
                    <a:pt x="570" y="2550"/>
                    <a:pt x="1703" y="2550"/>
                  </a:cubicBezTo>
                  <a:cubicBezTo>
                    <a:pt x="2409" y="2550"/>
                    <a:pt x="2979" y="1980"/>
                    <a:pt x="2979" y="1281"/>
                  </a:cubicBezTo>
                  <a:cubicBezTo>
                    <a:pt x="2979" y="510"/>
                    <a:pt x="2353" y="0"/>
                    <a:pt x="169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2673;p70">
              <a:extLst>
                <a:ext uri="{FF2B5EF4-FFF2-40B4-BE49-F238E27FC236}">
                  <a16:creationId xmlns:a16="http://schemas.microsoft.com/office/drawing/2014/main" xmlns="" id="{12DE163D-1346-4A22-87DF-821A3934B7F2}"/>
                </a:ext>
              </a:extLst>
            </p:cNvPr>
            <p:cNvSpPr/>
            <p:nvPr/>
          </p:nvSpPr>
          <p:spPr>
            <a:xfrm>
              <a:off x="4916350" y="1418975"/>
              <a:ext cx="59725" cy="63675"/>
            </a:xfrm>
            <a:custGeom>
              <a:avLst/>
              <a:gdLst/>
              <a:ahLst/>
              <a:cxnLst/>
              <a:rect l="l" t="t" r="r" b="b"/>
              <a:pathLst>
                <a:path w="2389" h="2547" extrusionOk="0">
                  <a:moveTo>
                    <a:pt x="1148" y="0"/>
                  </a:moveTo>
                  <a:cubicBezTo>
                    <a:pt x="765" y="0"/>
                    <a:pt x="397" y="173"/>
                    <a:pt x="159" y="476"/>
                  </a:cubicBezTo>
                  <a:lnTo>
                    <a:pt x="1" y="354"/>
                  </a:lnTo>
                  <a:lnTo>
                    <a:pt x="116" y="967"/>
                  </a:lnTo>
                  <a:lnTo>
                    <a:pt x="700" y="909"/>
                  </a:lnTo>
                  <a:lnTo>
                    <a:pt x="498" y="750"/>
                  </a:lnTo>
                  <a:cubicBezTo>
                    <a:pt x="669" y="541"/>
                    <a:pt x="910" y="441"/>
                    <a:pt x="1149" y="441"/>
                  </a:cubicBezTo>
                  <a:cubicBezTo>
                    <a:pt x="1454" y="441"/>
                    <a:pt x="1755" y="605"/>
                    <a:pt x="1905" y="916"/>
                  </a:cubicBezTo>
                  <a:cubicBezTo>
                    <a:pt x="2165" y="1472"/>
                    <a:pt x="1768" y="2106"/>
                    <a:pt x="1148" y="2106"/>
                  </a:cubicBezTo>
                  <a:lnTo>
                    <a:pt x="1148" y="2546"/>
                  </a:lnTo>
                  <a:cubicBezTo>
                    <a:pt x="1840" y="2532"/>
                    <a:pt x="2388" y="1962"/>
                    <a:pt x="2388" y="1277"/>
                  </a:cubicBezTo>
                  <a:cubicBezTo>
                    <a:pt x="2388" y="584"/>
                    <a:pt x="1840" y="22"/>
                    <a:pt x="114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" name="Google Shape;2674;p70">
            <a:extLst>
              <a:ext uri="{FF2B5EF4-FFF2-40B4-BE49-F238E27FC236}">
                <a16:creationId xmlns:a16="http://schemas.microsoft.com/office/drawing/2014/main" xmlns="" id="{EDCB1127-7E98-4B9F-8AAE-D7C462E97EAB}"/>
              </a:ext>
            </a:extLst>
          </p:cNvPr>
          <p:cNvGrpSpPr/>
          <p:nvPr userDrawn="1"/>
        </p:nvGrpSpPr>
        <p:grpSpPr>
          <a:xfrm>
            <a:off x="5468423" y="3526379"/>
            <a:ext cx="563967" cy="567127"/>
            <a:chOff x="4818100" y="1507675"/>
            <a:chExt cx="71225" cy="71625"/>
          </a:xfrm>
        </p:grpSpPr>
        <p:sp>
          <p:nvSpPr>
            <p:cNvPr id="28" name="Google Shape;2675;p70">
              <a:extLst>
                <a:ext uri="{FF2B5EF4-FFF2-40B4-BE49-F238E27FC236}">
                  <a16:creationId xmlns:a16="http://schemas.microsoft.com/office/drawing/2014/main" xmlns="" id="{BE63015D-3240-40CB-B371-B7B49AE45418}"/>
                </a:ext>
              </a:extLst>
            </p:cNvPr>
            <p:cNvSpPr/>
            <p:nvPr/>
          </p:nvSpPr>
          <p:spPr>
            <a:xfrm>
              <a:off x="4818100" y="1507675"/>
              <a:ext cx="46000" cy="56300"/>
            </a:xfrm>
            <a:custGeom>
              <a:avLst/>
              <a:gdLst/>
              <a:ahLst/>
              <a:cxnLst/>
              <a:rect l="l" t="t" r="r" b="b"/>
              <a:pathLst>
                <a:path w="1840" h="2252" extrusionOk="0">
                  <a:moveTo>
                    <a:pt x="1457" y="1"/>
                  </a:moveTo>
                  <a:lnTo>
                    <a:pt x="1457" y="159"/>
                  </a:lnTo>
                  <a:cubicBezTo>
                    <a:pt x="606" y="188"/>
                    <a:pt x="0" y="989"/>
                    <a:pt x="195" y="1818"/>
                  </a:cubicBezTo>
                  <a:cubicBezTo>
                    <a:pt x="188" y="1818"/>
                    <a:pt x="188" y="1825"/>
                    <a:pt x="188" y="1833"/>
                  </a:cubicBezTo>
                  <a:lnTo>
                    <a:pt x="195" y="1869"/>
                  </a:lnTo>
                  <a:cubicBezTo>
                    <a:pt x="195" y="1876"/>
                    <a:pt x="202" y="1883"/>
                    <a:pt x="202" y="1898"/>
                  </a:cubicBezTo>
                  <a:cubicBezTo>
                    <a:pt x="202" y="1905"/>
                    <a:pt x="209" y="1912"/>
                    <a:pt x="209" y="1919"/>
                  </a:cubicBezTo>
                  <a:cubicBezTo>
                    <a:pt x="209" y="1934"/>
                    <a:pt x="216" y="1948"/>
                    <a:pt x="224" y="1955"/>
                  </a:cubicBezTo>
                  <a:lnTo>
                    <a:pt x="231" y="1977"/>
                  </a:lnTo>
                  <a:cubicBezTo>
                    <a:pt x="245" y="2013"/>
                    <a:pt x="260" y="2056"/>
                    <a:pt x="274" y="2092"/>
                  </a:cubicBezTo>
                  <a:lnTo>
                    <a:pt x="281" y="2100"/>
                  </a:lnTo>
                  <a:cubicBezTo>
                    <a:pt x="289" y="2114"/>
                    <a:pt x="296" y="2128"/>
                    <a:pt x="303" y="2143"/>
                  </a:cubicBezTo>
                  <a:lnTo>
                    <a:pt x="317" y="2157"/>
                  </a:lnTo>
                  <a:cubicBezTo>
                    <a:pt x="317" y="2172"/>
                    <a:pt x="325" y="2186"/>
                    <a:pt x="332" y="2201"/>
                  </a:cubicBezTo>
                  <a:lnTo>
                    <a:pt x="346" y="2215"/>
                  </a:lnTo>
                  <a:cubicBezTo>
                    <a:pt x="353" y="2229"/>
                    <a:pt x="361" y="2237"/>
                    <a:pt x="368" y="2251"/>
                  </a:cubicBezTo>
                  <a:lnTo>
                    <a:pt x="743" y="1970"/>
                  </a:lnTo>
                  <a:lnTo>
                    <a:pt x="721" y="1934"/>
                  </a:lnTo>
                  <a:lnTo>
                    <a:pt x="700" y="1898"/>
                  </a:lnTo>
                  <a:lnTo>
                    <a:pt x="692" y="1883"/>
                  </a:lnTo>
                  <a:cubicBezTo>
                    <a:pt x="685" y="1862"/>
                    <a:pt x="678" y="1847"/>
                    <a:pt x="671" y="1825"/>
                  </a:cubicBezTo>
                  <a:cubicBezTo>
                    <a:pt x="671" y="1818"/>
                    <a:pt x="664" y="1811"/>
                    <a:pt x="664" y="1804"/>
                  </a:cubicBezTo>
                  <a:cubicBezTo>
                    <a:pt x="664" y="1797"/>
                    <a:pt x="656" y="1782"/>
                    <a:pt x="649" y="1775"/>
                  </a:cubicBezTo>
                  <a:lnTo>
                    <a:pt x="642" y="1732"/>
                  </a:lnTo>
                  <a:lnTo>
                    <a:pt x="635" y="1703"/>
                  </a:lnTo>
                  <a:lnTo>
                    <a:pt x="628" y="1667"/>
                  </a:lnTo>
                  <a:lnTo>
                    <a:pt x="628" y="1645"/>
                  </a:lnTo>
                  <a:cubicBezTo>
                    <a:pt x="628" y="1638"/>
                    <a:pt x="620" y="1609"/>
                    <a:pt x="620" y="1587"/>
                  </a:cubicBezTo>
                  <a:lnTo>
                    <a:pt x="620" y="1573"/>
                  </a:lnTo>
                  <a:lnTo>
                    <a:pt x="620" y="1508"/>
                  </a:lnTo>
                  <a:cubicBezTo>
                    <a:pt x="620" y="1039"/>
                    <a:pt x="988" y="650"/>
                    <a:pt x="1457" y="628"/>
                  </a:cubicBezTo>
                  <a:lnTo>
                    <a:pt x="1457" y="809"/>
                  </a:lnTo>
                  <a:lnTo>
                    <a:pt x="1839" y="419"/>
                  </a:lnTo>
                  <a:lnTo>
                    <a:pt x="145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2676;p70">
              <a:extLst>
                <a:ext uri="{FF2B5EF4-FFF2-40B4-BE49-F238E27FC236}">
                  <a16:creationId xmlns:a16="http://schemas.microsoft.com/office/drawing/2014/main" xmlns="" id="{220B34FE-C873-444C-B459-0EEAECE1579E}"/>
                </a:ext>
              </a:extLst>
            </p:cNvPr>
            <p:cNvSpPr/>
            <p:nvPr/>
          </p:nvSpPr>
          <p:spPr>
            <a:xfrm>
              <a:off x="4869825" y="1519575"/>
              <a:ext cx="19500" cy="23825"/>
            </a:xfrm>
            <a:custGeom>
              <a:avLst/>
              <a:gdLst/>
              <a:ahLst/>
              <a:cxnLst/>
              <a:rect l="l" t="t" r="r" b="b"/>
              <a:pathLst>
                <a:path w="780" h="953" extrusionOk="0">
                  <a:moveTo>
                    <a:pt x="304" y="1"/>
                  </a:moveTo>
                  <a:lnTo>
                    <a:pt x="1" y="354"/>
                  </a:lnTo>
                  <a:cubicBezTo>
                    <a:pt x="181" y="506"/>
                    <a:pt x="289" y="722"/>
                    <a:pt x="311" y="953"/>
                  </a:cubicBezTo>
                  <a:lnTo>
                    <a:pt x="780" y="953"/>
                  </a:lnTo>
                  <a:cubicBezTo>
                    <a:pt x="751" y="585"/>
                    <a:pt x="585" y="239"/>
                    <a:pt x="30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2677;p70">
              <a:extLst>
                <a:ext uri="{FF2B5EF4-FFF2-40B4-BE49-F238E27FC236}">
                  <a16:creationId xmlns:a16="http://schemas.microsoft.com/office/drawing/2014/main" xmlns="" id="{E7F9CA96-3061-46E6-A82F-595A6A846E82}"/>
                </a:ext>
              </a:extLst>
            </p:cNvPr>
            <p:cNvSpPr/>
            <p:nvPr/>
          </p:nvSpPr>
          <p:spPr>
            <a:xfrm>
              <a:off x="4857575" y="1547700"/>
              <a:ext cx="31575" cy="31600"/>
            </a:xfrm>
            <a:custGeom>
              <a:avLst/>
              <a:gdLst/>
              <a:ahLst/>
              <a:cxnLst/>
              <a:rect l="l" t="t" r="r" b="b"/>
              <a:pathLst>
                <a:path w="1263" h="1264" extrusionOk="0">
                  <a:moveTo>
                    <a:pt x="801" y="1"/>
                  </a:moveTo>
                  <a:cubicBezTo>
                    <a:pt x="758" y="419"/>
                    <a:pt x="426" y="751"/>
                    <a:pt x="1" y="794"/>
                  </a:cubicBezTo>
                  <a:lnTo>
                    <a:pt x="1" y="1263"/>
                  </a:lnTo>
                  <a:cubicBezTo>
                    <a:pt x="679" y="1213"/>
                    <a:pt x="1219" y="679"/>
                    <a:pt x="126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2678;p70">
              <a:extLst>
                <a:ext uri="{FF2B5EF4-FFF2-40B4-BE49-F238E27FC236}">
                  <a16:creationId xmlns:a16="http://schemas.microsoft.com/office/drawing/2014/main" xmlns="" id="{7B65E4D1-823B-4D6D-8BC0-27A997683A9E}"/>
                </a:ext>
              </a:extLst>
            </p:cNvPr>
            <p:cNvSpPr/>
            <p:nvPr/>
          </p:nvSpPr>
          <p:spPr>
            <a:xfrm>
              <a:off x="4829800" y="1560150"/>
              <a:ext cx="23650" cy="18950"/>
            </a:xfrm>
            <a:custGeom>
              <a:avLst/>
              <a:gdLst/>
              <a:ahLst/>
              <a:cxnLst/>
              <a:rect l="l" t="t" r="r" b="b"/>
              <a:pathLst>
                <a:path w="946" h="758" extrusionOk="0">
                  <a:moveTo>
                    <a:pt x="376" y="1"/>
                  </a:moveTo>
                  <a:lnTo>
                    <a:pt x="1" y="282"/>
                  </a:lnTo>
                  <a:cubicBezTo>
                    <a:pt x="239" y="563"/>
                    <a:pt x="578" y="736"/>
                    <a:pt x="946" y="758"/>
                  </a:cubicBezTo>
                  <a:lnTo>
                    <a:pt x="946" y="289"/>
                  </a:lnTo>
                  <a:cubicBezTo>
                    <a:pt x="722" y="267"/>
                    <a:pt x="520" y="166"/>
                    <a:pt x="37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2" name="Google Shape;2679;p70">
            <a:extLst>
              <a:ext uri="{FF2B5EF4-FFF2-40B4-BE49-F238E27FC236}">
                <a16:creationId xmlns:a16="http://schemas.microsoft.com/office/drawing/2014/main" xmlns="" id="{03A7401C-294B-4806-B463-71B124374D2F}"/>
              </a:ext>
            </a:extLst>
          </p:cNvPr>
          <p:cNvGrpSpPr/>
          <p:nvPr userDrawn="1"/>
        </p:nvGrpSpPr>
        <p:grpSpPr>
          <a:xfrm>
            <a:off x="4781921" y="3529840"/>
            <a:ext cx="628301" cy="588505"/>
            <a:chOff x="4721450" y="1509475"/>
            <a:chExt cx="79350" cy="74325"/>
          </a:xfrm>
        </p:grpSpPr>
        <p:sp>
          <p:nvSpPr>
            <p:cNvPr id="33" name="Google Shape;2680;p70">
              <a:extLst>
                <a:ext uri="{FF2B5EF4-FFF2-40B4-BE49-F238E27FC236}">
                  <a16:creationId xmlns:a16="http://schemas.microsoft.com/office/drawing/2014/main" xmlns="" id="{9133DBDE-2BE7-407E-81BA-27D79185DD3C}"/>
                </a:ext>
              </a:extLst>
            </p:cNvPr>
            <p:cNvSpPr/>
            <p:nvPr/>
          </p:nvSpPr>
          <p:spPr>
            <a:xfrm>
              <a:off x="4729025" y="1509475"/>
              <a:ext cx="27050" cy="26725"/>
            </a:xfrm>
            <a:custGeom>
              <a:avLst/>
              <a:gdLst/>
              <a:ahLst/>
              <a:cxnLst/>
              <a:rect l="l" t="t" r="r" b="b"/>
              <a:pathLst>
                <a:path w="1082" h="1069" extrusionOk="0">
                  <a:moveTo>
                    <a:pt x="440" y="1"/>
                  </a:moveTo>
                  <a:lnTo>
                    <a:pt x="570" y="224"/>
                  </a:lnTo>
                  <a:cubicBezTo>
                    <a:pt x="296" y="405"/>
                    <a:pt x="94" y="672"/>
                    <a:pt x="0" y="989"/>
                  </a:cubicBezTo>
                  <a:lnTo>
                    <a:pt x="188" y="809"/>
                  </a:lnTo>
                  <a:lnTo>
                    <a:pt x="462" y="1068"/>
                  </a:lnTo>
                  <a:cubicBezTo>
                    <a:pt x="527" y="888"/>
                    <a:pt x="649" y="737"/>
                    <a:pt x="808" y="628"/>
                  </a:cubicBezTo>
                  <a:lnTo>
                    <a:pt x="923" y="823"/>
                  </a:lnTo>
                  <a:lnTo>
                    <a:pt x="1082" y="188"/>
                  </a:lnTo>
                  <a:lnTo>
                    <a:pt x="44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2681;p70">
              <a:extLst>
                <a:ext uri="{FF2B5EF4-FFF2-40B4-BE49-F238E27FC236}">
                  <a16:creationId xmlns:a16="http://schemas.microsoft.com/office/drawing/2014/main" xmlns="" id="{EE2DDDE6-B97E-4971-962E-26DA68940DD1}"/>
                </a:ext>
              </a:extLst>
            </p:cNvPr>
            <p:cNvSpPr/>
            <p:nvPr/>
          </p:nvSpPr>
          <p:spPr>
            <a:xfrm>
              <a:off x="4721450" y="1533275"/>
              <a:ext cx="32300" cy="42600"/>
            </a:xfrm>
            <a:custGeom>
              <a:avLst/>
              <a:gdLst/>
              <a:ahLst/>
              <a:cxnLst/>
              <a:rect l="l" t="t" r="r" b="b"/>
              <a:pathLst>
                <a:path w="1292" h="1704" extrusionOk="0">
                  <a:moveTo>
                    <a:pt x="491" y="1"/>
                  </a:moveTo>
                  <a:lnTo>
                    <a:pt x="0" y="455"/>
                  </a:lnTo>
                  <a:lnTo>
                    <a:pt x="238" y="455"/>
                  </a:lnTo>
                  <a:cubicBezTo>
                    <a:pt x="253" y="1025"/>
                    <a:pt x="635" y="1530"/>
                    <a:pt x="1183" y="1703"/>
                  </a:cubicBezTo>
                  <a:lnTo>
                    <a:pt x="1024" y="1530"/>
                  </a:lnTo>
                  <a:lnTo>
                    <a:pt x="1291" y="1256"/>
                  </a:lnTo>
                  <a:cubicBezTo>
                    <a:pt x="952" y="1133"/>
                    <a:pt x="721" y="816"/>
                    <a:pt x="707" y="455"/>
                  </a:cubicBezTo>
                  <a:lnTo>
                    <a:pt x="945" y="455"/>
                  </a:lnTo>
                  <a:lnTo>
                    <a:pt x="49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2682;p70">
              <a:extLst>
                <a:ext uri="{FF2B5EF4-FFF2-40B4-BE49-F238E27FC236}">
                  <a16:creationId xmlns:a16="http://schemas.microsoft.com/office/drawing/2014/main" xmlns="" id="{C2C279E2-9DDD-4720-82BE-4B72C9BF8991}"/>
                </a:ext>
              </a:extLst>
            </p:cNvPr>
            <p:cNvSpPr/>
            <p:nvPr/>
          </p:nvSpPr>
          <p:spPr>
            <a:xfrm>
              <a:off x="4750650" y="1551675"/>
              <a:ext cx="42950" cy="32125"/>
            </a:xfrm>
            <a:custGeom>
              <a:avLst/>
              <a:gdLst/>
              <a:ahLst/>
              <a:cxnLst/>
              <a:rect l="l" t="t" r="r" b="b"/>
              <a:pathLst>
                <a:path w="1718" h="1285" extrusionOk="0">
                  <a:moveTo>
                    <a:pt x="1256" y="1"/>
                  </a:moveTo>
                  <a:cubicBezTo>
                    <a:pt x="1126" y="332"/>
                    <a:pt x="808" y="556"/>
                    <a:pt x="448" y="570"/>
                  </a:cubicBezTo>
                  <a:lnTo>
                    <a:pt x="448" y="340"/>
                  </a:lnTo>
                  <a:lnTo>
                    <a:pt x="1" y="794"/>
                  </a:lnTo>
                  <a:lnTo>
                    <a:pt x="448" y="1284"/>
                  </a:lnTo>
                  <a:lnTo>
                    <a:pt x="448" y="1032"/>
                  </a:lnTo>
                  <a:cubicBezTo>
                    <a:pt x="1039" y="1025"/>
                    <a:pt x="1551" y="635"/>
                    <a:pt x="1717" y="73"/>
                  </a:cubicBezTo>
                  <a:lnTo>
                    <a:pt x="1717" y="73"/>
                  </a:lnTo>
                  <a:lnTo>
                    <a:pt x="1515" y="260"/>
                  </a:lnTo>
                  <a:lnTo>
                    <a:pt x="125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2683;p70">
              <a:extLst>
                <a:ext uri="{FF2B5EF4-FFF2-40B4-BE49-F238E27FC236}">
                  <a16:creationId xmlns:a16="http://schemas.microsoft.com/office/drawing/2014/main" xmlns="" id="{001A330E-0FCB-41D3-9CE9-E270D54AE0B2}"/>
                </a:ext>
              </a:extLst>
            </p:cNvPr>
            <p:cNvSpPr/>
            <p:nvPr/>
          </p:nvSpPr>
          <p:spPr>
            <a:xfrm>
              <a:off x="4761300" y="1510025"/>
              <a:ext cx="39500" cy="44375"/>
            </a:xfrm>
            <a:custGeom>
              <a:avLst/>
              <a:gdLst/>
              <a:ahLst/>
              <a:cxnLst/>
              <a:rect l="l" t="t" r="r" b="b"/>
              <a:pathLst>
                <a:path w="1580" h="1775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0" y="462"/>
                  </a:lnTo>
                  <a:cubicBezTo>
                    <a:pt x="476" y="462"/>
                    <a:pt x="873" y="844"/>
                    <a:pt x="880" y="1328"/>
                  </a:cubicBezTo>
                  <a:lnTo>
                    <a:pt x="635" y="1328"/>
                  </a:lnTo>
                  <a:lnTo>
                    <a:pt x="1089" y="1775"/>
                  </a:lnTo>
                  <a:lnTo>
                    <a:pt x="1580" y="1328"/>
                  </a:lnTo>
                  <a:lnTo>
                    <a:pt x="1349" y="1328"/>
                  </a:lnTo>
                  <a:cubicBezTo>
                    <a:pt x="1335" y="589"/>
                    <a:pt x="743" y="0"/>
                    <a:pt x="1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7" name="Google Shape;2684;p70">
            <a:extLst>
              <a:ext uri="{FF2B5EF4-FFF2-40B4-BE49-F238E27FC236}">
                <a16:creationId xmlns:a16="http://schemas.microsoft.com/office/drawing/2014/main" xmlns="" id="{24F0CC1D-4402-40A1-AD77-70071B4CEEA7}"/>
              </a:ext>
            </a:extLst>
          </p:cNvPr>
          <p:cNvGrpSpPr/>
          <p:nvPr userDrawn="1"/>
        </p:nvGrpSpPr>
        <p:grpSpPr>
          <a:xfrm>
            <a:off x="6127454" y="3514406"/>
            <a:ext cx="557038" cy="562772"/>
            <a:chOff x="4906800" y="1507500"/>
            <a:chExt cx="70350" cy="71075"/>
          </a:xfrm>
        </p:grpSpPr>
        <p:sp>
          <p:nvSpPr>
            <p:cNvPr id="38" name="Google Shape;2685;p70">
              <a:extLst>
                <a:ext uri="{FF2B5EF4-FFF2-40B4-BE49-F238E27FC236}">
                  <a16:creationId xmlns:a16="http://schemas.microsoft.com/office/drawing/2014/main" xmlns="" id="{7A6948ED-C627-4A7E-92B9-34B60E518E57}"/>
                </a:ext>
              </a:extLst>
            </p:cNvPr>
            <p:cNvSpPr/>
            <p:nvPr/>
          </p:nvSpPr>
          <p:spPr>
            <a:xfrm>
              <a:off x="4916000" y="1507500"/>
              <a:ext cx="30850" cy="24000"/>
            </a:xfrm>
            <a:custGeom>
              <a:avLst/>
              <a:gdLst/>
              <a:ahLst/>
              <a:cxnLst/>
              <a:rect l="l" t="t" r="r" b="b"/>
              <a:pathLst>
                <a:path w="1234" h="960" extrusionOk="0">
                  <a:moveTo>
                    <a:pt x="837" y="1"/>
                  </a:moveTo>
                  <a:lnTo>
                    <a:pt x="837" y="202"/>
                  </a:lnTo>
                  <a:cubicBezTo>
                    <a:pt x="484" y="282"/>
                    <a:pt x="181" y="498"/>
                    <a:pt x="0" y="808"/>
                  </a:cubicBezTo>
                  <a:lnTo>
                    <a:pt x="455" y="960"/>
                  </a:lnTo>
                  <a:cubicBezTo>
                    <a:pt x="556" y="837"/>
                    <a:pt x="686" y="736"/>
                    <a:pt x="837" y="686"/>
                  </a:cubicBezTo>
                  <a:lnTo>
                    <a:pt x="837" y="823"/>
                  </a:lnTo>
                  <a:lnTo>
                    <a:pt x="1234" y="426"/>
                  </a:lnTo>
                  <a:lnTo>
                    <a:pt x="83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2686;p70">
              <a:extLst>
                <a:ext uri="{FF2B5EF4-FFF2-40B4-BE49-F238E27FC236}">
                  <a16:creationId xmlns:a16="http://schemas.microsoft.com/office/drawing/2014/main" xmlns="" id="{87086FAD-6F48-45BC-91E3-4EC9310AF516}"/>
                </a:ext>
              </a:extLst>
            </p:cNvPr>
            <p:cNvSpPr/>
            <p:nvPr/>
          </p:nvSpPr>
          <p:spPr>
            <a:xfrm>
              <a:off x="4906800" y="1533825"/>
              <a:ext cx="19675" cy="32475"/>
            </a:xfrm>
            <a:custGeom>
              <a:avLst/>
              <a:gdLst/>
              <a:ahLst/>
              <a:cxnLst/>
              <a:rect l="l" t="t" r="r" b="b"/>
              <a:pathLst>
                <a:path w="787" h="1299" extrusionOk="0">
                  <a:moveTo>
                    <a:pt x="527" y="1"/>
                  </a:moveTo>
                  <a:lnTo>
                    <a:pt x="1" y="246"/>
                  </a:lnTo>
                  <a:lnTo>
                    <a:pt x="181" y="303"/>
                  </a:lnTo>
                  <a:cubicBezTo>
                    <a:pt x="181" y="347"/>
                    <a:pt x="174" y="390"/>
                    <a:pt x="174" y="433"/>
                  </a:cubicBezTo>
                  <a:cubicBezTo>
                    <a:pt x="174" y="751"/>
                    <a:pt x="289" y="1061"/>
                    <a:pt x="498" y="1299"/>
                  </a:cubicBezTo>
                  <a:lnTo>
                    <a:pt x="787" y="909"/>
                  </a:lnTo>
                  <a:cubicBezTo>
                    <a:pt x="693" y="772"/>
                    <a:pt x="650" y="614"/>
                    <a:pt x="642" y="455"/>
                  </a:cubicBezTo>
                  <a:lnTo>
                    <a:pt x="642" y="455"/>
                  </a:lnTo>
                  <a:lnTo>
                    <a:pt x="787" y="498"/>
                  </a:lnTo>
                  <a:lnTo>
                    <a:pt x="5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2687;p70">
              <a:extLst>
                <a:ext uri="{FF2B5EF4-FFF2-40B4-BE49-F238E27FC236}">
                  <a16:creationId xmlns:a16="http://schemas.microsoft.com/office/drawing/2014/main" xmlns="" id="{0EB2A801-0945-4C52-B5A6-A23DE2C686CE}"/>
                </a:ext>
              </a:extLst>
            </p:cNvPr>
            <p:cNvSpPr/>
            <p:nvPr/>
          </p:nvSpPr>
          <p:spPr>
            <a:xfrm>
              <a:off x="4926625" y="1561950"/>
              <a:ext cx="30675" cy="16625"/>
            </a:xfrm>
            <a:custGeom>
              <a:avLst/>
              <a:gdLst/>
              <a:ahLst/>
              <a:cxnLst/>
              <a:rect l="l" t="t" r="r" b="b"/>
              <a:pathLst>
                <a:path w="1227" h="665" extrusionOk="0">
                  <a:moveTo>
                    <a:pt x="556" y="1"/>
                  </a:moveTo>
                  <a:lnTo>
                    <a:pt x="1" y="87"/>
                  </a:lnTo>
                  <a:lnTo>
                    <a:pt x="66" y="664"/>
                  </a:lnTo>
                  <a:lnTo>
                    <a:pt x="181" y="513"/>
                  </a:lnTo>
                  <a:cubicBezTo>
                    <a:pt x="347" y="585"/>
                    <a:pt x="526" y="621"/>
                    <a:pt x="704" y="621"/>
                  </a:cubicBezTo>
                  <a:cubicBezTo>
                    <a:pt x="883" y="621"/>
                    <a:pt x="1061" y="585"/>
                    <a:pt x="1227" y="513"/>
                  </a:cubicBezTo>
                  <a:lnTo>
                    <a:pt x="946" y="123"/>
                  </a:lnTo>
                  <a:cubicBezTo>
                    <a:pt x="866" y="149"/>
                    <a:pt x="785" y="161"/>
                    <a:pt x="704" y="161"/>
                  </a:cubicBezTo>
                  <a:cubicBezTo>
                    <a:pt x="623" y="161"/>
                    <a:pt x="542" y="149"/>
                    <a:pt x="462" y="123"/>
                  </a:cubicBezTo>
                  <a:lnTo>
                    <a:pt x="55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2688;p70">
              <a:extLst>
                <a:ext uri="{FF2B5EF4-FFF2-40B4-BE49-F238E27FC236}">
                  <a16:creationId xmlns:a16="http://schemas.microsoft.com/office/drawing/2014/main" xmlns="" id="{5C815310-8D9F-48B4-A86B-088CB049487A}"/>
                </a:ext>
              </a:extLst>
            </p:cNvPr>
            <p:cNvSpPr/>
            <p:nvPr/>
          </p:nvSpPr>
          <p:spPr>
            <a:xfrm>
              <a:off x="4957475" y="1541400"/>
              <a:ext cx="19675" cy="27800"/>
            </a:xfrm>
            <a:custGeom>
              <a:avLst/>
              <a:gdLst/>
              <a:ahLst/>
              <a:cxnLst/>
              <a:rect l="l" t="t" r="r" b="b"/>
              <a:pathLst>
                <a:path w="787" h="1112" extrusionOk="0">
                  <a:moveTo>
                    <a:pt x="779" y="0"/>
                  </a:moveTo>
                  <a:lnTo>
                    <a:pt x="318" y="145"/>
                  </a:lnTo>
                  <a:cubicBezTo>
                    <a:pt x="318" y="303"/>
                    <a:pt x="274" y="455"/>
                    <a:pt x="188" y="592"/>
                  </a:cubicBezTo>
                  <a:lnTo>
                    <a:pt x="80" y="448"/>
                  </a:lnTo>
                  <a:lnTo>
                    <a:pt x="0" y="1003"/>
                  </a:lnTo>
                  <a:lnTo>
                    <a:pt x="570" y="1111"/>
                  </a:lnTo>
                  <a:lnTo>
                    <a:pt x="469" y="981"/>
                  </a:lnTo>
                  <a:cubicBezTo>
                    <a:pt x="671" y="743"/>
                    <a:pt x="786" y="440"/>
                    <a:pt x="786" y="130"/>
                  </a:cubicBezTo>
                  <a:cubicBezTo>
                    <a:pt x="786" y="87"/>
                    <a:pt x="786" y="44"/>
                    <a:pt x="77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2689;p70">
              <a:extLst>
                <a:ext uri="{FF2B5EF4-FFF2-40B4-BE49-F238E27FC236}">
                  <a16:creationId xmlns:a16="http://schemas.microsoft.com/office/drawing/2014/main" xmlns="" id="{EA74ED55-1F48-452B-883C-222579EC04C1}"/>
                </a:ext>
              </a:extLst>
            </p:cNvPr>
            <p:cNvSpPr/>
            <p:nvPr/>
          </p:nvSpPr>
          <p:spPr>
            <a:xfrm>
              <a:off x="4951325" y="1512550"/>
              <a:ext cx="24925" cy="26350"/>
            </a:xfrm>
            <a:custGeom>
              <a:avLst/>
              <a:gdLst/>
              <a:ahLst/>
              <a:cxnLst/>
              <a:rect l="l" t="t" r="r" b="b"/>
              <a:pathLst>
                <a:path w="997" h="1054" extrusionOk="0">
                  <a:moveTo>
                    <a:pt x="1" y="0"/>
                  </a:moveTo>
                  <a:lnTo>
                    <a:pt x="1" y="476"/>
                  </a:lnTo>
                  <a:cubicBezTo>
                    <a:pt x="145" y="534"/>
                    <a:pt x="282" y="628"/>
                    <a:pt x="376" y="751"/>
                  </a:cubicBezTo>
                  <a:lnTo>
                    <a:pt x="210" y="801"/>
                  </a:lnTo>
                  <a:lnTo>
                    <a:pt x="715" y="1053"/>
                  </a:lnTo>
                  <a:lnTo>
                    <a:pt x="996" y="549"/>
                  </a:lnTo>
                  <a:lnTo>
                    <a:pt x="996" y="549"/>
                  </a:lnTo>
                  <a:lnTo>
                    <a:pt x="838" y="599"/>
                  </a:lnTo>
                  <a:cubicBezTo>
                    <a:pt x="650" y="296"/>
                    <a:pt x="347" y="73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3" name="Google Shape;2690;p70">
            <a:extLst>
              <a:ext uri="{FF2B5EF4-FFF2-40B4-BE49-F238E27FC236}">
                <a16:creationId xmlns:a16="http://schemas.microsoft.com/office/drawing/2014/main" xmlns="" id="{F9619165-770F-4819-80EE-4DFF8DE4DB8E}"/>
              </a:ext>
            </a:extLst>
          </p:cNvPr>
          <p:cNvGrpSpPr/>
          <p:nvPr userDrawn="1"/>
        </p:nvGrpSpPr>
        <p:grpSpPr>
          <a:xfrm>
            <a:off x="4165062" y="2041342"/>
            <a:ext cx="517934" cy="517934"/>
            <a:chOff x="3736598" y="2170606"/>
            <a:chExt cx="404889" cy="404889"/>
          </a:xfrm>
        </p:grpSpPr>
        <p:sp>
          <p:nvSpPr>
            <p:cNvPr id="44" name="Google Shape;2691;p70">
              <a:extLst>
                <a:ext uri="{FF2B5EF4-FFF2-40B4-BE49-F238E27FC236}">
                  <a16:creationId xmlns:a16="http://schemas.microsoft.com/office/drawing/2014/main" xmlns="" id="{2B425761-FD77-4E69-9829-50B86674EC02}"/>
                </a:ext>
              </a:extLst>
            </p:cNvPr>
            <p:cNvSpPr/>
            <p:nvPr/>
          </p:nvSpPr>
          <p:spPr>
            <a:xfrm>
              <a:off x="3950281" y="2170846"/>
              <a:ext cx="191206" cy="231947"/>
            </a:xfrm>
            <a:custGeom>
              <a:avLst/>
              <a:gdLst/>
              <a:ahLst/>
              <a:cxnLst/>
              <a:rect l="l" t="t" r="r" b="b"/>
              <a:pathLst>
                <a:path w="8781" h="10652" extrusionOk="0">
                  <a:moveTo>
                    <a:pt x="23" y="1"/>
                  </a:moveTo>
                  <a:lnTo>
                    <a:pt x="1435" y="2583"/>
                  </a:lnTo>
                  <a:lnTo>
                    <a:pt x="0" y="5246"/>
                  </a:lnTo>
                  <a:cubicBezTo>
                    <a:pt x="1997" y="5498"/>
                    <a:pt x="3512" y="7186"/>
                    <a:pt x="3547" y="9217"/>
                  </a:cubicBezTo>
                  <a:lnTo>
                    <a:pt x="6187" y="10652"/>
                  </a:lnTo>
                  <a:lnTo>
                    <a:pt x="8780" y="9217"/>
                  </a:lnTo>
                  <a:cubicBezTo>
                    <a:pt x="8746" y="4305"/>
                    <a:pt x="4913" y="276"/>
                    <a:pt x="2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8FA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" name="Google Shape;2692;p70">
              <a:extLst>
                <a:ext uri="{FF2B5EF4-FFF2-40B4-BE49-F238E27FC236}">
                  <a16:creationId xmlns:a16="http://schemas.microsoft.com/office/drawing/2014/main" xmlns="" id="{D004CD8A-ED41-4553-9BE9-F00378850345}"/>
                </a:ext>
              </a:extLst>
            </p:cNvPr>
            <p:cNvSpPr/>
            <p:nvPr/>
          </p:nvSpPr>
          <p:spPr>
            <a:xfrm>
              <a:off x="3737099" y="2170606"/>
              <a:ext cx="231947" cy="191446"/>
            </a:xfrm>
            <a:custGeom>
              <a:avLst/>
              <a:gdLst/>
              <a:ahLst/>
              <a:cxnLst/>
              <a:rect l="l" t="t" r="r" b="b"/>
              <a:pathLst>
                <a:path w="10652" h="8792" extrusionOk="0">
                  <a:moveTo>
                    <a:pt x="9216" y="0"/>
                  </a:moveTo>
                  <a:cubicBezTo>
                    <a:pt x="4304" y="35"/>
                    <a:pt x="276" y="3868"/>
                    <a:pt x="0" y="8769"/>
                  </a:cubicBezTo>
                  <a:lnTo>
                    <a:pt x="2583" y="7346"/>
                  </a:lnTo>
                  <a:lnTo>
                    <a:pt x="5245" y="8792"/>
                  </a:lnTo>
                  <a:cubicBezTo>
                    <a:pt x="5498" y="6783"/>
                    <a:pt x="7185" y="5268"/>
                    <a:pt x="9216" y="5234"/>
                  </a:cubicBezTo>
                  <a:lnTo>
                    <a:pt x="10651" y="2594"/>
                  </a:lnTo>
                  <a:lnTo>
                    <a:pt x="921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2693;p70">
              <a:extLst>
                <a:ext uri="{FF2B5EF4-FFF2-40B4-BE49-F238E27FC236}">
                  <a16:creationId xmlns:a16="http://schemas.microsoft.com/office/drawing/2014/main" xmlns="" id="{CC45C7F5-8246-463B-899B-F049DA063F2D}"/>
                </a:ext>
              </a:extLst>
            </p:cNvPr>
            <p:cNvSpPr/>
            <p:nvPr/>
          </p:nvSpPr>
          <p:spPr>
            <a:xfrm>
              <a:off x="3909539" y="2384027"/>
              <a:ext cx="231686" cy="191468"/>
            </a:xfrm>
            <a:custGeom>
              <a:avLst/>
              <a:gdLst/>
              <a:ahLst/>
              <a:cxnLst/>
              <a:rect l="l" t="t" r="r" b="b"/>
              <a:pathLst>
                <a:path w="10640" h="8793" extrusionOk="0">
                  <a:moveTo>
                    <a:pt x="5395" y="1"/>
                  </a:moveTo>
                  <a:cubicBezTo>
                    <a:pt x="5142" y="1998"/>
                    <a:pt x="3455" y="3513"/>
                    <a:pt x="1435" y="3559"/>
                  </a:cubicBezTo>
                  <a:lnTo>
                    <a:pt x="0" y="6187"/>
                  </a:lnTo>
                  <a:lnTo>
                    <a:pt x="1424" y="8792"/>
                  </a:lnTo>
                  <a:cubicBezTo>
                    <a:pt x="6324" y="8758"/>
                    <a:pt x="10364" y="4913"/>
                    <a:pt x="10640" y="24"/>
                  </a:cubicBezTo>
                  <a:lnTo>
                    <a:pt x="10640" y="24"/>
                  </a:lnTo>
                  <a:lnTo>
                    <a:pt x="8058" y="1436"/>
                  </a:lnTo>
                  <a:lnTo>
                    <a:pt x="539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2694;p70">
              <a:extLst>
                <a:ext uri="{FF2B5EF4-FFF2-40B4-BE49-F238E27FC236}">
                  <a16:creationId xmlns:a16="http://schemas.microsoft.com/office/drawing/2014/main" xmlns="" id="{9780C1D4-1BB4-4AC8-B57C-2950EBCC04E9}"/>
                </a:ext>
              </a:extLst>
            </p:cNvPr>
            <p:cNvSpPr/>
            <p:nvPr/>
          </p:nvSpPr>
          <p:spPr>
            <a:xfrm>
              <a:off x="3736598" y="2343307"/>
              <a:ext cx="191707" cy="231686"/>
            </a:xfrm>
            <a:custGeom>
              <a:avLst/>
              <a:gdLst/>
              <a:ahLst/>
              <a:cxnLst/>
              <a:rect l="l" t="t" r="r" b="b"/>
              <a:pathLst>
                <a:path w="8804" h="10640" extrusionOk="0">
                  <a:moveTo>
                    <a:pt x="2606" y="0"/>
                  </a:moveTo>
                  <a:lnTo>
                    <a:pt x="0" y="1435"/>
                  </a:lnTo>
                  <a:cubicBezTo>
                    <a:pt x="46" y="6335"/>
                    <a:pt x="3880" y="10364"/>
                    <a:pt x="8769" y="10639"/>
                  </a:cubicBezTo>
                  <a:lnTo>
                    <a:pt x="7357" y="8057"/>
                  </a:lnTo>
                  <a:lnTo>
                    <a:pt x="8803" y="5394"/>
                  </a:lnTo>
                  <a:cubicBezTo>
                    <a:pt x="6795" y="5142"/>
                    <a:pt x="5280" y="3455"/>
                    <a:pt x="5245" y="1435"/>
                  </a:cubicBezTo>
                  <a:lnTo>
                    <a:pt x="260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8" name="Google Shape;2695;p70">
            <a:extLst>
              <a:ext uri="{FF2B5EF4-FFF2-40B4-BE49-F238E27FC236}">
                <a16:creationId xmlns:a16="http://schemas.microsoft.com/office/drawing/2014/main" xmlns="" id="{8281B1DE-1D21-4B3C-AA67-C432BE484291}"/>
              </a:ext>
            </a:extLst>
          </p:cNvPr>
          <p:cNvGrpSpPr/>
          <p:nvPr userDrawn="1"/>
        </p:nvGrpSpPr>
        <p:grpSpPr>
          <a:xfrm>
            <a:off x="3432123" y="2041440"/>
            <a:ext cx="586986" cy="517740"/>
            <a:chOff x="3161917" y="2170682"/>
            <a:chExt cx="458870" cy="404737"/>
          </a:xfrm>
        </p:grpSpPr>
        <p:sp>
          <p:nvSpPr>
            <p:cNvPr id="49" name="Google Shape;2696;p70">
              <a:extLst>
                <a:ext uri="{FF2B5EF4-FFF2-40B4-BE49-F238E27FC236}">
                  <a16:creationId xmlns:a16="http://schemas.microsoft.com/office/drawing/2014/main" xmlns="" id="{C1F26957-1816-47BB-B0CD-A7ED9497C717}"/>
                </a:ext>
              </a:extLst>
            </p:cNvPr>
            <p:cNvSpPr/>
            <p:nvPr/>
          </p:nvSpPr>
          <p:spPr>
            <a:xfrm>
              <a:off x="3161917" y="2170682"/>
              <a:ext cx="277174" cy="291676"/>
            </a:xfrm>
            <a:custGeom>
              <a:avLst/>
              <a:gdLst/>
              <a:ahLst/>
              <a:cxnLst/>
              <a:rect l="l" t="t" r="r" b="b"/>
              <a:pathLst>
                <a:path w="12729" h="13395" extrusionOk="0">
                  <a:moveTo>
                    <a:pt x="11294" y="0"/>
                  </a:moveTo>
                  <a:cubicBezTo>
                    <a:pt x="4442" y="46"/>
                    <a:pt x="0" y="7242"/>
                    <a:pt x="3019" y="13394"/>
                  </a:cubicBezTo>
                  <a:lnTo>
                    <a:pt x="4522" y="10915"/>
                  </a:lnTo>
                  <a:lnTo>
                    <a:pt x="7598" y="10835"/>
                  </a:lnTo>
                  <a:cubicBezTo>
                    <a:pt x="6531" y="8195"/>
                    <a:pt x="8436" y="5291"/>
                    <a:pt x="11294" y="5234"/>
                  </a:cubicBezTo>
                  <a:lnTo>
                    <a:pt x="12729" y="2606"/>
                  </a:lnTo>
                  <a:lnTo>
                    <a:pt x="1129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2697;p70">
              <a:extLst>
                <a:ext uri="{FF2B5EF4-FFF2-40B4-BE49-F238E27FC236}">
                  <a16:creationId xmlns:a16="http://schemas.microsoft.com/office/drawing/2014/main" xmlns="" id="{ABEA5F29-F504-49F6-94D0-F16C05DD1A7D}"/>
                </a:ext>
              </a:extLst>
            </p:cNvPr>
            <p:cNvSpPr/>
            <p:nvPr/>
          </p:nvSpPr>
          <p:spPr>
            <a:xfrm>
              <a:off x="3420326" y="2170922"/>
              <a:ext cx="200461" cy="302934"/>
            </a:xfrm>
            <a:custGeom>
              <a:avLst/>
              <a:gdLst/>
              <a:ahLst/>
              <a:cxnLst/>
              <a:rect l="l" t="t" r="r" b="b"/>
              <a:pathLst>
                <a:path w="9206" h="13912" extrusionOk="0">
                  <a:moveTo>
                    <a:pt x="24" y="1"/>
                  </a:moveTo>
                  <a:lnTo>
                    <a:pt x="1447" y="2583"/>
                  </a:lnTo>
                  <a:lnTo>
                    <a:pt x="1" y="5246"/>
                  </a:lnTo>
                  <a:cubicBezTo>
                    <a:pt x="2893" y="5602"/>
                    <a:pt x="4488" y="8815"/>
                    <a:pt x="3008" y="11329"/>
                  </a:cubicBezTo>
                  <a:lnTo>
                    <a:pt x="4557" y="13854"/>
                  </a:lnTo>
                  <a:lnTo>
                    <a:pt x="7564" y="13911"/>
                  </a:lnTo>
                  <a:cubicBezTo>
                    <a:pt x="9171" y="11122"/>
                    <a:pt x="9206" y="7691"/>
                    <a:pt x="7679" y="4856"/>
                  </a:cubicBezTo>
                  <a:cubicBezTo>
                    <a:pt x="6141" y="2021"/>
                    <a:pt x="3237" y="184"/>
                    <a:pt x="2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8FA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2698;p70">
              <a:extLst>
                <a:ext uri="{FF2B5EF4-FFF2-40B4-BE49-F238E27FC236}">
                  <a16:creationId xmlns:a16="http://schemas.microsoft.com/office/drawing/2014/main" xmlns="" id="{EABB0AC6-8719-4FDE-9961-AE1058A4B110}"/>
                </a:ext>
              </a:extLst>
            </p:cNvPr>
            <p:cNvSpPr/>
            <p:nvPr/>
          </p:nvSpPr>
          <p:spPr>
            <a:xfrm>
              <a:off x="3233645" y="2417594"/>
              <a:ext cx="344393" cy="157825"/>
            </a:xfrm>
            <a:custGeom>
              <a:avLst/>
              <a:gdLst/>
              <a:ahLst/>
              <a:cxnLst/>
              <a:rect l="l" t="t" r="r" b="b"/>
              <a:pathLst>
                <a:path w="15816" h="7248" extrusionOk="0">
                  <a:moveTo>
                    <a:pt x="4557" y="1"/>
                  </a:moveTo>
                  <a:lnTo>
                    <a:pt x="1515" y="81"/>
                  </a:lnTo>
                  <a:lnTo>
                    <a:pt x="0" y="2583"/>
                  </a:lnTo>
                  <a:cubicBezTo>
                    <a:pt x="1607" y="5372"/>
                    <a:pt x="4545" y="7140"/>
                    <a:pt x="7770" y="7243"/>
                  </a:cubicBezTo>
                  <a:cubicBezTo>
                    <a:pt x="7870" y="7246"/>
                    <a:pt x="7970" y="7248"/>
                    <a:pt x="8070" y="7248"/>
                  </a:cubicBezTo>
                  <a:cubicBezTo>
                    <a:pt x="11183" y="7248"/>
                    <a:pt x="14092" y="5691"/>
                    <a:pt x="15816" y="3088"/>
                  </a:cubicBezTo>
                  <a:lnTo>
                    <a:pt x="12832" y="3019"/>
                  </a:lnTo>
                  <a:lnTo>
                    <a:pt x="11260" y="471"/>
                  </a:lnTo>
                  <a:cubicBezTo>
                    <a:pt x="10437" y="1506"/>
                    <a:pt x="9252" y="2011"/>
                    <a:pt x="8072" y="2011"/>
                  </a:cubicBezTo>
                  <a:cubicBezTo>
                    <a:pt x="6699" y="2011"/>
                    <a:pt x="5334" y="1328"/>
                    <a:pt x="455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2" name="Google Shape;2699;p70">
            <a:extLst>
              <a:ext uri="{FF2B5EF4-FFF2-40B4-BE49-F238E27FC236}">
                <a16:creationId xmlns:a16="http://schemas.microsoft.com/office/drawing/2014/main" xmlns="" id="{A626B475-A737-4562-9C1A-A9B1C1BA073C}"/>
              </a:ext>
            </a:extLst>
          </p:cNvPr>
          <p:cNvGrpSpPr/>
          <p:nvPr userDrawn="1"/>
        </p:nvGrpSpPr>
        <p:grpSpPr>
          <a:xfrm>
            <a:off x="3455145" y="2802779"/>
            <a:ext cx="540943" cy="517963"/>
            <a:chOff x="3179914" y="2889488"/>
            <a:chExt cx="422876" cy="404911"/>
          </a:xfrm>
        </p:grpSpPr>
        <p:sp>
          <p:nvSpPr>
            <p:cNvPr id="53" name="Google Shape;2700;p70">
              <a:extLst>
                <a:ext uri="{FF2B5EF4-FFF2-40B4-BE49-F238E27FC236}">
                  <a16:creationId xmlns:a16="http://schemas.microsoft.com/office/drawing/2014/main" xmlns="" id="{8DC1C5B2-4D9F-4591-9179-21FE299C4501}"/>
                </a:ext>
              </a:extLst>
            </p:cNvPr>
            <p:cNvSpPr/>
            <p:nvPr/>
          </p:nvSpPr>
          <p:spPr>
            <a:xfrm>
              <a:off x="3402328" y="2889749"/>
              <a:ext cx="163726" cy="157477"/>
            </a:xfrm>
            <a:custGeom>
              <a:avLst/>
              <a:gdLst/>
              <a:ahLst/>
              <a:cxnLst/>
              <a:rect l="l" t="t" r="r" b="b"/>
              <a:pathLst>
                <a:path w="7519" h="7232" extrusionOk="0">
                  <a:moveTo>
                    <a:pt x="24" y="0"/>
                  </a:moveTo>
                  <a:lnTo>
                    <a:pt x="1447" y="2583"/>
                  </a:lnTo>
                  <a:lnTo>
                    <a:pt x="1" y="5257"/>
                  </a:lnTo>
                  <a:cubicBezTo>
                    <a:pt x="1252" y="5418"/>
                    <a:pt x="2365" y="6141"/>
                    <a:pt x="2996" y="7231"/>
                  </a:cubicBezTo>
                  <a:lnTo>
                    <a:pt x="5958" y="7151"/>
                  </a:lnTo>
                  <a:lnTo>
                    <a:pt x="7518" y="4580"/>
                  </a:lnTo>
                  <a:cubicBezTo>
                    <a:pt x="5946" y="1894"/>
                    <a:pt x="3134" y="184"/>
                    <a:pt x="2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2701;p70">
              <a:extLst>
                <a:ext uri="{FF2B5EF4-FFF2-40B4-BE49-F238E27FC236}">
                  <a16:creationId xmlns:a16="http://schemas.microsoft.com/office/drawing/2014/main" xmlns="" id="{109F1DF9-FD87-4DEB-9CCD-4EFC121C3661}"/>
                </a:ext>
              </a:extLst>
            </p:cNvPr>
            <p:cNvSpPr/>
            <p:nvPr/>
          </p:nvSpPr>
          <p:spPr>
            <a:xfrm>
              <a:off x="3467807" y="3000956"/>
              <a:ext cx="134983" cy="191707"/>
            </a:xfrm>
            <a:custGeom>
              <a:avLst/>
              <a:gdLst/>
              <a:ahLst/>
              <a:cxnLst/>
              <a:rect l="l" t="t" r="r" b="b"/>
              <a:pathLst>
                <a:path w="6199" h="8804" extrusionOk="0">
                  <a:moveTo>
                    <a:pt x="4798" y="1"/>
                  </a:moveTo>
                  <a:lnTo>
                    <a:pt x="3249" y="2549"/>
                  </a:lnTo>
                  <a:lnTo>
                    <a:pt x="242" y="2629"/>
                  </a:lnTo>
                  <a:cubicBezTo>
                    <a:pt x="724" y="3800"/>
                    <a:pt x="644" y="5131"/>
                    <a:pt x="1" y="6221"/>
                  </a:cubicBezTo>
                  <a:lnTo>
                    <a:pt x="1550" y="8746"/>
                  </a:lnTo>
                  <a:lnTo>
                    <a:pt x="4557" y="8804"/>
                  </a:lnTo>
                  <a:cubicBezTo>
                    <a:pt x="6107" y="6095"/>
                    <a:pt x="6199" y="2790"/>
                    <a:pt x="479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" name="Google Shape;2702;p70">
              <a:extLst>
                <a:ext uri="{FF2B5EF4-FFF2-40B4-BE49-F238E27FC236}">
                  <a16:creationId xmlns:a16="http://schemas.microsoft.com/office/drawing/2014/main" xmlns="" id="{920F8094-7C4E-4419-86FB-131BA47428F7}"/>
                </a:ext>
              </a:extLst>
            </p:cNvPr>
            <p:cNvSpPr/>
            <p:nvPr/>
          </p:nvSpPr>
          <p:spPr>
            <a:xfrm>
              <a:off x="3222637" y="2889488"/>
              <a:ext cx="198457" cy="149224"/>
            </a:xfrm>
            <a:custGeom>
              <a:avLst/>
              <a:gdLst/>
              <a:ahLst/>
              <a:cxnLst/>
              <a:rect l="l" t="t" r="r" b="b"/>
              <a:pathLst>
                <a:path w="9114" h="6853" extrusionOk="0">
                  <a:moveTo>
                    <a:pt x="7690" y="1"/>
                  </a:moveTo>
                  <a:cubicBezTo>
                    <a:pt x="4592" y="24"/>
                    <a:pt x="1711" y="1585"/>
                    <a:pt x="1" y="4156"/>
                  </a:cubicBezTo>
                  <a:lnTo>
                    <a:pt x="2904" y="4225"/>
                  </a:lnTo>
                  <a:lnTo>
                    <a:pt x="4511" y="6853"/>
                  </a:lnTo>
                  <a:cubicBezTo>
                    <a:pt x="5257" y="5854"/>
                    <a:pt x="6428" y="5258"/>
                    <a:pt x="7679" y="5235"/>
                  </a:cubicBezTo>
                  <a:lnTo>
                    <a:pt x="9114" y="2606"/>
                  </a:lnTo>
                  <a:lnTo>
                    <a:pt x="769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8FA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" name="Google Shape;2703;p70">
              <a:extLst>
                <a:ext uri="{FF2B5EF4-FFF2-40B4-BE49-F238E27FC236}">
                  <a16:creationId xmlns:a16="http://schemas.microsoft.com/office/drawing/2014/main" xmlns="" id="{B1EB2C53-42E4-45D9-8CE6-7620506EDACC}"/>
                </a:ext>
              </a:extLst>
            </p:cNvPr>
            <p:cNvSpPr/>
            <p:nvPr/>
          </p:nvSpPr>
          <p:spPr>
            <a:xfrm>
              <a:off x="3179914" y="2991462"/>
              <a:ext cx="133960" cy="190205"/>
            </a:xfrm>
            <a:custGeom>
              <a:avLst/>
              <a:gdLst/>
              <a:ahLst/>
              <a:cxnLst/>
              <a:rect l="l" t="t" r="r" b="b"/>
              <a:pathLst>
                <a:path w="6152" h="8735" extrusionOk="0">
                  <a:moveTo>
                    <a:pt x="1641" y="1"/>
                  </a:moveTo>
                  <a:cubicBezTo>
                    <a:pt x="103" y="2686"/>
                    <a:pt x="0" y="5957"/>
                    <a:pt x="1366" y="8735"/>
                  </a:cubicBezTo>
                  <a:lnTo>
                    <a:pt x="2869" y="6244"/>
                  </a:lnTo>
                  <a:lnTo>
                    <a:pt x="5957" y="6164"/>
                  </a:lnTo>
                  <a:cubicBezTo>
                    <a:pt x="5486" y="5016"/>
                    <a:pt x="5555" y="3731"/>
                    <a:pt x="6152" y="2640"/>
                  </a:cubicBezTo>
                  <a:lnTo>
                    <a:pt x="4568" y="58"/>
                  </a:lnTo>
                  <a:lnTo>
                    <a:pt x="164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" name="Google Shape;2704;p70">
              <a:extLst>
                <a:ext uri="{FF2B5EF4-FFF2-40B4-BE49-F238E27FC236}">
                  <a16:creationId xmlns:a16="http://schemas.microsoft.com/office/drawing/2014/main" xmlns="" id="{24B38974-30D4-40A2-9A1B-2BCC96681FCD}"/>
                </a:ext>
              </a:extLst>
            </p:cNvPr>
            <p:cNvSpPr/>
            <p:nvPr/>
          </p:nvSpPr>
          <p:spPr>
            <a:xfrm>
              <a:off x="3215887" y="3136661"/>
              <a:ext cx="162725" cy="157477"/>
            </a:xfrm>
            <a:custGeom>
              <a:avLst/>
              <a:gdLst/>
              <a:ahLst/>
              <a:cxnLst/>
              <a:rect l="l" t="t" r="r" b="b"/>
              <a:pathLst>
                <a:path w="7473" h="7232" extrusionOk="0">
                  <a:moveTo>
                    <a:pt x="4546" y="1"/>
                  </a:moveTo>
                  <a:lnTo>
                    <a:pt x="1516" y="81"/>
                  </a:lnTo>
                  <a:lnTo>
                    <a:pt x="1" y="2583"/>
                  </a:lnTo>
                  <a:cubicBezTo>
                    <a:pt x="1550" y="5280"/>
                    <a:pt x="4339" y="7025"/>
                    <a:pt x="7438" y="7232"/>
                  </a:cubicBezTo>
                  <a:lnTo>
                    <a:pt x="6026" y="4649"/>
                  </a:lnTo>
                  <a:lnTo>
                    <a:pt x="7472" y="1964"/>
                  </a:lnTo>
                  <a:cubicBezTo>
                    <a:pt x="6256" y="1791"/>
                    <a:pt x="5177" y="1068"/>
                    <a:pt x="454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2705;p70">
              <a:extLst>
                <a:ext uri="{FF2B5EF4-FFF2-40B4-BE49-F238E27FC236}">
                  <a16:creationId xmlns:a16="http://schemas.microsoft.com/office/drawing/2014/main" xmlns="" id="{16A21BD6-4FE0-43B7-BDB3-F307E12E11AF}"/>
                </a:ext>
              </a:extLst>
            </p:cNvPr>
            <p:cNvSpPr/>
            <p:nvPr/>
          </p:nvSpPr>
          <p:spPr>
            <a:xfrm>
              <a:off x="3359605" y="3146677"/>
              <a:ext cx="200439" cy="147722"/>
            </a:xfrm>
            <a:custGeom>
              <a:avLst/>
              <a:gdLst/>
              <a:ahLst/>
              <a:cxnLst/>
              <a:rect l="l" t="t" r="r" b="b"/>
              <a:pathLst>
                <a:path w="9205" h="6784" extrusionOk="0">
                  <a:moveTo>
                    <a:pt x="4649" y="0"/>
                  </a:moveTo>
                  <a:cubicBezTo>
                    <a:pt x="3880" y="976"/>
                    <a:pt x="2697" y="1549"/>
                    <a:pt x="1446" y="1549"/>
                  </a:cubicBezTo>
                  <a:lnTo>
                    <a:pt x="1435" y="1549"/>
                  </a:lnTo>
                  <a:lnTo>
                    <a:pt x="0" y="4189"/>
                  </a:lnTo>
                  <a:lnTo>
                    <a:pt x="1435" y="6783"/>
                  </a:lnTo>
                  <a:lnTo>
                    <a:pt x="1446" y="6783"/>
                  </a:lnTo>
                  <a:cubicBezTo>
                    <a:pt x="1458" y="6783"/>
                    <a:pt x="1469" y="6783"/>
                    <a:pt x="1481" y="6783"/>
                  </a:cubicBezTo>
                  <a:cubicBezTo>
                    <a:pt x="4589" y="6783"/>
                    <a:pt x="7490" y="5224"/>
                    <a:pt x="9205" y="2628"/>
                  </a:cubicBezTo>
                  <a:lnTo>
                    <a:pt x="6221" y="2559"/>
                  </a:lnTo>
                  <a:lnTo>
                    <a:pt x="464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9" name="Google Shape;2706;p70">
            <a:extLst>
              <a:ext uri="{FF2B5EF4-FFF2-40B4-BE49-F238E27FC236}">
                <a16:creationId xmlns:a16="http://schemas.microsoft.com/office/drawing/2014/main" xmlns="" id="{73B4BD03-E652-4C73-BD99-48CB78C74BB3}"/>
              </a:ext>
            </a:extLst>
          </p:cNvPr>
          <p:cNvGrpSpPr/>
          <p:nvPr userDrawn="1"/>
        </p:nvGrpSpPr>
        <p:grpSpPr>
          <a:xfrm>
            <a:off x="4155939" y="2802737"/>
            <a:ext cx="536180" cy="518047"/>
            <a:chOff x="3729467" y="2889422"/>
            <a:chExt cx="419153" cy="404977"/>
          </a:xfrm>
        </p:grpSpPr>
        <p:sp>
          <p:nvSpPr>
            <p:cNvPr id="60" name="Google Shape;2707;p70">
              <a:extLst>
                <a:ext uri="{FF2B5EF4-FFF2-40B4-BE49-F238E27FC236}">
                  <a16:creationId xmlns:a16="http://schemas.microsoft.com/office/drawing/2014/main" xmlns="" id="{5F05DAE7-E419-489B-9A2D-EDC9235EFDE0}"/>
                </a:ext>
              </a:extLst>
            </p:cNvPr>
            <p:cNvSpPr/>
            <p:nvPr/>
          </p:nvSpPr>
          <p:spPr>
            <a:xfrm>
              <a:off x="4014137" y="2974913"/>
              <a:ext cx="134482" cy="178707"/>
            </a:xfrm>
            <a:custGeom>
              <a:avLst/>
              <a:gdLst/>
              <a:ahLst/>
              <a:cxnLst/>
              <a:rect l="l" t="t" r="r" b="b"/>
              <a:pathLst>
                <a:path w="6176" h="8207" extrusionOk="0">
                  <a:moveTo>
                    <a:pt x="4121" y="0"/>
                  </a:moveTo>
                  <a:lnTo>
                    <a:pt x="2973" y="2732"/>
                  </a:lnTo>
                  <a:lnTo>
                    <a:pt x="0" y="3260"/>
                  </a:lnTo>
                  <a:cubicBezTo>
                    <a:pt x="391" y="3891"/>
                    <a:pt x="586" y="4625"/>
                    <a:pt x="586" y="5372"/>
                  </a:cubicBezTo>
                  <a:cubicBezTo>
                    <a:pt x="586" y="5658"/>
                    <a:pt x="563" y="5945"/>
                    <a:pt x="494" y="6232"/>
                  </a:cubicBezTo>
                  <a:lnTo>
                    <a:pt x="2743" y="8206"/>
                  </a:lnTo>
                  <a:lnTo>
                    <a:pt x="5613" y="7392"/>
                  </a:lnTo>
                  <a:cubicBezTo>
                    <a:pt x="6175" y="4832"/>
                    <a:pt x="5636" y="2146"/>
                    <a:pt x="412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2708;p70">
              <a:extLst>
                <a:ext uri="{FF2B5EF4-FFF2-40B4-BE49-F238E27FC236}">
                  <a16:creationId xmlns:a16="http://schemas.microsoft.com/office/drawing/2014/main" xmlns="" id="{1F573549-FDE6-4E07-A66E-94A64B02C96E}"/>
                </a:ext>
              </a:extLst>
            </p:cNvPr>
            <p:cNvSpPr/>
            <p:nvPr/>
          </p:nvSpPr>
          <p:spPr>
            <a:xfrm>
              <a:off x="3741225" y="3095375"/>
              <a:ext cx="148963" cy="173460"/>
            </a:xfrm>
            <a:custGeom>
              <a:avLst/>
              <a:gdLst/>
              <a:ahLst/>
              <a:cxnLst/>
              <a:rect l="l" t="t" r="r" b="b"/>
              <a:pathLst>
                <a:path w="6841" h="7966" extrusionOk="0">
                  <a:moveTo>
                    <a:pt x="2215" y="0"/>
                  </a:moveTo>
                  <a:lnTo>
                    <a:pt x="0" y="1963"/>
                  </a:lnTo>
                  <a:cubicBezTo>
                    <a:pt x="597" y="4511"/>
                    <a:pt x="2250" y="6691"/>
                    <a:pt x="4534" y="7965"/>
                  </a:cubicBezTo>
                  <a:lnTo>
                    <a:pt x="4373" y="5027"/>
                  </a:lnTo>
                  <a:lnTo>
                    <a:pt x="6841" y="3248"/>
                  </a:lnTo>
                  <a:cubicBezTo>
                    <a:pt x="5980" y="2686"/>
                    <a:pt x="5360" y="1814"/>
                    <a:pt x="5108" y="804"/>
                  </a:cubicBezTo>
                  <a:lnTo>
                    <a:pt x="221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2709;p70">
              <a:extLst>
                <a:ext uri="{FF2B5EF4-FFF2-40B4-BE49-F238E27FC236}">
                  <a16:creationId xmlns:a16="http://schemas.microsoft.com/office/drawing/2014/main" xmlns="" id="{A4B238BC-473F-4AEE-B7EB-E6814C8AE149}"/>
                </a:ext>
              </a:extLst>
            </p:cNvPr>
            <p:cNvSpPr/>
            <p:nvPr/>
          </p:nvSpPr>
          <p:spPr>
            <a:xfrm>
              <a:off x="3949660" y="2889684"/>
              <a:ext cx="146219" cy="145980"/>
            </a:xfrm>
            <a:custGeom>
              <a:avLst/>
              <a:gdLst/>
              <a:ahLst/>
              <a:cxnLst/>
              <a:rect l="l" t="t" r="r" b="b"/>
              <a:pathLst>
                <a:path w="6715" h="6704" extrusionOk="0">
                  <a:moveTo>
                    <a:pt x="12" y="0"/>
                  </a:moveTo>
                  <a:lnTo>
                    <a:pt x="1435" y="2583"/>
                  </a:lnTo>
                  <a:lnTo>
                    <a:pt x="0" y="5257"/>
                  </a:lnTo>
                  <a:cubicBezTo>
                    <a:pt x="1022" y="5383"/>
                    <a:pt x="1963" y="5900"/>
                    <a:pt x="2629" y="6703"/>
                  </a:cubicBezTo>
                  <a:lnTo>
                    <a:pt x="5567" y="6187"/>
                  </a:lnTo>
                  <a:lnTo>
                    <a:pt x="6714" y="3432"/>
                  </a:lnTo>
                  <a:cubicBezTo>
                    <a:pt x="5062" y="1401"/>
                    <a:pt x="2629" y="150"/>
                    <a:pt x="1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2710;p70">
              <a:extLst>
                <a:ext uri="{FF2B5EF4-FFF2-40B4-BE49-F238E27FC236}">
                  <a16:creationId xmlns:a16="http://schemas.microsoft.com/office/drawing/2014/main" xmlns="" id="{E8E249F1-C62E-4547-97B9-608012B43501}"/>
                </a:ext>
              </a:extLst>
            </p:cNvPr>
            <p:cNvSpPr/>
            <p:nvPr/>
          </p:nvSpPr>
          <p:spPr>
            <a:xfrm>
              <a:off x="3847947" y="3172089"/>
              <a:ext cx="167210" cy="122310"/>
            </a:xfrm>
            <a:custGeom>
              <a:avLst/>
              <a:gdLst/>
              <a:ahLst/>
              <a:cxnLst/>
              <a:rect l="l" t="t" r="r" b="b"/>
              <a:pathLst>
                <a:path w="7679" h="5617" extrusionOk="0">
                  <a:moveTo>
                    <a:pt x="2433" y="1"/>
                  </a:moveTo>
                  <a:lnTo>
                    <a:pt x="0" y="1757"/>
                  </a:lnTo>
                  <a:lnTo>
                    <a:pt x="149" y="4718"/>
                  </a:lnTo>
                  <a:cubicBezTo>
                    <a:pt x="1415" y="5317"/>
                    <a:pt x="2781" y="5616"/>
                    <a:pt x="4148" y="5616"/>
                  </a:cubicBezTo>
                  <a:cubicBezTo>
                    <a:pt x="5347" y="5616"/>
                    <a:pt x="6546" y="5386"/>
                    <a:pt x="7678" y="4924"/>
                  </a:cubicBezTo>
                  <a:lnTo>
                    <a:pt x="5280" y="3203"/>
                  </a:lnTo>
                  <a:lnTo>
                    <a:pt x="5417" y="173"/>
                  </a:lnTo>
                  <a:lnTo>
                    <a:pt x="5417" y="173"/>
                  </a:lnTo>
                  <a:cubicBezTo>
                    <a:pt x="5016" y="311"/>
                    <a:pt x="4591" y="379"/>
                    <a:pt x="4155" y="379"/>
                  </a:cubicBezTo>
                  <a:cubicBezTo>
                    <a:pt x="3558" y="379"/>
                    <a:pt x="2973" y="253"/>
                    <a:pt x="243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8FA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2711;p70">
              <a:extLst>
                <a:ext uri="{FF2B5EF4-FFF2-40B4-BE49-F238E27FC236}">
                  <a16:creationId xmlns:a16="http://schemas.microsoft.com/office/drawing/2014/main" xmlns="" id="{5954988E-7C65-42D3-BB7B-E08129242035}"/>
                </a:ext>
              </a:extLst>
            </p:cNvPr>
            <p:cNvSpPr/>
            <p:nvPr/>
          </p:nvSpPr>
          <p:spPr>
            <a:xfrm>
              <a:off x="3974658" y="3122616"/>
              <a:ext cx="158457" cy="151206"/>
            </a:xfrm>
            <a:custGeom>
              <a:avLst/>
              <a:gdLst/>
              <a:ahLst/>
              <a:cxnLst/>
              <a:rect l="l" t="t" r="r" b="b"/>
              <a:pathLst>
                <a:path w="7277" h="6944" extrusionOk="0">
                  <a:moveTo>
                    <a:pt x="2158" y="0"/>
                  </a:moveTo>
                  <a:cubicBezTo>
                    <a:pt x="1790" y="964"/>
                    <a:pt x="1079" y="1768"/>
                    <a:pt x="149" y="2227"/>
                  </a:cubicBezTo>
                  <a:lnTo>
                    <a:pt x="0" y="5222"/>
                  </a:lnTo>
                  <a:lnTo>
                    <a:pt x="2422" y="6944"/>
                  </a:lnTo>
                  <a:cubicBezTo>
                    <a:pt x="4775" y="5785"/>
                    <a:pt x="6542" y="3696"/>
                    <a:pt x="7277" y="1171"/>
                  </a:cubicBezTo>
                  <a:lnTo>
                    <a:pt x="7277" y="1171"/>
                  </a:lnTo>
                  <a:lnTo>
                    <a:pt x="4430" y="1986"/>
                  </a:lnTo>
                  <a:lnTo>
                    <a:pt x="215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2712;p70">
              <a:extLst>
                <a:ext uri="{FF2B5EF4-FFF2-40B4-BE49-F238E27FC236}">
                  <a16:creationId xmlns:a16="http://schemas.microsoft.com/office/drawing/2014/main" xmlns="" id="{00A7364F-808B-4351-B89E-96E03A458A9D}"/>
                </a:ext>
              </a:extLst>
            </p:cNvPr>
            <p:cNvSpPr/>
            <p:nvPr/>
          </p:nvSpPr>
          <p:spPr>
            <a:xfrm>
              <a:off x="3729467" y="2966660"/>
              <a:ext cx="138990" cy="158718"/>
            </a:xfrm>
            <a:custGeom>
              <a:avLst/>
              <a:gdLst/>
              <a:ahLst/>
              <a:cxnLst/>
              <a:rect l="l" t="t" r="r" b="b"/>
              <a:pathLst>
                <a:path w="6383" h="7289" extrusionOk="0">
                  <a:moveTo>
                    <a:pt x="2296" y="0"/>
                  </a:moveTo>
                  <a:cubicBezTo>
                    <a:pt x="678" y="2055"/>
                    <a:pt x="1" y="4706"/>
                    <a:pt x="425" y="7288"/>
                  </a:cubicBezTo>
                  <a:lnTo>
                    <a:pt x="2618" y="5337"/>
                  </a:lnTo>
                  <a:lnTo>
                    <a:pt x="5556" y="6152"/>
                  </a:lnTo>
                  <a:cubicBezTo>
                    <a:pt x="5544" y="6026"/>
                    <a:pt x="5533" y="5888"/>
                    <a:pt x="5533" y="5751"/>
                  </a:cubicBezTo>
                  <a:cubicBezTo>
                    <a:pt x="5533" y="4855"/>
                    <a:pt x="5831" y="3983"/>
                    <a:pt x="6382" y="3271"/>
                  </a:cubicBezTo>
                  <a:lnTo>
                    <a:pt x="5211" y="505"/>
                  </a:lnTo>
                  <a:lnTo>
                    <a:pt x="229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2713;p70">
              <a:extLst>
                <a:ext uri="{FF2B5EF4-FFF2-40B4-BE49-F238E27FC236}">
                  <a16:creationId xmlns:a16="http://schemas.microsoft.com/office/drawing/2014/main" xmlns="" id="{696FA546-3438-46C3-849A-8BDBE4147408}"/>
                </a:ext>
              </a:extLst>
            </p:cNvPr>
            <p:cNvSpPr/>
            <p:nvPr/>
          </p:nvSpPr>
          <p:spPr>
            <a:xfrm>
              <a:off x="3787716" y="2889422"/>
              <a:ext cx="180449" cy="139229"/>
            </a:xfrm>
            <a:custGeom>
              <a:avLst/>
              <a:gdLst/>
              <a:ahLst/>
              <a:cxnLst/>
              <a:rect l="l" t="t" r="r" b="b"/>
              <a:pathLst>
                <a:path w="8287" h="6394" extrusionOk="0">
                  <a:moveTo>
                    <a:pt x="6863" y="1"/>
                  </a:moveTo>
                  <a:cubicBezTo>
                    <a:pt x="4235" y="12"/>
                    <a:pt x="1756" y="1137"/>
                    <a:pt x="0" y="3088"/>
                  </a:cubicBezTo>
                  <a:lnTo>
                    <a:pt x="2904" y="3593"/>
                  </a:lnTo>
                  <a:lnTo>
                    <a:pt x="4086" y="6394"/>
                  </a:lnTo>
                  <a:cubicBezTo>
                    <a:pt x="4820" y="5671"/>
                    <a:pt x="5819" y="5258"/>
                    <a:pt x="6852" y="5235"/>
                  </a:cubicBezTo>
                  <a:lnTo>
                    <a:pt x="8287" y="2606"/>
                  </a:lnTo>
                  <a:lnTo>
                    <a:pt x="6863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7" name="Google Shape;2714;p70">
            <a:extLst>
              <a:ext uri="{FF2B5EF4-FFF2-40B4-BE49-F238E27FC236}">
                <a16:creationId xmlns:a16="http://schemas.microsoft.com/office/drawing/2014/main" xmlns="" id="{44F4D6D5-4532-49B1-AE29-1867B7F152A0}"/>
              </a:ext>
            </a:extLst>
          </p:cNvPr>
          <p:cNvGrpSpPr/>
          <p:nvPr userDrawn="1"/>
        </p:nvGrpSpPr>
        <p:grpSpPr>
          <a:xfrm>
            <a:off x="1692972" y="3146166"/>
            <a:ext cx="965351" cy="134611"/>
            <a:chOff x="4411970" y="2962952"/>
            <a:chExt cx="706544" cy="104212"/>
          </a:xfrm>
        </p:grpSpPr>
        <p:sp>
          <p:nvSpPr>
            <p:cNvPr id="68" name="Google Shape;2715;p70">
              <a:extLst>
                <a:ext uri="{FF2B5EF4-FFF2-40B4-BE49-F238E27FC236}">
                  <a16:creationId xmlns:a16="http://schemas.microsoft.com/office/drawing/2014/main" xmlns="" id="{E21D8869-9AA6-4142-A528-8FC3470D7D06}"/>
                </a:ext>
              </a:extLst>
            </p:cNvPr>
            <p:cNvSpPr/>
            <p:nvPr/>
          </p:nvSpPr>
          <p:spPr>
            <a:xfrm>
              <a:off x="4583864" y="2962952"/>
              <a:ext cx="534651" cy="104077"/>
            </a:xfrm>
            <a:custGeom>
              <a:avLst/>
              <a:gdLst/>
              <a:ahLst/>
              <a:cxnLst/>
              <a:rect l="l" t="t" r="r" b="b"/>
              <a:pathLst>
                <a:path w="11841" h="2305" extrusionOk="0">
                  <a:moveTo>
                    <a:pt x="1155" y="0"/>
                  </a:moveTo>
                  <a:lnTo>
                    <a:pt x="0" y="2304"/>
                  </a:lnTo>
                  <a:lnTo>
                    <a:pt x="11410" y="2304"/>
                  </a:lnTo>
                  <a:lnTo>
                    <a:pt x="11840" y="1153"/>
                  </a:lnTo>
                  <a:lnTo>
                    <a:pt x="1141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2716;p70">
              <a:extLst>
                <a:ext uri="{FF2B5EF4-FFF2-40B4-BE49-F238E27FC236}">
                  <a16:creationId xmlns:a16="http://schemas.microsoft.com/office/drawing/2014/main" xmlns="" id="{B2EE3AD1-3272-4614-B47C-CE908F9A8E78}"/>
                </a:ext>
              </a:extLst>
            </p:cNvPr>
            <p:cNvSpPr/>
            <p:nvPr/>
          </p:nvSpPr>
          <p:spPr>
            <a:xfrm>
              <a:off x="4411970" y="2963088"/>
              <a:ext cx="124124" cy="104077"/>
            </a:xfrm>
            <a:custGeom>
              <a:avLst/>
              <a:gdLst/>
              <a:ahLst/>
              <a:cxnLst/>
              <a:rect l="l" t="t" r="r" b="b"/>
              <a:pathLst>
                <a:path w="2749" h="2305" extrusionOk="0">
                  <a:moveTo>
                    <a:pt x="2749" y="0"/>
                  </a:moveTo>
                  <a:lnTo>
                    <a:pt x="177" y="2"/>
                  </a:lnTo>
                  <a:cubicBezTo>
                    <a:pt x="79" y="2"/>
                    <a:pt x="1" y="79"/>
                    <a:pt x="1" y="176"/>
                  </a:cubicBezTo>
                  <a:lnTo>
                    <a:pt x="1" y="2130"/>
                  </a:lnTo>
                  <a:cubicBezTo>
                    <a:pt x="1" y="2226"/>
                    <a:pt x="79" y="2305"/>
                    <a:pt x="177" y="2305"/>
                  </a:cubicBezTo>
                  <a:lnTo>
                    <a:pt x="1522" y="2305"/>
                  </a:lnTo>
                  <a:lnTo>
                    <a:pt x="274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2717;p70">
              <a:extLst>
                <a:ext uri="{FF2B5EF4-FFF2-40B4-BE49-F238E27FC236}">
                  <a16:creationId xmlns:a16="http://schemas.microsoft.com/office/drawing/2014/main" xmlns="" id="{5237D46E-3B9D-4585-A2B8-199718CDC045}"/>
                </a:ext>
              </a:extLst>
            </p:cNvPr>
            <p:cNvSpPr/>
            <p:nvPr/>
          </p:nvSpPr>
          <p:spPr>
            <a:xfrm>
              <a:off x="4496946" y="2963133"/>
              <a:ext cx="79920" cy="104031"/>
            </a:xfrm>
            <a:custGeom>
              <a:avLst/>
              <a:gdLst/>
              <a:ahLst/>
              <a:cxnLst/>
              <a:rect l="l" t="t" r="r" b="b"/>
              <a:pathLst>
                <a:path w="1770" h="2304" extrusionOk="0">
                  <a:moveTo>
                    <a:pt x="1227" y="1"/>
                  </a:moveTo>
                  <a:lnTo>
                    <a:pt x="0" y="2304"/>
                  </a:lnTo>
                  <a:lnTo>
                    <a:pt x="542" y="2304"/>
                  </a:lnTo>
                  <a:lnTo>
                    <a:pt x="177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2718;p70">
              <a:extLst>
                <a:ext uri="{FF2B5EF4-FFF2-40B4-BE49-F238E27FC236}">
                  <a16:creationId xmlns:a16="http://schemas.microsoft.com/office/drawing/2014/main" xmlns="" id="{3840D308-D766-48A9-B704-FFF8E6E3D8C7}"/>
                </a:ext>
              </a:extLst>
            </p:cNvPr>
            <p:cNvSpPr/>
            <p:nvPr/>
          </p:nvSpPr>
          <p:spPr>
            <a:xfrm>
              <a:off x="4537628" y="2963133"/>
              <a:ext cx="79965" cy="104031"/>
            </a:xfrm>
            <a:custGeom>
              <a:avLst/>
              <a:gdLst/>
              <a:ahLst/>
              <a:cxnLst/>
              <a:rect l="l" t="t" r="r" b="b"/>
              <a:pathLst>
                <a:path w="1771" h="2304" extrusionOk="0">
                  <a:moveTo>
                    <a:pt x="1229" y="1"/>
                  </a:moveTo>
                  <a:lnTo>
                    <a:pt x="1" y="2304"/>
                  </a:lnTo>
                  <a:lnTo>
                    <a:pt x="544" y="2304"/>
                  </a:lnTo>
                  <a:lnTo>
                    <a:pt x="177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2" name="Google Shape;2719;p70">
            <a:extLst>
              <a:ext uri="{FF2B5EF4-FFF2-40B4-BE49-F238E27FC236}">
                <a16:creationId xmlns:a16="http://schemas.microsoft.com/office/drawing/2014/main" xmlns="" id="{4EE22E9D-29E3-4598-B8F7-65F6D3189B69}"/>
              </a:ext>
            </a:extLst>
          </p:cNvPr>
          <p:cNvGrpSpPr/>
          <p:nvPr userDrawn="1"/>
        </p:nvGrpSpPr>
        <p:grpSpPr>
          <a:xfrm>
            <a:off x="1692972" y="2741456"/>
            <a:ext cx="960158" cy="289172"/>
            <a:chOff x="4411970" y="2726085"/>
            <a:chExt cx="643107" cy="193659"/>
          </a:xfrm>
        </p:grpSpPr>
        <p:sp>
          <p:nvSpPr>
            <p:cNvPr id="73" name="Google Shape;2720;p70">
              <a:extLst>
                <a:ext uri="{FF2B5EF4-FFF2-40B4-BE49-F238E27FC236}">
                  <a16:creationId xmlns:a16="http://schemas.microsoft.com/office/drawing/2014/main" xmlns="" id="{05A716D8-6AB4-4630-9B4D-40C65F9D2C37}"/>
                </a:ext>
              </a:extLst>
            </p:cNvPr>
            <p:cNvSpPr/>
            <p:nvPr/>
          </p:nvSpPr>
          <p:spPr>
            <a:xfrm>
              <a:off x="4411970" y="2726085"/>
              <a:ext cx="118796" cy="193659"/>
            </a:xfrm>
            <a:custGeom>
              <a:avLst/>
              <a:gdLst/>
              <a:ahLst/>
              <a:cxnLst/>
              <a:rect l="l" t="t" r="r" b="b"/>
              <a:pathLst>
                <a:path w="2631" h="4289" extrusionOk="0">
                  <a:moveTo>
                    <a:pt x="450" y="0"/>
                  </a:moveTo>
                  <a:cubicBezTo>
                    <a:pt x="357" y="0"/>
                    <a:pt x="264" y="35"/>
                    <a:pt x="193" y="106"/>
                  </a:cubicBezTo>
                  <a:lnTo>
                    <a:pt x="1" y="298"/>
                  </a:lnTo>
                  <a:lnTo>
                    <a:pt x="1591" y="1886"/>
                  </a:lnTo>
                  <a:cubicBezTo>
                    <a:pt x="1732" y="2029"/>
                    <a:pt x="1732" y="2258"/>
                    <a:pt x="1591" y="2401"/>
                  </a:cubicBezTo>
                  <a:lnTo>
                    <a:pt x="1" y="3991"/>
                  </a:lnTo>
                  <a:lnTo>
                    <a:pt x="193" y="4183"/>
                  </a:lnTo>
                  <a:cubicBezTo>
                    <a:pt x="264" y="4253"/>
                    <a:pt x="357" y="4288"/>
                    <a:pt x="450" y="4288"/>
                  </a:cubicBezTo>
                  <a:cubicBezTo>
                    <a:pt x="543" y="4288"/>
                    <a:pt x="636" y="4253"/>
                    <a:pt x="707" y="4183"/>
                  </a:cubicBezTo>
                  <a:lnTo>
                    <a:pt x="2488" y="2401"/>
                  </a:lnTo>
                  <a:cubicBezTo>
                    <a:pt x="2630" y="2260"/>
                    <a:pt x="2630" y="2029"/>
                    <a:pt x="2488" y="1888"/>
                  </a:cubicBezTo>
                  <a:lnTo>
                    <a:pt x="707" y="106"/>
                  </a:lnTo>
                  <a:cubicBezTo>
                    <a:pt x="636" y="35"/>
                    <a:pt x="543" y="0"/>
                    <a:pt x="45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2721;p70">
              <a:extLst>
                <a:ext uri="{FF2B5EF4-FFF2-40B4-BE49-F238E27FC236}">
                  <a16:creationId xmlns:a16="http://schemas.microsoft.com/office/drawing/2014/main" xmlns="" id="{35986464-127E-44B7-9760-24FBAA9A97A6}"/>
                </a:ext>
              </a:extLst>
            </p:cNvPr>
            <p:cNvSpPr/>
            <p:nvPr/>
          </p:nvSpPr>
          <p:spPr>
            <a:xfrm>
              <a:off x="4426058" y="2791601"/>
              <a:ext cx="36167" cy="62627"/>
            </a:xfrm>
            <a:custGeom>
              <a:avLst/>
              <a:gdLst/>
              <a:ahLst/>
              <a:cxnLst/>
              <a:rect l="l" t="t" r="r" b="b"/>
              <a:pathLst>
                <a:path w="801" h="1387" extrusionOk="0">
                  <a:moveTo>
                    <a:pt x="176" y="0"/>
                  </a:moveTo>
                  <a:cubicBezTo>
                    <a:pt x="87" y="0"/>
                    <a:pt x="1" y="69"/>
                    <a:pt x="1" y="173"/>
                  </a:cubicBezTo>
                  <a:lnTo>
                    <a:pt x="1" y="1214"/>
                  </a:lnTo>
                  <a:cubicBezTo>
                    <a:pt x="1" y="1318"/>
                    <a:pt x="87" y="1386"/>
                    <a:pt x="176" y="1386"/>
                  </a:cubicBezTo>
                  <a:cubicBezTo>
                    <a:pt x="218" y="1386"/>
                    <a:pt x="262" y="1371"/>
                    <a:pt x="297" y="1335"/>
                  </a:cubicBezTo>
                  <a:lnTo>
                    <a:pt x="627" y="1006"/>
                  </a:lnTo>
                  <a:cubicBezTo>
                    <a:pt x="800" y="834"/>
                    <a:pt x="800" y="554"/>
                    <a:pt x="627" y="381"/>
                  </a:cubicBezTo>
                  <a:lnTo>
                    <a:pt x="297" y="51"/>
                  </a:lnTo>
                  <a:cubicBezTo>
                    <a:pt x="262" y="16"/>
                    <a:pt x="218" y="0"/>
                    <a:pt x="17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2722;p70">
              <a:extLst>
                <a:ext uri="{FF2B5EF4-FFF2-40B4-BE49-F238E27FC236}">
                  <a16:creationId xmlns:a16="http://schemas.microsoft.com/office/drawing/2014/main" xmlns="" id="{B1B1BF98-7B38-438E-9628-BF1B1F7817EF}"/>
                </a:ext>
              </a:extLst>
            </p:cNvPr>
            <p:cNvSpPr/>
            <p:nvPr/>
          </p:nvSpPr>
          <p:spPr>
            <a:xfrm>
              <a:off x="4456806" y="2743875"/>
              <a:ext cx="598271" cy="157989"/>
            </a:xfrm>
            <a:custGeom>
              <a:avLst/>
              <a:gdLst/>
              <a:ahLst/>
              <a:cxnLst/>
              <a:rect l="l" t="t" r="r" b="b"/>
              <a:pathLst>
                <a:path w="13250" h="3499" extrusionOk="0">
                  <a:moveTo>
                    <a:pt x="1" y="0"/>
                  </a:moveTo>
                  <a:lnTo>
                    <a:pt x="1495" y="1494"/>
                  </a:lnTo>
                  <a:cubicBezTo>
                    <a:pt x="1635" y="1635"/>
                    <a:pt x="1635" y="1866"/>
                    <a:pt x="1495" y="2007"/>
                  </a:cubicBezTo>
                  <a:lnTo>
                    <a:pt x="2" y="3499"/>
                  </a:lnTo>
                  <a:lnTo>
                    <a:pt x="11527" y="3499"/>
                  </a:lnTo>
                  <a:lnTo>
                    <a:pt x="13250" y="1750"/>
                  </a:lnTo>
                  <a:lnTo>
                    <a:pt x="115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6" name="Google Shape;2723;p70">
            <a:extLst>
              <a:ext uri="{FF2B5EF4-FFF2-40B4-BE49-F238E27FC236}">
                <a16:creationId xmlns:a16="http://schemas.microsoft.com/office/drawing/2014/main" xmlns="" id="{D4DE2D7B-895E-4461-ACBC-9C95EDF3CF50}"/>
              </a:ext>
            </a:extLst>
          </p:cNvPr>
          <p:cNvGrpSpPr/>
          <p:nvPr userDrawn="1"/>
        </p:nvGrpSpPr>
        <p:grpSpPr>
          <a:xfrm>
            <a:off x="701470" y="2995779"/>
            <a:ext cx="811503" cy="252584"/>
            <a:chOff x="4411970" y="4340222"/>
            <a:chExt cx="779467" cy="242683"/>
          </a:xfrm>
        </p:grpSpPr>
        <p:sp>
          <p:nvSpPr>
            <p:cNvPr id="77" name="Google Shape;2724;p70">
              <a:extLst>
                <a:ext uri="{FF2B5EF4-FFF2-40B4-BE49-F238E27FC236}">
                  <a16:creationId xmlns:a16="http://schemas.microsoft.com/office/drawing/2014/main" xmlns="" id="{CCE2C6EE-70D2-4B8C-AB83-DFE6C97CC79B}"/>
                </a:ext>
              </a:extLst>
            </p:cNvPr>
            <p:cNvSpPr/>
            <p:nvPr/>
          </p:nvSpPr>
          <p:spPr>
            <a:xfrm>
              <a:off x="4411970" y="4340222"/>
              <a:ext cx="121370" cy="121370"/>
            </a:xfrm>
            <a:custGeom>
              <a:avLst/>
              <a:gdLst/>
              <a:ahLst/>
              <a:cxnLst/>
              <a:rect l="l" t="t" r="r" b="b"/>
              <a:pathLst>
                <a:path w="2688" h="2688" extrusionOk="0">
                  <a:moveTo>
                    <a:pt x="2688" y="1"/>
                  </a:moveTo>
                  <a:cubicBezTo>
                    <a:pt x="1205" y="1"/>
                    <a:pt x="1" y="1203"/>
                    <a:pt x="1" y="2688"/>
                  </a:cubicBezTo>
                  <a:lnTo>
                    <a:pt x="379" y="2688"/>
                  </a:lnTo>
                  <a:cubicBezTo>
                    <a:pt x="379" y="1411"/>
                    <a:pt x="1413" y="379"/>
                    <a:pt x="2688" y="379"/>
                  </a:cubicBezTo>
                  <a:lnTo>
                    <a:pt x="268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7994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" name="Google Shape;2725;p70">
              <a:extLst>
                <a:ext uri="{FF2B5EF4-FFF2-40B4-BE49-F238E27FC236}">
                  <a16:creationId xmlns:a16="http://schemas.microsoft.com/office/drawing/2014/main" xmlns="" id="{4559021F-0C16-4FEF-BDF1-AE7A102CE986}"/>
                </a:ext>
              </a:extLst>
            </p:cNvPr>
            <p:cNvSpPr/>
            <p:nvPr/>
          </p:nvSpPr>
          <p:spPr>
            <a:xfrm>
              <a:off x="4457032" y="4385284"/>
              <a:ext cx="152661" cy="152615"/>
            </a:xfrm>
            <a:custGeom>
              <a:avLst/>
              <a:gdLst/>
              <a:ahLst/>
              <a:cxnLst/>
              <a:rect l="l" t="t" r="r" b="b"/>
              <a:pathLst>
                <a:path w="3381" h="3380" extrusionOk="0">
                  <a:moveTo>
                    <a:pt x="1690" y="0"/>
                  </a:moveTo>
                  <a:cubicBezTo>
                    <a:pt x="756" y="0"/>
                    <a:pt x="0" y="756"/>
                    <a:pt x="0" y="1690"/>
                  </a:cubicBezTo>
                  <a:cubicBezTo>
                    <a:pt x="0" y="2623"/>
                    <a:pt x="756" y="3379"/>
                    <a:pt x="1690" y="3379"/>
                  </a:cubicBezTo>
                  <a:cubicBezTo>
                    <a:pt x="2623" y="3379"/>
                    <a:pt x="3381" y="2623"/>
                    <a:pt x="3381" y="1690"/>
                  </a:cubicBezTo>
                  <a:cubicBezTo>
                    <a:pt x="3381" y="756"/>
                    <a:pt x="2623" y="0"/>
                    <a:pt x="169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2726;p70">
              <a:extLst>
                <a:ext uri="{FF2B5EF4-FFF2-40B4-BE49-F238E27FC236}">
                  <a16:creationId xmlns:a16="http://schemas.microsoft.com/office/drawing/2014/main" xmlns="" id="{7AD32B71-845E-491C-8EAB-FB3E835ACF8A}"/>
                </a:ext>
              </a:extLst>
            </p:cNvPr>
            <p:cNvSpPr/>
            <p:nvPr/>
          </p:nvSpPr>
          <p:spPr>
            <a:xfrm>
              <a:off x="4533392" y="4383749"/>
              <a:ext cx="658046" cy="199155"/>
            </a:xfrm>
            <a:custGeom>
              <a:avLst/>
              <a:gdLst/>
              <a:ahLst/>
              <a:cxnLst/>
              <a:rect l="l" t="t" r="r" b="b"/>
              <a:pathLst>
                <a:path w="16511" h="4997" extrusionOk="0">
                  <a:moveTo>
                    <a:pt x="4619" y="1"/>
                  </a:moveTo>
                  <a:cubicBezTo>
                    <a:pt x="3342" y="1"/>
                    <a:pt x="2309" y="1035"/>
                    <a:pt x="2309" y="2310"/>
                  </a:cubicBezTo>
                  <a:cubicBezTo>
                    <a:pt x="2309" y="3586"/>
                    <a:pt x="1275" y="4619"/>
                    <a:pt x="0" y="4619"/>
                  </a:cubicBezTo>
                  <a:lnTo>
                    <a:pt x="0" y="4997"/>
                  </a:lnTo>
                  <a:cubicBezTo>
                    <a:pt x="482" y="4997"/>
                    <a:pt x="958" y="4867"/>
                    <a:pt x="1373" y="4619"/>
                  </a:cubicBezTo>
                  <a:lnTo>
                    <a:pt x="14185" y="4619"/>
                  </a:lnTo>
                  <a:cubicBezTo>
                    <a:pt x="15472" y="4619"/>
                    <a:pt x="16510" y="3567"/>
                    <a:pt x="16494" y="2279"/>
                  </a:cubicBezTo>
                  <a:cubicBezTo>
                    <a:pt x="16478" y="1006"/>
                    <a:pt x="15399" y="1"/>
                    <a:pt x="1412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7994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0" name="Google Shape;2727;p70">
            <a:extLst>
              <a:ext uri="{FF2B5EF4-FFF2-40B4-BE49-F238E27FC236}">
                <a16:creationId xmlns:a16="http://schemas.microsoft.com/office/drawing/2014/main" xmlns="" id="{506EE28D-CEB8-4074-88DD-D4EC9FD7049F}"/>
              </a:ext>
            </a:extLst>
          </p:cNvPr>
          <p:cNvGrpSpPr/>
          <p:nvPr userDrawn="1"/>
        </p:nvGrpSpPr>
        <p:grpSpPr>
          <a:xfrm>
            <a:off x="1692972" y="2409687"/>
            <a:ext cx="965160" cy="216230"/>
            <a:chOff x="4411970" y="2468674"/>
            <a:chExt cx="747317" cy="167425"/>
          </a:xfrm>
        </p:grpSpPr>
        <p:sp>
          <p:nvSpPr>
            <p:cNvPr id="81" name="Google Shape;2728;p70">
              <a:extLst>
                <a:ext uri="{FF2B5EF4-FFF2-40B4-BE49-F238E27FC236}">
                  <a16:creationId xmlns:a16="http://schemas.microsoft.com/office/drawing/2014/main" xmlns="" id="{48AC1A48-16B7-448F-BDF6-0CC8A63EBA67}"/>
                </a:ext>
              </a:extLst>
            </p:cNvPr>
            <p:cNvSpPr/>
            <p:nvPr/>
          </p:nvSpPr>
          <p:spPr>
            <a:xfrm>
              <a:off x="4411970" y="2468674"/>
              <a:ext cx="216235" cy="167425"/>
            </a:xfrm>
            <a:custGeom>
              <a:avLst/>
              <a:gdLst/>
              <a:ahLst/>
              <a:cxnLst/>
              <a:rect l="l" t="t" r="r" b="b"/>
              <a:pathLst>
                <a:path w="4789" h="3708" extrusionOk="0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2729;p70">
              <a:extLst>
                <a:ext uri="{FF2B5EF4-FFF2-40B4-BE49-F238E27FC236}">
                  <a16:creationId xmlns:a16="http://schemas.microsoft.com/office/drawing/2014/main" xmlns="" id="{5BD59FC7-6F61-4992-A388-51028A0AC670}"/>
                </a:ext>
              </a:extLst>
            </p:cNvPr>
            <p:cNvSpPr/>
            <p:nvPr/>
          </p:nvSpPr>
          <p:spPr>
            <a:xfrm>
              <a:off x="4564629" y="2468674"/>
              <a:ext cx="594658" cy="167425"/>
            </a:xfrm>
            <a:custGeom>
              <a:avLst/>
              <a:gdLst/>
              <a:ahLst/>
              <a:cxnLst/>
              <a:rect l="l" t="t" r="r" b="b"/>
              <a:pathLst>
                <a:path w="13170" h="3708" extrusionOk="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3" name="Google Shape;2730;p70">
            <a:extLst>
              <a:ext uri="{FF2B5EF4-FFF2-40B4-BE49-F238E27FC236}">
                <a16:creationId xmlns:a16="http://schemas.microsoft.com/office/drawing/2014/main" xmlns="" id="{22676D3F-1E88-42C8-B42B-A0E66152A912}"/>
              </a:ext>
            </a:extLst>
          </p:cNvPr>
          <p:cNvSpPr/>
          <p:nvPr userDrawn="1"/>
        </p:nvSpPr>
        <p:spPr>
          <a:xfrm>
            <a:off x="699720" y="2714468"/>
            <a:ext cx="810618" cy="192983"/>
          </a:xfrm>
          <a:custGeom>
            <a:avLst/>
            <a:gdLst/>
            <a:ahLst/>
            <a:cxnLst/>
            <a:rect l="l" t="t" r="r" b="b"/>
            <a:pathLst>
              <a:path w="17936" h="4270" extrusionOk="0">
                <a:moveTo>
                  <a:pt x="2303" y="1110"/>
                </a:moveTo>
                <a:cubicBezTo>
                  <a:pt x="2883" y="1110"/>
                  <a:pt x="3355" y="1569"/>
                  <a:pt x="3355" y="2135"/>
                </a:cubicBezTo>
                <a:cubicBezTo>
                  <a:pt x="3353" y="2716"/>
                  <a:pt x="2883" y="3187"/>
                  <a:pt x="2303" y="3187"/>
                </a:cubicBezTo>
                <a:cubicBezTo>
                  <a:pt x="1722" y="3187"/>
                  <a:pt x="1251" y="2716"/>
                  <a:pt x="1251" y="2135"/>
                </a:cubicBezTo>
                <a:cubicBezTo>
                  <a:pt x="1251" y="1569"/>
                  <a:pt x="1722" y="1110"/>
                  <a:pt x="2303" y="1110"/>
                </a:cubicBezTo>
                <a:close/>
                <a:moveTo>
                  <a:pt x="2304" y="0"/>
                </a:moveTo>
                <a:cubicBezTo>
                  <a:pt x="1748" y="0"/>
                  <a:pt x="1201" y="218"/>
                  <a:pt x="793" y="626"/>
                </a:cubicBezTo>
                <a:cubicBezTo>
                  <a:pt x="183" y="1236"/>
                  <a:pt x="0" y="2154"/>
                  <a:pt x="330" y="2951"/>
                </a:cubicBezTo>
                <a:cubicBezTo>
                  <a:pt x="662" y="3749"/>
                  <a:pt x="1438" y="4269"/>
                  <a:pt x="2303" y="4269"/>
                </a:cubicBezTo>
                <a:cubicBezTo>
                  <a:pt x="3481" y="4269"/>
                  <a:pt x="4436" y="3313"/>
                  <a:pt x="4436" y="2135"/>
                </a:cubicBezTo>
                <a:lnTo>
                  <a:pt x="4436" y="3254"/>
                </a:lnTo>
                <a:cubicBezTo>
                  <a:pt x="4436" y="3814"/>
                  <a:pt x="4891" y="4269"/>
                  <a:pt x="5451" y="4269"/>
                </a:cubicBezTo>
                <a:lnTo>
                  <a:pt x="17600" y="4269"/>
                </a:lnTo>
                <a:cubicBezTo>
                  <a:pt x="17785" y="4269"/>
                  <a:pt x="17935" y="4119"/>
                  <a:pt x="17935" y="3936"/>
                </a:cubicBezTo>
                <a:lnTo>
                  <a:pt x="17935" y="333"/>
                </a:lnTo>
                <a:cubicBezTo>
                  <a:pt x="17934" y="149"/>
                  <a:pt x="17785" y="0"/>
                  <a:pt x="17602" y="0"/>
                </a:cubicBezTo>
                <a:lnTo>
                  <a:pt x="5451" y="0"/>
                </a:lnTo>
                <a:cubicBezTo>
                  <a:pt x="4891" y="0"/>
                  <a:pt x="4437" y="453"/>
                  <a:pt x="4437" y="1014"/>
                </a:cubicBezTo>
                <a:lnTo>
                  <a:pt x="4437" y="2133"/>
                </a:lnTo>
                <a:cubicBezTo>
                  <a:pt x="4436" y="1270"/>
                  <a:pt x="3915" y="492"/>
                  <a:pt x="3118" y="162"/>
                </a:cubicBezTo>
                <a:cubicBezTo>
                  <a:pt x="2855" y="53"/>
                  <a:pt x="2578" y="0"/>
                  <a:pt x="2304" y="0"/>
                </a:cubicBezTo>
                <a:close/>
              </a:path>
            </a:pathLst>
          </a:custGeom>
          <a:noFill/>
          <a:ln w="9525" cap="flat" cmpd="sng">
            <a:solidFill>
              <a:srgbClr val="445D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4" name="Google Shape;2731;p70">
            <a:extLst>
              <a:ext uri="{FF2B5EF4-FFF2-40B4-BE49-F238E27FC236}">
                <a16:creationId xmlns:a16="http://schemas.microsoft.com/office/drawing/2014/main" xmlns="" id="{2D84ACE5-7587-4529-A85E-40440F418279}"/>
              </a:ext>
            </a:extLst>
          </p:cNvPr>
          <p:cNvGrpSpPr/>
          <p:nvPr userDrawn="1"/>
        </p:nvGrpSpPr>
        <p:grpSpPr>
          <a:xfrm>
            <a:off x="700538" y="2035066"/>
            <a:ext cx="1959041" cy="208784"/>
            <a:chOff x="6336019" y="3733725"/>
            <a:chExt cx="2566206" cy="351310"/>
          </a:xfrm>
        </p:grpSpPr>
        <p:sp>
          <p:nvSpPr>
            <p:cNvPr id="85" name="Google Shape;2732;p70">
              <a:extLst>
                <a:ext uri="{FF2B5EF4-FFF2-40B4-BE49-F238E27FC236}">
                  <a16:creationId xmlns:a16="http://schemas.microsoft.com/office/drawing/2014/main" xmlns="" id="{FE41DADF-DB46-414F-9351-132056B649DB}"/>
                </a:ext>
              </a:extLst>
            </p:cNvPr>
            <p:cNvSpPr/>
            <p:nvPr/>
          </p:nvSpPr>
          <p:spPr>
            <a:xfrm>
              <a:off x="6336019" y="3733735"/>
              <a:ext cx="1881300" cy="351300"/>
            </a:xfrm>
            <a:prstGeom prst="homePlate">
              <a:avLst>
                <a:gd name="adj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2733;p70">
              <a:extLst>
                <a:ext uri="{FF2B5EF4-FFF2-40B4-BE49-F238E27FC236}">
                  <a16:creationId xmlns:a16="http://schemas.microsoft.com/office/drawing/2014/main" xmlns="" id="{DB6A9685-C4DD-466A-A52D-1ACAE31558FA}"/>
                </a:ext>
              </a:extLst>
            </p:cNvPr>
            <p:cNvSpPr/>
            <p:nvPr/>
          </p:nvSpPr>
          <p:spPr>
            <a:xfrm>
              <a:off x="8098525" y="3733725"/>
              <a:ext cx="346500" cy="351300"/>
            </a:xfrm>
            <a:prstGeom prst="chevron">
              <a:avLst>
                <a:gd name="adj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2734;p70">
              <a:extLst>
                <a:ext uri="{FF2B5EF4-FFF2-40B4-BE49-F238E27FC236}">
                  <a16:creationId xmlns:a16="http://schemas.microsoft.com/office/drawing/2014/main" xmlns="" id="{AD174516-5053-4ACD-BD99-73748DCFDDE8}"/>
                </a:ext>
              </a:extLst>
            </p:cNvPr>
            <p:cNvSpPr/>
            <p:nvPr/>
          </p:nvSpPr>
          <p:spPr>
            <a:xfrm>
              <a:off x="8327125" y="3733725"/>
              <a:ext cx="346500" cy="351300"/>
            </a:xfrm>
            <a:prstGeom prst="chevron">
              <a:avLst>
                <a:gd name="adj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2735;p70">
              <a:extLst>
                <a:ext uri="{FF2B5EF4-FFF2-40B4-BE49-F238E27FC236}">
                  <a16:creationId xmlns:a16="http://schemas.microsoft.com/office/drawing/2014/main" xmlns="" id="{CF6CFA15-53FB-4EF8-A6DD-945F8F2E96A6}"/>
                </a:ext>
              </a:extLst>
            </p:cNvPr>
            <p:cNvSpPr/>
            <p:nvPr/>
          </p:nvSpPr>
          <p:spPr>
            <a:xfrm>
              <a:off x="8555725" y="3733725"/>
              <a:ext cx="346500" cy="351300"/>
            </a:xfrm>
            <a:prstGeom prst="chevron">
              <a:avLst>
                <a:gd name="adj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9" name="Google Shape;2736;p70">
            <a:extLst>
              <a:ext uri="{FF2B5EF4-FFF2-40B4-BE49-F238E27FC236}">
                <a16:creationId xmlns:a16="http://schemas.microsoft.com/office/drawing/2014/main" xmlns="" id="{2ED204D7-44D7-4519-9FE4-F5AB72DC219D}"/>
              </a:ext>
            </a:extLst>
          </p:cNvPr>
          <p:cNvGrpSpPr/>
          <p:nvPr userDrawn="1"/>
        </p:nvGrpSpPr>
        <p:grpSpPr>
          <a:xfrm>
            <a:off x="1692972" y="3650981"/>
            <a:ext cx="946551" cy="153200"/>
            <a:chOff x="4404545" y="3301592"/>
            <a:chExt cx="782403" cy="129272"/>
          </a:xfrm>
        </p:grpSpPr>
        <p:sp>
          <p:nvSpPr>
            <p:cNvPr id="90" name="Google Shape;2737;p70">
              <a:extLst>
                <a:ext uri="{FF2B5EF4-FFF2-40B4-BE49-F238E27FC236}">
                  <a16:creationId xmlns:a16="http://schemas.microsoft.com/office/drawing/2014/main" xmlns="" id="{E3014E03-1E46-4636-B93D-B4E2C3147C79}"/>
                </a:ext>
              </a:extLst>
            </p:cNvPr>
            <p:cNvSpPr/>
            <p:nvPr/>
          </p:nvSpPr>
          <p:spPr>
            <a:xfrm>
              <a:off x="4404545" y="3301592"/>
              <a:ext cx="782403" cy="129272"/>
            </a:xfrm>
            <a:custGeom>
              <a:avLst/>
              <a:gdLst/>
              <a:ahLst/>
              <a:cxnLst/>
              <a:rect l="l" t="t" r="r" b="b"/>
              <a:pathLst>
                <a:path w="17328" h="2863" extrusionOk="0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2738;p70">
              <a:extLst>
                <a:ext uri="{FF2B5EF4-FFF2-40B4-BE49-F238E27FC236}">
                  <a16:creationId xmlns:a16="http://schemas.microsoft.com/office/drawing/2014/main" xmlns="" id="{5EF825FF-A286-4AB8-A4B4-96656EAF6E5A}"/>
                </a:ext>
              </a:extLst>
            </p:cNvPr>
            <p:cNvSpPr/>
            <p:nvPr/>
          </p:nvSpPr>
          <p:spPr>
            <a:xfrm>
              <a:off x="4420869" y="3318308"/>
              <a:ext cx="92621" cy="95856"/>
            </a:xfrm>
            <a:custGeom>
              <a:avLst/>
              <a:gdLst/>
              <a:ahLst/>
              <a:cxnLst/>
              <a:rect l="l" t="t" r="r" b="b"/>
              <a:pathLst>
                <a:path w="2664" h="2563" extrusionOk="0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2" name="Google Shape;2739;p70">
            <a:extLst>
              <a:ext uri="{FF2B5EF4-FFF2-40B4-BE49-F238E27FC236}">
                <a16:creationId xmlns:a16="http://schemas.microsoft.com/office/drawing/2014/main" xmlns="" id="{7B803284-984D-4A79-A209-2B380D594668}"/>
              </a:ext>
            </a:extLst>
          </p:cNvPr>
          <p:cNvGrpSpPr/>
          <p:nvPr userDrawn="1"/>
        </p:nvGrpSpPr>
        <p:grpSpPr>
          <a:xfrm>
            <a:off x="1692972" y="3396316"/>
            <a:ext cx="962257" cy="139127"/>
            <a:chOff x="4411970" y="3131459"/>
            <a:chExt cx="710520" cy="117397"/>
          </a:xfrm>
        </p:grpSpPr>
        <p:sp>
          <p:nvSpPr>
            <p:cNvPr id="93" name="Google Shape;2740;p70">
              <a:extLst>
                <a:ext uri="{FF2B5EF4-FFF2-40B4-BE49-F238E27FC236}">
                  <a16:creationId xmlns:a16="http://schemas.microsoft.com/office/drawing/2014/main" xmlns="" id="{6AFDF1B7-2350-4765-8266-23C179397E9F}"/>
                </a:ext>
              </a:extLst>
            </p:cNvPr>
            <p:cNvSpPr/>
            <p:nvPr/>
          </p:nvSpPr>
          <p:spPr>
            <a:xfrm>
              <a:off x="4411970" y="3131459"/>
              <a:ext cx="710520" cy="117397"/>
            </a:xfrm>
            <a:custGeom>
              <a:avLst/>
              <a:gdLst/>
              <a:ahLst/>
              <a:cxnLst/>
              <a:rect l="l" t="t" r="r" b="b"/>
              <a:pathLst>
                <a:path w="15736" h="2600" extrusionOk="0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15537" y="2600"/>
                  </a:lnTo>
                  <a:cubicBezTo>
                    <a:pt x="15646" y="2600"/>
                    <a:pt x="15735" y="2510"/>
                    <a:pt x="15735" y="2400"/>
                  </a:cubicBezTo>
                  <a:lnTo>
                    <a:pt x="15735" y="201"/>
                  </a:lnTo>
                  <a:cubicBezTo>
                    <a:pt x="15735" y="90"/>
                    <a:pt x="15646" y="1"/>
                    <a:pt x="1553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2741;p70">
              <a:extLst>
                <a:ext uri="{FF2B5EF4-FFF2-40B4-BE49-F238E27FC236}">
                  <a16:creationId xmlns:a16="http://schemas.microsoft.com/office/drawing/2014/main" xmlns="" id="{9DEA211E-063C-4B11-9F1C-CD795D5973D5}"/>
                </a:ext>
              </a:extLst>
            </p:cNvPr>
            <p:cNvSpPr/>
            <p:nvPr/>
          </p:nvSpPr>
          <p:spPr>
            <a:xfrm>
              <a:off x="4411970" y="3131459"/>
              <a:ext cx="168012" cy="117397"/>
            </a:xfrm>
            <a:custGeom>
              <a:avLst/>
              <a:gdLst/>
              <a:ahLst/>
              <a:cxnLst/>
              <a:rect l="l" t="t" r="r" b="b"/>
              <a:pathLst>
                <a:path w="3721" h="2600" extrusionOk="0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3721" y="2600"/>
                  </a:lnTo>
                  <a:lnTo>
                    <a:pt x="2925" y="1693"/>
                  </a:lnTo>
                  <a:lnTo>
                    <a:pt x="292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5" name="Google Shape;2742;p70" descr="Timeline background shape">
            <a:extLst>
              <a:ext uri="{FF2B5EF4-FFF2-40B4-BE49-F238E27FC236}">
                <a16:creationId xmlns:a16="http://schemas.microsoft.com/office/drawing/2014/main" xmlns="" id="{533D5814-6BBB-4C0E-9CCB-4ED80FB6C1FB}"/>
              </a:ext>
            </a:extLst>
          </p:cNvPr>
          <p:cNvSpPr/>
          <p:nvPr userDrawn="1"/>
        </p:nvSpPr>
        <p:spPr>
          <a:xfrm>
            <a:off x="1692972" y="3919720"/>
            <a:ext cx="960300" cy="153000"/>
          </a:xfrm>
          <a:prstGeom prst="homePlate">
            <a:avLst>
              <a:gd name="adj" fmla="val 50000"/>
            </a:avLst>
          </a:prstGeom>
          <a:noFill/>
          <a:ln w="9525" cap="flat" cmpd="sng">
            <a:solidFill>
              <a:srgbClr val="667E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96" name="Google Shape;2743;p70">
            <a:extLst>
              <a:ext uri="{FF2B5EF4-FFF2-40B4-BE49-F238E27FC236}">
                <a16:creationId xmlns:a16="http://schemas.microsoft.com/office/drawing/2014/main" xmlns="" id="{3FB0C246-BA48-4CAC-98E1-A86A32C81C5F}"/>
              </a:ext>
            </a:extLst>
          </p:cNvPr>
          <p:cNvGrpSpPr/>
          <p:nvPr userDrawn="1"/>
        </p:nvGrpSpPr>
        <p:grpSpPr>
          <a:xfrm>
            <a:off x="693117" y="3321982"/>
            <a:ext cx="823838" cy="458988"/>
            <a:chOff x="4411970" y="1801825"/>
            <a:chExt cx="734586" cy="409262"/>
          </a:xfrm>
        </p:grpSpPr>
        <p:sp>
          <p:nvSpPr>
            <p:cNvPr id="97" name="Google Shape;2744;p70">
              <a:extLst>
                <a:ext uri="{FF2B5EF4-FFF2-40B4-BE49-F238E27FC236}">
                  <a16:creationId xmlns:a16="http://schemas.microsoft.com/office/drawing/2014/main" xmlns="" id="{79457E9B-E694-46B0-8E23-2FB3AA34B259}"/>
                </a:ext>
              </a:extLst>
            </p:cNvPr>
            <p:cNvSpPr/>
            <p:nvPr/>
          </p:nvSpPr>
          <p:spPr>
            <a:xfrm>
              <a:off x="4411970" y="1801825"/>
              <a:ext cx="734586" cy="409262"/>
            </a:xfrm>
            <a:custGeom>
              <a:avLst/>
              <a:gdLst/>
              <a:ahLst/>
              <a:cxnLst/>
              <a:rect l="l" t="t" r="r" b="b"/>
              <a:pathLst>
                <a:path w="16269" h="9064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B3C3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2745;p70">
              <a:extLst>
                <a:ext uri="{FF2B5EF4-FFF2-40B4-BE49-F238E27FC236}">
                  <a16:creationId xmlns:a16="http://schemas.microsoft.com/office/drawing/2014/main" xmlns="" id="{DBBFD712-A42E-4C66-9980-CE4DE7E66150}"/>
                </a:ext>
              </a:extLst>
            </p:cNvPr>
            <p:cNvSpPr/>
            <p:nvPr/>
          </p:nvSpPr>
          <p:spPr>
            <a:xfrm>
              <a:off x="4411970" y="1801825"/>
              <a:ext cx="184087" cy="330923"/>
            </a:xfrm>
            <a:custGeom>
              <a:avLst/>
              <a:gdLst/>
              <a:ahLst/>
              <a:cxnLst/>
              <a:rect l="l" t="t" r="r" b="b"/>
              <a:pathLst>
                <a:path w="4077" h="7329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9" name="Google Shape;2746;p70">
            <a:extLst>
              <a:ext uri="{FF2B5EF4-FFF2-40B4-BE49-F238E27FC236}">
                <a16:creationId xmlns:a16="http://schemas.microsoft.com/office/drawing/2014/main" xmlns="" id="{344DC278-F340-43F5-B3B6-BBEFE8430EE1}"/>
              </a:ext>
            </a:extLst>
          </p:cNvPr>
          <p:cNvGrpSpPr/>
          <p:nvPr userDrawn="1"/>
        </p:nvGrpSpPr>
        <p:grpSpPr>
          <a:xfrm>
            <a:off x="2798089" y="2039552"/>
            <a:ext cx="521514" cy="521514"/>
            <a:chOff x="5681300" y="2527788"/>
            <a:chExt cx="805800" cy="805800"/>
          </a:xfrm>
        </p:grpSpPr>
        <p:sp>
          <p:nvSpPr>
            <p:cNvPr id="100" name="Google Shape;2747;p70">
              <a:extLst>
                <a:ext uri="{FF2B5EF4-FFF2-40B4-BE49-F238E27FC236}">
                  <a16:creationId xmlns:a16="http://schemas.microsoft.com/office/drawing/2014/main" xmlns="" id="{67CF8B52-C718-48EE-AFDC-942A1920B298}"/>
                </a:ext>
              </a:extLst>
            </p:cNvPr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2748;p70">
              <a:extLst>
                <a:ext uri="{FF2B5EF4-FFF2-40B4-BE49-F238E27FC236}">
                  <a16:creationId xmlns:a16="http://schemas.microsoft.com/office/drawing/2014/main" xmlns="" id="{30213B7D-3DB7-48F5-A386-3CD1F46B5DCD}"/>
                </a:ext>
              </a:extLst>
            </p:cNvPr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0"/>
                <a:gd name="adj2" fmla="val 16200000"/>
              </a:avLst>
            </a:pr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2" name="Google Shape;2749;p70">
            <a:extLst>
              <a:ext uri="{FF2B5EF4-FFF2-40B4-BE49-F238E27FC236}">
                <a16:creationId xmlns:a16="http://schemas.microsoft.com/office/drawing/2014/main" xmlns="" id="{9919D959-BC89-47BB-B404-D68AE7D18428}"/>
              </a:ext>
            </a:extLst>
          </p:cNvPr>
          <p:cNvGrpSpPr/>
          <p:nvPr userDrawn="1"/>
        </p:nvGrpSpPr>
        <p:grpSpPr>
          <a:xfrm>
            <a:off x="2792329" y="2795244"/>
            <a:ext cx="533033" cy="533033"/>
            <a:chOff x="4049800" y="640400"/>
            <a:chExt cx="858900" cy="858900"/>
          </a:xfrm>
        </p:grpSpPr>
        <p:sp>
          <p:nvSpPr>
            <p:cNvPr id="103" name="Google Shape;2750;p70">
              <a:extLst>
                <a:ext uri="{FF2B5EF4-FFF2-40B4-BE49-F238E27FC236}">
                  <a16:creationId xmlns:a16="http://schemas.microsoft.com/office/drawing/2014/main" xmlns="" id="{98806263-CE18-48FD-A5BC-B871B30024A7}"/>
                </a:ext>
              </a:extLst>
            </p:cNvPr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25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2751;p70">
              <a:extLst>
                <a:ext uri="{FF2B5EF4-FFF2-40B4-BE49-F238E27FC236}">
                  <a16:creationId xmlns:a16="http://schemas.microsoft.com/office/drawing/2014/main" xmlns="" id="{190BAB84-0DE2-4913-8119-390B9ED40447}"/>
                </a:ext>
              </a:extLst>
            </p:cNvPr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7914150"/>
                <a:gd name="adj2" fmla="val 0"/>
                <a:gd name="adj3" fmla="val 25000"/>
              </a:avLst>
            </a:prstGeom>
            <a:solidFill>
              <a:srgbClr val="667E92"/>
            </a:solidFill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5" name="Google Shape;2752;p70">
            <a:extLst>
              <a:ext uri="{FF2B5EF4-FFF2-40B4-BE49-F238E27FC236}">
                <a16:creationId xmlns:a16="http://schemas.microsoft.com/office/drawing/2014/main" xmlns="" id="{5FCBECE6-952C-4676-B1BA-99C524B1FC09}"/>
              </a:ext>
            </a:extLst>
          </p:cNvPr>
          <p:cNvGrpSpPr/>
          <p:nvPr userDrawn="1"/>
        </p:nvGrpSpPr>
        <p:grpSpPr>
          <a:xfrm>
            <a:off x="2717812" y="3472922"/>
            <a:ext cx="682068" cy="682068"/>
            <a:chOff x="5080188" y="927900"/>
            <a:chExt cx="961200" cy="961200"/>
          </a:xfrm>
        </p:grpSpPr>
        <p:sp>
          <p:nvSpPr>
            <p:cNvPr id="106" name="Google Shape;2753;p70">
              <a:extLst>
                <a:ext uri="{FF2B5EF4-FFF2-40B4-BE49-F238E27FC236}">
                  <a16:creationId xmlns:a16="http://schemas.microsoft.com/office/drawing/2014/main" xmlns="" id="{99BC4D09-242C-44D9-A333-A045073369A0}"/>
                </a:ext>
              </a:extLst>
            </p:cNvPr>
            <p:cNvSpPr/>
            <p:nvPr/>
          </p:nvSpPr>
          <p:spPr>
            <a:xfrm>
              <a:off x="5201900" y="1050116"/>
              <a:ext cx="716700" cy="716700"/>
            </a:xfrm>
            <a:prstGeom prst="donut">
              <a:avLst>
                <a:gd name="adj" fmla="val 4716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754;p70">
              <a:extLst>
                <a:ext uri="{FF2B5EF4-FFF2-40B4-BE49-F238E27FC236}">
                  <a16:creationId xmlns:a16="http://schemas.microsoft.com/office/drawing/2014/main" xmlns="" id="{77EF127E-7BF8-4F78-91BE-2519E243F31F}"/>
                </a:ext>
              </a:extLst>
            </p:cNvPr>
            <p:cNvSpPr/>
            <p:nvPr/>
          </p:nvSpPr>
          <p:spPr>
            <a:xfrm>
              <a:off x="5269594" y="1117818"/>
              <a:ext cx="581100" cy="581100"/>
            </a:xfrm>
            <a:prstGeom prst="donut">
              <a:avLst>
                <a:gd name="adj" fmla="val 5814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755;p70">
              <a:extLst>
                <a:ext uri="{FF2B5EF4-FFF2-40B4-BE49-F238E27FC236}">
                  <a16:creationId xmlns:a16="http://schemas.microsoft.com/office/drawing/2014/main" xmlns="" id="{EC94B79F-CC0C-45D1-AF96-38AA60AC0AAB}"/>
                </a:ext>
              </a:extLst>
            </p:cNvPr>
            <p:cNvSpPr/>
            <p:nvPr/>
          </p:nvSpPr>
          <p:spPr>
            <a:xfrm>
              <a:off x="5339279" y="1187526"/>
              <a:ext cx="441900" cy="441600"/>
            </a:xfrm>
            <a:prstGeom prst="donut">
              <a:avLst>
                <a:gd name="adj" fmla="val 7648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756;p70">
              <a:extLst>
                <a:ext uri="{FF2B5EF4-FFF2-40B4-BE49-F238E27FC236}">
                  <a16:creationId xmlns:a16="http://schemas.microsoft.com/office/drawing/2014/main" xmlns="" id="{15ADDF70-2C02-4232-9B9D-FCF7EF5A8F2C}"/>
                </a:ext>
              </a:extLst>
            </p:cNvPr>
            <p:cNvSpPr/>
            <p:nvPr/>
          </p:nvSpPr>
          <p:spPr>
            <a:xfrm>
              <a:off x="5414892" y="1263155"/>
              <a:ext cx="290700" cy="290700"/>
            </a:xfrm>
            <a:prstGeom prst="donut">
              <a:avLst>
                <a:gd name="adj" fmla="val 10182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757;p70">
              <a:extLst>
                <a:ext uri="{FF2B5EF4-FFF2-40B4-BE49-F238E27FC236}">
                  <a16:creationId xmlns:a16="http://schemas.microsoft.com/office/drawing/2014/main" xmlns="" id="{E561A6B0-2CCD-4E2C-9274-454F112A1FD7}"/>
                </a:ext>
              </a:extLst>
            </p:cNvPr>
            <p:cNvSpPr/>
            <p:nvPr/>
          </p:nvSpPr>
          <p:spPr>
            <a:xfrm rot="-3809958">
              <a:off x="5202435" y="1050148"/>
              <a:ext cx="716705" cy="716705"/>
            </a:xfrm>
            <a:prstGeom prst="blockArc">
              <a:avLst>
                <a:gd name="adj1" fmla="val 5266439"/>
                <a:gd name="adj2" fmla="val 19995741"/>
                <a:gd name="adj3" fmla="val 4692"/>
              </a:avLst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758;p70">
              <a:extLst>
                <a:ext uri="{FF2B5EF4-FFF2-40B4-BE49-F238E27FC236}">
                  <a16:creationId xmlns:a16="http://schemas.microsoft.com/office/drawing/2014/main" xmlns="" id="{4F5A95D5-00AD-422D-A442-359232DC7CB8}"/>
                </a:ext>
              </a:extLst>
            </p:cNvPr>
            <p:cNvSpPr/>
            <p:nvPr/>
          </p:nvSpPr>
          <p:spPr>
            <a:xfrm rot="-3906059">
              <a:off x="5269616" y="1117617"/>
              <a:ext cx="581445" cy="581445"/>
            </a:xfrm>
            <a:prstGeom prst="blockArc">
              <a:avLst>
                <a:gd name="adj1" fmla="val 3085776"/>
                <a:gd name="adj2" fmla="val 20100839"/>
                <a:gd name="adj3" fmla="val 5564"/>
              </a:avLst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759;p70">
              <a:extLst>
                <a:ext uri="{FF2B5EF4-FFF2-40B4-BE49-F238E27FC236}">
                  <a16:creationId xmlns:a16="http://schemas.microsoft.com/office/drawing/2014/main" xmlns="" id="{FC0C1E8B-81E9-4FD8-8D97-B8DAE5F44BA3}"/>
                </a:ext>
              </a:extLst>
            </p:cNvPr>
            <p:cNvSpPr/>
            <p:nvPr/>
          </p:nvSpPr>
          <p:spPr>
            <a:xfrm rot="-4222340">
              <a:off x="5339825" y="1187386"/>
              <a:ext cx="442087" cy="442087"/>
            </a:xfrm>
            <a:prstGeom prst="blockArc">
              <a:avLst>
                <a:gd name="adj1" fmla="val 8884448"/>
                <a:gd name="adj2" fmla="val 20414899"/>
                <a:gd name="adj3" fmla="val 7688"/>
              </a:avLst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760;p70">
              <a:extLst>
                <a:ext uri="{FF2B5EF4-FFF2-40B4-BE49-F238E27FC236}">
                  <a16:creationId xmlns:a16="http://schemas.microsoft.com/office/drawing/2014/main" xmlns="" id="{D4CB1419-A7CA-4295-ABF4-8AE325D2FCBA}"/>
                </a:ext>
              </a:extLst>
            </p:cNvPr>
            <p:cNvSpPr/>
            <p:nvPr/>
          </p:nvSpPr>
          <p:spPr>
            <a:xfrm rot="-4538880">
              <a:off x="5414922" y="1262925"/>
              <a:ext cx="290465" cy="290465"/>
            </a:xfrm>
            <a:prstGeom prst="blockArc">
              <a:avLst>
                <a:gd name="adj1" fmla="val 6490304"/>
                <a:gd name="adj2" fmla="val 20700625"/>
                <a:gd name="adj3" fmla="val 10156"/>
              </a:avLst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761;p70">
            <a:extLst>
              <a:ext uri="{FF2B5EF4-FFF2-40B4-BE49-F238E27FC236}">
                <a16:creationId xmlns:a16="http://schemas.microsoft.com/office/drawing/2014/main" xmlns="" id="{0467F2F6-58E4-4B67-9B89-ABB0735ABDB7}"/>
              </a:ext>
            </a:extLst>
          </p:cNvPr>
          <p:cNvGrpSpPr/>
          <p:nvPr userDrawn="1"/>
        </p:nvGrpSpPr>
        <p:grpSpPr>
          <a:xfrm>
            <a:off x="4181311" y="3569613"/>
            <a:ext cx="505650" cy="504006"/>
            <a:chOff x="6039282" y="1042577"/>
            <a:chExt cx="734315" cy="731929"/>
          </a:xfrm>
        </p:grpSpPr>
        <p:sp>
          <p:nvSpPr>
            <p:cNvPr id="115" name="Google Shape;2762;p70">
              <a:extLst>
                <a:ext uri="{FF2B5EF4-FFF2-40B4-BE49-F238E27FC236}">
                  <a16:creationId xmlns:a16="http://schemas.microsoft.com/office/drawing/2014/main" xmlns="" id="{7734B416-D1E0-436D-8D19-5A310EA784CE}"/>
                </a:ext>
              </a:extLst>
            </p:cNvPr>
            <p:cNvSpPr/>
            <p:nvPr/>
          </p:nvSpPr>
          <p:spPr>
            <a:xfrm>
              <a:off x="6045348" y="1300071"/>
              <a:ext cx="131951" cy="65352"/>
            </a:xfrm>
            <a:custGeom>
              <a:avLst/>
              <a:gdLst/>
              <a:ahLst/>
              <a:cxnLst/>
              <a:rect l="l" t="t" r="r" b="b"/>
              <a:pathLst>
                <a:path w="1414" h="701" extrusionOk="0">
                  <a:moveTo>
                    <a:pt x="108" y="0"/>
                  </a:moveTo>
                  <a:lnTo>
                    <a:pt x="51" y="224"/>
                  </a:lnTo>
                  <a:cubicBezTo>
                    <a:pt x="29" y="303"/>
                    <a:pt x="7" y="375"/>
                    <a:pt x="0" y="455"/>
                  </a:cubicBezTo>
                  <a:lnTo>
                    <a:pt x="1342" y="700"/>
                  </a:lnTo>
                  <a:cubicBezTo>
                    <a:pt x="1349" y="650"/>
                    <a:pt x="1363" y="599"/>
                    <a:pt x="1378" y="549"/>
                  </a:cubicBezTo>
                  <a:lnTo>
                    <a:pt x="1414" y="397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763;p70">
              <a:extLst>
                <a:ext uri="{FF2B5EF4-FFF2-40B4-BE49-F238E27FC236}">
                  <a16:creationId xmlns:a16="http://schemas.microsoft.com/office/drawing/2014/main" xmlns="" id="{5CDFDF98-47B3-4747-8A41-564A28837489}"/>
                </a:ext>
              </a:extLst>
            </p:cNvPr>
            <p:cNvSpPr/>
            <p:nvPr/>
          </p:nvSpPr>
          <p:spPr>
            <a:xfrm>
              <a:off x="6080342" y="1201250"/>
              <a:ext cx="127938" cy="96863"/>
            </a:xfrm>
            <a:custGeom>
              <a:avLst/>
              <a:gdLst/>
              <a:ahLst/>
              <a:cxnLst/>
              <a:rect l="l" t="t" r="r" b="b"/>
              <a:pathLst>
                <a:path w="1371" h="1039" extrusionOk="0">
                  <a:moveTo>
                    <a:pt x="245" y="0"/>
                  </a:moveTo>
                  <a:cubicBezTo>
                    <a:pt x="159" y="137"/>
                    <a:pt x="72" y="267"/>
                    <a:pt x="0" y="404"/>
                  </a:cubicBezTo>
                  <a:lnTo>
                    <a:pt x="1219" y="1039"/>
                  </a:lnTo>
                  <a:cubicBezTo>
                    <a:pt x="1262" y="945"/>
                    <a:pt x="1320" y="866"/>
                    <a:pt x="1371" y="772"/>
                  </a:cubicBezTo>
                  <a:lnTo>
                    <a:pt x="245" y="0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2764;p70">
              <a:extLst>
                <a:ext uri="{FF2B5EF4-FFF2-40B4-BE49-F238E27FC236}">
                  <a16:creationId xmlns:a16="http://schemas.microsoft.com/office/drawing/2014/main" xmlns="" id="{CDE0CD60-E4A7-4D28-B050-B712D13D6124}"/>
                </a:ext>
              </a:extLst>
            </p:cNvPr>
            <p:cNvSpPr/>
            <p:nvPr/>
          </p:nvSpPr>
          <p:spPr>
            <a:xfrm>
              <a:off x="6144918" y="1121167"/>
              <a:ext cx="112541" cy="119145"/>
            </a:xfrm>
            <a:custGeom>
              <a:avLst/>
              <a:gdLst/>
              <a:ahLst/>
              <a:cxnLst/>
              <a:rect l="l" t="t" r="r" b="b"/>
              <a:pathLst>
                <a:path w="1206" h="1278" extrusionOk="0">
                  <a:moveTo>
                    <a:pt x="347" y="1"/>
                  </a:moveTo>
                  <a:cubicBezTo>
                    <a:pt x="224" y="95"/>
                    <a:pt x="116" y="210"/>
                    <a:pt x="1" y="318"/>
                  </a:cubicBezTo>
                  <a:lnTo>
                    <a:pt x="974" y="1278"/>
                  </a:lnTo>
                  <a:cubicBezTo>
                    <a:pt x="1046" y="1205"/>
                    <a:pt x="1126" y="1133"/>
                    <a:pt x="1205" y="1068"/>
                  </a:cubicBezTo>
                  <a:lnTo>
                    <a:pt x="347" y="1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2765;p70">
              <a:extLst>
                <a:ext uri="{FF2B5EF4-FFF2-40B4-BE49-F238E27FC236}">
                  <a16:creationId xmlns:a16="http://schemas.microsoft.com/office/drawing/2014/main" xmlns="" id="{84439855-E508-4537-95A0-A278C2338DB6}"/>
                </a:ext>
              </a:extLst>
            </p:cNvPr>
            <p:cNvSpPr/>
            <p:nvPr/>
          </p:nvSpPr>
          <p:spPr>
            <a:xfrm>
              <a:off x="6232449" y="1066723"/>
              <a:ext cx="86879" cy="130518"/>
            </a:xfrm>
            <a:custGeom>
              <a:avLst/>
              <a:gdLst/>
              <a:ahLst/>
              <a:cxnLst/>
              <a:rect l="l" t="t" r="r" b="b"/>
              <a:pathLst>
                <a:path w="931" h="1400" extrusionOk="0">
                  <a:moveTo>
                    <a:pt x="426" y="1"/>
                  </a:moveTo>
                  <a:cubicBezTo>
                    <a:pt x="354" y="22"/>
                    <a:pt x="282" y="58"/>
                    <a:pt x="209" y="94"/>
                  </a:cubicBezTo>
                  <a:lnTo>
                    <a:pt x="0" y="195"/>
                  </a:lnTo>
                  <a:lnTo>
                    <a:pt x="649" y="1400"/>
                  </a:lnTo>
                  <a:lnTo>
                    <a:pt x="786" y="1335"/>
                  </a:lnTo>
                  <a:cubicBezTo>
                    <a:pt x="830" y="1306"/>
                    <a:pt x="880" y="1285"/>
                    <a:pt x="931" y="1270"/>
                  </a:cubicBezTo>
                  <a:lnTo>
                    <a:pt x="426" y="1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" name="Google Shape;2766;p70">
              <a:extLst>
                <a:ext uri="{FF2B5EF4-FFF2-40B4-BE49-F238E27FC236}">
                  <a16:creationId xmlns:a16="http://schemas.microsoft.com/office/drawing/2014/main" xmlns="" id="{136EDAA0-90AA-49F4-BF98-5288BB048A90}"/>
                </a:ext>
              </a:extLst>
            </p:cNvPr>
            <p:cNvSpPr/>
            <p:nvPr/>
          </p:nvSpPr>
          <p:spPr>
            <a:xfrm>
              <a:off x="6335379" y="1042577"/>
              <a:ext cx="53284" cy="130518"/>
            </a:xfrm>
            <a:custGeom>
              <a:avLst/>
              <a:gdLst/>
              <a:ahLst/>
              <a:cxnLst/>
              <a:rect l="l" t="t" r="r" b="b"/>
              <a:pathLst>
                <a:path w="571" h="1400" extrusionOk="0">
                  <a:moveTo>
                    <a:pt x="470" y="0"/>
                  </a:moveTo>
                  <a:cubicBezTo>
                    <a:pt x="390" y="0"/>
                    <a:pt x="311" y="7"/>
                    <a:pt x="239" y="22"/>
                  </a:cubicBezTo>
                  <a:lnTo>
                    <a:pt x="1" y="58"/>
                  </a:lnTo>
                  <a:lnTo>
                    <a:pt x="268" y="1399"/>
                  </a:lnTo>
                  <a:lnTo>
                    <a:pt x="419" y="1378"/>
                  </a:lnTo>
                  <a:cubicBezTo>
                    <a:pt x="470" y="1370"/>
                    <a:pt x="520" y="1363"/>
                    <a:pt x="571" y="1363"/>
                  </a:cubicBezTo>
                  <a:lnTo>
                    <a:pt x="47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" name="Google Shape;2767;p70">
              <a:extLst>
                <a:ext uri="{FF2B5EF4-FFF2-40B4-BE49-F238E27FC236}">
                  <a16:creationId xmlns:a16="http://schemas.microsoft.com/office/drawing/2014/main" xmlns="" id="{D6F9EA6C-88CC-4BDB-9E79-5D5D8C42D0EA}"/>
                </a:ext>
              </a:extLst>
            </p:cNvPr>
            <p:cNvSpPr/>
            <p:nvPr/>
          </p:nvSpPr>
          <p:spPr>
            <a:xfrm>
              <a:off x="6431682" y="1043229"/>
              <a:ext cx="56550" cy="131824"/>
            </a:xfrm>
            <a:custGeom>
              <a:avLst/>
              <a:gdLst/>
              <a:ahLst/>
              <a:cxnLst/>
              <a:rect l="l" t="t" r="r" b="b"/>
              <a:pathLst>
                <a:path w="606" h="1414" extrusionOk="0">
                  <a:moveTo>
                    <a:pt x="144" y="0"/>
                  </a:moveTo>
                  <a:lnTo>
                    <a:pt x="0" y="1356"/>
                  </a:lnTo>
                  <a:cubicBezTo>
                    <a:pt x="101" y="1378"/>
                    <a:pt x="202" y="1385"/>
                    <a:pt x="303" y="1414"/>
                  </a:cubicBezTo>
                  <a:lnTo>
                    <a:pt x="606" y="80"/>
                  </a:lnTo>
                  <a:cubicBezTo>
                    <a:pt x="454" y="36"/>
                    <a:pt x="296" y="22"/>
                    <a:pt x="14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768;p70">
              <a:extLst>
                <a:ext uri="{FF2B5EF4-FFF2-40B4-BE49-F238E27FC236}">
                  <a16:creationId xmlns:a16="http://schemas.microsoft.com/office/drawing/2014/main" xmlns="" id="{17463CB9-3D31-4E50-8673-E6DF04F933BB}"/>
                </a:ext>
              </a:extLst>
            </p:cNvPr>
            <p:cNvSpPr/>
            <p:nvPr/>
          </p:nvSpPr>
          <p:spPr>
            <a:xfrm>
              <a:off x="6500924" y="1070731"/>
              <a:ext cx="89678" cy="130612"/>
            </a:xfrm>
            <a:custGeom>
              <a:avLst/>
              <a:gdLst/>
              <a:ahLst/>
              <a:cxnLst/>
              <a:rect l="l" t="t" r="r" b="b"/>
              <a:pathLst>
                <a:path w="961" h="1401" extrusionOk="0">
                  <a:moveTo>
                    <a:pt x="542" y="1"/>
                  </a:moveTo>
                  <a:lnTo>
                    <a:pt x="1" y="1256"/>
                  </a:lnTo>
                  <a:lnTo>
                    <a:pt x="138" y="1321"/>
                  </a:lnTo>
                  <a:cubicBezTo>
                    <a:pt x="181" y="1343"/>
                    <a:pt x="232" y="1371"/>
                    <a:pt x="275" y="1400"/>
                  </a:cubicBezTo>
                  <a:lnTo>
                    <a:pt x="960" y="210"/>
                  </a:lnTo>
                  <a:cubicBezTo>
                    <a:pt x="895" y="174"/>
                    <a:pt x="823" y="131"/>
                    <a:pt x="751" y="102"/>
                  </a:cubicBezTo>
                  <a:lnTo>
                    <a:pt x="54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" name="Google Shape;2769;p70">
              <a:extLst>
                <a:ext uri="{FF2B5EF4-FFF2-40B4-BE49-F238E27FC236}">
                  <a16:creationId xmlns:a16="http://schemas.microsoft.com/office/drawing/2014/main" xmlns="" id="{03B540EA-8DBB-4835-B455-B3B59D47AB69}"/>
                </a:ext>
              </a:extLst>
            </p:cNvPr>
            <p:cNvSpPr/>
            <p:nvPr/>
          </p:nvSpPr>
          <p:spPr>
            <a:xfrm>
              <a:off x="6561580" y="1127973"/>
              <a:ext cx="114501" cy="117746"/>
            </a:xfrm>
            <a:custGeom>
              <a:avLst/>
              <a:gdLst/>
              <a:ahLst/>
              <a:cxnLst/>
              <a:rect l="l" t="t" r="r" b="b"/>
              <a:pathLst>
                <a:path w="1227" h="1263" extrusionOk="0">
                  <a:moveTo>
                    <a:pt x="887" y="0"/>
                  </a:moveTo>
                  <a:lnTo>
                    <a:pt x="0" y="1046"/>
                  </a:lnTo>
                  <a:cubicBezTo>
                    <a:pt x="79" y="1111"/>
                    <a:pt x="152" y="1183"/>
                    <a:pt x="224" y="1262"/>
                  </a:cubicBezTo>
                  <a:lnTo>
                    <a:pt x="1226" y="332"/>
                  </a:lnTo>
                  <a:cubicBezTo>
                    <a:pt x="1118" y="209"/>
                    <a:pt x="1003" y="101"/>
                    <a:pt x="88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2770;p70">
              <a:extLst>
                <a:ext uri="{FF2B5EF4-FFF2-40B4-BE49-F238E27FC236}">
                  <a16:creationId xmlns:a16="http://schemas.microsoft.com/office/drawing/2014/main" xmlns="" id="{7737EAE0-DB0E-4AF5-AF50-4BCA48504CF4}"/>
                </a:ext>
              </a:extLst>
            </p:cNvPr>
            <p:cNvSpPr/>
            <p:nvPr/>
          </p:nvSpPr>
          <p:spPr>
            <a:xfrm>
              <a:off x="6636887" y="1310792"/>
              <a:ext cx="132697" cy="61996"/>
            </a:xfrm>
            <a:custGeom>
              <a:avLst/>
              <a:gdLst/>
              <a:ahLst/>
              <a:cxnLst/>
              <a:rect l="l" t="t" r="r" b="b"/>
              <a:pathLst>
                <a:path w="1422" h="665" extrusionOk="0">
                  <a:moveTo>
                    <a:pt x="1321" y="1"/>
                  </a:moveTo>
                  <a:lnTo>
                    <a:pt x="1" y="361"/>
                  </a:lnTo>
                  <a:lnTo>
                    <a:pt x="44" y="506"/>
                  </a:lnTo>
                  <a:cubicBezTo>
                    <a:pt x="51" y="556"/>
                    <a:pt x="59" y="614"/>
                    <a:pt x="66" y="664"/>
                  </a:cubicBezTo>
                  <a:lnTo>
                    <a:pt x="1422" y="462"/>
                  </a:lnTo>
                  <a:cubicBezTo>
                    <a:pt x="1407" y="383"/>
                    <a:pt x="1400" y="304"/>
                    <a:pt x="1378" y="232"/>
                  </a:cubicBezTo>
                  <a:lnTo>
                    <a:pt x="132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2771;p70">
              <a:extLst>
                <a:ext uri="{FF2B5EF4-FFF2-40B4-BE49-F238E27FC236}">
                  <a16:creationId xmlns:a16="http://schemas.microsoft.com/office/drawing/2014/main" xmlns="" id="{B718EEE4-69E8-4F0B-ACB4-BAE57C3E26C8}"/>
                </a:ext>
              </a:extLst>
            </p:cNvPr>
            <p:cNvSpPr/>
            <p:nvPr/>
          </p:nvSpPr>
          <p:spPr>
            <a:xfrm>
              <a:off x="6642953" y="1415020"/>
              <a:ext cx="130645" cy="47826"/>
            </a:xfrm>
            <a:custGeom>
              <a:avLst/>
              <a:gdLst/>
              <a:ahLst/>
              <a:cxnLst/>
              <a:rect l="l" t="t" r="r" b="b"/>
              <a:pathLst>
                <a:path w="1400" h="513" extrusionOk="0">
                  <a:moveTo>
                    <a:pt x="30" y="1"/>
                  </a:moveTo>
                  <a:cubicBezTo>
                    <a:pt x="30" y="109"/>
                    <a:pt x="15" y="210"/>
                    <a:pt x="1" y="311"/>
                  </a:cubicBezTo>
                  <a:lnTo>
                    <a:pt x="1357" y="513"/>
                  </a:lnTo>
                  <a:cubicBezTo>
                    <a:pt x="1378" y="354"/>
                    <a:pt x="1393" y="203"/>
                    <a:pt x="1400" y="44"/>
                  </a:cubicBezTo>
                  <a:lnTo>
                    <a:pt x="3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" name="Google Shape;2772;p70">
              <a:extLst>
                <a:ext uri="{FF2B5EF4-FFF2-40B4-BE49-F238E27FC236}">
                  <a16:creationId xmlns:a16="http://schemas.microsoft.com/office/drawing/2014/main" xmlns="" id="{24FD68B4-F336-4D23-9904-2684705A6D9F}"/>
                </a:ext>
              </a:extLst>
            </p:cNvPr>
            <p:cNvSpPr/>
            <p:nvPr/>
          </p:nvSpPr>
          <p:spPr>
            <a:xfrm>
              <a:off x="6622143" y="1485687"/>
              <a:ext cx="131951" cy="81388"/>
            </a:xfrm>
            <a:custGeom>
              <a:avLst/>
              <a:gdLst/>
              <a:ahLst/>
              <a:cxnLst/>
              <a:rect l="l" t="t" r="r" b="b"/>
              <a:pathLst>
                <a:path w="1414" h="873" extrusionOk="0">
                  <a:moveTo>
                    <a:pt x="123" y="0"/>
                  </a:moveTo>
                  <a:lnTo>
                    <a:pt x="65" y="144"/>
                  </a:lnTo>
                  <a:cubicBezTo>
                    <a:pt x="51" y="195"/>
                    <a:pt x="22" y="238"/>
                    <a:pt x="0" y="281"/>
                  </a:cubicBezTo>
                  <a:lnTo>
                    <a:pt x="1234" y="873"/>
                  </a:lnTo>
                  <a:cubicBezTo>
                    <a:pt x="1270" y="801"/>
                    <a:pt x="1306" y="736"/>
                    <a:pt x="1335" y="664"/>
                  </a:cubicBezTo>
                  <a:lnTo>
                    <a:pt x="1414" y="440"/>
                  </a:lnTo>
                  <a:lnTo>
                    <a:pt x="123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2773;p70">
              <a:extLst>
                <a:ext uri="{FF2B5EF4-FFF2-40B4-BE49-F238E27FC236}">
                  <a16:creationId xmlns:a16="http://schemas.microsoft.com/office/drawing/2014/main" xmlns="" id="{87D35DBA-0B24-44A1-BC56-8B1B27D892AF}"/>
                </a:ext>
              </a:extLst>
            </p:cNvPr>
            <p:cNvSpPr/>
            <p:nvPr/>
          </p:nvSpPr>
          <p:spPr>
            <a:xfrm>
              <a:off x="6582390" y="1548895"/>
              <a:ext cx="121219" cy="108983"/>
            </a:xfrm>
            <a:custGeom>
              <a:avLst/>
              <a:gdLst/>
              <a:ahLst/>
              <a:cxnLst/>
              <a:rect l="l" t="t" r="r" b="b"/>
              <a:pathLst>
                <a:path w="1299" h="1169" extrusionOk="0">
                  <a:moveTo>
                    <a:pt x="195" y="0"/>
                  </a:moveTo>
                  <a:lnTo>
                    <a:pt x="102" y="123"/>
                  </a:lnTo>
                  <a:lnTo>
                    <a:pt x="1" y="238"/>
                  </a:lnTo>
                  <a:lnTo>
                    <a:pt x="1003" y="1168"/>
                  </a:lnTo>
                  <a:lnTo>
                    <a:pt x="1155" y="988"/>
                  </a:lnTo>
                  <a:lnTo>
                    <a:pt x="1299" y="801"/>
                  </a:lnTo>
                  <a:lnTo>
                    <a:pt x="19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2774;p70">
              <a:extLst>
                <a:ext uri="{FF2B5EF4-FFF2-40B4-BE49-F238E27FC236}">
                  <a16:creationId xmlns:a16="http://schemas.microsoft.com/office/drawing/2014/main" xmlns="" id="{85094E71-E191-4754-95E6-0B6D96E56559}"/>
                </a:ext>
              </a:extLst>
            </p:cNvPr>
            <p:cNvSpPr/>
            <p:nvPr/>
          </p:nvSpPr>
          <p:spPr>
            <a:xfrm>
              <a:off x="6526586" y="1599238"/>
              <a:ext cx="100316" cy="126510"/>
            </a:xfrm>
            <a:custGeom>
              <a:avLst/>
              <a:gdLst/>
              <a:ahLst/>
              <a:cxnLst/>
              <a:rect l="l" t="t" r="r" b="b"/>
              <a:pathLst>
                <a:path w="1075" h="1357" extrusionOk="0">
                  <a:moveTo>
                    <a:pt x="252" y="1"/>
                  </a:moveTo>
                  <a:cubicBezTo>
                    <a:pt x="209" y="37"/>
                    <a:pt x="173" y="66"/>
                    <a:pt x="130" y="95"/>
                  </a:cubicBezTo>
                  <a:lnTo>
                    <a:pt x="0" y="174"/>
                  </a:lnTo>
                  <a:lnTo>
                    <a:pt x="685" y="1357"/>
                  </a:lnTo>
                  <a:lnTo>
                    <a:pt x="880" y="1234"/>
                  </a:lnTo>
                  <a:cubicBezTo>
                    <a:pt x="952" y="1191"/>
                    <a:pt x="1010" y="1141"/>
                    <a:pt x="1075" y="1097"/>
                  </a:cubicBezTo>
                  <a:lnTo>
                    <a:pt x="25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2775;p70">
              <a:extLst>
                <a:ext uri="{FF2B5EF4-FFF2-40B4-BE49-F238E27FC236}">
                  <a16:creationId xmlns:a16="http://schemas.microsoft.com/office/drawing/2014/main" xmlns="" id="{11159CB4-7241-4BB8-BF2A-E87AC93834AA}"/>
                </a:ext>
              </a:extLst>
            </p:cNvPr>
            <p:cNvSpPr/>
            <p:nvPr/>
          </p:nvSpPr>
          <p:spPr>
            <a:xfrm>
              <a:off x="6459957" y="1632893"/>
              <a:ext cx="70735" cy="132570"/>
            </a:xfrm>
            <a:custGeom>
              <a:avLst/>
              <a:gdLst/>
              <a:ahLst/>
              <a:cxnLst/>
              <a:rect l="l" t="t" r="r" b="b"/>
              <a:pathLst>
                <a:path w="758" h="1422" extrusionOk="0">
                  <a:moveTo>
                    <a:pt x="296" y="1"/>
                  </a:moveTo>
                  <a:cubicBezTo>
                    <a:pt x="195" y="37"/>
                    <a:pt x="101" y="73"/>
                    <a:pt x="0" y="94"/>
                  </a:cubicBezTo>
                  <a:lnTo>
                    <a:pt x="303" y="1421"/>
                  </a:lnTo>
                  <a:cubicBezTo>
                    <a:pt x="454" y="1393"/>
                    <a:pt x="606" y="1342"/>
                    <a:pt x="757" y="1292"/>
                  </a:cubicBezTo>
                  <a:lnTo>
                    <a:pt x="29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2776;p70">
              <a:extLst>
                <a:ext uri="{FF2B5EF4-FFF2-40B4-BE49-F238E27FC236}">
                  <a16:creationId xmlns:a16="http://schemas.microsoft.com/office/drawing/2014/main" xmlns="" id="{B7FCCAAC-5550-4F3A-888E-F9A41E2D100A}"/>
                </a:ext>
              </a:extLst>
            </p:cNvPr>
            <p:cNvSpPr/>
            <p:nvPr/>
          </p:nvSpPr>
          <p:spPr>
            <a:xfrm>
              <a:off x="6379145" y="1646318"/>
              <a:ext cx="43859" cy="128188"/>
            </a:xfrm>
            <a:custGeom>
              <a:avLst/>
              <a:gdLst/>
              <a:ahLst/>
              <a:cxnLst/>
              <a:rect l="l" t="t" r="r" b="b"/>
              <a:pathLst>
                <a:path w="470" h="1375" extrusionOk="0">
                  <a:moveTo>
                    <a:pt x="102" y="1"/>
                  </a:moveTo>
                  <a:lnTo>
                    <a:pt x="1" y="1364"/>
                  </a:lnTo>
                  <a:cubicBezTo>
                    <a:pt x="113" y="1369"/>
                    <a:pt x="221" y="1374"/>
                    <a:pt x="331" y="1374"/>
                  </a:cubicBezTo>
                  <a:cubicBezTo>
                    <a:pt x="377" y="1374"/>
                    <a:pt x="423" y="1373"/>
                    <a:pt x="469" y="1371"/>
                  </a:cubicBezTo>
                  <a:lnTo>
                    <a:pt x="412" y="1"/>
                  </a:lnTo>
                  <a:cubicBezTo>
                    <a:pt x="361" y="4"/>
                    <a:pt x="309" y="6"/>
                    <a:pt x="257" y="6"/>
                  </a:cubicBezTo>
                  <a:cubicBezTo>
                    <a:pt x="204" y="6"/>
                    <a:pt x="152" y="4"/>
                    <a:pt x="102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2777;p70">
              <a:extLst>
                <a:ext uri="{FF2B5EF4-FFF2-40B4-BE49-F238E27FC236}">
                  <a16:creationId xmlns:a16="http://schemas.microsoft.com/office/drawing/2014/main" xmlns="" id="{C1460632-7897-45F6-AB49-416564B9B583}"/>
                </a:ext>
              </a:extLst>
            </p:cNvPr>
            <p:cNvSpPr/>
            <p:nvPr/>
          </p:nvSpPr>
          <p:spPr>
            <a:xfrm>
              <a:off x="6272109" y="1630842"/>
              <a:ext cx="74187" cy="131917"/>
            </a:xfrm>
            <a:custGeom>
              <a:avLst/>
              <a:gdLst/>
              <a:ahLst/>
              <a:cxnLst/>
              <a:rect l="l" t="t" r="r" b="b"/>
              <a:pathLst>
                <a:path w="795" h="1415" extrusionOk="0">
                  <a:moveTo>
                    <a:pt x="506" y="1"/>
                  </a:moveTo>
                  <a:lnTo>
                    <a:pt x="1" y="1270"/>
                  </a:lnTo>
                  <a:cubicBezTo>
                    <a:pt x="145" y="1328"/>
                    <a:pt x="296" y="1379"/>
                    <a:pt x="448" y="1415"/>
                  </a:cubicBezTo>
                  <a:lnTo>
                    <a:pt x="794" y="95"/>
                  </a:lnTo>
                  <a:cubicBezTo>
                    <a:pt x="693" y="66"/>
                    <a:pt x="599" y="37"/>
                    <a:pt x="506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2778;p70">
              <a:extLst>
                <a:ext uri="{FF2B5EF4-FFF2-40B4-BE49-F238E27FC236}">
                  <a16:creationId xmlns:a16="http://schemas.microsoft.com/office/drawing/2014/main" xmlns="" id="{7286751F-8F53-4FF1-A20B-71B0140F4F52}"/>
                </a:ext>
              </a:extLst>
            </p:cNvPr>
            <p:cNvSpPr/>
            <p:nvPr/>
          </p:nvSpPr>
          <p:spPr>
            <a:xfrm>
              <a:off x="6177205" y="1595229"/>
              <a:ext cx="103769" cy="125205"/>
            </a:xfrm>
            <a:custGeom>
              <a:avLst/>
              <a:gdLst/>
              <a:ahLst/>
              <a:cxnLst/>
              <a:rect l="l" t="t" r="r" b="b"/>
              <a:pathLst>
                <a:path w="1112" h="1343" extrusionOk="0">
                  <a:moveTo>
                    <a:pt x="859" y="1"/>
                  </a:moveTo>
                  <a:lnTo>
                    <a:pt x="1" y="1068"/>
                  </a:lnTo>
                  <a:cubicBezTo>
                    <a:pt x="123" y="1169"/>
                    <a:pt x="253" y="1256"/>
                    <a:pt x="390" y="1342"/>
                  </a:cubicBezTo>
                  <a:lnTo>
                    <a:pt x="1112" y="174"/>
                  </a:lnTo>
                  <a:cubicBezTo>
                    <a:pt x="1018" y="123"/>
                    <a:pt x="938" y="66"/>
                    <a:pt x="859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2779;p70">
              <a:extLst>
                <a:ext uri="{FF2B5EF4-FFF2-40B4-BE49-F238E27FC236}">
                  <a16:creationId xmlns:a16="http://schemas.microsoft.com/office/drawing/2014/main" xmlns="" id="{0D775AAF-0553-4409-B882-0710D9291B62}"/>
                </a:ext>
              </a:extLst>
            </p:cNvPr>
            <p:cNvSpPr/>
            <p:nvPr/>
          </p:nvSpPr>
          <p:spPr>
            <a:xfrm>
              <a:off x="6103205" y="1542835"/>
              <a:ext cx="123272" cy="106932"/>
            </a:xfrm>
            <a:custGeom>
              <a:avLst/>
              <a:gdLst/>
              <a:ahLst/>
              <a:cxnLst/>
              <a:rect l="l" t="t" r="r" b="b"/>
              <a:pathLst>
                <a:path w="1321" h="1147" extrusionOk="0">
                  <a:moveTo>
                    <a:pt x="1126" y="0"/>
                  </a:moveTo>
                  <a:lnTo>
                    <a:pt x="0" y="772"/>
                  </a:lnTo>
                  <a:lnTo>
                    <a:pt x="137" y="959"/>
                  </a:lnTo>
                  <a:lnTo>
                    <a:pt x="210" y="1053"/>
                  </a:lnTo>
                  <a:lnTo>
                    <a:pt x="289" y="1147"/>
                  </a:lnTo>
                  <a:lnTo>
                    <a:pt x="1320" y="245"/>
                  </a:lnTo>
                  <a:lnTo>
                    <a:pt x="1263" y="188"/>
                  </a:lnTo>
                  <a:lnTo>
                    <a:pt x="1219" y="123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2780;p70">
              <a:extLst>
                <a:ext uri="{FF2B5EF4-FFF2-40B4-BE49-F238E27FC236}">
                  <a16:creationId xmlns:a16="http://schemas.microsoft.com/office/drawing/2014/main" xmlns="" id="{C166B6E9-7B53-446D-B2AE-660016FB1BCA}"/>
                </a:ext>
              </a:extLst>
            </p:cNvPr>
            <p:cNvSpPr/>
            <p:nvPr/>
          </p:nvSpPr>
          <p:spPr>
            <a:xfrm>
              <a:off x="6055426" y="1478881"/>
              <a:ext cx="131951" cy="78777"/>
            </a:xfrm>
            <a:custGeom>
              <a:avLst/>
              <a:gdLst/>
              <a:ahLst/>
              <a:cxnLst/>
              <a:rect l="l" t="t" r="r" b="b"/>
              <a:pathLst>
                <a:path w="1414" h="845" extrusionOk="0">
                  <a:moveTo>
                    <a:pt x="1306" y="1"/>
                  </a:moveTo>
                  <a:lnTo>
                    <a:pt x="0" y="405"/>
                  </a:lnTo>
                  <a:cubicBezTo>
                    <a:pt x="51" y="549"/>
                    <a:pt x="101" y="701"/>
                    <a:pt x="166" y="845"/>
                  </a:cubicBezTo>
                  <a:lnTo>
                    <a:pt x="1414" y="282"/>
                  </a:lnTo>
                  <a:cubicBezTo>
                    <a:pt x="1371" y="196"/>
                    <a:pt x="1342" y="95"/>
                    <a:pt x="1306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2781;p70">
              <a:extLst>
                <a:ext uri="{FF2B5EF4-FFF2-40B4-BE49-F238E27FC236}">
                  <a16:creationId xmlns:a16="http://schemas.microsoft.com/office/drawing/2014/main" xmlns="" id="{591E1F97-53D0-44FC-9998-A71395FA9943}"/>
                </a:ext>
              </a:extLst>
            </p:cNvPr>
            <p:cNvSpPr/>
            <p:nvPr/>
          </p:nvSpPr>
          <p:spPr>
            <a:xfrm>
              <a:off x="6039282" y="1408308"/>
              <a:ext cx="129338" cy="43817"/>
            </a:xfrm>
            <a:custGeom>
              <a:avLst/>
              <a:gdLst/>
              <a:ahLst/>
              <a:cxnLst/>
              <a:rect l="l" t="t" r="r" b="b"/>
              <a:pathLst>
                <a:path w="1386" h="470" extrusionOk="0">
                  <a:moveTo>
                    <a:pt x="0" y="1"/>
                  </a:moveTo>
                  <a:cubicBezTo>
                    <a:pt x="7" y="152"/>
                    <a:pt x="7" y="311"/>
                    <a:pt x="29" y="469"/>
                  </a:cubicBezTo>
                  <a:lnTo>
                    <a:pt x="1385" y="304"/>
                  </a:lnTo>
                  <a:cubicBezTo>
                    <a:pt x="1371" y="203"/>
                    <a:pt x="1378" y="102"/>
                    <a:pt x="1363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2782;p70">
              <a:extLst>
                <a:ext uri="{FF2B5EF4-FFF2-40B4-BE49-F238E27FC236}">
                  <a16:creationId xmlns:a16="http://schemas.microsoft.com/office/drawing/2014/main" xmlns="" id="{8CC07EDC-3A55-4CF3-B886-2B1C0C862613}"/>
                </a:ext>
              </a:extLst>
            </p:cNvPr>
            <p:cNvSpPr/>
            <p:nvPr/>
          </p:nvSpPr>
          <p:spPr>
            <a:xfrm>
              <a:off x="6608612" y="1210666"/>
              <a:ext cx="128685" cy="93507"/>
            </a:xfrm>
            <a:custGeom>
              <a:avLst/>
              <a:gdLst/>
              <a:ahLst/>
              <a:cxnLst/>
              <a:rect l="l" t="t" r="r" b="b"/>
              <a:pathLst>
                <a:path w="1379" h="1003" extrusionOk="0">
                  <a:moveTo>
                    <a:pt x="1155" y="0"/>
                  </a:moveTo>
                  <a:lnTo>
                    <a:pt x="1" y="736"/>
                  </a:lnTo>
                  <a:lnTo>
                    <a:pt x="80" y="866"/>
                  </a:lnTo>
                  <a:cubicBezTo>
                    <a:pt x="102" y="909"/>
                    <a:pt x="131" y="959"/>
                    <a:pt x="145" y="1003"/>
                  </a:cubicBezTo>
                  <a:lnTo>
                    <a:pt x="1379" y="411"/>
                  </a:lnTo>
                  <a:cubicBezTo>
                    <a:pt x="1342" y="339"/>
                    <a:pt x="1314" y="267"/>
                    <a:pt x="1278" y="202"/>
                  </a:cubicBezTo>
                  <a:lnTo>
                    <a:pt x="115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6" name="Google Shape;2783;p70">
            <a:extLst>
              <a:ext uri="{FF2B5EF4-FFF2-40B4-BE49-F238E27FC236}">
                <a16:creationId xmlns:a16="http://schemas.microsoft.com/office/drawing/2014/main" xmlns="" id="{DF77F4AB-FBCD-44AC-902C-83F6BAFE7FCA}"/>
              </a:ext>
            </a:extLst>
          </p:cNvPr>
          <p:cNvGrpSpPr/>
          <p:nvPr userDrawn="1"/>
        </p:nvGrpSpPr>
        <p:grpSpPr>
          <a:xfrm>
            <a:off x="4793913" y="1999241"/>
            <a:ext cx="567744" cy="602136"/>
            <a:chOff x="1825800" y="1651625"/>
            <a:chExt cx="539989" cy="571775"/>
          </a:xfrm>
        </p:grpSpPr>
        <p:sp>
          <p:nvSpPr>
            <p:cNvPr id="137" name="Google Shape;2784;p70">
              <a:extLst>
                <a:ext uri="{FF2B5EF4-FFF2-40B4-BE49-F238E27FC236}">
                  <a16:creationId xmlns:a16="http://schemas.microsoft.com/office/drawing/2014/main" xmlns="" id="{39C089BB-0B76-4B8D-9FA1-6D6D84F96DEC}"/>
                </a:ext>
              </a:extLst>
            </p:cNvPr>
            <p:cNvSpPr/>
            <p:nvPr/>
          </p:nvSpPr>
          <p:spPr>
            <a:xfrm>
              <a:off x="2093189" y="1651625"/>
              <a:ext cx="272600" cy="287950"/>
            </a:xfrm>
            <a:custGeom>
              <a:avLst/>
              <a:gdLst/>
              <a:ahLst/>
              <a:cxnLst/>
              <a:rect l="l" t="t" r="r" b="b"/>
              <a:pathLst>
                <a:path w="10904" h="11518" extrusionOk="0">
                  <a:moveTo>
                    <a:pt x="2" y="1"/>
                  </a:moveTo>
                  <a:lnTo>
                    <a:pt x="0" y="11518"/>
                  </a:lnTo>
                  <a:lnTo>
                    <a:pt x="10904" y="11518"/>
                  </a:lnTo>
                  <a:cubicBezTo>
                    <a:pt x="10391" y="5596"/>
                    <a:pt x="5836" y="826"/>
                    <a:pt x="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2785;p70">
              <a:extLst>
                <a:ext uri="{FF2B5EF4-FFF2-40B4-BE49-F238E27FC236}">
                  <a16:creationId xmlns:a16="http://schemas.microsoft.com/office/drawing/2014/main" xmlns="" id="{6F5ABC31-2867-4FE3-B9C7-CFED88FA9676}"/>
                </a:ext>
              </a:extLst>
            </p:cNvPr>
            <p:cNvSpPr/>
            <p:nvPr/>
          </p:nvSpPr>
          <p:spPr>
            <a:xfrm>
              <a:off x="1825800" y="1967150"/>
              <a:ext cx="231900" cy="233575"/>
            </a:xfrm>
            <a:custGeom>
              <a:avLst/>
              <a:gdLst/>
              <a:ahLst/>
              <a:cxnLst/>
              <a:rect l="l" t="t" r="r" b="b"/>
              <a:pathLst>
                <a:path w="9276" h="9343" extrusionOk="0">
                  <a:moveTo>
                    <a:pt x="0" y="1"/>
                  </a:moveTo>
                  <a:cubicBezTo>
                    <a:pt x="465" y="4930"/>
                    <a:pt x="4350" y="8842"/>
                    <a:pt x="9275" y="9343"/>
                  </a:cubicBezTo>
                  <a:lnTo>
                    <a:pt x="927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2786;p70">
              <a:extLst>
                <a:ext uri="{FF2B5EF4-FFF2-40B4-BE49-F238E27FC236}">
                  <a16:creationId xmlns:a16="http://schemas.microsoft.com/office/drawing/2014/main" xmlns="" id="{7851AD2D-6A96-4ADA-B816-2CB00351F3C4}"/>
                </a:ext>
              </a:extLst>
            </p:cNvPr>
            <p:cNvSpPr/>
            <p:nvPr/>
          </p:nvSpPr>
          <p:spPr>
            <a:xfrm>
              <a:off x="2093189" y="1967150"/>
              <a:ext cx="244350" cy="256250"/>
            </a:xfrm>
            <a:custGeom>
              <a:avLst/>
              <a:gdLst/>
              <a:ahLst/>
              <a:cxnLst/>
              <a:rect l="l" t="t" r="r" b="b"/>
              <a:pathLst>
                <a:path w="9774" h="10250" extrusionOk="0">
                  <a:moveTo>
                    <a:pt x="0" y="1"/>
                  </a:moveTo>
                  <a:lnTo>
                    <a:pt x="0" y="10249"/>
                  </a:lnTo>
                  <a:cubicBezTo>
                    <a:pt x="5200" y="9514"/>
                    <a:pt x="9280" y="5280"/>
                    <a:pt x="977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2787;p70">
              <a:extLst>
                <a:ext uri="{FF2B5EF4-FFF2-40B4-BE49-F238E27FC236}">
                  <a16:creationId xmlns:a16="http://schemas.microsoft.com/office/drawing/2014/main" xmlns="" id="{ABE171E7-1389-4742-9D67-9BF5CF34EDF8}"/>
                </a:ext>
              </a:extLst>
            </p:cNvPr>
            <p:cNvSpPr/>
            <p:nvPr/>
          </p:nvSpPr>
          <p:spPr>
            <a:xfrm>
              <a:off x="1851375" y="1730300"/>
              <a:ext cx="206325" cy="209275"/>
            </a:xfrm>
            <a:custGeom>
              <a:avLst/>
              <a:gdLst/>
              <a:ahLst/>
              <a:cxnLst/>
              <a:rect l="l" t="t" r="r" b="b"/>
              <a:pathLst>
                <a:path w="8253" h="8371" extrusionOk="0">
                  <a:moveTo>
                    <a:pt x="8252" y="1"/>
                  </a:moveTo>
                  <a:cubicBezTo>
                    <a:pt x="3865" y="441"/>
                    <a:pt x="383" y="3959"/>
                    <a:pt x="1" y="8371"/>
                  </a:cubicBezTo>
                  <a:lnTo>
                    <a:pt x="8252" y="8371"/>
                  </a:lnTo>
                  <a:lnTo>
                    <a:pt x="825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1" name="Google Shape;2788;p70">
            <a:extLst>
              <a:ext uri="{FF2B5EF4-FFF2-40B4-BE49-F238E27FC236}">
                <a16:creationId xmlns:a16="http://schemas.microsoft.com/office/drawing/2014/main" xmlns="" id="{AB2EFF48-93CE-4080-ADE6-DFE3F68F58EB}"/>
              </a:ext>
            </a:extLst>
          </p:cNvPr>
          <p:cNvGrpSpPr/>
          <p:nvPr userDrawn="1"/>
        </p:nvGrpSpPr>
        <p:grpSpPr>
          <a:xfrm>
            <a:off x="3468841" y="3555958"/>
            <a:ext cx="508123" cy="507955"/>
            <a:chOff x="1897577" y="2802432"/>
            <a:chExt cx="492176" cy="492014"/>
          </a:xfrm>
        </p:grpSpPr>
        <p:sp>
          <p:nvSpPr>
            <p:cNvPr id="142" name="Google Shape;2789;p70">
              <a:extLst>
                <a:ext uri="{FF2B5EF4-FFF2-40B4-BE49-F238E27FC236}">
                  <a16:creationId xmlns:a16="http://schemas.microsoft.com/office/drawing/2014/main" xmlns="" id="{10310910-48D9-473A-8C33-9BEDF2C2A57F}"/>
                </a:ext>
              </a:extLst>
            </p:cNvPr>
            <p:cNvSpPr/>
            <p:nvPr/>
          </p:nvSpPr>
          <p:spPr>
            <a:xfrm>
              <a:off x="2067309" y="2802432"/>
              <a:ext cx="152163" cy="136326"/>
            </a:xfrm>
            <a:custGeom>
              <a:avLst/>
              <a:gdLst/>
              <a:ahLst/>
              <a:cxnLst/>
              <a:rect l="l" t="t" r="r" b="b"/>
              <a:pathLst>
                <a:path w="9435" h="8453" extrusionOk="0">
                  <a:moveTo>
                    <a:pt x="4727" y="1"/>
                  </a:moveTo>
                  <a:cubicBezTo>
                    <a:pt x="3131" y="1"/>
                    <a:pt x="1537" y="250"/>
                    <a:pt x="0" y="751"/>
                  </a:cubicBezTo>
                  <a:lnTo>
                    <a:pt x="2502" y="8452"/>
                  </a:lnTo>
                  <a:cubicBezTo>
                    <a:pt x="3225" y="8211"/>
                    <a:pt x="3983" y="8097"/>
                    <a:pt x="4740" y="8097"/>
                  </a:cubicBezTo>
                  <a:cubicBezTo>
                    <a:pt x="5486" y="8097"/>
                    <a:pt x="6221" y="8211"/>
                    <a:pt x="6932" y="8441"/>
                  </a:cubicBezTo>
                  <a:lnTo>
                    <a:pt x="9434" y="740"/>
                  </a:lnTo>
                  <a:cubicBezTo>
                    <a:pt x="7901" y="248"/>
                    <a:pt x="6313" y="1"/>
                    <a:pt x="472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2790;p70">
              <a:extLst>
                <a:ext uri="{FF2B5EF4-FFF2-40B4-BE49-F238E27FC236}">
                  <a16:creationId xmlns:a16="http://schemas.microsoft.com/office/drawing/2014/main" xmlns="" id="{F925D5B5-3BA9-489F-8235-1BFFA2C15400}"/>
                </a:ext>
              </a:extLst>
            </p:cNvPr>
            <p:cNvSpPr/>
            <p:nvPr/>
          </p:nvSpPr>
          <p:spPr>
            <a:xfrm>
              <a:off x="2179099" y="2814350"/>
              <a:ext cx="163452" cy="166049"/>
            </a:xfrm>
            <a:custGeom>
              <a:avLst/>
              <a:gdLst/>
              <a:ahLst/>
              <a:cxnLst/>
              <a:rect l="l" t="t" r="r" b="b"/>
              <a:pathLst>
                <a:path w="10135" h="10296" extrusionOk="0">
                  <a:moveTo>
                    <a:pt x="2491" y="1"/>
                  </a:moveTo>
                  <a:lnTo>
                    <a:pt x="0" y="7702"/>
                  </a:lnTo>
                  <a:cubicBezTo>
                    <a:pt x="1435" y="8161"/>
                    <a:pt x="2686" y="9079"/>
                    <a:pt x="3581" y="10296"/>
                  </a:cubicBezTo>
                  <a:lnTo>
                    <a:pt x="10135" y="5533"/>
                  </a:lnTo>
                  <a:cubicBezTo>
                    <a:pt x="8230" y="2927"/>
                    <a:pt x="5555" y="988"/>
                    <a:pt x="249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2791;p70">
              <a:extLst>
                <a:ext uri="{FF2B5EF4-FFF2-40B4-BE49-F238E27FC236}">
                  <a16:creationId xmlns:a16="http://schemas.microsoft.com/office/drawing/2014/main" xmlns="" id="{F02BBD40-1384-42A1-9DAA-A295DA916F05}"/>
                </a:ext>
              </a:extLst>
            </p:cNvPr>
            <p:cNvSpPr/>
            <p:nvPr/>
          </p:nvSpPr>
          <p:spPr>
            <a:xfrm>
              <a:off x="2236848" y="3048492"/>
              <a:ext cx="152905" cy="144760"/>
            </a:xfrm>
            <a:custGeom>
              <a:avLst/>
              <a:gdLst/>
              <a:ahLst/>
              <a:cxnLst/>
              <a:rect l="l" t="t" r="r" b="b"/>
              <a:pathLst>
                <a:path w="9481" h="8976" extrusionOk="0">
                  <a:moveTo>
                    <a:pt x="1377" y="0"/>
                  </a:moveTo>
                  <a:cubicBezTo>
                    <a:pt x="1377" y="1515"/>
                    <a:pt x="895" y="2996"/>
                    <a:pt x="0" y="4212"/>
                  </a:cubicBezTo>
                  <a:lnTo>
                    <a:pt x="6554" y="8976"/>
                  </a:lnTo>
                  <a:cubicBezTo>
                    <a:pt x="8459" y="6370"/>
                    <a:pt x="9480" y="3225"/>
                    <a:pt x="948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2792;p70">
              <a:extLst>
                <a:ext uri="{FF2B5EF4-FFF2-40B4-BE49-F238E27FC236}">
                  <a16:creationId xmlns:a16="http://schemas.microsoft.com/office/drawing/2014/main" xmlns="" id="{57C6A879-BA95-4332-BC3A-AF66F9B36C7C}"/>
                </a:ext>
              </a:extLst>
            </p:cNvPr>
            <p:cNvSpPr/>
            <p:nvPr/>
          </p:nvSpPr>
          <p:spPr>
            <a:xfrm>
              <a:off x="1944586" y="2814543"/>
              <a:ext cx="163097" cy="166226"/>
            </a:xfrm>
            <a:custGeom>
              <a:avLst/>
              <a:gdLst/>
              <a:ahLst/>
              <a:cxnLst/>
              <a:rect l="l" t="t" r="r" b="b"/>
              <a:pathLst>
                <a:path w="10113" h="10307" extrusionOk="0">
                  <a:moveTo>
                    <a:pt x="7610" y="0"/>
                  </a:moveTo>
                  <a:cubicBezTo>
                    <a:pt x="4557" y="999"/>
                    <a:pt x="1883" y="2938"/>
                    <a:pt x="1" y="5544"/>
                  </a:cubicBezTo>
                  <a:lnTo>
                    <a:pt x="6554" y="10307"/>
                  </a:lnTo>
                  <a:cubicBezTo>
                    <a:pt x="7438" y="9090"/>
                    <a:pt x="8677" y="8172"/>
                    <a:pt x="10112" y="7701"/>
                  </a:cubicBezTo>
                  <a:lnTo>
                    <a:pt x="761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2793;p70">
              <a:extLst>
                <a:ext uri="{FF2B5EF4-FFF2-40B4-BE49-F238E27FC236}">
                  <a16:creationId xmlns:a16="http://schemas.microsoft.com/office/drawing/2014/main" xmlns="" id="{AEA2CC87-78B0-491E-8472-E9DBBFB8BD94}"/>
                </a:ext>
              </a:extLst>
            </p:cNvPr>
            <p:cNvSpPr/>
            <p:nvPr/>
          </p:nvSpPr>
          <p:spPr>
            <a:xfrm>
              <a:off x="2236848" y="2903562"/>
              <a:ext cx="152905" cy="144954"/>
            </a:xfrm>
            <a:custGeom>
              <a:avLst/>
              <a:gdLst/>
              <a:ahLst/>
              <a:cxnLst/>
              <a:rect l="l" t="t" r="r" b="b"/>
              <a:pathLst>
                <a:path w="9481" h="8988" extrusionOk="0">
                  <a:moveTo>
                    <a:pt x="6554" y="1"/>
                  </a:moveTo>
                  <a:lnTo>
                    <a:pt x="0" y="4764"/>
                  </a:lnTo>
                  <a:cubicBezTo>
                    <a:pt x="895" y="5992"/>
                    <a:pt x="1377" y="7472"/>
                    <a:pt x="1377" y="8987"/>
                  </a:cubicBezTo>
                  <a:lnTo>
                    <a:pt x="9469" y="8987"/>
                  </a:lnTo>
                  <a:cubicBezTo>
                    <a:pt x="9480" y="5751"/>
                    <a:pt x="8459" y="2606"/>
                    <a:pt x="655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2794;p70">
              <a:extLst>
                <a:ext uri="{FF2B5EF4-FFF2-40B4-BE49-F238E27FC236}">
                  <a16:creationId xmlns:a16="http://schemas.microsoft.com/office/drawing/2014/main" xmlns="" id="{F90F66CB-774A-45FC-A3EA-A1C73A19977B}"/>
                </a:ext>
              </a:extLst>
            </p:cNvPr>
            <p:cNvSpPr/>
            <p:nvPr/>
          </p:nvSpPr>
          <p:spPr>
            <a:xfrm>
              <a:off x="2179099" y="3116417"/>
              <a:ext cx="163452" cy="166242"/>
            </a:xfrm>
            <a:custGeom>
              <a:avLst/>
              <a:gdLst/>
              <a:ahLst/>
              <a:cxnLst/>
              <a:rect l="l" t="t" r="r" b="b"/>
              <a:pathLst>
                <a:path w="10135" h="10308" extrusionOk="0">
                  <a:moveTo>
                    <a:pt x="3581" y="0"/>
                  </a:moveTo>
                  <a:cubicBezTo>
                    <a:pt x="2686" y="1229"/>
                    <a:pt x="1435" y="2135"/>
                    <a:pt x="0" y="2594"/>
                  </a:cubicBezTo>
                  <a:lnTo>
                    <a:pt x="2502" y="10307"/>
                  </a:lnTo>
                  <a:cubicBezTo>
                    <a:pt x="5567" y="9309"/>
                    <a:pt x="8241" y="7369"/>
                    <a:pt x="10135" y="4764"/>
                  </a:cubicBezTo>
                  <a:lnTo>
                    <a:pt x="358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2795;p70">
              <a:extLst>
                <a:ext uri="{FF2B5EF4-FFF2-40B4-BE49-F238E27FC236}">
                  <a16:creationId xmlns:a16="http://schemas.microsoft.com/office/drawing/2014/main" xmlns="" id="{16DDEDAF-588F-4B7A-9557-0B3BA642BF72}"/>
                </a:ext>
              </a:extLst>
            </p:cNvPr>
            <p:cNvSpPr/>
            <p:nvPr/>
          </p:nvSpPr>
          <p:spPr>
            <a:xfrm>
              <a:off x="1897577" y="2903933"/>
              <a:ext cx="152727" cy="144583"/>
            </a:xfrm>
            <a:custGeom>
              <a:avLst/>
              <a:gdLst/>
              <a:ahLst/>
              <a:cxnLst/>
              <a:rect l="l" t="t" r="r" b="b"/>
              <a:pathLst>
                <a:path w="9470" h="8965" extrusionOk="0">
                  <a:moveTo>
                    <a:pt x="2916" y="1"/>
                  </a:moveTo>
                  <a:cubicBezTo>
                    <a:pt x="1022" y="2606"/>
                    <a:pt x="0" y="5739"/>
                    <a:pt x="12" y="8964"/>
                  </a:cubicBezTo>
                  <a:lnTo>
                    <a:pt x="8103" y="8964"/>
                  </a:lnTo>
                  <a:cubicBezTo>
                    <a:pt x="8103" y="7449"/>
                    <a:pt x="8574" y="5980"/>
                    <a:pt x="9469" y="4764"/>
                  </a:cubicBezTo>
                  <a:lnTo>
                    <a:pt x="291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2796;p70">
              <a:extLst>
                <a:ext uri="{FF2B5EF4-FFF2-40B4-BE49-F238E27FC236}">
                  <a16:creationId xmlns:a16="http://schemas.microsoft.com/office/drawing/2014/main" xmlns="" id="{EAFA28C8-0FF7-497C-9C8C-AC77830C9488}"/>
                </a:ext>
              </a:extLst>
            </p:cNvPr>
            <p:cNvSpPr/>
            <p:nvPr/>
          </p:nvSpPr>
          <p:spPr>
            <a:xfrm>
              <a:off x="2067309" y="3158056"/>
              <a:ext cx="152163" cy="136390"/>
            </a:xfrm>
            <a:custGeom>
              <a:avLst/>
              <a:gdLst/>
              <a:ahLst/>
              <a:cxnLst/>
              <a:rect l="l" t="t" r="r" b="b"/>
              <a:pathLst>
                <a:path w="9435" h="8457" extrusionOk="0">
                  <a:moveTo>
                    <a:pt x="2502" y="1"/>
                  </a:moveTo>
                  <a:lnTo>
                    <a:pt x="0" y="7702"/>
                  </a:lnTo>
                  <a:cubicBezTo>
                    <a:pt x="1541" y="8204"/>
                    <a:pt x="3140" y="8457"/>
                    <a:pt x="4740" y="8457"/>
                  </a:cubicBezTo>
                  <a:cubicBezTo>
                    <a:pt x="6322" y="8457"/>
                    <a:pt x="7905" y="8210"/>
                    <a:pt x="9434" y="7714"/>
                  </a:cubicBezTo>
                  <a:lnTo>
                    <a:pt x="6932" y="12"/>
                  </a:lnTo>
                  <a:cubicBezTo>
                    <a:pt x="6221" y="242"/>
                    <a:pt x="5475" y="357"/>
                    <a:pt x="4740" y="357"/>
                  </a:cubicBezTo>
                  <a:cubicBezTo>
                    <a:pt x="3983" y="357"/>
                    <a:pt x="3225" y="242"/>
                    <a:pt x="250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2797;p70">
              <a:extLst>
                <a:ext uri="{FF2B5EF4-FFF2-40B4-BE49-F238E27FC236}">
                  <a16:creationId xmlns:a16="http://schemas.microsoft.com/office/drawing/2014/main" xmlns="" id="{9F146F4B-F2CD-48DE-B405-64AF9118BFAA}"/>
                </a:ext>
              </a:extLst>
            </p:cNvPr>
            <p:cNvSpPr/>
            <p:nvPr/>
          </p:nvSpPr>
          <p:spPr>
            <a:xfrm>
              <a:off x="1944586" y="3116046"/>
              <a:ext cx="163097" cy="166242"/>
            </a:xfrm>
            <a:custGeom>
              <a:avLst/>
              <a:gdLst/>
              <a:ahLst/>
              <a:cxnLst/>
              <a:rect l="l" t="t" r="r" b="b"/>
              <a:pathLst>
                <a:path w="10113" h="10308" extrusionOk="0">
                  <a:moveTo>
                    <a:pt x="6554" y="1"/>
                  </a:moveTo>
                  <a:lnTo>
                    <a:pt x="1" y="4764"/>
                  </a:lnTo>
                  <a:cubicBezTo>
                    <a:pt x="1883" y="7369"/>
                    <a:pt x="4557" y="9309"/>
                    <a:pt x="7610" y="10307"/>
                  </a:cubicBezTo>
                  <a:lnTo>
                    <a:pt x="10112" y="2606"/>
                  </a:lnTo>
                  <a:cubicBezTo>
                    <a:pt x="8677" y="2135"/>
                    <a:pt x="7438" y="1229"/>
                    <a:pt x="655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2798;p70">
              <a:extLst>
                <a:ext uri="{FF2B5EF4-FFF2-40B4-BE49-F238E27FC236}">
                  <a16:creationId xmlns:a16="http://schemas.microsoft.com/office/drawing/2014/main" xmlns="" id="{6D0F7CD8-40BA-466A-9720-82F25259EC5D}"/>
                </a:ext>
              </a:extLst>
            </p:cNvPr>
            <p:cNvSpPr/>
            <p:nvPr/>
          </p:nvSpPr>
          <p:spPr>
            <a:xfrm>
              <a:off x="1897577" y="3048492"/>
              <a:ext cx="152727" cy="144390"/>
            </a:xfrm>
            <a:custGeom>
              <a:avLst/>
              <a:gdLst/>
              <a:ahLst/>
              <a:cxnLst/>
              <a:rect l="l" t="t" r="r" b="b"/>
              <a:pathLst>
                <a:path w="9470" h="8953" extrusionOk="0">
                  <a:moveTo>
                    <a:pt x="12" y="0"/>
                  </a:moveTo>
                  <a:cubicBezTo>
                    <a:pt x="0" y="3214"/>
                    <a:pt x="1022" y="6347"/>
                    <a:pt x="2916" y="8953"/>
                  </a:cubicBezTo>
                  <a:lnTo>
                    <a:pt x="9469" y="4190"/>
                  </a:lnTo>
                  <a:cubicBezTo>
                    <a:pt x="8574" y="2973"/>
                    <a:pt x="8103" y="1504"/>
                    <a:pt x="810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2799;p70">
              <a:extLst>
                <a:ext uri="{FF2B5EF4-FFF2-40B4-BE49-F238E27FC236}">
                  <a16:creationId xmlns:a16="http://schemas.microsoft.com/office/drawing/2014/main" xmlns="" id="{ED0752EE-A027-43AE-A080-05A088FBDC0F}"/>
                </a:ext>
              </a:extLst>
            </p:cNvPr>
            <p:cNvSpPr/>
            <p:nvPr/>
          </p:nvSpPr>
          <p:spPr>
            <a:xfrm>
              <a:off x="2143379" y="304849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2800;p70">
              <a:extLst>
                <a:ext uri="{FF2B5EF4-FFF2-40B4-BE49-F238E27FC236}">
                  <a16:creationId xmlns:a16="http://schemas.microsoft.com/office/drawing/2014/main" xmlns="" id="{E8F71319-7044-4DE6-8C38-344BB15BCF33}"/>
                </a:ext>
              </a:extLst>
            </p:cNvPr>
            <p:cNvSpPr/>
            <p:nvPr/>
          </p:nvSpPr>
          <p:spPr>
            <a:xfrm>
              <a:off x="2143379" y="304849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4" name="Google Shape;2801;p70">
            <a:extLst>
              <a:ext uri="{FF2B5EF4-FFF2-40B4-BE49-F238E27FC236}">
                <a16:creationId xmlns:a16="http://schemas.microsoft.com/office/drawing/2014/main" xmlns="" id="{D2B72309-98CC-40CC-90D5-2E0312066C4E}"/>
              </a:ext>
            </a:extLst>
          </p:cNvPr>
          <p:cNvGrpSpPr/>
          <p:nvPr userDrawn="1"/>
        </p:nvGrpSpPr>
        <p:grpSpPr>
          <a:xfrm>
            <a:off x="700371" y="3869502"/>
            <a:ext cx="809227" cy="200842"/>
            <a:chOff x="2013045" y="4813233"/>
            <a:chExt cx="921986" cy="228854"/>
          </a:xfrm>
        </p:grpSpPr>
        <p:sp>
          <p:nvSpPr>
            <p:cNvPr id="155" name="Google Shape;2802;p70">
              <a:extLst>
                <a:ext uri="{FF2B5EF4-FFF2-40B4-BE49-F238E27FC236}">
                  <a16:creationId xmlns:a16="http://schemas.microsoft.com/office/drawing/2014/main" xmlns="" id="{403A39D0-14A9-4589-905F-920787F96BE5}"/>
                </a:ext>
              </a:extLst>
            </p:cNvPr>
            <p:cNvSpPr/>
            <p:nvPr/>
          </p:nvSpPr>
          <p:spPr>
            <a:xfrm>
              <a:off x="2013045" y="4867370"/>
              <a:ext cx="921986" cy="174718"/>
            </a:xfrm>
            <a:custGeom>
              <a:avLst/>
              <a:gdLst/>
              <a:ahLst/>
              <a:cxnLst/>
              <a:rect l="l" t="t" r="r" b="b"/>
              <a:pathLst>
                <a:path w="138801" h="26303" fill="none" extrusionOk="0">
                  <a:moveTo>
                    <a:pt x="0" y="18153"/>
                  </a:moveTo>
                  <a:lnTo>
                    <a:pt x="0" y="26303"/>
                  </a:lnTo>
                  <a:lnTo>
                    <a:pt x="138800" y="26303"/>
                  </a:lnTo>
                  <a:lnTo>
                    <a:pt x="138800" y="0"/>
                  </a:lnTo>
                  <a:lnTo>
                    <a:pt x="38405" y="0"/>
                  </a:lnTo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2803;p70">
              <a:extLst>
                <a:ext uri="{FF2B5EF4-FFF2-40B4-BE49-F238E27FC236}">
                  <a16:creationId xmlns:a16="http://schemas.microsoft.com/office/drawing/2014/main" xmlns="" id="{40E5E67F-492B-400B-A345-59B9E03905C1}"/>
                </a:ext>
              </a:extLst>
            </p:cNvPr>
            <p:cNvSpPr/>
            <p:nvPr/>
          </p:nvSpPr>
          <p:spPr>
            <a:xfrm>
              <a:off x="2013045" y="4813233"/>
              <a:ext cx="316628" cy="174718"/>
            </a:xfrm>
            <a:custGeom>
              <a:avLst/>
              <a:gdLst/>
              <a:ahLst/>
              <a:cxnLst/>
              <a:rect l="l" t="t" r="r" b="b"/>
              <a:pathLst>
                <a:path w="47667" h="26303" fill="none" extrusionOk="0">
                  <a:moveTo>
                    <a:pt x="0" y="0"/>
                  </a:moveTo>
                  <a:lnTo>
                    <a:pt x="0" y="26303"/>
                  </a:lnTo>
                  <a:lnTo>
                    <a:pt x="47666" y="26303"/>
                  </a:lnTo>
                  <a:lnTo>
                    <a:pt x="34453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7" name="Google Shape;2804;p70">
            <a:extLst>
              <a:ext uri="{FF2B5EF4-FFF2-40B4-BE49-F238E27FC236}">
                <a16:creationId xmlns:a16="http://schemas.microsoft.com/office/drawing/2014/main" xmlns="" id="{C438BCAD-8D86-4CE2-B2C7-D059AB852B33}"/>
              </a:ext>
            </a:extLst>
          </p:cNvPr>
          <p:cNvGrpSpPr/>
          <p:nvPr userDrawn="1"/>
        </p:nvGrpSpPr>
        <p:grpSpPr>
          <a:xfrm>
            <a:off x="708831" y="2356383"/>
            <a:ext cx="792421" cy="269941"/>
            <a:chOff x="1046767" y="4756633"/>
            <a:chExt cx="859646" cy="292841"/>
          </a:xfrm>
        </p:grpSpPr>
        <p:sp>
          <p:nvSpPr>
            <p:cNvPr id="158" name="Google Shape;2805;p70">
              <a:extLst>
                <a:ext uri="{FF2B5EF4-FFF2-40B4-BE49-F238E27FC236}">
                  <a16:creationId xmlns:a16="http://schemas.microsoft.com/office/drawing/2014/main" xmlns="" id="{74DE53A7-D079-47E5-A1E7-933816DD0562}"/>
                </a:ext>
              </a:extLst>
            </p:cNvPr>
            <p:cNvSpPr/>
            <p:nvPr/>
          </p:nvSpPr>
          <p:spPr>
            <a:xfrm>
              <a:off x="1046767" y="4811593"/>
              <a:ext cx="859646" cy="237881"/>
            </a:xfrm>
            <a:custGeom>
              <a:avLst/>
              <a:gdLst/>
              <a:ahLst/>
              <a:cxnLst/>
              <a:rect l="l" t="t" r="r" b="b"/>
              <a:pathLst>
                <a:path w="129416" h="35812" fill="none" extrusionOk="0">
                  <a:moveTo>
                    <a:pt x="31737" y="0"/>
                  </a:moveTo>
                  <a:cubicBezTo>
                    <a:pt x="33960" y="8644"/>
                    <a:pt x="27539" y="17041"/>
                    <a:pt x="18524" y="17041"/>
                  </a:cubicBezTo>
                  <a:cubicBezTo>
                    <a:pt x="9633" y="17041"/>
                    <a:pt x="3088" y="8644"/>
                    <a:pt x="5434" y="0"/>
                  </a:cubicBezTo>
                  <a:lnTo>
                    <a:pt x="2594" y="0"/>
                  </a:lnTo>
                  <a:cubicBezTo>
                    <a:pt x="1236" y="0"/>
                    <a:pt x="1" y="1112"/>
                    <a:pt x="1" y="2594"/>
                  </a:cubicBezTo>
                  <a:lnTo>
                    <a:pt x="1" y="35811"/>
                  </a:lnTo>
                  <a:lnTo>
                    <a:pt x="126823" y="35811"/>
                  </a:lnTo>
                  <a:cubicBezTo>
                    <a:pt x="128304" y="35811"/>
                    <a:pt x="129416" y="34576"/>
                    <a:pt x="129416" y="33218"/>
                  </a:cubicBezTo>
                  <a:lnTo>
                    <a:pt x="12941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2806;p70">
              <a:extLst>
                <a:ext uri="{FF2B5EF4-FFF2-40B4-BE49-F238E27FC236}">
                  <a16:creationId xmlns:a16="http://schemas.microsoft.com/office/drawing/2014/main" xmlns="" id="{2536DEE9-6202-4927-9823-C50C6F19BE41}"/>
                </a:ext>
              </a:extLst>
            </p:cNvPr>
            <p:cNvSpPr/>
            <p:nvPr/>
          </p:nvSpPr>
          <p:spPr>
            <a:xfrm>
              <a:off x="1046767" y="4983846"/>
              <a:ext cx="65628" cy="65628"/>
            </a:xfrm>
            <a:custGeom>
              <a:avLst/>
              <a:gdLst/>
              <a:ahLst/>
              <a:cxnLst/>
              <a:rect l="l" t="t" r="r" b="b"/>
              <a:pathLst>
                <a:path w="9880" h="9880" fill="none" extrusionOk="0">
                  <a:moveTo>
                    <a:pt x="1" y="0"/>
                  </a:moveTo>
                  <a:lnTo>
                    <a:pt x="1" y="9879"/>
                  </a:lnTo>
                  <a:lnTo>
                    <a:pt x="9880" y="9879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2807;p70">
              <a:extLst>
                <a:ext uri="{FF2B5EF4-FFF2-40B4-BE49-F238E27FC236}">
                  <a16:creationId xmlns:a16="http://schemas.microsoft.com/office/drawing/2014/main" xmlns="" id="{935B15C5-DD1C-4FB8-BE79-70F344FBBFE0}"/>
                </a:ext>
              </a:extLst>
            </p:cNvPr>
            <p:cNvSpPr/>
            <p:nvPr/>
          </p:nvSpPr>
          <p:spPr>
            <a:xfrm>
              <a:off x="1067279" y="4756633"/>
              <a:ext cx="179640" cy="179646"/>
            </a:xfrm>
            <a:custGeom>
              <a:avLst/>
              <a:gdLst/>
              <a:ahLst/>
              <a:cxnLst/>
              <a:rect l="l" t="t" r="r" b="b"/>
              <a:pathLst>
                <a:path w="27044" h="27045" fill="none" extrusionOk="0">
                  <a:moveTo>
                    <a:pt x="15560" y="1"/>
                  </a:moveTo>
                  <a:cubicBezTo>
                    <a:pt x="5187" y="1"/>
                    <a:pt x="0" y="12473"/>
                    <a:pt x="7286" y="19759"/>
                  </a:cubicBezTo>
                  <a:cubicBezTo>
                    <a:pt x="14572" y="27044"/>
                    <a:pt x="27044" y="21858"/>
                    <a:pt x="27044" y="11609"/>
                  </a:cubicBezTo>
                  <a:cubicBezTo>
                    <a:pt x="27044" y="5187"/>
                    <a:pt x="21857" y="1"/>
                    <a:pt x="1556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miter lim="1234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61" name="Google Shape;2808;p70">
            <a:extLst>
              <a:ext uri="{FF2B5EF4-FFF2-40B4-BE49-F238E27FC236}">
                <a16:creationId xmlns:a16="http://schemas.microsoft.com/office/drawing/2014/main" xmlns="" id="{65A8EB9E-9A82-4224-AA8A-097B628D4E0D}"/>
              </a:ext>
            </a:extLst>
          </p:cNvPr>
          <p:cNvSpPr/>
          <p:nvPr userDrawn="1"/>
        </p:nvSpPr>
        <p:spPr>
          <a:xfrm>
            <a:off x="7142584" y="2051051"/>
            <a:ext cx="185410" cy="94006"/>
          </a:xfrm>
          <a:custGeom>
            <a:avLst/>
            <a:gdLst/>
            <a:ahLst/>
            <a:cxnLst/>
            <a:rect l="l" t="t" r="r" b="b"/>
            <a:pathLst>
              <a:path w="3045" h="1544" extrusionOk="0">
                <a:moveTo>
                  <a:pt x="1645" y="0"/>
                </a:moveTo>
                <a:lnTo>
                  <a:pt x="2143" y="505"/>
                </a:lnTo>
                <a:lnTo>
                  <a:pt x="0" y="505"/>
                </a:lnTo>
                <a:lnTo>
                  <a:pt x="0" y="1046"/>
                </a:lnTo>
                <a:lnTo>
                  <a:pt x="2143" y="1046"/>
                </a:lnTo>
                <a:lnTo>
                  <a:pt x="1645" y="1544"/>
                </a:lnTo>
                <a:lnTo>
                  <a:pt x="2272" y="1544"/>
                </a:lnTo>
                <a:lnTo>
                  <a:pt x="3044" y="772"/>
                </a:lnTo>
                <a:lnTo>
                  <a:pt x="2272" y="0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2" name="Google Shape;2809;p70">
            <a:extLst>
              <a:ext uri="{FF2B5EF4-FFF2-40B4-BE49-F238E27FC236}">
                <a16:creationId xmlns:a16="http://schemas.microsoft.com/office/drawing/2014/main" xmlns="" id="{0E59C48E-03F4-4641-9964-D87CC80D018A}"/>
              </a:ext>
            </a:extLst>
          </p:cNvPr>
          <p:cNvSpPr/>
          <p:nvPr userDrawn="1"/>
        </p:nvSpPr>
        <p:spPr>
          <a:xfrm>
            <a:off x="6842039" y="2033454"/>
            <a:ext cx="171771" cy="129198"/>
          </a:xfrm>
          <a:custGeom>
            <a:avLst/>
            <a:gdLst/>
            <a:ahLst/>
            <a:cxnLst/>
            <a:rect l="l" t="t" r="r" b="b"/>
            <a:pathLst>
              <a:path w="2821" h="2122" extrusionOk="0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Google Shape;2810;p70">
            <a:extLst>
              <a:ext uri="{FF2B5EF4-FFF2-40B4-BE49-F238E27FC236}">
                <a16:creationId xmlns:a16="http://schemas.microsoft.com/office/drawing/2014/main" xmlns="" id="{0AD24C52-49DD-4E1E-AE32-7369CA0A1712}"/>
              </a:ext>
            </a:extLst>
          </p:cNvPr>
          <p:cNvSpPr/>
          <p:nvPr userDrawn="1"/>
        </p:nvSpPr>
        <p:spPr>
          <a:xfrm>
            <a:off x="7464328" y="2039908"/>
            <a:ext cx="167813" cy="116777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4" name="Google Shape;2811;p70">
            <a:extLst>
              <a:ext uri="{FF2B5EF4-FFF2-40B4-BE49-F238E27FC236}">
                <a16:creationId xmlns:a16="http://schemas.microsoft.com/office/drawing/2014/main" xmlns="" id="{828F17C2-DC4D-4AA6-B35A-7F23F1CC73A5}"/>
              </a:ext>
            </a:extLst>
          </p:cNvPr>
          <p:cNvSpPr/>
          <p:nvPr userDrawn="1"/>
        </p:nvSpPr>
        <p:spPr>
          <a:xfrm>
            <a:off x="7759033" y="2033454"/>
            <a:ext cx="163855" cy="129198"/>
          </a:xfrm>
          <a:custGeom>
            <a:avLst/>
            <a:gdLst/>
            <a:ahLst/>
            <a:cxnLst/>
            <a:rect l="l" t="t" r="r" b="b"/>
            <a:pathLst>
              <a:path w="2691" h="2122" extrusionOk="0">
                <a:moveTo>
                  <a:pt x="1630" y="1"/>
                </a:moveTo>
                <a:lnTo>
                  <a:pt x="1630" y="722"/>
                </a:lnTo>
                <a:lnTo>
                  <a:pt x="1630" y="808"/>
                </a:lnTo>
                <a:lnTo>
                  <a:pt x="0" y="808"/>
                </a:lnTo>
                <a:lnTo>
                  <a:pt x="0" y="1321"/>
                </a:lnTo>
                <a:lnTo>
                  <a:pt x="1630" y="1321"/>
                </a:lnTo>
                <a:lnTo>
                  <a:pt x="1630" y="1407"/>
                </a:lnTo>
                <a:lnTo>
                  <a:pt x="1630" y="2121"/>
                </a:lnTo>
                <a:lnTo>
                  <a:pt x="2691" y="1061"/>
                </a:lnTo>
                <a:lnTo>
                  <a:pt x="1630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65" name="Google Shape;2812;p70">
            <a:extLst>
              <a:ext uri="{FF2B5EF4-FFF2-40B4-BE49-F238E27FC236}">
                <a16:creationId xmlns:a16="http://schemas.microsoft.com/office/drawing/2014/main" xmlns="" id="{1653A800-DDC6-4376-8420-516572480719}"/>
              </a:ext>
            </a:extLst>
          </p:cNvPr>
          <p:cNvGrpSpPr/>
          <p:nvPr userDrawn="1"/>
        </p:nvGrpSpPr>
        <p:grpSpPr>
          <a:xfrm>
            <a:off x="6844687" y="2250941"/>
            <a:ext cx="166473" cy="141497"/>
            <a:chOff x="4660325" y="1866850"/>
            <a:chExt cx="68350" cy="58100"/>
          </a:xfrm>
        </p:grpSpPr>
        <p:sp>
          <p:nvSpPr>
            <p:cNvPr id="166" name="Google Shape;2813;p70">
              <a:extLst>
                <a:ext uri="{FF2B5EF4-FFF2-40B4-BE49-F238E27FC236}">
                  <a16:creationId xmlns:a16="http://schemas.microsoft.com/office/drawing/2014/main" xmlns="" id="{3FFEBD42-756B-43B8-A051-3A4C0F75DEF9}"/>
                </a:ext>
              </a:extLst>
            </p:cNvPr>
            <p:cNvSpPr/>
            <p:nvPr/>
          </p:nvSpPr>
          <p:spPr>
            <a:xfrm>
              <a:off x="466032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15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2814;p70">
              <a:extLst>
                <a:ext uri="{FF2B5EF4-FFF2-40B4-BE49-F238E27FC236}">
                  <a16:creationId xmlns:a16="http://schemas.microsoft.com/office/drawing/2014/main" xmlns="" id="{F518262D-AE4A-4300-B09F-178DAC03BD95}"/>
                </a:ext>
              </a:extLst>
            </p:cNvPr>
            <p:cNvSpPr/>
            <p:nvPr/>
          </p:nvSpPr>
          <p:spPr>
            <a:xfrm>
              <a:off x="469097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08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68" name="Google Shape;2815;p70">
            <a:extLst>
              <a:ext uri="{FF2B5EF4-FFF2-40B4-BE49-F238E27FC236}">
                <a16:creationId xmlns:a16="http://schemas.microsoft.com/office/drawing/2014/main" xmlns="" id="{0BA1492A-ABD5-45BD-90CE-0572BFCFDDDB}"/>
              </a:ext>
            </a:extLst>
          </p:cNvPr>
          <p:cNvGrpSpPr/>
          <p:nvPr userDrawn="1"/>
        </p:nvGrpSpPr>
        <p:grpSpPr>
          <a:xfrm>
            <a:off x="7154032" y="2276665"/>
            <a:ext cx="162515" cy="90049"/>
            <a:chOff x="4791775" y="1877500"/>
            <a:chExt cx="66725" cy="36975"/>
          </a:xfrm>
        </p:grpSpPr>
        <p:sp>
          <p:nvSpPr>
            <p:cNvPr id="169" name="Google Shape;2816;p70">
              <a:extLst>
                <a:ext uri="{FF2B5EF4-FFF2-40B4-BE49-F238E27FC236}">
                  <a16:creationId xmlns:a16="http://schemas.microsoft.com/office/drawing/2014/main" xmlns="" id="{0FDBAAC3-77C1-4314-809F-25AE00310AB1}"/>
                </a:ext>
              </a:extLst>
            </p:cNvPr>
            <p:cNvSpPr/>
            <p:nvPr/>
          </p:nvSpPr>
          <p:spPr>
            <a:xfrm>
              <a:off x="479177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2" y="736"/>
                  </a:lnTo>
                  <a:lnTo>
                    <a:pt x="7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2817;p70">
              <a:extLst>
                <a:ext uri="{FF2B5EF4-FFF2-40B4-BE49-F238E27FC236}">
                  <a16:creationId xmlns:a16="http://schemas.microsoft.com/office/drawing/2014/main" xmlns="" id="{EA86DA62-3644-43D8-ABF3-77304F776946}"/>
                </a:ext>
              </a:extLst>
            </p:cNvPr>
            <p:cNvSpPr/>
            <p:nvPr/>
          </p:nvSpPr>
          <p:spPr>
            <a:xfrm>
              <a:off x="482242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3" y="736"/>
                  </a:lnTo>
                  <a:lnTo>
                    <a:pt x="7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71" name="Google Shape;2818;p70">
            <a:extLst>
              <a:ext uri="{FF2B5EF4-FFF2-40B4-BE49-F238E27FC236}">
                <a16:creationId xmlns:a16="http://schemas.microsoft.com/office/drawing/2014/main" xmlns="" id="{F98EFE32-340B-4942-BA48-FBC5762A4B17}"/>
              </a:ext>
            </a:extLst>
          </p:cNvPr>
          <p:cNvGrpSpPr/>
          <p:nvPr userDrawn="1"/>
        </p:nvGrpSpPr>
        <p:grpSpPr>
          <a:xfrm>
            <a:off x="7475745" y="2276665"/>
            <a:ext cx="144979" cy="90049"/>
            <a:chOff x="4923925" y="1877500"/>
            <a:chExt cx="59525" cy="36975"/>
          </a:xfrm>
        </p:grpSpPr>
        <p:sp>
          <p:nvSpPr>
            <p:cNvPr id="172" name="Google Shape;2819;p70">
              <a:extLst>
                <a:ext uri="{FF2B5EF4-FFF2-40B4-BE49-F238E27FC236}">
                  <a16:creationId xmlns:a16="http://schemas.microsoft.com/office/drawing/2014/main" xmlns="" id="{9355E1C9-6E8B-4CD0-99B1-524B4E255F59}"/>
                </a:ext>
              </a:extLst>
            </p:cNvPr>
            <p:cNvSpPr/>
            <p:nvPr/>
          </p:nvSpPr>
          <p:spPr>
            <a:xfrm>
              <a:off x="4923925" y="1877500"/>
              <a:ext cx="28875" cy="36975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2820;p70">
              <a:extLst>
                <a:ext uri="{FF2B5EF4-FFF2-40B4-BE49-F238E27FC236}">
                  <a16:creationId xmlns:a16="http://schemas.microsoft.com/office/drawing/2014/main" xmlns="" id="{5138F9C6-1EB7-4A2C-809E-221C73FC4A76}"/>
                </a:ext>
              </a:extLst>
            </p:cNvPr>
            <p:cNvSpPr/>
            <p:nvPr/>
          </p:nvSpPr>
          <p:spPr>
            <a:xfrm>
              <a:off x="4954575" y="1877500"/>
              <a:ext cx="28875" cy="36975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74" name="Google Shape;2821;p70">
            <a:extLst>
              <a:ext uri="{FF2B5EF4-FFF2-40B4-BE49-F238E27FC236}">
                <a16:creationId xmlns:a16="http://schemas.microsoft.com/office/drawing/2014/main" xmlns="" id="{9926E690-1E94-4B1E-8388-A8FE9CB9B85B}"/>
              </a:ext>
            </a:extLst>
          </p:cNvPr>
          <p:cNvGrpSpPr/>
          <p:nvPr userDrawn="1"/>
        </p:nvGrpSpPr>
        <p:grpSpPr>
          <a:xfrm>
            <a:off x="7770236" y="2258856"/>
            <a:ext cx="141447" cy="125667"/>
            <a:chOff x="5058450" y="1870100"/>
            <a:chExt cx="58075" cy="51600"/>
          </a:xfrm>
        </p:grpSpPr>
        <p:sp>
          <p:nvSpPr>
            <p:cNvPr id="175" name="Google Shape;2822;p70">
              <a:extLst>
                <a:ext uri="{FF2B5EF4-FFF2-40B4-BE49-F238E27FC236}">
                  <a16:creationId xmlns:a16="http://schemas.microsoft.com/office/drawing/2014/main" xmlns="" id="{39C9A0CF-E6AB-4381-A3E5-0E68935DF2F7}"/>
                </a:ext>
              </a:extLst>
            </p:cNvPr>
            <p:cNvSpPr/>
            <p:nvPr/>
          </p:nvSpPr>
          <p:spPr>
            <a:xfrm>
              <a:off x="5058450" y="1870100"/>
              <a:ext cx="25800" cy="51600"/>
            </a:xfrm>
            <a:custGeom>
              <a:avLst/>
              <a:gdLst/>
              <a:ahLst/>
              <a:cxnLst/>
              <a:rect l="l" t="t" r="r" b="b"/>
              <a:pathLst>
                <a:path w="1032" h="2064" extrusionOk="0">
                  <a:moveTo>
                    <a:pt x="0" y="1"/>
                  </a:moveTo>
                  <a:lnTo>
                    <a:pt x="0" y="621"/>
                  </a:lnTo>
                  <a:lnTo>
                    <a:pt x="0" y="1443"/>
                  </a:lnTo>
                  <a:lnTo>
                    <a:pt x="0" y="2063"/>
                  </a:lnTo>
                  <a:lnTo>
                    <a:pt x="1032" y="1032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2823;p70">
              <a:extLst>
                <a:ext uri="{FF2B5EF4-FFF2-40B4-BE49-F238E27FC236}">
                  <a16:creationId xmlns:a16="http://schemas.microsoft.com/office/drawing/2014/main" xmlns="" id="{FBA94CD3-EDD9-4C96-9CA4-5F4EBFF78ED6}"/>
                </a:ext>
              </a:extLst>
            </p:cNvPr>
            <p:cNvSpPr/>
            <p:nvPr/>
          </p:nvSpPr>
          <p:spPr>
            <a:xfrm>
              <a:off x="5090725" y="1870100"/>
              <a:ext cx="25800" cy="51600"/>
            </a:xfrm>
            <a:custGeom>
              <a:avLst/>
              <a:gdLst/>
              <a:ahLst/>
              <a:cxnLst/>
              <a:rect l="l" t="t" r="r" b="b"/>
              <a:pathLst>
                <a:path w="1032" h="2064" extrusionOk="0">
                  <a:moveTo>
                    <a:pt x="0" y="1"/>
                  </a:moveTo>
                  <a:lnTo>
                    <a:pt x="0" y="621"/>
                  </a:lnTo>
                  <a:lnTo>
                    <a:pt x="0" y="1443"/>
                  </a:lnTo>
                  <a:lnTo>
                    <a:pt x="0" y="2063"/>
                  </a:lnTo>
                  <a:lnTo>
                    <a:pt x="1032" y="1032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77" name="Google Shape;2824;p70">
            <a:extLst>
              <a:ext uri="{FF2B5EF4-FFF2-40B4-BE49-F238E27FC236}">
                <a16:creationId xmlns:a16="http://schemas.microsoft.com/office/drawing/2014/main" xmlns="" id="{6252A2B0-F9AC-4655-8095-C48C1623D487}"/>
              </a:ext>
            </a:extLst>
          </p:cNvPr>
          <p:cNvGrpSpPr/>
          <p:nvPr userDrawn="1"/>
        </p:nvGrpSpPr>
        <p:grpSpPr>
          <a:xfrm>
            <a:off x="7184751" y="2681264"/>
            <a:ext cx="101077" cy="107645"/>
            <a:chOff x="4811425" y="2065025"/>
            <a:chExt cx="41500" cy="44200"/>
          </a:xfrm>
        </p:grpSpPr>
        <p:sp>
          <p:nvSpPr>
            <p:cNvPr id="178" name="Google Shape;2825;p70">
              <a:extLst>
                <a:ext uri="{FF2B5EF4-FFF2-40B4-BE49-F238E27FC236}">
                  <a16:creationId xmlns:a16="http://schemas.microsoft.com/office/drawing/2014/main" xmlns="" id="{C3E6EC19-E8DC-43EB-8C18-4D325C908319}"/>
                </a:ext>
              </a:extLst>
            </p:cNvPr>
            <p:cNvSpPr/>
            <p:nvPr/>
          </p:nvSpPr>
          <p:spPr>
            <a:xfrm>
              <a:off x="4825300" y="2065025"/>
              <a:ext cx="27625" cy="44200"/>
            </a:xfrm>
            <a:custGeom>
              <a:avLst/>
              <a:gdLst/>
              <a:ahLst/>
              <a:cxnLst/>
              <a:rect l="l" t="t" r="r" b="b"/>
              <a:pathLst>
                <a:path w="1105" h="1768" extrusionOk="0">
                  <a:moveTo>
                    <a:pt x="217" y="0"/>
                  </a:moveTo>
                  <a:lnTo>
                    <a:pt x="1" y="224"/>
                  </a:lnTo>
                  <a:lnTo>
                    <a:pt x="657" y="880"/>
                  </a:lnTo>
                  <a:lnTo>
                    <a:pt x="1" y="1544"/>
                  </a:lnTo>
                  <a:lnTo>
                    <a:pt x="217" y="1767"/>
                  </a:lnTo>
                  <a:lnTo>
                    <a:pt x="1104" y="88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2826;p70">
              <a:extLst>
                <a:ext uri="{FF2B5EF4-FFF2-40B4-BE49-F238E27FC236}">
                  <a16:creationId xmlns:a16="http://schemas.microsoft.com/office/drawing/2014/main" xmlns="" id="{BEAC90BD-50ED-4B04-B274-05C9946243BE}"/>
                </a:ext>
              </a:extLst>
            </p:cNvPr>
            <p:cNvSpPr/>
            <p:nvPr/>
          </p:nvSpPr>
          <p:spPr>
            <a:xfrm>
              <a:off x="4811425" y="2072950"/>
              <a:ext cx="19850" cy="28350"/>
            </a:xfrm>
            <a:custGeom>
              <a:avLst/>
              <a:gdLst/>
              <a:ahLst/>
              <a:cxnLst/>
              <a:rect l="l" t="t" r="r" b="b"/>
              <a:pathLst>
                <a:path w="794" h="1134" extrusionOk="0">
                  <a:moveTo>
                    <a:pt x="224" y="1"/>
                  </a:moveTo>
                  <a:lnTo>
                    <a:pt x="0" y="224"/>
                  </a:lnTo>
                  <a:lnTo>
                    <a:pt x="346" y="563"/>
                  </a:lnTo>
                  <a:lnTo>
                    <a:pt x="0" y="909"/>
                  </a:lnTo>
                  <a:lnTo>
                    <a:pt x="224" y="1133"/>
                  </a:lnTo>
                  <a:lnTo>
                    <a:pt x="794" y="563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80" name="Google Shape;2827;p70">
            <a:extLst>
              <a:ext uri="{FF2B5EF4-FFF2-40B4-BE49-F238E27FC236}">
                <a16:creationId xmlns:a16="http://schemas.microsoft.com/office/drawing/2014/main" xmlns="" id="{38882D83-A017-4986-BA29-5D78E0A6F954}"/>
              </a:ext>
            </a:extLst>
          </p:cNvPr>
          <p:cNvGrpSpPr/>
          <p:nvPr userDrawn="1"/>
        </p:nvGrpSpPr>
        <p:grpSpPr>
          <a:xfrm>
            <a:off x="7477188" y="2681477"/>
            <a:ext cx="120867" cy="107218"/>
            <a:chOff x="4929875" y="2065025"/>
            <a:chExt cx="49625" cy="44025"/>
          </a:xfrm>
        </p:grpSpPr>
        <p:sp>
          <p:nvSpPr>
            <p:cNvPr id="181" name="Google Shape;2828;p70">
              <a:extLst>
                <a:ext uri="{FF2B5EF4-FFF2-40B4-BE49-F238E27FC236}">
                  <a16:creationId xmlns:a16="http://schemas.microsoft.com/office/drawing/2014/main" xmlns="" id="{3CE9DB28-0D62-4850-8126-1B566C60BCE4}"/>
                </a:ext>
              </a:extLst>
            </p:cNvPr>
            <p:cNvSpPr/>
            <p:nvPr/>
          </p:nvSpPr>
          <p:spPr>
            <a:xfrm>
              <a:off x="49500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29" y="88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2829;p70">
              <a:extLst>
                <a:ext uri="{FF2B5EF4-FFF2-40B4-BE49-F238E27FC236}">
                  <a16:creationId xmlns:a16="http://schemas.microsoft.com/office/drawing/2014/main" xmlns="" id="{188835DB-6AD2-4934-877C-D76304A6035F}"/>
                </a:ext>
              </a:extLst>
            </p:cNvPr>
            <p:cNvSpPr/>
            <p:nvPr/>
          </p:nvSpPr>
          <p:spPr>
            <a:xfrm>
              <a:off x="49298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36" y="880"/>
                  </a:lnTo>
                  <a:lnTo>
                    <a:pt x="1" y="176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83" name="Google Shape;2830;p70">
            <a:extLst>
              <a:ext uri="{FF2B5EF4-FFF2-40B4-BE49-F238E27FC236}">
                <a16:creationId xmlns:a16="http://schemas.microsoft.com/office/drawing/2014/main" xmlns="" id="{B767EF3A-3698-4B56-A281-F52D46E1A53E}"/>
              </a:ext>
            </a:extLst>
          </p:cNvPr>
          <p:cNvGrpSpPr/>
          <p:nvPr userDrawn="1"/>
        </p:nvGrpSpPr>
        <p:grpSpPr>
          <a:xfrm>
            <a:off x="7805857" y="2684491"/>
            <a:ext cx="70206" cy="101191"/>
            <a:chOff x="5083925" y="2066350"/>
            <a:chExt cx="28825" cy="41550"/>
          </a:xfrm>
        </p:grpSpPr>
        <p:sp>
          <p:nvSpPr>
            <p:cNvPr id="184" name="Google Shape;2831;p70">
              <a:extLst>
                <a:ext uri="{FF2B5EF4-FFF2-40B4-BE49-F238E27FC236}">
                  <a16:creationId xmlns:a16="http://schemas.microsoft.com/office/drawing/2014/main" xmlns="" id="{2B850A2E-5632-479C-AC82-D3F6879259C0}"/>
                </a:ext>
              </a:extLst>
            </p:cNvPr>
            <p:cNvSpPr/>
            <p:nvPr/>
          </p:nvSpPr>
          <p:spPr>
            <a:xfrm>
              <a:off x="5084050" y="2066350"/>
              <a:ext cx="28700" cy="41550"/>
            </a:xfrm>
            <a:custGeom>
              <a:avLst/>
              <a:gdLst/>
              <a:ahLst/>
              <a:cxnLst/>
              <a:rect l="l" t="t" r="r" b="b"/>
              <a:pathLst>
                <a:path w="1148" h="1662" extrusionOk="0">
                  <a:moveTo>
                    <a:pt x="52" y="1"/>
                  </a:moveTo>
                  <a:cubicBezTo>
                    <a:pt x="27" y="1"/>
                    <a:pt x="0" y="24"/>
                    <a:pt x="0" y="56"/>
                  </a:cubicBezTo>
                  <a:lnTo>
                    <a:pt x="0" y="200"/>
                  </a:lnTo>
                  <a:cubicBezTo>
                    <a:pt x="0" y="243"/>
                    <a:pt x="22" y="279"/>
                    <a:pt x="51" y="308"/>
                  </a:cubicBezTo>
                  <a:lnTo>
                    <a:pt x="700" y="791"/>
                  </a:lnTo>
                  <a:cubicBezTo>
                    <a:pt x="729" y="813"/>
                    <a:pt x="729" y="849"/>
                    <a:pt x="700" y="871"/>
                  </a:cubicBezTo>
                  <a:lnTo>
                    <a:pt x="51" y="1354"/>
                  </a:lnTo>
                  <a:cubicBezTo>
                    <a:pt x="22" y="1383"/>
                    <a:pt x="0" y="1419"/>
                    <a:pt x="0" y="1462"/>
                  </a:cubicBezTo>
                  <a:lnTo>
                    <a:pt x="0" y="1613"/>
                  </a:lnTo>
                  <a:cubicBezTo>
                    <a:pt x="0" y="1639"/>
                    <a:pt x="26" y="1661"/>
                    <a:pt x="51" y="1661"/>
                  </a:cubicBezTo>
                  <a:cubicBezTo>
                    <a:pt x="61" y="1661"/>
                    <a:pt x="71" y="1658"/>
                    <a:pt x="80" y="1649"/>
                  </a:cubicBezTo>
                  <a:lnTo>
                    <a:pt x="1111" y="878"/>
                  </a:lnTo>
                  <a:cubicBezTo>
                    <a:pt x="1147" y="856"/>
                    <a:pt x="1147" y="806"/>
                    <a:pt x="1111" y="784"/>
                  </a:cubicBezTo>
                  <a:lnTo>
                    <a:pt x="80" y="12"/>
                  </a:lnTo>
                  <a:cubicBezTo>
                    <a:pt x="72" y="4"/>
                    <a:pt x="62" y="1"/>
                    <a:pt x="5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2832;p70">
              <a:extLst>
                <a:ext uri="{FF2B5EF4-FFF2-40B4-BE49-F238E27FC236}">
                  <a16:creationId xmlns:a16="http://schemas.microsoft.com/office/drawing/2014/main" xmlns="" id="{50A83F04-7675-454E-8535-87FCB891CD42}"/>
                </a:ext>
              </a:extLst>
            </p:cNvPr>
            <p:cNvSpPr/>
            <p:nvPr/>
          </p:nvSpPr>
          <p:spPr>
            <a:xfrm>
              <a:off x="5083925" y="2081325"/>
              <a:ext cx="8800" cy="11600"/>
            </a:xfrm>
            <a:custGeom>
              <a:avLst/>
              <a:gdLst/>
              <a:ahLst/>
              <a:cxnLst/>
              <a:rect l="l" t="t" r="r" b="b"/>
              <a:pathLst>
                <a:path w="352" h="464" extrusionOk="0">
                  <a:moveTo>
                    <a:pt x="53" y="0"/>
                  </a:moveTo>
                  <a:cubicBezTo>
                    <a:pt x="25" y="0"/>
                    <a:pt x="0" y="24"/>
                    <a:pt x="5" y="55"/>
                  </a:cubicBezTo>
                  <a:lnTo>
                    <a:pt x="5" y="416"/>
                  </a:lnTo>
                  <a:cubicBezTo>
                    <a:pt x="5" y="442"/>
                    <a:pt x="31" y="464"/>
                    <a:pt x="56" y="464"/>
                  </a:cubicBezTo>
                  <a:cubicBezTo>
                    <a:pt x="66" y="464"/>
                    <a:pt x="76" y="460"/>
                    <a:pt x="85" y="452"/>
                  </a:cubicBezTo>
                  <a:lnTo>
                    <a:pt x="323" y="279"/>
                  </a:lnTo>
                  <a:cubicBezTo>
                    <a:pt x="352" y="257"/>
                    <a:pt x="352" y="207"/>
                    <a:pt x="323" y="185"/>
                  </a:cubicBezTo>
                  <a:lnTo>
                    <a:pt x="85" y="12"/>
                  </a:lnTo>
                  <a:cubicBezTo>
                    <a:pt x="75" y="4"/>
                    <a:pt x="63" y="0"/>
                    <a:pt x="5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86" name="Google Shape;2833;p70">
            <a:extLst>
              <a:ext uri="{FF2B5EF4-FFF2-40B4-BE49-F238E27FC236}">
                <a16:creationId xmlns:a16="http://schemas.microsoft.com/office/drawing/2014/main" xmlns="" id="{012712ED-D3D8-43ED-A728-CB78E61A48FB}"/>
              </a:ext>
            </a:extLst>
          </p:cNvPr>
          <p:cNvGrpSpPr/>
          <p:nvPr userDrawn="1"/>
        </p:nvGrpSpPr>
        <p:grpSpPr>
          <a:xfrm>
            <a:off x="6837411" y="2700138"/>
            <a:ext cx="181026" cy="69896"/>
            <a:chOff x="4659775" y="2072775"/>
            <a:chExt cx="74325" cy="28700"/>
          </a:xfrm>
        </p:grpSpPr>
        <p:sp>
          <p:nvSpPr>
            <p:cNvPr id="187" name="Google Shape;2834;p70">
              <a:extLst>
                <a:ext uri="{FF2B5EF4-FFF2-40B4-BE49-F238E27FC236}">
                  <a16:creationId xmlns:a16="http://schemas.microsoft.com/office/drawing/2014/main" xmlns="" id="{4C0BABE7-D8CD-4CE0-9C71-1247F6B4B9BE}"/>
                </a:ext>
              </a:extLst>
            </p:cNvPr>
            <p:cNvSpPr/>
            <p:nvPr/>
          </p:nvSpPr>
          <p:spPr>
            <a:xfrm>
              <a:off x="4659775" y="2072775"/>
              <a:ext cx="38075" cy="28700"/>
            </a:xfrm>
            <a:custGeom>
              <a:avLst/>
              <a:gdLst/>
              <a:ahLst/>
              <a:cxnLst/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2835;p70">
              <a:extLst>
                <a:ext uri="{FF2B5EF4-FFF2-40B4-BE49-F238E27FC236}">
                  <a16:creationId xmlns:a16="http://schemas.microsoft.com/office/drawing/2014/main" xmlns="" id="{657C4000-E4C0-4B31-AB95-F45BEE151C09}"/>
                </a:ext>
              </a:extLst>
            </p:cNvPr>
            <p:cNvSpPr/>
            <p:nvPr/>
          </p:nvSpPr>
          <p:spPr>
            <a:xfrm>
              <a:off x="4691875" y="2072775"/>
              <a:ext cx="24550" cy="28700"/>
            </a:xfrm>
            <a:custGeom>
              <a:avLst/>
              <a:gdLst/>
              <a:ahLst/>
              <a:cxnLst/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2836;p70">
              <a:extLst>
                <a:ext uri="{FF2B5EF4-FFF2-40B4-BE49-F238E27FC236}">
                  <a16:creationId xmlns:a16="http://schemas.microsoft.com/office/drawing/2014/main" xmlns="" id="{5F3C7C25-023B-4992-9C60-2E3709D97CEE}"/>
                </a:ext>
              </a:extLst>
            </p:cNvPr>
            <p:cNvSpPr/>
            <p:nvPr/>
          </p:nvSpPr>
          <p:spPr>
            <a:xfrm>
              <a:off x="4709350" y="2072775"/>
              <a:ext cx="24750" cy="28700"/>
            </a:xfrm>
            <a:custGeom>
              <a:avLst/>
              <a:gdLst/>
              <a:ahLst/>
              <a:cxnLst/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90" name="Google Shape;2837;p70">
            <a:extLst>
              <a:ext uri="{FF2B5EF4-FFF2-40B4-BE49-F238E27FC236}">
                <a16:creationId xmlns:a16="http://schemas.microsoft.com/office/drawing/2014/main" xmlns="" id="{037D3412-35C5-4E57-887B-376C41100959}"/>
              </a:ext>
            </a:extLst>
          </p:cNvPr>
          <p:cNvGrpSpPr/>
          <p:nvPr userDrawn="1"/>
        </p:nvGrpSpPr>
        <p:grpSpPr>
          <a:xfrm>
            <a:off x="7757267" y="2490703"/>
            <a:ext cx="167387" cy="89197"/>
            <a:chOff x="4662475" y="1976500"/>
            <a:chExt cx="68725" cy="36625"/>
          </a:xfrm>
        </p:grpSpPr>
        <p:sp>
          <p:nvSpPr>
            <p:cNvPr id="191" name="Google Shape;2838;p70">
              <a:extLst>
                <a:ext uri="{FF2B5EF4-FFF2-40B4-BE49-F238E27FC236}">
                  <a16:creationId xmlns:a16="http://schemas.microsoft.com/office/drawing/2014/main" xmlns="" id="{B2161FA1-0F20-47FA-861A-118369F169E6}"/>
                </a:ext>
              </a:extLst>
            </p:cNvPr>
            <p:cNvSpPr/>
            <p:nvPr/>
          </p:nvSpPr>
          <p:spPr>
            <a:xfrm>
              <a:off x="4690800" y="1976500"/>
              <a:ext cx="40400" cy="36625"/>
            </a:xfrm>
            <a:custGeom>
              <a:avLst/>
              <a:gdLst/>
              <a:ahLst/>
              <a:cxnLst/>
              <a:rect l="l" t="t" r="r" b="b"/>
              <a:pathLst>
                <a:path w="1616" h="1465" extrusionOk="0">
                  <a:moveTo>
                    <a:pt x="887" y="0"/>
                  </a:moveTo>
                  <a:lnTo>
                    <a:pt x="692" y="188"/>
                  </a:lnTo>
                  <a:lnTo>
                    <a:pt x="1104" y="599"/>
                  </a:lnTo>
                  <a:lnTo>
                    <a:pt x="0" y="599"/>
                  </a:lnTo>
                  <a:lnTo>
                    <a:pt x="0" y="866"/>
                  </a:lnTo>
                  <a:lnTo>
                    <a:pt x="1104" y="866"/>
                  </a:lnTo>
                  <a:lnTo>
                    <a:pt x="692" y="1269"/>
                  </a:lnTo>
                  <a:lnTo>
                    <a:pt x="887" y="1464"/>
                  </a:lnTo>
                  <a:lnTo>
                    <a:pt x="1616" y="729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2839;p70">
              <a:extLst>
                <a:ext uri="{FF2B5EF4-FFF2-40B4-BE49-F238E27FC236}">
                  <a16:creationId xmlns:a16="http://schemas.microsoft.com/office/drawing/2014/main" xmlns="" id="{1505F7D6-EE12-42DC-960A-5B9F4466969C}"/>
                </a:ext>
              </a:extLst>
            </p:cNvPr>
            <p:cNvSpPr/>
            <p:nvPr/>
          </p:nvSpPr>
          <p:spPr>
            <a:xfrm>
              <a:off x="4674375" y="1991450"/>
              <a:ext cx="10675" cy="6700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2840;p70">
              <a:extLst>
                <a:ext uri="{FF2B5EF4-FFF2-40B4-BE49-F238E27FC236}">
                  <a16:creationId xmlns:a16="http://schemas.microsoft.com/office/drawing/2014/main" xmlns="" id="{B729AE97-D957-4724-8E53-E291E6B4A85C}"/>
                </a:ext>
              </a:extLst>
            </p:cNvPr>
            <p:cNvSpPr/>
            <p:nvPr/>
          </p:nvSpPr>
          <p:spPr>
            <a:xfrm>
              <a:off x="4662475" y="1991450"/>
              <a:ext cx="5625" cy="6700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94" name="Google Shape;2841;p70">
            <a:extLst>
              <a:ext uri="{FF2B5EF4-FFF2-40B4-BE49-F238E27FC236}">
                <a16:creationId xmlns:a16="http://schemas.microsoft.com/office/drawing/2014/main" xmlns="" id="{BE34644C-2EC8-4C36-93AA-8C65FD71CB56}"/>
              </a:ext>
            </a:extLst>
          </p:cNvPr>
          <p:cNvGrpSpPr/>
          <p:nvPr userDrawn="1"/>
        </p:nvGrpSpPr>
        <p:grpSpPr>
          <a:xfrm>
            <a:off x="7454172" y="2494143"/>
            <a:ext cx="166899" cy="82317"/>
            <a:chOff x="4920150" y="1977875"/>
            <a:chExt cx="68525" cy="33800"/>
          </a:xfrm>
        </p:grpSpPr>
        <p:sp>
          <p:nvSpPr>
            <p:cNvPr id="195" name="Google Shape;2842;p70">
              <a:extLst>
                <a:ext uri="{FF2B5EF4-FFF2-40B4-BE49-F238E27FC236}">
                  <a16:creationId xmlns:a16="http://schemas.microsoft.com/office/drawing/2014/main" xmlns="" id="{37B69BA0-2167-4493-BB71-C5091FB590B6}"/>
                </a:ext>
              </a:extLst>
            </p:cNvPr>
            <p:cNvSpPr/>
            <p:nvPr/>
          </p:nvSpPr>
          <p:spPr>
            <a:xfrm>
              <a:off x="4949175" y="1977875"/>
              <a:ext cx="39500" cy="33800"/>
            </a:xfrm>
            <a:custGeom>
              <a:avLst/>
              <a:gdLst/>
              <a:ahLst/>
              <a:cxnLst/>
              <a:rect l="l" t="t" r="r" b="b"/>
              <a:pathLst>
                <a:path w="1580" h="1352" extrusionOk="0">
                  <a:moveTo>
                    <a:pt x="891" y="1"/>
                  </a:moveTo>
                  <a:cubicBezTo>
                    <a:pt x="859" y="1"/>
                    <a:pt x="828" y="12"/>
                    <a:pt x="801" y="32"/>
                  </a:cubicBezTo>
                  <a:cubicBezTo>
                    <a:pt x="743" y="89"/>
                    <a:pt x="743" y="176"/>
                    <a:pt x="801" y="226"/>
                  </a:cubicBezTo>
                  <a:lnTo>
                    <a:pt x="1039" y="472"/>
                  </a:lnTo>
                  <a:cubicBezTo>
                    <a:pt x="1068" y="493"/>
                    <a:pt x="1046" y="544"/>
                    <a:pt x="1010" y="544"/>
                  </a:cubicBezTo>
                  <a:lnTo>
                    <a:pt x="152" y="544"/>
                  </a:lnTo>
                  <a:cubicBezTo>
                    <a:pt x="147" y="543"/>
                    <a:pt x="143" y="543"/>
                    <a:pt x="139" y="543"/>
                  </a:cubicBezTo>
                  <a:cubicBezTo>
                    <a:pt x="66" y="543"/>
                    <a:pt x="14" y="598"/>
                    <a:pt x="8" y="666"/>
                  </a:cubicBezTo>
                  <a:cubicBezTo>
                    <a:pt x="0" y="746"/>
                    <a:pt x="65" y="811"/>
                    <a:pt x="145" y="811"/>
                  </a:cubicBezTo>
                  <a:lnTo>
                    <a:pt x="1010" y="811"/>
                  </a:lnTo>
                  <a:cubicBezTo>
                    <a:pt x="1046" y="811"/>
                    <a:pt x="1068" y="854"/>
                    <a:pt x="1039" y="883"/>
                  </a:cubicBezTo>
                  <a:lnTo>
                    <a:pt x="808" y="1113"/>
                  </a:lnTo>
                  <a:cubicBezTo>
                    <a:pt x="758" y="1164"/>
                    <a:pt x="751" y="1251"/>
                    <a:pt x="794" y="1308"/>
                  </a:cubicBezTo>
                  <a:cubicBezTo>
                    <a:pt x="823" y="1337"/>
                    <a:pt x="859" y="1351"/>
                    <a:pt x="895" y="1351"/>
                  </a:cubicBezTo>
                  <a:cubicBezTo>
                    <a:pt x="931" y="1351"/>
                    <a:pt x="967" y="1337"/>
                    <a:pt x="996" y="1308"/>
                  </a:cubicBezTo>
                  <a:lnTo>
                    <a:pt x="1522" y="774"/>
                  </a:lnTo>
                  <a:cubicBezTo>
                    <a:pt x="1580" y="717"/>
                    <a:pt x="1573" y="630"/>
                    <a:pt x="1522" y="573"/>
                  </a:cubicBezTo>
                  <a:lnTo>
                    <a:pt x="996" y="46"/>
                  </a:lnTo>
                  <a:cubicBezTo>
                    <a:pt x="965" y="15"/>
                    <a:pt x="928" y="1"/>
                    <a:pt x="8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2843;p70">
              <a:extLst>
                <a:ext uri="{FF2B5EF4-FFF2-40B4-BE49-F238E27FC236}">
                  <a16:creationId xmlns:a16="http://schemas.microsoft.com/office/drawing/2014/main" xmlns="" id="{A02D5EBA-221C-4307-B52F-4B0CA5B1C2EB}"/>
                </a:ext>
              </a:extLst>
            </p:cNvPr>
            <p:cNvSpPr/>
            <p:nvPr/>
          </p:nvSpPr>
          <p:spPr>
            <a:xfrm>
              <a:off x="4931875" y="1991450"/>
              <a:ext cx="12825" cy="6700"/>
            </a:xfrm>
            <a:custGeom>
              <a:avLst/>
              <a:gdLst/>
              <a:ahLst/>
              <a:cxnLst/>
              <a:rect l="l" t="t" r="r" b="b"/>
              <a:pathLst>
                <a:path w="513" h="268" extrusionOk="0">
                  <a:moveTo>
                    <a:pt x="180" y="1"/>
                  </a:moveTo>
                  <a:cubicBezTo>
                    <a:pt x="0" y="1"/>
                    <a:pt x="0" y="268"/>
                    <a:pt x="180" y="268"/>
                  </a:cubicBezTo>
                  <a:lnTo>
                    <a:pt x="332" y="268"/>
                  </a:lnTo>
                  <a:cubicBezTo>
                    <a:pt x="512" y="268"/>
                    <a:pt x="512" y="1"/>
                    <a:pt x="33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2844;p70">
              <a:extLst>
                <a:ext uri="{FF2B5EF4-FFF2-40B4-BE49-F238E27FC236}">
                  <a16:creationId xmlns:a16="http://schemas.microsoft.com/office/drawing/2014/main" xmlns="" id="{D561FF6B-4EEB-44F8-A993-5A63518E76F8}"/>
                </a:ext>
              </a:extLst>
            </p:cNvPr>
            <p:cNvSpPr/>
            <p:nvPr/>
          </p:nvSpPr>
          <p:spPr>
            <a:xfrm>
              <a:off x="4920150" y="1991450"/>
              <a:ext cx="9225" cy="6700"/>
            </a:xfrm>
            <a:custGeom>
              <a:avLst/>
              <a:gdLst/>
              <a:ahLst/>
              <a:cxnLst/>
              <a:rect l="l" t="t" r="r" b="b"/>
              <a:pathLst>
                <a:path w="369" h="268" extrusionOk="0">
                  <a:moveTo>
                    <a:pt x="181" y="1"/>
                  </a:moveTo>
                  <a:cubicBezTo>
                    <a:pt x="0" y="1"/>
                    <a:pt x="0" y="268"/>
                    <a:pt x="181" y="268"/>
                  </a:cubicBezTo>
                  <a:lnTo>
                    <a:pt x="195" y="268"/>
                  </a:lnTo>
                  <a:cubicBezTo>
                    <a:pt x="368" y="268"/>
                    <a:pt x="368" y="1"/>
                    <a:pt x="19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98" name="Google Shape;2845;p70">
            <a:extLst>
              <a:ext uri="{FF2B5EF4-FFF2-40B4-BE49-F238E27FC236}">
                <a16:creationId xmlns:a16="http://schemas.microsoft.com/office/drawing/2014/main" xmlns="" id="{4CBD7CB1-95A3-47C8-9E80-3F7C0A3608B2}"/>
              </a:ext>
            </a:extLst>
          </p:cNvPr>
          <p:cNvGrpSpPr/>
          <p:nvPr userDrawn="1"/>
        </p:nvGrpSpPr>
        <p:grpSpPr>
          <a:xfrm>
            <a:off x="6865329" y="2898061"/>
            <a:ext cx="125190" cy="127859"/>
            <a:chOff x="4676550" y="2160575"/>
            <a:chExt cx="51400" cy="52500"/>
          </a:xfrm>
        </p:grpSpPr>
        <p:sp>
          <p:nvSpPr>
            <p:cNvPr id="199" name="Google Shape;2846;p70">
              <a:extLst>
                <a:ext uri="{FF2B5EF4-FFF2-40B4-BE49-F238E27FC236}">
                  <a16:creationId xmlns:a16="http://schemas.microsoft.com/office/drawing/2014/main" xmlns="" id="{9BF47B23-0BB3-4039-8BFB-10559FAAF84F}"/>
                </a:ext>
              </a:extLst>
            </p:cNvPr>
            <p:cNvSpPr/>
            <p:nvPr/>
          </p:nvSpPr>
          <p:spPr>
            <a:xfrm>
              <a:off x="4676550" y="2160575"/>
              <a:ext cx="27775" cy="52500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3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2847;p70">
              <a:extLst>
                <a:ext uri="{FF2B5EF4-FFF2-40B4-BE49-F238E27FC236}">
                  <a16:creationId xmlns:a16="http://schemas.microsoft.com/office/drawing/2014/main" xmlns="" id="{4C72E1C8-2C59-4978-B2CA-450C04CA078E}"/>
                </a:ext>
              </a:extLst>
            </p:cNvPr>
            <p:cNvSpPr/>
            <p:nvPr/>
          </p:nvSpPr>
          <p:spPr>
            <a:xfrm>
              <a:off x="4688275" y="2160575"/>
              <a:ext cx="27975" cy="52500"/>
            </a:xfrm>
            <a:custGeom>
              <a:avLst/>
              <a:gdLst/>
              <a:ahLst/>
              <a:cxnLst/>
              <a:rect l="l" t="t" r="r" b="b"/>
              <a:pathLst>
                <a:path w="1119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96" y="2100"/>
                  </a:lnTo>
                  <a:lnTo>
                    <a:pt x="1118" y="1047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2848;p70">
              <a:extLst>
                <a:ext uri="{FF2B5EF4-FFF2-40B4-BE49-F238E27FC236}">
                  <a16:creationId xmlns:a16="http://schemas.microsoft.com/office/drawing/2014/main" xmlns="" id="{9D24708A-3ADE-44B0-A45F-03314A1F7F6B}"/>
                </a:ext>
              </a:extLst>
            </p:cNvPr>
            <p:cNvSpPr/>
            <p:nvPr/>
          </p:nvSpPr>
          <p:spPr>
            <a:xfrm>
              <a:off x="4700175" y="2160575"/>
              <a:ext cx="27775" cy="52500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849;p70">
            <a:extLst>
              <a:ext uri="{FF2B5EF4-FFF2-40B4-BE49-F238E27FC236}">
                <a16:creationId xmlns:a16="http://schemas.microsoft.com/office/drawing/2014/main" xmlns="" id="{AAE34D69-7D29-40D3-A084-046F851AE250}"/>
              </a:ext>
            </a:extLst>
          </p:cNvPr>
          <p:cNvGrpSpPr/>
          <p:nvPr userDrawn="1"/>
        </p:nvGrpSpPr>
        <p:grpSpPr>
          <a:xfrm>
            <a:off x="7162587" y="2905093"/>
            <a:ext cx="145405" cy="113794"/>
            <a:chOff x="4768325" y="2163475"/>
            <a:chExt cx="59700" cy="46725"/>
          </a:xfrm>
        </p:grpSpPr>
        <p:sp>
          <p:nvSpPr>
            <p:cNvPr id="203" name="Google Shape;2850;p70">
              <a:extLst>
                <a:ext uri="{FF2B5EF4-FFF2-40B4-BE49-F238E27FC236}">
                  <a16:creationId xmlns:a16="http://schemas.microsoft.com/office/drawing/2014/main" xmlns="" id="{D2AE319A-A2DF-4032-927D-3B2D6B43BAAF}"/>
                </a:ext>
              </a:extLst>
            </p:cNvPr>
            <p:cNvSpPr/>
            <p:nvPr/>
          </p:nvSpPr>
          <p:spPr>
            <a:xfrm>
              <a:off x="4768325" y="2163475"/>
              <a:ext cx="35375" cy="46725"/>
            </a:xfrm>
            <a:custGeom>
              <a:avLst/>
              <a:gdLst/>
              <a:ahLst/>
              <a:cxnLst/>
              <a:rect l="l" t="t" r="r" b="b"/>
              <a:pathLst>
                <a:path w="1415" h="1869" extrusionOk="0">
                  <a:moveTo>
                    <a:pt x="0" y="0"/>
                  </a:moveTo>
                  <a:lnTo>
                    <a:pt x="895" y="931"/>
                  </a:lnTo>
                  <a:lnTo>
                    <a:pt x="0" y="1868"/>
                  </a:lnTo>
                  <a:lnTo>
                    <a:pt x="520" y="1868"/>
                  </a:lnTo>
                  <a:lnTo>
                    <a:pt x="1414" y="931"/>
                  </a:lnTo>
                  <a:lnTo>
                    <a:pt x="52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851;p70">
              <a:extLst>
                <a:ext uri="{FF2B5EF4-FFF2-40B4-BE49-F238E27FC236}">
                  <a16:creationId xmlns:a16="http://schemas.microsoft.com/office/drawing/2014/main" xmlns="" id="{1D26F6B0-C653-47C2-8D14-C63E1CACC690}"/>
                </a:ext>
              </a:extLst>
            </p:cNvPr>
            <p:cNvSpPr/>
            <p:nvPr/>
          </p:nvSpPr>
          <p:spPr>
            <a:xfrm>
              <a:off x="4792475" y="2163475"/>
              <a:ext cx="35550" cy="46725"/>
            </a:xfrm>
            <a:custGeom>
              <a:avLst/>
              <a:gdLst/>
              <a:ahLst/>
              <a:cxnLst/>
              <a:rect l="l" t="t" r="r" b="b"/>
              <a:pathLst>
                <a:path w="1422" h="1869" extrusionOk="0">
                  <a:moveTo>
                    <a:pt x="1" y="0"/>
                  </a:moveTo>
                  <a:lnTo>
                    <a:pt x="895" y="931"/>
                  </a:lnTo>
                  <a:lnTo>
                    <a:pt x="1" y="1868"/>
                  </a:lnTo>
                  <a:lnTo>
                    <a:pt x="527" y="1868"/>
                  </a:lnTo>
                  <a:lnTo>
                    <a:pt x="1422" y="931"/>
                  </a:lnTo>
                  <a:lnTo>
                    <a:pt x="5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05" name="Google Shape;2852;p70">
            <a:extLst>
              <a:ext uri="{FF2B5EF4-FFF2-40B4-BE49-F238E27FC236}">
                <a16:creationId xmlns:a16="http://schemas.microsoft.com/office/drawing/2014/main" xmlns="" id="{52FA4372-CA7A-4062-B93A-3932B570DE67}"/>
              </a:ext>
            </a:extLst>
          </p:cNvPr>
          <p:cNvSpPr/>
          <p:nvPr userDrawn="1"/>
        </p:nvSpPr>
        <p:spPr>
          <a:xfrm>
            <a:off x="7494542" y="2896600"/>
            <a:ext cx="86159" cy="130781"/>
          </a:xfrm>
          <a:custGeom>
            <a:avLst/>
            <a:gdLst/>
            <a:ahLst/>
            <a:cxnLst/>
            <a:rect l="l" t="t" r="r" b="b"/>
            <a:pathLst>
              <a:path w="1415" h="2148" extrusionOk="0">
                <a:moveTo>
                  <a:pt x="308" y="0"/>
                </a:moveTo>
                <a:cubicBezTo>
                  <a:pt x="152" y="0"/>
                  <a:pt x="1" y="123"/>
                  <a:pt x="1" y="308"/>
                </a:cubicBezTo>
                <a:lnTo>
                  <a:pt x="8" y="1844"/>
                </a:lnTo>
                <a:cubicBezTo>
                  <a:pt x="8" y="2026"/>
                  <a:pt x="158" y="2148"/>
                  <a:pt x="316" y="2148"/>
                </a:cubicBezTo>
                <a:cubicBezTo>
                  <a:pt x="390" y="2148"/>
                  <a:pt x="465" y="2121"/>
                  <a:pt x="527" y="2061"/>
                </a:cubicBezTo>
                <a:lnTo>
                  <a:pt x="1292" y="1296"/>
                </a:lnTo>
                <a:cubicBezTo>
                  <a:pt x="1414" y="1181"/>
                  <a:pt x="1414" y="986"/>
                  <a:pt x="1292" y="864"/>
                </a:cubicBezTo>
                <a:lnTo>
                  <a:pt x="520" y="92"/>
                </a:lnTo>
                <a:cubicBezTo>
                  <a:pt x="459" y="29"/>
                  <a:pt x="383" y="0"/>
                  <a:pt x="308" y="0"/>
                </a:cubicBez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6" name="Google Shape;2853;p70">
            <a:extLst>
              <a:ext uri="{FF2B5EF4-FFF2-40B4-BE49-F238E27FC236}">
                <a16:creationId xmlns:a16="http://schemas.microsoft.com/office/drawing/2014/main" xmlns="" id="{3FE427BF-25E0-49D2-98AA-50A166515CA1}"/>
              </a:ext>
            </a:extLst>
          </p:cNvPr>
          <p:cNvSpPr/>
          <p:nvPr userDrawn="1"/>
        </p:nvSpPr>
        <p:spPr>
          <a:xfrm>
            <a:off x="7766918" y="3903685"/>
            <a:ext cx="148084" cy="162989"/>
          </a:xfrm>
          <a:custGeom>
            <a:avLst/>
            <a:gdLst/>
            <a:ahLst/>
            <a:cxnLst/>
            <a:rect l="l" t="t" r="r" b="b"/>
            <a:pathLst>
              <a:path w="2432" h="2677" extrusionOk="0">
                <a:moveTo>
                  <a:pt x="801" y="1"/>
                </a:moveTo>
                <a:lnTo>
                  <a:pt x="1205" y="751"/>
                </a:lnTo>
                <a:lnTo>
                  <a:pt x="1" y="751"/>
                </a:lnTo>
                <a:lnTo>
                  <a:pt x="1" y="1927"/>
                </a:lnTo>
                <a:lnTo>
                  <a:pt x="1205" y="1927"/>
                </a:lnTo>
                <a:lnTo>
                  <a:pt x="801" y="2677"/>
                </a:lnTo>
                <a:lnTo>
                  <a:pt x="2431" y="1335"/>
                </a:lnTo>
                <a:lnTo>
                  <a:pt x="801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854;p70">
            <a:extLst>
              <a:ext uri="{FF2B5EF4-FFF2-40B4-BE49-F238E27FC236}">
                <a16:creationId xmlns:a16="http://schemas.microsoft.com/office/drawing/2014/main" xmlns="" id="{F94904D1-675B-4FFC-82EF-B4AB27243FCD}"/>
              </a:ext>
            </a:extLst>
          </p:cNvPr>
          <p:cNvSpPr/>
          <p:nvPr userDrawn="1"/>
        </p:nvSpPr>
        <p:spPr>
          <a:xfrm>
            <a:off x="6868374" y="3131906"/>
            <a:ext cx="119101" cy="163415"/>
          </a:xfrm>
          <a:custGeom>
            <a:avLst/>
            <a:gdLst/>
            <a:ahLst/>
            <a:cxnLst/>
            <a:rect l="l" t="t" r="r" b="b"/>
            <a:pathLst>
              <a:path w="1956" h="2684" extrusionOk="0">
                <a:moveTo>
                  <a:pt x="1" y="0"/>
                </a:moveTo>
                <a:lnTo>
                  <a:pt x="787" y="1342"/>
                </a:lnTo>
                <a:lnTo>
                  <a:pt x="1" y="2683"/>
                </a:lnTo>
                <a:lnTo>
                  <a:pt x="1955" y="1342"/>
                </a:lnTo>
                <a:lnTo>
                  <a:pt x="1" y="0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8" name="Google Shape;2855;p70">
            <a:extLst>
              <a:ext uri="{FF2B5EF4-FFF2-40B4-BE49-F238E27FC236}">
                <a16:creationId xmlns:a16="http://schemas.microsoft.com/office/drawing/2014/main" xmlns="" id="{9C08C962-B921-403B-89DA-2925362E8672}"/>
              </a:ext>
            </a:extLst>
          </p:cNvPr>
          <p:cNvSpPr/>
          <p:nvPr userDrawn="1"/>
        </p:nvSpPr>
        <p:spPr>
          <a:xfrm>
            <a:off x="6836345" y="3919515"/>
            <a:ext cx="183157" cy="131329"/>
          </a:xfrm>
          <a:custGeom>
            <a:avLst/>
            <a:gdLst/>
            <a:ahLst/>
            <a:cxnLst/>
            <a:rect l="l" t="t" r="r" b="b"/>
            <a:pathLst>
              <a:path w="3008" h="2157" extrusionOk="0">
                <a:moveTo>
                  <a:pt x="0" y="0"/>
                </a:moveTo>
                <a:lnTo>
                  <a:pt x="729" y="1075"/>
                </a:lnTo>
                <a:lnTo>
                  <a:pt x="0" y="2157"/>
                </a:lnTo>
                <a:lnTo>
                  <a:pt x="0" y="2157"/>
                </a:lnTo>
                <a:lnTo>
                  <a:pt x="3008" y="1075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Google Shape;2856;p70">
            <a:extLst>
              <a:ext uri="{FF2B5EF4-FFF2-40B4-BE49-F238E27FC236}">
                <a16:creationId xmlns:a16="http://schemas.microsoft.com/office/drawing/2014/main" xmlns="" id="{BB8F2111-4A75-46B3-B971-1D2377E1C91D}"/>
              </a:ext>
            </a:extLst>
          </p:cNvPr>
          <p:cNvSpPr/>
          <p:nvPr userDrawn="1"/>
        </p:nvSpPr>
        <p:spPr>
          <a:xfrm>
            <a:off x="6853669" y="3401159"/>
            <a:ext cx="148511" cy="112515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0" name="Google Shape;2857;p70">
            <a:extLst>
              <a:ext uri="{FF2B5EF4-FFF2-40B4-BE49-F238E27FC236}">
                <a16:creationId xmlns:a16="http://schemas.microsoft.com/office/drawing/2014/main" xmlns="" id="{D527F4E8-C121-415A-A35B-BC9A5754187A}"/>
              </a:ext>
            </a:extLst>
          </p:cNvPr>
          <p:cNvSpPr/>
          <p:nvPr userDrawn="1"/>
        </p:nvSpPr>
        <p:spPr>
          <a:xfrm>
            <a:off x="7487418" y="3383076"/>
            <a:ext cx="100408" cy="148681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11" name="Google Shape;2858;p70">
            <a:extLst>
              <a:ext uri="{FF2B5EF4-FFF2-40B4-BE49-F238E27FC236}">
                <a16:creationId xmlns:a16="http://schemas.microsoft.com/office/drawing/2014/main" xmlns="" id="{418795DF-4770-4542-8D37-5D258B230F74}"/>
              </a:ext>
            </a:extLst>
          </p:cNvPr>
          <p:cNvGrpSpPr/>
          <p:nvPr userDrawn="1"/>
        </p:nvGrpSpPr>
        <p:grpSpPr>
          <a:xfrm>
            <a:off x="7178905" y="3160187"/>
            <a:ext cx="112768" cy="106853"/>
            <a:chOff x="4768575" y="2253950"/>
            <a:chExt cx="46300" cy="43875"/>
          </a:xfrm>
        </p:grpSpPr>
        <p:sp>
          <p:nvSpPr>
            <p:cNvPr id="212" name="Google Shape;2859;p70">
              <a:extLst>
                <a:ext uri="{FF2B5EF4-FFF2-40B4-BE49-F238E27FC236}">
                  <a16:creationId xmlns:a16="http://schemas.microsoft.com/office/drawing/2014/main" xmlns="" id="{D75C4639-9216-41B4-8164-EF6871CBC413}"/>
                </a:ext>
              </a:extLst>
            </p:cNvPr>
            <p:cNvSpPr/>
            <p:nvPr/>
          </p:nvSpPr>
          <p:spPr>
            <a:xfrm>
              <a:off x="4785700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2" y="1"/>
                  </a:moveTo>
                  <a:cubicBezTo>
                    <a:pt x="150" y="1"/>
                    <a:pt x="49" y="149"/>
                    <a:pt x="164" y="247"/>
                  </a:cubicBezTo>
                  <a:lnTo>
                    <a:pt x="770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4" y="1754"/>
                  </a:cubicBezTo>
                  <a:cubicBezTo>
                    <a:pt x="236" y="1754"/>
                    <a:pt x="271" y="1742"/>
                    <a:pt x="301" y="1711"/>
                  </a:cubicBezTo>
                  <a:lnTo>
                    <a:pt x="1166" y="853"/>
                  </a:lnTo>
                  <a:lnTo>
                    <a:pt x="366" y="52"/>
                  </a:lnTo>
                  <a:cubicBezTo>
                    <a:pt x="334" y="16"/>
                    <a:pt x="297" y="1"/>
                    <a:pt x="26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860;p70">
              <a:extLst>
                <a:ext uri="{FF2B5EF4-FFF2-40B4-BE49-F238E27FC236}">
                  <a16:creationId xmlns:a16="http://schemas.microsoft.com/office/drawing/2014/main" xmlns="" id="{F2B947A0-8470-48D5-9757-27C8E7D7C98B}"/>
                </a:ext>
              </a:extLst>
            </p:cNvPr>
            <p:cNvSpPr/>
            <p:nvPr/>
          </p:nvSpPr>
          <p:spPr>
            <a:xfrm>
              <a:off x="4768575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1" y="1"/>
                  </a:moveTo>
                  <a:cubicBezTo>
                    <a:pt x="150" y="1"/>
                    <a:pt x="50" y="149"/>
                    <a:pt x="171" y="247"/>
                  </a:cubicBezTo>
                  <a:lnTo>
                    <a:pt x="769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3" y="1754"/>
                  </a:cubicBezTo>
                  <a:cubicBezTo>
                    <a:pt x="236" y="1754"/>
                    <a:pt x="270" y="1742"/>
                    <a:pt x="301" y="1711"/>
                  </a:cubicBezTo>
                  <a:lnTo>
                    <a:pt x="1166" y="853"/>
                  </a:lnTo>
                  <a:lnTo>
                    <a:pt x="365" y="52"/>
                  </a:lnTo>
                  <a:cubicBezTo>
                    <a:pt x="334" y="16"/>
                    <a:pt x="297" y="1"/>
                    <a:pt x="26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4" name="Google Shape;2861;p70">
            <a:extLst>
              <a:ext uri="{FF2B5EF4-FFF2-40B4-BE49-F238E27FC236}">
                <a16:creationId xmlns:a16="http://schemas.microsoft.com/office/drawing/2014/main" xmlns="" id="{F94B4BAC-2331-4887-A1C5-E294455A522C}"/>
              </a:ext>
            </a:extLst>
          </p:cNvPr>
          <p:cNvGrpSpPr/>
          <p:nvPr userDrawn="1"/>
        </p:nvGrpSpPr>
        <p:grpSpPr>
          <a:xfrm>
            <a:off x="7478528" y="3649213"/>
            <a:ext cx="118187" cy="146246"/>
            <a:chOff x="4960900" y="2433225"/>
            <a:chExt cx="48525" cy="60050"/>
          </a:xfrm>
        </p:grpSpPr>
        <p:sp>
          <p:nvSpPr>
            <p:cNvPr id="215" name="Google Shape;2862;p70">
              <a:extLst>
                <a:ext uri="{FF2B5EF4-FFF2-40B4-BE49-F238E27FC236}">
                  <a16:creationId xmlns:a16="http://schemas.microsoft.com/office/drawing/2014/main" xmlns="" id="{6DD56F68-B807-42E7-8885-13306D295B03}"/>
                </a:ext>
              </a:extLst>
            </p:cNvPr>
            <p:cNvSpPr/>
            <p:nvPr/>
          </p:nvSpPr>
          <p:spPr>
            <a:xfrm>
              <a:off x="4974225" y="2433225"/>
              <a:ext cx="35200" cy="60050"/>
            </a:xfrm>
            <a:custGeom>
              <a:avLst/>
              <a:gdLst/>
              <a:ahLst/>
              <a:cxnLst/>
              <a:rect l="l" t="t" r="r" b="b"/>
              <a:pathLst>
                <a:path w="1408" h="2402" extrusionOk="0">
                  <a:moveTo>
                    <a:pt x="102" y="0"/>
                  </a:moveTo>
                  <a:lnTo>
                    <a:pt x="95" y="7"/>
                  </a:lnTo>
                  <a:lnTo>
                    <a:pt x="1112" y="1154"/>
                  </a:lnTo>
                  <a:lnTo>
                    <a:pt x="1" y="2402"/>
                  </a:lnTo>
                  <a:lnTo>
                    <a:pt x="297" y="2402"/>
                  </a:lnTo>
                  <a:lnTo>
                    <a:pt x="1407" y="1154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2863;p70">
              <a:extLst>
                <a:ext uri="{FF2B5EF4-FFF2-40B4-BE49-F238E27FC236}">
                  <a16:creationId xmlns:a16="http://schemas.microsoft.com/office/drawing/2014/main" xmlns="" id="{9622720A-9380-4879-9425-D08953595DCD}"/>
                </a:ext>
              </a:extLst>
            </p:cNvPr>
            <p:cNvSpPr/>
            <p:nvPr/>
          </p:nvSpPr>
          <p:spPr>
            <a:xfrm>
              <a:off x="4960900" y="2433225"/>
              <a:ext cx="35175" cy="60050"/>
            </a:xfrm>
            <a:custGeom>
              <a:avLst/>
              <a:gdLst/>
              <a:ahLst/>
              <a:cxnLst/>
              <a:rect l="l" t="t" r="r" b="b"/>
              <a:pathLst>
                <a:path w="1407" h="2402" extrusionOk="0">
                  <a:moveTo>
                    <a:pt x="108" y="0"/>
                  </a:moveTo>
                  <a:lnTo>
                    <a:pt x="94" y="7"/>
                  </a:lnTo>
                  <a:lnTo>
                    <a:pt x="1111" y="1154"/>
                  </a:lnTo>
                  <a:lnTo>
                    <a:pt x="0" y="2402"/>
                  </a:lnTo>
                  <a:lnTo>
                    <a:pt x="296" y="2402"/>
                  </a:lnTo>
                  <a:lnTo>
                    <a:pt x="1407" y="1154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7" name="Google Shape;2864;p70">
            <a:extLst>
              <a:ext uri="{FF2B5EF4-FFF2-40B4-BE49-F238E27FC236}">
                <a16:creationId xmlns:a16="http://schemas.microsoft.com/office/drawing/2014/main" xmlns="" id="{DE103774-B0FE-4B5E-9317-07063E4CE8F5}"/>
              </a:ext>
            </a:extLst>
          </p:cNvPr>
          <p:cNvGrpSpPr/>
          <p:nvPr userDrawn="1"/>
        </p:nvGrpSpPr>
        <p:grpSpPr>
          <a:xfrm>
            <a:off x="7167093" y="3913274"/>
            <a:ext cx="136394" cy="143810"/>
            <a:chOff x="4854075" y="2527625"/>
            <a:chExt cx="56000" cy="59050"/>
          </a:xfrm>
        </p:grpSpPr>
        <p:sp>
          <p:nvSpPr>
            <p:cNvPr id="218" name="Google Shape;2865;p70">
              <a:extLst>
                <a:ext uri="{FF2B5EF4-FFF2-40B4-BE49-F238E27FC236}">
                  <a16:creationId xmlns:a16="http://schemas.microsoft.com/office/drawing/2014/main" xmlns="" id="{0E154DE5-BB5D-4DD3-8F0C-C5962629771B}"/>
                </a:ext>
              </a:extLst>
            </p:cNvPr>
            <p:cNvSpPr/>
            <p:nvPr/>
          </p:nvSpPr>
          <p:spPr>
            <a:xfrm>
              <a:off x="4872325" y="2527625"/>
              <a:ext cx="37750" cy="59050"/>
            </a:xfrm>
            <a:custGeom>
              <a:avLst/>
              <a:gdLst/>
              <a:ahLst/>
              <a:cxnLst/>
              <a:rect l="l" t="t" r="r" b="b"/>
              <a:pathLst>
                <a:path w="1510" h="2362" extrusionOk="0">
                  <a:moveTo>
                    <a:pt x="305" y="1"/>
                  </a:moveTo>
                  <a:cubicBezTo>
                    <a:pt x="141" y="1"/>
                    <a:pt x="1" y="210"/>
                    <a:pt x="146" y="371"/>
                  </a:cubicBezTo>
                  <a:lnTo>
                    <a:pt x="961" y="1179"/>
                  </a:lnTo>
                  <a:lnTo>
                    <a:pt x="146" y="1994"/>
                  </a:lnTo>
                  <a:cubicBezTo>
                    <a:pt x="0" y="2151"/>
                    <a:pt x="143" y="2361"/>
                    <a:pt x="308" y="2361"/>
                  </a:cubicBezTo>
                  <a:cubicBezTo>
                    <a:pt x="355" y="2361"/>
                    <a:pt x="404" y="2344"/>
                    <a:pt x="449" y="2304"/>
                  </a:cubicBezTo>
                  <a:lnTo>
                    <a:pt x="1423" y="1338"/>
                  </a:lnTo>
                  <a:cubicBezTo>
                    <a:pt x="1509" y="1244"/>
                    <a:pt x="1509" y="1107"/>
                    <a:pt x="1423" y="1013"/>
                  </a:cubicBezTo>
                  <a:lnTo>
                    <a:pt x="1423" y="1020"/>
                  </a:lnTo>
                  <a:lnTo>
                    <a:pt x="449" y="61"/>
                  </a:lnTo>
                  <a:cubicBezTo>
                    <a:pt x="403" y="19"/>
                    <a:pt x="353" y="1"/>
                    <a:pt x="30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2866;p70">
              <a:extLst>
                <a:ext uri="{FF2B5EF4-FFF2-40B4-BE49-F238E27FC236}">
                  <a16:creationId xmlns:a16="http://schemas.microsoft.com/office/drawing/2014/main" xmlns="" id="{BAF780DC-73A8-4EDB-9D54-38F12293A838}"/>
                </a:ext>
              </a:extLst>
            </p:cNvPr>
            <p:cNvSpPr/>
            <p:nvPr/>
          </p:nvSpPr>
          <p:spPr>
            <a:xfrm>
              <a:off x="4854075" y="2539100"/>
              <a:ext cx="26075" cy="35875"/>
            </a:xfrm>
            <a:custGeom>
              <a:avLst/>
              <a:gdLst/>
              <a:ahLst/>
              <a:cxnLst/>
              <a:rect l="l" t="t" r="r" b="b"/>
              <a:pathLst>
                <a:path w="1043" h="1435" extrusionOk="0">
                  <a:moveTo>
                    <a:pt x="326" y="1"/>
                  </a:moveTo>
                  <a:cubicBezTo>
                    <a:pt x="152" y="1"/>
                    <a:pt x="1" y="234"/>
                    <a:pt x="177" y="388"/>
                  </a:cubicBezTo>
                  <a:lnTo>
                    <a:pt x="516" y="720"/>
                  </a:lnTo>
                  <a:lnTo>
                    <a:pt x="177" y="1059"/>
                  </a:lnTo>
                  <a:cubicBezTo>
                    <a:pt x="21" y="1215"/>
                    <a:pt x="165" y="1435"/>
                    <a:pt x="336" y="1435"/>
                  </a:cubicBezTo>
                  <a:cubicBezTo>
                    <a:pt x="386" y="1435"/>
                    <a:pt x="439" y="1415"/>
                    <a:pt x="487" y="1369"/>
                  </a:cubicBezTo>
                  <a:lnTo>
                    <a:pt x="977" y="886"/>
                  </a:lnTo>
                  <a:cubicBezTo>
                    <a:pt x="1020" y="843"/>
                    <a:pt x="1042" y="785"/>
                    <a:pt x="1042" y="720"/>
                  </a:cubicBezTo>
                  <a:cubicBezTo>
                    <a:pt x="1042" y="662"/>
                    <a:pt x="1013" y="605"/>
                    <a:pt x="977" y="561"/>
                  </a:cubicBezTo>
                  <a:lnTo>
                    <a:pt x="487" y="78"/>
                  </a:lnTo>
                  <a:cubicBezTo>
                    <a:pt x="437" y="23"/>
                    <a:pt x="380" y="1"/>
                    <a:pt x="32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0" name="Google Shape;2867;p70">
            <a:extLst>
              <a:ext uri="{FF2B5EF4-FFF2-40B4-BE49-F238E27FC236}">
                <a16:creationId xmlns:a16="http://schemas.microsoft.com/office/drawing/2014/main" xmlns="" id="{50D423D6-B0A0-47BC-9D02-D257877FA006}"/>
              </a:ext>
            </a:extLst>
          </p:cNvPr>
          <p:cNvSpPr/>
          <p:nvPr userDrawn="1"/>
        </p:nvSpPr>
        <p:spPr>
          <a:xfrm>
            <a:off x="7182346" y="3656002"/>
            <a:ext cx="105888" cy="132668"/>
          </a:xfrm>
          <a:custGeom>
            <a:avLst/>
            <a:gdLst/>
            <a:ahLst/>
            <a:cxnLst/>
            <a:rect l="l" t="t" r="r" b="b"/>
            <a:pathLst>
              <a:path w="1739" h="2179" extrusionOk="0">
                <a:moveTo>
                  <a:pt x="1" y="1"/>
                </a:moveTo>
                <a:lnTo>
                  <a:pt x="1" y="2179"/>
                </a:lnTo>
                <a:lnTo>
                  <a:pt x="758" y="2179"/>
                </a:lnTo>
                <a:lnTo>
                  <a:pt x="1739" y="1090"/>
                </a:lnTo>
                <a:lnTo>
                  <a:pt x="758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1" name="Google Shape;2868;p70">
            <a:extLst>
              <a:ext uri="{FF2B5EF4-FFF2-40B4-BE49-F238E27FC236}">
                <a16:creationId xmlns:a16="http://schemas.microsoft.com/office/drawing/2014/main" xmlns="" id="{4DAB1E07-7C1B-414C-B486-4CEED155E8D6}"/>
              </a:ext>
            </a:extLst>
          </p:cNvPr>
          <p:cNvSpPr/>
          <p:nvPr userDrawn="1"/>
        </p:nvSpPr>
        <p:spPr>
          <a:xfrm>
            <a:off x="7761012" y="2895656"/>
            <a:ext cx="159897" cy="132668"/>
          </a:xfrm>
          <a:custGeom>
            <a:avLst/>
            <a:gdLst/>
            <a:ahLst/>
            <a:cxnLst/>
            <a:rect l="l" t="t" r="r" b="b"/>
            <a:pathLst>
              <a:path w="2626" h="2179" extrusionOk="0">
                <a:moveTo>
                  <a:pt x="0" y="1"/>
                </a:moveTo>
                <a:lnTo>
                  <a:pt x="887" y="1090"/>
                </a:lnTo>
                <a:lnTo>
                  <a:pt x="0" y="2179"/>
                </a:lnTo>
                <a:lnTo>
                  <a:pt x="1644" y="2179"/>
                </a:lnTo>
                <a:lnTo>
                  <a:pt x="2625" y="1090"/>
                </a:lnTo>
                <a:lnTo>
                  <a:pt x="1644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2" name="Google Shape;2869;p70">
            <a:extLst>
              <a:ext uri="{FF2B5EF4-FFF2-40B4-BE49-F238E27FC236}">
                <a16:creationId xmlns:a16="http://schemas.microsoft.com/office/drawing/2014/main" xmlns="" id="{227FAE27-BB78-4ABA-A438-5994EB479184}"/>
              </a:ext>
            </a:extLst>
          </p:cNvPr>
          <p:cNvSpPr/>
          <p:nvPr userDrawn="1"/>
        </p:nvSpPr>
        <p:spPr>
          <a:xfrm>
            <a:off x="6860275" y="3656002"/>
            <a:ext cx="135298" cy="132668"/>
          </a:xfrm>
          <a:custGeom>
            <a:avLst/>
            <a:gdLst/>
            <a:ahLst/>
            <a:cxnLst/>
            <a:rect l="l" t="t" r="r" b="b"/>
            <a:pathLst>
              <a:path w="2222" h="2179" extrusionOk="0">
                <a:moveTo>
                  <a:pt x="477" y="1"/>
                </a:moveTo>
                <a:lnTo>
                  <a:pt x="895" y="513"/>
                </a:lnTo>
                <a:lnTo>
                  <a:pt x="1" y="513"/>
                </a:lnTo>
                <a:lnTo>
                  <a:pt x="1" y="1659"/>
                </a:lnTo>
                <a:lnTo>
                  <a:pt x="895" y="1659"/>
                </a:lnTo>
                <a:lnTo>
                  <a:pt x="477" y="2179"/>
                </a:lnTo>
                <a:lnTo>
                  <a:pt x="1234" y="2179"/>
                </a:lnTo>
                <a:lnTo>
                  <a:pt x="2222" y="1090"/>
                </a:lnTo>
                <a:lnTo>
                  <a:pt x="1234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3" name="Google Shape;2870;p70">
            <a:extLst>
              <a:ext uri="{FF2B5EF4-FFF2-40B4-BE49-F238E27FC236}">
                <a16:creationId xmlns:a16="http://schemas.microsoft.com/office/drawing/2014/main" xmlns="" id="{F34BAE90-982C-4744-9014-C16C475856B0}"/>
              </a:ext>
            </a:extLst>
          </p:cNvPr>
          <p:cNvGrpSpPr/>
          <p:nvPr userDrawn="1"/>
        </p:nvGrpSpPr>
        <p:grpSpPr>
          <a:xfrm>
            <a:off x="7791304" y="3377018"/>
            <a:ext cx="99312" cy="160797"/>
            <a:chOff x="5059700" y="2334775"/>
            <a:chExt cx="40775" cy="66025"/>
          </a:xfrm>
        </p:grpSpPr>
        <p:sp>
          <p:nvSpPr>
            <p:cNvPr id="224" name="Google Shape;2871;p70">
              <a:extLst>
                <a:ext uri="{FF2B5EF4-FFF2-40B4-BE49-F238E27FC236}">
                  <a16:creationId xmlns:a16="http://schemas.microsoft.com/office/drawing/2014/main" xmlns="" id="{B4134742-1A29-497C-A8C3-9849237E21D6}"/>
                </a:ext>
              </a:extLst>
            </p:cNvPr>
            <p:cNvSpPr/>
            <p:nvPr/>
          </p:nvSpPr>
          <p:spPr>
            <a:xfrm>
              <a:off x="5059700" y="2334775"/>
              <a:ext cx="12475" cy="10525"/>
            </a:xfrm>
            <a:custGeom>
              <a:avLst/>
              <a:gdLst/>
              <a:ahLst/>
              <a:cxnLst/>
              <a:rect l="l" t="t" r="r" b="b"/>
              <a:pathLst>
                <a:path w="499" h="421" extrusionOk="0">
                  <a:moveTo>
                    <a:pt x="282" y="0"/>
                  </a:moveTo>
                  <a:cubicBezTo>
                    <a:pt x="94" y="0"/>
                    <a:pt x="1" y="224"/>
                    <a:pt x="138" y="361"/>
                  </a:cubicBezTo>
                  <a:cubicBezTo>
                    <a:pt x="179" y="402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09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2872;p70">
              <a:extLst>
                <a:ext uri="{FF2B5EF4-FFF2-40B4-BE49-F238E27FC236}">
                  <a16:creationId xmlns:a16="http://schemas.microsoft.com/office/drawing/2014/main" xmlns="" id="{23313FD4-4D33-4899-B642-08C045F4A81C}"/>
                </a:ext>
              </a:extLst>
            </p:cNvPr>
            <p:cNvSpPr/>
            <p:nvPr/>
          </p:nvSpPr>
          <p:spPr>
            <a:xfrm>
              <a:off x="5059700" y="2348650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10"/>
                  </a:cubicBezTo>
                  <a:cubicBezTo>
                    <a:pt x="498" y="94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2873;p70">
              <a:extLst>
                <a:ext uri="{FF2B5EF4-FFF2-40B4-BE49-F238E27FC236}">
                  <a16:creationId xmlns:a16="http://schemas.microsoft.com/office/drawing/2014/main" xmlns="" id="{88F92F84-01A7-41FC-A54E-5962B1ACAF83}"/>
                </a:ext>
              </a:extLst>
            </p:cNvPr>
            <p:cNvSpPr/>
            <p:nvPr/>
          </p:nvSpPr>
          <p:spPr>
            <a:xfrm>
              <a:off x="50597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2"/>
                    <a:pt x="281" y="422"/>
                  </a:cubicBezTo>
                  <a:cubicBezTo>
                    <a:pt x="388" y="422"/>
                    <a:pt x="491" y="338"/>
                    <a:pt x="491" y="210"/>
                  </a:cubicBezTo>
                  <a:cubicBezTo>
                    <a:pt x="498" y="95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2874;p70">
              <a:extLst>
                <a:ext uri="{FF2B5EF4-FFF2-40B4-BE49-F238E27FC236}">
                  <a16:creationId xmlns:a16="http://schemas.microsoft.com/office/drawing/2014/main" xmlns="" id="{9E4FB511-59D0-4892-8BC7-80E33B23AF80}"/>
                </a:ext>
              </a:extLst>
            </p:cNvPr>
            <p:cNvSpPr/>
            <p:nvPr/>
          </p:nvSpPr>
          <p:spPr>
            <a:xfrm>
              <a:off x="5059700" y="2376400"/>
              <a:ext cx="12475" cy="10500"/>
            </a:xfrm>
            <a:custGeom>
              <a:avLst/>
              <a:gdLst/>
              <a:ahLst/>
              <a:cxnLst/>
              <a:rect l="l" t="t" r="r" b="b"/>
              <a:pathLst>
                <a:path w="499" h="420" extrusionOk="0">
                  <a:moveTo>
                    <a:pt x="294" y="1"/>
                  </a:moveTo>
                  <a:cubicBezTo>
                    <a:pt x="290" y="1"/>
                    <a:pt x="286" y="1"/>
                    <a:pt x="282" y="1"/>
                  </a:cubicBezTo>
                  <a:cubicBezTo>
                    <a:pt x="94" y="1"/>
                    <a:pt x="1" y="225"/>
                    <a:pt x="138" y="355"/>
                  </a:cubicBezTo>
                  <a:cubicBezTo>
                    <a:pt x="180" y="400"/>
                    <a:pt x="233" y="420"/>
                    <a:pt x="285" y="420"/>
                  </a:cubicBezTo>
                  <a:cubicBezTo>
                    <a:pt x="390" y="420"/>
                    <a:pt x="491" y="336"/>
                    <a:pt x="491" y="210"/>
                  </a:cubicBezTo>
                  <a:cubicBezTo>
                    <a:pt x="498" y="99"/>
                    <a:pt x="404" y="1"/>
                    <a:pt x="29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2875;p70">
              <a:extLst>
                <a:ext uri="{FF2B5EF4-FFF2-40B4-BE49-F238E27FC236}">
                  <a16:creationId xmlns:a16="http://schemas.microsoft.com/office/drawing/2014/main" xmlns="" id="{BD0B9F65-2884-4D4C-9B3B-4FAAC57EA777}"/>
                </a:ext>
              </a:extLst>
            </p:cNvPr>
            <p:cNvSpPr/>
            <p:nvPr/>
          </p:nvSpPr>
          <p:spPr>
            <a:xfrm>
              <a:off x="5059700" y="2390125"/>
              <a:ext cx="12475" cy="10675"/>
            </a:xfrm>
            <a:custGeom>
              <a:avLst/>
              <a:gdLst/>
              <a:ahLst/>
              <a:cxnLst/>
              <a:rect l="l" t="t" r="r" b="b"/>
              <a:pathLst>
                <a:path w="499" h="427" extrusionOk="0">
                  <a:moveTo>
                    <a:pt x="282" y="0"/>
                  </a:moveTo>
                  <a:cubicBezTo>
                    <a:pt x="94" y="0"/>
                    <a:pt x="1" y="231"/>
                    <a:pt x="138" y="361"/>
                  </a:cubicBezTo>
                  <a:cubicBezTo>
                    <a:pt x="180" y="406"/>
                    <a:pt x="233" y="426"/>
                    <a:pt x="285" y="426"/>
                  </a:cubicBezTo>
                  <a:cubicBezTo>
                    <a:pt x="390" y="426"/>
                    <a:pt x="491" y="343"/>
                    <a:pt x="491" y="217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2876;p70">
              <a:extLst>
                <a:ext uri="{FF2B5EF4-FFF2-40B4-BE49-F238E27FC236}">
                  <a16:creationId xmlns:a16="http://schemas.microsoft.com/office/drawing/2014/main" xmlns="" id="{B68677BE-2E22-403A-A40D-09C2440BEE4A}"/>
                </a:ext>
              </a:extLst>
            </p:cNvPr>
            <p:cNvSpPr/>
            <p:nvPr/>
          </p:nvSpPr>
          <p:spPr>
            <a:xfrm>
              <a:off x="5073950" y="2348650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1"/>
                    <a:pt x="278" y="421"/>
                  </a:cubicBezTo>
                  <a:cubicBezTo>
                    <a:pt x="387" y="421"/>
                    <a:pt x="491" y="337"/>
                    <a:pt x="491" y="210"/>
                  </a:cubicBezTo>
                  <a:cubicBezTo>
                    <a:pt x="491" y="94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2877;p70">
              <a:extLst>
                <a:ext uri="{FF2B5EF4-FFF2-40B4-BE49-F238E27FC236}">
                  <a16:creationId xmlns:a16="http://schemas.microsoft.com/office/drawing/2014/main" xmlns="" id="{6F0BA7AE-B2E1-4A37-98C6-8A3A0620715C}"/>
                </a:ext>
              </a:extLst>
            </p:cNvPr>
            <p:cNvSpPr/>
            <p:nvPr/>
          </p:nvSpPr>
          <p:spPr>
            <a:xfrm>
              <a:off x="5073950" y="2362525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2"/>
                    <a:pt x="278" y="422"/>
                  </a:cubicBezTo>
                  <a:cubicBezTo>
                    <a:pt x="387" y="422"/>
                    <a:pt x="491" y="338"/>
                    <a:pt x="491" y="210"/>
                  </a:cubicBezTo>
                  <a:cubicBezTo>
                    <a:pt x="491" y="95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2878;p70">
              <a:extLst>
                <a:ext uri="{FF2B5EF4-FFF2-40B4-BE49-F238E27FC236}">
                  <a16:creationId xmlns:a16="http://schemas.microsoft.com/office/drawing/2014/main" xmlns="" id="{417D7E4D-394A-465A-9CA6-9DF4ED5DF0F7}"/>
                </a:ext>
              </a:extLst>
            </p:cNvPr>
            <p:cNvSpPr/>
            <p:nvPr/>
          </p:nvSpPr>
          <p:spPr>
            <a:xfrm>
              <a:off x="5074000" y="2376400"/>
              <a:ext cx="12225" cy="10500"/>
            </a:xfrm>
            <a:custGeom>
              <a:avLst/>
              <a:gdLst/>
              <a:ahLst/>
              <a:cxnLst/>
              <a:rect l="l" t="t" r="r" b="b"/>
              <a:pathLst>
                <a:path w="489" h="420" extrusionOk="0">
                  <a:moveTo>
                    <a:pt x="291" y="1"/>
                  </a:moveTo>
                  <a:cubicBezTo>
                    <a:pt x="287" y="1"/>
                    <a:pt x="284" y="1"/>
                    <a:pt x="280" y="1"/>
                  </a:cubicBezTo>
                  <a:cubicBezTo>
                    <a:pt x="277" y="1"/>
                    <a:pt x="274" y="1"/>
                    <a:pt x="271" y="1"/>
                  </a:cubicBezTo>
                  <a:cubicBezTo>
                    <a:pt x="89" y="1"/>
                    <a:pt x="0" y="227"/>
                    <a:pt x="128" y="355"/>
                  </a:cubicBezTo>
                  <a:cubicBezTo>
                    <a:pt x="173" y="400"/>
                    <a:pt x="228" y="420"/>
                    <a:pt x="281" y="420"/>
                  </a:cubicBezTo>
                  <a:cubicBezTo>
                    <a:pt x="388" y="420"/>
                    <a:pt x="489" y="336"/>
                    <a:pt x="489" y="210"/>
                  </a:cubicBezTo>
                  <a:cubicBezTo>
                    <a:pt x="489" y="99"/>
                    <a:pt x="401" y="1"/>
                    <a:pt x="2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2879;p70">
              <a:extLst>
                <a:ext uri="{FF2B5EF4-FFF2-40B4-BE49-F238E27FC236}">
                  <a16:creationId xmlns:a16="http://schemas.microsoft.com/office/drawing/2014/main" xmlns="" id="{C05CFA0B-9A6F-49AE-8BA2-84066FB91495}"/>
                </a:ext>
              </a:extLst>
            </p:cNvPr>
            <p:cNvSpPr/>
            <p:nvPr/>
          </p:nvSpPr>
          <p:spPr>
            <a:xfrm>
              <a:off x="50880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9" y="1"/>
                  </a:moveTo>
                  <a:cubicBezTo>
                    <a:pt x="102" y="1"/>
                    <a:pt x="1" y="224"/>
                    <a:pt x="138" y="361"/>
                  </a:cubicBezTo>
                  <a:cubicBezTo>
                    <a:pt x="180" y="403"/>
                    <a:pt x="231" y="422"/>
                    <a:pt x="283" y="422"/>
                  </a:cubicBezTo>
                  <a:cubicBezTo>
                    <a:pt x="392" y="422"/>
                    <a:pt x="499" y="338"/>
                    <a:pt x="499" y="210"/>
                  </a:cubicBezTo>
                  <a:cubicBezTo>
                    <a:pt x="499" y="95"/>
                    <a:pt x="405" y="1"/>
                    <a:pt x="28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33" name="Google Shape;2880;p70">
            <a:extLst>
              <a:ext uri="{FF2B5EF4-FFF2-40B4-BE49-F238E27FC236}">
                <a16:creationId xmlns:a16="http://schemas.microsoft.com/office/drawing/2014/main" xmlns="" id="{47673CD1-5855-45C1-835B-8C81F296189C}"/>
              </a:ext>
            </a:extLst>
          </p:cNvPr>
          <p:cNvGrpSpPr/>
          <p:nvPr userDrawn="1"/>
        </p:nvGrpSpPr>
        <p:grpSpPr>
          <a:xfrm>
            <a:off x="7748468" y="3642150"/>
            <a:ext cx="184984" cy="160371"/>
            <a:chOff x="5037700" y="2430325"/>
            <a:chExt cx="75950" cy="65850"/>
          </a:xfrm>
        </p:grpSpPr>
        <p:sp>
          <p:nvSpPr>
            <p:cNvPr id="234" name="Google Shape;2881;p70">
              <a:extLst>
                <a:ext uri="{FF2B5EF4-FFF2-40B4-BE49-F238E27FC236}">
                  <a16:creationId xmlns:a16="http://schemas.microsoft.com/office/drawing/2014/main" xmlns="" id="{27B11AE1-180A-44D9-95CF-9F2901D89949}"/>
                </a:ext>
              </a:extLst>
            </p:cNvPr>
            <p:cNvSpPr/>
            <p:nvPr/>
          </p:nvSpPr>
          <p:spPr>
            <a:xfrm>
              <a:off x="5059700" y="2430325"/>
              <a:ext cx="53950" cy="65850"/>
            </a:xfrm>
            <a:custGeom>
              <a:avLst/>
              <a:gdLst/>
              <a:ahLst/>
              <a:cxnLst/>
              <a:rect l="l" t="t" r="r" b="b"/>
              <a:pathLst>
                <a:path w="2158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1292" y="2633"/>
                  </a:lnTo>
                  <a:lnTo>
                    <a:pt x="2157" y="1321"/>
                  </a:lnTo>
                  <a:lnTo>
                    <a:pt x="129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2882;p70">
              <a:extLst>
                <a:ext uri="{FF2B5EF4-FFF2-40B4-BE49-F238E27FC236}">
                  <a16:creationId xmlns:a16="http://schemas.microsoft.com/office/drawing/2014/main" xmlns="" id="{CE9915AD-F450-4862-BDFC-96DBEC179F3A}"/>
                </a:ext>
              </a:extLst>
            </p:cNvPr>
            <p:cNvSpPr/>
            <p:nvPr/>
          </p:nvSpPr>
          <p:spPr>
            <a:xfrm>
              <a:off x="5037700" y="2430325"/>
              <a:ext cx="34100" cy="65850"/>
            </a:xfrm>
            <a:custGeom>
              <a:avLst/>
              <a:gdLst/>
              <a:ahLst/>
              <a:cxnLst/>
              <a:rect l="l" t="t" r="r" b="b"/>
              <a:pathLst>
                <a:path w="1364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498" y="2633"/>
                  </a:lnTo>
                  <a:lnTo>
                    <a:pt x="1364" y="1321"/>
                  </a:lnTo>
                  <a:lnTo>
                    <a:pt x="49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36" name="Google Shape;2883;p70">
            <a:extLst>
              <a:ext uri="{FF2B5EF4-FFF2-40B4-BE49-F238E27FC236}">
                <a16:creationId xmlns:a16="http://schemas.microsoft.com/office/drawing/2014/main" xmlns="" id="{FF4DCB25-0A15-47CE-8FD9-678803D14D66}"/>
              </a:ext>
            </a:extLst>
          </p:cNvPr>
          <p:cNvGrpSpPr/>
          <p:nvPr userDrawn="1"/>
        </p:nvGrpSpPr>
        <p:grpSpPr>
          <a:xfrm>
            <a:off x="7167974" y="3408602"/>
            <a:ext cx="173014" cy="97629"/>
            <a:chOff x="4756975" y="2341800"/>
            <a:chExt cx="91975" cy="51925"/>
          </a:xfrm>
        </p:grpSpPr>
        <p:sp>
          <p:nvSpPr>
            <p:cNvPr id="237" name="Google Shape;2884;p70">
              <a:extLst>
                <a:ext uri="{FF2B5EF4-FFF2-40B4-BE49-F238E27FC236}">
                  <a16:creationId xmlns:a16="http://schemas.microsoft.com/office/drawing/2014/main" xmlns="" id="{44066F4A-E28F-4E1C-90D6-FF7CFEF7DAF5}"/>
                </a:ext>
              </a:extLst>
            </p:cNvPr>
            <p:cNvSpPr/>
            <p:nvPr/>
          </p:nvSpPr>
          <p:spPr>
            <a:xfrm>
              <a:off x="4756975" y="2341800"/>
              <a:ext cx="10650" cy="9150"/>
            </a:xfrm>
            <a:custGeom>
              <a:avLst/>
              <a:gdLst/>
              <a:ahLst/>
              <a:cxnLst/>
              <a:rect l="l" t="t" r="r" b="b"/>
              <a:pathLst>
                <a:path w="426" h="366" extrusionOk="0">
                  <a:moveTo>
                    <a:pt x="245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3" y="348"/>
                    <a:pt x="199" y="365"/>
                    <a:pt x="244" y="365"/>
                  </a:cubicBezTo>
                  <a:cubicBezTo>
                    <a:pt x="337" y="365"/>
                    <a:pt x="426" y="293"/>
                    <a:pt x="426" y="181"/>
                  </a:cubicBezTo>
                  <a:cubicBezTo>
                    <a:pt x="426" y="80"/>
                    <a:pt x="346" y="0"/>
                    <a:pt x="24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2885;p70">
              <a:extLst>
                <a:ext uri="{FF2B5EF4-FFF2-40B4-BE49-F238E27FC236}">
                  <a16:creationId xmlns:a16="http://schemas.microsoft.com/office/drawing/2014/main" xmlns="" id="{5D1804F8-DAF2-4983-BD52-0CECA008379F}"/>
                </a:ext>
              </a:extLst>
            </p:cNvPr>
            <p:cNvSpPr/>
            <p:nvPr/>
          </p:nvSpPr>
          <p:spPr>
            <a:xfrm>
              <a:off x="4777350" y="2341800"/>
              <a:ext cx="10650" cy="9150"/>
            </a:xfrm>
            <a:custGeom>
              <a:avLst/>
              <a:gdLst/>
              <a:ahLst/>
              <a:cxnLst/>
              <a:rect l="l" t="t" r="r" b="b"/>
              <a:pathLst>
                <a:path w="426" h="366" extrusionOk="0">
                  <a:moveTo>
                    <a:pt x="245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3" y="348"/>
                    <a:pt x="199" y="365"/>
                    <a:pt x="244" y="365"/>
                  </a:cubicBezTo>
                  <a:cubicBezTo>
                    <a:pt x="337" y="365"/>
                    <a:pt x="426" y="293"/>
                    <a:pt x="426" y="181"/>
                  </a:cubicBezTo>
                  <a:cubicBezTo>
                    <a:pt x="426" y="80"/>
                    <a:pt x="339" y="0"/>
                    <a:pt x="24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2886;p70">
              <a:extLst>
                <a:ext uri="{FF2B5EF4-FFF2-40B4-BE49-F238E27FC236}">
                  <a16:creationId xmlns:a16="http://schemas.microsoft.com/office/drawing/2014/main" xmlns="" id="{2084439A-78E6-484A-ABC8-9E17DB27C030}"/>
                </a:ext>
              </a:extLst>
            </p:cNvPr>
            <p:cNvSpPr/>
            <p:nvPr/>
          </p:nvSpPr>
          <p:spPr>
            <a:xfrm>
              <a:off x="4797725" y="2341800"/>
              <a:ext cx="10475" cy="9150"/>
            </a:xfrm>
            <a:custGeom>
              <a:avLst/>
              <a:gdLst/>
              <a:ahLst/>
              <a:cxnLst/>
              <a:rect l="l" t="t" r="r" b="b"/>
              <a:pathLst>
                <a:path w="419" h="366" extrusionOk="0">
                  <a:moveTo>
                    <a:pt x="238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1" y="348"/>
                    <a:pt x="195" y="365"/>
                    <a:pt x="239" y="365"/>
                  </a:cubicBezTo>
                  <a:cubicBezTo>
                    <a:pt x="330" y="365"/>
                    <a:pt x="418" y="293"/>
                    <a:pt x="418" y="181"/>
                  </a:cubicBezTo>
                  <a:cubicBezTo>
                    <a:pt x="418" y="80"/>
                    <a:pt x="339" y="0"/>
                    <a:pt x="2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2887;p70">
              <a:extLst>
                <a:ext uri="{FF2B5EF4-FFF2-40B4-BE49-F238E27FC236}">
                  <a16:creationId xmlns:a16="http://schemas.microsoft.com/office/drawing/2014/main" xmlns="" id="{3788688E-BC19-45CA-B20A-C853A5C8A10C}"/>
                </a:ext>
              </a:extLst>
            </p:cNvPr>
            <p:cNvSpPr/>
            <p:nvPr/>
          </p:nvSpPr>
          <p:spPr>
            <a:xfrm>
              <a:off x="4818100" y="2341800"/>
              <a:ext cx="10475" cy="9150"/>
            </a:xfrm>
            <a:custGeom>
              <a:avLst/>
              <a:gdLst/>
              <a:ahLst/>
              <a:cxnLst/>
              <a:rect l="l" t="t" r="r" b="b"/>
              <a:pathLst>
                <a:path w="419" h="366" extrusionOk="0">
                  <a:moveTo>
                    <a:pt x="238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1" y="348"/>
                    <a:pt x="195" y="365"/>
                    <a:pt x="239" y="365"/>
                  </a:cubicBezTo>
                  <a:cubicBezTo>
                    <a:pt x="330" y="365"/>
                    <a:pt x="418" y="293"/>
                    <a:pt x="418" y="181"/>
                  </a:cubicBezTo>
                  <a:cubicBezTo>
                    <a:pt x="418" y="80"/>
                    <a:pt x="339" y="0"/>
                    <a:pt x="2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2888;p70">
              <a:extLst>
                <a:ext uri="{FF2B5EF4-FFF2-40B4-BE49-F238E27FC236}">
                  <a16:creationId xmlns:a16="http://schemas.microsoft.com/office/drawing/2014/main" xmlns="" id="{8863CDA6-C4FC-4CCE-AE03-060D7A94D5AE}"/>
                </a:ext>
              </a:extLst>
            </p:cNvPr>
            <p:cNvSpPr/>
            <p:nvPr/>
          </p:nvSpPr>
          <p:spPr>
            <a:xfrm>
              <a:off x="4768675" y="2352625"/>
              <a:ext cx="8875" cy="9025"/>
            </a:xfrm>
            <a:custGeom>
              <a:avLst/>
              <a:gdLst/>
              <a:ahLst/>
              <a:cxnLst/>
              <a:rect l="l" t="t" r="r" b="b"/>
              <a:pathLst>
                <a:path w="355" h="361" extrusionOk="0">
                  <a:moveTo>
                    <a:pt x="174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74" y="361"/>
                  </a:cubicBezTo>
                  <a:cubicBezTo>
                    <a:pt x="275" y="361"/>
                    <a:pt x="354" y="281"/>
                    <a:pt x="354" y="181"/>
                  </a:cubicBezTo>
                  <a:cubicBezTo>
                    <a:pt x="354" y="87"/>
                    <a:pt x="275" y="0"/>
                    <a:pt x="174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2889;p70">
              <a:extLst>
                <a:ext uri="{FF2B5EF4-FFF2-40B4-BE49-F238E27FC236}">
                  <a16:creationId xmlns:a16="http://schemas.microsoft.com/office/drawing/2014/main" xmlns="" id="{3CC36187-162E-4961-B952-9D932222FB48}"/>
                </a:ext>
              </a:extLst>
            </p:cNvPr>
            <p:cNvSpPr/>
            <p:nvPr/>
          </p:nvSpPr>
          <p:spPr>
            <a:xfrm>
              <a:off x="4787425" y="2352625"/>
              <a:ext cx="10500" cy="9125"/>
            </a:xfrm>
            <a:custGeom>
              <a:avLst/>
              <a:gdLst/>
              <a:ahLst/>
              <a:cxnLst/>
              <a:rect l="l" t="t" r="r" b="b"/>
              <a:pathLst>
                <a:path w="420" h="365" extrusionOk="0">
                  <a:moveTo>
                    <a:pt x="239" y="0"/>
                  </a:moveTo>
                  <a:cubicBezTo>
                    <a:pt x="80" y="0"/>
                    <a:pt x="1" y="195"/>
                    <a:pt x="116" y="310"/>
                  </a:cubicBezTo>
                  <a:cubicBezTo>
                    <a:pt x="152" y="348"/>
                    <a:pt x="196" y="365"/>
                    <a:pt x="240" y="365"/>
                  </a:cubicBezTo>
                  <a:cubicBezTo>
                    <a:pt x="331" y="365"/>
                    <a:pt x="419" y="292"/>
                    <a:pt x="419" y="181"/>
                  </a:cubicBezTo>
                  <a:cubicBezTo>
                    <a:pt x="419" y="87"/>
                    <a:pt x="340" y="0"/>
                    <a:pt x="239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2890;p70">
              <a:extLst>
                <a:ext uri="{FF2B5EF4-FFF2-40B4-BE49-F238E27FC236}">
                  <a16:creationId xmlns:a16="http://schemas.microsoft.com/office/drawing/2014/main" xmlns="" id="{D7E347AE-F959-40CD-8A48-B437AF1B03A7}"/>
                </a:ext>
              </a:extLst>
            </p:cNvPr>
            <p:cNvSpPr/>
            <p:nvPr/>
          </p:nvSpPr>
          <p:spPr>
            <a:xfrm>
              <a:off x="4809250" y="2352625"/>
              <a:ext cx="9050" cy="9025"/>
            </a:xfrm>
            <a:custGeom>
              <a:avLst/>
              <a:gdLst/>
              <a:ahLst/>
              <a:cxnLst/>
              <a:rect l="l" t="t" r="r" b="b"/>
              <a:pathLst>
                <a:path w="362" h="361" extrusionOk="0">
                  <a:moveTo>
                    <a:pt x="181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81" y="361"/>
                  </a:cubicBezTo>
                  <a:cubicBezTo>
                    <a:pt x="282" y="361"/>
                    <a:pt x="361" y="281"/>
                    <a:pt x="361" y="181"/>
                  </a:cubicBezTo>
                  <a:cubicBezTo>
                    <a:pt x="361" y="87"/>
                    <a:pt x="282" y="0"/>
                    <a:pt x="1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2891;p70">
              <a:extLst>
                <a:ext uri="{FF2B5EF4-FFF2-40B4-BE49-F238E27FC236}">
                  <a16:creationId xmlns:a16="http://schemas.microsoft.com/office/drawing/2014/main" xmlns="" id="{0328FD69-523F-4AA0-A2F0-3E5F777FFCEF}"/>
                </a:ext>
              </a:extLst>
            </p:cNvPr>
            <p:cNvSpPr/>
            <p:nvPr/>
          </p:nvSpPr>
          <p:spPr>
            <a:xfrm>
              <a:off x="4829625" y="2352625"/>
              <a:ext cx="9050" cy="9025"/>
            </a:xfrm>
            <a:custGeom>
              <a:avLst/>
              <a:gdLst/>
              <a:ahLst/>
              <a:cxnLst/>
              <a:rect l="l" t="t" r="r" b="b"/>
              <a:pathLst>
                <a:path w="362" h="361" extrusionOk="0">
                  <a:moveTo>
                    <a:pt x="181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81" y="361"/>
                  </a:cubicBezTo>
                  <a:cubicBezTo>
                    <a:pt x="282" y="361"/>
                    <a:pt x="361" y="281"/>
                    <a:pt x="361" y="181"/>
                  </a:cubicBezTo>
                  <a:cubicBezTo>
                    <a:pt x="361" y="87"/>
                    <a:pt x="282" y="0"/>
                    <a:pt x="1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2892;p70">
              <a:extLst>
                <a:ext uri="{FF2B5EF4-FFF2-40B4-BE49-F238E27FC236}">
                  <a16:creationId xmlns:a16="http://schemas.microsoft.com/office/drawing/2014/main" xmlns="" id="{42E25759-9434-4DCD-8006-378128F85BBA}"/>
                </a:ext>
              </a:extLst>
            </p:cNvPr>
            <p:cNvSpPr/>
            <p:nvPr/>
          </p:nvSpPr>
          <p:spPr>
            <a:xfrm>
              <a:off x="4777350" y="2363250"/>
              <a:ext cx="10650" cy="9025"/>
            </a:xfrm>
            <a:custGeom>
              <a:avLst/>
              <a:gdLst/>
              <a:ahLst/>
              <a:cxnLst/>
              <a:rect l="l" t="t" r="r" b="b"/>
              <a:pathLst>
                <a:path w="426" h="361" extrusionOk="0">
                  <a:moveTo>
                    <a:pt x="245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2" y="345"/>
                    <a:pt x="197" y="361"/>
                    <a:pt x="241" y="361"/>
                  </a:cubicBezTo>
                  <a:cubicBezTo>
                    <a:pt x="335" y="361"/>
                    <a:pt x="426" y="289"/>
                    <a:pt x="426" y="181"/>
                  </a:cubicBezTo>
                  <a:cubicBezTo>
                    <a:pt x="426" y="80"/>
                    <a:pt x="339" y="1"/>
                    <a:pt x="24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2893;p70">
              <a:extLst>
                <a:ext uri="{FF2B5EF4-FFF2-40B4-BE49-F238E27FC236}">
                  <a16:creationId xmlns:a16="http://schemas.microsoft.com/office/drawing/2014/main" xmlns="" id="{191DEDF3-9C06-4F53-BD6D-7AC3F9FF75D0}"/>
                </a:ext>
              </a:extLst>
            </p:cNvPr>
            <p:cNvSpPr/>
            <p:nvPr/>
          </p:nvSpPr>
          <p:spPr>
            <a:xfrm>
              <a:off x="4797725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0" y="345"/>
                    <a:pt x="193" y="361"/>
                    <a:pt x="236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2894;p70">
              <a:extLst>
                <a:ext uri="{FF2B5EF4-FFF2-40B4-BE49-F238E27FC236}">
                  <a16:creationId xmlns:a16="http://schemas.microsoft.com/office/drawing/2014/main" xmlns="" id="{96C2BC1C-2074-413B-AD71-9955A53E5E54}"/>
                </a:ext>
              </a:extLst>
            </p:cNvPr>
            <p:cNvSpPr/>
            <p:nvPr/>
          </p:nvSpPr>
          <p:spPr>
            <a:xfrm>
              <a:off x="4818100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0" y="345"/>
                    <a:pt x="193" y="361"/>
                    <a:pt x="236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2895;p70">
              <a:extLst>
                <a:ext uri="{FF2B5EF4-FFF2-40B4-BE49-F238E27FC236}">
                  <a16:creationId xmlns:a16="http://schemas.microsoft.com/office/drawing/2014/main" xmlns="" id="{8F4657A5-6311-48C2-9533-17C3575D9BAC}"/>
                </a:ext>
              </a:extLst>
            </p:cNvPr>
            <p:cNvSpPr/>
            <p:nvPr/>
          </p:nvSpPr>
          <p:spPr>
            <a:xfrm>
              <a:off x="4838475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08" y="311"/>
                  </a:cubicBezTo>
                  <a:cubicBezTo>
                    <a:pt x="145" y="345"/>
                    <a:pt x="190" y="361"/>
                    <a:pt x="233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2896;p70">
              <a:extLst>
                <a:ext uri="{FF2B5EF4-FFF2-40B4-BE49-F238E27FC236}">
                  <a16:creationId xmlns:a16="http://schemas.microsoft.com/office/drawing/2014/main" xmlns="" id="{EAE77FFB-C8D3-49F6-88E0-EA2161D7493D}"/>
                </a:ext>
              </a:extLst>
            </p:cNvPr>
            <p:cNvSpPr/>
            <p:nvPr/>
          </p:nvSpPr>
          <p:spPr>
            <a:xfrm>
              <a:off x="4768675" y="2374075"/>
              <a:ext cx="8875" cy="9050"/>
            </a:xfrm>
            <a:custGeom>
              <a:avLst/>
              <a:gdLst/>
              <a:ahLst/>
              <a:cxnLst/>
              <a:rect l="l" t="t" r="r" b="b"/>
              <a:pathLst>
                <a:path w="355" h="362" extrusionOk="0">
                  <a:moveTo>
                    <a:pt x="174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74" y="361"/>
                  </a:cubicBezTo>
                  <a:cubicBezTo>
                    <a:pt x="275" y="361"/>
                    <a:pt x="354" y="282"/>
                    <a:pt x="354" y="181"/>
                  </a:cubicBezTo>
                  <a:cubicBezTo>
                    <a:pt x="354" y="80"/>
                    <a:pt x="275" y="0"/>
                    <a:pt x="174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2897;p70">
              <a:extLst>
                <a:ext uri="{FF2B5EF4-FFF2-40B4-BE49-F238E27FC236}">
                  <a16:creationId xmlns:a16="http://schemas.microsoft.com/office/drawing/2014/main" xmlns="" id="{D6347C7E-8EAA-4346-AA28-2F08432B3731}"/>
                </a:ext>
              </a:extLst>
            </p:cNvPr>
            <p:cNvSpPr/>
            <p:nvPr/>
          </p:nvSpPr>
          <p:spPr>
            <a:xfrm>
              <a:off x="4787425" y="2374075"/>
              <a:ext cx="10500" cy="9150"/>
            </a:xfrm>
            <a:custGeom>
              <a:avLst/>
              <a:gdLst/>
              <a:ahLst/>
              <a:cxnLst/>
              <a:rect l="l" t="t" r="r" b="b"/>
              <a:pathLst>
                <a:path w="420" h="366" extrusionOk="0">
                  <a:moveTo>
                    <a:pt x="239" y="0"/>
                  </a:moveTo>
                  <a:cubicBezTo>
                    <a:pt x="80" y="0"/>
                    <a:pt x="1" y="195"/>
                    <a:pt x="116" y="311"/>
                  </a:cubicBezTo>
                  <a:cubicBezTo>
                    <a:pt x="152" y="348"/>
                    <a:pt x="196" y="365"/>
                    <a:pt x="240" y="365"/>
                  </a:cubicBezTo>
                  <a:cubicBezTo>
                    <a:pt x="331" y="365"/>
                    <a:pt x="419" y="293"/>
                    <a:pt x="419" y="181"/>
                  </a:cubicBezTo>
                  <a:cubicBezTo>
                    <a:pt x="419" y="80"/>
                    <a:pt x="340" y="0"/>
                    <a:pt x="239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2898;p70">
              <a:extLst>
                <a:ext uri="{FF2B5EF4-FFF2-40B4-BE49-F238E27FC236}">
                  <a16:creationId xmlns:a16="http://schemas.microsoft.com/office/drawing/2014/main" xmlns="" id="{C4C8C3B5-5CC2-413D-B397-CC8896FB7A01}"/>
                </a:ext>
              </a:extLst>
            </p:cNvPr>
            <p:cNvSpPr/>
            <p:nvPr/>
          </p:nvSpPr>
          <p:spPr>
            <a:xfrm>
              <a:off x="4809250" y="2374075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181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81" y="361"/>
                  </a:cubicBezTo>
                  <a:cubicBezTo>
                    <a:pt x="282" y="361"/>
                    <a:pt x="361" y="282"/>
                    <a:pt x="361" y="181"/>
                  </a:cubicBezTo>
                  <a:cubicBezTo>
                    <a:pt x="361" y="80"/>
                    <a:pt x="282" y="0"/>
                    <a:pt x="1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2899;p70">
              <a:extLst>
                <a:ext uri="{FF2B5EF4-FFF2-40B4-BE49-F238E27FC236}">
                  <a16:creationId xmlns:a16="http://schemas.microsoft.com/office/drawing/2014/main" xmlns="" id="{613A8A55-B286-4D03-9078-FB556C530AEA}"/>
                </a:ext>
              </a:extLst>
            </p:cNvPr>
            <p:cNvSpPr/>
            <p:nvPr/>
          </p:nvSpPr>
          <p:spPr>
            <a:xfrm>
              <a:off x="4829625" y="2374075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181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81" y="361"/>
                  </a:cubicBezTo>
                  <a:cubicBezTo>
                    <a:pt x="282" y="361"/>
                    <a:pt x="361" y="282"/>
                    <a:pt x="361" y="181"/>
                  </a:cubicBezTo>
                  <a:cubicBezTo>
                    <a:pt x="361" y="80"/>
                    <a:pt x="282" y="0"/>
                    <a:pt x="1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2900;p70">
              <a:extLst>
                <a:ext uri="{FF2B5EF4-FFF2-40B4-BE49-F238E27FC236}">
                  <a16:creationId xmlns:a16="http://schemas.microsoft.com/office/drawing/2014/main" xmlns="" id="{945ABC00-B079-47C1-99D8-D471BE200C38}"/>
                </a:ext>
              </a:extLst>
            </p:cNvPr>
            <p:cNvSpPr/>
            <p:nvPr/>
          </p:nvSpPr>
          <p:spPr>
            <a:xfrm>
              <a:off x="4756975" y="2384725"/>
              <a:ext cx="10650" cy="9000"/>
            </a:xfrm>
            <a:custGeom>
              <a:avLst/>
              <a:gdLst/>
              <a:ahLst/>
              <a:cxnLst/>
              <a:rect l="l" t="t" r="r" b="b"/>
              <a:pathLst>
                <a:path w="426" h="360" extrusionOk="0">
                  <a:moveTo>
                    <a:pt x="245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2" y="344"/>
                    <a:pt x="197" y="360"/>
                    <a:pt x="241" y="360"/>
                  </a:cubicBezTo>
                  <a:cubicBezTo>
                    <a:pt x="335" y="360"/>
                    <a:pt x="426" y="289"/>
                    <a:pt x="426" y="180"/>
                  </a:cubicBezTo>
                  <a:cubicBezTo>
                    <a:pt x="426" y="79"/>
                    <a:pt x="346" y="0"/>
                    <a:pt x="24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2901;p70">
              <a:extLst>
                <a:ext uri="{FF2B5EF4-FFF2-40B4-BE49-F238E27FC236}">
                  <a16:creationId xmlns:a16="http://schemas.microsoft.com/office/drawing/2014/main" xmlns="" id="{B2F92D9F-7E97-451E-8446-8ABB53E511B1}"/>
                </a:ext>
              </a:extLst>
            </p:cNvPr>
            <p:cNvSpPr/>
            <p:nvPr/>
          </p:nvSpPr>
          <p:spPr>
            <a:xfrm>
              <a:off x="4777350" y="2384725"/>
              <a:ext cx="10650" cy="9000"/>
            </a:xfrm>
            <a:custGeom>
              <a:avLst/>
              <a:gdLst/>
              <a:ahLst/>
              <a:cxnLst/>
              <a:rect l="l" t="t" r="r" b="b"/>
              <a:pathLst>
                <a:path w="426" h="360" extrusionOk="0">
                  <a:moveTo>
                    <a:pt x="245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2" y="344"/>
                    <a:pt x="197" y="360"/>
                    <a:pt x="241" y="360"/>
                  </a:cubicBezTo>
                  <a:cubicBezTo>
                    <a:pt x="335" y="360"/>
                    <a:pt x="426" y="289"/>
                    <a:pt x="426" y="180"/>
                  </a:cubicBezTo>
                  <a:cubicBezTo>
                    <a:pt x="426" y="79"/>
                    <a:pt x="339" y="0"/>
                    <a:pt x="24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2902;p70">
              <a:extLst>
                <a:ext uri="{FF2B5EF4-FFF2-40B4-BE49-F238E27FC236}">
                  <a16:creationId xmlns:a16="http://schemas.microsoft.com/office/drawing/2014/main" xmlns="" id="{37C2A3F5-3284-4F2D-9A91-F8CEE05FA310}"/>
                </a:ext>
              </a:extLst>
            </p:cNvPr>
            <p:cNvSpPr/>
            <p:nvPr/>
          </p:nvSpPr>
          <p:spPr>
            <a:xfrm>
              <a:off x="4797725" y="2384725"/>
              <a:ext cx="10475" cy="9000"/>
            </a:xfrm>
            <a:custGeom>
              <a:avLst/>
              <a:gdLst/>
              <a:ahLst/>
              <a:cxnLst/>
              <a:rect l="l" t="t" r="r" b="b"/>
              <a:pathLst>
                <a:path w="419" h="360" extrusionOk="0">
                  <a:moveTo>
                    <a:pt x="238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0" y="344"/>
                    <a:pt x="193" y="360"/>
                    <a:pt x="236" y="360"/>
                  </a:cubicBezTo>
                  <a:cubicBezTo>
                    <a:pt x="328" y="360"/>
                    <a:pt x="418" y="289"/>
                    <a:pt x="418" y="180"/>
                  </a:cubicBezTo>
                  <a:cubicBezTo>
                    <a:pt x="418" y="79"/>
                    <a:pt x="339" y="0"/>
                    <a:pt x="2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2903;p70">
              <a:extLst>
                <a:ext uri="{FF2B5EF4-FFF2-40B4-BE49-F238E27FC236}">
                  <a16:creationId xmlns:a16="http://schemas.microsoft.com/office/drawing/2014/main" xmlns="" id="{422DEC03-ACD9-40A3-9CB1-CD2A297B6ADC}"/>
                </a:ext>
              </a:extLst>
            </p:cNvPr>
            <p:cNvSpPr/>
            <p:nvPr/>
          </p:nvSpPr>
          <p:spPr>
            <a:xfrm>
              <a:off x="4818100" y="2384725"/>
              <a:ext cx="10475" cy="9000"/>
            </a:xfrm>
            <a:custGeom>
              <a:avLst/>
              <a:gdLst/>
              <a:ahLst/>
              <a:cxnLst/>
              <a:rect l="l" t="t" r="r" b="b"/>
              <a:pathLst>
                <a:path w="419" h="360" extrusionOk="0">
                  <a:moveTo>
                    <a:pt x="238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0" y="344"/>
                    <a:pt x="193" y="360"/>
                    <a:pt x="236" y="360"/>
                  </a:cubicBezTo>
                  <a:cubicBezTo>
                    <a:pt x="328" y="360"/>
                    <a:pt x="418" y="289"/>
                    <a:pt x="418" y="180"/>
                  </a:cubicBezTo>
                  <a:cubicBezTo>
                    <a:pt x="418" y="79"/>
                    <a:pt x="339" y="0"/>
                    <a:pt x="2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57" name="Google Shape;2904;p70">
            <a:extLst>
              <a:ext uri="{FF2B5EF4-FFF2-40B4-BE49-F238E27FC236}">
                <a16:creationId xmlns:a16="http://schemas.microsoft.com/office/drawing/2014/main" xmlns="" id="{0FC3D2AA-C3AA-45BF-948B-F5CE4F1E6AE4}"/>
              </a:ext>
            </a:extLst>
          </p:cNvPr>
          <p:cNvGrpSpPr/>
          <p:nvPr userDrawn="1"/>
        </p:nvGrpSpPr>
        <p:grpSpPr>
          <a:xfrm>
            <a:off x="7434911" y="3897299"/>
            <a:ext cx="212497" cy="175761"/>
            <a:chOff x="4943575" y="2516350"/>
            <a:chExt cx="98675" cy="81700"/>
          </a:xfrm>
        </p:grpSpPr>
        <p:sp>
          <p:nvSpPr>
            <p:cNvPr id="258" name="Google Shape;2905;p70">
              <a:extLst>
                <a:ext uri="{FF2B5EF4-FFF2-40B4-BE49-F238E27FC236}">
                  <a16:creationId xmlns:a16="http://schemas.microsoft.com/office/drawing/2014/main" xmlns="" id="{03AB7624-B49A-408C-96A0-4B490C41F6E2}"/>
                </a:ext>
              </a:extLst>
            </p:cNvPr>
            <p:cNvSpPr/>
            <p:nvPr/>
          </p:nvSpPr>
          <p:spPr>
            <a:xfrm>
              <a:off x="5036450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0" y="101"/>
                    <a:pt x="65" y="166"/>
                  </a:cubicBezTo>
                  <a:cubicBezTo>
                    <a:pt x="83" y="184"/>
                    <a:pt x="106" y="192"/>
                    <a:pt x="129" y="192"/>
                  </a:cubicBezTo>
                  <a:cubicBezTo>
                    <a:pt x="179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2906;p70">
              <a:extLst>
                <a:ext uri="{FF2B5EF4-FFF2-40B4-BE49-F238E27FC236}">
                  <a16:creationId xmlns:a16="http://schemas.microsoft.com/office/drawing/2014/main" xmlns="" id="{3C3D068C-DA82-417B-9D42-61862F9132C7}"/>
                </a:ext>
              </a:extLst>
            </p:cNvPr>
            <p:cNvSpPr/>
            <p:nvPr/>
          </p:nvSpPr>
          <p:spPr>
            <a:xfrm>
              <a:off x="50281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2907;p70">
              <a:extLst>
                <a:ext uri="{FF2B5EF4-FFF2-40B4-BE49-F238E27FC236}">
                  <a16:creationId xmlns:a16="http://schemas.microsoft.com/office/drawing/2014/main" xmlns="" id="{293BE0E4-D962-4446-B471-F3A5C22A8A3F}"/>
                </a:ext>
              </a:extLst>
            </p:cNvPr>
            <p:cNvSpPr/>
            <p:nvPr/>
          </p:nvSpPr>
          <p:spPr>
            <a:xfrm>
              <a:off x="50281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6" y="184"/>
                    <a:pt x="99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2908;p70">
              <a:extLst>
                <a:ext uri="{FF2B5EF4-FFF2-40B4-BE49-F238E27FC236}">
                  <a16:creationId xmlns:a16="http://schemas.microsoft.com/office/drawing/2014/main" xmlns="" id="{07B6D798-29AF-4941-A988-80583AB13CFE}"/>
                </a:ext>
              </a:extLst>
            </p:cNvPr>
            <p:cNvSpPr/>
            <p:nvPr/>
          </p:nvSpPr>
          <p:spPr>
            <a:xfrm>
              <a:off x="50281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2909;p70">
              <a:extLst>
                <a:ext uri="{FF2B5EF4-FFF2-40B4-BE49-F238E27FC236}">
                  <a16:creationId xmlns:a16="http://schemas.microsoft.com/office/drawing/2014/main" xmlns="" id="{1425D406-B376-4D2B-B08F-569EA7FCBA3A}"/>
                </a:ext>
              </a:extLst>
            </p:cNvPr>
            <p:cNvSpPr/>
            <p:nvPr/>
          </p:nvSpPr>
          <p:spPr>
            <a:xfrm>
              <a:off x="50197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2910;p70">
              <a:extLst>
                <a:ext uri="{FF2B5EF4-FFF2-40B4-BE49-F238E27FC236}">
                  <a16:creationId xmlns:a16="http://schemas.microsoft.com/office/drawing/2014/main" xmlns="" id="{AA2AB583-AA05-4F1C-B8EB-13118452433E}"/>
                </a:ext>
              </a:extLst>
            </p:cNvPr>
            <p:cNvSpPr/>
            <p:nvPr/>
          </p:nvSpPr>
          <p:spPr>
            <a:xfrm>
              <a:off x="501967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0" y="0"/>
                  </a:moveTo>
                  <a:cubicBezTo>
                    <a:pt x="44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2911;p70">
              <a:extLst>
                <a:ext uri="{FF2B5EF4-FFF2-40B4-BE49-F238E27FC236}">
                  <a16:creationId xmlns:a16="http://schemas.microsoft.com/office/drawing/2014/main" xmlns="" id="{8C0ADF04-DE80-4EB1-930B-10CE8A7590C6}"/>
                </a:ext>
              </a:extLst>
            </p:cNvPr>
            <p:cNvSpPr/>
            <p:nvPr/>
          </p:nvSpPr>
          <p:spPr>
            <a:xfrm>
              <a:off x="50196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9" y="184"/>
                    <a:pt x="102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2912;p70">
              <a:extLst>
                <a:ext uri="{FF2B5EF4-FFF2-40B4-BE49-F238E27FC236}">
                  <a16:creationId xmlns:a16="http://schemas.microsoft.com/office/drawing/2014/main" xmlns="" id="{7CEC35FA-727F-46BC-859A-D66C17939524}"/>
                </a:ext>
              </a:extLst>
            </p:cNvPr>
            <p:cNvSpPr/>
            <p:nvPr/>
          </p:nvSpPr>
          <p:spPr>
            <a:xfrm>
              <a:off x="501967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2913;p70">
              <a:extLst>
                <a:ext uri="{FF2B5EF4-FFF2-40B4-BE49-F238E27FC236}">
                  <a16:creationId xmlns:a16="http://schemas.microsoft.com/office/drawing/2014/main" xmlns="" id="{95F63628-0F93-499B-AE3C-B7CCDC224129}"/>
                </a:ext>
              </a:extLst>
            </p:cNvPr>
            <p:cNvSpPr/>
            <p:nvPr/>
          </p:nvSpPr>
          <p:spPr>
            <a:xfrm>
              <a:off x="501972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5" y="41"/>
                    <a:pt x="184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2914;p70">
              <a:extLst>
                <a:ext uri="{FF2B5EF4-FFF2-40B4-BE49-F238E27FC236}">
                  <a16:creationId xmlns:a16="http://schemas.microsoft.com/office/drawing/2014/main" xmlns="" id="{8A0D5BB7-B594-4568-9092-1F929F2A4C98}"/>
                </a:ext>
              </a:extLst>
            </p:cNvPr>
            <p:cNvSpPr/>
            <p:nvPr/>
          </p:nvSpPr>
          <p:spPr>
            <a:xfrm>
              <a:off x="50112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2915;p70">
              <a:extLst>
                <a:ext uri="{FF2B5EF4-FFF2-40B4-BE49-F238E27FC236}">
                  <a16:creationId xmlns:a16="http://schemas.microsoft.com/office/drawing/2014/main" xmlns="" id="{FFC3C6CE-5535-40D8-9AC7-038E9ADCB403}"/>
                </a:ext>
              </a:extLst>
            </p:cNvPr>
            <p:cNvSpPr/>
            <p:nvPr/>
          </p:nvSpPr>
          <p:spPr>
            <a:xfrm>
              <a:off x="50112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2916;p70">
              <a:extLst>
                <a:ext uri="{FF2B5EF4-FFF2-40B4-BE49-F238E27FC236}">
                  <a16:creationId xmlns:a16="http://schemas.microsoft.com/office/drawing/2014/main" xmlns="" id="{DFF0EE4A-CE94-4564-94EB-1CCAFF63380F}"/>
                </a:ext>
              </a:extLst>
            </p:cNvPr>
            <p:cNvSpPr/>
            <p:nvPr/>
          </p:nvSpPr>
          <p:spPr>
            <a:xfrm>
              <a:off x="50112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2917;p70">
              <a:extLst>
                <a:ext uri="{FF2B5EF4-FFF2-40B4-BE49-F238E27FC236}">
                  <a16:creationId xmlns:a16="http://schemas.microsoft.com/office/drawing/2014/main" xmlns="" id="{A68639CD-53B4-46C6-9E41-5E6474718876}"/>
                </a:ext>
              </a:extLst>
            </p:cNvPr>
            <p:cNvSpPr/>
            <p:nvPr/>
          </p:nvSpPr>
          <p:spPr>
            <a:xfrm>
              <a:off x="50112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2918;p70">
              <a:extLst>
                <a:ext uri="{FF2B5EF4-FFF2-40B4-BE49-F238E27FC236}">
                  <a16:creationId xmlns:a16="http://schemas.microsoft.com/office/drawing/2014/main" xmlns="" id="{AAC7C302-B66F-4C2F-90B6-1A44DD06902F}"/>
                </a:ext>
              </a:extLst>
            </p:cNvPr>
            <p:cNvSpPr/>
            <p:nvPr/>
          </p:nvSpPr>
          <p:spPr>
            <a:xfrm>
              <a:off x="50112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2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2919;p70">
              <a:extLst>
                <a:ext uri="{FF2B5EF4-FFF2-40B4-BE49-F238E27FC236}">
                  <a16:creationId xmlns:a16="http://schemas.microsoft.com/office/drawing/2014/main" xmlns="" id="{33E01A71-C8D8-413E-899F-D4DCB71560D5}"/>
                </a:ext>
              </a:extLst>
            </p:cNvPr>
            <p:cNvSpPr/>
            <p:nvPr/>
          </p:nvSpPr>
          <p:spPr>
            <a:xfrm>
              <a:off x="50112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2920;p70">
              <a:extLst>
                <a:ext uri="{FF2B5EF4-FFF2-40B4-BE49-F238E27FC236}">
                  <a16:creationId xmlns:a16="http://schemas.microsoft.com/office/drawing/2014/main" xmlns="" id="{0A8B067E-6081-4D62-9EAA-FEED6FDE2D18}"/>
                </a:ext>
              </a:extLst>
            </p:cNvPr>
            <p:cNvSpPr/>
            <p:nvPr/>
          </p:nvSpPr>
          <p:spPr>
            <a:xfrm>
              <a:off x="50112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2921;p70">
              <a:extLst>
                <a:ext uri="{FF2B5EF4-FFF2-40B4-BE49-F238E27FC236}">
                  <a16:creationId xmlns:a16="http://schemas.microsoft.com/office/drawing/2014/main" xmlns="" id="{8A93D8C2-14F7-4108-ACA5-A21F3D371940}"/>
                </a:ext>
              </a:extLst>
            </p:cNvPr>
            <p:cNvSpPr/>
            <p:nvPr/>
          </p:nvSpPr>
          <p:spPr>
            <a:xfrm>
              <a:off x="5002725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2922;p70">
              <a:extLst>
                <a:ext uri="{FF2B5EF4-FFF2-40B4-BE49-F238E27FC236}">
                  <a16:creationId xmlns:a16="http://schemas.microsoft.com/office/drawing/2014/main" xmlns="" id="{FBEFAD76-2757-44A8-A3E1-5FEB8068350B}"/>
                </a:ext>
              </a:extLst>
            </p:cNvPr>
            <p:cNvSpPr/>
            <p:nvPr/>
          </p:nvSpPr>
          <p:spPr>
            <a:xfrm>
              <a:off x="50027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2923;p70">
              <a:extLst>
                <a:ext uri="{FF2B5EF4-FFF2-40B4-BE49-F238E27FC236}">
                  <a16:creationId xmlns:a16="http://schemas.microsoft.com/office/drawing/2014/main" xmlns="" id="{787562BC-2EAE-451B-BB63-9717E32589E0}"/>
                </a:ext>
              </a:extLst>
            </p:cNvPr>
            <p:cNvSpPr/>
            <p:nvPr/>
          </p:nvSpPr>
          <p:spPr>
            <a:xfrm>
              <a:off x="50027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2924;p70">
              <a:extLst>
                <a:ext uri="{FF2B5EF4-FFF2-40B4-BE49-F238E27FC236}">
                  <a16:creationId xmlns:a16="http://schemas.microsoft.com/office/drawing/2014/main" xmlns="" id="{7A808F88-4EC6-480B-897E-8D972F05D372}"/>
                </a:ext>
              </a:extLst>
            </p:cNvPr>
            <p:cNvSpPr/>
            <p:nvPr/>
          </p:nvSpPr>
          <p:spPr>
            <a:xfrm>
              <a:off x="50027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8" name="Google Shape;2925;p70">
              <a:extLst>
                <a:ext uri="{FF2B5EF4-FFF2-40B4-BE49-F238E27FC236}">
                  <a16:creationId xmlns:a16="http://schemas.microsoft.com/office/drawing/2014/main" xmlns="" id="{3E11F6F1-770B-4717-B491-778C5D23717D}"/>
                </a:ext>
              </a:extLst>
            </p:cNvPr>
            <p:cNvSpPr/>
            <p:nvPr/>
          </p:nvSpPr>
          <p:spPr>
            <a:xfrm>
              <a:off x="50027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" name="Google Shape;2926;p70">
              <a:extLst>
                <a:ext uri="{FF2B5EF4-FFF2-40B4-BE49-F238E27FC236}">
                  <a16:creationId xmlns:a16="http://schemas.microsoft.com/office/drawing/2014/main" xmlns="" id="{CE3A4DAA-37EE-4833-A1B6-425A4091905B}"/>
                </a:ext>
              </a:extLst>
            </p:cNvPr>
            <p:cNvSpPr/>
            <p:nvPr/>
          </p:nvSpPr>
          <p:spPr>
            <a:xfrm>
              <a:off x="50027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927;p70">
              <a:extLst>
                <a:ext uri="{FF2B5EF4-FFF2-40B4-BE49-F238E27FC236}">
                  <a16:creationId xmlns:a16="http://schemas.microsoft.com/office/drawing/2014/main" xmlns="" id="{500BC250-FA7F-4119-A92C-4464B5B0183F}"/>
                </a:ext>
              </a:extLst>
            </p:cNvPr>
            <p:cNvSpPr/>
            <p:nvPr/>
          </p:nvSpPr>
          <p:spPr>
            <a:xfrm>
              <a:off x="50027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" name="Google Shape;2928;p70">
              <a:extLst>
                <a:ext uri="{FF2B5EF4-FFF2-40B4-BE49-F238E27FC236}">
                  <a16:creationId xmlns:a16="http://schemas.microsoft.com/office/drawing/2014/main" xmlns="" id="{FBCD0458-61F8-4A7D-8221-3B5D11B07FD1}"/>
                </a:ext>
              </a:extLst>
            </p:cNvPr>
            <p:cNvSpPr/>
            <p:nvPr/>
          </p:nvSpPr>
          <p:spPr>
            <a:xfrm>
              <a:off x="50027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" name="Google Shape;2929;p70">
              <a:extLst>
                <a:ext uri="{FF2B5EF4-FFF2-40B4-BE49-F238E27FC236}">
                  <a16:creationId xmlns:a16="http://schemas.microsoft.com/office/drawing/2014/main" xmlns="" id="{B1891DEC-C4BE-4F02-BD7F-365A4661EA00}"/>
                </a:ext>
              </a:extLst>
            </p:cNvPr>
            <p:cNvSpPr/>
            <p:nvPr/>
          </p:nvSpPr>
          <p:spPr>
            <a:xfrm>
              <a:off x="5002725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930;p70">
              <a:extLst>
                <a:ext uri="{FF2B5EF4-FFF2-40B4-BE49-F238E27FC236}">
                  <a16:creationId xmlns:a16="http://schemas.microsoft.com/office/drawing/2014/main" xmlns="" id="{21D7999B-679D-4789-ADDA-DBEF3B8AE5FE}"/>
                </a:ext>
              </a:extLst>
            </p:cNvPr>
            <p:cNvSpPr/>
            <p:nvPr/>
          </p:nvSpPr>
          <p:spPr>
            <a:xfrm>
              <a:off x="4994250" y="25163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931;p70">
              <a:extLst>
                <a:ext uri="{FF2B5EF4-FFF2-40B4-BE49-F238E27FC236}">
                  <a16:creationId xmlns:a16="http://schemas.microsoft.com/office/drawing/2014/main" xmlns="" id="{FD488144-371A-4887-AC05-8835A05A8260}"/>
                </a:ext>
              </a:extLst>
            </p:cNvPr>
            <p:cNvSpPr/>
            <p:nvPr/>
          </p:nvSpPr>
          <p:spPr>
            <a:xfrm>
              <a:off x="4994250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932;p70">
              <a:extLst>
                <a:ext uri="{FF2B5EF4-FFF2-40B4-BE49-F238E27FC236}">
                  <a16:creationId xmlns:a16="http://schemas.microsoft.com/office/drawing/2014/main" xmlns="" id="{381686A4-D4B1-4D28-B415-694D3C679D61}"/>
                </a:ext>
              </a:extLst>
            </p:cNvPr>
            <p:cNvSpPr/>
            <p:nvPr/>
          </p:nvSpPr>
          <p:spPr>
            <a:xfrm>
              <a:off x="499425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933;p70">
              <a:extLst>
                <a:ext uri="{FF2B5EF4-FFF2-40B4-BE49-F238E27FC236}">
                  <a16:creationId xmlns:a16="http://schemas.microsoft.com/office/drawing/2014/main" xmlns="" id="{D10DADE9-8CAC-4EEF-950B-982267DE9F7C}"/>
                </a:ext>
              </a:extLst>
            </p:cNvPr>
            <p:cNvSpPr/>
            <p:nvPr/>
          </p:nvSpPr>
          <p:spPr>
            <a:xfrm>
              <a:off x="49943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934;p70">
              <a:extLst>
                <a:ext uri="{FF2B5EF4-FFF2-40B4-BE49-F238E27FC236}">
                  <a16:creationId xmlns:a16="http://schemas.microsoft.com/office/drawing/2014/main" xmlns="" id="{BB43DA1B-7EFC-48D9-9487-88469ED0F2D2}"/>
                </a:ext>
              </a:extLst>
            </p:cNvPr>
            <p:cNvSpPr/>
            <p:nvPr/>
          </p:nvSpPr>
          <p:spPr>
            <a:xfrm>
              <a:off x="499425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935;p70">
              <a:extLst>
                <a:ext uri="{FF2B5EF4-FFF2-40B4-BE49-F238E27FC236}">
                  <a16:creationId xmlns:a16="http://schemas.microsoft.com/office/drawing/2014/main" xmlns="" id="{4D194E5A-5C3E-436C-BF45-CFCF3A7372AB}"/>
                </a:ext>
              </a:extLst>
            </p:cNvPr>
            <p:cNvSpPr/>
            <p:nvPr/>
          </p:nvSpPr>
          <p:spPr>
            <a:xfrm>
              <a:off x="49942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936;p70">
              <a:extLst>
                <a:ext uri="{FF2B5EF4-FFF2-40B4-BE49-F238E27FC236}">
                  <a16:creationId xmlns:a16="http://schemas.microsoft.com/office/drawing/2014/main" xmlns="" id="{5FFD2186-428B-411F-A499-9863A17FACC0}"/>
                </a:ext>
              </a:extLst>
            </p:cNvPr>
            <p:cNvSpPr/>
            <p:nvPr/>
          </p:nvSpPr>
          <p:spPr>
            <a:xfrm>
              <a:off x="499425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937;p70">
              <a:extLst>
                <a:ext uri="{FF2B5EF4-FFF2-40B4-BE49-F238E27FC236}">
                  <a16:creationId xmlns:a16="http://schemas.microsoft.com/office/drawing/2014/main" xmlns="" id="{C8645982-B482-4140-9FAB-4DA51390F7EE}"/>
                </a:ext>
              </a:extLst>
            </p:cNvPr>
            <p:cNvSpPr/>
            <p:nvPr/>
          </p:nvSpPr>
          <p:spPr>
            <a:xfrm>
              <a:off x="499430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938;p70">
              <a:extLst>
                <a:ext uri="{FF2B5EF4-FFF2-40B4-BE49-F238E27FC236}">
                  <a16:creationId xmlns:a16="http://schemas.microsoft.com/office/drawing/2014/main" xmlns="" id="{FA3922D0-55A4-487A-87BE-0DF3B93CD896}"/>
                </a:ext>
              </a:extLst>
            </p:cNvPr>
            <p:cNvSpPr/>
            <p:nvPr/>
          </p:nvSpPr>
          <p:spPr>
            <a:xfrm>
              <a:off x="49942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" name="Google Shape;2939;p70">
              <a:extLst>
                <a:ext uri="{FF2B5EF4-FFF2-40B4-BE49-F238E27FC236}">
                  <a16:creationId xmlns:a16="http://schemas.microsoft.com/office/drawing/2014/main" xmlns="" id="{5D02E6E1-A6C2-4B5A-9E9D-76C511AB0479}"/>
                </a:ext>
              </a:extLst>
            </p:cNvPr>
            <p:cNvSpPr/>
            <p:nvPr/>
          </p:nvSpPr>
          <p:spPr>
            <a:xfrm>
              <a:off x="4994250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" name="Google Shape;2940;p70">
              <a:extLst>
                <a:ext uri="{FF2B5EF4-FFF2-40B4-BE49-F238E27FC236}">
                  <a16:creationId xmlns:a16="http://schemas.microsoft.com/office/drawing/2014/main" xmlns="" id="{F96AAC41-49CE-4E10-8C8C-CDC4FE85CBCF}"/>
                </a:ext>
              </a:extLst>
            </p:cNvPr>
            <p:cNvSpPr/>
            <p:nvPr/>
          </p:nvSpPr>
          <p:spPr>
            <a:xfrm>
              <a:off x="4994250" y="2593150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1"/>
                  </a:moveTo>
                  <a:cubicBezTo>
                    <a:pt x="44" y="1"/>
                    <a:pt x="1" y="109"/>
                    <a:pt x="65" y="166"/>
                  </a:cubicBezTo>
                  <a:cubicBezTo>
                    <a:pt x="84" y="187"/>
                    <a:pt x="107" y="196"/>
                    <a:pt x="130" y="196"/>
                  </a:cubicBezTo>
                  <a:cubicBezTo>
                    <a:pt x="180" y="196"/>
                    <a:pt x="229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941;p70">
              <a:extLst>
                <a:ext uri="{FF2B5EF4-FFF2-40B4-BE49-F238E27FC236}">
                  <a16:creationId xmlns:a16="http://schemas.microsoft.com/office/drawing/2014/main" xmlns="" id="{958A7944-C65B-4F40-8032-9F102D425C44}"/>
                </a:ext>
              </a:extLst>
            </p:cNvPr>
            <p:cNvSpPr/>
            <p:nvPr/>
          </p:nvSpPr>
          <p:spPr>
            <a:xfrm>
              <a:off x="49857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" name="Google Shape;2942;p70">
              <a:extLst>
                <a:ext uri="{FF2B5EF4-FFF2-40B4-BE49-F238E27FC236}">
                  <a16:creationId xmlns:a16="http://schemas.microsoft.com/office/drawing/2014/main" xmlns="" id="{75663F12-B3F7-43E8-A35A-4695C7E53460}"/>
                </a:ext>
              </a:extLst>
            </p:cNvPr>
            <p:cNvSpPr/>
            <p:nvPr/>
          </p:nvSpPr>
          <p:spPr>
            <a:xfrm>
              <a:off x="49858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6" name="Google Shape;2943;p70">
              <a:extLst>
                <a:ext uri="{FF2B5EF4-FFF2-40B4-BE49-F238E27FC236}">
                  <a16:creationId xmlns:a16="http://schemas.microsoft.com/office/drawing/2014/main" xmlns="" id="{28643F24-A9F8-4704-8ED4-F13D185FF8B8}"/>
                </a:ext>
              </a:extLst>
            </p:cNvPr>
            <p:cNvSpPr/>
            <p:nvPr/>
          </p:nvSpPr>
          <p:spPr>
            <a:xfrm>
              <a:off x="49857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7" name="Google Shape;2944;p70">
              <a:extLst>
                <a:ext uri="{FF2B5EF4-FFF2-40B4-BE49-F238E27FC236}">
                  <a16:creationId xmlns:a16="http://schemas.microsoft.com/office/drawing/2014/main" xmlns="" id="{642AFD8D-4A8D-4DD8-A3AA-AC0A44D1D2D0}"/>
                </a:ext>
              </a:extLst>
            </p:cNvPr>
            <p:cNvSpPr/>
            <p:nvPr/>
          </p:nvSpPr>
          <p:spPr>
            <a:xfrm>
              <a:off x="49857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8" name="Google Shape;2945;p70">
              <a:extLst>
                <a:ext uri="{FF2B5EF4-FFF2-40B4-BE49-F238E27FC236}">
                  <a16:creationId xmlns:a16="http://schemas.microsoft.com/office/drawing/2014/main" xmlns="" id="{7E53BB54-CF4E-4284-9E01-D7FB903C64A9}"/>
                </a:ext>
              </a:extLst>
            </p:cNvPr>
            <p:cNvSpPr/>
            <p:nvPr/>
          </p:nvSpPr>
          <p:spPr>
            <a:xfrm>
              <a:off x="49857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946;p70">
              <a:extLst>
                <a:ext uri="{FF2B5EF4-FFF2-40B4-BE49-F238E27FC236}">
                  <a16:creationId xmlns:a16="http://schemas.microsoft.com/office/drawing/2014/main" xmlns="" id="{F82C5EE0-1812-4927-A985-C61A146394C1}"/>
                </a:ext>
              </a:extLst>
            </p:cNvPr>
            <p:cNvSpPr/>
            <p:nvPr/>
          </p:nvSpPr>
          <p:spPr>
            <a:xfrm>
              <a:off x="49858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2947;p70">
              <a:extLst>
                <a:ext uri="{FF2B5EF4-FFF2-40B4-BE49-F238E27FC236}">
                  <a16:creationId xmlns:a16="http://schemas.microsoft.com/office/drawing/2014/main" xmlns="" id="{BDA53CC1-609C-46B3-A6B6-8FC47160CC91}"/>
                </a:ext>
              </a:extLst>
            </p:cNvPr>
            <p:cNvSpPr/>
            <p:nvPr/>
          </p:nvSpPr>
          <p:spPr>
            <a:xfrm>
              <a:off x="49857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2948;p70">
              <a:extLst>
                <a:ext uri="{FF2B5EF4-FFF2-40B4-BE49-F238E27FC236}">
                  <a16:creationId xmlns:a16="http://schemas.microsoft.com/office/drawing/2014/main" xmlns="" id="{7433FCF0-9B3B-49F6-B4F3-3449B58E5582}"/>
                </a:ext>
              </a:extLst>
            </p:cNvPr>
            <p:cNvSpPr/>
            <p:nvPr/>
          </p:nvSpPr>
          <p:spPr>
            <a:xfrm>
              <a:off x="49773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2949;p70">
              <a:extLst>
                <a:ext uri="{FF2B5EF4-FFF2-40B4-BE49-F238E27FC236}">
                  <a16:creationId xmlns:a16="http://schemas.microsoft.com/office/drawing/2014/main" xmlns="" id="{D6C02D64-F924-4AB6-BDEF-1D9554279036}"/>
                </a:ext>
              </a:extLst>
            </p:cNvPr>
            <p:cNvSpPr/>
            <p:nvPr/>
          </p:nvSpPr>
          <p:spPr>
            <a:xfrm>
              <a:off x="49773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2950;p70">
              <a:extLst>
                <a:ext uri="{FF2B5EF4-FFF2-40B4-BE49-F238E27FC236}">
                  <a16:creationId xmlns:a16="http://schemas.microsoft.com/office/drawing/2014/main" xmlns="" id="{154C2216-2F8C-4052-BAE8-519E92F6C6D7}"/>
                </a:ext>
              </a:extLst>
            </p:cNvPr>
            <p:cNvSpPr/>
            <p:nvPr/>
          </p:nvSpPr>
          <p:spPr>
            <a:xfrm>
              <a:off x="49773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2951;p70">
              <a:extLst>
                <a:ext uri="{FF2B5EF4-FFF2-40B4-BE49-F238E27FC236}">
                  <a16:creationId xmlns:a16="http://schemas.microsoft.com/office/drawing/2014/main" xmlns="" id="{3E2C2054-C32A-41D0-ACC8-D25A46E91F19}"/>
                </a:ext>
              </a:extLst>
            </p:cNvPr>
            <p:cNvSpPr/>
            <p:nvPr/>
          </p:nvSpPr>
          <p:spPr>
            <a:xfrm>
              <a:off x="49773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2952;p70">
              <a:extLst>
                <a:ext uri="{FF2B5EF4-FFF2-40B4-BE49-F238E27FC236}">
                  <a16:creationId xmlns:a16="http://schemas.microsoft.com/office/drawing/2014/main" xmlns="" id="{204B3F36-C673-4E6E-AC73-3C2C2EE20106}"/>
                </a:ext>
              </a:extLst>
            </p:cNvPr>
            <p:cNvSpPr/>
            <p:nvPr/>
          </p:nvSpPr>
          <p:spPr>
            <a:xfrm>
              <a:off x="49773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2953;p70">
              <a:extLst>
                <a:ext uri="{FF2B5EF4-FFF2-40B4-BE49-F238E27FC236}">
                  <a16:creationId xmlns:a16="http://schemas.microsoft.com/office/drawing/2014/main" xmlns="" id="{7762D438-2853-408A-97F2-62C7391DF83C}"/>
                </a:ext>
              </a:extLst>
            </p:cNvPr>
            <p:cNvSpPr/>
            <p:nvPr/>
          </p:nvSpPr>
          <p:spPr>
            <a:xfrm>
              <a:off x="49773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2954;p70">
              <a:extLst>
                <a:ext uri="{FF2B5EF4-FFF2-40B4-BE49-F238E27FC236}">
                  <a16:creationId xmlns:a16="http://schemas.microsoft.com/office/drawing/2014/main" xmlns="" id="{873EF1EE-3F45-4942-94EF-5BAF1AF36016}"/>
                </a:ext>
              </a:extLst>
            </p:cNvPr>
            <p:cNvSpPr/>
            <p:nvPr/>
          </p:nvSpPr>
          <p:spPr>
            <a:xfrm>
              <a:off x="49773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2955;p70">
              <a:extLst>
                <a:ext uri="{FF2B5EF4-FFF2-40B4-BE49-F238E27FC236}">
                  <a16:creationId xmlns:a16="http://schemas.microsoft.com/office/drawing/2014/main" xmlns="" id="{29300DB0-FA09-4285-9CBF-20FF33B3FE07}"/>
                </a:ext>
              </a:extLst>
            </p:cNvPr>
            <p:cNvSpPr/>
            <p:nvPr/>
          </p:nvSpPr>
          <p:spPr>
            <a:xfrm>
              <a:off x="49688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" name="Google Shape;2956;p70">
              <a:extLst>
                <a:ext uri="{FF2B5EF4-FFF2-40B4-BE49-F238E27FC236}">
                  <a16:creationId xmlns:a16="http://schemas.microsoft.com/office/drawing/2014/main" xmlns="" id="{47555E09-24FB-40CE-A030-B0C4FF665ECC}"/>
                </a:ext>
              </a:extLst>
            </p:cNvPr>
            <p:cNvSpPr/>
            <p:nvPr/>
          </p:nvSpPr>
          <p:spPr>
            <a:xfrm>
              <a:off x="4968875" y="2539400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21" y="1"/>
                  </a:moveTo>
                  <a:cubicBezTo>
                    <a:pt x="46" y="1"/>
                    <a:pt x="1" y="104"/>
                    <a:pt x="64" y="160"/>
                  </a:cubicBezTo>
                  <a:cubicBezTo>
                    <a:pt x="82" y="181"/>
                    <a:pt x="106" y="190"/>
                    <a:pt x="129" y="190"/>
                  </a:cubicBezTo>
                  <a:cubicBezTo>
                    <a:pt x="179" y="190"/>
                    <a:pt x="227" y="149"/>
                    <a:pt x="222" y="95"/>
                  </a:cubicBezTo>
                  <a:cubicBezTo>
                    <a:pt x="222" y="37"/>
                    <a:pt x="186" y="1"/>
                    <a:pt x="128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" name="Google Shape;2957;p70">
              <a:extLst>
                <a:ext uri="{FF2B5EF4-FFF2-40B4-BE49-F238E27FC236}">
                  <a16:creationId xmlns:a16="http://schemas.microsoft.com/office/drawing/2014/main" xmlns="" id="{D4C30DB6-2E82-492C-8FC3-F1B7E5DF16E1}"/>
                </a:ext>
              </a:extLst>
            </p:cNvPr>
            <p:cNvSpPr/>
            <p:nvPr/>
          </p:nvSpPr>
          <p:spPr>
            <a:xfrm>
              <a:off x="49688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" name="Google Shape;2958;p70">
              <a:extLst>
                <a:ext uri="{FF2B5EF4-FFF2-40B4-BE49-F238E27FC236}">
                  <a16:creationId xmlns:a16="http://schemas.microsoft.com/office/drawing/2014/main" xmlns="" id="{441BC32F-958C-4EFE-AC1B-4C9DA78C3E1A}"/>
                </a:ext>
              </a:extLst>
            </p:cNvPr>
            <p:cNvSpPr/>
            <p:nvPr/>
          </p:nvSpPr>
          <p:spPr>
            <a:xfrm>
              <a:off x="4968825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1" y="101"/>
                    <a:pt x="66" y="166"/>
                  </a:cubicBezTo>
                  <a:cubicBezTo>
                    <a:pt x="84" y="184"/>
                    <a:pt x="107" y="192"/>
                    <a:pt x="130" y="192"/>
                  </a:cubicBezTo>
                  <a:cubicBezTo>
                    <a:pt x="180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" name="Google Shape;2959;p70">
              <a:extLst>
                <a:ext uri="{FF2B5EF4-FFF2-40B4-BE49-F238E27FC236}">
                  <a16:creationId xmlns:a16="http://schemas.microsoft.com/office/drawing/2014/main" xmlns="" id="{7CD80F0D-9A1C-49B9-9041-6602D2CB4AD9}"/>
                </a:ext>
              </a:extLst>
            </p:cNvPr>
            <p:cNvSpPr/>
            <p:nvPr/>
          </p:nvSpPr>
          <p:spPr>
            <a:xfrm>
              <a:off x="49688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3" name="Google Shape;2960;p70">
              <a:extLst>
                <a:ext uri="{FF2B5EF4-FFF2-40B4-BE49-F238E27FC236}">
                  <a16:creationId xmlns:a16="http://schemas.microsoft.com/office/drawing/2014/main" xmlns="" id="{02625224-22B9-468F-B744-481AD7E51161}"/>
                </a:ext>
              </a:extLst>
            </p:cNvPr>
            <p:cNvSpPr/>
            <p:nvPr/>
          </p:nvSpPr>
          <p:spPr>
            <a:xfrm>
              <a:off x="49688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" name="Google Shape;2961;p70">
              <a:extLst>
                <a:ext uri="{FF2B5EF4-FFF2-40B4-BE49-F238E27FC236}">
                  <a16:creationId xmlns:a16="http://schemas.microsoft.com/office/drawing/2014/main" xmlns="" id="{4237D34E-A0D9-4337-8C8D-A1B123EF77E3}"/>
                </a:ext>
              </a:extLst>
            </p:cNvPr>
            <p:cNvSpPr/>
            <p:nvPr/>
          </p:nvSpPr>
          <p:spPr>
            <a:xfrm>
              <a:off x="4968825" y="2577825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1"/>
                  </a:moveTo>
                  <a:cubicBezTo>
                    <a:pt x="51" y="1"/>
                    <a:pt x="1" y="101"/>
                    <a:pt x="66" y="166"/>
                  </a:cubicBezTo>
                  <a:cubicBezTo>
                    <a:pt x="84" y="185"/>
                    <a:pt x="107" y="193"/>
                    <a:pt x="130" y="193"/>
                  </a:cubicBezTo>
                  <a:cubicBezTo>
                    <a:pt x="180" y="193"/>
                    <a:pt x="229" y="154"/>
                    <a:pt x="224" y="94"/>
                  </a:cubicBezTo>
                  <a:cubicBezTo>
                    <a:pt x="231" y="44"/>
                    <a:pt x="188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" name="Google Shape;2962;p70">
              <a:extLst>
                <a:ext uri="{FF2B5EF4-FFF2-40B4-BE49-F238E27FC236}">
                  <a16:creationId xmlns:a16="http://schemas.microsoft.com/office/drawing/2014/main" xmlns="" id="{DA4C0AE3-9736-4A82-B1B1-341689A9B168}"/>
                </a:ext>
              </a:extLst>
            </p:cNvPr>
            <p:cNvSpPr/>
            <p:nvPr/>
          </p:nvSpPr>
          <p:spPr>
            <a:xfrm>
              <a:off x="4960525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23" y="0"/>
                  </a:moveTo>
                  <a:cubicBezTo>
                    <a:pt x="37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" name="Google Shape;2963;p70">
              <a:extLst>
                <a:ext uri="{FF2B5EF4-FFF2-40B4-BE49-F238E27FC236}">
                  <a16:creationId xmlns:a16="http://schemas.microsoft.com/office/drawing/2014/main" xmlns="" id="{D7FEECA0-ABFF-48E1-AE0C-3E2F321BD0F0}"/>
                </a:ext>
              </a:extLst>
            </p:cNvPr>
            <p:cNvSpPr/>
            <p:nvPr/>
          </p:nvSpPr>
          <p:spPr>
            <a:xfrm>
              <a:off x="49605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14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5" y="181"/>
                    <a:pt x="99" y="190"/>
                    <a:pt x="122" y="190"/>
                  </a:cubicBezTo>
                  <a:cubicBezTo>
                    <a:pt x="172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1" y="1"/>
                  </a:cubicBezTo>
                  <a:cubicBezTo>
                    <a:pt x="119" y="1"/>
                    <a:pt x="116" y="1"/>
                    <a:pt x="11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" name="Google Shape;2964;p70">
              <a:extLst>
                <a:ext uri="{FF2B5EF4-FFF2-40B4-BE49-F238E27FC236}">
                  <a16:creationId xmlns:a16="http://schemas.microsoft.com/office/drawing/2014/main" xmlns="" id="{D190083A-F0FA-4AFC-868A-11EDA13F392B}"/>
                </a:ext>
              </a:extLst>
            </p:cNvPr>
            <p:cNvSpPr/>
            <p:nvPr/>
          </p:nvSpPr>
          <p:spPr>
            <a:xfrm>
              <a:off x="496052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2965;p70">
              <a:extLst>
                <a:ext uri="{FF2B5EF4-FFF2-40B4-BE49-F238E27FC236}">
                  <a16:creationId xmlns:a16="http://schemas.microsoft.com/office/drawing/2014/main" xmlns="" id="{82A81F0A-2512-4604-924A-B257555364FA}"/>
                </a:ext>
              </a:extLst>
            </p:cNvPr>
            <p:cNvSpPr/>
            <p:nvPr/>
          </p:nvSpPr>
          <p:spPr>
            <a:xfrm>
              <a:off x="49605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7" y="184"/>
                    <a:pt x="100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" name="Google Shape;2966;p70">
              <a:extLst>
                <a:ext uri="{FF2B5EF4-FFF2-40B4-BE49-F238E27FC236}">
                  <a16:creationId xmlns:a16="http://schemas.microsoft.com/office/drawing/2014/main" xmlns="" id="{FE44A3FE-928A-44F9-975B-C22294B010C8}"/>
                </a:ext>
              </a:extLst>
            </p:cNvPr>
            <p:cNvSpPr/>
            <p:nvPr/>
          </p:nvSpPr>
          <p:spPr>
            <a:xfrm>
              <a:off x="496052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" name="Google Shape;2967;p70">
              <a:extLst>
                <a:ext uri="{FF2B5EF4-FFF2-40B4-BE49-F238E27FC236}">
                  <a16:creationId xmlns:a16="http://schemas.microsoft.com/office/drawing/2014/main" xmlns="" id="{5CBCE662-A282-46CB-A612-B4E6DF61EA72}"/>
                </a:ext>
              </a:extLst>
            </p:cNvPr>
            <p:cNvSpPr/>
            <p:nvPr/>
          </p:nvSpPr>
          <p:spPr>
            <a:xfrm>
              <a:off x="496057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4" y="1"/>
                  </a:moveTo>
                  <a:cubicBezTo>
                    <a:pt x="130" y="1"/>
                    <a:pt x="126" y="1"/>
                    <a:pt x="121" y="2"/>
                  </a:cubicBezTo>
                  <a:cubicBezTo>
                    <a:pt x="119" y="1"/>
                    <a:pt x="116" y="1"/>
                    <a:pt x="113" y="1"/>
                  </a:cubicBezTo>
                  <a:cubicBezTo>
                    <a:pt x="33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3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" name="Google Shape;2968;p70">
              <a:extLst>
                <a:ext uri="{FF2B5EF4-FFF2-40B4-BE49-F238E27FC236}">
                  <a16:creationId xmlns:a16="http://schemas.microsoft.com/office/drawing/2014/main" xmlns="" id="{B8472F99-A1DA-4538-B7D7-F1342B924202}"/>
                </a:ext>
              </a:extLst>
            </p:cNvPr>
            <p:cNvSpPr/>
            <p:nvPr/>
          </p:nvSpPr>
          <p:spPr>
            <a:xfrm>
              <a:off x="49605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7" y="185"/>
                    <a:pt x="100" y="193"/>
                    <a:pt x="123" y="193"/>
                  </a:cubicBezTo>
                  <a:cubicBezTo>
                    <a:pt x="173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2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" name="Google Shape;2969;p70">
              <a:extLst>
                <a:ext uri="{FF2B5EF4-FFF2-40B4-BE49-F238E27FC236}">
                  <a16:creationId xmlns:a16="http://schemas.microsoft.com/office/drawing/2014/main" xmlns="" id="{4C6B8463-398C-4593-BBC6-351CAFA3A636}"/>
                </a:ext>
              </a:extLst>
            </p:cNvPr>
            <p:cNvSpPr/>
            <p:nvPr/>
          </p:nvSpPr>
          <p:spPr>
            <a:xfrm>
              <a:off x="4952050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31" y="0"/>
                  </a:moveTo>
                  <a:cubicBezTo>
                    <a:pt x="44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" name="Google Shape;2970;p70">
              <a:extLst>
                <a:ext uri="{FF2B5EF4-FFF2-40B4-BE49-F238E27FC236}">
                  <a16:creationId xmlns:a16="http://schemas.microsoft.com/office/drawing/2014/main" xmlns="" id="{9DA20A57-2DCA-4AC1-9EE5-2F5632ACA455}"/>
                </a:ext>
              </a:extLst>
            </p:cNvPr>
            <p:cNvSpPr/>
            <p:nvPr/>
          </p:nvSpPr>
          <p:spPr>
            <a:xfrm>
              <a:off x="49521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" name="Google Shape;2971;p70">
              <a:extLst>
                <a:ext uri="{FF2B5EF4-FFF2-40B4-BE49-F238E27FC236}">
                  <a16:creationId xmlns:a16="http://schemas.microsoft.com/office/drawing/2014/main" xmlns="" id="{9B94B5A1-66BF-42D5-BDFF-203C80CDBE74}"/>
                </a:ext>
              </a:extLst>
            </p:cNvPr>
            <p:cNvSpPr/>
            <p:nvPr/>
          </p:nvSpPr>
          <p:spPr>
            <a:xfrm>
              <a:off x="49520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1" y="0"/>
                  </a:moveTo>
                  <a:cubicBezTo>
                    <a:pt x="44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" name="Google Shape;2972;p70">
              <a:extLst>
                <a:ext uri="{FF2B5EF4-FFF2-40B4-BE49-F238E27FC236}">
                  <a16:creationId xmlns:a16="http://schemas.microsoft.com/office/drawing/2014/main" xmlns="" id="{93BF6426-F8B4-443A-993C-702EF577EDCA}"/>
                </a:ext>
              </a:extLst>
            </p:cNvPr>
            <p:cNvSpPr/>
            <p:nvPr/>
          </p:nvSpPr>
          <p:spPr>
            <a:xfrm>
              <a:off x="49520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" name="Google Shape;2973;p70">
              <a:extLst>
                <a:ext uri="{FF2B5EF4-FFF2-40B4-BE49-F238E27FC236}">
                  <a16:creationId xmlns:a16="http://schemas.microsoft.com/office/drawing/2014/main" xmlns="" id="{3B4C0EA3-62F6-4485-90EF-0868D2EC2CD9}"/>
                </a:ext>
              </a:extLst>
            </p:cNvPr>
            <p:cNvSpPr/>
            <p:nvPr/>
          </p:nvSpPr>
          <p:spPr>
            <a:xfrm>
              <a:off x="49520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" name="Google Shape;2974;p70">
              <a:extLst>
                <a:ext uri="{FF2B5EF4-FFF2-40B4-BE49-F238E27FC236}">
                  <a16:creationId xmlns:a16="http://schemas.microsoft.com/office/drawing/2014/main" xmlns="" id="{338E462F-06EA-4B8B-8A3E-5C341A24C8BD}"/>
                </a:ext>
              </a:extLst>
            </p:cNvPr>
            <p:cNvSpPr/>
            <p:nvPr/>
          </p:nvSpPr>
          <p:spPr>
            <a:xfrm>
              <a:off x="4952100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4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" name="Google Shape;2975;p70">
              <a:extLst>
                <a:ext uri="{FF2B5EF4-FFF2-40B4-BE49-F238E27FC236}">
                  <a16:creationId xmlns:a16="http://schemas.microsoft.com/office/drawing/2014/main" xmlns="" id="{4B99C956-9A66-4747-9B0A-EAD301BA131C}"/>
                </a:ext>
              </a:extLst>
            </p:cNvPr>
            <p:cNvSpPr/>
            <p:nvPr/>
          </p:nvSpPr>
          <p:spPr>
            <a:xfrm>
              <a:off x="49520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" name="Google Shape;2976;p70">
              <a:extLst>
                <a:ext uri="{FF2B5EF4-FFF2-40B4-BE49-F238E27FC236}">
                  <a16:creationId xmlns:a16="http://schemas.microsoft.com/office/drawing/2014/main" xmlns="" id="{BBC7A760-3194-4DA6-B843-90E226C57B08}"/>
                </a:ext>
              </a:extLst>
            </p:cNvPr>
            <p:cNvSpPr/>
            <p:nvPr/>
          </p:nvSpPr>
          <p:spPr>
            <a:xfrm>
              <a:off x="49435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1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" name="Google Shape;2977;p70">
              <a:extLst>
                <a:ext uri="{FF2B5EF4-FFF2-40B4-BE49-F238E27FC236}">
                  <a16:creationId xmlns:a16="http://schemas.microsoft.com/office/drawing/2014/main" xmlns="" id="{F6ADB4A7-B17C-4EF4-8771-582A33222CE5}"/>
                </a:ext>
              </a:extLst>
            </p:cNvPr>
            <p:cNvSpPr/>
            <p:nvPr/>
          </p:nvSpPr>
          <p:spPr>
            <a:xfrm>
              <a:off x="49436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1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" name="Google Shape;2978;p70">
              <a:extLst>
                <a:ext uri="{FF2B5EF4-FFF2-40B4-BE49-F238E27FC236}">
                  <a16:creationId xmlns:a16="http://schemas.microsoft.com/office/drawing/2014/main" xmlns="" id="{47C73F4C-D3E4-439E-9703-1D90A4F5BF3F}"/>
                </a:ext>
              </a:extLst>
            </p:cNvPr>
            <p:cNvSpPr/>
            <p:nvPr/>
          </p:nvSpPr>
          <p:spPr>
            <a:xfrm>
              <a:off x="49435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1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" name="Google Shape;2979;p70">
              <a:extLst>
                <a:ext uri="{FF2B5EF4-FFF2-40B4-BE49-F238E27FC236}">
                  <a16:creationId xmlns:a16="http://schemas.microsoft.com/office/drawing/2014/main" xmlns="" id="{1D15221A-6740-42F0-841F-EF896B2E2692}"/>
                </a:ext>
              </a:extLst>
            </p:cNvPr>
            <p:cNvSpPr/>
            <p:nvPr/>
          </p:nvSpPr>
          <p:spPr>
            <a:xfrm>
              <a:off x="49435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" name="Google Shape;2980;p70">
              <a:extLst>
                <a:ext uri="{FF2B5EF4-FFF2-40B4-BE49-F238E27FC236}">
                  <a16:creationId xmlns:a16="http://schemas.microsoft.com/office/drawing/2014/main" xmlns="" id="{BB7C83EB-41A4-4FFC-B5B8-B56D22B082DC}"/>
                </a:ext>
              </a:extLst>
            </p:cNvPr>
            <p:cNvSpPr/>
            <p:nvPr/>
          </p:nvSpPr>
          <p:spPr>
            <a:xfrm>
              <a:off x="49435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1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30" y="148"/>
                    <a:pt x="224" y="87"/>
                  </a:cubicBezTo>
                  <a:cubicBezTo>
                    <a:pt x="224" y="37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" name="Google Shape;2981;p70">
              <a:extLst>
                <a:ext uri="{FF2B5EF4-FFF2-40B4-BE49-F238E27FC236}">
                  <a16:creationId xmlns:a16="http://schemas.microsoft.com/office/drawing/2014/main" xmlns="" id="{62B5538B-326B-460A-905A-154C1692A0AC}"/>
                </a:ext>
              </a:extLst>
            </p:cNvPr>
            <p:cNvSpPr/>
            <p:nvPr/>
          </p:nvSpPr>
          <p:spPr>
            <a:xfrm>
              <a:off x="49436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1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4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" name="Google Shape;2982;p70">
              <a:extLst>
                <a:ext uri="{FF2B5EF4-FFF2-40B4-BE49-F238E27FC236}">
                  <a16:creationId xmlns:a16="http://schemas.microsoft.com/office/drawing/2014/main" xmlns="" id="{DC531609-9466-4DC3-8E63-AA983A255316}"/>
                </a:ext>
              </a:extLst>
            </p:cNvPr>
            <p:cNvSpPr/>
            <p:nvPr/>
          </p:nvSpPr>
          <p:spPr>
            <a:xfrm>
              <a:off x="49435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36" name="Google Shape;2983;p70">
            <a:extLst>
              <a:ext uri="{FF2B5EF4-FFF2-40B4-BE49-F238E27FC236}">
                <a16:creationId xmlns:a16="http://schemas.microsoft.com/office/drawing/2014/main" xmlns="" id="{240370F6-BB55-4A67-9F73-6794237B04BC}"/>
              </a:ext>
            </a:extLst>
          </p:cNvPr>
          <p:cNvSpPr/>
          <p:nvPr userDrawn="1"/>
        </p:nvSpPr>
        <p:spPr>
          <a:xfrm>
            <a:off x="7450453" y="3126445"/>
            <a:ext cx="174337" cy="174337"/>
          </a:xfrm>
          <a:custGeom>
            <a:avLst/>
            <a:gdLst/>
            <a:ahLst/>
            <a:cxnLst/>
            <a:rect l="l" t="t" r="r" b="b"/>
            <a:pathLst>
              <a:path w="208163" h="208163" extrusionOk="0">
                <a:moveTo>
                  <a:pt x="79632" y="48546"/>
                </a:moveTo>
                <a:cubicBezTo>
                  <a:pt x="80399" y="48546"/>
                  <a:pt x="81191" y="48783"/>
                  <a:pt x="81877" y="49126"/>
                </a:cubicBezTo>
                <a:lnTo>
                  <a:pt x="158203" y="101306"/>
                </a:lnTo>
                <a:cubicBezTo>
                  <a:pt x="159036" y="101861"/>
                  <a:pt x="159591" y="102971"/>
                  <a:pt x="159591" y="104081"/>
                </a:cubicBezTo>
                <a:cubicBezTo>
                  <a:pt x="159591" y="105191"/>
                  <a:pt x="159036" y="106302"/>
                  <a:pt x="158203" y="106857"/>
                </a:cubicBezTo>
                <a:lnTo>
                  <a:pt x="81877" y="159036"/>
                </a:lnTo>
                <a:cubicBezTo>
                  <a:pt x="81045" y="159314"/>
                  <a:pt x="80489" y="159591"/>
                  <a:pt x="79934" y="159591"/>
                </a:cubicBezTo>
                <a:cubicBezTo>
                  <a:pt x="79379" y="159591"/>
                  <a:pt x="78547" y="159591"/>
                  <a:pt x="78269" y="159314"/>
                </a:cubicBezTo>
                <a:cubicBezTo>
                  <a:pt x="77159" y="158481"/>
                  <a:pt x="76326" y="157371"/>
                  <a:pt x="76326" y="156260"/>
                </a:cubicBezTo>
                <a:lnTo>
                  <a:pt x="76326" y="52179"/>
                </a:lnTo>
                <a:cubicBezTo>
                  <a:pt x="76326" y="50792"/>
                  <a:pt x="77159" y="49681"/>
                  <a:pt x="78269" y="48849"/>
                </a:cubicBezTo>
                <a:cubicBezTo>
                  <a:pt x="78693" y="48637"/>
                  <a:pt x="79158" y="48546"/>
                  <a:pt x="79632" y="48546"/>
                </a:cubicBezTo>
                <a:close/>
                <a:moveTo>
                  <a:pt x="104081" y="0"/>
                </a:moveTo>
                <a:cubicBezTo>
                  <a:pt x="46628" y="0"/>
                  <a:pt x="0" y="46628"/>
                  <a:pt x="0" y="104081"/>
                </a:cubicBezTo>
                <a:cubicBezTo>
                  <a:pt x="0" y="161534"/>
                  <a:pt x="46628" y="208162"/>
                  <a:pt x="104081" y="208162"/>
                </a:cubicBezTo>
                <a:cubicBezTo>
                  <a:pt x="161534" y="208162"/>
                  <a:pt x="208162" y="161534"/>
                  <a:pt x="208162" y="104081"/>
                </a:cubicBezTo>
                <a:cubicBezTo>
                  <a:pt x="208162" y="46628"/>
                  <a:pt x="161534" y="0"/>
                  <a:pt x="104081" y="0"/>
                </a:cubicBez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7" name="Google Shape;2984;p70">
            <a:extLst>
              <a:ext uri="{FF2B5EF4-FFF2-40B4-BE49-F238E27FC236}">
                <a16:creationId xmlns:a16="http://schemas.microsoft.com/office/drawing/2014/main" xmlns="" id="{22513CEC-764C-4EE0-A092-CA12D01D2C7E}"/>
              </a:ext>
            </a:extLst>
          </p:cNvPr>
          <p:cNvSpPr/>
          <p:nvPr userDrawn="1"/>
        </p:nvSpPr>
        <p:spPr>
          <a:xfrm>
            <a:off x="7766710" y="3155264"/>
            <a:ext cx="148500" cy="1167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869F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8" name="Google Shape;2985;p70">
            <a:extLst>
              <a:ext uri="{FF2B5EF4-FFF2-40B4-BE49-F238E27FC236}">
                <a16:creationId xmlns:a16="http://schemas.microsoft.com/office/drawing/2014/main" xmlns="" id="{318A2491-0FBB-4E51-87D5-0EE25529D88B}"/>
              </a:ext>
            </a:extLst>
          </p:cNvPr>
          <p:cNvSpPr/>
          <p:nvPr userDrawn="1"/>
        </p:nvSpPr>
        <p:spPr>
          <a:xfrm>
            <a:off x="6868824" y="2476201"/>
            <a:ext cx="118200" cy="1182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9" name="Google Shape;2986;p70">
            <a:extLst>
              <a:ext uri="{FF2B5EF4-FFF2-40B4-BE49-F238E27FC236}">
                <a16:creationId xmlns:a16="http://schemas.microsoft.com/office/drawing/2014/main" xmlns="" id="{74326642-D78F-48AC-AD47-D1E1F80C1B08}"/>
              </a:ext>
            </a:extLst>
          </p:cNvPr>
          <p:cNvSpPr/>
          <p:nvPr userDrawn="1"/>
        </p:nvSpPr>
        <p:spPr>
          <a:xfrm flipH="1">
            <a:off x="7176190" y="2476201"/>
            <a:ext cx="118200" cy="1182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0" name="Google Shape;6;p1">
            <a:extLst>
              <a:ext uri="{FF2B5EF4-FFF2-40B4-BE49-F238E27FC236}">
                <a16:creationId xmlns:a16="http://schemas.microsoft.com/office/drawing/2014/main" xmlns="" id="{F1CEF04D-EA39-42B6-85E5-B51E86FB8CD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20000" y="540000"/>
            <a:ext cx="7704000" cy="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 Medium"/>
              <a:buNone/>
              <a:defRPr sz="2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s-CO" dirty="0"/>
              <a:t>ICONOS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9039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 userDrawn="1">
  <p:cSld name="1_Big 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5D891889-FA30-41E7-9FDC-39D8B6F86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3452" y="164564"/>
            <a:ext cx="1047948" cy="270549"/>
          </a:xfrm>
          <a:prstGeom prst="rect">
            <a:avLst/>
          </a:prstGeom>
        </p:spPr>
      </p:pic>
      <p:sp>
        <p:nvSpPr>
          <p:cNvPr id="340" name="Rectángulo 339">
            <a:extLst>
              <a:ext uri="{FF2B5EF4-FFF2-40B4-BE49-F238E27FC236}">
                <a16:creationId xmlns:a16="http://schemas.microsoft.com/office/drawing/2014/main" xmlns="" id="{B7A34FA6-CA48-4E45-8A79-E021E9C3CAA7}"/>
              </a:ext>
            </a:extLst>
          </p:cNvPr>
          <p:cNvSpPr/>
          <p:nvPr userDrawn="1"/>
        </p:nvSpPr>
        <p:spPr>
          <a:xfrm>
            <a:off x="251791" y="919148"/>
            <a:ext cx="8554279" cy="369260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pSp>
        <p:nvGrpSpPr>
          <p:cNvPr id="341" name="Google Shape;9918;p73">
            <a:extLst>
              <a:ext uri="{FF2B5EF4-FFF2-40B4-BE49-F238E27FC236}">
                <a16:creationId xmlns:a16="http://schemas.microsoft.com/office/drawing/2014/main" xmlns="" id="{B565DAEC-F6FD-429F-91F8-915838126986}"/>
              </a:ext>
            </a:extLst>
          </p:cNvPr>
          <p:cNvGrpSpPr/>
          <p:nvPr userDrawn="1"/>
        </p:nvGrpSpPr>
        <p:grpSpPr>
          <a:xfrm>
            <a:off x="629478" y="3369914"/>
            <a:ext cx="2390414" cy="1024800"/>
            <a:chOff x="728925" y="3296613"/>
            <a:chExt cx="2390414" cy="1024800"/>
          </a:xfrm>
        </p:grpSpPr>
        <p:grpSp>
          <p:nvGrpSpPr>
            <p:cNvPr id="342" name="Google Shape;9919;p73">
              <a:extLst>
                <a:ext uri="{FF2B5EF4-FFF2-40B4-BE49-F238E27FC236}">
                  <a16:creationId xmlns:a16="http://schemas.microsoft.com/office/drawing/2014/main" xmlns="" id="{4B1BEFA2-BC8F-434C-A3D3-0C5B7DCDF03E}"/>
                </a:ext>
              </a:extLst>
            </p:cNvPr>
            <p:cNvGrpSpPr/>
            <p:nvPr/>
          </p:nvGrpSpPr>
          <p:grpSpPr>
            <a:xfrm>
              <a:off x="728925" y="3619800"/>
              <a:ext cx="2390414" cy="500893"/>
              <a:chOff x="728925" y="3619800"/>
              <a:chExt cx="2390414" cy="500893"/>
            </a:xfrm>
          </p:grpSpPr>
          <p:sp>
            <p:nvSpPr>
              <p:cNvPr id="370" name="Google Shape;9920;p73">
                <a:extLst>
                  <a:ext uri="{FF2B5EF4-FFF2-40B4-BE49-F238E27FC236}">
                    <a16:creationId xmlns:a16="http://schemas.microsoft.com/office/drawing/2014/main" xmlns="" id="{1398FE16-9EA4-4644-9302-B672EC01A5DF}"/>
                  </a:ext>
                </a:extLst>
              </p:cNvPr>
              <p:cNvSpPr/>
              <p:nvPr/>
            </p:nvSpPr>
            <p:spPr>
              <a:xfrm>
                <a:off x="728925" y="3619800"/>
                <a:ext cx="2390400" cy="167100"/>
              </a:xfrm>
              <a:prstGeom prst="rect">
                <a:avLst/>
              </a:prstGeom>
              <a:noFill/>
              <a:ln w="9525" cap="flat" cmpd="sng">
                <a:solidFill>
                  <a:srgbClr val="E3E7E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 dirty="0"/>
              </a:p>
            </p:txBody>
          </p:sp>
          <p:sp>
            <p:nvSpPr>
              <p:cNvPr id="371" name="Google Shape;9921;p73">
                <a:extLst>
                  <a:ext uri="{FF2B5EF4-FFF2-40B4-BE49-F238E27FC236}">
                    <a16:creationId xmlns:a16="http://schemas.microsoft.com/office/drawing/2014/main" xmlns="" id="{0C607E8F-D3AB-4295-B874-D4A8C5575743}"/>
                  </a:ext>
                </a:extLst>
              </p:cNvPr>
              <p:cNvSpPr/>
              <p:nvPr/>
            </p:nvSpPr>
            <p:spPr>
              <a:xfrm>
                <a:off x="728939" y="3953593"/>
                <a:ext cx="2390400" cy="167100"/>
              </a:xfrm>
              <a:prstGeom prst="rect">
                <a:avLst/>
              </a:prstGeom>
              <a:noFill/>
              <a:ln w="9525" cap="flat" cmpd="sng">
                <a:solidFill>
                  <a:srgbClr val="E3E7E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 dirty="0"/>
              </a:p>
            </p:txBody>
          </p:sp>
        </p:grpSp>
        <p:grpSp>
          <p:nvGrpSpPr>
            <p:cNvPr id="343" name="Google Shape;9922;p73">
              <a:extLst>
                <a:ext uri="{FF2B5EF4-FFF2-40B4-BE49-F238E27FC236}">
                  <a16:creationId xmlns:a16="http://schemas.microsoft.com/office/drawing/2014/main" xmlns="" id="{CFBE903C-4DB5-4731-AAF4-D451F0CCEE9A}"/>
                </a:ext>
              </a:extLst>
            </p:cNvPr>
            <p:cNvGrpSpPr/>
            <p:nvPr/>
          </p:nvGrpSpPr>
          <p:grpSpPr>
            <a:xfrm>
              <a:off x="1348050" y="3296613"/>
              <a:ext cx="1706152" cy="1024800"/>
              <a:chOff x="1348050" y="3296613"/>
              <a:chExt cx="1706152" cy="1024800"/>
            </a:xfrm>
          </p:grpSpPr>
          <p:sp>
            <p:nvSpPr>
              <p:cNvPr id="365" name="Google Shape;9923;p73">
                <a:extLst>
                  <a:ext uri="{FF2B5EF4-FFF2-40B4-BE49-F238E27FC236}">
                    <a16:creationId xmlns:a16="http://schemas.microsoft.com/office/drawing/2014/main" xmlns="" id="{9F97C69E-3DF5-49C1-9CC3-495EFB80BF8D}"/>
                  </a:ext>
                </a:extLst>
              </p:cNvPr>
              <p:cNvSpPr/>
              <p:nvPr/>
            </p:nvSpPr>
            <p:spPr>
              <a:xfrm>
                <a:off x="1348050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solidFill>
                  <a:srgbClr val="D6DB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 dirty="0"/>
              </a:p>
            </p:txBody>
          </p:sp>
          <p:sp>
            <p:nvSpPr>
              <p:cNvPr id="366" name="Google Shape;9924;p73">
                <a:extLst>
                  <a:ext uri="{FF2B5EF4-FFF2-40B4-BE49-F238E27FC236}">
                    <a16:creationId xmlns:a16="http://schemas.microsoft.com/office/drawing/2014/main" xmlns="" id="{985F217A-8340-40EC-9441-CDF8EA3F7923}"/>
                  </a:ext>
                </a:extLst>
              </p:cNvPr>
              <p:cNvSpPr/>
              <p:nvPr/>
            </p:nvSpPr>
            <p:spPr>
              <a:xfrm>
                <a:off x="1687082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solidFill>
                  <a:srgbClr val="D6DB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 dirty="0"/>
              </a:p>
            </p:txBody>
          </p:sp>
          <p:sp>
            <p:nvSpPr>
              <p:cNvPr id="367" name="Google Shape;9925;p73">
                <a:extLst>
                  <a:ext uri="{FF2B5EF4-FFF2-40B4-BE49-F238E27FC236}">
                    <a16:creationId xmlns:a16="http://schemas.microsoft.com/office/drawing/2014/main" xmlns="" id="{EB894675-847B-42A3-BF81-30DCE3070CCC}"/>
                  </a:ext>
                </a:extLst>
              </p:cNvPr>
              <p:cNvSpPr/>
              <p:nvPr/>
            </p:nvSpPr>
            <p:spPr>
              <a:xfrm>
                <a:off x="2040389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solidFill>
                  <a:srgbClr val="D6DB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 dirty="0"/>
              </a:p>
            </p:txBody>
          </p:sp>
          <p:sp>
            <p:nvSpPr>
              <p:cNvPr id="368" name="Google Shape;9926;p73">
                <a:extLst>
                  <a:ext uri="{FF2B5EF4-FFF2-40B4-BE49-F238E27FC236}">
                    <a16:creationId xmlns:a16="http://schemas.microsoft.com/office/drawing/2014/main" xmlns="" id="{2D29E5EB-06E7-4DCB-9C8C-5DF779829164}"/>
                  </a:ext>
                </a:extLst>
              </p:cNvPr>
              <p:cNvSpPr/>
              <p:nvPr/>
            </p:nvSpPr>
            <p:spPr>
              <a:xfrm>
                <a:off x="2393695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solidFill>
                  <a:srgbClr val="D6DB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 dirty="0"/>
              </a:p>
            </p:txBody>
          </p:sp>
          <p:sp>
            <p:nvSpPr>
              <p:cNvPr id="369" name="Google Shape;9927;p73">
                <a:extLst>
                  <a:ext uri="{FF2B5EF4-FFF2-40B4-BE49-F238E27FC236}">
                    <a16:creationId xmlns:a16="http://schemas.microsoft.com/office/drawing/2014/main" xmlns="" id="{C76736DB-A474-4707-81E9-C5C071811F9B}"/>
                  </a:ext>
                </a:extLst>
              </p:cNvPr>
              <p:cNvSpPr/>
              <p:nvPr/>
            </p:nvSpPr>
            <p:spPr>
              <a:xfrm>
                <a:off x="2747002" y="3296613"/>
                <a:ext cx="307200" cy="1024800"/>
              </a:xfrm>
              <a:prstGeom prst="rect">
                <a:avLst/>
              </a:prstGeom>
              <a:noFill/>
              <a:ln w="9525" cap="flat" cmpd="sng">
                <a:solidFill>
                  <a:srgbClr val="D6DB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 dirty="0"/>
              </a:p>
            </p:txBody>
          </p:sp>
        </p:grpSp>
        <p:grpSp>
          <p:nvGrpSpPr>
            <p:cNvPr id="344" name="Google Shape;9928;p73">
              <a:extLst>
                <a:ext uri="{FF2B5EF4-FFF2-40B4-BE49-F238E27FC236}">
                  <a16:creationId xmlns:a16="http://schemas.microsoft.com/office/drawing/2014/main" xmlns="" id="{6EF8FE05-D28E-4433-9639-D63ED80EFE1D}"/>
                </a:ext>
              </a:extLst>
            </p:cNvPr>
            <p:cNvGrpSpPr/>
            <p:nvPr/>
          </p:nvGrpSpPr>
          <p:grpSpPr>
            <a:xfrm>
              <a:off x="1455707" y="3654858"/>
              <a:ext cx="1491150" cy="417657"/>
              <a:chOff x="1455707" y="3654858"/>
              <a:chExt cx="1491150" cy="417657"/>
            </a:xfrm>
          </p:grpSpPr>
          <p:sp>
            <p:nvSpPr>
              <p:cNvPr id="345" name="Google Shape;9929;p73">
                <a:extLst>
                  <a:ext uri="{FF2B5EF4-FFF2-40B4-BE49-F238E27FC236}">
                    <a16:creationId xmlns:a16="http://schemas.microsoft.com/office/drawing/2014/main" xmlns="" id="{275E7763-D2ED-414B-9CAC-A6B67180E4F6}"/>
                  </a:ext>
                </a:extLst>
              </p:cNvPr>
              <p:cNvSpPr/>
              <p:nvPr/>
            </p:nvSpPr>
            <p:spPr>
              <a:xfrm>
                <a:off x="1472938" y="3687620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6" name="Google Shape;9930;p73">
                <a:extLst>
                  <a:ext uri="{FF2B5EF4-FFF2-40B4-BE49-F238E27FC236}">
                    <a16:creationId xmlns:a16="http://schemas.microsoft.com/office/drawing/2014/main" xmlns="" id="{045E0FCE-25C0-4241-994A-736F2E805A00}"/>
                  </a:ext>
                </a:extLst>
              </p:cNvPr>
              <p:cNvSpPr/>
              <p:nvPr/>
            </p:nvSpPr>
            <p:spPr>
              <a:xfrm>
                <a:off x="1490853" y="3669628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7" name="Google Shape;9931;p73">
                <a:extLst>
                  <a:ext uri="{FF2B5EF4-FFF2-40B4-BE49-F238E27FC236}">
                    <a16:creationId xmlns:a16="http://schemas.microsoft.com/office/drawing/2014/main" xmlns="" id="{941C6854-EC6F-4E4A-A58F-2005594B1778}"/>
                  </a:ext>
                </a:extLst>
              </p:cNvPr>
              <p:cNvSpPr/>
              <p:nvPr/>
            </p:nvSpPr>
            <p:spPr>
              <a:xfrm>
                <a:off x="1819181" y="4031425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8" name="Google Shape;9932;p73">
                <a:extLst>
                  <a:ext uri="{FF2B5EF4-FFF2-40B4-BE49-F238E27FC236}">
                    <a16:creationId xmlns:a16="http://schemas.microsoft.com/office/drawing/2014/main" xmlns="" id="{A5780346-DEAF-4A06-AF86-51C361FECE58}"/>
                  </a:ext>
                </a:extLst>
              </p:cNvPr>
              <p:cNvSpPr/>
              <p:nvPr/>
            </p:nvSpPr>
            <p:spPr>
              <a:xfrm>
                <a:off x="1837096" y="4013433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9" name="Google Shape;9933;p73">
                <a:extLst>
                  <a:ext uri="{FF2B5EF4-FFF2-40B4-BE49-F238E27FC236}">
                    <a16:creationId xmlns:a16="http://schemas.microsoft.com/office/drawing/2014/main" xmlns="" id="{95D99435-76BC-4077-94A0-41134EEB3D27}"/>
                  </a:ext>
                </a:extLst>
              </p:cNvPr>
              <p:cNvSpPr/>
              <p:nvPr/>
            </p:nvSpPr>
            <p:spPr>
              <a:xfrm>
                <a:off x="1478676" y="4008202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0" name="Google Shape;9934;p73">
                <a:extLst>
                  <a:ext uri="{FF2B5EF4-FFF2-40B4-BE49-F238E27FC236}">
                    <a16:creationId xmlns:a16="http://schemas.microsoft.com/office/drawing/2014/main" xmlns="" id="{EC52C9BA-22F3-4788-9996-0635585BA14A}"/>
                  </a:ext>
                </a:extLst>
              </p:cNvPr>
              <p:cNvSpPr/>
              <p:nvPr/>
            </p:nvSpPr>
            <p:spPr>
              <a:xfrm>
                <a:off x="1455707" y="4007971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1" name="Google Shape;9935;p73">
                <a:extLst>
                  <a:ext uri="{FF2B5EF4-FFF2-40B4-BE49-F238E27FC236}">
                    <a16:creationId xmlns:a16="http://schemas.microsoft.com/office/drawing/2014/main" xmlns="" id="{DD2568C4-4D55-40C7-ADFD-9A794F31D2AC}"/>
                  </a:ext>
                </a:extLst>
              </p:cNvPr>
              <p:cNvSpPr/>
              <p:nvPr/>
            </p:nvSpPr>
            <p:spPr>
              <a:xfrm>
                <a:off x="1841579" y="3655090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2" name="Google Shape;9936;p73">
                <a:extLst>
                  <a:ext uri="{FF2B5EF4-FFF2-40B4-BE49-F238E27FC236}">
                    <a16:creationId xmlns:a16="http://schemas.microsoft.com/office/drawing/2014/main" xmlns="" id="{E5D2D6CA-A282-45B5-918D-AD9799923005}"/>
                  </a:ext>
                </a:extLst>
              </p:cNvPr>
              <p:cNvSpPr/>
              <p:nvPr/>
            </p:nvSpPr>
            <p:spPr>
              <a:xfrm>
                <a:off x="1818610" y="3654858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3" name="Google Shape;9937;p73">
                <a:extLst>
                  <a:ext uri="{FF2B5EF4-FFF2-40B4-BE49-F238E27FC236}">
                    <a16:creationId xmlns:a16="http://schemas.microsoft.com/office/drawing/2014/main" xmlns="" id="{DAF545A3-3FD5-4751-ADB0-4EFE43F41BD9}"/>
                  </a:ext>
                </a:extLst>
              </p:cNvPr>
              <p:cNvSpPr/>
              <p:nvPr/>
            </p:nvSpPr>
            <p:spPr>
              <a:xfrm>
                <a:off x="2172491" y="4031425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4" name="Google Shape;9938;p73">
                <a:extLst>
                  <a:ext uri="{FF2B5EF4-FFF2-40B4-BE49-F238E27FC236}">
                    <a16:creationId xmlns:a16="http://schemas.microsoft.com/office/drawing/2014/main" xmlns="" id="{519B2A0B-07F3-4173-91EA-CB40C9D446FD}"/>
                  </a:ext>
                </a:extLst>
              </p:cNvPr>
              <p:cNvSpPr/>
              <p:nvPr/>
            </p:nvSpPr>
            <p:spPr>
              <a:xfrm>
                <a:off x="2190406" y="4013433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5" name="Google Shape;9939;p73">
                <a:extLst>
                  <a:ext uri="{FF2B5EF4-FFF2-40B4-BE49-F238E27FC236}">
                    <a16:creationId xmlns:a16="http://schemas.microsoft.com/office/drawing/2014/main" xmlns="" id="{29A9DE5F-B289-487E-9B97-44CA224ED593}"/>
                  </a:ext>
                </a:extLst>
              </p:cNvPr>
              <p:cNvSpPr/>
              <p:nvPr/>
            </p:nvSpPr>
            <p:spPr>
              <a:xfrm>
                <a:off x="2194889" y="3655090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6" name="Google Shape;9940;p73">
                <a:extLst>
                  <a:ext uri="{FF2B5EF4-FFF2-40B4-BE49-F238E27FC236}">
                    <a16:creationId xmlns:a16="http://schemas.microsoft.com/office/drawing/2014/main" xmlns="" id="{9119FF0F-6D8B-45CD-8505-FBCE44D530C9}"/>
                  </a:ext>
                </a:extLst>
              </p:cNvPr>
              <p:cNvSpPr/>
              <p:nvPr/>
            </p:nvSpPr>
            <p:spPr>
              <a:xfrm>
                <a:off x="2171920" y="3654858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7" name="Google Shape;9941;p73">
                <a:extLst>
                  <a:ext uri="{FF2B5EF4-FFF2-40B4-BE49-F238E27FC236}">
                    <a16:creationId xmlns:a16="http://schemas.microsoft.com/office/drawing/2014/main" xmlns="" id="{9CBAC35E-DA7D-4F8A-9B84-E597E32D8D2F}"/>
                  </a:ext>
                </a:extLst>
              </p:cNvPr>
              <p:cNvSpPr/>
              <p:nvPr/>
            </p:nvSpPr>
            <p:spPr>
              <a:xfrm>
                <a:off x="2874730" y="3687620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8" name="Google Shape;9942;p73">
                <a:extLst>
                  <a:ext uri="{FF2B5EF4-FFF2-40B4-BE49-F238E27FC236}">
                    <a16:creationId xmlns:a16="http://schemas.microsoft.com/office/drawing/2014/main" xmlns="" id="{54682D23-CA3A-4121-A367-9BDA1019B0FB}"/>
                  </a:ext>
                </a:extLst>
              </p:cNvPr>
              <p:cNvSpPr/>
              <p:nvPr/>
            </p:nvSpPr>
            <p:spPr>
              <a:xfrm>
                <a:off x="2892645" y="3669628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9" name="Google Shape;9943;p73">
                <a:extLst>
                  <a:ext uri="{FF2B5EF4-FFF2-40B4-BE49-F238E27FC236}">
                    <a16:creationId xmlns:a16="http://schemas.microsoft.com/office/drawing/2014/main" xmlns="" id="{42774C83-8D83-44B8-9763-D37CD6ED982A}"/>
                  </a:ext>
                </a:extLst>
              </p:cNvPr>
              <p:cNvSpPr/>
              <p:nvPr/>
            </p:nvSpPr>
            <p:spPr>
              <a:xfrm>
                <a:off x="2901559" y="4005512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0" name="Google Shape;9944;p73">
                <a:extLst>
                  <a:ext uri="{FF2B5EF4-FFF2-40B4-BE49-F238E27FC236}">
                    <a16:creationId xmlns:a16="http://schemas.microsoft.com/office/drawing/2014/main" xmlns="" id="{B4A03911-0964-474F-91B2-1133A8F3FCE5}"/>
                  </a:ext>
                </a:extLst>
              </p:cNvPr>
              <p:cNvSpPr/>
              <p:nvPr/>
            </p:nvSpPr>
            <p:spPr>
              <a:xfrm>
                <a:off x="2878589" y="4005281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1" name="Google Shape;9945;p73">
                <a:extLst>
                  <a:ext uri="{FF2B5EF4-FFF2-40B4-BE49-F238E27FC236}">
                    <a16:creationId xmlns:a16="http://schemas.microsoft.com/office/drawing/2014/main" xmlns="" id="{B228493E-6A38-448D-A20E-F8F6E8C920C0}"/>
                  </a:ext>
                </a:extLst>
              </p:cNvPr>
              <p:cNvSpPr/>
              <p:nvPr/>
            </p:nvSpPr>
            <p:spPr>
              <a:xfrm>
                <a:off x="2525796" y="4031425"/>
                <a:ext cx="60030" cy="35796"/>
              </a:xfrm>
              <a:custGeom>
                <a:avLst/>
                <a:gdLst/>
                <a:ahLst/>
                <a:cxnLst/>
                <a:rect l="l" t="t" r="r" b="b"/>
                <a:pathLst>
                  <a:path w="9336" h="5567" extrusionOk="0">
                    <a:moveTo>
                      <a:pt x="1876" y="0"/>
                    </a:moveTo>
                    <a:cubicBezTo>
                      <a:pt x="1831" y="0"/>
                      <a:pt x="1787" y="18"/>
                      <a:pt x="1751" y="54"/>
                    </a:cubicBezTo>
                    <a:lnTo>
                      <a:pt x="84" y="1721"/>
                    </a:lnTo>
                    <a:cubicBezTo>
                      <a:pt x="1" y="1804"/>
                      <a:pt x="1" y="1899"/>
                      <a:pt x="84" y="1983"/>
                    </a:cubicBezTo>
                    <a:lnTo>
                      <a:pt x="3263" y="5162"/>
                    </a:lnTo>
                    <a:cubicBezTo>
                      <a:pt x="3513" y="5412"/>
                      <a:pt x="3858" y="5566"/>
                      <a:pt x="4215" y="5566"/>
                    </a:cubicBezTo>
                    <a:cubicBezTo>
                      <a:pt x="4573" y="5566"/>
                      <a:pt x="4918" y="5435"/>
                      <a:pt x="5168" y="5162"/>
                    </a:cubicBezTo>
                    <a:lnTo>
                      <a:pt x="9252" y="1090"/>
                    </a:lnTo>
                    <a:cubicBezTo>
                      <a:pt x="9335" y="1006"/>
                      <a:pt x="9335" y="887"/>
                      <a:pt x="9276" y="828"/>
                    </a:cubicBezTo>
                    <a:cubicBezTo>
                      <a:pt x="9240" y="792"/>
                      <a:pt x="9195" y="774"/>
                      <a:pt x="9151" y="774"/>
                    </a:cubicBezTo>
                    <a:cubicBezTo>
                      <a:pt x="9106" y="774"/>
                      <a:pt x="9061" y="792"/>
                      <a:pt x="9026" y="828"/>
                    </a:cubicBezTo>
                    <a:lnTo>
                      <a:pt x="4942" y="4912"/>
                    </a:lnTo>
                    <a:cubicBezTo>
                      <a:pt x="4751" y="5102"/>
                      <a:pt x="4501" y="5209"/>
                      <a:pt x="4227" y="5209"/>
                    </a:cubicBezTo>
                    <a:cubicBezTo>
                      <a:pt x="3965" y="5209"/>
                      <a:pt x="3715" y="5102"/>
                      <a:pt x="3513" y="4912"/>
                    </a:cubicBezTo>
                    <a:lnTo>
                      <a:pt x="453" y="1840"/>
                    </a:lnTo>
                    <a:lnTo>
                      <a:pt x="1870" y="435"/>
                    </a:lnTo>
                    <a:lnTo>
                      <a:pt x="2370" y="935"/>
                    </a:lnTo>
                    <a:cubicBezTo>
                      <a:pt x="2406" y="971"/>
                      <a:pt x="2450" y="988"/>
                      <a:pt x="2495" y="988"/>
                    </a:cubicBezTo>
                    <a:cubicBezTo>
                      <a:pt x="2540" y="988"/>
                      <a:pt x="2584" y="971"/>
                      <a:pt x="2620" y="935"/>
                    </a:cubicBezTo>
                    <a:cubicBezTo>
                      <a:pt x="2703" y="863"/>
                      <a:pt x="2703" y="756"/>
                      <a:pt x="2620" y="685"/>
                    </a:cubicBezTo>
                    <a:lnTo>
                      <a:pt x="2001" y="54"/>
                    </a:lnTo>
                    <a:cubicBezTo>
                      <a:pt x="1965" y="18"/>
                      <a:pt x="1920" y="0"/>
                      <a:pt x="187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2" name="Google Shape;9946;p73">
                <a:extLst>
                  <a:ext uri="{FF2B5EF4-FFF2-40B4-BE49-F238E27FC236}">
                    <a16:creationId xmlns:a16="http://schemas.microsoft.com/office/drawing/2014/main" xmlns="" id="{038BF518-1F67-4B00-AA69-8EA1C3FBBE0B}"/>
                  </a:ext>
                </a:extLst>
              </p:cNvPr>
              <p:cNvSpPr/>
              <p:nvPr/>
            </p:nvSpPr>
            <p:spPr>
              <a:xfrm>
                <a:off x="2543711" y="4013433"/>
                <a:ext cx="54211" cy="34568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5376" extrusionOk="0">
                    <a:moveTo>
                      <a:pt x="6585" y="0"/>
                    </a:moveTo>
                    <a:cubicBezTo>
                      <a:pt x="6540" y="0"/>
                      <a:pt x="6495" y="18"/>
                      <a:pt x="6454" y="54"/>
                    </a:cubicBezTo>
                    <a:lnTo>
                      <a:pt x="1548" y="4971"/>
                    </a:lnTo>
                    <a:cubicBezTo>
                      <a:pt x="1513" y="4995"/>
                      <a:pt x="1477" y="5007"/>
                      <a:pt x="1429" y="5007"/>
                    </a:cubicBezTo>
                    <a:cubicBezTo>
                      <a:pt x="1382" y="5007"/>
                      <a:pt x="1346" y="4995"/>
                      <a:pt x="1310" y="4971"/>
                    </a:cubicBezTo>
                    <a:lnTo>
                      <a:pt x="334" y="3983"/>
                    </a:lnTo>
                    <a:cubicBezTo>
                      <a:pt x="292" y="3947"/>
                      <a:pt x="248" y="3929"/>
                      <a:pt x="203" y="3929"/>
                    </a:cubicBezTo>
                    <a:cubicBezTo>
                      <a:pt x="158" y="3929"/>
                      <a:pt x="114" y="3947"/>
                      <a:pt x="72" y="3983"/>
                    </a:cubicBezTo>
                    <a:cubicBezTo>
                      <a:pt x="1" y="4054"/>
                      <a:pt x="1" y="4161"/>
                      <a:pt x="72" y="4245"/>
                    </a:cubicBezTo>
                    <a:lnTo>
                      <a:pt x="1060" y="5221"/>
                    </a:lnTo>
                    <a:cubicBezTo>
                      <a:pt x="1156" y="5328"/>
                      <a:pt x="1275" y="5376"/>
                      <a:pt x="1417" y="5376"/>
                    </a:cubicBezTo>
                    <a:cubicBezTo>
                      <a:pt x="1548" y="5376"/>
                      <a:pt x="1679" y="5316"/>
                      <a:pt x="1775" y="5221"/>
                    </a:cubicBezTo>
                    <a:lnTo>
                      <a:pt x="6549" y="447"/>
                    </a:lnTo>
                    <a:lnTo>
                      <a:pt x="7966" y="1852"/>
                    </a:lnTo>
                    <a:lnTo>
                      <a:pt x="6704" y="3126"/>
                    </a:lnTo>
                    <a:cubicBezTo>
                      <a:pt x="6621" y="3197"/>
                      <a:pt x="6621" y="3304"/>
                      <a:pt x="6704" y="3376"/>
                    </a:cubicBezTo>
                    <a:cubicBezTo>
                      <a:pt x="6740" y="3411"/>
                      <a:pt x="6784" y="3429"/>
                      <a:pt x="6829" y="3429"/>
                    </a:cubicBezTo>
                    <a:cubicBezTo>
                      <a:pt x="6874" y="3429"/>
                      <a:pt x="6918" y="3411"/>
                      <a:pt x="6954" y="3376"/>
                    </a:cubicBezTo>
                    <a:lnTo>
                      <a:pt x="8347" y="1983"/>
                    </a:lnTo>
                    <a:cubicBezTo>
                      <a:pt x="8383" y="1947"/>
                      <a:pt x="8395" y="1899"/>
                      <a:pt x="8395" y="1864"/>
                    </a:cubicBezTo>
                    <a:cubicBezTo>
                      <a:pt x="8430" y="1816"/>
                      <a:pt x="8406" y="1768"/>
                      <a:pt x="8383" y="1721"/>
                    </a:cubicBezTo>
                    <a:lnTo>
                      <a:pt x="6716" y="54"/>
                    </a:lnTo>
                    <a:cubicBezTo>
                      <a:pt x="6674" y="18"/>
                      <a:pt x="6629" y="0"/>
                      <a:pt x="658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3" name="Google Shape;9947;p73">
                <a:extLst>
                  <a:ext uri="{FF2B5EF4-FFF2-40B4-BE49-F238E27FC236}">
                    <a16:creationId xmlns:a16="http://schemas.microsoft.com/office/drawing/2014/main" xmlns="" id="{5F51FAD0-D7DF-47FC-8523-FB008919A017}"/>
                  </a:ext>
                </a:extLst>
              </p:cNvPr>
              <p:cNvSpPr/>
              <p:nvPr/>
            </p:nvSpPr>
            <p:spPr>
              <a:xfrm>
                <a:off x="2548194" y="3655090"/>
                <a:ext cx="41351" cy="64313"/>
              </a:xfrm>
              <a:custGeom>
                <a:avLst/>
                <a:gdLst/>
                <a:ahLst/>
                <a:cxnLst/>
                <a:rect l="l" t="t" r="r" b="b"/>
                <a:pathLst>
                  <a:path w="6431" h="10002" extrusionOk="0">
                    <a:moveTo>
                      <a:pt x="4025" y="0"/>
                    </a:moveTo>
                    <a:cubicBezTo>
                      <a:pt x="3870" y="0"/>
                      <a:pt x="3704" y="60"/>
                      <a:pt x="3608" y="179"/>
                    </a:cubicBezTo>
                    <a:lnTo>
                      <a:pt x="1465" y="2322"/>
                    </a:lnTo>
                    <a:lnTo>
                      <a:pt x="299" y="1167"/>
                    </a:lnTo>
                    <a:cubicBezTo>
                      <a:pt x="269" y="1138"/>
                      <a:pt x="227" y="1123"/>
                      <a:pt x="184" y="1123"/>
                    </a:cubicBezTo>
                    <a:cubicBezTo>
                      <a:pt x="141" y="1123"/>
                      <a:pt x="96" y="1138"/>
                      <a:pt x="60" y="1167"/>
                    </a:cubicBezTo>
                    <a:cubicBezTo>
                      <a:pt x="1" y="1227"/>
                      <a:pt x="1" y="1322"/>
                      <a:pt x="60" y="1405"/>
                    </a:cubicBezTo>
                    <a:lnTo>
                      <a:pt x="1346" y="2679"/>
                    </a:lnTo>
                    <a:cubicBezTo>
                      <a:pt x="1370" y="2715"/>
                      <a:pt x="1418" y="2727"/>
                      <a:pt x="1465" y="2727"/>
                    </a:cubicBezTo>
                    <a:cubicBezTo>
                      <a:pt x="1501" y="2727"/>
                      <a:pt x="1549" y="2715"/>
                      <a:pt x="1584" y="2679"/>
                    </a:cubicBezTo>
                    <a:lnTo>
                      <a:pt x="3847" y="417"/>
                    </a:lnTo>
                    <a:cubicBezTo>
                      <a:pt x="3882" y="370"/>
                      <a:pt x="3966" y="346"/>
                      <a:pt x="4037" y="346"/>
                    </a:cubicBezTo>
                    <a:cubicBezTo>
                      <a:pt x="4109" y="346"/>
                      <a:pt x="4168" y="370"/>
                      <a:pt x="4228" y="417"/>
                    </a:cubicBezTo>
                    <a:lnTo>
                      <a:pt x="6049" y="2239"/>
                    </a:lnTo>
                    <a:cubicBezTo>
                      <a:pt x="6085" y="2275"/>
                      <a:pt x="6121" y="2358"/>
                      <a:pt x="6121" y="2429"/>
                    </a:cubicBezTo>
                    <a:cubicBezTo>
                      <a:pt x="6121" y="2501"/>
                      <a:pt x="6085" y="2560"/>
                      <a:pt x="6049" y="2620"/>
                    </a:cubicBezTo>
                    <a:lnTo>
                      <a:pt x="3775" y="4882"/>
                    </a:lnTo>
                    <a:cubicBezTo>
                      <a:pt x="3716" y="4942"/>
                      <a:pt x="3716" y="5049"/>
                      <a:pt x="3775" y="5120"/>
                    </a:cubicBezTo>
                    <a:lnTo>
                      <a:pt x="6049" y="7382"/>
                    </a:lnTo>
                    <a:cubicBezTo>
                      <a:pt x="6085" y="7430"/>
                      <a:pt x="6121" y="7501"/>
                      <a:pt x="6121" y="7573"/>
                    </a:cubicBezTo>
                    <a:cubicBezTo>
                      <a:pt x="6121" y="7656"/>
                      <a:pt x="6085" y="7716"/>
                      <a:pt x="6049" y="7775"/>
                    </a:cubicBezTo>
                    <a:lnTo>
                      <a:pt x="4228" y="9585"/>
                    </a:lnTo>
                    <a:cubicBezTo>
                      <a:pt x="4174" y="9639"/>
                      <a:pt x="4103" y="9665"/>
                      <a:pt x="4033" y="9665"/>
                    </a:cubicBezTo>
                    <a:cubicBezTo>
                      <a:pt x="3963" y="9665"/>
                      <a:pt x="3894" y="9639"/>
                      <a:pt x="3847" y="9585"/>
                    </a:cubicBezTo>
                    <a:lnTo>
                      <a:pt x="2989" y="8740"/>
                    </a:lnTo>
                    <a:cubicBezTo>
                      <a:pt x="2960" y="8710"/>
                      <a:pt x="2921" y="8695"/>
                      <a:pt x="2879" y="8695"/>
                    </a:cubicBezTo>
                    <a:cubicBezTo>
                      <a:pt x="2838" y="8695"/>
                      <a:pt x="2793" y="8710"/>
                      <a:pt x="2751" y="8740"/>
                    </a:cubicBezTo>
                    <a:cubicBezTo>
                      <a:pt x="2692" y="8799"/>
                      <a:pt x="2692" y="8906"/>
                      <a:pt x="2751" y="8978"/>
                    </a:cubicBezTo>
                    <a:lnTo>
                      <a:pt x="3608" y="9823"/>
                    </a:lnTo>
                    <a:cubicBezTo>
                      <a:pt x="3728" y="9942"/>
                      <a:pt x="3870" y="10002"/>
                      <a:pt x="4025" y="10002"/>
                    </a:cubicBezTo>
                    <a:cubicBezTo>
                      <a:pt x="4168" y="10002"/>
                      <a:pt x="4335" y="9942"/>
                      <a:pt x="4442" y="9823"/>
                    </a:cubicBezTo>
                    <a:lnTo>
                      <a:pt x="6252" y="8013"/>
                    </a:lnTo>
                    <a:cubicBezTo>
                      <a:pt x="6371" y="7894"/>
                      <a:pt x="6430" y="7740"/>
                      <a:pt x="6430" y="7597"/>
                    </a:cubicBezTo>
                    <a:cubicBezTo>
                      <a:pt x="6430" y="7430"/>
                      <a:pt x="6371" y="7275"/>
                      <a:pt x="6252" y="7180"/>
                    </a:cubicBezTo>
                    <a:lnTo>
                      <a:pt x="4109" y="4977"/>
                    </a:lnTo>
                    <a:lnTo>
                      <a:pt x="6252" y="2834"/>
                    </a:lnTo>
                    <a:cubicBezTo>
                      <a:pt x="6371" y="2715"/>
                      <a:pt x="6430" y="2560"/>
                      <a:pt x="6430" y="2417"/>
                    </a:cubicBezTo>
                    <a:cubicBezTo>
                      <a:pt x="6430" y="2251"/>
                      <a:pt x="6371" y="2096"/>
                      <a:pt x="6252" y="2001"/>
                    </a:cubicBezTo>
                    <a:lnTo>
                      <a:pt x="4442" y="179"/>
                    </a:lnTo>
                    <a:cubicBezTo>
                      <a:pt x="4323" y="60"/>
                      <a:pt x="4168" y="0"/>
                      <a:pt x="402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4" name="Google Shape;9948;p73">
                <a:extLst>
                  <a:ext uri="{FF2B5EF4-FFF2-40B4-BE49-F238E27FC236}">
                    <a16:creationId xmlns:a16="http://schemas.microsoft.com/office/drawing/2014/main" xmlns="" id="{AE03C311-7B12-4321-8CA8-8754DDAE94E3}"/>
                  </a:ext>
                </a:extLst>
              </p:cNvPr>
              <p:cNvSpPr/>
              <p:nvPr/>
            </p:nvSpPr>
            <p:spPr>
              <a:xfrm>
                <a:off x="2525225" y="3654858"/>
                <a:ext cx="39512" cy="64165"/>
              </a:xfrm>
              <a:custGeom>
                <a:avLst/>
                <a:gdLst/>
                <a:ahLst/>
                <a:cxnLst/>
                <a:rect l="l" t="t" r="r" b="b"/>
                <a:pathLst>
                  <a:path w="6145" h="9979" extrusionOk="0">
                    <a:moveTo>
                      <a:pt x="2477" y="1"/>
                    </a:moveTo>
                    <a:cubicBezTo>
                      <a:pt x="2311" y="1"/>
                      <a:pt x="2156" y="60"/>
                      <a:pt x="2061" y="179"/>
                    </a:cubicBezTo>
                    <a:lnTo>
                      <a:pt x="239" y="2001"/>
                    </a:lnTo>
                    <a:cubicBezTo>
                      <a:pt x="1" y="2239"/>
                      <a:pt x="1" y="2608"/>
                      <a:pt x="239" y="2846"/>
                    </a:cubicBezTo>
                    <a:lnTo>
                      <a:pt x="2382" y="4989"/>
                    </a:lnTo>
                    <a:lnTo>
                      <a:pt x="239" y="7133"/>
                    </a:lnTo>
                    <a:cubicBezTo>
                      <a:pt x="1" y="7371"/>
                      <a:pt x="1" y="7752"/>
                      <a:pt x="239" y="7990"/>
                    </a:cubicBezTo>
                    <a:lnTo>
                      <a:pt x="2061" y="9800"/>
                    </a:lnTo>
                    <a:cubicBezTo>
                      <a:pt x="2180" y="9919"/>
                      <a:pt x="2323" y="9978"/>
                      <a:pt x="2477" y="9978"/>
                    </a:cubicBezTo>
                    <a:cubicBezTo>
                      <a:pt x="2620" y="9978"/>
                      <a:pt x="2787" y="9919"/>
                      <a:pt x="2882" y="9800"/>
                    </a:cubicBezTo>
                    <a:lnTo>
                      <a:pt x="5037" y="7656"/>
                    </a:lnTo>
                    <a:lnTo>
                      <a:pt x="5859" y="8490"/>
                    </a:lnTo>
                    <a:cubicBezTo>
                      <a:pt x="5895" y="8520"/>
                      <a:pt x="5936" y="8535"/>
                      <a:pt x="5978" y="8535"/>
                    </a:cubicBezTo>
                    <a:cubicBezTo>
                      <a:pt x="6020" y="8535"/>
                      <a:pt x="6061" y="8520"/>
                      <a:pt x="6097" y="8490"/>
                    </a:cubicBezTo>
                    <a:cubicBezTo>
                      <a:pt x="6145" y="8430"/>
                      <a:pt x="6145" y="8323"/>
                      <a:pt x="6085" y="8264"/>
                    </a:cubicBezTo>
                    <a:lnTo>
                      <a:pt x="5156" y="7335"/>
                    </a:lnTo>
                    <a:cubicBezTo>
                      <a:pt x="5121" y="7299"/>
                      <a:pt x="5073" y="7287"/>
                      <a:pt x="5037" y="7287"/>
                    </a:cubicBezTo>
                    <a:cubicBezTo>
                      <a:pt x="4990" y="7287"/>
                      <a:pt x="4942" y="7299"/>
                      <a:pt x="4918" y="7335"/>
                    </a:cubicBezTo>
                    <a:lnTo>
                      <a:pt x="2656" y="9597"/>
                    </a:lnTo>
                    <a:cubicBezTo>
                      <a:pt x="2608" y="9633"/>
                      <a:pt x="2537" y="9669"/>
                      <a:pt x="2454" y="9669"/>
                    </a:cubicBezTo>
                    <a:cubicBezTo>
                      <a:pt x="2382" y="9669"/>
                      <a:pt x="2323" y="9633"/>
                      <a:pt x="2263" y="9597"/>
                    </a:cubicBezTo>
                    <a:lnTo>
                      <a:pt x="453" y="7776"/>
                    </a:lnTo>
                    <a:cubicBezTo>
                      <a:pt x="346" y="7668"/>
                      <a:pt x="346" y="7490"/>
                      <a:pt x="453" y="7395"/>
                    </a:cubicBezTo>
                    <a:lnTo>
                      <a:pt x="2716" y="5132"/>
                    </a:lnTo>
                    <a:cubicBezTo>
                      <a:pt x="2739" y="5097"/>
                      <a:pt x="2751" y="5049"/>
                      <a:pt x="2751" y="5013"/>
                    </a:cubicBezTo>
                    <a:cubicBezTo>
                      <a:pt x="2751" y="4966"/>
                      <a:pt x="2739" y="4918"/>
                      <a:pt x="2716" y="4894"/>
                    </a:cubicBezTo>
                    <a:lnTo>
                      <a:pt x="453" y="2632"/>
                    </a:lnTo>
                    <a:cubicBezTo>
                      <a:pt x="346" y="2525"/>
                      <a:pt x="346" y="2346"/>
                      <a:pt x="453" y="2239"/>
                    </a:cubicBezTo>
                    <a:lnTo>
                      <a:pt x="2263" y="417"/>
                    </a:lnTo>
                    <a:cubicBezTo>
                      <a:pt x="2311" y="382"/>
                      <a:pt x="2382" y="346"/>
                      <a:pt x="2454" y="346"/>
                    </a:cubicBezTo>
                    <a:cubicBezTo>
                      <a:pt x="2537" y="346"/>
                      <a:pt x="2597" y="382"/>
                      <a:pt x="2656" y="417"/>
                    </a:cubicBezTo>
                    <a:lnTo>
                      <a:pt x="3168" y="941"/>
                    </a:lnTo>
                    <a:cubicBezTo>
                      <a:pt x="3198" y="971"/>
                      <a:pt x="3239" y="986"/>
                      <a:pt x="3283" y="986"/>
                    </a:cubicBezTo>
                    <a:cubicBezTo>
                      <a:pt x="3326" y="986"/>
                      <a:pt x="3370" y="971"/>
                      <a:pt x="3406" y="941"/>
                    </a:cubicBezTo>
                    <a:cubicBezTo>
                      <a:pt x="3466" y="882"/>
                      <a:pt x="3466" y="775"/>
                      <a:pt x="3406" y="703"/>
                    </a:cubicBezTo>
                    <a:lnTo>
                      <a:pt x="2882" y="179"/>
                    </a:lnTo>
                    <a:cubicBezTo>
                      <a:pt x="2775" y="60"/>
                      <a:pt x="2620" y="1"/>
                      <a:pt x="2477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aphicFrame>
        <p:nvGraphicFramePr>
          <p:cNvPr id="372" name="Google Shape;9949;p73">
            <a:extLst>
              <a:ext uri="{FF2B5EF4-FFF2-40B4-BE49-F238E27FC236}">
                <a16:creationId xmlns:a16="http://schemas.microsoft.com/office/drawing/2014/main" xmlns="" id="{E8CD3B7B-80B2-407B-B11E-50846068255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798368743"/>
              </p:ext>
            </p:extLst>
          </p:nvPr>
        </p:nvGraphicFramePr>
        <p:xfrm>
          <a:off x="5865178" y="2367826"/>
          <a:ext cx="2504100" cy="8686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26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6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60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60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7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 dirty="0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 dirty="0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 dirty="0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 dirty="0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7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 dirty="0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CFD9E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 dirty="0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 dirty="0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 dirty="0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7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 dirty="0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 dirty="0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E3E9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 dirty="0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869FB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 dirty="0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7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 dirty="0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 dirty="0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 dirty="0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1" dirty="0">
                        <a:latin typeface="Amatic SC"/>
                        <a:ea typeface="Amatic SC"/>
                        <a:cs typeface="Amatic SC"/>
                        <a:sym typeface="Amatic S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1E7E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1E7E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7994A9">
                        <a:alpha val="6470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pSp>
        <p:nvGrpSpPr>
          <p:cNvPr id="373" name="Google Shape;9950;p73">
            <a:extLst>
              <a:ext uri="{FF2B5EF4-FFF2-40B4-BE49-F238E27FC236}">
                <a16:creationId xmlns:a16="http://schemas.microsoft.com/office/drawing/2014/main" xmlns="" id="{867F0E43-04AC-4D94-A4A0-F09EA534DD85}"/>
              </a:ext>
            </a:extLst>
          </p:cNvPr>
          <p:cNvGrpSpPr/>
          <p:nvPr userDrawn="1"/>
        </p:nvGrpSpPr>
        <p:grpSpPr>
          <a:xfrm>
            <a:off x="637854" y="1195590"/>
            <a:ext cx="2396505" cy="976502"/>
            <a:chOff x="749309" y="1112739"/>
            <a:chExt cx="2371603" cy="976502"/>
          </a:xfrm>
        </p:grpSpPr>
        <p:grpSp>
          <p:nvGrpSpPr>
            <p:cNvPr id="374" name="Google Shape;9951;p73">
              <a:extLst>
                <a:ext uri="{FF2B5EF4-FFF2-40B4-BE49-F238E27FC236}">
                  <a16:creationId xmlns:a16="http://schemas.microsoft.com/office/drawing/2014/main" xmlns="" id="{D907CF42-F857-4FD2-A5E8-5B433761631B}"/>
                </a:ext>
              </a:extLst>
            </p:cNvPr>
            <p:cNvGrpSpPr/>
            <p:nvPr/>
          </p:nvGrpSpPr>
          <p:grpSpPr>
            <a:xfrm>
              <a:off x="1092126" y="1112739"/>
              <a:ext cx="2028786" cy="975464"/>
              <a:chOff x="1092126" y="1112739"/>
              <a:chExt cx="2028786" cy="975464"/>
            </a:xfrm>
          </p:grpSpPr>
          <p:sp>
            <p:nvSpPr>
              <p:cNvPr id="384" name="Google Shape;9952;p73">
                <a:extLst>
                  <a:ext uri="{FF2B5EF4-FFF2-40B4-BE49-F238E27FC236}">
                    <a16:creationId xmlns:a16="http://schemas.microsoft.com/office/drawing/2014/main" xmlns="" id="{A226E297-C24D-4E21-BCAD-645A25E76F27}"/>
                  </a:ext>
                </a:extLst>
              </p:cNvPr>
              <p:cNvSpPr/>
              <p:nvPr/>
            </p:nvSpPr>
            <p:spPr>
              <a:xfrm>
                <a:off x="1092126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85" name="Google Shape;9953;p73">
                <a:extLst>
                  <a:ext uri="{FF2B5EF4-FFF2-40B4-BE49-F238E27FC236}">
                    <a16:creationId xmlns:a16="http://schemas.microsoft.com/office/drawing/2014/main" xmlns="" id="{10488FC4-57A4-4D80-ACCB-255239DB2BF9}"/>
                  </a:ext>
                </a:extLst>
              </p:cNvPr>
              <p:cNvSpPr/>
              <p:nvPr/>
            </p:nvSpPr>
            <p:spPr>
              <a:xfrm>
                <a:off x="1434943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86" name="Google Shape;9954;p73">
                <a:extLst>
                  <a:ext uri="{FF2B5EF4-FFF2-40B4-BE49-F238E27FC236}">
                    <a16:creationId xmlns:a16="http://schemas.microsoft.com/office/drawing/2014/main" xmlns="" id="{EADDD7AD-BC81-40AB-9509-376CA3A25CD0}"/>
                  </a:ext>
                </a:extLst>
              </p:cNvPr>
              <p:cNvSpPr/>
              <p:nvPr/>
            </p:nvSpPr>
            <p:spPr>
              <a:xfrm>
                <a:off x="1777760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87" name="Google Shape;9955;p73">
                <a:extLst>
                  <a:ext uri="{FF2B5EF4-FFF2-40B4-BE49-F238E27FC236}">
                    <a16:creationId xmlns:a16="http://schemas.microsoft.com/office/drawing/2014/main" xmlns="" id="{0D7E6D85-0355-496D-93DE-5C0C6BFB3DBF}"/>
                  </a:ext>
                </a:extLst>
              </p:cNvPr>
              <p:cNvSpPr/>
              <p:nvPr/>
            </p:nvSpPr>
            <p:spPr>
              <a:xfrm>
                <a:off x="2120578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88" name="Google Shape;9956;p73">
                <a:extLst>
                  <a:ext uri="{FF2B5EF4-FFF2-40B4-BE49-F238E27FC236}">
                    <a16:creationId xmlns:a16="http://schemas.microsoft.com/office/drawing/2014/main" xmlns="" id="{B013C0E9-1090-4A27-921B-CDC413F50988}"/>
                  </a:ext>
                </a:extLst>
              </p:cNvPr>
              <p:cNvSpPr/>
              <p:nvPr/>
            </p:nvSpPr>
            <p:spPr>
              <a:xfrm>
                <a:off x="2463395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89" name="Google Shape;9957;p73">
                <a:extLst>
                  <a:ext uri="{FF2B5EF4-FFF2-40B4-BE49-F238E27FC236}">
                    <a16:creationId xmlns:a16="http://schemas.microsoft.com/office/drawing/2014/main" xmlns="" id="{783117D0-F847-49DA-A350-056CA6BF3B00}"/>
                  </a:ext>
                </a:extLst>
              </p:cNvPr>
              <p:cNvSpPr/>
              <p:nvPr/>
            </p:nvSpPr>
            <p:spPr>
              <a:xfrm>
                <a:off x="2806212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90" name="Google Shape;9958;p73">
                <a:extLst>
                  <a:ext uri="{FF2B5EF4-FFF2-40B4-BE49-F238E27FC236}">
                    <a16:creationId xmlns:a16="http://schemas.microsoft.com/office/drawing/2014/main" xmlns="" id="{6E9571A7-2EB6-47AA-A567-5563634488E3}"/>
                  </a:ext>
                </a:extLst>
              </p:cNvPr>
              <p:cNvSpPr/>
              <p:nvPr/>
            </p:nvSpPr>
            <p:spPr>
              <a:xfrm>
                <a:off x="1092126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91" name="Google Shape;9959;p73">
                <a:extLst>
                  <a:ext uri="{FF2B5EF4-FFF2-40B4-BE49-F238E27FC236}">
                    <a16:creationId xmlns:a16="http://schemas.microsoft.com/office/drawing/2014/main" xmlns="" id="{243AB697-0308-4F58-B75C-B6D52E86B79B}"/>
                  </a:ext>
                </a:extLst>
              </p:cNvPr>
              <p:cNvSpPr/>
              <p:nvPr/>
            </p:nvSpPr>
            <p:spPr>
              <a:xfrm>
                <a:off x="1434943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92" name="Google Shape;9960;p73">
                <a:extLst>
                  <a:ext uri="{FF2B5EF4-FFF2-40B4-BE49-F238E27FC236}">
                    <a16:creationId xmlns:a16="http://schemas.microsoft.com/office/drawing/2014/main" xmlns="" id="{52B36707-8EC5-4703-A31D-ACBF30ED1BFE}"/>
                  </a:ext>
                </a:extLst>
              </p:cNvPr>
              <p:cNvSpPr/>
              <p:nvPr/>
            </p:nvSpPr>
            <p:spPr>
              <a:xfrm>
                <a:off x="1777760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93" name="Google Shape;9961;p73">
                <a:extLst>
                  <a:ext uri="{FF2B5EF4-FFF2-40B4-BE49-F238E27FC236}">
                    <a16:creationId xmlns:a16="http://schemas.microsoft.com/office/drawing/2014/main" xmlns="" id="{E90A426E-685E-4558-8DA3-9A38EA0FB0B0}"/>
                  </a:ext>
                </a:extLst>
              </p:cNvPr>
              <p:cNvSpPr/>
              <p:nvPr/>
            </p:nvSpPr>
            <p:spPr>
              <a:xfrm>
                <a:off x="2120578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94" name="Google Shape;9962;p73">
                <a:extLst>
                  <a:ext uri="{FF2B5EF4-FFF2-40B4-BE49-F238E27FC236}">
                    <a16:creationId xmlns:a16="http://schemas.microsoft.com/office/drawing/2014/main" xmlns="" id="{CC50065D-FDA3-49D1-92AC-DF71917A885B}"/>
                  </a:ext>
                </a:extLst>
              </p:cNvPr>
              <p:cNvSpPr/>
              <p:nvPr/>
            </p:nvSpPr>
            <p:spPr>
              <a:xfrm>
                <a:off x="2463395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95" name="Google Shape;9963;p73">
                <a:extLst>
                  <a:ext uri="{FF2B5EF4-FFF2-40B4-BE49-F238E27FC236}">
                    <a16:creationId xmlns:a16="http://schemas.microsoft.com/office/drawing/2014/main" xmlns="" id="{C2CED919-B0B1-4C3D-9CDB-57849E6C5012}"/>
                  </a:ext>
                </a:extLst>
              </p:cNvPr>
              <p:cNvSpPr/>
              <p:nvPr/>
            </p:nvSpPr>
            <p:spPr>
              <a:xfrm>
                <a:off x="2806212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96" name="Google Shape;9964;p73">
                <a:extLst>
                  <a:ext uri="{FF2B5EF4-FFF2-40B4-BE49-F238E27FC236}">
                    <a16:creationId xmlns:a16="http://schemas.microsoft.com/office/drawing/2014/main" xmlns="" id="{A144D747-9996-4FFA-B808-E1FAC7B70485}"/>
                  </a:ext>
                </a:extLst>
              </p:cNvPr>
              <p:cNvSpPr/>
              <p:nvPr/>
            </p:nvSpPr>
            <p:spPr>
              <a:xfrm>
                <a:off x="1092126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97" name="Google Shape;9965;p73">
                <a:extLst>
                  <a:ext uri="{FF2B5EF4-FFF2-40B4-BE49-F238E27FC236}">
                    <a16:creationId xmlns:a16="http://schemas.microsoft.com/office/drawing/2014/main" xmlns="" id="{A8317005-999A-442E-B473-695DCD4A9EAA}"/>
                  </a:ext>
                </a:extLst>
              </p:cNvPr>
              <p:cNvSpPr/>
              <p:nvPr/>
            </p:nvSpPr>
            <p:spPr>
              <a:xfrm>
                <a:off x="1434943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98" name="Google Shape;9966;p73">
                <a:extLst>
                  <a:ext uri="{FF2B5EF4-FFF2-40B4-BE49-F238E27FC236}">
                    <a16:creationId xmlns:a16="http://schemas.microsoft.com/office/drawing/2014/main" xmlns="" id="{6A2C8568-6C82-4A78-BF21-7A88C34EB962}"/>
                  </a:ext>
                </a:extLst>
              </p:cNvPr>
              <p:cNvSpPr/>
              <p:nvPr/>
            </p:nvSpPr>
            <p:spPr>
              <a:xfrm>
                <a:off x="1777760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99" name="Google Shape;9967;p73">
                <a:extLst>
                  <a:ext uri="{FF2B5EF4-FFF2-40B4-BE49-F238E27FC236}">
                    <a16:creationId xmlns:a16="http://schemas.microsoft.com/office/drawing/2014/main" xmlns="" id="{D96DDE82-D6B8-4572-9357-00867FF98ADF}"/>
                  </a:ext>
                </a:extLst>
              </p:cNvPr>
              <p:cNvSpPr/>
              <p:nvPr/>
            </p:nvSpPr>
            <p:spPr>
              <a:xfrm>
                <a:off x="2120578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0" name="Google Shape;9968;p73">
                <a:extLst>
                  <a:ext uri="{FF2B5EF4-FFF2-40B4-BE49-F238E27FC236}">
                    <a16:creationId xmlns:a16="http://schemas.microsoft.com/office/drawing/2014/main" xmlns="" id="{D4F37711-0CB2-4EDA-B544-4A071CEF7D41}"/>
                  </a:ext>
                </a:extLst>
              </p:cNvPr>
              <p:cNvSpPr/>
              <p:nvPr/>
            </p:nvSpPr>
            <p:spPr>
              <a:xfrm>
                <a:off x="2463395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1" name="Google Shape;9969;p73">
                <a:extLst>
                  <a:ext uri="{FF2B5EF4-FFF2-40B4-BE49-F238E27FC236}">
                    <a16:creationId xmlns:a16="http://schemas.microsoft.com/office/drawing/2014/main" xmlns="" id="{090AE29B-7B65-4D4A-8E6D-6B3493A68753}"/>
                  </a:ext>
                </a:extLst>
              </p:cNvPr>
              <p:cNvSpPr/>
              <p:nvPr/>
            </p:nvSpPr>
            <p:spPr>
              <a:xfrm>
                <a:off x="2806212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2" name="Google Shape;9970;p73">
                <a:extLst>
                  <a:ext uri="{FF2B5EF4-FFF2-40B4-BE49-F238E27FC236}">
                    <a16:creationId xmlns:a16="http://schemas.microsoft.com/office/drawing/2014/main" xmlns="" id="{220CA268-1279-433C-89BD-A9E521F29C0E}"/>
                  </a:ext>
                </a:extLst>
              </p:cNvPr>
              <p:cNvSpPr/>
              <p:nvPr/>
            </p:nvSpPr>
            <p:spPr>
              <a:xfrm>
                <a:off x="1092126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3" name="Google Shape;9971;p73">
                <a:extLst>
                  <a:ext uri="{FF2B5EF4-FFF2-40B4-BE49-F238E27FC236}">
                    <a16:creationId xmlns:a16="http://schemas.microsoft.com/office/drawing/2014/main" xmlns="" id="{FC454E8F-3A0D-44E1-AD94-237935BC0D6C}"/>
                  </a:ext>
                </a:extLst>
              </p:cNvPr>
              <p:cNvSpPr/>
              <p:nvPr/>
            </p:nvSpPr>
            <p:spPr>
              <a:xfrm>
                <a:off x="1434943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4" name="Google Shape;9972;p73">
                <a:extLst>
                  <a:ext uri="{FF2B5EF4-FFF2-40B4-BE49-F238E27FC236}">
                    <a16:creationId xmlns:a16="http://schemas.microsoft.com/office/drawing/2014/main" xmlns="" id="{959A668D-D4EF-4C18-A97F-F884550A8BDD}"/>
                  </a:ext>
                </a:extLst>
              </p:cNvPr>
              <p:cNvSpPr/>
              <p:nvPr/>
            </p:nvSpPr>
            <p:spPr>
              <a:xfrm>
                <a:off x="1777760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5" name="Google Shape;9973;p73">
                <a:extLst>
                  <a:ext uri="{FF2B5EF4-FFF2-40B4-BE49-F238E27FC236}">
                    <a16:creationId xmlns:a16="http://schemas.microsoft.com/office/drawing/2014/main" xmlns="" id="{CB26A5D4-1634-43D4-84FC-DEC49BBD61DB}"/>
                  </a:ext>
                </a:extLst>
              </p:cNvPr>
              <p:cNvSpPr/>
              <p:nvPr/>
            </p:nvSpPr>
            <p:spPr>
              <a:xfrm>
                <a:off x="2120578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6" name="Google Shape;9974;p73">
                <a:extLst>
                  <a:ext uri="{FF2B5EF4-FFF2-40B4-BE49-F238E27FC236}">
                    <a16:creationId xmlns:a16="http://schemas.microsoft.com/office/drawing/2014/main" xmlns="" id="{7BB5453D-CAEF-41A9-952E-E1743A55726E}"/>
                  </a:ext>
                </a:extLst>
              </p:cNvPr>
              <p:cNvSpPr/>
              <p:nvPr/>
            </p:nvSpPr>
            <p:spPr>
              <a:xfrm>
                <a:off x="2463395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7" name="Google Shape;9975;p73">
                <a:extLst>
                  <a:ext uri="{FF2B5EF4-FFF2-40B4-BE49-F238E27FC236}">
                    <a16:creationId xmlns:a16="http://schemas.microsoft.com/office/drawing/2014/main" xmlns="" id="{89A734E2-B9F4-43C2-8347-C1AEC7CEA774}"/>
                  </a:ext>
                </a:extLst>
              </p:cNvPr>
              <p:cNvSpPr/>
              <p:nvPr/>
            </p:nvSpPr>
            <p:spPr>
              <a:xfrm>
                <a:off x="2806212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375" name="Google Shape;9976;p73">
              <a:extLst>
                <a:ext uri="{FF2B5EF4-FFF2-40B4-BE49-F238E27FC236}">
                  <a16:creationId xmlns:a16="http://schemas.microsoft.com/office/drawing/2014/main" xmlns="" id="{C0A4478B-E063-4EEA-8E0B-998EDECE05EE}"/>
                </a:ext>
              </a:extLst>
            </p:cNvPr>
            <p:cNvGrpSpPr/>
            <p:nvPr/>
          </p:nvGrpSpPr>
          <p:grpSpPr>
            <a:xfrm>
              <a:off x="749309" y="1112739"/>
              <a:ext cx="314700" cy="975464"/>
              <a:chOff x="749309" y="1112739"/>
              <a:chExt cx="314700" cy="975464"/>
            </a:xfrm>
          </p:grpSpPr>
          <p:sp>
            <p:nvSpPr>
              <p:cNvPr id="380" name="Google Shape;9977;p73">
                <a:extLst>
                  <a:ext uri="{FF2B5EF4-FFF2-40B4-BE49-F238E27FC236}">
                    <a16:creationId xmlns:a16="http://schemas.microsoft.com/office/drawing/2014/main" xmlns="" id="{C091E0FC-D058-458F-8CBC-1DA60606AB7F}"/>
                  </a:ext>
                </a:extLst>
              </p:cNvPr>
              <p:cNvSpPr/>
              <p:nvPr/>
            </p:nvSpPr>
            <p:spPr>
              <a:xfrm>
                <a:off x="749309" y="136229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81" name="Google Shape;9978;p73">
                <a:extLst>
                  <a:ext uri="{FF2B5EF4-FFF2-40B4-BE49-F238E27FC236}">
                    <a16:creationId xmlns:a16="http://schemas.microsoft.com/office/drawing/2014/main" xmlns="" id="{B32738E3-2F05-4050-B312-5464CE3D4ADB}"/>
                  </a:ext>
                </a:extLst>
              </p:cNvPr>
              <p:cNvSpPr/>
              <p:nvPr/>
            </p:nvSpPr>
            <p:spPr>
              <a:xfrm>
                <a:off x="749309" y="161184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82" name="Google Shape;9979;p73">
                <a:extLst>
                  <a:ext uri="{FF2B5EF4-FFF2-40B4-BE49-F238E27FC236}">
                    <a16:creationId xmlns:a16="http://schemas.microsoft.com/office/drawing/2014/main" xmlns="" id="{0D483EF0-916A-4241-9308-C66E2BFA400A}"/>
                  </a:ext>
                </a:extLst>
              </p:cNvPr>
              <p:cNvSpPr/>
              <p:nvPr/>
            </p:nvSpPr>
            <p:spPr>
              <a:xfrm>
                <a:off x="749309" y="1861404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83" name="Google Shape;9980;p73">
                <a:extLst>
                  <a:ext uri="{FF2B5EF4-FFF2-40B4-BE49-F238E27FC236}">
                    <a16:creationId xmlns:a16="http://schemas.microsoft.com/office/drawing/2014/main" xmlns="" id="{93D5AC47-0BA9-4209-AC3E-47ACF48C4BB4}"/>
                  </a:ext>
                </a:extLst>
              </p:cNvPr>
              <p:cNvSpPr/>
              <p:nvPr/>
            </p:nvSpPr>
            <p:spPr>
              <a:xfrm>
                <a:off x="749309" y="1112739"/>
                <a:ext cx="314700" cy="226800"/>
              </a:xfrm>
              <a:prstGeom prst="rect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376" name="Google Shape;9981;p73">
              <a:extLst>
                <a:ext uri="{FF2B5EF4-FFF2-40B4-BE49-F238E27FC236}">
                  <a16:creationId xmlns:a16="http://schemas.microsoft.com/office/drawing/2014/main" xmlns="" id="{DAAEEB38-0D04-4267-AF14-645F762C432A}"/>
                </a:ext>
              </a:extLst>
            </p:cNvPr>
            <p:cNvSpPr/>
            <p:nvPr/>
          </p:nvSpPr>
          <p:spPr>
            <a:xfrm>
              <a:off x="1434877" y="1258345"/>
              <a:ext cx="1685700" cy="78600"/>
            </a:xfrm>
            <a:prstGeom prst="rect">
              <a:avLst/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" name="Google Shape;9982;p73">
              <a:extLst>
                <a:ext uri="{FF2B5EF4-FFF2-40B4-BE49-F238E27FC236}">
                  <a16:creationId xmlns:a16="http://schemas.microsoft.com/office/drawing/2014/main" xmlns="" id="{F84133AB-2CA9-47B8-80EC-7CBCCEA4A1A1}"/>
                </a:ext>
              </a:extLst>
            </p:cNvPr>
            <p:cNvSpPr/>
            <p:nvPr/>
          </p:nvSpPr>
          <p:spPr>
            <a:xfrm>
              <a:off x="1777683" y="2010641"/>
              <a:ext cx="1000200" cy="78600"/>
            </a:xfrm>
            <a:prstGeom prst="rect">
              <a:avLst/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" name="Google Shape;9983;p73">
              <a:extLst>
                <a:ext uri="{FF2B5EF4-FFF2-40B4-BE49-F238E27FC236}">
                  <a16:creationId xmlns:a16="http://schemas.microsoft.com/office/drawing/2014/main" xmlns="" id="{9188FCB6-6A10-4610-9BA4-02FC0E0F35D5}"/>
                </a:ext>
              </a:extLst>
            </p:cNvPr>
            <p:cNvSpPr/>
            <p:nvPr/>
          </p:nvSpPr>
          <p:spPr>
            <a:xfrm>
              <a:off x="1092070" y="1759876"/>
              <a:ext cx="657600" cy="78600"/>
            </a:xfrm>
            <a:prstGeom prst="rect">
              <a:avLst/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" name="Google Shape;9984;p73">
              <a:extLst>
                <a:ext uri="{FF2B5EF4-FFF2-40B4-BE49-F238E27FC236}">
                  <a16:creationId xmlns:a16="http://schemas.microsoft.com/office/drawing/2014/main" xmlns="" id="{D315ECC9-197D-401B-ABF8-9684E2D435A9}"/>
                </a:ext>
              </a:extLst>
            </p:cNvPr>
            <p:cNvSpPr/>
            <p:nvPr/>
          </p:nvSpPr>
          <p:spPr>
            <a:xfrm>
              <a:off x="2463277" y="1759876"/>
              <a:ext cx="657600" cy="78600"/>
            </a:xfrm>
            <a:prstGeom prst="rect">
              <a:avLst/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aphicFrame>
        <p:nvGraphicFramePr>
          <p:cNvPr id="408" name="Google Shape;9985;p73">
            <a:extLst>
              <a:ext uri="{FF2B5EF4-FFF2-40B4-BE49-F238E27FC236}">
                <a16:creationId xmlns:a16="http://schemas.microsoft.com/office/drawing/2014/main" xmlns="" id="{1CC7AF8E-B355-4EC2-A35D-69DA7B289813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869318603"/>
              </p:ext>
            </p:extLst>
          </p:nvPr>
        </p:nvGraphicFramePr>
        <p:xfrm>
          <a:off x="5865203" y="1195576"/>
          <a:ext cx="2504100" cy="9765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26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6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60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60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5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5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409" name="Google Shape;9986;p73">
            <a:extLst>
              <a:ext uri="{FF2B5EF4-FFF2-40B4-BE49-F238E27FC236}">
                <a16:creationId xmlns:a16="http://schemas.microsoft.com/office/drawing/2014/main" xmlns="" id="{B9AD9101-979D-43F3-B53D-3048A3AFF50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37040487"/>
              </p:ext>
            </p:extLst>
          </p:nvPr>
        </p:nvGraphicFramePr>
        <p:xfrm>
          <a:off x="3286066" y="2367826"/>
          <a:ext cx="2363400" cy="8685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90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0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08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908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9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9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410" name="Google Shape;9987;p73">
            <a:extLst>
              <a:ext uri="{FF2B5EF4-FFF2-40B4-BE49-F238E27FC236}">
                <a16:creationId xmlns:a16="http://schemas.microsoft.com/office/drawing/2014/main" xmlns="" id="{42FCE275-51A6-4F13-8825-22959395EB8B}"/>
              </a:ext>
            </a:extLst>
          </p:cNvPr>
          <p:cNvGrpSpPr/>
          <p:nvPr userDrawn="1"/>
        </p:nvGrpSpPr>
        <p:grpSpPr>
          <a:xfrm>
            <a:off x="3288052" y="3358786"/>
            <a:ext cx="2363377" cy="1047062"/>
            <a:chOff x="3358399" y="3285485"/>
            <a:chExt cx="2363377" cy="1047062"/>
          </a:xfrm>
        </p:grpSpPr>
        <p:grpSp>
          <p:nvGrpSpPr>
            <p:cNvPr id="411" name="Google Shape;9988;p73">
              <a:extLst>
                <a:ext uri="{FF2B5EF4-FFF2-40B4-BE49-F238E27FC236}">
                  <a16:creationId xmlns:a16="http://schemas.microsoft.com/office/drawing/2014/main" xmlns="" id="{7C01CC20-20FC-4555-903D-4B13E15093F1}"/>
                </a:ext>
              </a:extLst>
            </p:cNvPr>
            <p:cNvGrpSpPr/>
            <p:nvPr/>
          </p:nvGrpSpPr>
          <p:grpSpPr>
            <a:xfrm>
              <a:off x="3358412" y="3285485"/>
              <a:ext cx="2363244" cy="139500"/>
              <a:chOff x="3358412" y="3285485"/>
              <a:chExt cx="2363244" cy="139500"/>
            </a:xfrm>
          </p:grpSpPr>
          <p:sp>
            <p:nvSpPr>
              <p:cNvPr id="442" name="Google Shape;9989;p73">
                <a:extLst>
                  <a:ext uri="{FF2B5EF4-FFF2-40B4-BE49-F238E27FC236}">
                    <a16:creationId xmlns:a16="http://schemas.microsoft.com/office/drawing/2014/main" xmlns="" id="{AEF945BA-2F09-45FB-8E89-49A88C225242}"/>
                  </a:ext>
                </a:extLst>
              </p:cNvPr>
              <p:cNvSpPr/>
              <p:nvPr/>
            </p:nvSpPr>
            <p:spPr>
              <a:xfrm>
                <a:off x="3358412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7994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43" name="Google Shape;9990;p73">
                <a:extLst>
                  <a:ext uri="{FF2B5EF4-FFF2-40B4-BE49-F238E27FC236}">
                    <a16:creationId xmlns:a16="http://schemas.microsoft.com/office/drawing/2014/main" xmlns="" id="{F53CF72A-87A0-41C6-ACAD-B1F03F54E91B}"/>
                  </a:ext>
                </a:extLst>
              </p:cNvPr>
              <p:cNvSpPr/>
              <p:nvPr/>
            </p:nvSpPr>
            <p:spPr>
              <a:xfrm>
                <a:off x="3838898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7994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44" name="Google Shape;9991;p73">
                <a:extLst>
                  <a:ext uri="{FF2B5EF4-FFF2-40B4-BE49-F238E27FC236}">
                    <a16:creationId xmlns:a16="http://schemas.microsoft.com/office/drawing/2014/main" xmlns="" id="{C80A0CEA-581A-4723-B8F3-ABEBBCADB8F7}"/>
                  </a:ext>
                </a:extLst>
              </p:cNvPr>
              <p:cNvSpPr/>
              <p:nvPr/>
            </p:nvSpPr>
            <p:spPr>
              <a:xfrm>
                <a:off x="4319384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7994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45" name="Google Shape;9992;p73">
                <a:extLst>
                  <a:ext uri="{FF2B5EF4-FFF2-40B4-BE49-F238E27FC236}">
                    <a16:creationId xmlns:a16="http://schemas.microsoft.com/office/drawing/2014/main" xmlns="" id="{4C431FA1-5446-448E-AD42-86A78D098231}"/>
                  </a:ext>
                </a:extLst>
              </p:cNvPr>
              <p:cNvSpPr/>
              <p:nvPr/>
            </p:nvSpPr>
            <p:spPr>
              <a:xfrm>
                <a:off x="4799870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7994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46" name="Google Shape;9993;p73">
                <a:extLst>
                  <a:ext uri="{FF2B5EF4-FFF2-40B4-BE49-F238E27FC236}">
                    <a16:creationId xmlns:a16="http://schemas.microsoft.com/office/drawing/2014/main" xmlns="" id="{D0DA96C8-AFE4-45F7-AC19-87033B71167D}"/>
                  </a:ext>
                </a:extLst>
              </p:cNvPr>
              <p:cNvSpPr/>
              <p:nvPr/>
            </p:nvSpPr>
            <p:spPr>
              <a:xfrm>
                <a:off x="5280356" y="3285485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7994A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412" name="Google Shape;9994;p73">
              <a:extLst>
                <a:ext uri="{FF2B5EF4-FFF2-40B4-BE49-F238E27FC236}">
                  <a16:creationId xmlns:a16="http://schemas.microsoft.com/office/drawing/2014/main" xmlns="" id="{9850DE4C-F7B6-498F-9EC4-602815ADAE65}"/>
                </a:ext>
              </a:extLst>
            </p:cNvPr>
            <p:cNvGrpSpPr/>
            <p:nvPr/>
          </p:nvGrpSpPr>
          <p:grpSpPr>
            <a:xfrm>
              <a:off x="3358412" y="3466996"/>
              <a:ext cx="2363244" cy="139500"/>
              <a:chOff x="3358412" y="3466996"/>
              <a:chExt cx="2363244" cy="139500"/>
            </a:xfrm>
          </p:grpSpPr>
          <p:sp>
            <p:nvSpPr>
              <p:cNvPr id="437" name="Google Shape;9995;p73">
                <a:extLst>
                  <a:ext uri="{FF2B5EF4-FFF2-40B4-BE49-F238E27FC236}">
                    <a16:creationId xmlns:a16="http://schemas.microsoft.com/office/drawing/2014/main" xmlns="" id="{9370EEAC-ADBF-418F-9EA8-62F16BE0FA88}"/>
                  </a:ext>
                </a:extLst>
              </p:cNvPr>
              <p:cNvSpPr/>
              <p:nvPr/>
            </p:nvSpPr>
            <p:spPr>
              <a:xfrm>
                <a:off x="3358412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38" name="Google Shape;9996;p73">
                <a:extLst>
                  <a:ext uri="{FF2B5EF4-FFF2-40B4-BE49-F238E27FC236}">
                    <a16:creationId xmlns:a16="http://schemas.microsoft.com/office/drawing/2014/main" xmlns="" id="{A302821C-B3C2-4943-A936-83EE35BCFA39}"/>
                  </a:ext>
                </a:extLst>
              </p:cNvPr>
              <p:cNvSpPr/>
              <p:nvPr/>
            </p:nvSpPr>
            <p:spPr>
              <a:xfrm>
                <a:off x="3838898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39" name="Google Shape;9997;p73">
                <a:extLst>
                  <a:ext uri="{FF2B5EF4-FFF2-40B4-BE49-F238E27FC236}">
                    <a16:creationId xmlns:a16="http://schemas.microsoft.com/office/drawing/2014/main" xmlns="" id="{3E0BEB83-825F-45A6-928F-341D431306A9}"/>
                  </a:ext>
                </a:extLst>
              </p:cNvPr>
              <p:cNvSpPr/>
              <p:nvPr/>
            </p:nvSpPr>
            <p:spPr>
              <a:xfrm>
                <a:off x="4319384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40" name="Google Shape;9998;p73">
                <a:extLst>
                  <a:ext uri="{FF2B5EF4-FFF2-40B4-BE49-F238E27FC236}">
                    <a16:creationId xmlns:a16="http://schemas.microsoft.com/office/drawing/2014/main" xmlns="" id="{50FDD6F9-FBE3-4469-8523-4EB2E8623840}"/>
                  </a:ext>
                </a:extLst>
              </p:cNvPr>
              <p:cNvSpPr/>
              <p:nvPr/>
            </p:nvSpPr>
            <p:spPr>
              <a:xfrm>
                <a:off x="4799870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41" name="Google Shape;9999;p73">
                <a:extLst>
                  <a:ext uri="{FF2B5EF4-FFF2-40B4-BE49-F238E27FC236}">
                    <a16:creationId xmlns:a16="http://schemas.microsoft.com/office/drawing/2014/main" xmlns="" id="{83E72582-E970-41E2-BB1B-2E443A6E1B9C}"/>
                  </a:ext>
                </a:extLst>
              </p:cNvPr>
              <p:cNvSpPr/>
              <p:nvPr/>
            </p:nvSpPr>
            <p:spPr>
              <a:xfrm>
                <a:off x="5280356" y="3466996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413" name="Google Shape;10000;p73">
              <a:extLst>
                <a:ext uri="{FF2B5EF4-FFF2-40B4-BE49-F238E27FC236}">
                  <a16:creationId xmlns:a16="http://schemas.microsoft.com/office/drawing/2014/main" xmlns="" id="{017FB448-1EFF-4DCB-BDE2-6DCB55DD939A}"/>
                </a:ext>
              </a:extLst>
            </p:cNvPr>
            <p:cNvGrpSpPr/>
            <p:nvPr/>
          </p:nvGrpSpPr>
          <p:grpSpPr>
            <a:xfrm>
              <a:off x="3358412" y="3648507"/>
              <a:ext cx="2363244" cy="139500"/>
              <a:chOff x="3358412" y="3648507"/>
              <a:chExt cx="2363244" cy="139500"/>
            </a:xfrm>
          </p:grpSpPr>
          <p:sp>
            <p:nvSpPr>
              <p:cNvPr id="432" name="Google Shape;10001;p73">
                <a:extLst>
                  <a:ext uri="{FF2B5EF4-FFF2-40B4-BE49-F238E27FC236}">
                    <a16:creationId xmlns:a16="http://schemas.microsoft.com/office/drawing/2014/main" xmlns="" id="{1F239E40-373B-442F-AB58-7FBCADD14BB9}"/>
                  </a:ext>
                </a:extLst>
              </p:cNvPr>
              <p:cNvSpPr/>
              <p:nvPr/>
            </p:nvSpPr>
            <p:spPr>
              <a:xfrm>
                <a:off x="3358412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33" name="Google Shape;10002;p73">
                <a:extLst>
                  <a:ext uri="{FF2B5EF4-FFF2-40B4-BE49-F238E27FC236}">
                    <a16:creationId xmlns:a16="http://schemas.microsoft.com/office/drawing/2014/main" xmlns="" id="{12930BFA-2240-4BBE-B1CD-23B476BD85E9}"/>
                  </a:ext>
                </a:extLst>
              </p:cNvPr>
              <p:cNvSpPr/>
              <p:nvPr/>
            </p:nvSpPr>
            <p:spPr>
              <a:xfrm>
                <a:off x="3838898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34" name="Google Shape;10003;p73">
                <a:extLst>
                  <a:ext uri="{FF2B5EF4-FFF2-40B4-BE49-F238E27FC236}">
                    <a16:creationId xmlns:a16="http://schemas.microsoft.com/office/drawing/2014/main" xmlns="" id="{2D53C774-C723-4DF5-B763-E7B05566AD47}"/>
                  </a:ext>
                </a:extLst>
              </p:cNvPr>
              <p:cNvSpPr/>
              <p:nvPr/>
            </p:nvSpPr>
            <p:spPr>
              <a:xfrm>
                <a:off x="4319384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35" name="Google Shape;10004;p73">
                <a:extLst>
                  <a:ext uri="{FF2B5EF4-FFF2-40B4-BE49-F238E27FC236}">
                    <a16:creationId xmlns:a16="http://schemas.microsoft.com/office/drawing/2014/main" xmlns="" id="{47750677-067B-4867-894F-9D3DEFCB5398}"/>
                  </a:ext>
                </a:extLst>
              </p:cNvPr>
              <p:cNvSpPr/>
              <p:nvPr/>
            </p:nvSpPr>
            <p:spPr>
              <a:xfrm>
                <a:off x="4799870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36" name="Google Shape;10005;p73">
                <a:extLst>
                  <a:ext uri="{FF2B5EF4-FFF2-40B4-BE49-F238E27FC236}">
                    <a16:creationId xmlns:a16="http://schemas.microsoft.com/office/drawing/2014/main" xmlns="" id="{47E4E87E-67B4-434C-AF7D-0B71C1022BE3}"/>
                  </a:ext>
                </a:extLst>
              </p:cNvPr>
              <p:cNvSpPr/>
              <p:nvPr/>
            </p:nvSpPr>
            <p:spPr>
              <a:xfrm>
                <a:off x="5280356" y="3648507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414" name="Google Shape;10006;p73">
              <a:extLst>
                <a:ext uri="{FF2B5EF4-FFF2-40B4-BE49-F238E27FC236}">
                  <a16:creationId xmlns:a16="http://schemas.microsoft.com/office/drawing/2014/main" xmlns="" id="{FDAEA5BB-37FC-40F1-9CD9-FA9F0C7CB598}"/>
                </a:ext>
              </a:extLst>
            </p:cNvPr>
            <p:cNvGrpSpPr/>
            <p:nvPr/>
          </p:nvGrpSpPr>
          <p:grpSpPr>
            <a:xfrm>
              <a:off x="3358412" y="3830018"/>
              <a:ext cx="2363244" cy="139500"/>
              <a:chOff x="3358412" y="3830018"/>
              <a:chExt cx="2363244" cy="139500"/>
            </a:xfrm>
          </p:grpSpPr>
          <p:sp>
            <p:nvSpPr>
              <p:cNvPr id="427" name="Google Shape;10007;p73">
                <a:extLst>
                  <a:ext uri="{FF2B5EF4-FFF2-40B4-BE49-F238E27FC236}">
                    <a16:creationId xmlns:a16="http://schemas.microsoft.com/office/drawing/2014/main" xmlns="" id="{4859DB61-ECDC-4D25-9974-D021E86B2F68}"/>
                  </a:ext>
                </a:extLst>
              </p:cNvPr>
              <p:cNvSpPr/>
              <p:nvPr/>
            </p:nvSpPr>
            <p:spPr>
              <a:xfrm>
                <a:off x="3358412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28" name="Google Shape;10008;p73">
                <a:extLst>
                  <a:ext uri="{FF2B5EF4-FFF2-40B4-BE49-F238E27FC236}">
                    <a16:creationId xmlns:a16="http://schemas.microsoft.com/office/drawing/2014/main" xmlns="" id="{1C6CCBE5-EE43-4E58-94E8-D2F42B08F437}"/>
                  </a:ext>
                </a:extLst>
              </p:cNvPr>
              <p:cNvSpPr/>
              <p:nvPr/>
            </p:nvSpPr>
            <p:spPr>
              <a:xfrm>
                <a:off x="3838898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29" name="Google Shape;10009;p73">
                <a:extLst>
                  <a:ext uri="{FF2B5EF4-FFF2-40B4-BE49-F238E27FC236}">
                    <a16:creationId xmlns:a16="http://schemas.microsoft.com/office/drawing/2014/main" xmlns="" id="{57A1EDF5-792C-4258-92E1-F2905FDDEFCA}"/>
                  </a:ext>
                </a:extLst>
              </p:cNvPr>
              <p:cNvSpPr/>
              <p:nvPr/>
            </p:nvSpPr>
            <p:spPr>
              <a:xfrm>
                <a:off x="4319384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30" name="Google Shape;10010;p73">
                <a:extLst>
                  <a:ext uri="{FF2B5EF4-FFF2-40B4-BE49-F238E27FC236}">
                    <a16:creationId xmlns:a16="http://schemas.microsoft.com/office/drawing/2014/main" xmlns="" id="{556AE47E-D6BC-42CF-9556-46C6B2E6A4C8}"/>
                  </a:ext>
                </a:extLst>
              </p:cNvPr>
              <p:cNvSpPr/>
              <p:nvPr/>
            </p:nvSpPr>
            <p:spPr>
              <a:xfrm>
                <a:off x="4799870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31" name="Google Shape;10011;p73">
                <a:extLst>
                  <a:ext uri="{FF2B5EF4-FFF2-40B4-BE49-F238E27FC236}">
                    <a16:creationId xmlns:a16="http://schemas.microsoft.com/office/drawing/2014/main" xmlns="" id="{6B6D89FF-82F1-48D0-9F04-D2CC40B00150}"/>
                  </a:ext>
                </a:extLst>
              </p:cNvPr>
              <p:cNvSpPr/>
              <p:nvPr/>
            </p:nvSpPr>
            <p:spPr>
              <a:xfrm>
                <a:off x="5280356" y="3830018"/>
                <a:ext cx="441300" cy="1395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415" name="Google Shape;10012;p73">
              <a:extLst>
                <a:ext uri="{FF2B5EF4-FFF2-40B4-BE49-F238E27FC236}">
                  <a16:creationId xmlns:a16="http://schemas.microsoft.com/office/drawing/2014/main" xmlns="" id="{688D3720-725F-49E1-A30B-B310183B4D7B}"/>
                </a:ext>
              </a:extLst>
            </p:cNvPr>
            <p:cNvGrpSpPr/>
            <p:nvPr/>
          </p:nvGrpSpPr>
          <p:grpSpPr>
            <a:xfrm>
              <a:off x="3358399" y="4011514"/>
              <a:ext cx="2363377" cy="139537"/>
              <a:chOff x="3294800" y="4134603"/>
              <a:chExt cx="2638876" cy="152400"/>
            </a:xfrm>
          </p:grpSpPr>
          <p:sp>
            <p:nvSpPr>
              <p:cNvPr id="422" name="Google Shape;10013;p73">
                <a:extLst>
                  <a:ext uri="{FF2B5EF4-FFF2-40B4-BE49-F238E27FC236}">
                    <a16:creationId xmlns:a16="http://schemas.microsoft.com/office/drawing/2014/main" xmlns="" id="{13E14F32-721B-494A-8D32-F94E6FB4BF5A}"/>
                  </a:ext>
                </a:extLst>
              </p:cNvPr>
              <p:cNvSpPr/>
              <p:nvPr/>
            </p:nvSpPr>
            <p:spPr>
              <a:xfrm>
                <a:off x="3294800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23" name="Google Shape;10014;p73">
                <a:extLst>
                  <a:ext uri="{FF2B5EF4-FFF2-40B4-BE49-F238E27FC236}">
                    <a16:creationId xmlns:a16="http://schemas.microsoft.com/office/drawing/2014/main" xmlns="" id="{34154242-ECB3-40AF-9A3B-6629877CCE01}"/>
                  </a:ext>
                </a:extLst>
              </p:cNvPr>
              <p:cNvSpPr/>
              <p:nvPr/>
            </p:nvSpPr>
            <p:spPr>
              <a:xfrm>
                <a:off x="3831294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24" name="Google Shape;10015;p73">
                <a:extLst>
                  <a:ext uri="{FF2B5EF4-FFF2-40B4-BE49-F238E27FC236}">
                    <a16:creationId xmlns:a16="http://schemas.microsoft.com/office/drawing/2014/main" xmlns="" id="{AE7ECFA4-BEED-4CB1-9A93-74C42E49FA6E}"/>
                  </a:ext>
                </a:extLst>
              </p:cNvPr>
              <p:cNvSpPr/>
              <p:nvPr/>
            </p:nvSpPr>
            <p:spPr>
              <a:xfrm>
                <a:off x="4367788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25" name="Google Shape;10016;p73">
                <a:extLst>
                  <a:ext uri="{FF2B5EF4-FFF2-40B4-BE49-F238E27FC236}">
                    <a16:creationId xmlns:a16="http://schemas.microsoft.com/office/drawing/2014/main" xmlns="" id="{E6F8731F-2BE9-4C65-95A7-8CEA9FEAA2A7}"/>
                  </a:ext>
                </a:extLst>
              </p:cNvPr>
              <p:cNvSpPr/>
              <p:nvPr/>
            </p:nvSpPr>
            <p:spPr>
              <a:xfrm>
                <a:off x="4904282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26" name="Google Shape;10017;p73">
                <a:extLst>
                  <a:ext uri="{FF2B5EF4-FFF2-40B4-BE49-F238E27FC236}">
                    <a16:creationId xmlns:a16="http://schemas.microsoft.com/office/drawing/2014/main" xmlns="" id="{D3327CD2-35BA-436B-BACD-E52465B4131C}"/>
                  </a:ext>
                </a:extLst>
              </p:cNvPr>
              <p:cNvSpPr/>
              <p:nvPr/>
            </p:nvSpPr>
            <p:spPr>
              <a:xfrm>
                <a:off x="5440776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416" name="Google Shape;10018;p73">
              <a:extLst>
                <a:ext uri="{FF2B5EF4-FFF2-40B4-BE49-F238E27FC236}">
                  <a16:creationId xmlns:a16="http://schemas.microsoft.com/office/drawing/2014/main" xmlns="" id="{8D8A7FE1-88CF-4FED-B44B-32CA8DA38C81}"/>
                </a:ext>
              </a:extLst>
            </p:cNvPr>
            <p:cNvGrpSpPr/>
            <p:nvPr/>
          </p:nvGrpSpPr>
          <p:grpSpPr>
            <a:xfrm>
              <a:off x="3358399" y="4193010"/>
              <a:ext cx="2363377" cy="139537"/>
              <a:chOff x="3294800" y="4134603"/>
              <a:chExt cx="2638876" cy="152400"/>
            </a:xfrm>
          </p:grpSpPr>
          <p:sp>
            <p:nvSpPr>
              <p:cNvPr id="417" name="Google Shape;10019;p73">
                <a:extLst>
                  <a:ext uri="{FF2B5EF4-FFF2-40B4-BE49-F238E27FC236}">
                    <a16:creationId xmlns:a16="http://schemas.microsoft.com/office/drawing/2014/main" xmlns="" id="{D8E33407-5FE2-4D0B-AF91-598600E629D1}"/>
                  </a:ext>
                </a:extLst>
              </p:cNvPr>
              <p:cNvSpPr/>
              <p:nvPr/>
            </p:nvSpPr>
            <p:spPr>
              <a:xfrm>
                <a:off x="3294800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8" name="Google Shape;10020;p73">
                <a:extLst>
                  <a:ext uri="{FF2B5EF4-FFF2-40B4-BE49-F238E27FC236}">
                    <a16:creationId xmlns:a16="http://schemas.microsoft.com/office/drawing/2014/main" xmlns="" id="{6A7112F2-6491-49C2-A808-E35A70013567}"/>
                  </a:ext>
                </a:extLst>
              </p:cNvPr>
              <p:cNvSpPr/>
              <p:nvPr/>
            </p:nvSpPr>
            <p:spPr>
              <a:xfrm>
                <a:off x="3831294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9" name="Google Shape;10021;p73">
                <a:extLst>
                  <a:ext uri="{FF2B5EF4-FFF2-40B4-BE49-F238E27FC236}">
                    <a16:creationId xmlns:a16="http://schemas.microsoft.com/office/drawing/2014/main" xmlns="" id="{FE4AD9E8-3BFA-4322-A34A-A59B42DAB64F}"/>
                  </a:ext>
                </a:extLst>
              </p:cNvPr>
              <p:cNvSpPr/>
              <p:nvPr/>
            </p:nvSpPr>
            <p:spPr>
              <a:xfrm>
                <a:off x="4367788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20" name="Google Shape;10022;p73">
                <a:extLst>
                  <a:ext uri="{FF2B5EF4-FFF2-40B4-BE49-F238E27FC236}">
                    <a16:creationId xmlns:a16="http://schemas.microsoft.com/office/drawing/2014/main" xmlns="" id="{88CA65C1-AEC7-44E8-B84F-E22F313FC2BB}"/>
                  </a:ext>
                </a:extLst>
              </p:cNvPr>
              <p:cNvSpPr/>
              <p:nvPr/>
            </p:nvSpPr>
            <p:spPr>
              <a:xfrm>
                <a:off x="4904282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21" name="Google Shape;10023;p73">
                <a:extLst>
                  <a:ext uri="{FF2B5EF4-FFF2-40B4-BE49-F238E27FC236}">
                    <a16:creationId xmlns:a16="http://schemas.microsoft.com/office/drawing/2014/main" xmlns="" id="{4B743FEC-B0EB-4F62-8AAF-E2478DF27753}"/>
                  </a:ext>
                </a:extLst>
              </p:cNvPr>
              <p:cNvSpPr/>
              <p:nvPr/>
            </p:nvSpPr>
            <p:spPr>
              <a:xfrm>
                <a:off x="5440776" y="4134603"/>
                <a:ext cx="492900" cy="152400"/>
              </a:xfrm>
              <a:prstGeom prst="flowChartAlternateProcess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aphicFrame>
        <p:nvGraphicFramePr>
          <p:cNvPr id="447" name="Google Shape;10024;p73">
            <a:extLst>
              <a:ext uri="{FF2B5EF4-FFF2-40B4-BE49-F238E27FC236}">
                <a16:creationId xmlns:a16="http://schemas.microsoft.com/office/drawing/2014/main" xmlns="" id="{724FA9AE-B877-4A6E-AFDF-61FD6F84F99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106873363"/>
              </p:ext>
            </p:extLst>
          </p:nvPr>
        </p:nvGraphicFramePr>
        <p:xfrm>
          <a:off x="638853" y="2367826"/>
          <a:ext cx="2369800" cy="8893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92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2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24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924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6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F8195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5F8195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F8195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5F8195">
                          <a:alpha val="0"/>
                        </a:srgbClr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5F819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6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6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869FB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A5B7C5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2F2F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B7C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448" name="Google Shape;10025;p73">
            <a:extLst>
              <a:ext uri="{FF2B5EF4-FFF2-40B4-BE49-F238E27FC236}">
                <a16:creationId xmlns:a16="http://schemas.microsoft.com/office/drawing/2014/main" xmlns="" id="{1A325DBD-A076-461B-A900-E804B7FE1C60}"/>
              </a:ext>
            </a:extLst>
          </p:cNvPr>
          <p:cNvGrpSpPr/>
          <p:nvPr userDrawn="1"/>
        </p:nvGrpSpPr>
        <p:grpSpPr>
          <a:xfrm>
            <a:off x="4088522" y="2771640"/>
            <a:ext cx="1302095" cy="60959"/>
            <a:chOff x="3558802" y="4011427"/>
            <a:chExt cx="1866000" cy="111300"/>
          </a:xfrm>
        </p:grpSpPr>
        <p:sp>
          <p:nvSpPr>
            <p:cNvPr id="449" name="Google Shape;10026;p73">
              <a:extLst>
                <a:ext uri="{FF2B5EF4-FFF2-40B4-BE49-F238E27FC236}">
                  <a16:creationId xmlns:a16="http://schemas.microsoft.com/office/drawing/2014/main" xmlns="" id="{1711560D-DA11-435D-B619-818556958E49}"/>
                </a:ext>
              </a:extLst>
            </p:cNvPr>
            <p:cNvSpPr/>
            <p:nvPr/>
          </p:nvSpPr>
          <p:spPr>
            <a:xfrm rot="5400000" flipH="1">
              <a:off x="4436152" y="3134077"/>
              <a:ext cx="111300" cy="18660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" name="Google Shape;10027;p73">
              <a:extLst>
                <a:ext uri="{FF2B5EF4-FFF2-40B4-BE49-F238E27FC236}">
                  <a16:creationId xmlns:a16="http://schemas.microsoft.com/office/drawing/2014/main" xmlns="" id="{CA831CED-F625-402B-BDB5-684130E57CCE}"/>
                </a:ext>
              </a:extLst>
            </p:cNvPr>
            <p:cNvSpPr/>
            <p:nvPr/>
          </p:nvSpPr>
          <p:spPr>
            <a:xfrm rot="5400000" flipH="1">
              <a:off x="4167866" y="3416648"/>
              <a:ext cx="97200" cy="13014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51" name="Google Shape;10028;p73">
            <a:extLst>
              <a:ext uri="{FF2B5EF4-FFF2-40B4-BE49-F238E27FC236}">
                <a16:creationId xmlns:a16="http://schemas.microsoft.com/office/drawing/2014/main" xmlns="" id="{81051412-9180-4233-B849-08B728795223}"/>
              </a:ext>
            </a:extLst>
          </p:cNvPr>
          <p:cNvGrpSpPr/>
          <p:nvPr userDrawn="1"/>
        </p:nvGrpSpPr>
        <p:grpSpPr>
          <a:xfrm>
            <a:off x="4634010" y="3053800"/>
            <a:ext cx="914340" cy="60959"/>
            <a:chOff x="3558802" y="4011427"/>
            <a:chExt cx="1866000" cy="111300"/>
          </a:xfrm>
        </p:grpSpPr>
        <p:sp>
          <p:nvSpPr>
            <p:cNvPr id="452" name="Google Shape;10029;p73">
              <a:extLst>
                <a:ext uri="{FF2B5EF4-FFF2-40B4-BE49-F238E27FC236}">
                  <a16:creationId xmlns:a16="http://schemas.microsoft.com/office/drawing/2014/main" xmlns="" id="{80243CE5-DDB3-4D01-8871-EFE6DBA231BF}"/>
                </a:ext>
              </a:extLst>
            </p:cNvPr>
            <p:cNvSpPr/>
            <p:nvPr/>
          </p:nvSpPr>
          <p:spPr>
            <a:xfrm rot="5400000" flipH="1">
              <a:off x="4436152" y="3134077"/>
              <a:ext cx="111300" cy="1866000"/>
            </a:xfrm>
            <a:prstGeom prst="round2SameRect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3" name="Google Shape;10030;p73">
              <a:extLst>
                <a:ext uri="{FF2B5EF4-FFF2-40B4-BE49-F238E27FC236}">
                  <a16:creationId xmlns:a16="http://schemas.microsoft.com/office/drawing/2014/main" xmlns="" id="{9EBF4A1C-2C86-4E53-8936-293FC19F4A00}"/>
                </a:ext>
              </a:extLst>
            </p:cNvPr>
            <p:cNvSpPr/>
            <p:nvPr/>
          </p:nvSpPr>
          <p:spPr>
            <a:xfrm rot="5400000" flipH="1">
              <a:off x="4167866" y="3416648"/>
              <a:ext cx="97200" cy="13014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54" name="Google Shape;10031;p73">
            <a:extLst>
              <a:ext uri="{FF2B5EF4-FFF2-40B4-BE49-F238E27FC236}">
                <a16:creationId xmlns:a16="http://schemas.microsoft.com/office/drawing/2014/main" xmlns="" id="{494954AB-D1A8-4670-8FC1-50BE573D12FF}"/>
              </a:ext>
            </a:extLst>
          </p:cNvPr>
          <p:cNvGrpSpPr/>
          <p:nvPr userDrawn="1"/>
        </p:nvGrpSpPr>
        <p:grpSpPr>
          <a:xfrm>
            <a:off x="5837527" y="3388323"/>
            <a:ext cx="2519825" cy="1001454"/>
            <a:chOff x="1906114" y="789980"/>
            <a:chExt cx="1487676" cy="606868"/>
          </a:xfrm>
        </p:grpSpPr>
        <p:cxnSp>
          <p:nvCxnSpPr>
            <p:cNvPr id="455" name="Google Shape;10032;p73">
              <a:extLst>
                <a:ext uri="{FF2B5EF4-FFF2-40B4-BE49-F238E27FC236}">
                  <a16:creationId xmlns:a16="http://schemas.microsoft.com/office/drawing/2014/main" xmlns="" id="{DB3AE926-BC25-4685-9EE6-6554520FFEBF}"/>
                </a:ext>
              </a:extLst>
            </p:cNvPr>
            <p:cNvCxnSpPr/>
            <p:nvPr/>
          </p:nvCxnSpPr>
          <p:spPr>
            <a:xfrm rot="10800000">
              <a:off x="2109981" y="1180903"/>
              <a:ext cx="1280400" cy="0"/>
            </a:xfrm>
            <a:prstGeom prst="straightConnector1">
              <a:avLst/>
            </a:prstGeom>
            <a:noFill/>
            <a:ln w="9525" cap="flat" cmpd="sng">
              <a:solidFill>
                <a:srgbClr val="B3C3C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10033;p73">
              <a:extLst>
                <a:ext uri="{FF2B5EF4-FFF2-40B4-BE49-F238E27FC236}">
                  <a16:creationId xmlns:a16="http://schemas.microsoft.com/office/drawing/2014/main" xmlns="" id="{839C1604-CDB9-47D3-BD1F-6E6A62A7C5AF}"/>
                </a:ext>
              </a:extLst>
            </p:cNvPr>
            <p:cNvCxnSpPr/>
            <p:nvPr/>
          </p:nvCxnSpPr>
          <p:spPr>
            <a:xfrm rot="10800000">
              <a:off x="2109981" y="985080"/>
              <a:ext cx="1280400" cy="0"/>
            </a:xfrm>
            <a:prstGeom prst="straightConnector1">
              <a:avLst/>
            </a:prstGeom>
            <a:noFill/>
            <a:ln w="9525" cap="flat" cmpd="sng">
              <a:solidFill>
                <a:srgbClr val="B3C3C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10034;p73">
              <a:extLst>
                <a:ext uri="{FF2B5EF4-FFF2-40B4-BE49-F238E27FC236}">
                  <a16:creationId xmlns:a16="http://schemas.microsoft.com/office/drawing/2014/main" xmlns="" id="{D9B2A8FC-51D3-497D-B7D1-987AF5DA4502}"/>
                </a:ext>
              </a:extLst>
            </p:cNvPr>
            <p:cNvCxnSpPr/>
            <p:nvPr/>
          </p:nvCxnSpPr>
          <p:spPr>
            <a:xfrm rot="10800000">
              <a:off x="2109981" y="1376729"/>
              <a:ext cx="1280400" cy="0"/>
            </a:xfrm>
            <a:prstGeom prst="straightConnector1">
              <a:avLst/>
            </a:prstGeom>
            <a:noFill/>
            <a:ln w="9525" cap="flat" cmpd="sng">
              <a:solidFill>
                <a:srgbClr val="B3C3C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58" name="Google Shape;10035;p73">
              <a:extLst>
                <a:ext uri="{FF2B5EF4-FFF2-40B4-BE49-F238E27FC236}">
                  <a16:creationId xmlns:a16="http://schemas.microsoft.com/office/drawing/2014/main" xmlns="" id="{D1E516C3-D364-4C04-A4FB-703190E50A0D}"/>
                </a:ext>
              </a:extLst>
            </p:cNvPr>
            <p:cNvSpPr txBox="1"/>
            <p:nvPr/>
          </p:nvSpPr>
          <p:spPr>
            <a:xfrm flipH="1">
              <a:off x="2109710" y="789981"/>
              <a:ext cx="281100" cy="1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300">
                  <a:solidFill>
                    <a:srgbClr val="E3E9ED"/>
                  </a:solidFill>
                </a:rPr>
                <a:t>JANUARY</a:t>
              </a:r>
              <a:endParaRPr sz="300" dirty="0">
                <a:solidFill>
                  <a:srgbClr val="E3E9ED"/>
                </a:solidFill>
              </a:endParaRPr>
            </a:p>
          </p:txBody>
        </p:sp>
        <p:sp>
          <p:nvSpPr>
            <p:cNvPr id="459" name="Google Shape;10036;p73">
              <a:extLst>
                <a:ext uri="{FF2B5EF4-FFF2-40B4-BE49-F238E27FC236}">
                  <a16:creationId xmlns:a16="http://schemas.microsoft.com/office/drawing/2014/main" xmlns="" id="{743F52FC-7923-4059-861A-0144ACB155EA}"/>
                </a:ext>
              </a:extLst>
            </p:cNvPr>
            <p:cNvSpPr txBox="1"/>
            <p:nvPr/>
          </p:nvSpPr>
          <p:spPr>
            <a:xfrm flipH="1">
              <a:off x="2434275" y="789980"/>
              <a:ext cx="289200" cy="1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300">
                  <a:solidFill>
                    <a:srgbClr val="E3E9ED"/>
                  </a:solidFill>
                </a:rPr>
                <a:t>FEBRUARY</a:t>
              </a:r>
              <a:endParaRPr sz="300" dirty="0">
                <a:solidFill>
                  <a:srgbClr val="E3E9ED"/>
                </a:solidFill>
              </a:endParaRPr>
            </a:p>
          </p:txBody>
        </p:sp>
        <p:sp>
          <p:nvSpPr>
            <p:cNvPr id="460" name="Google Shape;10037;p73">
              <a:extLst>
                <a:ext uri="{FF2B5EF4-FFF2-40B4-BE49-F238E27FC236}">
                  <a16:creationId xmlns:a16="http://schemas.microsoft.com/office/drawing/2014/main" xmlns="" id="{363950D3-0756-41DE-B057-1388FC969D10}"/>
                </a:ext>
              </a:extLst>
            </p:cNvPr>
            <p:cNvSpPr txBox="1"/>
            <p:nvPr/>
          </p:nvSpPr>
          <p:spPr>
            <a:xfrm flipH="1">
              <a:off x="2781049" y="789981"/>
              <a:ext cx="281100" cy="1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300">
                  <a:solidFill>
                    <a:srgbClr val="E3E9ED"/>
                  </a:solidFill>
                </a:rPr>
                <a:t>MARCH</a:t>
              </a:r>
              <a:endParaRPr sz="300" dirty="0">
                <a:solidFill>
                  <a:srgbClr val="E3E9ED"/>
                </a:solidFill>
              </a:endParaRPr>
            </a:p>
          </p:txBody>
        </p:sp>
        <p:sp>
          <p:nvSpPr>
            <p:cNvPr id="461" name="Google Shape;10038;p73">
              <a:extLst>
                <a:ext uri="{FF2B5EF4-FFF2-40B4-BE49-F238E27FC236}">
                  <a16:creationId xmlns:a16="http://schemas.microsoft.com/office/drawing/2014/main" xmlns="" id="{18E873EA-7116-45A8-91AE-6A5D681C9F40}"/>
                </a:ext>
              </a:extLst>
            </p:cNvPr>
            <p:cNvSpPr txBox="1"/>
            <p:nvPr/>
          </p:nvSpPr>
          <p:spPr>
            <a:xfrm flipH="1">
              <a:off x="3112690" y="789981"/>
              <a:ext cx="281100" cy="1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300">
                  <a:solidFill>
                    <a:srgbClr val="E3E9ED"/>
                  </a:solidFill>
                </a:rPr>
                <a:t>APRIL</a:t>
              </a:r>
              <a:endParaRPr sz="300" dirty="0">
                <a:solidFill>
                  <a:srgbClr val="E3E9ED"/>
                </a:solidFill>
              </a:endParaRPr>
            </a:p>
          </p:txBody>
        </p:sp>
        <p:sp>
          <p:nvSpPr>
            <p:cNvPr id="462" name="Google Shape;10039;p73">
              <a:extLst>
                <a:ext uri="{FF2B5EF4-FFF2-40B4-BE49-F238E27FC236}">
                  <a16:creationId xmlns:a16="http://schemas.microsoft.com/office/drawing/2014/main" xmlns="" id="{D3EC0DD3-2FEB-4932-85D1-CFF5DED0D2DB}"/>
                </a:ext>
              </a:extLst>
            </p:cNvPr>
            <p:cNvSpPr/>
            <p:nvPr/>
          </p:nvSpPr>
          <p:spPr>
            <a:xfrm>
              <a:off x="2105681" y="964326"/>
              <a:ext cx="289200" cy="42600"/>
            </a:xfrm>
            <a:prstGeom prst="rect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3" name="Google Shape;10040;p73">
              <a:extLst>
                <a:ext uri="{FF2B5EF4-FFF2-40B4-BE49-F238E27FC236}">
                  <a16:creationId xmlns:a16="http://schemas.microsoft.com/office/drawing/2014/main" xmlns="" id="{E18BE5D5-DF07-47E5-82F8-EC22F155F281}"/>
                </a:ext>
              </a:extLst>
            </p:cNvPr>
            <p:cNvSpPr/>
            <p:nvPr/>
          </p:nvSpPr>
          <p:spPr>
            <a:xfrm>
              <a:off x="2109515" y="1159286"/>
              <a:ext cx="280200" cy="426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4" name="Google Shape;10041;p73">
              <a:extLst>
                <a:ext uri="{FF2B5EF4-FFF2-40B4-BE49-F238E27FC236}">
                  <a16:creationId xmlns:a16="http://schemas.microsoft.com/office/drawing/2014/main" xmlns="" id="{EE47B732-2371-449B-80CA-96BA32B5CE69}"/>
                </a:ext>
              </a:extLst>
            </p:cNvPr>
            <p:cNvSpPr/>
            <p:nvPr/>
          </p:nvSpPr>
          <p:spPr>
            <a:xfrm>
              <a:off x="2753389" y="1353677"/>
              <a:ext cx="325500" cy="42600"/>
            </a:xfrm>
            <a:prstGeom prst="rect">
              <a:avLst/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5" name="Google Shape;10042;p73">
              <a:extLst>
                <a:ext uri="{FF2B5EF4-FFF2-40B4-BE49-F238E27FC236}">
                  <a16:creationId xmlns:a16="http://schemas.microsoft.com/office/drawing/2014/main" xmlns="" id="{56108494-4AD9-4D6E-B3A4-7048A7BB3CDB}"/>
                </a:ext>
              </a:extLst>
            </p:cNvPr>
            <p:cNvSpPr/>
            <p:nvPr/>
          </p:nvSpPr>
          <p:spPr>
            <a:xfrm>
              <a:off x="2105681" y="1159287"/>
              <a:ext cx="289200" cy="42600"/>
            </a:xfrm>
            <a:prstGeom prst="rect">
              <a:avLst/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6" name="Google Shape;10043;p73">
              <a:extLst>
                <a:ext uri="{FF2B5EF4-FFF2-40B4-BE49-F238E27FC236}">
                  <a16:creationId xmlns:a16="http://schemas.microsoft.com/office/drawing/2014/main" xmlns="" id="{25A09321-9400-4107-8B2B-9FCD81A95B3E}"/>
                </a:ext>
              </a:extLst>
            </p:cNvPr>
            <p:cNvSpPr/>
            <p:nvPr/>
          </p:nvSpPr>
          <p:spPr>
            <a:xfrm>
              <a:off x="2412005" y="1354248"/>
              <a:ext cx="325500" cy="42600"/>
            </a:xfrm>
            <a:prstGeom prst="rect">
              <a:avLst/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7" name="Google Shape;10044;p73">
              <a:extLst>
                <a:ext uri="{FF2B5EF4-FFF2-40B4-BE49-F238E27FC236}">
                  <a16:creationId xmlns:a16="http://schemas.microsoft.com/office/drawing/2014/main" xmlns="" id="{C871CB72-609C-441F-AC84-A691FF1A9F50}"/>
                </a:ext>
              </a:extLst>
            </p:cNvPr>
            <p:cNvSpPr/>
            <p:nvPr/>
          </p:nvSpPr>
          <p:spPr>
            <a:xfrm>
              <a:off x="2410087" y="964961"/>
              <a:ext cx="325500" cy="42600"/>
            </a:xfrm>
            <a:prstGeom prst="rect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8" name="Google Shape;10045;p73">
              <a:extLst>
                <a:ext uri="{FF2B5EF4-FFF2-40B4-BE49-F238E27FC236}">
                  <a16:creationId xmlns:a16="http://schemas.microsoft.com/office/drawing/2014/main" xmlns="" id="{E5DE079F-11BC-4B0E-B915-A098FECDCC99}"/>
                </a:ext>
              </a:extLst>
            </p:cNvPr>
            <p:cNvSpPr txBox="1"/>
            <p:nvPr/>
          </p:nvSpPr>
          <p:spPr>
            <a:xfrm flipH="1">
              <a:off x="1906114" y="918164"/>
              <a:ext cx="203400" cy="10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300">
                  <a:solidFill>
                    <a:srgbClr val="E3E9ED"/>
                  </a:solidFill>
                </a:rPr>
                <a:t>PHASE 1</a:t>
              </a:r>
              <a:endParaRPr sz="300" dirty="0">
                <a:solidFill>
                  <a:srgbClr val="E3E9ED"/>
                </a:solidFill>
              </a:endParaRPr>
            </a:p>
          </p:txBody>
        </p:sp>
        <p:sp>
          <p:nvSpPr>
            <p:cNvPr id="469" name="Google Shape;10046;p73">
              <a:extLst>
                <a:ext uri="{FF2B5EF4-FFF2-40B4-BE49-F238E27FC236}">
                  <a16:creationId xmlns:a16="http://schemas.microsoft.com/office/drawing/2014/main" xmlns="" id="{E9F9BEB9-B37E-43BA-84F1-AB8BEFCB14EF}"/>
                </a:ext>
              </a:extLst>
            </p:cNvPr>
            <p:cNvSpPr txBox="1"/>
            <p:nvPr/>
          </p:nvSpPr>
          <p:spPr>
            <a:xfrm flipH="1">
              <a:off x="1919618" y="1113390"/>
              <a:ext cx="189900" cy="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300">
                  <a:solidFill>
                    <a:srgbClr val="E3E9ED"/>
                  </a:solidFill>
                </a:rPr>
                <a:t>Task 1</a:t>
              </a:r>
              <a:endParaRPr sz="300" dirty="0">
                <a:solidFill>
                  <a:srgbClr val="E3E9ED"/>
                </a:solidFill>
              </a:endParaRPr>
            </a:p>
          </p:txBody>
        </p:sp>
        <p:sp>
          <p:nvSpPr>
            <p:cNvPr id="470" name="Google Shape;10047;p73">
              <a:extLst>
                <a:ext uri="{FF2B5EF4-FFF2-40B4-BE49-F238E27FC236}">
                  <a16:creationId xmlns:a16="http://schemas.microsoft.com/office/drawing/2014/main" xmlns="" id="{A1B3E7A4-0AA4-44FA-9F93-286F2DF92980}"/>
                </a:ext>
              </a:extLst>
            </p:cNvPr>
            <p:cNvSpPr txBox="1"/>
            <p:nvPr/>
          </p:nvSpPr>
          <p:spPr>
            <a:xfrm flipH="1">
              <a:off x="1906118" y="1304527"/>
              <a:ext cx="203400" cy="9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300">
                  <a:solidFill>
                    <a:srgbClr val="E3E9ED"/>
                  </a:solidFill>
                </a:rPr>
                <a:t>Task 2</a:t>
              </a:r>
              <a:endParaRPr sz="300" dirty="0">
                <a:solidFill>
                  <a:srgbClr val="E3E9ED"/>
                </a:solidFill>
              </a:endParaRPr>
            </a:p>
          </p:txBody>
        </p:sp>
        <p:sp>
          <p:nvSpPr>
            <p:cNvPr id="471" name="Google Shape;10048;p73">
              <a:extLst>
                <a:ext uri="{FF2B5EF4-FFF2-40B4-BE49-F238E27FC236}">
                  <a16:creationId xmlns:a16="http://schemas.microsoft.com/office/drawing/2014/main" xmlns="" id="{8148DBEC-2C9B-466A-9488-72CE23412058}"/>
                </a:ext>
              </a:extLst>
            </p:cNvPr>
            <p:cNvSpPr/>
            <p:nvPr/>
          </p:nvSpPr>
          <p:spPr>
            <a:xfrm>
              <a:off x="2750975" y="964961"/>
              <a:ext cx="325500" cy="42600"/>
            </a:xfrm>
            <a:prstGeom prst="rect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72" name="Google Shape;10049;p73">
            <a:extLst>
              <a:ext uri="{FF2B5EF4-FFF2-40B4-BE49-F238E27FC236}">
                <a16:creationId xmlns:a16="http://schemas.microsoft.com/office/drawing/2014/main" xmlns="" id="{C50E322C-8FFD-4F47-8EC3-7D492CBF7019}"/>
              </a:ext>
            </a:extLst>
          </p:cNvPr>
          <p:cNvGrpSpPr/>
          <p:nvPr userDrawn="1"/>
        </p:nvGrpSpPr>
        <p:grpSpPr>
          <a:xfrm>
            <a:off x="3283215" y="1165634"/>
            <a:ext cx="2363393" cy="1005865"/>
            <a:chOff x="3292400" y="1193188"/>
            <a:chExt cx="2615240" cy="1131075"/>
          </a:xfrm>
        </p:grpSpPr>
        <p:sp>
          <p:nvSpPr>
            <p:cNvPr id="473" name="Google Shape;10050;p73">
              <a:extLst>
                <a:ext uri="{FF2B5EF4-FFF2-40B4-BE49-F238E27FC236}">
                  <a16:creationId xmlns:a16="http://schemas.microsoft.com/office/drawing/2014/main" xmlns="" id="{8F14EC13-3A9B-4E1D-92C2-6D8692C08BC8}"/>
                </a:ext>
              </a:extLst>
            </p:cNvPr>
            <p:cNvSpPr/>
            <p:nvPr/>
          </p:nvSpPr>
          <p:spPr>
            <a:xfrm>
              <a:off x="3292400" y="1845763"/>
              <a:ext cx="370500" cy="478500"/>
            </a:xfrm>
            <a:prstGeom prst="round2DiagRect">
              <a:avLst>
                <a:gd name="adj1" fmla="val 16667"/>
                <a:gd name="adj2" fmla="val 0"/>
              </a:avLst>
            </a:prstGeom>
            <a:noFill/>
            <a:ln w="9525" cap="flat" cmpd="sng">
              <a:solidFill>
                <a:srgbClr val="ABBCC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" dirty="0">
                <a:solidFill>
                  <a:srgbClr val="FFFFFF"/>
                </a:solidFill>
              </a:endParaRPr>
            </a:p>
          </p:txBody>
        </p:sp>
        <p:sp>
          <p:nvSpPr>
            <p:cNvPr id="474" name="Google Shape;10051;p73">
              <a:extLst>
                <a:ext uri="{FF2B5EF4-FFF2-40B4-BE49-F238E27FC236}">
                  <a16:creationId xmlns:a16="http://schemas.microsoft.com/office/drawing/2014/main" xmlns="" id="{411B3E5B-DDD4-4815-B716-00856D3E0425}"/>
                </a:ext>
              </a:extLst>
            </p:cNvPr>
            <p:cNvSpPr/>
            <p:nvPr/>
          </p:nvSpPr>
          <p:spPr>
            <a:xfrm>
              <a:off x="3292400" y="1314860"/>
              <a:ext cx="370500" cy="478500"/>
            </a:xfrm>
            <a:prstGeom prst="round2DiagRect">
              <a:avLst>
                <a:gd name="adj1" fmla="val 16667"/>
                <a:gd name="adj2" fmla="val 0"/>
              </a:avLst>
            </a:pr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" dirty="0">
                <a:solidFill>
                  <a:srgbClr val="FFFFFF"/>
                </a:solidFill>
              </a:endParaRPr>
            </a:p>
          </p:txBody>
        </p:sp>
        <p:sp>
          <p:nvSpPr>
            <p:cNvPr id="475" name="Google Shape;10052;p73">
              <a:extLst>
                <a:ext uri="{FF2B5EF4-FFF2-40B4-BE49-F238E27FC236}">
                  <a16:creationId xmlns:a16="http://schemas.microsoft.com/office/drawing/2014/main" xmlns="" id="{441BF9C7-514D-49EB-A586-1087B51BDECF}"/>
                </a:ext>
              </a:extLst>
            </p:cNvPr>
            <p:cNvSpPr txBox="1"/>
            <p:nvPr/>
          </p:nvSpPr>
          <p:spPr>
            <a:xfrm flipH="1">
              <a:off x="3678794" y="1193199"/>
              <a:ext cx="3705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JANUARY</a:t>
              </a:r>
              <a:endParaRPr sz="200" dirty="0">
                <a:solidFill>
                  <a:srgbClr val="FFFFFF"/>
                </a:solidFill>
              </a:endParaRPr>
            </a:p>
          </p:txBody>
        </p:sp>
        <p:sp>
          <p:nvSpPr>
            <p:cNvPr id="476" name="Google Shape;10053;p73">
              <a:extLst>
                <a:ext uri="{FF2B5EF4-FFF2-40B4-BE49-F238E27FC236}">
                  <a16:creationId xmlns:a16="http://schemas.microsoft.com/office/drawing/2014/main" xmlns="" id="{0BEF6620-EF48-48C6-A0A4-CC5402E536F5}"/>
                </a:ext>
              </a:extLst>
            </p:cNvPr>
            <p:cNvSpPr txBox="1"/>
            <p:nvPr/>
          </p:nvSpPr>
          <p:spPr>
            <a:xfrm flipH="1">
              <a:off x="4051671" y="1193188"/>
              <a:ext cx="4014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FEBRUARY</a:t>
              </a:r>
              <a:endParaRPr sz="200" dirty="0">
                <a:solidFill>
                  <a:srgbClr val="FFFFFF"/>
                </a:solidFill>
              </a:endParaRPr>
            </a:p>
          </p:txBody>
        </p:sp>
        <p:sp>
          <p:nvSpPr>
            <p:cNvPr id="477" name="Google Shape;10054;p73">
              <a:extLst>
                <a:ext uri="{FF2B5EF4-FFF2-40B4-BE49-F238E27FC236}">
                  <a16:creationId xmlns:a16="http://schemas.microsoft.com/office/drawing/2014/main" xmlns="" id="{0D7A0FDF-0CDE-4C0F-8D58-328617D802F2}"/>
                </a:ext>
              </a:extLst>
            </p:cNvPr>
            <p:cNvSpPr txBox="1"/>
            <p:nvPr/>
          </p:nvSpPr>
          <p:spPr>
            <a:xfrm flipH="1">
              <a:off x="4453057" y="1193188"/>
              <a:ext cx="3480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MARCH</a:t>
              </a:r>
              <a:endParaRPr sz="200" dirty="0">
                <a:solidFill>
                  <a:srgbClr val="FFFFFF"/>
                </a:solidFill>
              </a:endParaRPr>
            </a:p>
          </p:txBody>
        </p:sp>
        <p:sp>
          <p:nvSpPr>
            <p:cNvPr id="478" name="Google Shape;10055;p73">
              <a:extLst>
                <a:ext uri="{FF2B5EF4-FFF2-40B4-BE49-F238E27FC236}">
                  <a16:creationId xmlns:a16="http://schemas.microsoft.com/office/drawing/2014/main" xmlns="" id="{B2128D53-72BC-4153-B38B-B622796E377F}"/>
                </a:ext>
              </a:extLst>
            </p:cNvPr>
            <p:cNvSpPr txBox="1"/>
            <p:nvPr/>
          </p:nvSpPr>
          <p:spPr>
            <a:xfrm flipH="1">
              <a:off x="4831790" y="1193197"/>
              <a:ext cx="3132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APRIL</a:t>
              </a:r>
              <a:endParaRPr sz="200" dirty="0">
                <a:solidFill>
                  <a:srgbClr val="FFFFFF"/>
                </a:solidFill>
              </a:endParaRPr>
            </a:p>
          </p:txBody>
        </p:sp>
        <p:sp>
          <p:nvSpPr>
            <p:cNvPr id="479" name="Google Shape;10056;p73">
              <a:extLst>
                <a:ext uri="{FF2B5EF4-FFF2-40B4-BE49-F238E27FC236}">
                  <a16:creationId xmlns:a16="http://schemas.microsoft.com/office/drawing/2014/main" xmlns="" id="{D675A6BF-29FC-4D85-A6BC-E4E99D88D729}"/>
                </a:ext>
              </a:extLst>
            </p:cNvPr>
            <p:cNvSpPr txBox="1"/>
            <p:nvPr/>
          </p:nvSpPr>
          <p:spPr>
            <a:xfrm flipH="1">
              <a:off x="5186134" y="1193197"/>
              <a:ext cx="3132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MAY</a:t>
              </a:r>
              <a:endParaRPr sz="200" dirty="0">
                <a:solidFill>
                  <a:srgbClr val="FFFFFF"/>
                </a:solidFill>
              </a:endParaRPr>
            </a:p>
          </p:txBody>
        </p:sp>
        <p:sp>
          <p:nvSpPr>
            <p:cNvPr id="480" name="Google Shape;10057;p73">
              <a:extLst>
                <a:ext uri="{FF2B5EF4-FFF2-40B4-BE49-F238E27FC236}">
                  <a16:creationId xmlns:a16="http://schemas.microsoft.com/office/drawing/2014/main" xmlns="" id="{82DFF6CD-5B57-418F-8D32-95A68A5556FE}"/>
                </a:ext>
              </a:extLst>
            </p:cNvPr>
            <p:cNvSpPr txBox="1"/>
            <p:nvPr/>
          </p:nvSpPr>
          <p:spPr>
            <a:xfrm flipH="1">
              <a:off x="5562148" y="1193197"/>
              <a:ext cx="313200" cy="8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JUNE</a:t>
              </a:r>
              <a:endParaRPr sz="200" dirty="0">
                <a:solidFill>
                  <a:srgbClr val="FFFFFF"/>
                </a:solidFill>
              </a:endParaRPr>
            </a:p>
          </p:txBody>
        </p:sp>
        <p:sp>
          <p:nvSpPr>
            <p:cNvPr id="481" name="Google Shape;10058;p73">
              <a:extLst>
                <a:ext uri="{FF2B5EF4-FFF2-40B4-BE49-F238E27FC236}">
                  <a16:creationId xmlns:a16="http://schemas.microsoft.com/office/drawing/2014/main" xmlns="" id="{B278E3BC-D85E-493C-8433-BD943B9275E0}"/>
                </a:ext>
              </a:extLst>
            </p:cNvPr>
            <p:cNvSpPr txBox="1"/>
            <p:nvPr/>
          </p:nvSpPr>
          <p:spPr>
            <a:xfrm flipH="1">
              <a:off x="3349576" y="1372466"/>
              <a:ext cx="272700" cy="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PHASE 1</a:t>
              </a:r>
              <a:endParaRPr sz="200" dirty="0">
                <a:solidFill>
                  <a:srgbClr val="FFFFFF"/>
                </a:solidFill>
              </a:endParaRPr>
            </a:p>
          </p:txBody>
        </p:sp>
        <p:sp>
          <p:nvSpPr>
            <p:cNvPr id="482" name="Google Shape;10059;p73">
              <a:extLst>
                <a:ext uri="{FF2B5EF4-FFF2-40B4-BE49-F238E27FC236}">
                  <a16:creationId xmlns:a16="http://schemas.microsoft.com/office/drawing/2014/main" xmlns="" id="{B1E5F8D6-7203-4356-A55C-E59E45C34EAB}"/>
                </a:ext>
              </a:extLst>
            </p:cNvPr>
            <p:cNvSpPr txBox="1"/>
            <p:nvPr/>
          </p:nvSpPr>
          <p:spPr>
            <a:xfrm flipH="1">
              <a:off x="3349579" y="1895516"/>
              <a:ext cx="272700" cy="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PHASE 2</a:t>
              </a:r>
              <a:endParaRPr sz="200" dirty="0">
                <a:solidFill>
                  <a:srgbClr val="FFFFFF"/>
                </a:solidFill>
              </a:endParaRPr>
            </a:p>
          </p:txBody>
        </p:sp>
        <p:sp>
          <p:nvSpPr>
            <p:cNvPr id="483" name="Google Shape;10060;p73">
              <a:extLst>
                <a:ext uri="{FF2B5EF4-FFF2-40B4-BE49-F238E27FC236}">
                  <a16:creationId xmlns:a16="http://schemas.microsoft.com/office/drawing/2014/main" xmlns="" id="{307C85BD-5364-4CA1-A636-E7BBC2C8F3A9}"/>
                </a:ext>
              </a:extLst>
            </p:cNvPr>
            <p:cNvSpPr txBox="1"/>
            <p:nvPr/>
          </p:nvSpPr>
          <p:spPr>
            <a:xfrm flipH="1">
              <a:off x="3355878" y="1543623"/>
              <a:ext cx="256200" cy="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Task 1</a:t>
              </a:r>
              <a:endParaRPr sz="200" dirty="0">
                <a:solidFill>
                  <a:srgbClr val="FFFFFF"/>
                </a:solidFill>
              </a:endParaRPr>
            </a:p>
          </p:txBody>
        </p:sp>
        <p:sp>
          <p:nvSpPr>
            <p:cNvPr id="484" name="Google Shape;10061;p73">
              <a:extLst>
                <a:ext uri="{FF2B5EF4-FFF2-40B4-BE49-F238E27FC236}">
                  <a16:creationId xmlns:a16="http://schemas.microsoft.com/office/drawing/2014/main" xmlns="" id="{1BA3E1FA-E8EA-4D27-A0DD-9A04BDB76344}"/>
                </a:ext>
              </a:extLst>
            </p:cNvPr>
            <p:cNvSpPr txBox="1"/>
            <p:nvPr/>
          </p:nvSpPr>
          <p:spPr>
            <a:xfrm flipH="1">
              <a:off x="3355878" y="1720328"/>
              <a:ext cx="256200" cy="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Task 2</a:t>
              </a:r>
              <a:endParaRPr sz="200" dirty="0">
                <a:solidFill>
                  <a:srgbClr val="FFFFFF"/>
                </a:solidFill>
              </a:endParaRPr>
            </a:p>
          </p:txBody>
        </p:sp>
        <p:sp>
          <p:nvSpPr>
            <p:cNvPr id="485" name="Google Shape;10062;p73">
              <a:extLst>
                <a:ext uri="{FF2B5EF4-FFF2-40B4-BE49-F238E27FC236}">
                  <a16:creationId xmlns:a16="http://schemas.microsoft.com/office/drawing/2014/main" xmlns="" id="{090606F3-E605-46BE-B2F5-DB87C0A37802}"/>
                </a:ext>
              </a:extLst>
            </p:cNvPr>
            <p:cNvSpPr txBox="1"/>
            <p:nvPr/>
          </p:nvSpPr>
          <p:spPr>
            <a:xfrm flipH="1">
              <a:off x="3355878" y="2072220"/>
              <a:ext cx="256200" cy="9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Task 1</a:t>
              </a:r>
              <a:endParaRPr sz="200" dirty="0">
                <a:solidFill>
                  <a:srgbClr val="FFFFFF"/>
                </a:solidFill>
              </a:endParaRPr>
            </a:p>
          </p:txBody>
        </p:sp>
        <p:sp>
          <p:nvSpPr>
            <p:cNvPr id="486" name="Google Shape;10063;p73">
              <a:extLst>
                <a:ext uri="{FF2B5EF4-FFF2-40B4-BE49-F238E27FC236}">
                  <a16:creationId xmlns:a16="http://schemas.microsoft.com/office/drawing/2014/main" xmlns="" id="{8DF436FF-C9E0-4A27-A820-AAAB2AAA4557}"/>
                </a:ext>
              </a:extLst>
            </p:cNvPr>
            <p:cNvSpPr txBox="1"/>
            <p:nvPr/>
          </p:nvSpPr>
          <p:spPr>
            <a:xfrm flipH="1">
              <a:off x="3355889" y="2248920"/>
              <a:ext cx="256200" cy="6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200">
                  <a:solidFill>
                    <a:srgbClr val="FFFFFF"/>
                  </a:solidFill>
                </a:rPr>
                <a:t>Task 2</a:t>
              </a:r>
              <a:endParaRPr sz="200" dirty="0">
                <a:solidFill>
                  <a:srgbClr val="FFFFFF"/>
                </a:solidFill>
              </a:endParaRPr>
            </a:p>
          </p:txBody>
        </p:sp>
        <p:grpSp>
          <p:nvGrpSpPr>
            <p:cNvPr id="487" name="Google Shape;10064;p73">
              <a:extLst>
                <a:ext uri="{FF2B5EF4-FFF2-40B4-BE49-F238E27FC236}">
                  <a16:creationId xmlns:a16="http://schemas.microsoft.com/office/drawing/2014/main" xmlns="" id="{BDA46AFA-E321-4746-B93A-9F87F92CE42F}"/>
                </a:ext>
              </a:extLst>
            </p:cNvPr>
            <p:cNvGrpSpPr/>
            <p:nvPr/>
          </p:nvGrpSpPr>
          <p:grpSpPr>
            <a:xfrm>
              <a:off x="3748438" y="1378608"/>
              <a:ext cx="2159202" cy="903971"/>
              <a:chOff x="1683525" y="2179850"/>
              <a:chExt cx="4519050" cy="2134525"/>
            </a:xfrm>
          </p:grpSpPr>
          <p:sp>
            <p:nvSpPr>
              <p:cNvPr id="488" name="Google Shape;10065;p73">
                <a:extLst>
                  <a:ext uri="{FF2B5EF4-FFF2-40B4-BE49-F238E27FC236}">
                    <a16:creationId xmlns:a16="http://schemas.microsoft.com/office/drawing/2014/main" xmlns="" id="{EA698470-0512-4112-B89F-846436F03FD1}"/>
                  </a:ext>
                </a:extLst>
              </p:cNvPr>
              <p:cNvSpPr/>
              <p:nvPr/>
            </p:nvSpPr>
            <p:spPr>
              <a:xfrm>
                <a:off x="1683525" y="2179850"/>
                <a:ext cx="4519050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7" extrusionOk="0">
                    <a:moveTo>
                      <a:pt x="1072" y="1"/>
                    </a:moveTo>
                    <a:cubicBezTo>
                      <a:pt x="477" y="1"/>
                      <a:pt x="1" y="477"/>
                      <a:pt x="1" y="1073"/>
                    </a:cubicBezTo>
                    <a:cubicBezTo>
                      <a:pt x="1" y="1668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68"/>
                      <a:pt x="180761" y="1073"/>
                    </a:cubicBezTo>
                    <a:cubicBezTo>
                      <a:pt x="180761" y="477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7994A9">
                  <a:alpha val="647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9" name="Google Shape;10066;p73">
                <a:extLst>
                  <a:ext uri="{FF2B5EF4-FFF2-40B4-BE49-F238E27FC236}">
                    <a16:creationId xmlns:a16="http://schemas.microsoft.com/office/drawing/2014/main" xmlns="" id="{61F88D38-FBDE-4FF9-8E8F-7E59833AC10C}"/>
                  </a:ext>
                </a:extLst>
              </p:cNvPr>
              <p:cNvSpPr/>
              <p:nvPr/>
            </p:nvSpPr>
            <p:spPr>
              <a:xfrm>
                <a:off x="1683525" y="2595975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1"/>
                    </a:moveTo>
                    <a:cubicBezTo>
                      <a:pt x="477" y="1"/>
                      <a:pt x="1" y="489"/>
                      <a:pt x="1" y="1084"/>
                    </a:cubicBezTo>
                    <a:cubicBezTo>
                      <a:pt x="1" y="1668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68"/>
                      <a:pt x="180761" y="1084"/>
                    </a:cubicBezTo>
                    <a:cubicBezTo>
                      <a:pt x="180761" y="489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0" name="Google Shape;10067;p73">
                <a:extLst>
                  <a:ext uri="{FF2B5EF4-FFF2-40B4-BE49-F238E27FC236}">
                    <a16:creationId xmlns:a16="http://schemas.microsoft.com/office/drawing/2014/main" xmlns="" id="{67289CC0-BCA4-45F2-B6E6-A397BADA2D47}"/>
                  </a:ext>
                </a:extLst>
              </p:cNvPr>
              <p:cNvSpPr/>
              <p:nvPr/>
            </p:nvSpPr>
            <p:spPr>
              <a:xfrm>
                <a:off x="1683525" y="3012100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1"/>
                    </a:moveTo>
                    <a:cubicBezTo>
                      <a:pt x="477" y="1"/>
                      <a:pt x="1" y="489"/>
                      <a:pt x="1" y="1084"/>
                    </a:cubicBezTo>
                    <a:cubicBezTo>
                      <a:pt x="1" y="1680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68"/>
                      <a:pt x="180761" y="1072"/>
                    </a:cubicBezTo>
                    <a:cubicBezTo>
                      <a:pt x="180761" y="477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7994A9">
                  <a:alpha val="647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1" name="Google Shape;10068;p73">
                <a:extLst>
                  <a:ext uri="{FF2B5EF4-FFF2-40B4-BE49-F238E27FC236}">
                    <a16:creationId xmlns:a16="http://schemas.microsoft.com/office/drawing/2014/main" xmlns="" id="{CCE9F85F-BD7C-4ED9-B1A7-F9164C5BFA87}"/>
                  </a:ext>
                </a:extLst>
              </p:cNvPr>
              <p:cNvSpPr/>
              <p:nvPr/>
            </p:nvSpPr>
            <p:spPr>
              <a:xfrm>
                <a:off x="1683525" y="3428225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1"/>
                    </a:moveTo>
                    <a:cubicBezTo>
                      <a:pt x="477" y="1"/>
                      <a:pt x="1" y="489"/>
                      <a:pt x="1" y="1084"/>
                    </a:cubicBezTo>
                    <a:cubicBezTo>
                      <a:pt x="1" y="1679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79"/>
                      <a:pt x="180761" y="1084"/>
                    </a:cubicBezTo>
                    <a:cubicBezTo>
                      <a:pt x="180761" y="489"/>
                      <a:pt x="180273" y="1"/>
                      <a:pt x="179678" y="1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2" name="Google Shape;10069;p73">
                <a:extLst>
                  <a:ext uri="{FF2B5EF4-FFF2-40B4-BE49-F238E27FC236}">
                    <a16:creationId xmlns:a16="http://schemas.microsoft.com/office/drawing/2014/main" xmlns="" id="{8A67D202-381C-41B9-B789-1CDBC026670D}"/>
                  </a:ext>
                </a:extLst>
              </p:cNvPr>
              <p:cNvSpPr/>
              <p:nvPr/>
            </p:nvSpPr>
            <p:spPr>
              <a:xfrm>
                <a:off x="1683525" y="3844350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548" y="1"/>
                    </a:moveTo>
                    <a:cubicBezTo>
                      <a:pt x="251" y="1"/>
                      <a:pt x="1" y="251"/>
                      <a:pt x="1" y="560"/>
                    </a:cubicBezTo>
                    <a:lnTo>
                      <a:pt x="1" y="1608"/>
                    </a:lnTo>
                    <a:cubicBezTo>
                      <a:pt x="1" y="1917"/>
                      <a:pt x="251" y="2156"/>
                      <a:pt x="548" y="2156"/>
                    </a:cubicBezTo>
                    <a:lnTo>
                      <a:pt x="180202" y="2156"/>
                    </a:lnTo>
                    <a:cubicBezTo>
                      <a:pt x="180511" y="2156"/>
                      <a:pt x="180761" y="1917"/>
                      <a:pt x="180761" y="1608"/>
                    </a:cubicBezTo>
                    <a:lnTo>
                      <a:pt x="180761" y="560"/>
                    </a:lnTo>
                    <a:cubicBezTo>
                      <a:pt x="180761" y="251"/>
                      <a:pt x="180511" y="1"/>
                      <a:pt x="180202" y="1"/>
                    </a:cubicBezTo>
                    <a:close/>
                  </a:path>
                </a:pathLst>
              </a:custGeom>
              <a:solidFill>
                <a:srgbClr val="7994A9">
                  <a:alpha val="647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3" name="Google Shape;10070;p73">
                <a:extLst>
                  <a:ext uri="{FF2B5EF4-FFF2-40B4-BE49-F238E27FC236}">
                    <a16:creationId xmlns:a16="http://schemas.microsoft.com/office/drawing/2014/main" xmlns="" id="{AE36934B-D2B5-4FEF-A2A0-29A09EF1E855}"/>
                  </a:ext>
                </a:extLst>
              </p:cNvPr>
              <p:cNvSpPr/>
              <p:nvPr/>
            </p:nvSpPr>
            <p:spPr>
              <a:xfrm>
                <a:off x="1683525" y="4260475"/>
                <a:ext cx="45190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180762" h="2156" extrusionOk="0">
                    <a:moveTo>
                      <a:pt x="1072" y="0"/>
                    </a:moveTo>
                    <a:cubicBezTo>
                      <a:pt x="477" y="0"/>
                      <a:pt x="1" y="489"/>
                      <a:pt x="1" y="1084"/>
                    </a:cubicBezTo>
                    <a:cubicBezTo>
                      <a:pt x="1" y="1679"/>
                      <a:pt x="477" y="2156"/>
                      <a:pt x="1072" y="2156"/>
                    </a:cubicBezTo>
                    <a:lnTo>
                      <a:pt x="179678" y="2156"/>
                    </a:lnTo>
                    <a:cubicBezTo>
                      <a:pt x="180273" y="2156"/>
                      <a:pt x="180761" y="1679"/>
                      <a:pt x="180761" y="1084"/>
                    </a:cubicBezTo>
                    <a:cubicBezTo>
                      <a:pt x="180761" y="489"/>
                      <a:pt x="180273" y="0"/>
                      <a:pt x="179678" y="0"/>
                    </a:cubicBezTo>
                    <a:close/>
                  </a:path>
                </a:pathLst>
              </a:custGeom>
              <a:solidFill>
                <a:srgbClr val="3749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4" name="Google Shape;10071;p73">
                <a:extLst>
                  <a:ext uri="{FF2B5EF4-FFF2-40B4-BE49-F238E27FC236}">
                    <a16:creationId xmlns:a16="http://schemas.microsoft.com/office/drawing/2014/main" xmlns="" id="{44E21C0C-52AA-4526-9DDD-BA9183764BCB}"/>
                  </a:ext>
                </a:extLst>
              </p:cNvPr>
              <p:cNvSpPr/>
              <p:nvPr/>
            </p:nvSpPr>
            <p:spPr>
              <a:xfrm>
                <a:off x="1683525" y="2179850"/>
                <a:ext cx="921275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36851" h="2157" extrusionOk="0">
                    <a:moveTo>
                      <a:pt x="1072" y="1"/>
                    </a:moveTo>
                    <a:cubicBezTo>
                      <a:pt x="477" y="1"/>
                      <a:pt x="1" y="477"/>
                      <a:pt x="1" y="1073"/>
                    </a:cubicBezTo>
                    <a:cubicBezTo>
                      <a:pt x="1" y="1668"/>
                      <a:pt x="477" y="2156"/>
                      <a:pt x="1072" y="2156"/>
                    </a:cubicBezTo>
                    <a:lnTo>
                      <a:pt x="35767" y="2156"/>
                    </a:lnTo>
                    <a:cubicBezTo>
                      <a:pt x="36362" y="2156"/>
                      <a:pt x="36851" y="1668"/>
                      <a:pt x="36851" y="1073"/>
                    </a:cubicBezTo>
                    <a:cubicBezTo>
                      <a:pt x="36851" y="477"/>
                      <a:pt x="36362" y="1"/>
                      <a:pt x="35767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5" name="Google Shape;10072;p73">
                <a:extLst>
                  <a:ext uri="{FF2B5EF4-FFF2-40B4-BE49-F238E27FC236}">
                    <a16:creationId xmlns:a16="http://schemas.microsoft.com/office/drawing/2014/main" xmlns="" id="{941A45B3-1FB1-4712-96C4-ADCA05F76C8F}"/>
                  </a:ext>
                </a:extLst>
              </p:cNvPr>
              <p:cNvSpPr/>
              <p:nvPr/>
            </p:nvSpPr>
            <p:spPr>
              <a:xfrm>
                <a:off x="2166625" y="2595975"/>
                <a:ext cx="203690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81476" h="2156" extrusionOk="0">
                    <a:moveTo>
                      <a:pt x="1084" y="1"/>
                    </a:moveTo>
                    <a:cubicBezTo>
                      <a:pt x="489" y="1"/>
                      <a:pt x="1" y="489"/>
                      <a:pt x="1" y="1084"/>
                    </a:cubicBezTo>
                    <a:cubicBezTo>
                      <a:pt x="1" y="1668"/>
                      <a:pt x="489" y="2156"/>
                      <a:pt x="1084" y="2156"/>
                    </a:cubicBezTo>
                    <a:lnTo>
                      <a:pt x="80392" y="2156"/>
                    </a:lnTo>
                    <a:cubicBezTo>
                      <a:pt x="80987" y="2156"/>
                      <a:pt x="81475" y="1668"/>
                      <a:pt x="81475" y="1084"/>
                    </a:cubicBezTo>
                    <a:cubicBezTo>
                      <a:pt x="81475" y="489"/>
                      <a:pt x="80987" y="1"/>
                      <a:pt x="80392" y="1"/>
                    </a:cubicBezTo>
                    <a:close/>
                  </a:path>
                </a:pathLst>
              </a:custGeom>
              <a:solidFill>
                <a:srgbClr val="D7DFE5">
                  <a:alpha val="6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6" name="Google Shape;10073;p73">
                <a:extLst>
                  <a:ext uri="{FF2B5EF4-FFF2-40B4-BE49-F238E27FC236}">
                    <a16:creationId xmlns:a16="http://schemas.microsoft.com/office/drawing/2014/main" xmlns="" id="{BD613EE9-AAA5-4533-A649-0A56E3D5EF51}"/>
                  </a:ext>
                </a:extLst>
              </p:cNvPr>
              <p:cNvSpPr/>
              <p:nvPr/>
            </p:nvSpPr>
            <p:spPr>
              <a:xfrm>
                <a:off x="2808675" y="3012100"/>
                <a:ext cx="108200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43280" h="2156" extrusionOk="0">
                    <a:moveTo>
                      <a:pt x="1072" y="1"/>
                    </a:moveTo>
                    <a:cubicBezTo>
                      <a:pt x="477" y="1"/>
                      <a:pt x="0" y="477"/>
                      <a:pt x="0" y="1072"/>
                    </a:cubicBezTo>
                    <a:cubicBezTo>
                      <a:pt x="0" y="1668"/>
                      <a:pt x="477" y="2156"/>
                      <a:pt x="1072" y="2156"/>
                    </a:cubicBezTo>
                    <a:lnTo>
                      <a:pt x="42196" y="2156"/>
                    </a:lnTo>
                    <a:cubicBezTo>
                      <a:pt x="42791" y="2156"/>
                      <a:pt x="43280" y="1668"/>
                      <a:pt x="43280" y="1072"/>
                    </a:cubicBezTo>
                    <a:cubicBezTo>
                      <a:pt x="43280" y="477"/>
                      <a:pt x="42791" y="1"/>
                      <a:pt x="42196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7" name="Google Shape;10074;p73">
                <a:extLst>
                  <a:ext uri="{FF2B5EF4-FFF2-40B4-BE49-F238E27FC236}">
                    <a16:creationId xmlns:a16="http://schemas.microsoft.com/office/drawing/2014/main" xmlns="" id="{2877EDB4-33AB-463B-9797-E4D29F7EAA25}"/>
                  </a:ext>
                </a:extLst>
              </p:cNvPr>
              <p:cNvSpPr/>
              <p:nvPr/>
            </p:nvSpPr>
            <p:spPr>
              <a:xfrm>
                <a:off x="2942925" y="3428225"/>
                <a:ext cx="2044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81797" h="2156" extrusionOk="0">
                    <a:moveTo>
                      <a:pt x="1084" y="1"/>
                    </a:moveTo>
                    <a:cubicBezTo>
                      <a:pt x="488" y="1"/>
                      <a:pt x="0" y="489"/>
                      <a:pt x="12" y="1084"/>
                    </a:cubicBezTo>
                    <a:cubicBezTo>
                      <a:pt x="12" y="1679"/>
                      <a:pt x="488" y="2156"/>
                      <a:pt x="1084" y="2156"/>
                    </a:cubicBezTo>
                    <a:lnTo>
                      <a:pt x="80713" y="2156"/>
                    </a:lnTo>
                    <a:cubicBezTo>
                      <a:pt x="81308" y="2156"/>
                      <a:pt x="81796" y="1679"/>
                      <a:pt x="81796" y="1084"/>
                    </a:cubicBezTo>
                    <a:cubicBezTo>
                      <a:pt x="81796" y="489"/>
                      <a:pt x="81308" y="1"/>
                      <a:pt x="80713" y="1"/>
                    </a:cubicBezTo>
                    <a:close/>
                  </a:path>
                </a:pathLst>
              </a:custGeom>
              <a:solidFill>
                <a:srgbClr val="D7DFE5">
                  <a:alpha val="6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8" name="Google Shape;10075;p73">
                <a:extLst>
                  <a:ext uri="{FF2B5EF4-FFF2-40B4-BE49-F238E27FC236}">
                    <a16:creationId xmlns:a16="http://schemas.microsoft.com/office/drawing/2014/main" xmlns="" id="{6B4E9747-F838-4E10-B999-1CCF190B980B}"/>
                  </a:ext>
                </a:extLst>
              </p:cNvPr>
              <p:cNvSpPr/>
              <p:nvPr/>
            </p:nvSpPr>
            <p:spPr>
              <a:xfrm>
                <a:off x="3933825" y="3844350"/>
                <a:ext cx="16508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66033" h="2156" extrusionOk="0">
                    <a:moveTo>
                      <a:pt x="548" y="1"/>
                    </a:moveTo>
                    <a:cubicBezTo>
                      <a:pt x="238" y="1"/>
                      <a:pt x="0" y="251"/>
                      <a:pt x="0" y="560"/>
                    </a:cubicBezTo>
                    <a:lnTo>
                      <a:pt x="0" y="1608"/>
                    </a:lnTo>
                    <a:cubicBezTo>
                      <a:pt x="0" y="1917"/>
                      <a:pt x="238" y="2156"/>
                      <a:pt x="548" y="2156"/>
                    </a:cubicBezTo>
                    <a:lnTo>
                      <a:pt x="65472" y="2156"/>
                    </a:lnTo>
                    <a:cubicBezTo>
                      <a:pt x="65782" y="2156"/>
                      <a:pt x="66032" y="1917"/>
                      <a:pt x="66032" y="1608"/>
                    </a:cubicBezTo>
                    <a:lnTo>
                      <a:pt x="66032" y="560"/>
                    </a:lnTo>
                    <a:cubicBezTo>
                      <a:pt x="66032" y="251"/>
                      <a:pt x="65782" y="1"/>
                      <a:pt x="65472" y="1"/>
                    </a:cubicBezTo>
                    <a:close/>
                  </a:path>
                </a:pathLst>
              </a:custGeom>
              <a:solidFill>
                <a:srgbClr val="7994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9" name="Google Shape;10076;p73">
                <a:extLst>
                  <a:ext uri="{FF2B5EF4-FFF2-40B4-BE49-F238E27FC236}">
                    <a16:creationId xmlns:a16="http://schemas.microsoft.com/office/drawing/2014/main" xmlns="" id="{7C5F1599-5A2B-4313-BA23-8D029A72B73B}"/>
                  </a:ext>
                </a:extLst>
              </p:cNvPr>
              <p:cNvSpPr/>
              <p:nvPr/>
            </p:nvSpPr>
            <p:spPr>
              <a:xfrm>
                <a:off x="5058950" y="4260775"/>
                <a:ext cx="1143625" cy="53600"/>
              </a:xfrm>
              <a:custGeom>
                <a:avLst/>
                <a:gdLst/>
                <a:ahLst/>
                <a:cxnLst/>
                <a:rect l="l" t="t" r="r" b="b"/>
                <a:pathLst>
                  <a:path w="45745" h="2144" extrusionOk="0">
                    <a:moveTo>
                      <a:pt x="1072" y="0"/>
                    </a:moveTo>
                    <a:cubicBezTo>
                      <a:pt x="477" y="0"/>
                      <a:pt x="1" y="477"/>
                      <a:pt x="1" y="1072"/>
                    </a:cubicBezTo>
                    <a:cubicBezTo>
                      <a:pt x="1" y="1667"/>
                      <a:pt x="477" y="2144"/>
                      <a:pt x="1072" y="2144"/>
                    </a:cubicBezTo>
                    <a:lnTo>
                      <a:pt x="44661" y="2144"/>
                    </a:lnTo>
                    <a:cubicBezTo>
                      <a:pt x="45256" y="2144"/>
                      <a:pt x="45744" y="1667"/>
                      <a:pt x="45744" y="1072"/>
                    </a:cubicBezTo>
                    <a:cubicBezTo>
                      <a:pt x="45744" y="477"/>
                      <a:pt x="45256" y="0"/>
                      <a:pt x="44661" y="0"/>
                    </a:cubicBezTo>
                    <a:close/>
                  </a:path>
                </a:pathLst>
              </a:custGeom>
              <a:solidFill>
                <a:srgbClr val="D7DFE5">
                  <a:alpha val="659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00" name="Google Shape;6;p1">
            <a:extLst>
              <a:ext uri="{FF2B5EF4-FFF2-40B4-BE49-F238E27FC236}">
                <a16:creationId xmlns:a16="http://schemas.microsoft.com/office/drawing/2014/main" xmlns="" id="{0CAB18CC-C385-47ED-96E1-AEE55B4F922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20000" y="540000"/>
            <a:ext cx="7704000" cy="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 Medium"/>
              <a:buNone/>
              <a:defRPr sz="2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s-CO" dirty="0"/>
              <a:t>ICONOS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673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 rot="828" flipH="1">
            <a:off x="4162800" y="4979536"/>
            <a:ext cx="4981200" cy="1641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D5D5"/>
              </a:solidFill>
            </a:endParaRPr>
          </a:p>
        </p:txBody>
      </p:sp>
      <p:sp>
        <p:nvSpPr>
          <p:cNvPr id="42" name="Google Shape;42;p7"/>
          <p:cNvSpPr/>
          <p:nvPr/>
        </p:nvSpPr>
        <p:spPr>
          <a:xfrm flipH="1">
            <a:off x="0" y="0"/>
            <a:ext cx="325200" cy="46473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D5D5"/>
              </a:solidFill>
            </a:endParaRPr>
          </a:p>
        </p:txBody>
      </p:sp>
      <p:sp>
        <p:nvSpPr>
          <p:cNvPr id="43" name="Google Shape;43;p7"/>
          <p:cNvSpPr/>
          <p:nvPr/>
        </p:nvSpPr>
        <p:spPr>
          <a:xfrm rot="984" flipH="1">
            <a:off x="7638900" y="4897324"/>
            <a:ext cx="1047900" cy="1641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D5D5"/>
              </a:solidFill>
            </a:endParaRPr>
          </a:p>
        </p:txBody>
      </p:sp>
      <p:sp>
        <p:nvSpPr>
          <p:cNvPr id="44" name="Google Shape;44;p7"/>
          <p:cNvSpPr/>
          <p:nvPr/>
        </p:nvSpPr>
        <p:spPr>
          <a:xfrm rot="-5398897" flipH="1">
            <a:off x="8513700" y="2409300"/>
            <a:ext cx="935400" cy="3249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D5D5"/>
              </a:solidFill>
            </a:endParaRPr>
          </a:p>
        </p:txBody>
      </p:sp>
      <p:sp>
        <p:nvSpPr>
          <p:cNvPr id="45" name="Google Shape;45;p7"/>
          <p:cNvSpPr txBox="1">
            <a:spLocks noGrp="1"/>
          </p:cNvSpPr>
          <p:nvPr>
            <p:ph type="ctrTitle"/>
          </p:nvPr>
        </p:nvSpPr>
        <p:spPr>
          <a:xfrm>
            <a:off x="720000" y="540000"/>
            <a:ext cx="77040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763738" y="1530875"/>
            <a:ext cx="3852600" cy="25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oboto Slab"/>
              <a:buChar char="●"/>
              <a:defRPr>
                <a:solidFill>
                  <a:srgbClr val="073763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○"/>
              <a:defRPr>
                <a:solidFill>
                  <a:srgbClr val="073763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■"/>
              <a:defRPr>
                <a:solidFill>
                  <a:srgbClr val="073763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●"/>
              <a:defRPr>
                <a:solidFill>
                  <a:srgbClr val="073763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○"/>
              <a:defRPr>
                <a:solidFill>
                  <a:srgbClr val="073763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■"/>
              <a:defRPr>
                <a:solidFill>
                  <a:srgbClr val="073763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●"/>
              <a:defRPr>
                <a:solidFill>
                  <a:srgbClr val="073763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○"/>
              <a:defRPr>
                <a:solidFill>
                  <a:srgbClr val="073763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■"/>
              <a:defRPr>
                <a:solidFill>
                  <a:srgbClr val="073763"/>
                </a:solidFill>
              </a:defRPr>
            </a:lvl9pPr>
          </a:lstStyle>
          <a:p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6E6E34F-0ABC-44F9-9CD0-458C2F3918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3452" y="164564"/>
            <a:ext cx="1047948" cy="2705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 userDrawn="1">
  <p:cSld name="1_Big 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5D891889-FA30-41E7-9FDC-39D8B6F86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3452" y="164564"/>
            <a:ext cx="1047948" cy="270549"/>
          </a:xfrm>
          <a:prstGeom prst="rect">
            <a:avLst/>
          </a:prstGeom>
        </p:spPr>
      </p:pic>
      <p:sp>
        <p:nvSpPr>
          <p:cNvPr id="163" name="Rectángulo 162">
            <a:extLst>
              <a:ext uri="{FF2B5EF4-FFF2-40B4-BE49-F238E27FC236}">
                <a16:creationId xmlns:a16="http://schemas.microsoft.com/office/drawing/2014/main" xmlns="" id="{A19A319D-8638-452B-8687-2D24B33EA051}"/>
              </a:ext>
            </a:extLst>
          </p:cNvPr>
          <p:cNvSpPr/>
          <p:nvPr userDrawn="1"/>
        </p:nvSpPr>
        <p:spPr>
          <a:xfrm>
            <a:off x="251791" y="876108"/>
            <a:ext cx="8613913" cy="3735649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pSp>
        <p:nvGrpSpPr>
          <p:cNvPr id="164" name="Google Shape;10081;p74">
            <a:extLst>
              <a:ext uri="{FF2B5EF4-FFF2-40B4-BE49-F238E27FC236}">
                <a16:creationId xmlns:a16="http://schemas.microsoft.com/office/drawing/2014/main" xmlns="" id="{C2951B49-8220-4542-A01E-0F920E24C87C}"/>
              </a:ext>
            </a:extLst>
          </p:cNvPr>
          <p:cNvGrpSpPr/>
          <p:nvPr userDrawn="1"/>
        </p:nvGrpSpPr>
        <p:grpSpPr>
          <a:xfrm>
            <a:off x="4814684" y="1191441"/>
            <a:ext cx="745431" cy="718863"/>
            <a:chOff x="4249973" y="1201875"/>
            <a:chExt cx="1958568" cy="1888762"/>
          </a:xfrm>
        </p:grpSpPr>
        <p:sp>
          <p:nvSpPr>
            <p:cNvPr id="165" name="Google Shape;10082;p74">
              <a:extLst>
                <a:ext uri="{FF2B5EF4-FFF2-40B4-BE49-F238E27FC236}">
                  <a16:creationId xmlns:a16="http://schemas.microsoft.com/office/drawing/2014/main" xmlns="" id="{696A8FE5-638B-4A26-8485-B8FE6CF23F38}"/>
                </a:ext>
              </a:extLst>
            </p:cNvPr>
            <p:cNvSpPr/>
            <p:nvPr/>
          </p:nvSpPr>
          <p:spPr>
            <a:xfrm>
              <a:off x="4468527" y="1411932"/>
              <a:ext cx="1528500" cy="14526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66" name="Google Shape;10083;p74">
              <a:extLst>
                <a:ext uri="{FF2B5EF4-FFF2-40B4-BE49-F238E27FC236}">
                  <a16:creationId xmlns:a16="http://schemas.microsoft.com/office/drawing/2014/main" xmlns="" id="{4C8249E5-5290-4188-BE16-79741F7D17EC}"/>
                </a:ext>
              </a:extLst>
            </p:cNvPr>
            <p:cNvGrpSpPr/>
            <p:nvPr/>
          </p:nvGrpSpPr>
          <p:grpSpPr>
            <a:xfrm>
              <a:off x="5853086" y="1789142"/>
              <a:ext cx="355454" cy="1048099"/>
              <a:chOff x="5576108" y="2016725"/>
              <a:chExt cx="565200" cy="1666560"/>
            </a:xfrm>
          </p:grpSpPr>
          <p:sp>
            <p:nvSpPr>
              <p:cNvPr id="179" name="Google Shape;10084;p74">
                <a:extLst>
                  <a:ext uri="{FF2B5EF4-FFF2-40B4-BE49-F238E27FC236}">
                    <a16:creationId xmlns:a16="http://schemas.microsoft.com/office/drawing/2014/main" xmlns="" id="{9C1AC26E-C133-406C-9783-28E5333AEEF6}"/>
                  </a:ext>
                </a:extLst>
              </p:cNvPr>
              <p:cNvSpPr/>
              <p:nvPr/>
            </p:nvSpPr>
            <p:spPr>
              <a:xfrm>
                <a:off x="5576108" y="20167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180" name="Google Shape;10085;p74">
                <a:extLst>
                  <a:ext uri="{FF2B5EF4-FFF2-40B4-BE49-F238E27FC236}">
                    <a16:creationId xmlns:a16="http://schemas.microsoft.com/office/drawing/2014/main" xmlns="" id="{D5B3EBDD-00EB-4F4C-A931-217BF18A3864}"/>
                  </a:ext>
                </a:extLst>
              </p:cNvPr>
              <p:cNvSpPr/>
              <p:nvPr/>
            </p:nvSpPr>
            <p:spPr>
              <a:xfrm rot="6479001">
                <a:off x="5275897" y="3050667"/>
                <a:ext cx="1119386" cy="152834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67" name="Google Shape;10086;p74">
              <a:extLst>
                <a:ext uri="{FF2B5EF4-FFF2-40B4-BE49-F238E27FC236}">
                  <a16:creationId xmlns:a16="http://schemas.microsoft.com/office/drawing/2014/main" xmlns="" id="{C8BF7D83-7DA7-4511-9588-748E73C86511}"/>
                </a:ext>
              </a:extLst>
            </p:cNvPr>
            <p:cNvGrpSpPr/>
            <p:nvPr/>
          </p:nvGrpSpPr>
          <p:grpSpPr>
            <a:xfrm>
              <a:off x="4869455" y="2691676"/>
              <a:ext cx="1013897" cy="398961"/>
              <a:chOff x="4012057" y="3451825"/>
              <a:chExt cx="1612175" cy="634379"/>
            </a:xfrm>
          </p:grpSpPr>
          <p:sp>
            <p:nvSpPr>
              <p:cNvPr id="177" name="Google Shape;10087;p74">
                <a:extLst>
                  <a:ext uri="{FF2B5EF4-FFF2-40B4-BE49-F238E27FC236}">
                    <a16:creationId xmlns:a16="http://schemas.microsoft.com/office/drawing/2014/main" xmlns="" id="{2A99294C-3777-443D-B6FC-BCFF9C8D663A}"/>
                  </a:ext>
                </a:extLst>
              </p:cNvPr>
              <p:cNvSpPr/>
              <p:nvPr/>
            </p:nvSpPr>
            <p:spPr>
              <a:xfrm>
                <a:off x="5059033" y="34518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178" name="Google Shape;10088;p74">
                <a:extLst>
                  <a:ext uri="{FF2B5EF4-FFF2-40B4-BE49-F238E27FC236}">
                    <a16:creationId xmlns:a16="http://schemas.microsoft.com/office/drawing/2014/main" xmlns="" id="{92856DBF-8AB4-403F-8CFC-797BE70613AD}"/>
                  </a:ext>
                </a:extLst>
              </p:cNvPr>
              <p:cNvSpPr/>
              <p:nvPr/>
            </p:nvSpPr>
            <p:spPr>
              <a:xfrm rot="10799079">
                <a:off x="4012507" y="3933353"/>
                <a:ext cx="1119600" cy="15270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68" name="Google Shape;10089;p74">
              <a:extLst>
                <a:ext uri="{FF2B5EF4-FFF2-40B4-BE49-F238E27FC236}">
                  <a16:creationId xmlns:a16="http://schemas.microsoft.com/office/drawing/2014/main" xmlns="" id="{8D776E9A-D990-41F1-A6DF-244677A5BCD1}"/>
                </a:ext>
              </a:extLst>
            </p:cNvPr>
            <p:cNvGrpSpPr/>
            <p:nvPr/>
          </p:nvGrpSpPr>
          <p:grpSpPr>
            <a:xfrm>
              <a:off x="4276937" y="2155961"/>
              <a:ext cx="651965" cy="891358"/>
              <a:chOff x="3069908" y="2599997"/>
              <a:chExt cx="1036675" cy="1417328"/>
            </a:xfrm>
          </p:grpSpPr>
          <p:sp>
            <p:nvSpPr>
              <p:cNvPr id="175" name="Google Shape;10090;p74">
                <a:extLst>
                  <a:ext uri="{FF2B5EF4-FFF2-40B4-BE49-F238E27FC236}">
                    <a16:creationId xmlns:a16="http://schemas.microsoft.com/office/drawing/2014/main" xmlns="" id="{A5DEC906-DF7A-4870-A6BF-19D415FAF2B7}"/>
                  </a:ext>
                </a:extLst>
              </p:cNvPr>
              <p:cNvSpPr/>
              <p:nvPr/>
            </p:nvSpPr>
            <p:spPr>
              <a:xfrm>
                <a:off x="3541383" y="34518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176" name="Google Shape;10091;p74">
                <a:extLst>
                  <a:ext uri="{FF2B5EF4-FFF2-40B4-BE49-F238E27FC236}">
                    <a16:creationId xmlns:a16="http://schemas.microsoft.com/office/drawing/2014/main" xmlns="" id="{42574C84-4316-4000-AA19-EDDBA99C3649}"/>
                  </a:ext>
                </a:extLst>
              </p:cNvPr>
              <p:cNvSpPr/>
              <p:nvPr/>
            </p:nvSpPr>
            <p:spPr>
              <a:xfrm rot="-6478717">
                <a:off x="2755922" y="3079191"/>
                <a:ext cx="1119672" cy="15341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69" name="Google Shape;10092;p74">
              <a:extLst>
                <a:ext uri="{FF2B5EF4-FFF2-40B4-BE49-F238E27FC236}">
                  <a16:creationId xmlns:a16="http://schemas.microsoft.com/office/drawing/2014/main" xmlns="" id="{8791BFFC-D3FB-4F18-B8D0-C5DBBED239BD}"/>
                </a:ext>
              </a:extLst>
            </p:cNvPr>
            <p:cNvGrpSpPr/>
            <p:nvPr/>
          </p:nvGrpSpPr>
          <p:grpSpPr>
            <a:xfrm>
              <a:off x="5054918" y="1201875"/>
              <a:ext cx="999548" cy="602711"/>
              <a:chOff x="4306958" y="1082925"/>
              <a:chExt cx="1589359" cy="958358"/>
            </a:xfrm>
          </p:grpSpPr>
          <p:sp>
            <p:nvSpPr>
              <p:cNvPr id="173" name="Google Shape;10093;p74">
                <a:extLst>
                  <a:ext uri="{FF2B5EF4-FFF2-40B4-BE49-F238E27FC236}">
                    <a16:creationId xmlns:a16="http://schemas.microsoft.com/office/drawing/2014/main" xmlns="" id="{AC42409F-C734-49A1-8710-AE3F3CCCC58E}"/>
                  </a:ext>
                </a:extLst>
              </p:cNvPr>
              <p:cNvSpPr/>
              <p:nvPr/>
            </p:nvSpPr>
            <p:spPr>
              <a:xfrm>
                <a:off x="4306958" y="10829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174" name="Google Shape;10094;p74">
                <a:extLst>
                  <a:ext uri="{FF2B5EF4-FFF2-40B4-BE49-F238E27FC236}">
                    <a16:creationId xmlns:a16="http://schemas.microsoft.com/office/drawing/2014/main" xmlns="" id="{9A16CD21-FCC1-410E-A03A-A9AE057DD9E3}"/>
                  </a:ext>
                </a:extLst>
              </p:cNvPr>
              <p:cNvSpPr/>
              <p:nvPr/>
            </p:nvSpPr>
            <p:spPr>
              <a:xfrm rot="2159678">
                <a:off x="4838902" y="1574444"/>
                <a:ext cx="1119431" cy="152476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70" name="Google Shape;10095;p74">
              <a:extLst>
                <a:ext uri="{FF2B5EF4-FFF2-40B4-BE49-F238E27FC236}">
                  <a16:creationId xmlns:a16="http://schemas.microsoft.com/office/drawing/2014/main" xmlns="" id="{BAC083D9-091F-44B7-A33B-0784C9CEBCF0}"/>
                </a:ext>
              </a:extLst>
            </p:cNvPr>
            <p:cNvGrpSpPr/>
            <p:nvPr/>
          </p:nvGrpSpPr>
          <p:grpSpPr>
            <a:xfrm>
              <a:off x="4249973" y="1303451"/>
              <a:ext cx="799317" cy="841334"/>
              <a:chOff x="3027033" y="1244439"/>
              <a:chExt cx="1270977" cy="1337786"/>
            </a:xfrm>
          </p:grpSpPr>
          <p:sp>
            <p:nvSpPr>
              <p:cNvPr id="171" name="Google Shape;10096;p74">
                <a:extLst>
                  <a:ext uri="{FF2B5EF4-FFF2-40B4-BE49-F238E27FC236}">
                    <a16:creationId xmlns:a16="http://schemas.microsoft.com/office/drawing/2014/main" xmlns="" id="{A0424E8E-F459-4B9D-8F38-E1AAB2366250}"/>
                  </a:ext>
                </a:extLst>
              </p:cNvPr>
              <p:cNvSpPr/>
              <p:nvPr/>
            </p:nvSpPr>
            <p:spPr>
              <a:xfrm>
                <a:off x="3027033" y="2016725"/>
                <a:ext cx="565200" cy="565500"/>
              </a:xfrm>
              <a:prstGeom prst="ellipse">
                <a:avLst/>
              </a:pr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172" name="Google Shape;10097;p74">
                <a:extLst>
                  <a:ext uri="{FF2B5EF4-FFF2-40B4-BE49-F238E27FC236}">
                    <a16:creationId xmlns:a16="http://schemas.microsoft.com/office/drawing/2014/main" xmlns="" id="{1DB32760-0A64-47BF-9F8F-61D788FDE4E3}"/>
                  </a:ext>
                </a:extLst>
              </p:cNvPr>
              <p:cNvSpPr/>
              <p:nvPr/>
            </p:nvSpPr>
            <p:spPr>
              <a:xfrm rot="-2159137">
                <a:off x="3240473" y="1559002"/>
                <a:ext cx="1119673" cy="153273"/>
              </a:xfrm>
              <a:prstGeom prst="rightArrow">
                <a:avLst>
                  <a:gd name="adj1" fmla="val 25514"/>
                  <a:gd name="adj2" fmla="val 6432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81" name="Google Shape;10098;p74">
            <a:extLst>
              <a:ext uri="{FF2B5EF4-FFF2-40B4-BE49-F238E27FC236}">
                <a16:creationId xmlns:a16="http://schemas.microsoft.com/office/drawing/2014/main" xmlns="" id="{0F5C2FEB-53F4-4EF1-B972-2D3DB31D0036}"/>
              </a:ext>
            </a:extLst>
          </p:cNvPr>
          <p:cNvGrpSpPr/>
          <p:nvPr userDrawn="1"/>
        </p:nvGrpSpPr>
        <p:grpSpPr>
          <a:xfrm>
            <a:off x="731057" y="2069890"/>
            <a:ext cx="761767" cy="729896"/>
            <a:chOff x="2657744" y="2337745"/>
            <a:chExt cx="832987" cy="798137"/>
          </a:xfrm>
        </p:grpSpPr>
        <p:sp>
          <p:nvSpPr>
            <p:cNvPr id="182" name="Google Shape;10099;p74">
              <a:extLst>
                <a:ext uri="{FF2B5EF4-FFF2-40B4-BE49-F238E27FC236}">
                  <a16:creationId xmlns:a16="http://schemas.microsoft.com/office/drawing/2014/main" xmlns="" id="{13244EAF-8201-45C2-93D2-F8DE51F3E0CB}"/>
                </a:ext>
              </a:extLst>
            </p:cNvPr>
            <p:cNvSpPr/>
            <p:nvPr/>
          </p:nvSpPr>
          <p:spPr>
            <a:xfrm>
              <a:off x="2812050" y="2337745"/>
              <a:ext cx="516050" cy="266400"/>
            </a:xfrm>
            <a:custGeom>
              <a:avLst/>
              <a:gdLst/>
              <a:ahLst/>
              <a:cxnLst/>
              <a:rect l="l" t="t" r="r" b="b"/>
              <a:pathLst>
                <a:path w="20642" h="10656" extrusionOk="0">
                  <a:moveTo>
                    <a:pt x="10321" y="0"/>
                  </a:moveTo>
                  <a:cubicBezTo>
                    <a:pt x="4630" y="0"/>
                    <a:pt x="1" y="4630"/>
                    <a:pt x="1" y="10321"/>
                  </a:cubicBezTo>
                  <a:cubicBezTo>
                    <a:pt x="1" y="10385"/>
                    <a:pt x="2" y="10450"/>
                    <a:pt x="4" y="10514"/>
                  </a:cubicBezTo>
                  <a:cubicBezTo>
                    <a:pt x="1580" y="9686"/>
                    <a:pt x="3307" y="9273"/>
                    <a:pt x="5033" y="9273"/>
                  </a:cubicBezTo>
                  <a:cubicBezTo>
                    <a:pt x="6858" y="9273"/>
                    <a:pt x="8681" y="9735"/>
                    <a:pt x="10321" y="10655"/>
                  </a:cubicBezTo>
                  <a:cubicBezTo>
                    <a:pt x="11962" y="9735"/>
                    <a:pt x="13786" y="9273"/>
                    <a:pt x="15610" y="9273"/>
                  </a:cubicBezTo>
                  <a:cubicBezTo>
                    <a:pt x="17337" y="9273"/>
                    <a:pt x="19065" y="9686"/>
                    <a:pt x="20640" y="10514"/>
                  </a:cubicBezTo>
                  <a:cubicBezTo>
                    <a:pt x="20640" y="10450"/>
                    <a:pt x="20642" y="10385"/>
                    <a:pt x="20642" y="10321"/>
                  </a:cubicBezTo>
                  <a:cubicBezTo>
                    <a:pt x="20642" y="4630"/>
                    <a:pt x="16012" y="0"/>
                    <a:pt x="1032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10100;p74">
              <a:extLst>
                <a:ext uri="{FF2B5EF4-FFF2-40B4-BE49-F238E27FC236}">
                  <a16:creationId xmlns:a16="http://schemas.microsoft.com/office/drawing/2014/main" xmlns="" id="{70316635-2923-4126-9436-6B176B957554}"/>
                </a:ext>
              </a:extLst>
            </p:cNvPr>
            <p:cNvSpPr/>
            <p:nvPr/>
          </p:nvSpPr>
          <p:spPr>
            <a:xfrm>
              <a:off x="3113181" y="2645625"/>
              <a:ext cx="377550" cy="476425"/>
            </a:xfrm>
            <a:custGeom>
              <a:avLst/>
              <a:gdLst/>
              <a:ahLst/>
              <a:cxnLst/>
              <a:rect l="l" t="t" r="r" b="b"/>
              <a:pathLst>
                <a:path w="15102" h="19057" extrusionOk="0">
                  <a:moveTo>
                    <a:pt x="10272" y="0"/>
                  </a:moveTo>
                  <a:cubicBezTo>
                    <a:pt x="9934" y="3512"/>
                    <a:pt x="7912" y="6539"/>
                    <a:pt x="5024" y="8262"/>
                  </a:cubicBezTo>
                  <a:cubicBezTo>
                    <a:pt x="5031" y="8418"/>
                    <a:pt x="5036" y="8577"/>
                    <a:pt x="5036" y="8736"/>
                  </a:cubicBezTo>
                  <a:cubicBezTo>
                    <a:pt x="5036" y="12577"/>
                    <a:pt x="3024" y="15957"/>
                    <a:pt x="1" y="17879"/>
                  </a:cubicBezTo>
                  <a:cubicBezTo>
                    <a:pt x="1471" y="18653"/>
                    <a:pt x="3109" y="19056"/>
                    <a:pt x="4771" y="19056"/>
                  </a:cubicBezTo>
                  <a:cubicBezTo>
                    <a:pt x="4774" y="19056"/>
                    <a:pt x="4778" y="19056"/>
                    <a:pt x="4781" y="19056"/>
                  </a:cubicBezTo>
                  <a:cubicBezTo>
                    <a:pt x="10472" y="19056"/>
                    <a:pt x="15102" y="14427"/>
                    <a:pt x="15102" y="8736"/>
                  </a:cubicBezTo>
                  <a:cubicBezTo>
                    <a:pt x="15102" y="5062"/>
                    <a:pt x="13170" y="1831"/>
                    <a:pt x="1027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10101;p74">
              <a:extLst>
                <a:ext uri="{FF2B5EF4-FFF2-40B4-BE49-F238E27FC236}">
                  <a16:creationId xmlns:a16="http://schemas.microsoft.com/office/drawing/2014/main" xmlns="" id="{78CAAA2D-8E9E-4AC7-9A36-6B882ECB2B15}"/>
                </a:ext>
              </a:extLst>
            </p:cNvPr>
            <p:cNvSpPr/>
            <p:nvPr/>
          </p:nvSpPr>
          <p:spPr>
            <a:xfrm>
              <a:off x="3082750" y="2605975"/>
              <a:ext cx="244675" cy="231900"/>
            </a:xfrm>
            <a:custGeom>
              <a:avLst/>
              <a:gdLst/>
              <a:ahLst/>
              <a:cxnLst/>
              <a:rect l="l" t="t" r="r" b="b"/>
              <a:pathLst>
                <a:path w="9787" h="9276" extrusionOk="0">
                  <a:moveTo>
                    <a:pt x="4781" y="1"/>
                  </a:moveTo>
                  <a:cubicBezTo>
                    <a:pt x="3141" y="1"/>
                    <a:pt x="1499" y="393"/>
                    <a:pt x="1" y="1178"/>
                  </a:cubicBezTo>
                  <a:cubicBezTo>
                    <a:pt x="2747" y="2923"/>
                    <a:pt x="4656" y="5871"/>
                    <a:pt x="4984" y="9276"/>
                  </a:cubicBezTo>
                  <a:cubicBezTo>
                    <a:pt x="7683" y="7574"/>
                    <a:pt x="9542" y="4656"/>
                    <a:pt x="9787" y="1300"/>
                  </a:cubicBezTo>
                  <a:cubicBezTo>
                    <a:pt x="8232" y="434"/>
                    <a:pt x="6507" y="1"/>
                    <a:pt x="478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10102;p74">
              <a:extLst>
                <a:ext uri="{FF2B5EF4-FFF2-40B4-BE49-F238E27FC236}">
                  <a16:creationId xmlns:a16="http://schemas.microsoft.com/office/drawing/2014/main" xmlns="" id="{8658E6C8-66E7-4607-BF34-CB69F5D2FCE3}"/>
                </a:ext>
              </a:extLst>
            </p:cNvPr>
            <p:cNvSpPr/>
            <p:nvPr/>
          </p:nvSpPr>
          <p:spPr>
            <a:xfrm>
              <a:off x="2657744" y="2659457"/>
              <a:ext cx="377575" cy="476425"/>
            </a:xfrm>
            <a:custGeom>
              <a:avLst/>
              <a:gdLst/>
              <a:ahLst/>
              <a:cxnLst/>
              <a:rect l="l" t="t" r="r" b="b"/>
              <a:pathLst>
                <a:path w="15103" h="19057" extrusionOk="0">
                  <a:moveTo>
                    <a:pt x="4831" y="0"/>
                  </a:moveTo>
                  <a:cubicBezTo>
                    <a:pt x="1931" y="1831"/>
                    <a:pt x="0" y="5062"/>
                    <a:pt x="0" y="8736"/>
                  </a:cubicBezTo>
                  <a:cubicBezTo>
                    <a:pt x="0" y="14427"/>
                    <a:pt x="4631" y="19056"/>
                    <a:pt x="10321" y="19056"/>
                  </a:cubicBezTo>
                  <a:cubicBezTo>
                    <a:pt x="10324" y="19056"/>
                    <a:pt x="10327" y="19056"/>
                    <a:pt x="10331" y="19056"/>
                  </a:cubicBezTo>
                  <a:cubicBezTo>
                    <a:pt x="11993" y="19056"/>
                    <a:pt x="13630" y="18653"/>
                    <a:pt x="15102" y="17879"/>
                  </a:cubicBezTo>
                  <a:cubicBezTo>
                    <a:pt x="12077" y="15957"/>
                    <a:pt x="10068" y="12577"/>
                    <a:pt x="10068" y="8736"/>
                  </a:cubicBezTo>
                  <a:cubicBezTo>
                    <a:pt x="10068" y="8577"/>
                    <a:pt x="10071" y="8418"/>
                    <a:pt x="10079" y="8262"/>
                  </a:cubicBezTo>
                  <a:cubicBezTo>
                    <a:pt x="7192" y="6540"/>
                    <a:pt x="5169" y="3512"/>
                    <a:pt x="483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10103;p74">
              <a:extLst>
                <a:ext uri="{FF2B5EF4-FFF2-40B4-BE49-F238E27FC236}">
                  <a16:creationId xmlns:a16="http://schemas.microsoft.com/office/drawing/2014/main" xmlns="" id="{42B1EAA0-1B55-4422-B972-1B09DA6BD4B1}"/>
                </a:ext>
              </a:extLst>
            </p:cNvPr>
            <p:cNvSpPr/>
            <p:nvPr/>
          </p:nvSpPr>
          <p:spPr>
            <a:xfrm>
              <a:off x="2812775" y="2605975"/>
              <a:ext cx="244675" cy="231900"/>
            </a:xfrm>
            <a:custGeom>
              <a:avLst/>
              <a:gdLst/>
              <a:ahLst/>
              <a:cxnLst/>
              <a:rect l="l" t="t" r="r" b="b"/>
              <a:pathLst>
                <a:path w="9787" h="9276" extrusionOk="0">
                  <a:moveTo>
                    <a:pt x="5005" y="1"/>
                  </a:moveTo>
                  <a:cubicBezTo>
                    <a:pt x="3280" y="1"/>
                    <a:pt x="1555" y="434"/>
                    <a:pt x="1" y="1300"/>
                  </a:cubicBezTo>
                  <a:cubicBezTo>
                    <a:pt x="246" y="4658"/>
                    <a:pt x="2103" y="7574"/>
                    <a:pt x="4801" y="9276"/>
                  </a:cubicBezTo>
                  <a:cubicBezTo>
                    <a:pt x="5130" y="5871"/>
                    <a:pt x="7040" y="2923"/>
                    <a:pt x="9786" y="1178"/>
                  </a:cubicBezTo>
                  <a:cubicBezTo>
                    <a:pt x="8288" y="393"/>
                    <a:pt x="6646" y="1"/>
                    <a:pt x="500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10104;p74">
              <a:extLst>
                <a:ext uri="{FF2B5EF4-FFF2-40B4-BE49-F238E27FC236}">
                  <a16:creationId xmlns:a16="http://schemas.microsoft.com/office/drawing/2014/main" xmlns="" id="{5718BC71-3145-494E-A929-4A6D4326C4AF}"/>
                </a:ext>
              </a:extLst>
            </p:cNvPr>
            <p:cNvSpPr/>
            <p:nvPr/>
          </p:nvSpPr>
          <p:spPr>
            <a:xfrm>
              <a:off x="2944250" y="2859150"/>
              <a:ext cx="251675" cy="226375"/>
            </a:xfrm>
            <a:custGeom>
              <a:avLst/>
              <a:gdLst/>
              <a:ahLst/>
              <a:cxnLst/>
              <a:rect l="l" t="t" r="r" b="b"/>
              <a:pathLst>
                <a:path w="10067" h="9055" extrusionOk="0">
                  <a:moveTo>
                    <a:pt x="4" y="1"/>
                  </a:moveTo>
                  <a:cubicBezTo>
                    <a:pt x="2" y="65"/>
                    <a:pt x="0" y="130"/>
                    <a:pt x="0" y="195"/>
                  </a:cubicBezTo>
                  <a:cubicBezTo>
                    <a:pt x="0" y="3954"/>
                    <a:pt x="2023" y="7250"/>
                    <a:pt x="5033" y="9055"/>
                  </a:cubicBezTo>
                  <a:cubicBezTo>
                    <a:pt x="8045" y="7250"/>
                    <a:pt x="10066" y="3954"/>
                    <a:pt x="10066" y="195"/>
                  </a:cubicBezTo>
                  <a:cubicBezTo>
                    <a:pt x="10066" y="130"/>
                    <a:pt x="10066" y="65"/>
                    <a:pt x="10065" y="1"/>
                  </a:cubicBezTo>
                  <a:cubicBezTo>
                    <a:pt x="8490" y="829"/>
                    <a:pt x="6762" y="1243"/>
                    <a:pt x="5034" y="1243"/>
                  </a:cubicBezTo>
                  <a:cubicBezTo>
                    <a:pt x="3306" y="1243"/>
                    <a:pt x="1578" y="829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88" name="Google Shape;10105;p74">
            <a:extLst>
              <a:ext uri="{FF2B5EF4-FFF2-40B4-BE49-F238E27FC236}">
                <a16:creationId xmlns:a16="http://schemas.microsoft.com/office/drawing/2014/main" xmlns="" id="{42DF7D98-3C36-475D-A19D-14DD062611E5}"/>
              </a:ext>
            </a:extLst>
          </p:cNvPr>
          <p:cNvGrpSpPr/>
          <p:nvPr userDrawn="1"/>
        </p:nvGrpSpPr>
        <p:grpSpPr>
          <a:xfrm>
            <a:off x="3242022" y="2073097"/>
            <a:ext cx="685569" cy="723586"/>
            <a:chOff x="3398134" y="2057755"/>
            <a:chExt cx="704087" cy="743130"/>
          </a:xfrm>
        </p:grpSpPr>
        <p:grpSp>
          <p:nvGrpSpPr>
            <p:cNvPr id="189" name="Google Shape;10106;p74">
              <a:extLst>
                <a:ext uri="{FF2B5EF4-FFF2-40B4-BE49-F238E27FC236}">
                  <a16:creationId xmlns:a16="http://schemas.microsoft.com/office/drawing/2014/main" xmlns="" id="{950E976A-1C6A-48EF-A684-EA82C9F24295}"/>
                </a:ext>
              </a:extLst>
            </p:cNvPr>
            <p:cNvGrpSpPr/>
            <p:nvPr/>
          </p:nvGrpSpPr>
          <p:grpSpPr>
            <a:xfrm>
              <a:off x="3398134" y="2290183"/>
              <a:ext cx="315300" cy="219900"/>
              <a:chOff x="3398134" y="2290183"/>
              <a:chExt cx="315300" cy="219900"/>
            </a:xfrm>
          </p:grpSpPr>
          <p:sp>
            <p:nvSpPr>
              <p:cNvPr id="202" name="Google Shape;10107;p74">
                <a:extLst>
                  <a:ext uri="{FF2B5EF4-FFF2-40B4-BE49-F238E27FC236}">
                    <a16:creationId xmlns:a16="http://schemas.microsoft.com/office/drawing/2014/main" xmlns="" id="{ECABC798-5E53-46C8-A973-B379EC0E60DF}"/>
                  </a:ext>
                </a:extLst>
              </p:cNvPr>
              <p:cNvSpPr/>
              <p:nvPr/>
            </p:nvSpPr>
            <p:spPr>
              <a:xfrm>
                <a:off x="3493534" y="2290183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C3B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03" name="Google Shape;10108;p74">
                <a:extLst>
                  <a:ext uri="{FF2B5EF4-FFF2-40B4-BE49-F238E27FC236}">
                    <a16:creationId xmlns:a16="http://schemas.microsoft.com/office/drawing/2014/main" xmlns="" id="{5E0B660A-91E5-4F0F-9EDF-54A2010305C2}"/>
                  </a:ext>
                </a:extLst>
              </p:cNvPr>
              <p:cNvCxnSpPr>
                <a:stCxn id="202" idx="2"/>
              </p:cNvCxnSpPr>
              <p:nvPr/>
            </p:nvCxnSpPr>
            <p:spPr>
              <a:xfrm rot="10800000">
                <a:off x="3398134" y="2400133"/>
                <a:ext cx="954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0" name="Google Shape;10109;p74">
              <a:extLst>
                <a:ext uri="{FF2B5EF4-FFF2-40B4-BE49-F238E27FC236}">
                  <a16:creationId xmlns:a16="http://schemas.microsoft.com/office/drawing/2014/main" xmlns="" id="{91907ECD-BCDA-44B3-B6F9-9FE216C81286}"/>
                </a:ext>
              </a:extLst>
            </p:cNvPr>
            <p:cNvGrpSpPr/>
            <p:nvPr/>
          </p:nvGrpSpPr>
          <p:grpSpPr>
            <a:xfrm>
              <a:off x="3547823" y="2467358"/>
              <a:ext cx="219900" cy="333527"/>
              <a:chOff x="3547823" y="2467358"/>
              <a:chExt cx="219900" cy="333527"/>
            </a:xfrm>
          </p:grpSpPr>
          <p:sp>
            <p:nvSpPr>
              <p:cNvPr id="200" name="Google Shape;10110;p74">
                <a:extLst>
                  <a:ext uri="{FF2B5EF4-FFF2-40B4-BE49-F238E27FC236}">
                    <a16:creationId xmlns:a16="http://schemas.microsoft.com/office/drawing/2014/main" xmlns="" id="{D0317BC6-160D-452E-ACD7-41410EB07400}"/>
                  </a:ext>
                </a:extLst>
              </p:cNvPr>
              <p:cNvSpPr/>
              <p:nvPr/>
            </p:nvSpPr>
            <p:spPr>
              <a:xfrm>
                <a:off x="3547823" y="2467358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C3B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01" name="Google Shape;10111;p74">
                <a:extLst>
                  <a:ext uri="{FF2B5EF4-FFF2-40B4-BE49-F238E27FC236}">
                    <a16:creationId xmlns:a16="http://schemas.microsoft.com/office/drawing/2014/main" xmlns="" id="{C5560B51-F617-43AF-9212-6CFA0316BBEF}"/>
                  </a:ext>
                </a:extLst>
              </p:cNvPr>
              <p:cNvCxnSpPr/>
              <p:nvPr/>
            </p:nvCxnSpPr>
            <p:spPr>
              <a:xfrm rot="10800000">
                <a:off x="3657701" y="2687185"/>
                <a:ext cx="0" cy="113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1" name="Google Shape;10112;p74">
              <a:extLst>
                <a:ext uri="{FF2B5EF4-FFF2-40B4-BE49-F238E27FC236}">
                  <a16:creationId xmlns:a16="http://schemas.microsoft.com/office/drawing/2014/main" xmlns="" id="{7C247292-BFA7-4999-9843-778E508C417A}"/>
                </a:ext>
              </a:extLst>
            </p:cNvPr>
            <p:cNvGrpSpPr/>
            <p:nvPr/>
          </p:nvGrpSpPr>
          <p:grpSpPr>
            <a:xfrm>
              <a:off x="3734138" y="2467358"/>
              <a:ext cx="219900" cy="333527"/>
              <a:chOff x="3734138" y="2467358"/>
              <a:chExt cx="219900" cy="333527"/>
            </a:xfrm>
          </p:grpSpPr>
          <p:sp>
            <p:nvSpPr>
              <p:cNvPr id="198" name="Google Shape;10113;p74">
                <a:extLst>
                  <a:ext uri="{FF2B5EF4-FFF2-40B4-BE49-F238E27FC236}">
                    <a16:creationId xmlns:a16="http://schemas.microsoft.com/office/drawing/2014/main" xmlns="" id="{675521B6-547B-4AB2-883E-7359E2C58588}"/>
                  </a:ext>
                </a:extLst>
              </p:cNvPr>
              <p:cNvSpPr/>
              <p:nvPr/>
            </p:nvSpPr>
            <p:spPr>
              <a:xfrm>
                <a:off x="3734138" y="2467358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C3B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99" name="Google Shape;10114;p74">
                <a:extLst>
                  <a:ext uri="{FF2B5EF4-FFF2-40B4-BE49-F238E27FC236}">
                    <a16:creationId xmlns:a16="http://schemas.microsoft.com/office/drawing/2014/main" xmlns="" id="{16ED8B40-1E02-4DB5-879A-F073C5143AA2}"/>
                  </a:ext>
                </a:extLst>
              </p:cNvPr>
              <p:cNvCxnSpPr/>
              <p:nvPr/>
            </p:nvCxnSpPr>
            <p:spPr>
              <a:xfrm rot="10800000">
                <a:off x="3844020" y="2687185"/>
                <a:ext cx="0" cy="113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2" name="Google Shape;10115;p74">
              <a:extLst>
                <a:ext uri="{FF2B5EF4-FFF2-40B4-BE49-F238E27FC236}">
                  <a16:creationId xmlns:a16="http://schemas.microsoft.com/office/drawing/2014/main" xmlns="" id="{E32D1A97-621F-4223-B9BA-61F5C518D99E}"/>
                </a:ext>
              </a:extLst>
            </p:cNvPr>
            <p:cNvGrpSpPr/>
            <p:nvPr/>
          </p:nvGrpSpPr>
          <p:grpSpPr>
            <a:xfrm>
              <a:off x="3787560" y="2288011"/>
              <a:ext cx="314661" cy="219900"/>
              <a:chOff x="3787560" y="2288011"/>
              <a:chExt cx="314661" cy="219900"/>
            </a:xfrm>
          </p:grpSpPr>
          <p:sp>
            <p:nvSpPr>
              <p:cNvPr id="196" name="Google Shape;10116;p74">
                <a:extLst>
                  <a:ext uri="{FF2B5EF4-FFF2-40B4-BE49-F238E27FC236}">
                    <a16:creationId xmlns:a16="http://schemas.microsoft.com/office/drawing/2014/main" xmlns="" id="{7B4D1D28-751E-4AF7-8C28-81166F67201F}"/>
                  </a:ext>
                </a:extLst>
              </p:cNvPr>
              <p:cNvSpPr/>
              <p:nvPr/>
            </p:nvSpPr>
            <p:spPr>
              <a:xfrm>
                <a:off x="3787560" y="2288011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00C3B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97" name="Google Shape;10117;p74">
                <a:extLst>
                  <a:ext uri="{FF2B5EF4-FFF2-40B4-BE49-F238E27FC236}">
                    <a16:creationId xmlns:a16="http://schemas.microsoft.com/office/drawing/2014/main" xmlns="" id="{3F73E38A-A149-4D52-B3AD-63871DE90AE3}"/>
                  </a:ext>
                </a:extLst>
              </p:cNvPr>
              <p:cNvCxnSpPr/>
              <p:nvPr/>
            </p:nvCxnSpPr>
            <p:spPr>
              <a:xfrm rot="10800000">
                <a:off x="4007421" y="2400064"/>
                <a:ext cx="94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3" name="Google Shape;10118;p74">
              <a:extLst>
                <a:ext uri="{FF2B5EF4-FFF2-40B4-BE49-F238E27FC236}">
                  <a16:creationId xmlns:a16="http://schemas.microsoft.com/office/drawing/2014/main" xmlns="" id="{C88A6929-9AEA-4CCF-9C9F-5EDE6300D5BF}"/>
                </a:ext>
              </a:extLst>
            </p:cNvPr>
            <p:cNvGrpSpPr/>
            <p:nvPr/>
          </p:nvGrpSpPr>
          <p:grpSpPr>
            <a:xfrm>
              <a:off x="3637290" y="2057755"/>
              <a:ext cx="219900" cy="335499"/>
              <a:chOff x="3637290" y="2057755"/>
              <a:chExt cx="219900" cy="335499"/>
            </a:xfrm>
          </p:grpSpPr>
          <p:sp>
            <p:nvSpPr>
              <p:cNvPr id="194" name="Google Shape;10119;p74">
                <a:extLst>
                  <a:ext uri="{FF2B5EF4-FFF2-40B4-BE49-F238E27FC236}">
                    <a16:creationId xmlns:a16="http://schemas.microsoft.com/office/drawing/2014/main" xmlns="" id="{515AC139-7975-4D38-83DB-1025CD88F77B}"/>
                  </a:ext>
                </a:extLst>
              </p:cNvPr>
              <p:cNvSpPr/>
              <p:nvPr/>
            </p:nvSpPr>
            <p:spPr>
              <a:xfrm>
                <a:off x="3637290" y="2173354"/>
                <a:ext cx="219900" cy="219900"/>
              </a:xfrm>
              <a:prstGeom prst="ellipse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95" name="Google Shape;10120;p74">
                <a:extLst>
                  <a:ext uri="{FF2B5EF4-FFF2-40B4-BE49-F238E27FC236}">
                    <a16:creationId xmlns:a16="http://schemas.microsoft.com/office/drawing/2014/main" xmlns="" id="{0B07F076-0204-47D8-B9BB-AC9F64E60EEC}"/>
                  </a:ext>
                </a:extLst>
              </p:cNvPr>
              <p:cNvCxnSpPr/>
              <p:nvPr/>
            </p:nvCxnSpPr>
            <p:spPr>
              <a:xfrm rot="10800000">
                <a:off x="3747169" y="2057755"/>
                <a:ext cx="0" cy="113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04" name="Google Shape;10121;p74">
            <a:extLst>
              <a:ext uri="{FF2B5EF4-FFF2-40B4-BE49-F238E27FC236}">
                <a16:creationId xmlns:a16="http://schemas.microsoft.com/office/drawing/2014/main" xmlns="" id="{0B583E28-1FB2-468F-9B5F-2FBA00A04869}"/>
              </a:ext>
            </a:extLst>
          </p:cNvPr>
          <p:cNvGrpSpPr/>
          <p:nvPr userDrawn="1"/>
        </p:nvGrpSpPr>
        <p:grpSpPr>
          <a:xfrm>
            <a:off x="4917244" y="2079792"/>
            <a:ext cx="710153" cy="710153"/>
            <a:chOff x="5007123" y="2079403"/>
            <a:chExt cx="687600" cy="687600"/>
          </a:xfrm>
        </p:grpSpPr>
        <p:sp>
          <p:nvSpPr>
            <p:cNvPr id="205" name="Google Shape;10122;p74">
              <a:extLst>
                <a:ext uri="{FF2B5EF4-FFF2-40B4-BE49-F238E27FC236}">
                  <a16:creationId xmlns:a16="http://schemas.microsoft.com/office/drawing/2014/main" xmlns="" id="{2A149897-F875-4C5D-AF31-74FCADF1310C}"/>
                </a:ext>
              </a:extLst>
            </p:cNvPr>
            <p:cNvSpPr/>
            <p:nvPr/>
          </p:nvSpPr>
          <p:spPr>
            <a:xfrm>
              <a:off x="5007123" y="2079403"/>
              <a:ext cx="687600" cy="687600"/>
            </a:xfrm>
            <a:prstGeom prst="ellipse">
              <a:avLst/>
            </a:pr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10123;p74">
              <a:extLst>
                <a:ext uri="{FF2B5EF4-FFF2-40B4-BE49-F238E27FC236}">
                  <a16:creationId xmlns:a16="http://schemas.microsoft.com/office/drawing/2014/main" xmlns="" id="{2EC316A5-0628-47C3-A2E1-3C42CAD82187}"/>
                </a:ext>
              </a:extLst>
            </p:cNvPr>
            <p:cNvSpPr/>
            <p:nvPr/>
          </p:nvSpPr>
          <p:spPr>
            <a:xfrm>
              <a:off x="5069448" y="2141702"/>
              <a:ext cx="563100" cy="562800"/>
            </a:xfrm>
            <a:prstGeom prst="ellipse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10124;p74">
              <a:extLst>
                <a:ext uri="{FF2B5EF4-FFF2-40B4-BE49-F238E27FC236}">
                  <a16:creationId xmlns:a16="http://schemas.microsoft.com/office/drawing/2014/main" xmlns="" id="{5CD2BD66-94A7-4CB7-92C9-0F8DE0872BD8}"/>
                </a:ext>
              </a:extLst>
            </p:cNvPr>
            <p:cNvSpPr/>
            <p:nvPr/>
          </p:nvSpPr>
          <p:spPr>
            <a:xfrm>
              <a:off x="5146403" y="2218605"/>
              <a:ext cx="409200" cy="409200"/>
            </a:xfrm>
            <a:prstGeom prst="ellipse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10125;p74">
              <a:extLst>
                <a:ext uri="{FF2B5EF4-FFF2-40B4-BE49-F238E27FC236}">
                  <a16:creationId xmlns:a16="http://schemas.microsoft.com/office/drawing/2014/main" xmlns="" id="{71EDEF68-318B-4A29-8C00-219C7B0F0784}"/>
                </a:ext>
              </a:extLst>
            </p:cNvPr>
            <p:cNvSpPr/>
            <p:nvPr/>
          </p:nvSpPr>
          <p:spPr>
            <a:xfrm>
              <a:off x="5221891" y="2294066"/>
              <a:ext cx="258300" cy="258300"/>
            </a:xfrm>
            <a:prstGeom prst="ellipse">
              <a:avLst/>
            </a:pr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9" name="Google Shape;10126;p74">
            <a:extLst>
              <a:ext uri="{FF2B5EF4-FFF2-40B4-BE49-F238E27FC236}">
                <a16:creationId xmlns:a16="http://schemas.microsoft.com/office/drawing/2014/main" xmlns="" id="{DBF0AE97-73BA-46F2-B5E1-24CFD177D5D8}"/>
              </a:ext>
            </a:extLst>
          </p:cNvPr>
          <p:cNvGrpSpPr/>
          <p:nvPr userDrawn="1"/>
        </p:nvGrpSpPr>
        <p:grpSpPr>
          <a:xfrm>
            <a:off x="5726681" y="2074299"/>
            <a:ext cx="720998" cy="721183"/>
            <a:chOff x="5797446" y="2063053"/>
            <a:chExt cx="698100" cy="698280"/>
          </a:xfrm>
        </p:grpSpPr>
        <p:sp>
          <p:nvSpPr>
            <p:cNvPr id="210" name="Google Shape;10127;p74">
              <a:extLst>
                <a:ext uri="{FF2B5EF4-FFF2-40B4-BE49-F238E27FC236}">
                  <a16:creationId xmlns:a16="http://schemas.microsoft.com/office/drawing/2014/main" xmlns="" id="{CE15728E-3F11-4F15-BF88-E618F3A32BA4}"/>
                </a:ext>
              </a:extLst>
            </p:cNvPr>
            <p:cNvSpPr/>
            <p:nvPr/>
          </p:nvSpPr>
          <p:spPr>
            <a:xfrm>
              <a:off x="5797446" y="2063053"/>
              <a:ext cx="698100" cy="698100"/>
            </a:xfrm>
            <a:prstGeom prst="ellipse">
              <a:avLst/>
            </a:pr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10128;p74">
              <a:extLst>
                <a:ext uri="{FF2B5EF4-FFF2-40B4-BE49-F238E27FC236}">
                  <a16:creationId xmlns:a16="http://schemas.microsoft.com/office/drawing/2014/main" xmlns="" id="{EFB39980-9499-44B9-B6F2-F5C49530A545}"/>
                </a:ext>
              </a:extLst>
            </p:cNvPr>
            <p:cNvSpPr/>
            <p:nvPr/>
          </p:nvSpPr>
          <p:spPr>
            <a:xfrm>
              <a:off x="5872067" y="2212295"/>
              <a:ext cx="549000" cy="549000"/>
            </a:xfrm>
            <a:prstGeom prst="ellipse">
              <a:avLst/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10129;p74">
              <a:extLst>
                <a:ext uri="{FF2B5EF4-FFF2-40B4-BE49-F238E27FC236}">
                  <a16:creationId xmlns:a16="http://schemas.microsoft.com/office/drawing/2014/main" xmlns="" id="{B87ED3B5-49A7-45C9-93EE-ADFAA67BC904}"/>
                </a:ext>
              </a:extLst>
            </p:cNvPr>
            <p:cNvSpPr/>
            <p:nvPr/>
          </p:nvSpPr>
          <p:spPr>
            <a:xfrm>
              <a:off x="5921353" y="2310867"/>
              <a:ext cx="450300" cy="450300"/>
            </a:xfrm>
            <a:prstGeom prst="ellipse">
              <a:avLst/>
            </a:pr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10130;p74">
              <a:extLst>
                <a:ext uri="{FF2B5EF4-FFF2-40B4-BE49-F238E27FC236}">
                  <a16:creationId xmlns:a16="http://schemas.microsoft.com/office/drawing/2014/main" xmlns="" id="{D58903BA-5249-45E5-B619-80CFA975ACC9}"/>
                </a:ext>
              </a:extLst>
            </p:cNvPr>
            <p:cNvSpPr/>
            <p:nvPr/>
          </p:nvSpPr>
          <p:spPr>
            <a:xfrm>
              <a:off x="5967936" y="2404033"/>
              <a:ext cx="357300" cy="357300"/>
            </a:xfrm>
            <a:prstGeom prst="ellipse">
              <a:avLst/>
            </a:pr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4" name="Google Shape;10131;p74">
            <a:extLst>
              <a:ext uri="{FF2B5EF4-FFF2-40B4-BE49-F238E27FC236}">
                <a16:creationId xmlns:a16="http://schemas.microsoft.com/office/drawing/2014/main" xmlns="" id="{62EBC5F0-9E3A-4DC7-9A81-98C6D5D3B39F}"/>
              </a:ext>
            </a:extLst>
          </p:cNvPr>
          <p:cNvGrpSpPr/>
          <p:nvPr userDrawn="1"/>
        </p:nvGrpSpPr>
        <p:grpSpPr>
          <a:xfrm>
            <a:off x="8171828" y="3719904"/>
            <a:ext cx="280585" cy="673164"/>
            <a:chOff x="8075075" y="3754290"/>
            <a:chExt cx="255612" cy="613194"/>
          </a:xfrm>
        </p:grpSpPr>
        <p:grpSp>
          <p:nvGrpSpPr>
            <p:cNvPr id="215" name="Google Shape;10132;p74">
              <a:extLst>
                <a:ext uri="{FF2B5EF4-FFF2-40B4-BE49-F238E27FC236}">
                  <a16:creationId xmlns:a16="http://schemas.microsoft.com/office/drawing/2014/main" xmlns="" id="{566A7B8F-AF85-40DB-9CFE-9416AB87F171}"/>
                </a:ext>
              </a:extLst>
            </p:cNvPr>
            <p:cNvGrpSpPr/>
            <p:nvPr/>
          </p:nvGrpSpPr>
          <p:grpSpPr>
            <a:xfrm>
              <a:off x="8075075" y="3754290"/>
              <a:ext cx="255612" cy="613194"/>
              <a:chOff x="8075075" y="3754290"/>
              <a:chExt cx="255612" cy="613194"/>
            </a:xfrm>
          </p:grpSpPr>
          <p:sp>
            <p:nvSpPr>
              <p:cNvPr id="217" name="Google Shape;10133;p74">
                <a:extLst>
                  <a:ext uri="{FF2B5EF4-FFF2-40B4-BE49-F238E27FC236}">
                    <a16:creationId xmlns:a16="http://schemas.microsoft.com/office/drawing/2014/main" xmlns="" id="{C53DA88A-7985-47C2-A366-E841EFF3E1D7}"/>
                  </a:ext>
                </a:extLst>
              </p:cNvPr>
              <p:cNvSpPr/>
              <p:nvPr/>
            </p:nvSpPr>
            <p:spPr>
              <a:xfrm>
                <a:off x="8075075" y="4252967"/>
                <a:ext cx="255612" cy="114517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7497" extrusionOk="0">
                    <a:moveTo>
                      <a:pt x="1" y="1"/>
                    </a:moveTo>
                    <a:lnTo>
                      <a:pt x="8369" y="7496"/>
                    </a:lnTo>
                    <a:lnTo>
                      <a:pt x="16734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10134;p74">
                <a:extLst>
                  <a:ext uri="{FF2B5EF4-FFF2-40B4-BE49-F238E27FC236}">
                    <a16:creationId xmlns:a16="http://schemas.microsoft.com/office/drawing/2014/main" xmlns="" id="{8AD5FD0C-8C00-4C96-9B3B-BD4581387576}"/>
                  </a:ext>
                </a:extLst>
              </p:cNvPr>
              <p:cNvSpPr/>
              <p:nvPr/>
            </p:nvSpPr>
            <p:spPr>
              <a:xfrm>
                <a:off x="8075075" y="3754290"/>
                <a:ext cx="255612" cy="498713"/>
              </a:xfrm>
              <a:custGeom>
                <a:avLst/>
                <a:gdLst/>
                <a:ahLst/>
                <a:cxnLst/>
                <a:rect l="l" t="t" r="r" b="b"/>
                <a:pathLst>
                  <a:path w="16734" h="32649" extrusionOk="0">
                    <a:moveTo>
                      <a:pt x="8369" y="0"/>
                    </a:moveTo>
                    <a:cubicBezTo>
                      <a:pt x="3747" y="0"/>
                      <a:pt x="1" y="3747"/>
                      <a:pt x="1" y="8366"/>
                    </a:cubicBezTo>
                    <a:lnTo>
                      <a:pt x="1" y="32649"/>
                    </a:lnTo>
                    <a:lnTo>
                      <a:pt x="16734" y="32649"/>
                    </a:lnTo>
                    <a:lnTo>
                      <a:pt x="16734" y="8366"/>
                    </a:lnTo>
                    <a:cubicBezTo>
                      <a:pt x="16734" y="3744"/>
                      <a:pt x="12987" y="0"/>
                      <a:pt x="836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16" name="Google Shape;10135;p74">
              <a:extLst>
                <a:ext uri="{FF2B5EF4-FFF2-40B4-BE49-F238E27FC236}">
                  <a16:creationId xmlns:a16="http://schemas.microsoft.com/office/drawing/2014/main" xmlns="" id="{987990C0-5F20-49B0-A7B1-8AE212043659}"/>
                </a:ext>
              </a:extLst>
            </p:cNvPr>
            <p:cNvSpPr/>
            <p:nvPr/>
          </p:nvSpPr>
          <p:spPr>
            <a:xfrm>
              <a:off x="8107762" y="3782257"/>
              <a:ext cx="190281" cy="190281"/>
            </a:xfrm>
            <a:custGeom>
              <a:avLst/>
              <a:gdLst/>
              <a:ahLst/>
              <a:cxnLst/>
              <a:rect l="l" t="t" r="r" b="b"/>
              <a:pathLst>
                <a:path w="12457" h="12457" extrusionOk="0">
                  <a:moveTo>
                    <a:pt x="6229" y="1"/>
                  </a:moveTo>
                  <a:cubicBezTo>
                    <a:pt x="2788" y="1"/>
                    <a:pt x="1" y="2788"/>
                    <a:pt x="1" y="6229"/>
                  </a:cubicBezTo>
                  <a:cubicBezTo>
                    <a:pt x="1" y="9670"/>
                    <a:pt x="2788" y="12457"/>
                    <a:pt x="6229" y="12457"/>
                  </a:cubicBezTo>
                  <a:cubicBezTo>
                    <a:pt x="9666" y="12457"/>
                    <a:pt x="12457" y="9670"/>
                    <a:pt x="12457" y="6229"/>
                  </a:cubicBezTo>
                  <a:cubicBezTo>
                    <a:pt x="12457" y="2788"/>
                    <a:pt x="9666" y="1"/>
                    <a:pt x="622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9" name="Google Shape;10136;p74">
            <a:extLst>
              <a:ext uri="{FF2B5EF4-FFF2-40B4-BE49-F238E27FC236}">
                <a16:creationId xmlns:a16="http://schemas.microsoft.com/office/drawing/2014/main" xmlns="" id="{96B7FCAA-1578-4AD5-A408-06499C6E9CB0}"/>
              </a:ext>
            </a:extLst>
          </p:cNvPr>
          <p:cNvGrpSpPr/>
          <p:nvPr userDrawn="1"/>
        </p:nvGrpSpPr>
        <p:grpSpPr>
          <a:xfrm>
            <a:off x="5288887" y="3708700"/>
            <a:ext cx="470352" cy="683745"/>
            <a:chOff x="1697726" y="3244179"/>
            <a:chExt cx="788124" cy="1146069"/>
          </a:xfrm>
        </p:grpSpPr>
        <p:sp>
          <p:nvSpPr>
            <p:cNvPr id="220" name="Google Shape;10137;p74">
              <a:extLst>
                <a:ext uri="{FF2B5EF4-FFF2-40B4-BE49-F238E27FC236}">
                  <a16:creationId xmlns:a16="http://schemas.microsoft.com/office/drawing/2014/main" xmlns="" id="{74DFF1E9-CD9A-43D1-A6E6-4C0D01C125E7}"/>
                </a:ext>
              </a:extLst>
            </p:cNvPr>
            <p:cNvSpPr/>
            <p:nvPr/>
          </p:nvSpPr>
          <p:spPr>
            <a:xfrm>
              <a:off x="1697726" y="3244179"/>
              <a:ext cx="788124" cy="1146069"/>
            </a:xfrm>
            <a:custGeom>
              <a:avLst/>
              <a:gdLst/>
              <a:ahLst/>
              <a:cxnLst/>
              <a:rect l="l" t="t" r="r" b="b"/>
              <a:pathLst>
                <a:path w="30365" h="44156" extrusionOk="0">
                  <a:moveTo>
                    <a:pt x="18841" y="1"/>
                  </a:moveTo>
                  <a:lnTo>
                    <a:pt x="18841" y="3319"/>
                  </a:lnTo>
                  <a:lnTo>
                    <a:pt x="7583" y="3319"/>
                  </a:lnTo>
                  <a:cubicBezTo>
                    <a:pt x="5740" y="3319"/>
                    <a:pt x="4248" y="4814"/>
                    <a:pt x="4248" y="6658"/>
                  </a:cubicBezTo>
                  <a:lnTo>
                    <a:pt x="4248" y="29436"/>
                  </a:lnTo>
                  <a:lnTo>
                    <a:pt x="1" y="29436"/>
                  </a:lnTo>
                  <a:lnTo>
                    <a:pt x="1" y="44155"/>
                  </a:lnTo>
                  <a:lnTo>
                    <a:pt x="14720" y="44155"/>
                  </a:lnTo>
                  <a:lnTo>
                    <a:pt x="14720" y="29436"/>
                  </a:lnTo>
                  <a:lnTo>
                    <a:pt x="10922" y="29436"/>
                  </a:lnTo>
                  <a:lnTo>
                    <a:pt x="10922" y="9993"/>
                  </a:lnTo>
                  <a:lnTo>
                    <a:pt x="18841" y="9993"/>
                  </a:lnTo>
                  <a:lnTo>
                    <a:pt x="18841" y="13311"/>
                  </a:lnTo>
                  <a:lnTo>
                    <a:pt x="30365" y="6658"/>
                  </a:lnTo>
                  <a:lnTo>
                    <a:pt x="1884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10138;p74">
              <a:extLst>
                <a:ext uri="{FF2B5EF4-FFF2-40B4-BE49-F238E27FC236}">
                  <a16:creationId xmlns:a16="http://schemas.microsoft.com/office/drawing/2014/main" xmlns="" id="{21FABFFC-EF0B-4F4D-A3C9-DFA72B8E8802}"/>
                </a:ext>
              </a:extLst>
            </p:cNvPr>
            <p:cNvSpPr/>
            <p:nvPr/>
          </p:nvSpPr>
          <p:spPr>
            <a:xfrm>
              <a:off x="1743302" y="4053603"/>
              <a:ext cx="291293" cy="291267"/>
            </a:xfrm>
            <a:custGeom>
              <a:avLst/>
              <a:gdLst/>
              <a:ahLst/>
              <a:cxnLst/>
              <a:rect l="l" t="t" r="r" b="b"/>
              <a:pathLst>
                <a:path w="11223" h="11222" extrusionOk="0">
                  <a:moveTo>
                    <a:pt x="1" y="0"/>
                  </a:moveTo>
                  <a:lnTo>
                    <a:pt x="1" y="11222"/>
                  </a:lnTo>
                  <a:lnTo>
                    <a:pt x="11222" y="11222"/>
                  </a:lnTo>
                  <a:lnTo>
                    <a:pt x="1122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2" name="Google Shape;10139;p74">
            <a:extLst>
              <a:ext uri="{FF2B5EF4-FFF2-40B4-BE49-F238E27FC236}">
                <a16:creationId xmlns:a16="http://schemas.microsoft.com/office/drawing/2014/main" xmlns="" id="{FB12CFBA-ABE7-4387-A353-DE74A44D2E7E}"/>
              </a:ext>
            </a:extLst>
          </p:cNvPr>
          <p:cNvSpPr/>
          <p:nvPr userDrawn="1"/>
        </p:nvSpPr>
        <p:spPr>
          <a:xfrm>
            <a:off x="8146351" y="3622703"/>
            <a:ext cx="204" cy="4"/>
          </a:xfrm>
          <a:custGeom>
            <a:avLst/>
            <a:gdLst/>
            <a:ahLst/>
            <a:cxnLst/>
            <a:rect l="l" t="t" r="r" b="b"/>
            <a:pathLst>
              <a:path w="48" h="1" extrusionOk="0">
                <a:moveTo>
                  <a:pt x="48" y="0"/>
                </a:move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3" name="Google Shape;10140;p74">
            <a:extLst>
              <a:ext uri="{FF2B5EF4-FFF2-40B4-BE49-F238E27FC236}">
                <a16:creationId xmlns:a16="http://schemas.microsoft.com/office/drawing/2014/main" xmlns="" id="{7F7FE6F0-4D0A-4574-91DD-AF3B2DBF3628}"/>
              </a:ext>
            </a:extLst>
          </p:cNvPr>
          <p:cNvGrpSpPr/>
          <p:nvPr userDrawn="1"/>
        </p:nvGrpSpPr>
        <p:grpSpPr>
          <a:xfrm>
            <a:off x="5910037" y="3719902"/>
            <a:ext cx="293891" cy="293845"/>
            <a:chOff x="6134814" y="3754290"/>
            <a:chExt cx="293891" cy="293845"/>
          </a:xfrm>
        </p:grpSpPr>
        <p:sp>
          <p:nvSpPr>
            <p:cNvPr id="224" name="Google Shape;10141;p74">
              <a:extLst>
                <a:ext uri="{FF2B5EF4-FFF2-40B4-BE49-F238E27FC236}">
                  <a16:creationId xmlns:a16="http://schemas.microsoft.com/office/drawing/2014/main" xmlns="" id="{B535A959-0A90-4797-960A-0E61865713D2}"/>
                </a:ext>
              </a:extLst>
            </p:cNvPr>
            <p:cNvSpPr/>
            <p:nvPr/>
          </p:nvSpPr>
          <p:spPr>
            <a:xfrm>
              <a:off x="6134814" y="3754290"/>
              <a:ext cx="293891" cy="293845"/>
            </a:xfrm>
            <a:custGeom>
              <a:avLst/>
              <a:gdLst/>
              <a:ahLst/>
              <a:cxnLst/>
              <a:rect l="l" t="t" r="r" b="b"/>
              <a:pathLst>
                <a:path w="19240" h="19237" extrusionOk="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10142;p74">
              <a:extLst>
                <a:ext uri="{FF2B5EF4-FFF2-40B4-BE49-F238E27FC236}">
                  <a16:creationId xmlns:a16="http://schemas.microsoft.com/office/drawing/2014/main" xmlns="" id="{7AAA3074-9C17-4117-BBFC-4BF824B60F29}"/>
                </a:ext>
              </a:extLst>
            </p:cNvPr>
            <p:cNvSpPr/>
            <p:nvPr/>
          </p:nvSpPr>
          <p:spPr>
            <a:xfrm>
              <a:off x="6147232" y="3764860"/>
              <a:ext cx="118946" cy="107337"/>
            </a:xfrm>
            <a:custGeom>
              <a:avLst/>
              <a:gdLst/>
              <a:ahLst/>
              <a:cxnLst/>
              <a:rect l="l" t="t" r="r" b="b"/>
              <a:pathLst>
                <a:path w="7787" h="7027" extrusionOk="0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26" name="Google Shape;10143;p74">
            <a:extLst>
              <a:ext uri="{FF2B5EF4-FFF2-40B4-BE49-F238E27FC236}">
                <a16:creationId xmlns:a16="http://schemas.microsoft.com/office/drawing/2014/main" xmlns="" id="{625C81B1-642B-4041-9C62-D157888CCD66}"/>
              </a:ext>
            </a:extLst>
          </p:cNvPr>
          <p:cNvGrpSpPr/>
          <p:nvPr userDrawn="1"/>
        </p:nvGrpSpPr>
        <p:grpSpPr>
          <a:xfrm>
            <a:off x="5910037" y="4098574"/>
            <a:ext cx="293891" cy="293891"/>
            <a:chOff x="6134814" y="4086186"/>
            <a:chExt cx="293891" cy="293891"/>
          </a:xfrm>
        </p:grpSpPr>
        <p:sp>
          <p:nvSpPr>
            <p:cNvPr id="227" name="Google Shape;10144;p74">
              <a:extLst>
                <a:ext uri="{FF2B5EF4-FFF2-40B4-BE49-F238E27FC236}">
                  <a16:creationId xmlns:a16="http://schemas.microsoft.com/office/drawing/2014/main" xmlns="" id="{F5A9A650-1E8F-4B3A-A04B-4B372C0ECDD1}"/>
                </a:ext>
              </a:extLst>
            </p:cNvPr>
            <p:cNvSpPr/>
            <p:nvPr/>
          </p:nvSpPr>
          <p:spPr>
            <a:xfrm>
              <a:off x="6134814" y="4086186"/>
              <a:ext cx="293891" cy="293891"/>
            </a:xfrm>
            <a:custGeom>
              <a:avLst/>
              <a:gdLst/>
              <a:ahLst/>
              <a:cxnLst/>
              <a:rect l="l" t="t" r="r" b="b"/>
              <a:pathLst>
                <a:path w="19240" h="19240" extrusionOk="0">
                  <a:moveTo>
                    <a:pt x="1" y="1"/>
                  </a:moveTo>
                  <a:lnTo>
                    <a:pt x="1" y="9619"/>
                  </a:lnTo>
                  <a:cubicBezTo>
                    <a:pt x="1" y="14930"/>
                    <a:pt x="4308" y="19240"/>
                    <a:pt x="9619" y="19240"/>
                  </a:cubicBezTo>
                  <a:cubicBezTo>
                    <a:pt x="14933" y="19240"/>
                    <a:pt x="19240" y="14933"/>
                    <a:pt x="19240" y="9619"/>
                  </a:cubicBezTo>
                  <a:lnTo>
                    <a:pt x="1924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10145;p74">
              <a:extLst>
                <a:ext uri="{FF2B5EF4-FFF2-40B4-BE49-F238E27FC236}">
                  <a16:creationId xmlns:a16="http://schemas.microsoft.com/office/drawing/2014/main" xmlns="" id="{F5763A2B-8048-4196-9108-2CD7879F834D}"/>
                </a:ext>
              </a:extLst>
            </p:cNvPr>
            <p:cNvSpPr/>
            <p:nvPr/>
          </p:nvSpPr>
          <p:spPr>
            <a:xfrm>
              <a:off x="6147232" y="4096771"/>
              <a:ext cx="118946" cy="107322"/>
            </a:xfrm>
            <a:custGeom>
              <a:avLst/>
              <a:gdLst/>
              <a:ahLst/>
              <a:cxnLst/>
              <a:rect l="l" t="t" r="r" b="b"/>
              <a:pathLst>
                <a:path w="7787" h="7026" extrusionOk="0">
                  <a:moveTo>
                    <a:pt x="0" y="0"/>
                  </a:moveTo>
                  <a:lnTo>
                    <a:pt x="0" y="7026"/>
                  </a:lnTo>
                  <a:lnTo>
                    <a:pt x="778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9" name="Google Shape;10146;p74">
            <a:extLst>
              <a:ext uri="{FF2B5EF4-FFF2-40B4-BE49-F238E27FC236}">
                <a16:creationId xmlns:a16="http://schemas.microsoft.com/office/drawing/2014/main" xmlns="" id="{9F4572F5-578D-499B-84F1-D7685CE4DEC5}"/>
              </a:ext>
            </a:extLst>
          </p:cNvPr>
          <p:cNvSpPr/>
          <p:nvPr userDrawn="1"/>
        </p:nvSpPr>
        <p:spPr>
          <a:xfrm>
            <a:off x="6948464" y="3719100"/>
            <a:ext cx="609693" cy="673150"/>
          </a:xfrm>
          <a:custGeom>
            <a:avLst/>
            <a:gdLst/>
            <a:ahLst/>
            <a:cxnLst/>
            <a:rect l="l" t="t" r="r" b="b"/>
            <a:pathLst>
              <a:path w="4733" h="5225" extrusionOk="0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noFill/>
          <a:ln w="9525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0" name="Google Shape;10147;p74">
            <a:extLst>
              <a:ext uri="{FF2B5EF4-FFF2-40B4-BE49-F238E27FC236}">
                <a16:creationId xmlns:a16="http://schemas.microsoft.com/office/drawing/2014/main" xmlns="" id="{999F0669-F725-40A2-BA07-19E5DBCE1157}"/>
              </a:ext>
            </a:extLst>
          </p:cNvPr>
          <p:cNvSpPr/>
          <p:nvPr userDrawn="1"/>
        </p:nvSpPr>
        <p:spPr>
          <a:xfrm rot="10800000">
            <a:off x="6354727" y="3716837"/>
            <a:ext cx="442939" cy="675638"/>
          </a:xfrm>
          <a:custGeom>
            <a:avLst/>
            <a:gdLst/>
            <a:ahLst/>
            <a:cxnLst/>
            <a:rect l="l" t="t" r="r" b="b"/>
            <a:pathLst>
              <a:path w="14910" h="22743" extrusionOk="0">
                <a:moveTo>
                  <a:pt x="7449" y="0"/>
                </a:moveTo>
                <a:cubicBezTo>
                  <a:pt x="7363" y="0"/>
                  <a:pt x="7277" y="40"/>
                  <a:pt x="7219" y="121"/>
                </a:cubicBezTo>
                <a:lnTo>
                  <a:pt x="4981" y="3220"/>
                </a:lnTo>
                <a:lnTo>
                  <a:pt x="1079" y="3220"/>
                </a:lnTo>
                <a:cubicBezTo>
                  <a:pt x="482" y="3220"/>
                  <a:pt x="0" y="3702"/>
                  <a:pt x="0" y="4298"/>
                </a:cubicBezTo>
                <a:lnTo>
                  <a:pt x="0" y="21652"/>
                </a:lnTo>
                <a:cubicBezTo>
                  <a:pt x="0" y="22249"/>
                  <a:pt x="482" y="22742"/>
                  <a:pt x="1079" y="22742"/>
                </a:cubicBezTo>
                <a:lnTo>
                  <a:pt x="13830" y="22742"/>
                </a:lnTo>
                <a:cubicBezTo>
                  <a:pt x="14427" y="22742"/>
                  <a:pt x="14909" y="22249"/>
                  <a:pt x="14909" y="21652"/>
                </a:cubicBezTo>
                <a:lnTo>
                  <a:pt x="14909" y="4298"/>
                </a:lnTo>
                <a:cubicBezTo>
                  <a:pt x="14909" y="3708"/>
                  <a:pt x="14438" y="3219"/>
                  <a:pt x="13851" y="3219"/>
                </a:cubicBezTo>
                <a:cubicBezTo>
                  <a:pt x="13844" y="3219"/>
                  <a:pt x="13837" y="3219"/>
                  <a:pt x="13830" y="3220"/>
                </a:cubicBezTo>
                <a:lnTo>
                  <a:pt x="9916" y="3220"/>
                </a:lnTo>
                <a:lnTo>
                  <a:pt x="7678" y="121"/>
                </a:lnTo>
                <a:cubicBezTo>
                  <a:pt x="7621" y="40"/>
                  <a:pt x="7535" y="0"/>
                  <a:pt x="7449" y="0"/>
                </a:cubicBezTo>
                <a:close/>
              </a:path>
            </a:pathLst>
          </a:custGeom>
          <a:noFill/>
          <a:ln w="9525" cap="flat" cmpd="sng">
            <a:solidFill>
              <a:srgbClr val="5F7D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31" name="Google Shape;10148;p74">
            <a:extLst>
              <a:ext uri="{FF2B5EF4-FFF2-40B4-BE49-F238E27FC236}">
                <a16:creationId xmlns:a16="http://schemas.microsoft.com/office/drawing/2014/main" xmlns="" id="{4C2A9E6A-8CE7-4FF4-8B04-3737F1ADDEAB}"/>
              </a:ext>
            </a:extLst>
          </p:cNvPr>
          <p:cNvGrpSpPr/>
          <p:nvPr userDrawn="1"/>
        </p:nvGrpSpPr>
        <p:grpSpPr>
          <a:xfrm>
            <a:off x="7835013" y="2927266"/>
            <a:ext cx="622883" cy="621944"/>
            <a:chOff x="1187048" y="238125"/>
            <a:chExt cx="5256397" cy="5248476"/>
          </a:xfrm>
        </p:grpSpPr>
        <p:sp>
          <p:nvSpPr>
            <p:cNvPr id="232" name="Google Shape;10149;p74">
              <a:extLst>
                <a:ext uri="{FF2B5EF4-FFF2-40B4-BE49-F238E27FC236}">
                  <a16:creationId xmlns:a16="http://schemas.microsoft.com/office/drawing/2014/main" xmlns="" id="{CF3FD265-686D-4DE4-A1AA-7A0D5681E3FE}"/>
                </a:ext>
              </a:extLst>
            </p:cNvPr>
            <p:cNvSpPr/>
            <p:nvPr/>
          </p:nvSpPr>
          <p:spPr>
            <a:xfrm>
              <a:off x="1188450" y="238125"/>
              <a:ext cx="3198750" cy="2628625"/>
            </a:xfrm>
            <a:custGeom>
              <a:avLst/>
              <a:gdLst/>
              <a:ahLst/>
              <a:cxnLst/>
              <a:rect l="l" t="t" r="r" b="b"/>
              <a:pathLst>
                <a:path w="127950" h="105145" extrusionOk="0">
                  <a:moveTo>
                    <a:pt x="18697" y="0"/>
                  </a:moveTo>
                  <a:cubicBezTo>
                    <a:pt x="8371" y="0"/>
                    <a:pt x="1" y="8371"/>
                    <a:pt x="1" y="18697"/>
                  </a:cubicBezTo>
                  <a:lnTo>
                    <a:pt x="1" y="105145"/>
                  </a:lnTo>
                  <a:lnTo>
                    <a:pt x="36857" y="105145"/>
                  </a:lnTo>
                  <a:cubicBezTo>
                    <a:pt x="35719" y="102283"/>
                    <a:pt x="35385" y="99165"/>
                    <a:pt x="35897" y="96130"/>
                  </a:cubicBezTo>
                  <a:cubicBezTo>
                    <a:pt x="37137" y="88648"/>
                    <a:pt x="43398" y="82793"/>
                    <a:pt x="50957" y="82096"/>
                  </a:cubicBezTo>
                  <a:cubicBezTo>
                    <a:pt x="51501" y="82045"/>
                    <a:pt x="52041" y="82020"/>
                    <a:pt x="52575" y="82020"/>
                  </a:cubicBezTo>
                  <a:cubicBezTo>
                    <a:pt x="61906" y="82020"/>
                    <a:pt x="69475" y="89593"/>
                    <a:pt x="69475" y="98926"/>
                  </a:cubicBezTo>
                  <a:cubicBezTo>
                    <a:pt x="69475" y="101055"/>
                    <a:pt x="69070" y="103165"/>
                    <a:pt x="68283" y="105145"/>
                  </a:cubicBezTo>
                  <a:lnTo>
                    <a:pt x="105145" y="105145"/>
                  </a:lnTo>
                  <a:lnTo>
                    <a:pt x="105145" y="68419"/>
                  </a:lnTo>
                  <a:cubicBezTo>
                    <a:pt x="106958" y="69088"/>
                    <a:pt x="108908" y="69476"/>
                    <a:pt x="110955" y="69476"/>
                  </a:cubicBezTo>
                  <a:cubicBezTo>
                    <a:pt x="111990" y="69476"/>
                    <a:pt x="113050" y="69377"/>
                    <a:pt x="114130" y="69164"/>
                  </a:cubicBezTo>
                  <a:cubicBezTo>
                    <a:pt x="121952" y="67632"/>
                    <a:pt x="127801" y="60687"/>
                    <a:pt x="127866" y="52715"/>
                  </a:cubicBezTo>
                  <a:cubicBezTo>
                    <a:pt x="127950" y="43313"/>
                    <a:pt x="120348" y="35664"/>
                    <a:pt x="110964" y="35664"/>
                  </a:cubicBezTo>
                  <a:cubicBezTo>
                    <a:pt x="108979" y="35670"/>
                    <a:pt x="107005" y="36028"/>
                    <a:pt x="105145" y="36720"/>
                  </a:cubicBezTo>
                  <a:lnTo>
                    <a:pt x="10514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10150;p74">
              <a:extLst>
                <a:ext uri="{FF2B5EF4-FFF2-40B4-BE49-F238E27FC236}">
                  <a16:creationId xmlns:a16="http://schemas.microsoft.com/office/drawing/2014/main" xmlns="" id="{DC16F53B-3F61-454C-9383-AFB1CCF55206}"/>
                </a:ext>
              </a:extLst>
            </p:cNvPr>
            <p:cNvSpPr/>
            <p:nvPr/>
          </p:nvSpPr>
          <p:spPr>
            <a:xfrm>
              <a:off x="1187048" y="2289901"/>
              <a:ext cx="2628362" cy="3196700"/>
            </a:xfrm>
            <a:custGeom>
              <a:avLst/>
              <a:gdLst/>
              <a:ahLst/>
              <a:cxnLst/>
              <a:rect l="l" t="t" r="r" b="b"/>
              <a:pathLst>
                <a:path w="105145" h="127868" extrusionOk="0">
                  <a:moveTo>
                    <a:pt x="52573" y="1"/>
                  </a:moveTo>
                  <a:cubicBezTo>
                    <a:pt x="43236" y="1"/>
                    <a:pt x="35664" y="7567"/>
                    <a:pt x="35664" y="16910"/>
                  </a:cubicBezTo>
                  <a:cubicBezTo>
                    <a:pt x="35670" y="18895"/>
                    <a:pt x="36028" y="20862"/>
                    <a:pt x="36720" y="22722"/>
                  </a:cubicBezTo>
                  <a:lnTo>
                    <a:pt x="0" y="22722"/>
                  </a:lnTo>
                  <a:lnTo>
                    <a:pt x="0" y="110011"/>
                  </a:lnTo>
                  <a:cubicBezTo>
                    <a:pt x="0" y="119872"/>
                    <a:pt x="7995" y="127867"/>
                    <a:pt x="17862" y="127867"/>
                  </a:cubicBezTo>
                  <a:lnTo>
                    <a:pt x="105145" y="127867"/>
                  </a:lnTo>
                  <a:lnTo>
                    <a:pt x="105145" y="91010"/>
                  </a:lnTo>
                  <a:cubicBezTo>
                    <a:pt x="103158" y="91801"/>
                    <a:pt x="101044" y="92206"/>
                    <a:pt x="98916" y="92206"/>
                  </a:cubicBezTo>
                  <a:cubicBezTo>
                    <a:pt x="98350" y="92206"/>
                    <a:pt x="97782" y="92177"/>
                    <a:pt x="97215" y="92119"/>
                  </a:cubicBezTo>
                  <a:cubicBezTo>
                    <a:pt x="88869" y="91267"/>
                    <a:pt x="82269" y="84184"/>
                    <a:pt x="82024" y="75802"/>
                  </a:cubicBezTo>
                  <a:cubicBezTo>
                    <a:pt x="81744" y="66233"/>
                    <a:pt x="89417" y="58393"/>
                    <a:pt x="98920" y="58393"/>
                  </a:cubicBezTo>
                  <a:cubicBezTo>
                    <a:pt x="101055" y="58393"/>
                    <a:pt x="103159" y="58792"/>
                    <a:pt x="105139" y="59585"/>
                  </a:cubicBezTo>
                  <a:lnTo>
                    <a:pt x="105139" y="22728"/>
                  </a:lnTo>
                  <a:lnTo>
                    <a:pt x="68419" y="22728"/>
                  </a:lnTo>
                  <a:cubicBezTo>
                    <a:pt x="69427" y="19992"/>
                    <a:pt x="69796" y="16951"/>
                    <a:pt x="69164" y="13738"/>
                  </a:cubicBezTo>
                  <a:cubicBezTo>
                    <a:pt x="67632" y="5922"/>
                    <a:pt x="60686" y="73"/>
                    <a:pt x="52715" y="2"/>
                  </a:cubicBezTo>
                  <a:cubicBezTo>
                    <a:pt x="52668" y="1"/>
                    <a:pt x="52620" y="1"/>
                    <a:pt x="5257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10151;p74">
              <a:extLst>
                <a:ext uri="{FF2B5EF4-FFF2-40B4-BE49-F238E27FC236}">
                  <a16:creationId xmlns:a16="http://schemas.microsoft.com/office/drawing/2014/main" xmlns="" id="{FE310D0B-2E7F-4271-9095-1C1EAB9340BF}"/>
                </a:ext>
              </a:extLst>
            </p:cNvPr>
            <p:cNvSpPr/>
            <p:nvPr/>
          </p:nvSpPr>
          <p:spPr>
            <a:xfrm>
              <a:off x="3812708" y="244502"/>
              <a:ext cx="2628650" cy="3170611"/>
            </a:xfrm>
            <a:custGeom>
              <a:avLst/>
              <a:gdLst/>
              <a:ahLst/>
              <a:cxnLst/>
              <a:rect l="l" t="t" r="r" b="b"/>
              <a:pathLst>
                <a:path w="105146" h="127873" extrusionOk="0">
                  <a:moveTo>
                    <a:pt x="1" y="1"/>
                  </a:moveTo>
                  <a:lnTo>
                    <a:pt x="1" y="36857"/>
                  </a:lnTo>
                  <a:cubicBezTo>
                    <a:pt x="1988" y="36066"/>
                    <a:pt x="4101" y="35662"/>
                    <a:pt x="6229" y="35662"/>
                  </a:cubicBezTo>
                  <a:cubicBezTo>
                    <a:pt x="6796" y="35662"/>
                    <a:pt x="7364" y="35691"/>
                    <a:pt x="7930" y="35748"/>
                  </a:cubicBezTo>
                  <a:cubicBezTo>
                    <a:pt x="16277" y="36595"/>
                    <a:pt x="22877" y="43684"/>
                    <a:pt x="23121" y="52066"/>
                  </a:cubicBezTo>
                  <a:cubicBezTo>
                    <a:pt x="23396" y="61635"/>
                    <a:pt x="15722" y="69481"/>
                    <a:pt x="6219" y="69481"/>
                  </a:cubicBezTo>
                  <a:cubicBezTo>
                    <a:pt x="4091" y="69475"/>
                    <a:pt x="1980" y="69076"/>
                    <a:pt x="1" y="68289"/>
                  </a:cubicBezTo>
                  <a:lnTo>
                    <a:pt x="1" y="105145"/>
                  </a:lnTo>
                  <a:lnTo>
                    <a:pt x="36720" y="105145"/>
                  </a:lnTo>
                  <a:cubicBezTo>
                    <a:pt x="35719" y="107882"/>
                    <a:pt x="35343" y="110916"/>
                    <a:pt x="35975" y="114130"/>
                  </a:cubicBezTo>
                  <a:cubicBezTo>
                    <a:pt x="37513" y="121952"/>
                    <a:pt x="44459" y="127801"/>
                    <a:pt x="52424" y="127872"/>
                  </a:cubicBezTo>
                  <a:cubicBezTo>
                    <a:pt x="52472" y="127873"/>
                    <a:pt x="52519" y="127873"/>
                    <a:pt x="52567" y="127873"/>
                  </a:cubicBezTo>
                  <a:cubicBezTo>
                    <a:pt x="61909" y="127873"/>
                    <a:pt x="69481" y="120301"/>
                    <a:pt x="69481" y="110964"/>
                  </a:cubicBezTo>
                  <a:cubicBezTo>
                    <a:pt x="69475" y="108979"/>
                    <a:pt x="69118" y="107005"/>
                    <a:pt x="68426" y="105145"/>
                  </a:cubicBezTo>
                  <a:lnTo>
                    <a:pt x="105145" y="105145"/>
                  </a:lnTo>
                  <a:lnTo>
                    <a:pt x="105145" y="16354"/>
                  </a:lnTo>
                  <a:cubicBezTo>
                    <a:pt x="105140" y="7328"/>
                    <a:pt x="97818" y="1"/>
                    <a:pt x="8878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10152;p74">
              <a:extLst>
                <a:ext uri="{FF2B5EF4-FFF2-40B4-BE49-F238E27FC236}">
                  <a16:creationId xmlns:a16="http://schemas.microsoft.com/office/drawing/2014/main" xmlns="" id="{04CD35B1-5B58-4845-AA15-A83EDC0F57F8}"/>
                </a:ext>
              </a:extLst>
            </p:cNvPr>
            <p:cNvSpPr/>
            <p:nvPr/>
          </p:nvSpPr>
          <p:spPr>
            <a:xfrm>
              <a:off x="3244845" y="2847950"/>
              <a:ext cx="3198600" cy="2628500"/>
            </a:xfrm>
            <a:custGeom>
              <a:avLst/>
              <a:gdLst/>
              <a:ahLst/>
              <a:cxnLst/>
              <a:rect l="l" t="t" r="r" b="b"/>
              <a:pathLst>
                <a:path w="127944" h="105140" extrusionOk="0">
                  <a:moveTo>
                    <a:pt x="22805" y="0"/>
                  </a:moveTo>
                  <a:lnTo>
                    <a:pt x="22805" y="36720"/>
                  </a:lnTo>
                  <a:cubicBezTo>
                    <a:pt x="20992" y="36051"/>
                    <a:pt x="19042" y="35663"/>
                    <a:pt x="16995" y="35663"/>
                  </a:cubicBezTo>
                  <a:cubicBezTo>
                    <a:pt x="15960" y="35663"/>
                    <a:pt x="14900" y="35762"/>
                    <a:pt x="13820" y="35975"/>
                  </a:cubicBezTo>
                  <a:cubicBezTo>
                    <a:pt x="5998" y="37513"/>
                    <a:pt x="150" y="44453"/>
                    <a:pt x="78" y="52424"/>
                  </a:cubicBezTo>
                  <a:cubicBezTo>
                    <a:pt x="1" y="61826"/>
                    <a:pt x="7602" y="69481"/>
                    <a:pt x="16986" y="69481"/>
                  </a:cubicBezTo>
                  <a:cubicBezTo>
                    <a:pt x="18971" y="69475"/>
                    <a:pt x="20945" y="69117"/>
                    <a:pt x="22805" y="68420"/>
                  </a:cubicBezTo>
                  <a:lnTo>
                    <a:pt x="22805" y="105139"/>
                  </a:lnTo>
                  <a:lnTo>
                    <a:pt x="108943" y="105139"/>
                  </a:lnTo>
                  <a:cubicBezTo>
                    <a:pt x="119436" y="105139"/>
                    <a:pt x="127944" y="96631"/>
                    <a:pt x="127944" y="86138"/>
                  </a:cubicBezTo>
                  <a:lnTo>
                    <a:pt x="127944" y="0"/>
                  </a:lnTo>
                  <a:lnTo>
                    <a:pt x="91087" y="0"/>
                  </a:lnTo>
                  <a:cubicBezTo>
                    <a:pt x="92088" y="2510"/>
                    <a:pt x="92470" y="5235"/>
                    <a:pt x="92196" y="7924"/>
                  </a:cubicBezTo>
                  <a:cubicBezTo>
                    <a:pt x="91343" y="16271"/>
                    <a:pt x="84260" y="22870"/>
                    <a:pt x="75878" y="23115"/>
                  </a:cubicBezTo>
                  <a:cubicBezTo>
                    <a:pt x="75708" y="23120"/>
                    <a:pt x="75539" y="23122"/>
                    <a:pt x="75370" y="23122"/>
                  </a:cubicBezTo>
                  <a:cubicBezTo>
                    <a:pt x="66033" y="23122"/>
                    <a:pt x="58469" y="15553"/>
                    <a:pt x="58469" y="6219"/>
                  </a:cubicBezTo>
                  <a:cubicBezTo>
                    <a:pt x="58469" y="4084"/>
                    <a:pt x="58869" y="1980"/>
                    <a:pt x="5966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36" name="Google Shape;10153;p74">
            <a:extLst>
              <a:ext uri="{FF2B5EF4-FFF2-40B4-BE49-F238E27FC236}">
                <a16:creationId xmlns:a16="http://schemas.microsoft.com/office/drawing/2014/main" xmlns="" id="{82F7E1EA-F085-49AA-8E4C-140D7F997ACE}"/>
              </a:ext>
            </a:extLst>
          </p:cNvPr>
          <p:cNvGrpSpPr/>
          <p:nvPr userDrawn="1"/>
        </p:nvGrpSpPr>
        <p:grpSpPr>
          <a:xfrm>
            <a:off x="2292118" y="2936875"/>
            <a:ext cx="1310987" cy="612407"/>
            <a:chOff x="238125" y="1188750"/>
            <a:chExt cx="7140450" cy="3335550"/>
          </a:xfrm>
        </p:grpSpPr>
        <p:sp>
          <p:nvSpPr>
            <p:cNvPr id="237" name="Google Shape;10154;p74">
              <a:extLst>
                <a:ext uri="{FF2B5EF4-FFF2-40B4-BE49-F238E27FC236}">
                  <a16:creationId xmlns:a16="http://schemas.microsoft.com/office/drawing/2014/main" xmlns="" id="{AEE6B32E-F953-4C64-9773-53205894A3AF}"/>
                </a:ext>
              </a:extLst>
            </p:cNvPr>
            <p:cNvSpPr/>
            <p:nvPr/>
          </p:nvSpPr>
          <p:spPr>
            <a:xfrm>
              <a:off x="238125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0"/>
                  </a:moveTo>
                  <a:cubicBezTo>
                    <a:pt x="1801" y="6"/>
                    <a:pt x="6" y="1801"/>
                    <a:pt x="0" y="4021"/>
                  </a:cubicBezTo>
                  <a:lnTo>
                    <a:pt x="0" y="59338"/>
                  </a:lnTo>
                  <a:cubicBezTo>
                    <a:pt x="6" y="61552"/>
                    <a:pt x="1801" y="63354"/>
                    <a:pt x="4021" y="63359"/>
                  </a:cubicBezTo>
                  <a:lnTo>
                    <a:pt x="98272" y="63359"/>
                  </a:lnTo>
                  <a:cubicBezTo>
                    <a:pt x="99963" y="41512"/>
                    <a:pt x="118098" y="24204"/>
                    <a:pt x="140280" y="23813"/>
                  </a:cubicBezTo>
                  <a:lnTo>
                    <a:pt x="140280" y="4021"/>
                  </a:lnTo>
                  <a:cubicBezTo>
                    <a:pt x="140275" y="1801"/>
                    <a:pt x="138474" y="6"/>
                    <a:pt x="13625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10155;p74">
              <a:extLst>
                <a:ext uri="{FF2B5EF4-FFF2-40B4-BE49-F238E27FC236}">
                  <a16:creationId xmlns:a16="http://schemas.microsoft.com/office/drawing/2014/main" xmlns="" id="{57151A88-DD5B-4F44-BD41-EB185EAF2657}"/>
                </a:ext>
              </a:extLst>
            </p:cNvPr>
            <p:cNvSpPr/>
            <p:nvPr/>
          </p:nvSpPr>
          <p:spPr>
            <a:xfrm>
              <a:off x="238125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1" y="1"/>
                  </a:moveTo>
                  <a:cubicBezTo>
                    <a:pt x="1801" y="6"/>
                    <a:pt x="6" y="1808"/>
                    <a:pt x="0" y="4022"/>
                  </a:cubicBezTo>
                  <a:lnTo>
                    <a:pt x="0" y="59339"/>
                  </a:lnTo>
                  <a:cubicBezTo>
                    <a:pt x="6" y="61559"/>
                    <a:pt x="1801" y="63354"/>
                    <a:pt x="4021" y="63360"/>
                  </a:cubicBezTo>
                  <a:lnTo>
                    <a:pt x="136259" y="63360"/>
                  </a:lnTo>
                  <a:cubicBezTo>
                    <a:pt x="138474" y="63354"/>
                    <a:pt x="140275" y="61559"/>
                    <a:pt x="140280" y="59339"/>
                  </a:cubicBezTo>
                  <a:lnTo>
                    <a:pt x="140280" y="39547"/>
                  </a:lnTo>
                  <a:cubicBezTo>
                    <a:pt x="118098" y="39155"/>
                    <a:pt x="99963" y="21848"/>
                    <a:pt x="9827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10156;p74">
              <a:extLst>
                <a:ext uri="{FF2B5EF4-FFF2-40B4-BE49-F238E27FC236}">
                  <a16:creationId xmlns:a16="http://schemas.microsoft.com/office/drawing/2014/main" xmlns="" id="{4616A950-1B3C-4A9F-A954-A80DA2C95E41}"/>
                </a:ext>
              </a:extLst>
            </p:cNvPr>
            <p:cNvSpPr/>
            <p:nvPr/>
          </p:nvSpPr>
          <p:spPr>
            <a:xfrm>
              <a:off x="3871550" y="118875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4022" y="0"/>
                  </a:moveTo>
                  <a:cubicBezTo>
                    <a:pt x="1807" y="6"/>
                    <a:pt x="6" y="1801"/>
                    <a:pt x="0" y="4021"/>
                  </a:cubicBezTo>
                  <a:lnTo>
                    <a:pt x="0" y="24017"/>
                  </a:lnTo>
                  <a:cubicBezTo>
                    <a:pt x="20553" y="26066"/>
                    <a:pt x="36886" y="42675"/>
                    <a:pt x="38494" y="63359"/>
                  </a:cubicBezTo>
                  <a:lnTo>
                    <a:pt x="136260" y="63359"/>
                  </a:lnTo>
                  <a:cubicBezTo>
                    <a:pt x="138480" y="63354"/>
                    <a:pt x="140275" y="61552"/>
                    <a:pt x="140281" y="59338"/>
                  </a:cubicBezTo>
                  <a:lnTo>
                    <a:pt x="140281" y="4021"/>
                  </a:lnTo>
                  <a:cubicBezTo>
                    <a:pt x="140275" y="1801"/>
                    <a:pt x="138480" y="6"/>
                    <a:pt x="13626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10157;p74">
              <a:extLst>
                <a:ext uri="{FF2B5EF4-FFF2-40B4-BE49-F238E27FC236}">
                  <a16:creationId xmlns:a16="http://schemas.microsoft.com/office/drawing/2014/main" xmlns="" id="{ECBB4F8C-BA8A-43FB-9967-226ABCEC27EA}"/>
                </a:ext>
              </a:extLst>
            </p:cNvPr>
            <p:cNvSpPr/>
            <p:nvPr/>
          </p:nvSpPr>
          <p:spPr>
            <a:xfrm>
              <a:off x="3871550" y="2940300"/>
              <a:ext cx="3507025" cy="1584000"/>
            </a:xfrm>
            <a:custGeom>
              <a:avLst/>
              <a:gdLst/>
              <a:ahLst/>
              <a:cxnLst/>
              <a:rect l="l" t="t" r="r" b="b"/>
              <a:pathLst>
                <a:path w="140281" h="63360" extrusionOk="0">
                  <a:moveTo>
                    <a:pt x="38494" y="1"/>
                  </a:moveTo>
                  <a:cubicBezTo>
                    <a:pt x="36886" y="20680"/>
                    <a:pt x="20553" y="37294"/>
                    <a:pt x="0" y="39343"/>
                  </a:cubicBezTo>
                  <a:lnTo>
                    <a:pt x="0" y="59339"/>
                  </a:lnTo>
                  <a:cubicBezTo>
                    <a:pt x="6" y="61559"/>
                    <a:pt x="1807" y="63354"/>
                    <a:pt x="4022" y="63360"/>
                  </a:cubicBezTo>
                  <a:lnTo>
                    <a:pt x="136260" y="63360"/>
                  </a:lnTo>
                  <a:cubicBezTo>
                    <a:pt x="138480" y="63354"/>
                    <a:pt x="140275" y="61559"/>
                    <a:pt x="140281" y="59339"/>
                  </a:cubicBezTo>
                  <a:lnTo>
                    <a:pt x="140281" y="4022"/>
                  </a:lnTo>
                  <a:cubicBezTo>
                    <a:pt x="140275" y="1808"/>
                    <a:pt x="138480" y="6"/>
                    <a:pt x="13626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10158;p74">
              <a:extLst>
                <a:ext uri="{FF2B5EF4-FFF2-40B4-BE49-F238E27FC236}">
                  <a16:creationId xmlns:a16="http://schemas.microsoft.com/office/drawing/2014/main" xmlns="" id="{2EEB5A3A-6B9C-4735-8DFA-9C576E778219}"/>
                </a:ext>
              </a:extLst>
            </p:cNvPr>
            <p:cNvSpPr/>
            <p:nvPr/>
          </p:nvSpPr>
          <p:spPr>
            <a:xfrm>
              <a:off x="2842425" y="1934600"/>
              <a:ext cx="1843850" cy="1843850"/>
            </a:xfrm>
            <a:custGeom>
              <a:avLst/>
              <a:gdLst/>
              <a:ahLst/>
              <a:cxnLst/>
              <a:rect l="l" t="t" r="r" b="b"/>
              <a:pathLst>
                <a:path w="73754" h="73754" extrusionOk="0">
                  <a:moveTo>
                    <a:pt x="36880" y="0"/>
                  </a:moveTo>
                  <a:cubicBezTo>
                    <a:pt x="36621" y="0"/>
                    <a:pt x="36362" y="6"/>
                    <a:pt x="36108" y="11"/>
                  </a:cubicBezTo>
                  <a:cubicBezTo>
                    <a:pt x="17253" y="397"/>
                    <a:pt x="1834" y="15011"/>
                    <a:pt x="154" y="33525"/>
                  </a:cubicBezTo>
                  <a:cubicBezTo>
                    <a:pt x="55" y="34627"/>
                    <a:pt x="0" y="35745"/>
                    <a:pt x="0" y="36874"/>
                  </a:cubicBezTo>
                  <a:cubicBezTo>
                    <a:pt x="0" y="38009"/>
                    <a:pt x="55" y="39122"/>
                    <a:pt x="154" y="40229"/>
                  </a:cubicBezTo>
                  <a:cubicBezTo>
                    <a:pt x="1834" y="58749"/>
                    <a:pt x="17253" y="73357"/>
                    <a:pt x="36108" y="73743"/>
                  </a:cubicBezTo>
                  <a:cubicBezTo>
                    <a:pt x="36362" y="73748"/>
                    <a:pt x="36621" y="73754"/>
                    <a:pt x="36880" y="73754"/>
                  </a:cubicBezTo>
                  <a:cubicBezTo>
                    <a:pt x="38312" y="73754"/>
                    <a:pt x="39744" y="73666"/>
                    <a:pt x="41165" y="73500"/>
                  </a:cubicBezTo>
                  <a:cubicBezTo>
                    <a:pt x="58391" y="71495"/>
                    <a:pt x="72030" y="57581"/>
                    <a:pt x="73600" y="40229"/>
                  </a:cubicBezTo>
                  <a:cubicBezTo>
                    <a:pt x="73699" y="39127"/>
                    <a:pt x="73754" y="38009"/>
                    <a:pt x="73754" y="36874"/>
                  </a:cubicBezTo>
                  <a:cubicBezTo>
                    <a:pt x="73754" y="35745"/>
                    <a:pt x="73699" y="34632"/>
                    <a:pt x="73600" y="33525"/>
                  </a:cubicBezTo>
                  <a:cubicBezTo>
                    <a:pt x="72024" y="16173"/>
                    <a:pt x="58391" y="2259"/>
                    <a:pt x="41165" y="254"/>
                  </a:cubicBezTo>
                  <a:cubicBezTo>
                    <a:pt x="39744" y="88"/>
                    <a:pt x="38312" y="0"/>
                    <a:pt x="3688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42" name="Google Shape;10159;p74">
            <a:extLst>
              <a:ext uri="{FF2B5EF4-FFF2-40B4-BE49-F238E27FC236}">
                <a16:creationId xmlns:a16="http://schemas.microsoft.com/office/drawing/2014/main" xmlns="" id="{8BFA162F-3071-4679-BA62-800D32563FA6}"/>
              </a:ext>
            </a:extLst>
          </p:cNvPr>
          <p:cNvGrpSpPr/>
          <p:nvPr userDrawn="1"/>
        </p:nvGrpSpPr>
        <p:grpSpPr>
          <a:xfrm>
            <a:off x="6617990" y="2927430"/>
            <a:ext cx="1110299" cy="621702"/>
            <a:chOff x="238125" y="1335475"/>
            <a:chExt cx="5418735" cy="3034175"/>
          </a:xfrm>
        </p:grpSpPr>
        <p:sp>
          <p:nvSpPr>
            <p:cNvPr id="243" name="Google Shape;10160;p74">
              <a:extLst>
                <a:ext uri="{FF2B5EF4-FFF2-40B4-BE49-F238E27FC236}">
                  <a16:creationId xmlns:a16="http://schemas.microsoft.com/office/drawing/2014/main" xmlns="" id="{AE797710-A4C2-469F-8B45-1106736AA50C}"/>
                </a:ext>
              </a:extLst>
            </p:cNvPr>
            <p:cNvSpPr/>
            <p:nvPr/>
          </p:nvSpPr>
          <p:spPr>
            <a:xfrm>
              <a:off x="3669985" y="1335475"/>
              <a:ext cx="1986875" cy="3034175"/>
            </a:xfrm>
            <a:custGeom>
              <a:avLst/>
              <a:gdLst/>
              <a:ahLst/>
              <a:cxnLst/>
              <a:rect l="l" t="t" r="r" b="b"/>
              <a:pathLst>
                <a:path w="79475" h="121367" extrusionOk="0">
                  <a:moveTo>
                    <a:pt x="1" y="0"/>
                  </a:moveTo>
                  <a:lnTo>
                    <a:pt x="1" y="38997"/>
                  </a:lnTo>
                  <a:cubicBezTo>
                    <a:pt x="588" y="44011"/>
                    <a:pt x="2425" y="48797"/>
                    <a:pt x="5360" y="52918"/>
                  </a:cubicBezTo>
                  <a:lnTo>
                    <a:pt x="9329" y="58469"/>
                  </a:lnTo>
                  <a:cubicBezTo>
                    <a:pt x="10541" y="59694"/>
                    <a:pt x="10541" y="61672"/>
                    <a:pt x="9329" y="62897"/>
                  </a:cubicBezTo>
                  <a:lnTo>
                    <a:pt x="5360" y="68448"/>
                  </a:lnTo>
                  <a:cubicBezTo>
                    <a:pt x="2425" y="72557"/>
                    <a:pt x="588" y="77355"/>
                    <a:pt x="1" y="82370"/>
                  </a:cubicBezTo>
                  <a:lnTo>
                    <a:pt x="1" y="121366"/>
                  </a:lnTo>
                  <a:lnTo>
                    <a:pt x="68743" y="121366"/>
                  </a:lnTo>
                  <a:lnTo>
                    <a:pt x="68743" y="85815"/>
                  </a:lnTo>
                  <a:cubicBezTo>
                    <a:pt x="68743" y="79588"/>
                    <a:pt x="70682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30" y="41778"/>
                    <a:pt x="68730" y="35551"/>
                  </a:cubicBezTo>
                  <a:lnTo>
                    <a:pt x="6873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10161;p74">
              <a:extLst>
                <a:ext uri="{FF2B5EF4-FFF2-40B4-BE49-F238E27FC236}">
                  <a16:creationId xmlns:a16="http://schemas.microsoft.com/office/drawing/2014/main" xmlns="" id="{D766F0D6-BFB3-46F1-85DF-79A59A062B64}"/>
                </a:ext>
              </a:extLst>
            </p:cNvPr>
            <p:cNvSpPr/>
            <p:nvPr/>
          </p:nvSpPr>
          <p:spPr>
            <a:xfrm>
              <a:off x="1956350" y="1335475"/>
              <a:ext cx="1984950" cy="3034175"/>
            </a:xfrm>
            <a:custGeom>
              <a:avLst/>
              <a:gdLst/>
              <a:ahLst/>
              <a:cxnLst/>
              <a:rect l="l" t="t" r="r" b="b"/>
              <a:pathLst>
                <a:path w="79398" h="121367" extrusionOk="0">
                  <a:moveTo>
                    <a:pt x="0" y="0"/>
                  </a:moveTo>
                  <a:lnTo>
                    <a:pt x="0" y="35551"/>
                  </a:lnTo>
                  <a:cubicBezTo>
                    <a:pt x="0" y="41778"/>
                    <a:pt x="1940" y="47852"/>
                    <a:pt x="5564" y="52918"/>
                  </a:cubicBezTo>
                  <a:lnTo>
                    <a:pt x="9520" y="58469"/>
                  </a:lnTo>
                  <a:cubicBezTo>
                    <a:pt x="10745" y="59694"/>
                    <a:pt x="10745" y="61672"/>
                    <a:pt x="9520" y="62897"/>
                  </a:cubicBezTo>
                  <a:lnTo>
                    <a:pt x="5564" y="68448"/>
                  </a:lnTo>
                  <a:cubicBezTo>
                    <a:pt x="1952" y="73514"/>
                    <a:pt x="0" y="79588"/>
                    <a:pt x="0" y="85815"/>
                  </a:cubicBezTo>
                  <a:lnTo>
                    <a:pt x="0" y="121366"/>
                  </a:lnTo>
                  <a:lnTo>
                    <a:pt x="68665" y="121366"/>
                  </a:lnTo>
                  <a:lnTo>
                    <a:pt x="68665" y="85815"/>
                  </a:lnTo>
                  <a:cubicBezTo>
                    <a:pt x="68665" y="79588"/>
                    <a:pt x="70605" y="73514"/>
                    <a:pt x="74216" y="68448"/>
                  </a:cubicBezTo>
                  <a:lnTo>
                    <a:pt x="78185" y="62897"/>
                  </a:lnTo>
                  <a:cubicBezTo>
                    <a:pt x="79397" y="61672"/>
                    <a:pt x="79397" y="59694"/>
                    <a:pt x="78185" y="58469"/>
                  </a:cubicBezTo>
                  <a:lnTo>
                    <a:pt x="74216" y="52918"/>
                  </a:lnTo>
                  <a:cubicBezTo>
                    <a:pt x="70605" y="47840"/>
                    <a:pt x="68665" y="41778"/>
                    <a:pt x="68665" y="35551"/>
                  </a:cubicBezTo>
                  <a:lnTo>
                    <a:pt x="6866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10162;p74">
              <a:extLst>
                <a:ext uri="{FF2B5EF4-FFF2-40B4-BE49-F238E27FC236}">
                  <a16:creationId xmlns:a16="http://schemas.microsoft.com/office/drawing/2014/main" xmlns="" id="{2289A266-1C90-42C0-969C-177772B8A051}"/>
                </a:ext>
              </a:extLst>
            </p:cNvPr>
            <p:cNvSpPr/>
            <p:nvPr/>
          </p:nvSpPr>
          <p:spPr>
            <a:xfrm>
              <a:off x="238125" y="1335475"/>
              <a:ext cx="1986850" cy="3034175"/>
            </a:xfrm>
            <a:custGeom>
              <a:avLst/>
              <a:gdLst/>
              <a:ahLst/>
              <a:cxnLst/>
              <a:rect l="l" t="t" r="r" b="b"/>
              <a:pathLst>
                <a:path w="79474" h="121367" extrusionOk="0">
                  <a:moveTo>
                    <a:pt x="0" y="0"/>
                  </a:moveTo>
                  <a:lnTo>
                    <a:pt x="0" y="121366"/>
                  </a:lnTo>
                  <a:lnTo>
                    <a:pt x="68729" y="121366"/>
                  </a:lnTo>
                  <a:lnTo>
                    <a:pt x="68729" y="85815"/>
                  </a:lnTo>
                  <a:cubicBezTo>
                    <a:pt x="68729" y="79588"/>
                    <a:pt x="70669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29" y="41778"/>
                    <a:pt x="68729" y="35551"/>
                  </a:cubicBezTo>
                  <a:lnTo>
                    <a:pt x="6872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46" name="Google Shape;10163;p74">
            <a:extLst>
              <a:ext uri="{FF2B5EF4-FFF2-40B4-BE49-F238E27FC236}">
                <a16:creationId xmlns:a16="http://schemas.microsoft.com/office/drawing/2014/main" xmlns="" id="{90FFF146-B686-498C-B6F0-AE7611C1A321}"/>
              </a:ext>
            </a:extLst>
          </p:cNvPr>
          <p:cNvGrpSpPr/>
          <p:nvPr userDrawn="1"/>
        </p:nvGrpSpPr>
        <p:grpSpPr>
          <a:xfrm>
            <a:off x="5435649" y="2924327"/>
            <a:ext cx="1074451" cy="627181"/>
            <a:chOff x="5359127" y="2910889"/>
            <a:chExt cx="1097723" cy="640831"/>
          </a:xfrm>
        </p:grpSpPr>
        <p:grpSp>
          <p:nvGrpSpPr>
            <p:cNvPr id="247" name="Google Shape;10164;p74">
              <a:extLst>
                <a:ext uri="{FF2B5EF4-FFF2-40B4-BE49-F238E27FC236}">
                  <a16:creationId xmlns:a16="http://schemas.microsoft.com/office/drawing/2014/main" xmlns="" id="{6B595B81-9071-4CDF-A9C8-A0CE76EC4C35}"/>
                </a:ext>
              </a:extLst>
            </p:cNvPr>
            <p:cNvGrpSpPr/>
            <p:nvPr/>
          </p:nvGrpSpPr>
          <p:grpSpPr>
            <a:xfrm>
              <a:off x="5929791" y="3263088"/>
              <a:ext cx="527060" cy="287097"/>
              <a:chOff x="5929791" y="3263088"/>
              <a:chExt cx="527060" cy="287097"/>
            </a:xfrm>
          </p:grpSpPr>
          <p:sp>
            <p:nvSpPr>
              <p:cNvPr id="257" name="Google Shape;10165;p74">
                <a:extLst>
                  <a:ext uri="{FF2B5EF4-FFF2-40B4-BE49-F238E27FC236}">
                    <a16:creationId xmlns:a16="http://schemas.microsoft.com/office/drawing/2014/main" xmlns="" id="{951E2B8F-0762-48C1-86F3-3AB59BBEAC13}"/>
                  </a:ext>
                </a:extLst>
              </p:cNvPr>
              <p:cNvSpPr/>
              <p:nvPr/>
            </p:nvSpPr>
            <p:spPr>
              <a:xfrm>
                <a:off x="5929791" y="3263088"/>
                <a:ext cx="328465" cy="284502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21" y="0"/>
                    </a:moveTo>
                    <a:lnTo>
                      <a:pt x="0" y="2230932"/>
                    </a:lnTo>
                    <a:lnTo>
                      <a:pt x="2576042" y="2230932"/>
                    </a:lnTo>
                    <a:lnTo>
                      <a:pt x="128802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dirty="0"/>
              </a:p>
            </p:txBody>
          </p:sp>
          <p:sp>
            <p:nvSpPr>
              <p:cNvPr id="258" name="Google Shape;10166;p74">
                <a:extLst>
                  <a:ext uri="{FF2B5EF4-FFF2-40B4-BE49-F238E27FC236}">
                    <a16:creationId xmlns:a16="http://schemas.microsoft.com/office/drawing/2014/main" xmlns="" id="{68669A16-ABC9-4596-8592-55C4466A97AB}"/>
                  </a:ext>
                </a:extLst>
              </p:cNvPr>
              <p:cNvSpPr/>
              <p:nvPr/>
            </p:nvSpPr>
            <p:spPr>
              <a:xfrm>
                <a:off x="6247886" y="3331025"/>
                <a:ext cx="208964" cy="219161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dirty="0"/>
              </a:p>
            </p:txBody>
          </p:sp>
        </p:grpSp>
        <p:grpSp>
          <p:nvGrpSpPr>
            <p:cNvPr id="248" name="Google Shape;10167;p74">
              <a:extLst>
                <a:ext uri="{FF2B5EF4-FFF2-40B4-BE49-F238E27FC236}">
                  <a16:creationId xmlns:a16="http://schemas.microsoft.com/office/drawing/2014/main" xmlns="" id="{5B486384-5ADA-4C20-9B6A-450D3F561A5F}"/>
                </a:ext>
              </a:extLst>
            </p:cNvPr>
            <p:cNvGrpSpPr/>
            <p:nvPr/>
          </p:nvGrpSpPr>
          <p:grpSpPr>
            <a:xfrm>
              <a:off x="5359127" y="3263089"/>
              <a:ext cx="526428" cy="288631"/>
              <a:chOff x="5359127" y="3263089"/>
              <a:chExt cx="526428" cy="288631"/>
            </a:xfrm>
          </p:grpSpPr>
          <p:sp>
            <p:nvSpPr>
              <p:cNvPr id="255" name="Google Shape;10168;p74">
                <a:extLst>
                  <a:ext uri="{FF2B5EF4-FFF2-40B4-BE49-F238E27FC236}">
                    <a16:creationId xmlns:a16="http://schemas.microsoft.com/office/drawing/2014/main" xmlns="" id="{9F17ED61-661E-411D-820C-2EB92AE46B4F}"/>
                  </a:ext>
                </a:extLst>
              </p:cNvPr>
              <p:cNvSpPr/>
              <p:nvPr/>
            </p:nvSpPr>
            <p:spPr>
              <a:xfrm>
                <a:off x="5557090" y="3263089"/>
                <a:ext cx="328465" cy="284502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34" y="0"/>
                    </a:moveTo>
                    <a:lnTo>
                      <a:pt x="0" y="2230920"/>
                    </a:lnTo>
                    <a:lnTo>
                      <a:pt x="2576055" y="2230920"/>
                    </a:lnTo>
                    <a:lnTo>
                      <a:pt x="128803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dirty="0"/>
              </a:p>
            </p:txBody>
          </p:sp>
          <p:sp>
            <p:nvSpPr>
              <p:cNvPr id="256" name="Google Shape;10169;p74">
                <a:extLst>
                  <a:ext uri="{FF2B5EF4-FFF2-40B4-BE49-F238E27FC236}">
                    <a16:creationId xmlns:a16="http://schemas.microsoft.com/office/drawing/2014/main" xmlns="" id="{5204A569-BCED-4BC8-855F-F902B146DDDF}"/>
                  </a:ext>
                </a:extLst>
              </p:cNvPr>
              <p:cNvSpPr/>
              <p:nvPr/>
            </p:nvSpPr>
            <p:spPr>
              <a:xfrm flipH="1">
                <a:off x="5359127" y="3332559"/>
                <a:ext cx="208964" cy="219161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dirty="0"/>
              </a:p>
            </p:txBody>
          </p:sp>
        </p:grpSp>
        <p:grpSp>
          <p:nvGrpSpPr>
            <p:cNvPr id="249" name="Google Shape;10170;p74">
              <a:extLst>
                <a:ext uri="{FF2B5EF4-FFF2-40B4-BE49-F238E27FC236}">
                  <a16:creationId xmlns:a16="http://schemas.microsoft.com/office/drawing/2014/main" xmlns="" id="{045FA03A-DE81-4EF7-9A4A-E6723E257320}"/>
                </a:ext>
              </a:extLst>
            </p:cNvPr>
            <p:cNvGrpSpPr/>
            <p:nvPr/>
          </p:nvGrpSpPr>
          <p:grpSpPr>
            <a:xfrm>
              <a:off x="5551525" y="2910889"/>
              <a:ext cx="520901" cy="610283"/>
              <a:chOff x="5551525" y="2910889"/>
              <a:chExt cx="520901" cy="610283"/>
            </a:xfrm>
          </p:grpSpPr>
          <p:sp>
            <p:nvSpPr>
              <p:cNvPr id="253" name="Google Shape;10171;p74">
                <a:extLst>
                  <a:ext uri="{FF2B5EF4-FFF2-40B4-BE49-F238E27FC236}">
                    <a16:creationId xmlns:a16="http://schemas.microsoft.com/office/drawing/2014/main" xmlns="" id="{15633C62-50D5-42C2-88D5-AA701BE2EF16}"/>
                  </a:ext>
                </a:extLst>
              </p:cNvPr>
              <p:cNvSpPr/>
              <p:nvPr/>
            </p:nvSpPr>
            <p:spPr>
              <a:xfrm>
                <a:off x="5743962" y="3236669"/>
                <a:ext cx="328465" cy="284502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2576042" y="0"/>
                    </a:moveTo>
                    <a:lnTo>
                      <a:pt x="0" y="0"/>
                    </a:lnTo>
                    <a:lnTo>
                      <a:pt x="1288021" y="2230920"/>
                    </a:lnTo>
                    <a:lnTo>
                      <a:pt x="2576042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dirty="0"/>
              </a:p>
            </p:txBody>
          </p:sp>
          <p:sp>
            <p:nvSpPr>
              <p:cNvPr id="254" name="Google Shape;10172;p74">
                <a:extLst>
                  <a:ext uri="{FF2B5EF4-FFF2-40B4-BE49-F238E27FC236}">
                    <a16:creationId xmlns:a16="http://schemas.microsoft.com/office/drawing/2014/main" xmlns="" id="{3FDCF122-47FA-40EC-907D-58E08E777437}"/>
                  </a:ext>
                </a:extLst>
              </p:cNvPr>
              <p:cNvSpPr/>
              <p:nvPr/>
            </p:nvSpPr>
            <p:spPr>
              <a:xfrm flipH="1">
                <a:off x="5551525" y="2910889"/>
                <a:ext cx="208964" cy="328741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dirty="0"/>
              </a:p>
            </p:txBody>
          </p:sp>
        </p:grpSp>
        <p:grpSp>
          <p:nvGrpSpPr>
            <p:cNvPr id="250" name="Google Shape;10173;p74">
              <a:extLst>
                <a:ext uri="{FF2B5EF4-FFF2-40B4-BE49-F238E27FC236}">
                  <a16:creationId xmlns:a16="http://schemas.microsoft.com/office/drawing/2014/main" xmlns="" id="{AC54E23F-8D55-4D36-A279-4FEB131F10EF}"/>
                </a:ext>
              </a:extLst>
            </p:cNvPr>
            <p:cNvGrpSpPr/>
            <p:nvPr/>
          </p:nvGrpSpPr>
          <p:grpSpPr>
            <a:xfrm>
              <a:off x="5743962" y="2919100"/>
              <a:ext cx="623674" cy="284502"/>
              <a:chOff x="5743962" y="2919100"/>
              <a:chExt cx="623674" cy="284502"/>
            </a:xfrm>
          </p:grpSpPr>
          <p:sp>
            <p:nvSpPr>
              <p:cNvPr id="251" name="Google Shape;10174;p74">
                <a:extLst>
                  <a:ext uri="{FF2B5EF4-FFF2-40B4-BE49-F238E27FC236}">
                    <a16:creationId xmlns:a16="http://schemas.microsoft.com/office/drawing/2014/main" xmlns="" id="{9B36E44D-09A7-4235-BF8F-31436318FAB5}"/>
                  </a:ext>
                </a:extLst>
              </p:cNvPr>
              <p:cNvSpPr/>
              <p:nvPr/>
            </p:nvSpPr>
            <p:spPr>
              <a:xfrm>
                <a:off x="5743962" y="2919100"/>
                <a:ext cx="328465" cy="284502"/>
              </a:xfrm>
              <a:custGeom>
                <a:avLst/>
                <a:gdLst/>
                <a:ahLst/>
                <a:cxnLst/>
                <a:rect l="l" t="t" r="r" b="b"/>
                <a:pathLst>
                  <a:path w="2576195" h="2231390" extrusionOk="0">
                    <a:moveTo>
                      <a:pt x="1288021" y="0"/>
                    </a:moveTo>
                    <a:lnTo>
                      <a:pt x="0" y="2230920"/>
                    </a:lnTo>
                    <a:lnTo>
                      <a:pt x="2576042" y="2230920"/>
                    </a:lnTo>
                    <a:lnTo>
                      <a:pt x="128802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dirty="0"/>
              </a:p>
            </p:txBody>
          </p:sp>
          <p:sp>
            <p:nvSpPr>
              <p:cNvPr id="252" name="Google Shape;10175;p74">
                <a:extLst>
                  <a:ext uri="{FF2B5EF4-FFF2-40B4-BE49-F238E27FC236}">
                    <a16:creationId xmlns:a16="http://schemas.microsoft.com/office/drawing/2014/main" xmlns="" id="{A2478543-6383-4636-9B4F-07F0618EB4D1}"/>
                  </a:ext>
                </a:extLst>
              </p:cNvPr>
              <p:cNvSpPr/>
              <p:nvPr/>
            </p:nvSpPr>
            <p:spPr>
              <a:xfrm>
                <a:off x="6060335" y="2920591"/>
                <a:ext cx="307300" cy="282602"/>
              </a:xfrm>
              <a:custGeom>
                <a:avLst/>
                <a:gdLst/>
                <a:ahLst/>
                <a:cxnLst/>
                <a:rect l="l" t="t" r="r" b="b"/>
                <a:pathLst>
                  <a:path w="1638934" h="2306954" extrusionOk="0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w="9525" cap="flat" cmpd="sng">
                <a:solidFill>
                  <a:srgbClr val="435D7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dirty="0"/>
              </a:p>
            </p:txBody>
          </p:sp>
        </p:grpSp>
      </p:grpSp>
      <p:grpSp>
        <p:nvGrpSpPr>
          <p:cNvPr id="259" name="Google Shape;10176;p74">
            <a:extLst>
              <a:ext uri="{FF2B5EF4-FFF2-40B4-BE49-F238E27FC236}">
                <a16:creationId xmlns:a16="http://schemas.microsoft.com/office/drawing/2014/main" xmlns="" id="{4D4AD07F-5CFB-4CA6-AD5A-989AAE62FAB7}"/>
              </a:ext>
            </a:extLst>
          </p:cNvPr>
          <p:cNvGrpSpPr/>
          <p:nvPr userDrawn="1"/>
        </p:nvGrpSpPr>
        <p:grpSpPr>
          <a:xfrm>
            <a:off x="7586863" y="2075038"/>
            <a:ext cx="874976" cy="719600"/>
            <a:chOff x="7608988" y="2093194"/>
            <a:chExt cx="817276" cy="672147"/>
          </a:xfrm>
        </p:grpSpPr>
        <p:cxnSp>
          <p:nvCxnSpPr>
            <p:cNvPr id="260" name="Google Shape;10177;p74">
              <a:extLst>
                <a:ext uri="{FF2B5EF4-FFF2-40B4-BE49-F238E27FC236}">
                  <a16:creationId xmlns:a16="http://schemas.microsoft.com/office/drawing/2014/main" xmlns="" id="{F9A12431-1229-4D65-99B2-F19F641AFB49}"/>
                </a:ext>
              </a:extLst>
            </p:cNvPr>
            <p:cNvCxnSpPr/>
            <p:nvPr/>
          </p:nvCxnSpPr>
          <p:spPr>
            <a:xfrm rot="5400000" flipH="1">
              <a:off x="7620257" y="2136491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10178;p74">
              <a:extLst>
                <a:ext uri="{FF2B5EF4-FFF2-40B4-BE49-F238E27FC236}">
                  <a16:creationId xmlns:a16="http://schemas.microsoft.com/office/drawing/2014/main" xmlns="" id="{3E8F2465-4764-4E9C-80F2-D306091D6EEB}"/>
                </a:ext>
              </a:extLst>
            </p:cNvPr>
            <p:cNvCxnSpPr/>
            <p:nvPr/>
          </p:nvCxnSpPr>
          <p:spPr>
            <a:xfrm rot="-5400000">
              <a:off x="8285120" y="2136491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10179;p74">
              <a:extLst>
                <a:ext uri="{FF2B5EF4-FFF2-40B4-BE49-F238E27FC236}">
                  <a16:creationId xmlns:a16="http://schemas.microsoft.com/office/drawing/2014/main" xmlns="" id="{C2832D04-D686-4160-ACFA-2C5E871079CD}"/>
                </a:ext>
              </a:extLst>
            </p:cNvPr>
            <p:cNvCxnSpPr/>
            <p:nvPr/>
          </p:nvCxnSpPr>
          <p:spPr>
            <a:xfrm rot="5400000">
              <a:off x="7620257" y="2644741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10180;p74">
              <a:extLst>
                <a:ext uri="{FF2B5EF4-FFF2-40B4-BE49-F238E27FC236}">
                  <a16:creationId xmlns:a16="http://schemas.microsoft.com/office/drawing/2014/main" xmlns="" id="{557C5410-27EA-4E28-A788-A6E8775C3A3D}"/>
                </a:ext>
              </a:extLst>
            </p:cNvPr>
            <p:cNvCxnSpPr/>
            <p:nvPr/>
          </p:nvCxnSpPr>
          <p:spPr>
            <a:xfrm rot="-5400000" flipH="1">
              <a:off x="8285120" y="2644741"/>
              <a:ext cx="129900" cy="11130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10181;p74">
              <a:extLst>
                <a:ext uri="{FF2B5EF4-FFF2-40B4-BE49-F238E27FC236}">
                  <a16:creationId xmlns:a16="http://schemas.microsoft.com/office/drawing/2014/main" xmlns="" id="{4ED9BACD-0DCD-4FD3-9E51-31E60599D7C7}"/>
                </a:ext>
              </a:extLst>
            </p:cNvPr>
            <p:cNvCxnSpPr/>
            <p:nvPr/>
          </p:nvCxnSpPr>
          <p:spPr>
            <a:xfrm rot="10800000">
              <a:off x="7608988" y="2425132"/>
              <a:ext cx="83400" cy="0"/>
            </a:xfrm>
            <a:prstGeom prst="straightConnector1">
              <a:avLst/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10182;p74">
              <a:extLst>
                <a:ext uri="{FF2B5EF4-FFF2-40B4-BE49-F238E27FC236}">
                  <a16:creationId xmlns:a16="http://schemas.microsoft.com/office/drawing/2014/main" xmlns="" id="{077B306C-7457-4D35-8D37-59EE68E4B08B}"/>
                </a:ext>
              </a:extLst>
            </p:cNvPr>
            <p:cNvCxnSpPr/>
            <p:nvPr/>
          </p:nvCxnSpPr>
          <p:spPr>
            <a:xfrm rot="10800000">
              <a:off x="8342865" y="2425132"/>
              <a:ext cx="83400" cy="0"/>
            </a:xfrm>
            <a:prstGeom prst="straightConnector1">
              <a:avLst/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66" name="Google Shape;10183;p74">
              <a:extLst>
                <a:ext uri="{FF2B5EF4-FFF2-40B4-BE49-F238E27FC236}">
                  <a16:creationId xmlns:a16="http://schemas.microsoft.com/office/drawing/2014/main" xmlns="" id="{DCBFC331-0D8D-4CF7-8CD1-9F6D869C1502}"/>
                </a:ext>
              </a:extLst>
            </p:cNvPr>
            <p:cNvGrpSpPr/>
            <p:nvPr/>
          </p:nvGrpSpPr>
          <p:grpSpPr>
            <a:xfrm>
              <a:off x="7721175" y="2093194"/>
              <a:ext cx="599587" cy="623846"/>
              <a:chOff x="7721175" y="2093194"/>
              <a:chExt cx="599587" cy="623846"/>
            </a:xfrm>
          </p:grpSpPr>
          <p:grpSp>
            <p:nvGrpSpPr>
              <p:cNvPr id="267" name="Google Shape;10184;p74">
                <a:extLst>
                  <a:ext uri="{FF2B5EF4-FFF2-40B4-BE49-F238E27FC236}">
                    <a16:creationId xmlns:a16="http://schemas.microsoft.com/office/drawing/2014/main" xmlns="" id="{4B1247F5-C73F-42F2-806C-EE348A7BF0C0}"/>
                  </a:ext>
                </a:extLst>
              </p:cNvPr>
              <p:cNvGrpSpPr/>
              <p:nvPr/>
            </p:nvGrpSpPr>
            <p:grpSpPr>
              <a:xfrm>
                <a:off x="7721175" y="2093194"/>
                <a:ext cx="291605" cy="623846"/>
                <a:chOff x="9405575" y="2061418"/>
                <a:chExt cx="291605" cy="623846"/>
              </a:xfrm>
            </p:grpSpPr>
            <p:sp>
              <p:nvSpPr>
                <p:cNvPr id="276" name="Google Shape;10185;p74">
                  <a:extLst>
                    <a:ext uri="{FF2B5EF4-FFF2-40B4-BE49-F238E27FC236}">
                      <a16:creationId xmlns:a16="http://schemas.microsoft.com/office/drawing/2014/main" xmlns="" id="{B25567EA-9BC6-4E6E-95AF-0570070E49FC}"/>
                    </a:ext>
                  </a:extLst>
                </p:cNvPr>
                <p:cNvSpPr/>
                <p:nvPr/>
              </p:nvSpPr>
              <p:spPr>
                <a:xfrm>
                  <a:off x="9405575" y="2061418"/>
                  <a:ext cx="291379" cy="623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3" h="45503" extrusionOk="0">
                      <a:moveTo>
                        <a:pt x="17225" y="1059"/>
                      </a:moveTo>
                      <a:cubicBezTo>
                        <a:pt x="20066" y="1059"/>
                        <a:pt x="20192" y="4831"/>
                        <a:pt x="20195" y="4980"/>
                      </a:cubicBezTo>
                      <a:lnTo>
                        <a:pt x="20195" y="42658"/>
                      </a:lnTo>
                      <a:cubicBezTo>
                        <a:pt x="19755" y="43076"/>
                        <a:pt x="18011" y="44441"/>
                        <a:pt x="14035" y="44441"/>
                      </a:cubicBezTo>
                      <a:cubicBezTo>
                        <a:pt x="9143" y="44441"/>
                        <a:pt x="6607" y="41481"/>
                        <a:pt x="6264" y="38549"/>
                      </a:cubicBezTo>
                      <a:cubicBezTo>
                        <a:pt x="6238" y="38342"/>
                        <a:pt x="6089" y="38168"/>
                        <a:pt x="5889" y="38106"/>
                      </a:cubicBezTo>
                      <a:cubicBezTo>
                        <a:pt x="5769" y="38071"/>
                        <a:pt x="2987" y="37194"/>
                        <a:pt x="3045" y="34127"/>
                      </a:cubicBezTo>
                      <a:cubicBezTo>
                        <a:pt x="3067" y="32998"/>
                        <a:pt x="3194" y="32212"/>
                        <a:pt x="3449" y="31665"/>
                      </a:cubicBezTo>
                      <a:cubicBezTo>
                        <a:pt x="3449" y="31665"/>
                        <a:pt x="3682" y="31319"/>
                        <a:pt x="3685" y="31277"/>
                      </a:cubicBezTo>
                      <a:cubicBezTo>
                        <a:pt x="3740" y="31205"/>
                        <a:pt x="3799" y="31141"/>
                        <a:pt x="3863" y="31082"/>
                      </a:cubicBezTo>
                      <a:cubicBezTo>
                        <a:pt x="4404" y="30567"/>
                        <a:pt x="5365" y="30335"/>
                        <a:pt x="7020" y="30335"/>
                      </a:cubicBezTo>
                      <a:cubicBezTo>
                        <a:pt x="7247" y="30335"/>
                        <a:pt x="7486" y="30339"/>
                        <a:pt x="7739" y="30348"/>
                      </a:cubicBezTo>
                      <a:cubicBezTo>
                        <a:pt x="8968" y="30388"/>
                        <a:pt x="10320" y="30407"/>
                        <a:pt x="11768" y="30407"/>
                      </a:cubicBezTo>
                      <a:cubicBezTo>
                        <a:pt x="11975" y="30407"/>
                        <a:pt x="12184" y="30407"/>
                        <a:pt x="12395" y="30406"/>
                      </a:cubicBezTo>
                      <a:lnTo>
                        <a:pt x="12408" y="30406"/>
                      </a:lnTo>
                      <a:cubicBezTo>
                        <a:pt x="12410" y="30406"/>
                        <a:pt x="12412" y="30406"/>
                        <a:pt x="12414" y="30406"/>
                      </a:cubicBezTo>
                      <a:cubicBezTo>
                        <a:pt x="14155" y="30406"/>
                        <a:pt x="15565" y="31819"/>
                        <a:pt x="15565" y="33561"/>
                      </a:cubicBezTo>
                      <a:lnTo>
                        <a:pt x="15565" y="35495"/>
                      </a:lnTo>
                      <a:cubicBezTo>
                        <a:pt x="15559" y="35793"/>
                        <a:pt x="15798" y="36039"/>
                        <a:pt x="16096" y="36039"/>
                      </a:cubicBezTo>
                      <a:cubicBezTo>
                        <a:pt x="16394" y="36039"/>
                        <a:pt x="16636" y="35793"/>
                        <a:pt x="16627" y="35495"/>
                      </a:cubicBezTo>
                      <a:lnTo>
                        <a:pt x="16627" y="33561"/>
                      </a:lnTo>
                      <a:cubicBezTo>
                        <a:pt x="16627" y="31233"/>
                        <a:pt x="14740" y="29345"/>
                        <a:pt x="12414" y="29345"/>
                      </a:cubicBezTo>
                      <a:cubicBezTo>
                        <a:pt x="12412" y="29345"/>
                        <a:pt x="12410" y="29345"/>
                        <a:pt x="12408" y="29345"/>
                      </a:cubicBezTo>
                      <a:lnTo>
                        <a:pt x="12392" y="29345"/>
                      </a:lnTo>
                      <a:cubicBezTo>
                        <a:pt x="12202" y="29346"/>
                        <a:pt x="12014" y="29346"/>
                        <a:pt x="11828" y="29346"/>
                      </a:cubicBezTo>
                      <a:cubicBezTo>
                        <a:pt x="10369" y="29346"/>
                        <a:pt x="9008" y="29324"/>
                        <a:pt x="7772" y="29287"/>
                      </a:cubicBezTo>
                      <a:cubicBezTo>
                        <a:pt x="7513" y="29278"/>
                        <a:pt x="7267" y="29274"/>
                        <a:pt x="7033" y="29274"/>
                      </a:cubicBezTo>
                      <a:cubicBezTo>
                        <a:pt x="5050" y="29274"/>
                        <a:pt x="3893" y="29586"/>
                        <a:pt x="3135" y="30309"/>
                      </a:cubicBezTo>
                      <a:cubicBezTo>
                        <a:pt x="3058" y="30380"/>
                        <a:pt x="2987" y="30458"/>
                        <a:pt x="2922" y="30536"/>
                      </a:cubicBezTo>
                      <a:cubicBezTo>
                        <a:pt x="1045" y="29510"/>
                        <a:pt x="1084" y="26828"/>
                        <a:pt x="1084" y="26799"/>
                      </a:cubicBezTo>
                      <a:lnTo>
                        <a:pt x="1084" y="26786"/>
                      </a:lnTo>
                      <a:lnTo>
                        <a:pt x="1084" y="21470"/>
                      </a:lnTo>
                      <a:cubicBezTo>
                        <a:pt x="1084" y="19979"/>
                        <a:pt x="1450" y="18885"/>
                        <a:pt x="2168" y="18212"/>
                      </a:cubicBezTo>
                      <a:cubicBezTo>
                        <a:pt x="2905" y="17528"/>
                        <a:pt x="3830" y="17480"/>
                        <a:pt x="4078" y="17480"/>
                      </a:cubicBezTo>
                      <a:cubicBezTo>
                        <a:pt x="4118" y="17480"/>
                        <a:pt x="4141" y="17481"/>
                        <a:pt x="4142" y="17481"/>
                      </a:cubicBezTo>
                      <a:cubicBezTo>
                        <a:pt x="4157" y="17483"/>
                        <a:pt x="4172" y="17483"/>
                        <a:pt x="4186" y="17483"/>
                      </a:cubicBezTo>
                      <a:cubicBezTo>
                        <a:pt x="4474" y="17483"/>
                        <a:pt x="4714" y="17249"/>
                        <a:pt x="4714" y="16954"/>
                      </a:cubicBezTo>
                      <a:lnTo>
                        <a:pt x="4714" y="12072"/>
                      </a:lnTo>
                      <a:cubicBezTo>
                        <a:pt x="4714" y="11082"/>
                        <a:pt x="4986" y="10325"/>
                        <a:pt x="5523" y="9820"/>
                      </a:cubicBezTo>
                      <a:cubicBezTo>
                        <a:pt x="6270" y="9115"/>
                        <a:pt x="7348" y="9065"/>
                        <a:pt x="7647" y="9065"/>
                      </a:cubicBezTo>
                      <a:cubicBezTo>
                        <a:pt x="7696" y="9065"/>
                        <a:pt x="7724" y="9066"/>
                        <a:pt x="7726" y="9066"/>
                      </a:cubicBezTo>
                      <a:cubicBezTo>
                        <a:pt x="7739" y="9067"/>
                        <a:pt x="7751" y="9067"/>
                        <a:pt x="7763" y="9067"/>
                      </a:cubicBezTo>
                      <a:cubicBezTo>
                        <a:pt x="8253" y="9067"/>
                        <a:pt x="8483" y="8447"/>
                        <a:pt x="8095" y="8128"/>
                      </a:cubicBezTo>
                      <a:cubicBezTo>
                        <a:pt x="7911" y="7976"/>
                        <a:pt x="7749" y="7749"/>
                        <a:pt x="7937" y="7216"/>
                      </a:cubicBezTo>
                      <a:cubicBezTo>
                        <a:pt x="8312" y="6167"/>
                        <a:pt x="9878" y="4614"/>
                        <a:pt x="11929" y="3269"/>
                      </a:cubicBezTo>
                      <a:cubicBezTo>
                        <a:pt x="13967" y="1926"/>
                        <a:pt x="16044" y="1059"/>
                        <a:pt x="17225" y="1059"/>
                      </a:cubicBezTo>
                      <a:close/>
                      <a:moveTo>
                        <a:pt x="17222" y="1"/>
                      </a:moveTo>
                      <a:cubicBezTo>
                        <a:pt x="14145" y="1"/>
                        <a:pt x="7898" y="4168"/>
                        <a:pt x="6937" y="6863"/>
                      </a:cubicBezTo>
                      <a:cubicBezTo>
                        <a:pt x="6782" y="7300"/>
                        <a:pt x="6752" y="7711"/>
                        <a:pt x="6846" y="8076"/>
                      </a:cubicBezTo>
                      <a:cubicBezTo>
                        <a:pt x="6241" y="8180"/>
                        <a:pt x="5452" y="8435"/>
                        <a:pt x="4805" y="9040"/>
                      </a:cubicBezTo>
                      <a:cubicBezTo>
                        <a:pt x="4041" y="9755"/>
                        <a:pt x="3656" y="10778"/>
                        <a:pt x="3656" y="12075"/>
                      </a:cubicBezTo>
                      <a:lnTo>
                        <a:pt x="3656" y="16446"/>
                      </a:lnTo>
                      <a:cubicBezTo>
                        <a:pt x="3093" y="16511"/>
                        <a:pt x="2220" y="16727"/>
                        <a:pt x="1460" y="17426"/>
                      </a:cubicBezTo>
                      <a:cubicBezTo>
                        <a:pt x="508" y="18303"/>
                        <a:pt x="23" y="19665"/>
                        <a:pt x="23" y="21470"/>
                      </a:cubicBezTo>
                      <a:lnTo>
                        <a:pt x="23" y="26779"/>
                      </a:lnTo>
                      <a:cubicBezTo>
                        <a:pt x="20" y="27006"/>
                        <a:pt x="0" y="30147"/>
                        <a:pt x="2388" y="31454"/>
                      </a:cubicBezTo>
                      <a:cubicBezTo>
                        <a:pt x="2136" y="32118"/>
                        <a:pt x="2006" y="32975"/>
                        <a:pt x="1984" y="34107"/>
                      </a:cubicBezTo>
                      <a:cubicBezTo>
                        <a:pt x="1922" y="37288"/>
                        <a:pt x="4352" y="38614"/>
                        <a:pt x="5254" y="38996"/>
                      </a:cubicBezTo>
                      <a:cubicBezTo>
                        <a:pt x="5533" y="40711"/>
                        <a:pt x="6429" y="42273"/>
                        <a:pt x="7797" y="43428"/>
                      </a:cubicBezTo>
                      <a:cubicBezTo>
                        <a:pt x="9405" y="44784"/>
                        <a:pt x="11560" y="45502"/>
                        <a:pt x="14035" y="45502"/>
                      </a:cubicBezTo>
                      <a:cubicBezTo>
                        <a:pt x="19270" y="45502"/>
                        <a:pt x="21065" y="43292"/>
                        <a:pt x="21140" y="43199"/>
                      </a:cubicBezTo>
                      <a:cubicBezTo>
                        <a:pt x="21214" y="43105"/>
                        <a:pt x="21253" y="42992"/>
                        <a:pt x="21253" y="42872"/>
                      </a:cubicBezTo>
                      <a:lnTo>
                        <a:pt x="21253" y="4967"/>
                      </a:lnTo>
                      <a:cubicBezTo>
                        <a:pt x="21217" y="3249"/>
                        <a:pt x="20328" y="1"/>
                        <a:pt x="17222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10186;p74">
                  <a:extLst>
                    <a:ext uri="{FF2B5EF4-FFF2-40B4-BE49-F238E27FC236}">
                      <a16:creationId xmlns:a16="http://schemas.microsoft.com/office/drawing/2014/main" xmlns="" id="{8FE16244-3A9D-4E58-B14A-FF433D61D856}"/>
                    </a:ext>
                  </a:extLst>
                </p:cNvPr>
                <p:cNvSpPr/>
                <p:nvPr/>
              </p:nvSpPr>
              <p:spPr>
                <a:xfrm>
                  <a:off x="9535402" y="2540968"/>
                  <a:ext cx="161778" cy="68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0" h="5029" extrusionOk="0">
                      <a:moveTo>
                        <a:pt x="11270" y="1"/>
                      </a:moveTo>
                      <a:cubicBezTo>
                        <a:pt x="11264" y="1"/>
                        <a:pt x="11258" y="1"/>
                        <a:pt x="11252" y="1"/>
                      </a:cubicBezTo>
                      <a:lnTo>
                        <a:pt x="4326" y="1"/>
                      </a:lnTo>
                      <a:cubicBezTo>
                        <a:pt x="1938" y="4"/>
                        <a:pt x="0" y="1939"/>
                        <a:pt x="0" y="4327"/>
                      </a:cubicBezTo>
                      <a:lnTo>
                        <a:pt x="0" y="4498"/>
                      </a:lnTo>
                      <a:cubicBezTo>
                        <a:pt x="0" y="4789"/>
                        <a:pt x="236" y="5029"/>
                        <a:pt x="527" y="5029"/>
                      </a:cubicBezTo>
                      <a:cubicBezTo>
                        <a:pt x="822" y="5029"/>
                        <a:pt x="1061" y="4789"/>
                        <a:pt x="1058" y="4498"/>
                      </a:cubicBezTo>
                      <a:lnTo>
                        <a:pt x="1058" y="4327"/>
                      </a:lnTo>
                      <a:cubicBezTo>
                        <a:pt x="1061" y="2524"/>
                        <a:pt x="2524" y="1062"/>
                        <a:pt x="4326" y="1062"/>
                      </a:cubicBezTo>
                      <a:lnTo>
                        <a:pt x="11252" y="1062"/>
                      </a:lnTo>
                      <a:cubicBezTo>
                        <a:pt x="11256" y="1062"/>
                        <a:pt x="11260" y="1062"/>
                        <a:pt x="11264" y="1062"/>
                      </a:cubicBezTo>
                      <a:cubicBezTo>
                        <a:pt x="11557" y="1062"/>
                        <a:pt x="11799" y="825"/>
                        <a:pt x="11799" y="532"/>
                      </a:cubicBezTo>
                      <a:cubicBezTo>
                        <a:pt x="11799" y="237"/>
                        <a:pt x="11560" y="1"/>
                        <a:pt x="11270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10187;p74">
                  <a:extLst>
                    <a:ext uri="{FF2B5EF4-FFF2-40B4-BE49-F238E27FC236}">
                      <a16:creationId xmlns:a16="http://schemas.microsoft.com/office/drawing/2014/main" xmlns="" id="{60933187-1961-4185-8D7A-1E0707B9751B}"/>
                    </a:ext>
                  </a:extLst>
                </p:cNvPr>
                <p:cNvSpPr/>
                <p:nvPr/>
              </p:nvSpPr>
              <p:spPr>
                <a:xfrm>
                  <a:off x="9455875" y="2286606"/>
                  <a:ext cx="137251" cy="112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1" h="8180" extrusionOk="0">
                      <a:moveTo>
                        <a:pt x="515" y="1"/>
                      </a:moveTo>
                      <a:cubicBezTo>
                        <a:pt x="230" y="7"/>
                        <a:pt x="0" y="243"/>
                        <a:pt x="0" y="531"/>
                      </a:cubicBezTo>
                      <a:cubicBezTo>
                        <a:pt x="0" y="819"/>
                        <a:pt x="230" y="1052"/>
                        <a:pt x="515" y="1062"/>
                      </a:cubicBezTo>
                      <a:lnTo>
                        <a:pt x="4979" y="1062"/>
                      </a:lnTo>
                      <a:cubicBezTo>
                        <a:pt x="7173" y="1062"/>
                        <a:pt x="8946" y="2838"/>
                        <a:pt x="8949" y="5031"/>
                      </a:cubicBezTo>
                      <a:lnTo>
                        <a:pt x="8949" y="7649"/>
                      </a:lnTo>
                      <a:cubicBezTo>
                        <a:pt x="8949" y="7943"/>
                        <a:pt x="9188" y="8179"/>
                        <a:pt x="9480" y="8179"/>
                      </a:cubicBezTo>
                      <a:cubicBezTo>
                        <a:pt x="9771" y="8179"/>
                        <a:pt x="10010" y="7943"/>
                        <a:pt x="10010" y="7652"/>
                      </a:cubicBezTo>
                      <a:lnTo>
                        <a:pt x="10010" y="5031"/>
                      </a:lnTo>
                      <a:cubicBezTo>
                        <a:pt x="10007" y="2252"/>
                        <a:pt x="7758" y="4"/>
                        <a:pt x="4979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10188;p74">
                  <a:extLst>
                    <a:ext uri="{FF2B5EF4-FFF2-40B4-BE49-F238E27FC236}">
                      <a16:creationId xmlns:a16="http://schemas.microsoft.com/office/drawing/2014/main" xmlns="" id="{3D14CEBD-92B2-4301-A86E-C98A78F1CCF0}"/>
                    </a:ext>
                  </a:extLst>
                </p:cNvPr>
                <p:cNvSpPr/>
                <p:nvPr/>
              </p:nvSpPr>
              <p:spPr>
                <a:xfrm>
                  <a:off x="9578545" y="2355317"/>
                  <a:ext cx="116370" cy="14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8" h="1062" extrusionOk="0">
                      <a:moveTo>
                        <a:pt x="519" y="0"/>
                      </a:moveTo>
                      <a:cubicBezTo>
                        <a:pt x="231" y="10"/>
                        <a:pt x="1" y="243"/>
                        <a:pt x="1" y="531"/>
                      </a:cubicBezTo>
                      <a:cubicBezTo>
                        <a:pt x="1" y="819"/>
                        <a:pt x="231" y="1051"/>
                        <a:pt x="519" y="1061"/>
                      </a:cubicBezTo>
                      <a:lnTo>
                        <a:pt x="7973" y="1061"/>
                      </a:lnTo>
                      <a:cubicBezTo>
                        <a:pt x="8261" y="1051"/>
                        <a:pt x="8487" y="819"/>
                        <a:pt x="8487" y="531"/>
                      </a:cubicBezTo>
                      <a:cubicBezTo>
                        <a:pt x="8487" y="243"/>
                        <a:pt x="8261" y="10"/>
                        <a:pt x="7973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10189;p74">
                  <a:extLst>
                    <a:ext uri="{FF2B5EF4-FFF2-40B4-BE49-F238E27FC236}">
                      <a16:creationId xmlns:a16="http://schemas.microsoft.com/office/drawing/2014/main" xmlns="" id="{655747A6-BE84-4229-B930-5D42134F1695}"/>
                    </a:ext>
                  </a:extLst>
                </p:cNvPr>
                <p:cNvSpPr/>
                <p:nvPr/>
              </p:nvSpPr>
              <p:spPr>
                <a:xfrm>
                  <a:off x="9533620" y="2389824"/>
                  <a:ext cx="104429" cy="58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4248" extrusionOk="0">
                      <a:moveTo>
                        <a:pt x="2890" y="0"/>
                      </a:moveTo>
                      <a:cubicBezTo>
                        <a:pt x="1295" y="0"/>
                        <a:pt x="4" y="1294"/>
                        <a:pt x="1" y="2889"/>
                      </a:cubicBezTo>
                      <a:lnTo>
                        <a:pt x="1" y="3439"/>
                      </a:lnTo>
                      <a:cubicBezTo>
                        <a:pt x="10" y="3724"/>
                        <a:pt x="243" y="3954"/>
                        <a:pt x="531" y="3954"/>
                      </a:cubicBezTo>
                      <a:cubicBezTo>
                        <a:pt x="819" y="3954"/>
                        <a:pt x="1055" y="3724"/>
                        <a:pt x="1062" y="3439"/>
                      </a:cubicBezTo>
                      <a:lnTo>
                        <a:pt x="1062" y="2889"/>
                      </a:lnTo>
                      <a:cubicBezTo>
                        <a:pt x="1062" y="1880"/>
                        <a:pt x="1880" y="1061"/>
                        <a:pt x="2890" y="1058"/>
                      </a:cubicBezTo>
                      <a:lnTo>
                        <a:pt x="4669" y="1058"/>
                      </a:lnTo>
                      <a:cubicBezTo>
                        <a:pt x="5711" y="1061"/>
                        <a:pt x="6555" y="1902"/>
                        <a:pt x="6555" y="2944"/>
                      </a:cubicBezTo>
                      <a:lnTo>
                        <a:pt x="6555" y="3717"/>
                      </a:lnTo>
                      <a:cubicBezTo>
                        <a:pt x="6555" y="4012"/>
                        <a:pt x="6795" y="4248"/>
                        <a:pt x="7086" y="4248"/>
                      </a:cubicBezTo>
                      <a:cubicBezTo>
                        <a:pt x="7380" y="4248"/>
                        <a:pt x="7617" y="4012"/>
                        <a:pt x="7617" y="3717"/>
                      </a:cubicBezTo>
                      <a:lnTo>
                        <a:pt x="7617" y="2944"/>
                      </a:lnTo>
                      <a:cubicBezTo>
                        <a:pt x="7613" y="1320"/>
                        <a:pt x="6297" y="0"/>
                        <a:pt x="4669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10190;p74">
                  <a:extLst>
                    <a:ext uri="{FF2B5EF4-FFF2-40B4-BE49-F238E27FC236}">
                      <a16:creationId xmlns:a16="http://schemas.microsoft.com/office/drawing/2014/main" xmlns="" id="{BB3271EC-0D92-4779-9DF0-0E170F56FCF1}"/>
                    </a:ext>
                  </a:extLst>
                </p:cNvPr>
                <p:cNvSpPr/>
                <p:nvPr/>
              </p:nvSpPr>
              <p:spPr>
                <a:xfrm>
                  <a:off x="9504885" y="2171202"/>
                  <a:ext cx="97684" cy="14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59" extrusionOk="0">
                      <a:moveTo>
                        <a:pt x="6598" y="0"/>
                      </a:moveTo>
                      <a:cubicBezTo>
                        <a:pt x="6592" y="0"/>
                        <a:pt x="6587" y="0"/>
                        <a:pt x="6581" y="0"/>
                      </a:cubicBezTo>
                      <a:lnTo>
                        <a:pt x="515" y="0"/>
                      </a:lnTo>
                      <a:cubicBezTo>
                        <a:pt x="227" y="7"/>
                        <a:pt x="0" y="243"/>
                        <a:pt x="0" y="528"/>
                      </a:cubicBezTo>
                      <a:cubicBezTo>
                        <a:pt x="0" y="816"/>
                        <a:pt x="227" y="1052"/>
                        <a:pt x="515" y="1058"/>
                      </a:cubicBezTo>
                      <a:lnTo>
                        <a:pt x="6581" y="1058"/>
                      </a:lnTo>
                      <a:cubicBezTo>
                        <a:pt x="6587" y="1058"/>
                        <a:pt x="6592" y="1059"/>
                        <a:pt x="6598" y="1059"/>
                      </a:cubicBezTo>
                      <a:cubicBezTo>
                        <a:pt x="6888" y="1059"/>
                        <a:pt x="7124" y="823"/>
                        <a:pt x="7124" y="528"/>
                      </a:cubicBezTo>
                      <a:cubicBezTo>
                        <a:pt x="7124" y="236"/>
                        <a:pt x="6888" y="0"/>
                        <a:pt x="6598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10191;p74">
                  <a:extLst>
                    <a:ext uri="{FF2B5EF4-FFF2-40B4-BE49-F238E27FC236}">
                      <a16:creationId xmlns:a16="http://schemas.microsoft.com/office/drawing/2014/main" xmlns="" id="{7FE599AA-BD3A-44E1-B9C9-AEC1EC70781F}"/>
                    </a:ext>
                  </a:extLst>
                </p:cNvPr>
                <p:cNvSpPr/>
                <p:nvPr/>
              </p:nvSpPr>
              <p:spPr>
                <a:xfrm>
                  <a:off x="9587826" y="2129731"/>
                  <a:ext cx="106993" cy="97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4" h="7109" extrusionOk="0">
                      <a:moveTo>
                        <a:pt x="4230" y="0"/>
                      </a:moveTo>
                      <a:cubicBezTo>
                        <a:pt x="4224" y="0"/>
                        <a:pt x="4218" y="0"/>
                        <a:pt x="4213" y="0"/>
                      </a:cubicBezTo>
                      <a:lnTo>
                        <a:pt x="3339" y="0"/>
                      </a:lnTo>
                      <a:cubicBezTo>
                        <a:pt x="1495" y="0"/>
                        <a:pt x="3" y="1495"/>
                        <a:pt x="0" y="3336"/>
                      </a:cubicBezTo>
                      <a:lnTo>
                        <a:pt x="0" y="3850"/>
                      </a:lnTo>
                      <a:cubicBezTo>
                        <a:pt x="3" y="5649"/>
                        <a:pt x="1459" y="7108"/>
                        <a:pt x="3258" y="7108"/>
                      </a:cubicBezTo>
                      <a:lnTo>
                        <a:pt x="7286" y="7108"/>
                      </a:lnTo>
                      <a:cubicBezTo>
                        <a:pt x="7574" y="7102"/>
                        <a:pt x="7804" y="6866"/>
                        <a:pt x="7804" y="6578"/>
                      </a:cubicBezTo>
                      <a:cubicBezTo>
                        <a:pt x="7804" y="6290"/>
                        <a:pt x="7574" y="6057"/>
                        <a:pt x="7286" y="6047"/>
                      </a:cubicBezTo>
                      <a:lnTo>
                        <a:pt x="3258" y="6047"/>
                      </a:lnTo>
                      <a:cubicBezTo>
                        <a:pt x="2045" y="6047"/>
                        <a:pt x="1061" y="5064"/>
                        <a:pt x="1061" y="3850"/>
                      </a:cubicBezTo>
                      <a:lnTo>
                        <a:pt x="1061" y="3336"/>
                      </a:lnTo>
                      <a:cubicBezTo>
                        <a:pt x="1061" y="2081"/>
                        <a:pt x="2080" y="1061"/>
                        <a:pt x="3339" y="1058"/>
                      </a:cubicBezTo>
                      <a:lnTo>
                        <a:pt x="4213" y="1058"/>
                      </a:lnTo>
                      <a:cubicBezTo>
                        <a:pt x="4218" y="1058"/>
                        <a:pt x="4224" y="1059"/>
                        <a:pt x="4230" y="1059"/>
                      </a:cubicBezTo>
                      <a:cubicBezTo>
                        <a:pt x="4520" y="1059"/>
                        <a:pt x="4756" y="823"/>
                        <a:pt x="4756" y="528"/>
                      </a:cubicBezTo>
                      <a:cubicBezTo>
                        <a:pt x="4756" y="236"/>
                        <a:pt x="4520" y="0"/>
                        <a:pt x="4230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268" name="Google Shape;10192;p74">
                <a:extLst>
                  <a:ext uri="{FF2B5EF4-FFF2-40B4-BE49-F238E27FC236}">
                    <a16:creationId xmlns:a16="http://schemas.microsoft.com/office/drawing/2014/main" xmlns="" id="{9739C961-0E83-40F8-BCC8-6FF15E2A284B}"/>
                  </a:ext>
                </a:extLst>
              </p:cNvPr>
              <p:cNvGrpSpPr/>
              <p:nvPr/>
            </p:nvGrpSpPr>
            <p:grpSpPr>
              <a:xfrm flipH="1">
                <a:off x="8029157" y="2093194"/>
                <a:ext cx="291605" cy="623846"/>
                <a:chOff x="9405575" y="2061418"/>
                <a:chExt cx="291605" cy="623846"/>
              </a:xfrm>
            </p:grpSpPr>
            <p:sp>
              <p:nvSpPr>
                <p:cNvPr id="269" name="Google Shape;10193;p74">
                  <a:extLst>
                    <a:ext uri="{FF2B5EF4-FFF2-40B4-BE49-F238E27FC236}">
                      <a16:creationId xmlns:a16="http://schemas.microsoft.com/office/drawing/2014/main" xmlns="" id="{92AD2C9F-33E1-4D57-AEBD-7D7C1CA285BB}"/>
                    </a:ext>
                  </a:extLst>
                </p:cNvPr>
                <p:cNvSpPr/>
                <p:nvPr/>
              </p:nvSpPr>
              <p:spPr>
                <a:xfrm>
                  <a:off x="9405575" y="2061418"/>
                  <a:ext cx="291379" cy="623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3" h="45503" extrusionOk="0">
                      <a:moveTo>
                        <a:pt x="17225" y="1059"/>
                      </a:moveTo>
                      <a:cubicBezTo>
                        <a:pt x="20066" y="1059"/>
                        <a:pt x="20192" y="4831"/>
                        <a:pt x="20195" y="4980"/>
                      </a:cubicBezTo>
                      <a:lnTo>
                        <a:pt x="20195" y="42658"/>
                      </a:lnTo>
                      <a:cubicBezTo>
                        <a:pt x="19755" y="43076"/>
                        <a:pt x="18011" y="44441"/>
                        <a:pt x="14035" y="44441"/>
                      </a:cubicBezTo>
                      <a:cubicBezTo>
                        <a:pt x="9143" y="44441"/>
                        <a:pt x="6607" y="41481"/>
                        <a:pt x="6264" y="38549"/>
                      </a:cubicBezTo>
                      <a:cubicBezTo>
                        <a:pt x="6238" y="38342"/>
                        <a:pt x="6089" y="38168"/>
                        <a:pt x="5889" y="38106"/>
                      </a:cubicBezTo>
                      <a:cubicBezTo>
                        <a:pt x="5769" y="38071"/>
                        <a:pt x="2987" y="37194"/>
                        <a:pt x="3045" y="34127"/>
                      </a:cubicBezTo>
                      <a:cubicBezTo>
                        <a:pt x="3067" y="32998"/>
                        <a:pt x="3194" y="32212"/>
                        <a:pt x="3449" y="31665"/>
                      </a:cubicBezTo>
                      <a:cubicBezTo>
                        <a:pt x="3449" y="31665"/>
                        <a:pt x="3682" y="31319"/>
                        <a:pt x="3685" y="31277"/>
                      </a:cubicBezTo>
                      <a:cubicBezTo>
                        <a:pt x="3740" y="31205"/>
                        <a:pt x="3799" y="31141"/>
                        <a:pt x="3863" y="31082"/>
                      </a:cubicBezTo>
                      <a:cubicBezTo>
                        <a:pt x="4404" y="30567"/>
                        <a:pt x="5365" y="30335"/>
                        <a:pt x="7020" y="30335"/>
                      </a:cubicBezTo>
                      <a:cubicBezTo>
                        <a:pt x="7247" y="30335"/>
                        <a:pt x="7486" y="30339"/>
                        <a:pt x="7739" y="30348"/>
                      </a:cubicBezTo>
                      <a:cubicBezTo>
                        <a:pt x="8968" y="30388"/>
                        <a:pt x="10320" y="30407"/>
                        <a:pt x="11768" y="30407"/>
                      </a:cubicBezTo>
                      <a:cubicBezTo>
                        <a:pt x="11975" y="30407"/>
                        <a:pt x="12184" y="30407"/>
                        <a:pt x="12395" y="30406"/>
                      </a:cubicBezTo>
                      <a:lnTo>
                        <a:pt x="12408" y="30406"/>
                      </a:lnTo>
                      <a:cubicBezTo>
                        <a:pt x="12410" y="30406"/>
                        <a:pt x="12412" y="30406"/>
                        <a:pt x="12414" y="30406"/>
                      </a:cubicBezTo>
                      <a:cubicBezTo>
                        <a:pt x="14155" y="30406"/>
                        <a:pt x="15565" y="31819"/>
                        <a:pt x="15565" y="33561"/>
                      </a:cubicBezTo>
                      <a:lnTo>
                        <a:pt x="15565" y="35495"/>
                      </a:lnTo>
                      <a:cubicBezTo>
                        <a:pt x="15559" y="35793"/>
                        <a:pt x="15798" y="36039"/>
                        <a:pt x="16096" y="36039"/>
                      </a:cubicBezTo>
                      <a:cubicBezTo>
                        <a:pt x="16394" y="36039"/>
                        <a:pt x="16636" y="35793"/>
                        <a:pt x="16627" y="35495"/>
                      </a:cubicBezTo>
                      <a:lnTo>
                        <a:pt x="16627" y="33561"/>
                      </a:lnTo>
                      <a:cubicBezTo>
                        <a:pt x="16627" y="31233"/>
                        <a:pt x="14740" y="29345"/>
                        <a:pt x="12414" y="29345"/>
                      </a:cubicBezTo>
                      <a:cubicBezTo>
                        <a:pt x="12412" y="29345"/>
                        <a:pt x="12410" y="29345"/>
                        <a:pt x="12408" y="29345"/>
                      </a:cubicBezTo>
                      <a:lnTo>
                        <a:pt x="12392" y="29345"/>
                      </a:lnTo>
                      <a:cubicBezTo>
                        <a:pt x="12202" y="29346"/>
                        <a:pt x="12014" y="29346"/>
                        <a:pt x="11828" y="29346"/>
                      </a:cubicBezTo>
                      <a:cubicBezTo>
                        <a:pt x="10369" y="29346"/>
                        <a:pt x="9008" y="29324"/>
                        <a:pt x="7772" y="29287"/>
                      </a:cubicBezTo>
                      <a:cubicBezTo>
                        <a:pt x="7513" y="29278"/>
                        <a:pt x="7267" y="29274"/>
                        <a:pt x="7033" y="29274"/>
                      </a:cubicBezTo>
                      <a:cubicBezTo>
                        <a:pt x="5050" y="29274"/>
                        <a:pt x="3893" y="29586"/>
                        <a:pt x="3135" y="30309"/>
                      </a:cubicBezTo>
                      <a:cubicBezTo>
                        <a:pt x="3058" y="30380"/>
                        <a:pt x="2987" y="30458"/>
                        <a:pt x="2922" y="30536"/>
                      </a:cubicBezTo>
                      <a:cubicBezTo>
                        <a:pt x="1045" y="29510"/>
                        <a:pt x="1084" y="26828"/>
                        <a:pt x="1084" y="26799"/>
                      </a:cubicBezTo>
                      <a:lnTo>
                        <a:pt x="1084" y="26786"/>
                      </a:lnTo>
                      <a:lnTo>
                        <a:pt x="1084" y="21470"/>
                      </a:lnTo>
                      <a:cubicBezTo>
                        <a:pt x="1084" y="19979"/>
                        <a:pt x="1450" y="18885"/>
                        <a:pt x="2168" y="18212"/>
                      </a:cubicBezTo>
                      <a:cubicBezTo>
                        <a:pt x="2905" y="17528"/>
                        <a:pt x="3830" y="17480"/>
                        <a:pt x="4078" y="17480"/>
                      </a:cubicBezTo>
                      <a:cubicBezTo>
                        <a:pt x="4118" y="17480"/>
                        <a:pt x="4141" y="17481"/>
                        <a:pt x="4142" y="17481"/>
                      </a:cubicBezTo>
                      <a:cubicBezTo>
                        <a:pt x="4157" y="17483"/>
                        <a:pt x="4172" y="17483"/>
                        <a:pt x="4186" y="17483"/>
                      </a:cubicBezTo>
                      <a:cubicBezTo>
                        <a:pt x="4474" y="17483"/>
                        <a:pt x="4714" y="17249"/>
                        <a:pt x="4714" y="16954"/>
                      </a:cubicBezTo>
                      <a:lnTo>
                        <a:pt x="4714" y="12072"/>
                      </a:lnTo>
                      <a:cubicBezTo>
                        <a:pt x="4714" y="11082"/>
                        <a:pt x="4986" y="10325"/>
                        <a:pt x="5523" y="9820"/>
                      </a:cubicBezTo>
                      <a:cubicBezTo>
                        <a:pt x="6270" y="9115"/>
                        <a:pt x="7348" y="9065"/>
                        <a:pt x="7647" y="9065"/>
                      </a:cubicBezTo>
                      <a:cubicBezTo>
                        <a:pt x="7696" y="9065"/>
                        <a:pt x="7724" y="9066"/>
                        <a:pt x="7726" y="9066"/>
                      </a:cubicBezTo>
                      <a:cubicBezTo>
                        <a:pt x="7739" y="9067"/>
                        <a:pt x="7751" y="9067"/>
                        <a:pt x="7763" y="9067"/>
                      </a:cubicBezTo>
                      <a:cubicBezTo>
                        <a:pt x="8253" y="9067"/>
                        <a:pt x="8483" y="8447"/>
                        <a:pt x="8095" y="8128"/>
                      </a:cubicBezTo>
                      <a:cubicBezTo>
                        <a:pt x="7911" y="7976"/>
                        <a:pt x="7749" y="7749"/>
                        <a:pt x="7937" y="7216"/>
                      </a:cubicBezTo>
                      <a:cubicBezTo>
                        <a:pt x="8312" y="6167"/>
                        <a:pt x="9878" y="4614"/>
                        <a:pt x="11929" y="3269"/>
                      </a:cubicBezTo>
                      <a:cubicBezTo>
                        <a:pt x="13967" y="1926"/>
                        <a:pt x="16044" y="1059"/>
                        <a:pt x="17225" y="1059"/>
                      </a:cubicBezTo>
                      <a:close/>
                      <a:moveTo>
                        <a:pt x="17222" y="1"/>
                      </a:moveTo>
                      <a:cubicBezTo>
                        <a:pt x="14145" y="1"/>
                        <a:pt x="7898" y="4168"/>
                        <a:pt x="6937" y="6863"/>
                      </a:cubicBezTo>
                      <a:cubicBezTo>
                        <a:pt x="6782" y="7300"/>
                        <a:pt x="6752" y="7711"/>
                        <a:pt x="6846" y="8076"/>
                      </a:cubicBezTo>
                      <a:cubicBezTo>
                        <a:pt x="6241" y="8180"/>
                        <a:pt x="5452" y="8435"/>
                        <a:pt x="4805" y="9040"/>
                      </a:cubicBezTo>
                      <a:cubicBezTo>
                        <a:pt x="4041" y="9755"/>
                        <a:pt x="3656" y="10778"/>
                        <a:pt x="3656" y="12075"/>
                      </a:cubicBezTo>
                      <a:lnTo>
                        <a:pt x="3656" y="16446"/>
                      </a:lnTo>
                      <a:cubicBezTo>
                        <a:pt x="3093" y="16511"/>
                        <a:pt x="2220" y="16727"/>
                        <a:pt x="1460" y="17426"/>
                      </a:cubicBezTo>
                      <a:cubicBezTo>
                        <a:pt x="508" y="18303"/>
                        <a:pt x="23" y="19665"/>
                        <a:pt x="23" y="21470"/>
                      </a:cubicBezTo>
                      <a:lnTo>
                        <a:pt x="23" y="26779"/>
                      </a:lnTo>
                      <a:cubicBezTo>
                        <a:pt x="20" y="27006"/>
                        <a:pt x="0" y="30147"/>
                        <a:pt x="2388" y="31454"/>
                      </a:cubicBezTo>
                      <a:cubicBezTo>
                        <a:pt x="2136" y="32118"/>
                        <a:pt x="2006" y="32975"/>
                        <a:pt x="1984" y="34107"/>
                      </a:cubicBezTo>
                      <a:cubicBezTo>
                        <a:pt x="1922" y="37288"/>
                        <a:pt x="4352" y="38614"/>
                        <a:pt x="5254" y="38996"/>
                      </a:cubicBezTo>
                      <a:cubicBezTo>
                        <a:pt x="5533" y="40711"/>
                        <a:pt x="6429" y="42273"/>
                        <a:pt x="7797" y="43428"/>
                      </a:cubicBezTo>
                      <a:cubicBezTo>
                        <a:pt x="9405" y="44784"/>
                        <a:pt x="11560" y="45502"/>
                        <a:pt x="14035" y="45502"/>
                      </a:cubicBezTo>
                      <a:cubicBezTo>
                        <a:pt x="19270" y="45502"/>
                        <a:pt x="21065" y="43292"/>
                        <a:pt x="21140" y="43199"/>
                      </a:cubicBezTo>
                      <a:cubicBezTo>
                        <a:pt x="21214" y="43105"/>
                        <a:pt x="21253" y="42992"/>
                        <a:pt x="21253" y="42872"/>
                      </a:cubicBezTo>
                      <a:lnTo>
                        <a:pt x="21253" y="4967"/>
                      </a:lnTo>
                      <a:cubicBezTo>
                        <a:pt x="21217" y="3249"/>
                        <a:pt x="20328" y="1"/>
                        <a:pt x="17222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10194;p74">
                  <a:extLst>
                    <a:ext uri="{FF2B5EF4-FFF2-40B4-BE49-F238E27FC236}">
                      <a16:creationId xmlns:a16="http://schemas.microsoft.com/office/drawing/2014/main" xmlns="" id="{65DFAC2B-F15D-42E7-800B-436C75DCA2F6}"/>
                    </a:ext>
                  </a:extLst>
                </p:cNvPr>
                <p:cNvSpPr/>
                <p:nvPr/>
              </p:nvSpPr>
              <p:spPr>
                <a:xfrm>
                  <a:off x="9535402" y="2540968"/>
                  <a:ext cx="161778" cy="68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00" h="5029" extrusionOk="0">
                      <a:moveTo>
                        <a:pt x="11270" y="1"/>
                      </a:moveTo>
                      <a:cubicBezTo>
                        <a:pt x="11264" y="1"/>
                        <a:pt x="11258" y="1"/>
                        <a:pt x="11252" y="1"/>
                      </a:cubicBezTo>
                      <a:lnTo>
                        <a:pt x="4326" y="1"/>
                      </a:lnTo>
                      <a:cubicBezTo>
                        <a:pt x="1938" y="4"/>
                        <a:pt x="0" y="1939"/>
                        <a:pt x="0" y="4327"/>
                      </a:cubicBezTo>
                      <a:lnTo>
                        <a:pt x="0" y="4498"/>
                      </a:lnTo>
                      <a:cubicBezTo>
                        <a:pt x="0" y="4789"/>
                        <a:pt x="236" y="5029"/>
                        <a:pt x="527" y="5029"/>
                      </a:cubicBezTo>
                      <a:cubicBezTo>
                        <a:pt x="822" y="5029"/>
                        <a:pt x="1061" y="4789"/>
                        <a:pt x="1058" y="4498"/>
                      </a:cubicBezTo>
                      <a:lnTo>
                        <a:pt x="1058" y="4327"/>
                      </a:lnTo>
                      <a:cubicBezTo>
                        <a:pt x="1061" y="2524"/>
                        <a:pt x="2524" y="1062"/>
                        <a:pt x="4326" y="1062"/>
                      </a:cubicBezTo>
                      <a:lnTo>
                        <a:pt x="11252" y="1062"/>
                      </a:lnTo>
                      <a:cubicBezTo>
                        <a:pt x="11256" y="1062"/>
                        <a:pt x="11260" y="1062"/>
                        <a:pt x="11264" y="1062"/>
                      </a:cubicBezTo>
                      <a:cubicBezTo>
                        <a:pt x="11557" y="1062"/>
                        <a:pt x="11799" y="825"/>
                        <a:pt x="11799" y="532"/>
                      </a:cubicBezTo>
                      <a:cubicBezTo>
                        <a:pt x="11799" y="237"/>
                        <a:pt x="11560" y="1"/>
                        <a:pt x="11270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10195;p74">
                  <a:extLst>
                    <a:ext uri="{FF2B5EF4-FFF2-40B4-BE49-F238E27FC236}">
                      <a16:creationId xmlns:a16="http://schemas.microsoft.com/office/drawing/2014/main" xmlns="" id="{9866EFF7-A9DE-424D-BAD2-A48709D69557}"/>
                    </a:ext>
                  </a:extLst>
                </p:cNvPr>
                <p:cNvSpPr/>
                <p:nvPr/>
              </p:nvSpPr>
              <p:spPr>
                <a:xfrm>
                  <a:off x="9455875" y="2286606"/>
                  <a:ext cx="137251" cy="112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1" h="8180" extrusionOk="0">
                      <a:moveTo>
                        <a:pt x="515" y="1"/>
                      </a:moveTo>
                      <a:cubicBezTo>
                        <a:pt x="230" y="7"/>
                        <a:pt x="0" y="243"/>
                        <a:pt x="0" y="531"/>
                      </a:cubicBezTo>
                      <a:cubicBezTo>
                        <a:pt x="0" y="819"/>
                        <a:pt x="230" y="1052"/>
                        <a:pt x="515" y="1062"/>
                      </a:cubicBezTo>
                      <a:lnTo>
                        <a:pt x="4979" y="1062"/>
                      </a:lnTo>
                      <a:cubicBezTo>
                        <a:pt x="7173" y="1062"/>
                        <a:pt x="8946" y="2838"/>
                        <a:pt x="8949" y="5031"/>
                      </a:cubicBezTo>
                      <a:lnTo>
                        <a:pt x="8949" y="7649"/>
                      </a:lnTo>
                      <a:cubicBezTo>
                        <a:pt x="8949" y="7943"/>
                        <a:pt x="9188" y="8179"/>
                        <a:pt x="9480" y="8179"/>
                      </a:cubicBezTo>
                      <a:cubicBezTo>
                        <a:pt x="9771" y="8179"/>
                        <a:pt x="10010" y="7943"/>
                        <a:pt x="10010" y="7652"/>
                      </a:cubicBezTo>
                      <a:lnTo>
                        <a:pt x="10010" y="5031"/>
                      </a:lnTo>
                      <a:cubicBezTo>
                        <a:pt x="10007" y="2252"/>
                        <a:pt x="7758" y="4"/>
                        <a:pt x="4979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10196;p74">
                  <a:extLst>
                    <a:ext uri="{FF2B5EF4-FFF2-40B4-BE49-F238E27FC236}">
                      <a16:creationId xmlns:a16="http://schemas.microsoft.com/office/drawing/2014/main" xmlns="" id="{6D2BB565-3DEA-403C-BEC9-44031DCF6B09}"/>
                    </a:ext>
                  </a:extLst>
                </p:cNvPr>
                <p:cNvSpPr/>
                <p:nvPr/>
              </p:nvSpPr>
              <p:spPr>
                <a:xfrm>
                  <a:off x="9578545" y="2355317"/>
                  <a:ext cx="116370" cy="14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8" h="1062" extrusionOk="0">
                      <a:moveTo>
                        <a:pt x="519" y="0"/>
                      </a:moveTo>
                      <a:cubicBezTo>
                        <a:pt x="231" y="10"/>
                        <a:pt x="1" y="243"/>
                        <a:pt x="1" y="531"/>
                      </a:cubicBezTo>
                      <a:cubicBezTo>
                        <a:pt x="1" y="819"/>
                        <a:pt x="231" y="1051"/>
                        <a:pt x="519" y="1061"/>
                      </a:cubicBezTo>
                      <a:lnTo>
                        <a:pt x="7973" y="1061"/>
                      </a:lnTo>
                      <a:cubicBezTo>
                        <a:pt x="8261" y="1051"/>
                        <a:pt x="8487" y="819"/>
                        <a:pt x="8487" y="531"/>
                      </a:cubicBezTo>
                      <a:cubicBezTo>
                        <a:pt x="8487" y="243"/>
                        <a:pt x="8261" y="10"/>
                        <a:pt x="7973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10197;p74">
                  <a:extLst>
                    <a:ext uri="{FF2B5EF4-FFF2-40B4-BE49-F238E27FC236}">
                      <a16:creationId xmlns:a16="http://schemas.microsoft.com/office/drawing/2014/main" xmlns="" id="{2F942158-9CF5-40E8-A463-E316A57599D4}"/>
                    </a:ext>
                  </a:extLst>
                </p:cNvPr>
                <p:cNvSpPr/>
                <p:nvPr/>
              </p:nvSpPr>
              <p:spPr>
                <a:xfrm>
                  <a:off x="9533620" y="2389824"/>
                  <a:ext cx="104429" cy="58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4248" extrusionOk="0">
                      <a:moveTo>
                        <a:pt x="2890" y="0"/>
                      </a:moveTo>
                      <a:cubicBezTo>
                        <a:pt x="1295" y="0"/>
                        <a:pt x="4" y="1294"/>
                        <a:pt x="1" y="2889"/>
                      </a:cubicBezTo>
                      <a:lnTo>
                        <a:pt x="1" y="3439"/>
                      </a:lnTo>
                      <a:cubicBezTo>
                        <a:pt x="10" y="3724"/>
                        <a:pt x="243" y="3954"/>
                        <a:pt x="531" y="3954"/>
                      </a:cubicBezTo>
                      <a:cubicBezTo>
                        <a:pt x="819" y="3954"/>
                        <a:pt x="1055" y="3724"/>
                        <a:pt x="1062" y="3439"/>
                      </a:cubicBezTo>
                      <a:lnTo>
                        <a:pt x="1062" y="2889"/>
                      </a:lnTo>
                      <a:cubicBezTo>
                        <a:pt x="1062" y="1880"/>
                        <a:pt x="1880" y="1061"/>
                        <a:pt x="2890" y="1058"/>
                      </a:cubicBezTo>
                      <a:lnTo>
                        <a:pt x="4669" y="1058"/>
                      </a:lnTo>
                      <a:cubicBezTo>
                        <a:pt x="5711" y="1061"/>
                        <a:pt x="6555" y="1902"/>
                        <a:pt x="6555" y="2944"/>
                      </a:cubicBezTo>
                      <a:lnTo>
                        <a:pt x="6555" y="3717"/>
                      </a:lnTo>
                      <a:cubicBezTo>
                        <a:pt x="6555" y="4012"/>
                        <a:pt x="6795" y="4248"/>
                        <a:pt x="7086" y="4248"/>
                      </a:cubicBezTo>
                      <a:cubicBezTo>
                        <a:pt x="7380" y="4248"/>
                        <a:pt x="7617" y="4012"/>
                        <a:pt x="7617" y="3717"/>
                      </a:cubicBezTo>
                      <a:lnTo>
                        <a:pt x="7617" y="2944"/>
                      </a:lnTo>
                      <a:cubicBezTo>
                        <a:pt x="7613" y="1320"/>
                        <a:pt x="6297" y="0"/>
                        <a:pt x="4669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10198;p74">
                  <a:extLst>
                    <a:ext uri="{FF2B5EF4-FFF2-40B4-BE49-F238E27FC236}">
                      <a16:creationId xmlns:a16="http://schemas.microsoft.com/office/drawing/2014/main" xmlns="" id="{A8CB503F-D7DD-462F-9A42-2D14CAB65190}"/>
                    </a:ext>
                  </a:extLst>
                </p:cNvPr>
                <p:cNvSpPr/>
                <p:nvPr/>
              </p:nvSpPr>
              <p:spPr>
                <a:xfrm>
                  <a:off x="9504885" y="2171202"/>
                  <a:ext cx="97684" cy="14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59" extrusionOk="0">
                      <a:moveTo>
                        <a:pt x="6598" y="0"/>
                      </a:moveTo>
                      <a:cubicBezTo>
                        <a:pt x="6592" y="0"/>
                        <a:pt x="6587" y="0"/>
                        <a:pt x="6581" y="0"/>
                      </a:cubicBezTo>
                      <a:lnTo>
                        <a:pt x="515" y="0"/>
                      </a:lnTo>
                      <a:cubicBezTo>
                        <a:pt x="227" y="7"/>
                        <a:pt x="0" y="243"/>
                        <a:pt x="0" y="528"/>
                      </a:cubicBezTo>
                      <a:cubicBezTo>
                        <a:pt x="0" y="816"/>
                        <a:pt x="227" y="1052"/>
                        <a:pt x="515" y="1058"/>
                      </a:cubicBezTo>
                      <a:lnTo>
                        <a:pt x="6581" y="1058"/>
                      </a:lnTo>
                      <a:cubicBezTo>
                        <a:pt x="6587" y="1058"/>
                        <a:pt x="6592" y="1059"/>
                        <a:pt x="6598" y="1059"/>
                      </a:cubicBezTo>
                      <a:cubicBezTo>
                        <a:pt x="6888" y="1059"/>
                        <a:pt x="7124" y="823"/>
                        <a:pt x="7124" y="528"/>
                      </a:cubicBezTo>
                      <a:cubicBezTo>
                        <a:pt x="7124" y="236"/>
                        <a:pt x="6888" y="0"/>
                        <a:pt x="6598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10199;p74">
                  <a:extLst>
                    <a:ext uri="{FF2B5EF4-FFF2-40B4-BE49-F238E27FC236}">
                      <a16:creationId xmlns:a16="http://schemas.microsoft.com/office/drawing/2014/main" xmlns="" id="{14BCDB7F-2AE0-40F5-955B-390C52407BD4}"/>
                    </a:ext>
                  </a:extLst>
                </p:cNvPr>
                <p:cNvSpPr/>
                <p:nvPr/>
              </p:nvSpPr>
              <p:spPr>
                <a:xfrm>
                  <a:off x="9587826" y="2129731"/>
                  <a:ext cx="106993" cy="97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4" h="7109" extrusionOk="0">
                      <a:moveTo>
                        <a:pt x="4230" y="0"/>
                      </a:moveTo>
                      <a:cubicBezTo>
                        <a:pt x="4224" y="0"/>
                        <a:pt x="4218" y="0"/>
                        <a:pt x="4213" y="0"/>
                      </a:cubicBezTo>
                      <a:lnTo>
                        <a:pt x="3339" y="0"/>
                      </a:lnTo>
                      <a:cubicBezTo>
                        <a:pt x="1495" y="0"/>
                        <a:pt x="3" y="1495"/>
                        <a:pt x="0" y="3336"/>
                      </a:cubicBezTo>
                      <a:lnTo>
                        <a:pt x="0" y="3850"/>
                      </a:lnTo>
                      <a:cubicBezTo>
                        <a:pt x="3" y="5649"/>
                        <a:pt x="1459" y="7108"/>
                        <a:pt x="3258" y="7108"/>
                      </a:cubicBezTo>
                      <a:lnTo>
                        <a:pt x="7286" y="7108"/>
                      </a:lnTo>
                      <a:cubicBezTo>
                        <a:pt x="7574" y="7102"/>
                        <a:pt x="7804" y="6866"/>
                        <a:pt x="7804" y="6578"/>
                      </a:cubicBezTo>
                      <a:cubicBezTo>
                        <a:pt x="7804" y="6290"/>
                        <a:pt x="7574" y="6057"/>
                        <a:pt x="7286" y="6047"/>
                      </a:cubicBezTo>
                      <a:lnTo>
                        <a:pt x="3258" y="6047"/>
                      </a:lnTo>
                      <a:cubicBezTo>
                        <a:pt x="2045" y="6047"/>
                        <a:pt x="1061" y="5064"/>
                        <a:pt x="1061" y="3850"/>
                      </a:cubicBezTo>
                      <a:lnTo>
                        <a:pt x="1061" y="3336"/>
                      </a:lnTo>
                      <a:cubicBezTo>
                        <a:pt x="1061" y="2081"/>
                        <a:pt x="2080" y="1061"/>
                        <a:pt x="3339" y="1058"/>
                      </a:cubicBezTo>
                      <a:lnTo>
                        <a:pt x="4213" y="1058"/>
                      </a:lnTo>
                      <a:cubicBezTo>
                        <a:pt x="4218" y="1058"/>
                        <a:pt x="4224" y="1059"/>
                        <a:pt x="4230" y="1059"/>
                      </a:cubicBezTo>
                      <a:cubicBezTo>
                        <a:pt x="4520" y="1059"/>
                        <a:pt x="4756" y="823"/>
                        <a:pt x="4756" y="528"/>
                      </a:cubicBezTo>
                      <a:cubicBezTo>
                        <a:pt x="4756" y="236"/>
                        <a:pt x="4520" y="0"/>
                        <a:pt x="4230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</p:grpSp>
      <p:grpSp>
        <p:nvGrpSpPr>
          <p:cNvPr id="283" name="Google Shape;10200;p74">
            <a:extLst>
              <a:ext uri="{FF2B5EF4-FFF2-40B4-BE49-F238E27FC236}">
                <a16:creationId xmlns:a16="http://schemas.microsoft.com/office/drawing/2014/main" xmlns="" id="{FD403C10-920B-4DE4-93B4-E26659825EA2}"/>
              </a:ext>
            </a:extLst>
          </p:cNvPr>
          <p:cNvGrpSpPr/>
          <p:nvPr userDrawn="1"/>
        </p:nvGrpSpPr>
        <p:grpSpPr>
          <a:xfrm>
            <a:off x="4031299" y="1191441"/>
            <a:ext cx="712557" cy="785901"/>
            <a:chOff x="4206459" y="1191441"/>
            <a:chExt cx="712557" cy="785901"/>
          </a:xfrm>
        </p:grpSpPr>
        <p:sp>
          <p:nvSpPr>
            <p:cNvPr id="284" name="Google Shape;10201;p74">
              <a:extLst>
                <a:ext uri="{FF2B5EF4-FFF2-40B4-BE49-F238E27FC236}">
                  <a16:creationId xmlns:a16="http://schemas.microsoft.com/office/drawing/2014/main" xmlns="" id="{DF9B4DA4-04BF-45DC-B3FC-B6C597600DFB}"/>
                </a:ext>
              </a:extLst>
            </p:cNvPr>
            <p:cNvSpPr/>
            <p:nvPr/>
          </p:nvSpPr>
          <p:spPr>
            <a:xfrm>
              <a:off x="4548248" y="1328649"/>
              <a:ext cx="325201" cy="322547"/>
            </a:xfrm>
            <a:custGeom>
              <a:avLst/>
              <a:gdLst/>
              <a:ahLst/>
              <a:cxnLst/>
              <a:rect l="l" t="t" r="r" b="b"/>
              <a:pathLst>
                <a:path w="25486" h="25278" extrusionOk="0">
                  <a:moveTo>
                    <a:pt x="12746" y="4905"/>
                  </a:moveTo>
                  <a:cubicBezTo>
                    <a:pt x="13701" y="4905"/>
                    <a:pt x="14672" y="5083"/>
                    <a:pt x="15613" y="5460"/>
                  </a:cubicBezTo>
                  <a:cubicBezTo>
                    <a:pt x="19580" y="7047"/>
                    <a:pt x="21508" y="11545"/>
                    <a:pt x="19923" y="15511"/>
                  </a:cubicBezTo>
                  <a:cubicBezTo>
                    <a:pt x="18714" y="18534"/>
                    <a:pt x="15811" y="20374"/>
                    <a:pt x="12742" y="20374"/>
                  </a:cubicBezTo>
                  <a:cubicBezTo>
                    <a:pt x="11786" y="20374"/>
                    <a:pt x="10814" y="20196"/>
                    <a:pt x="9873" y="19819"/>
                  </a:cubicBezTo>
                  <a:cubicBezTo>
                    <a:pt x="5908" y="18234"/>
                    <a:pt x="3978" y="13734"/>
                    <a:pt x="5563" y="9769"/>
                  </a:cubicBezTo>
                  <a:cubicBezTo>
                    <a:pt x="6772" y="6745"/>
                    <a:pt x="9676" y="4905"/>
                    <a:pt x="12746" y="4905"/>
                  </a:cubicBezTo>
                  <a:close/>
                  <a:moveTo>
                    <a:pt x="15551" y="1"/>
                  </a:moveTo>
                  <a:cubicBezTo>
                    <a:pt x="15240" y="1"/>
                    <a:pt x="14946" y="187"/>
                    <a:pt x="14824" y="492"/>
                  </a:cubicBezTo>
                  <a:lnTo>
                    <a:pt x="14047" y="2435"/>
                  </a:lnTo>
                  <a:cubicBezTo>
                    <a:pt x="13612" y="2378"/>
                    <a:pt x="13174" y="2350"/>
                    <a:pt x="12736" y="2350"/>
                  </a:cubicBezTo>
                  <a:cubicBezTo>
                    <a:pt x="12218" y="2350"/>
                    <a:pt x="11700" y="2390"/>
                    <a:pt x="11187" y="2469"/>
                  </a:cubicBezTo>
                  <a:lnTo>
                    <a:pt x="10364" y="547"/>
                  </a:lnTo>
                  <a:cubicBezTo>
                    <a:pt x="10238" y="251"/>
                    <a:pt x="9949" y="73"/>
                    <a:pt x="9646" y="73"/>
                  </a:cubicBezTo>
                  <a:cubicBezTo>
                    <a:pt x="9543" y="73"/>
                    <a:pt x="9438" y="93"/>
                    <a:pt x="9338" y="137"/>
                  </a:cubicBezTo>
                  <a:lnTo>
                    <a:pt x="6036" y="1553"/>
                  </a:lnTo>
                  <a:cubicBezTo>
                    <a:pt x="5640" y="1722"/>
                    <a:pt x="5456" y="2182"/>
                    <a:pt x="5626" y="2579"/>
                  </a:cubicBezTo>
                  <a:lnTo>
                    <a:pt x="6449" y="4501"/>
                  </a:lnTo>
                  <a:cubicBezTo>
                    <a:pt x="5690" y="5085"/>
                    <a:pt x="5019" y="5775"/>
                    <a:pt x="4452" y="6549"/>
                  </a:cubicBezTo>
                  <a:lnTo>
                    <a:pt x="2510" y="5772"/>
                  </a:lnTo>
                  <a:cubicBezTo>
                    <a:pt x="2414" y="5734"/>
                    <a:pt x="2316" y="5716"/>
                    <a:pt x="2219" y="5716"/>
                  </a:cubicBezTo>
                  <a:cubicBezTo>
                    <a:pt x="1910" y="5716"/>
                    <a:pt x="1616" y="5901"/>
                    <a:pt x="1493" y="6208"/>
                  </a:cubicBezTo>
                  <a:lnTo>
                    <a:pt x="161" y="9542"/>
                  </a:lnTo>
                  <a:cubicBezTo>
                    <a:pt x="0" y="9944"/>
                    <a:pt x="194" y="10398"/>
                    <a:pt x="596" y="10558"/>
                  </a:cubicBezTo>
                  <a:lnTo>
                    <a:pt x="2537" y="11335"/>
                  </a:lnTo>
                  <a:cubicBezTo>
                    <a:pt x="2415" y="12285"/>
                    <a:pt x="2426" y="13249"/>
                    <a:pt x="2572" y="14195"/>
                  </a:cubicBezTo>
                  <a:lnTo>
                    <a:pt x="651" y="15018"/>
                  </a:lnTo>
                  <a:cubicBezTo>
                    <a:pt x="253" y="15189"/>
                    <a:pt x="71" y="15649"/>
                    <a:pt x="241" y="16046"/>
                  </a:cubicBezTo>
                  <a:lnTo>
                    <a:pt x="1655" y="19347"/>
                  </a:lnTo>
                  <a:cubicBezTo>
                    <a:pt x="1781" y="19643"/>
                    <a:pt x="2070" y="19821"/>
                    <a:pt x="2373" y="19821"/>
                  </a:cubicBezTo>
                  <a:cubicBezTo>
                    <a:pt x="2476" y="19821"/>
                    <a:pt x="2581" y="19800"/>
                    <a:pt x="2681" y="19756"/>
                  </a:cubicBezTo>
                  <a:lnTo>
                    <a:pt x="4603" y="18933"/>
                  </a:lnTo>
                  <a:cubicBezTo>
                    <a:pt x="5189" y="19692"/>
                    <a:pt x="5879" y="20365"/>
                    <a:pt x="6651" y="20930"/>
                  </a:cubicBezTo>
                  <a:lnTo>
                    <a:pt x="5874" y="22873"/>
                  </a:lnTo>
                  <a:cubicBezTo>
                    <a:pt x="5714" y="23273"/>
                    <a:pt x="5909" y="23728"/>
                    <a:pt x="6310" y="23888"/>
                  </a:cubicBezTo>
                  <a:lnTo>
                    <a:pt x="9645" y="25222"/>
                  </a:lnTo>
                  <a:cubicBezTo>
                    <a:pt x="9740" y="25260"/>
                    <a:pt x="9838" y="25278"/>
                    <a:pt x="9935" y="25278"/>
                  </a:cubicBezTo>
                  <a:cubicBezTo>
                    <a:pt x="10245" y="25278"/>
                    <a:pt x="10538" y="25092"/>
                    <a:pt x="10660" y="24786"/>
                  </a:cubicBezTo>
                  <a:lnTo>
                    <a:pt x="11437" y="22845"/>
                  </a:lnTo>
                  <a:cubicBezTo>
                    <a:pt x="11871" y="22901"/>
                    <a:pt x="12308" y="22929"/>
                    <a:pt x="12745" y="22929"/>
                  </a:cubicBezTo>
                  <a:cubicBezTo>
                    <a:pt x="13264" y="22929"/>
                    <a:pt x="13784" y="22889"/>
                    <a:pt x="14299" y="22810"/>
                  </a:cubicBezTo>
                  <a:lnTo>
                    <a:pt x="15122" y="24732"/>
                  </a:lnTo>
                  <a:cubicBezTo>
                    <a:pt x="15248" y="25028"/>
                    <a:pt x="15536" y="25206"/>
                    <a:pt x="15839" y="25206"/>
                  </a:cubicBezTo>
                  <a:cubicBezTo>
                    <a:pt x="15943" y="25206"/>
                    <a:pt x="16047" y="25185"/>
                    <a:pt x="16148" y="25142"/>
                  </a:cubicBezTo>
                  <a:lnTo>
                    <a:pt x="19449" y="23728"/>
                  </a:lnTo>
                  <a:cubicBezTo>
                    <a:pt x="19846" y="23558"/>
                    <a:pt x="20030" y="23098"/>
                    <a:pt x="19860" y="22701"/>
                  </a:cubicBezTo>
                  <a:lnTo>
                    <a:pt x="19037" y="20780"/>
                  </a:lnTo>
                  <a:cubicBezTo>
                    <a:pt x="19794" y="20194"/>
                    <a:pt x="20467" y="19503"/>
                    <a:pt x="21034" y="18732"/>
                  </a:cubicBezTo>
                  <a:lnTo>
                    <a:pt x="22975" y="19508"/>
                  </a:lnTo>
                  <a:cubicBezTo>
                    <a:pt x="23070" y="19546"/>
                    <a:pt x="23168" y="19564"/>
                    <a:pt x="23265" y="19564"/>
                  </a:cubicBezTo>
                  <a:cubicBezTo>
                    <a:pt x="23576" y="19564"/>
                    <a:pt x="23869" y="19378"/>
                    <a:pt x="23992" y="19073"/>
                  </a:cubicBezTo>
                  <a:lnTo>
                    <a:pt x="25326" y="15737"/>
                  </a:lnTo>
                  <a:cubicBezTo>
                    <a:pt x="25486" y="15337"/>
                    <a:pt x="25290" y="14882"/>
                    <a:pt x="24890" y="14722"/>
                  </a:cubicBezTo>
                  <a:lnTo>
                    <a:pt x="22948" y="13945"/>
                  </a:lnTo>
                  <a:cubicBezTo>
                    <a:pt x="23071" y="12994"/>
                    <a:pt x="23060" y="12032"/>
                    <a:pt x="22914" y="11084"/>
                  </a:cubicBezTo>
                  <a:lnTo>
                    <a:pt x="24835" y="10261"/>
                  </a:lnTo>
                  <a:cubicBezTo>
                    <a:pt x="25231" y="10091"/>
                    <a:pt x="25415" y="9631"/>
                    <a:pt x="25245" y="9234"/>
                  </a:cubicBezTo>
                  <a:lnTo>
                    <a:pt x="23830" y="5934"/>
                  </a:lnTo>
                  <a:cubicBezTo>
                    <a:pt x="23703" y="5637"/>
                    <a:pt x="23414" y="5459"/>
                    <a:pt x="23111" y="5459"/>
                  </a:cubicBezTo>
                  <a:cubicBezTo>
                    <a:pt x="23008" y="5459"/>
                    <a:pt x="22904" y="5479"/>
                    <a:pt x="22803" y="5522"/>
                  </a:cubicBezTo>
                  <a:lnTo>
                    <a:pt x="20882" y="6347"/>
                  </a:lnTo>
                  <a:cubicBezTo>
                    <a:pt x="20297" y="5588"/>
                    <a:pt x="19607" y="4915"/>
                    <a:pt x="18835" y="4348"/>
                  </a:cubicBezTo>
                  <a:lnTo>
                    <a:pt x="19610" y="2408"/>
                  </a:lnTo>
                  <a:cubicBezTo>
                    <a:pt x="19770" y="2006"/>
                    <a:pt x="19577" y="1551"/>
                    <a:pt x="19175" y="1391"/>
                  </a:cubicBezTo>
                  <a:lnTo>
                    <a:pt x="15841" y="57"/>
                  </a:lnTo>
                  <a:cubicBezTo>
                    <a:pt x="15745" y="19"/>
                    <a:pt x="15647" y="1"/>
                    <a:pt x="1555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10202;p74">
              <a:extLst>
                <a:ext uri="{FF2B5EF4-FFF2-40B4-BE49-F238E27FC236}">
                  <a16:creationId xmlns:a16="http://schemas.microsoft.com/office/drawing/2014/main" xmlns="" id="{E706DF5C-6126-484A-83E1-A3B8EBFC6773}"/>
                </a:ext>
              </a:extLst>
            </p:cNvPr>
            <p:cNvSpPr/>
            <p:nvPr/>
          </p:nvSpPr>
          <p:spPr>
            <a:xfrm>
              <a:off x="4557499" y="1656607"/>
              <a:ext cx="306674" cy="306648"/>
            </a:xfrm>
            <a:custGeom>
              <a:avLst/>
              <a:gdLst/>
              <a:ahLst/>
              <a:cxnLst/>
              <a:rect l="l" t="t" r="r" b="b"/>
              <a:pathLst>
                <a:path w="24034" h="24032" extrusionOk="0">
                  <a:moveTo>
                    <a:pt x="12017" y="4775"/>
                  </a:moveTo>
                  <a:cubicBezTo>
                    <a:pt x="16016" y="4775"/>
                    <a:pt x="19258" y="8018"/>
                    <a:pt x="19258" y="12017"/>
                  </a:cubicBezTo>
                  <a:cubicBezTo>
                    <a:pt x="19258" y="16015"/>
                    <a:pt x="16016" y="19256"/>
                    <a:pt x="12019" y="19256"/>
                  </a:cubicBezTo>
                  <a:lnTo>
                    <a:pt x="12017" y="19256"/>
                  </a:lnTo>
                  <a:cubicBezTo>
                    <a:pt x="8019" y="19256"/>
                    <a:pt x="4778" y="16015"/>
                    <a:pt x="4778" y="12017"/>
                  </a:cubicBezTo>
                  <a:cubicBezTo>
                    <a:pt x="4778" y="8018"/>
                    <a:pt x="8019" y="4775"/>
                    <a:pt x="12017" y="4775"/>
                  </a:cubicBezTo>
                  <a:close/>
                  <a:moveTo>
                    <a:pt x="10336" y="0"/>
                  </a:moveTo>
                  <a:cubicBezTo>
                    <a:pt x="9932" y="0"/>
                    <a:pt x="9604" y="327"/>
                    <a:pt x="9604" y="732"/>
                  </a:cubicBezTo>
                  <a:lnTo>
                    <a:pt x="9604" y="2689"/>
                  </a:lnTo>
                  <a:cubicBezTo>
                    <a:pt x="8734" y="2913"/>
                    <a:pt x="7902" y="3259"/>
                    <a:pt x="7128" y="3714"/>
                  </a:cubicBezTo>
                  <a:lnTo>
                    <a:pt x="5745" y="2330"/>
                  </a:lnTo>
                  <a:cubicBezTo>
                    <a:pt x="5602" y="2187"/>
                    <a:pt x="5415" y="2115"/>
                    <a:pt x="5228" y="2115"/>
                  </a:cubicBezTo>
                  <a:cubicBezTo>
                    <a:pt x="5040" y="2115"/>
                    <a:pt x="4853" y="2187"/>
                    <a:pt x="4710" y="2330"/>
                  </a:cubicBezTo>
                  <a:lnTo>
                    <a:pt x="2332" y="4708"/>
                  </a:lnTo>
                  <a:cubicBezTo>
                    <a:pt x="2046" y="4995"/>
                    <a:pt x="2046" y="5457"/>
                    <a:pt x="2332" y="5744"/>
                  </a:cubicBezTo>
                  <a:lnTo>
                    <a:pt x="3716" y="7128"/>
                  </a:lnTo>
                  <a:cubicBezTo>
                    <a:pt x="3260" y="7900"/>
                    <a:pt x="2915" y="8734"/>
                    <a:pt x="2691" y="9602"/>
                  </a:cubicBezTo>
                  <a:lnTo>
                    <a:pt x="734" y="9602"/>
                  </a:lnTo>
                  <a:cubicBezTo>
                    <a:pt x="329" y="9602"/>
                    <a:pt x="1" y="9930"/>
                    <a:pt x="1" y="10335"/>
                  </a:cubicBezTo>
                  <a:lnTo>
                    <a:pt x="1" y="13698"/>
                  </a:lnTo>
                  <a:cubicBezTo>
                    <a:pt x="1" y="14101"/>
                    <a:pt x="329" y="14430"/>
                    <a:pt x="734" y="14430"/>
                  </a:cubicBezTo>
                  <a:lnTo>
                    <a:pt x="2691" y="14430"/>
                  </a:lnTo>
                  <a:cubicBezTo>
                    <a:pt x="2915" y="15298"/>
                    <a:pt x="3260" y="16132"/>
                    <a:pt x="3716" y="16904"/>
                  </a:cubicBezTo>
                  <a:lnTo>
                    <a:pt x="2332" y="18289"/>
                  </a:lnTo>
                  <a:cubicBezTo>
                    <a:pt x="2046" y="18574"/>
                    <a:pt x="2046" y="19038"/>
                    <a:pt x="2332" y="19323"/>
                  </a:cubicBezTo>
                  <a:lnTo>
                    <a:pt x="4710" y="21701"/>
                  </a:lnTo>
                  <a:cubicBezTo>
                    <a:pt x="4853" y="21845"/>
                    <a:pt x="5040" y="21916"/>
                    <a:pt x="5228" y="21916"/>
                  </a:cubicBezTo>
                  <a:cubicBezTo>
                    <a:pt x="5415" y="21916"/>
                    <a:pt x="5602" y="21845"/>
                    <a:pt x="5745" y="21701"/>
                  </a:cubicBezTo>
                  <a:lnTo>
                    <a:pt x="7128" y="20318"/>
                  </a:lnTo>
                  <a:cubicBezTo>
                    <a:pt x="7902" y="20774"/>
                    <a:pt x="8736" y="21118"/>
                    <a:pt x="9604" y="21343"/>
                  </a:cubicBezTo>
                  <a:lnTo>
                    <a:pt x="9604" y="23299"/>
                  </a:lnTo>
                  <a:cubicBezTo>
                    <a:pt x="9604" y="23705"/>
                    <a:pt x="9932" y="24031"/>
                    <a:pt x="10336" y="24031"/>
                  </a:cubicBezTo>
                  <a:lnTo>
                    <a:pt x="13699" y="24031"/>
                  </a:lnTo>
                  <a:cubicBezTo>
                    <a:pt x="14104" y="24031"/>
                    <a:pt x="14432" y="23705"/>
                    <a:pt x="14432" y="23299"/>
                  </a:cubicBezTo>
                  <a:lnTo>
                    <a:pt x="14432" y="21343"/>
                  </a:lnTo>
                  <a:cubicBezTo>
                    <a:pt x="15300" y="21118"/>
                    <a:pt x="16134" y="20773"/>
                    <a:pt x="16906" y="20318"/>
                  </a:cubicBezTo>
                  <a:lnTo>
                    <a:pt x="18290" y="21701"/>
                  </a:lnTo>
                  <a:cubicBezTo>
                    <a:pt x="18433" y="21844"/>
                    <a:pt x="18620" y="21915"/>
                    <a:pt x="18808" y="21915"/>
                  </a:cubicBezTo>
                  <a:cubicBezTo>
                    <a:pt x="18995" y="21915"/>
                    <a:pt x="19182" y="21844"/>
                    <a:pt x="19326" y="21701"/>
                  </a:cubicBezTo>
                  <a:lnTo>
                    <a:pt x="21704" y="19323"/>
                  </a:lnTo>
                  <a:cubicBezTo>
                    <a:pt x="21989" y="19037"/>
                    <a:pt x="21989" y="18574"/>
                    <a:pt x="21704" y="18287"/>
                  </a:cubicBezTo>
                  <a:lnTo>
                    <a:pt x="20320" y="16904"/>
                  </a:lnTo>
                  <a:cubicBezTo>
                    <a:pt x="20775" y="16130"/>
                    <a:pt x="21121" y="15298"/>
                    <a:pt x="21345" y="14430"/>
                  </a:cubicBezTo>
                  <a:lnTo>
                    <a:pt x="23302" y="14430"/>
                  </a:lnTo>
                  <a:cubicBezTo>
                    <a:pt x="23705" y="14430"/>
                    <a:pt x="24034" y="14101"/>
                    <a:pt x="24034" y="13696"/>
                  </a:cubicBezTo>
                  <a:lnTo>
                    <a:pt x="24034" y="10334"/>
                  </a:lnTo>
                  <a:cubicBezTo>
                    <a:pt x="24034" y="9930"/>
                    <a:pt x="23705" y="9602"/>
                    <a:pt x="23302" y="9602"/>
                  </a:cubicBezTo>
                  <a:lnTo>
                    <a:pt x="21343" y="9602"/>
                  </a:lnTo>
                  <a:cubicBezTo>
                    <a:pt x="21121" y="8734"/>
                    <a:pt x="20775" y="7900"/>
                    <a:pt x="20320" y="7128"/>
                  </a:cubicBezTo>
                  <a:lnTo>
                    <a:pt x="21704" y="5744"/>
                  </a:lnTo>
                  <a:cubicBezTo>
                    <a:pt x="21989" y="5457"/>
                    <a:pt x="21989" y="4995"/>
                    <a:pt x="21704" y="4708"/>
                  </a:cubicBezTo>
                  <a:lnTo>
                    <a:pt x="19326" y="2330"/>
                  </a:lnTo>
                  <a:cubicBezTo>
                    <a:pt x="19182" y="2187"/>
                    <a:pt x="18995" y="2115"/>
                    <a:pt x="18808" y="2115"/>
                  </a:cubicBezTo>
                  <a:cubicBezTo>
                    <a:pt x="18620" y="2115"/>
                    <a:pt x="18433" y="2187"/>
                    <a:pt x="18290" y="2330"/>
                  </a:cubicBezTo>
                  <a:lnTo>
                    <a:pt x="16906" y="3714"/>
                  </a:lnTo>
                  <a:cubicBezTo>
                    <a:pt x="16133" y="3259"/>
                    <a:pt x="15300" y="2913"/>
                    <a:pt x="14430" y="2689"/>
                  </a:cubicBezTo>
                  <a:lnTo>
                    <a:pt x="14430" y="732"/>
                  </a:lnTo>
                  <a:cubicBezTo>
                    <a:pt x="14430" y="327"/>
                    <a:pt x="14104" y="0"/>
                    <a:pt x="1369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10203;p74">
              <a:extLst>
                <a:ext uri="{FF2B5EF4-FFF2-40B4-BE49-F238E27FC236}">
                  <a16:creationId xmlns:a16="http://schemas.microsoft.com/office/drawing/2014/main" xmlns="" id="{93A8088E-B8D2-4A2F-BA90-5F7335DB1D92}"/>
                </a:ext>
              </a:extLst>
            </p:cNvPr>
            <p:cNvSpPr/>
            <p:nvPr/>
          </p:nvSpPr>
          <p:spPr>
            <a:xfrm>
              <a:off x="4251067" y="1523035"/>
              <a:ext cx="327536" cy="325023"/>
            </a:xfrm>
            <a:custGeom>
              <a:avLst/>
              <a:gdLst/>
              <a:ahLst/>
              <a:cxnLst/>
              <a:rect l="l" t="t" r="r" b="b"/>
              <a:pathLst>
                <a:path w="25669" h="25472" extrusionOk="0">
                  <a:moveTo>
                    <a:pt x="12840" y="5002"/>
                  </a:moveTo>
                  <a:cubicBezTo>
                    <a:pt x="13949" y="5002"/>
                    <a:pt x="15075" y="5242"/>
                    <a:pt x="16144" y="5747"/>
                  </a:cubicBezTo>
                  <a:cubicBezTo>
                    <a:pt x="20003" y="7575"/>
                    <a:pt x="21651" y="12185"/>
                    <a:pt x="19822" y="16044"/>
                  </a:cubicBezTo>
                  <a:cubicBezTo>
                    <a:pt x="18501" y="18836"/>
                    <a:pt x="15726" y="20470"/>
                    <a:pt x="12830" y="20470"/>
                  </a:cubicBezTo>
                  <a:cubicBezTo>
                    <a:pt x="11721" y="20470"/>
                    <a:pt x="10595" y="20230"/>
                    <a:pt x="9525" y="19724"/>
                  </a:cubicBezTo>
                  <a:cubicBezTo>
                    <a:pt x="5666" y="17897"/>
                    <a:pt x="4018" y="13286"/>
                    <a:pt x="5845" y="9427"/>
                  </a:cubicBezTo>
                  <a:cubicBezTo>
                    <a:pt x="7167" y="6636"/>
                    <a:pt x="9944" y="5002"/>
                    <a:pt x="12840" y="5002"/>
                  </a:cubicBezTo>
                  <a:close/>
                  <a:moveTo>
                    <a:pt x="10471" y="1"/>
                  </a:moveTo>
                  <a:cubicBezTo>
                    <a:pt x="10383" y="1"/>
                    <a:pt x="10294" y="16"/>
                    <a:pt x="10208" y="47"/>
                  </a:cubicBezTo>
                  <a:lnTo>
                    <a:pt x="6824" y="1256"/>
                  </a:lnTo>
                  <a:cubicBezTo>
                    <a:pt x="6417" y="1401"/>
                    <a:pt x="6206" y="1848"/>
                    <a:pt x="6351" y="2255"/>
                  </a:cubicBezTo>
                  <a:lnTo>
                    <a:pt x="7054" y="4223"/>
                  </a:lnTo>
                  <a:cubicBezTo>
                    <a:pt x="6262" y="4761"/>
                    <a:pt x="5548" y="5408"/>
                    <a:pt x="4934" y="6145"/>
                  </a:cubicBezTo>
                  <a:lnTo>
                    <a:pt x="3045" y="5249"/>
                  </a:lnTo>
                  <a:cubicBezTo>
                    <a:pt x="2937" y="5199"/>
                    <a:pt x="2823" y="5174"/>
                    <a:pt x="2711" y="5174"/>
                  </a:cubicBezTo>
                  <a:cubicBezTo>
                    <a:pt x="2418" y="5174"/>
                    <a:pt x="2137" y="5340"/>
                    <a:pt x="2004" y="5623"/>
                  </a:cubicBezTo>
                  <a:lnTo>
                    <a:pt x="467" y="8868"/>
                  </a:lnTo>
                  <a:cubicBezTo>
                    <a:pt x="282" y="9259"/>
                    <a:pt x="449" y="9725"/>
                    <a:pt x="840" y="9909"/>
                  </a:cubicBezTo>
                  <a:lnTo>
                    <a:pt x="2729" y="10804"/>
                  </a:lnTo>
                  <a:cubicBezTo>
                    <a:pt x="2548" y="11744"/>
                    <a:pt x="2500" y="12707"/>
                    <a:pt x="2587" y="13661"/>
                  </a:cubicBezTo>
                  <a:lnTo>
                    <a:pt x="619" y="14364"/>
                  </a:lnTo>
                  <a:cubicBezTo>
                    <a:pt x="212" y="14510"/>
                    <a:pt x="1" y="14957"/>
                    <a:pt x="145" y="15363"/>
                  </a:cubicBezTo>
                  <a:lnTo>
                    <a:pt x="1354" y="18747"/>
                  </a:lnTo>
                  <a:cubicBezTo>
                    <a:pt x="1467" y="19067"/>
                    <a:pt x="1768" y="19265"/>
                    <a:pt x="2089" y="19265"/>
                  </a:cubicBezTo>
                  <a:cubicBezTo>
                    <a:pt x="2177" y="19265"/>
                    <a:pt x="2266" y="19251"/>
                    <a:pt x="2353" y="19219"/>
                  </a:cubicBezTo>
                  <a:lnTo>
                    <a:pt x="4321" y="18516"/>
                  </a:lnTo>
                  <a:cubicBezTo>
                    <a:pt x="4859" y="19309"/>
                    <a:pt x="5506" y="20023"/>
                    <a:pt x="6243" y="20637"/>
                  </a:cubicBezTo>
                  <a:lnTo>
                    <a:pt x="5347" y="22526"/>
                  </a:lnTo>
                  <a:cubicBezTo>
                    <a:pt x="5163" y="22917"/>
                    <a:pt x="5330" y="23383"/>
                    <a:pt x="5721" y="23567"/>
                  </a:cubicBezTo>
                  <a:lnTo>
                    <a:pt x="8966" y="25104"/>
                  </a:lnTo>
                  <a:cubicBezTo>
                    <a:pt x="9074" y="25155"/>
                    <a:pt x="9188" y="25179"/>
                    <a:pt x="9300" y="25179"/>
                  </a:cubicBezTo>
                  <a:cubicBezTo>
                    <a:pt x="9593" y="25179"/>
                    <a:pt x="9874" y="25014"/>
                    <a:pt x="10007" y="24731"/>
                  </a:cubicBezTo>
                  <a:lnTo>
                    <a:pt x="10902" y="22842"/>
                  </a:lnTo>
                  <a:cubicBezTo>
                    <a:pt x="11540" y="22964"/>
                    <a:pt x="12187" y="23026"/>
                    <a:pt x="12836" y="23026"/>
                  </a:cubicBezTo>
                  <a:cubicBezTo>
                    <a:pt x="13144" y="23026"/>
                    <a:pt x="13452" y="23012"/>
                    <a:pt x="13759" y="22984"/>
                  </a:cubicBezTo>
                  <a:lnTo>
                    <a:pt x="14462" y="24952"/>
                  </a:lnTo>
                  <a:cubicBezTo>
                    <a:pt x="14577" y="25272"/>
                    <a:pt x="14878" y="25471"/>
                    <a:pt x="15200" y="25471"/>
                  </a:cubicBezTo>
                  <a:cubicBezTo>
                    <a:pt x="15286" y="25471"/>
                    <a:pt x="15375" y="25457"/>
                    <a:pt x="15461" y="25426"/>
                  </a:cubicBezTo>
                  <a:lnTo>
                    <a:pt x="18845" y="24217"/>
                  </a:lnTo>
                  <a:cubicBezTo>
                    <a:pt x="19252" y="24071"/>
                    <a:pt x="19463" y="23625"/>
                    <a:pt x="19318" y="23218"/>
                  </a:cubicBezTo>
                  <a:lnTo>
                    <a:pt x="18615" y="21250"/>
                  </a:lnTo>
                  <a:cubicBezTo>
                    <a:pt x="19407" y="20712"/>
                    <a:pt x="20121" y="20065"/>
                    <a:pt x="20735" y="19328"/>
                  </a:cubicBezTo>
                  <a:lnTo>
                    <a:pt x="22624" y="20223"/>
                  </a:lnTo>
                  <a:cubicBezTo>
                    <a:pt x="22732" y="20274"/>
                    <a:pt x="22846" y="20298"/>
                    <a:pt x="22958" y="20298"/>
                  </a:cubicBezTo>
                  <a:cubicBezTo>
                    <a:pt x="23251" y="20298"/>
                    <a:pt x="23532" y="20133"/>
                    <a:pt x="23665" y="19850"/>
                  </a:cubicBezTo>
                  <a:lnTo>
                    <a:pt x="25202" y="16604"/>
                  </a:lnTo>
                  <a:cubicBezTo>
                    <a:pt x="25387" y="16214"/>
                    <a:pt x="25220" y="15748"/>
                    <a:pt x="24829" y="15564"/>
                  </a:cubicBezTo>
                  <a:lnTo>
                    <a:pt x="22940" y="14668"/>
                  </a:lnTo>
                  <a:cubicBezTo>
                    <a:pt x="23121" y="13727"/>
                    <a:pt x="23169" y="12766"/>
                    <a:pt x="23082" y="11812"/>
                  </a:cubicBezTo>
                  <a:lnTo>
                    <a:pt x="25050" y="11107"/>
                  </a:lnTo>
                  <a:cubicBezTo>
                    <a:pt x="25457" y="10963"/>
                    <a:pt x="25668" y="10515"/>
                    <a:pt x="25523" y="10108"/>
                  </a:cubicBezTo>
                  <a:lnTo>
                    <a:pt x="24315" y="6726"/>
                  </a:lnTo>
                  <a:cubicBezTo>
                    <a:pt x="24201" y="6406"/>
                    <a:pt x="23898" y="6207"/>
                    <a:pt x="23577" y="6207"/>
                  </a:cubicBezTo>
                  <a:cubicBezTo>
                    <a:pt x="23491" y="6207"/>
                    <a:pt x="23402" y="6221"/>
                    <a:pt x="23316" y="6252"/>
                  </a:cubicBezTo>
                  <a:lnTo>
                    <a:pt x="21348" y="6956"/>
                  </a:lnTo>
                  <a:cubicBezTo>
                    <a:pt x="20810" y="6162"/>
                    <a:pt x="20163" y="5450"/>
                    <a:pt x="19426" y="4836"/>
                  </a:cubicBezTo>
                  <a:lnTo>
                    <a:pt x="20320" y="2947"/>
                  </a:lnTo>
                  <a:cubicBezTo>
                    <a:pt x="20506" y="2556"/>
                    <a:pt x="20339" y="2090"/>
                    <a:pt x="19948" y="1906"/>
                  </a:cubicBezTo>
                  <a:lnTo>
                    <a:pt x="16703" y="369"/>
                  </a:lnTo>
                  <a:cubicBezTo>
                    <a:pt x="16595" y="318"/>
                    <a:pt x="16481" y="294"/>
                    <a:pt x="16369" y="294"/>
                  </a:cubicBezTo>
                  <a:cubicBezTo>
                    <a:pt x="16076" y="294"/>
                    <a:pt x="15795" y="459"/>
                    <a:pt x="15662" y="742"/>
                  </a:cubicBezTo>
                  <a:lnTo>
                    <a:pt x="14767" y="2631"/>
                  </a:lnTo>
                  <a:cubicBezTo>
                    <a:pt x="14130" y="2508"/>
                    <a:pt x="13485" y="2447"/>
                    <a:pt x="12839" y="2447"/>
                  </a:cubicBezTo>
                  <a:cubicBezTo>
                    <a:pt x="12529" y="2447"/>
                    <a:pt x="12219" y="2461"/>
                    <a:pt x="11910" y="2489"/>
                  </a:cubicBezTo>
                  <a:lnTo>
                    <a:pt x="11207" y="521"/>
                  </a:lnTo>
                  <a:cubicBezTo>
                    <a:pt x="11092" y="200"/>
                    <a:pt x="10791" y="1"/>
                    <a:pt x="1047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10204;p74">
              <a:extLst>
                <a:ext uri="{FF2B5EF4-FFF2-40B4-BE49-F238E27FC236}">
                  <a16:creationId xmlns:a16="http://schemas.microsoft.com/office/drawing/2014/main" xmlns="" id="{F4D82CCC-A885-46DE-8D47-2A4933EA29C7}"/>
                </a:ext>
              </a:extLst>
            </p:cNvPr>
            <p:cNvSpPr/>
            <p:nvPr/>
          </p:nvSpPr>
          <p:spPr>
            <a:xfrm>
              <a:off x="4277366" y="1220917"/>
              <a:ext cx="292242" cy="292217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8" name="Google Shape;10205;p74">
              <a:extLst>
                <a:ext uri="{FF2B5EF4-FFF2-40B4-BE49-F238E27FC236}">
                  <a16:creationId xmlns:a16="http://schemas.microsoft.com/office/drawing/2014/main" xmlns="" id="{AF132C5C-9643-4066-B31E-5B9055C76603}"/>
                </a:ext>
              </a:extLst>
            </p:cNvPr>
            <p:cNvGrpSpPr/>
            <p:nvPr/>
          </p:nvGrpSpPr>
          <p:grpSpPr>
            <a:xfrm>
              <a:off x="4644280" y="1290523"/>
              <a:ext cx="143716" cy="29463"/>
              <a:chOff x="4644280" y="1290523"/>
              <a:chExt cx="143716" cy="29463"/>
            </a:xfrm>
          </p:grpSpPr>
          <p:sp>
            <p:nvSpPr>
              <p:cNvPr id="318" name="Google Shape;10206;p74">
                <a:extLst>
                  <a:ext uri="{FF2B5EF4-FFF2-40B4-BE49-F238E27FC236}">
                    <a16:creationId xmlns:a16="http://schemas.microsoft.com/office/drawing/2014/main" xmlns="" id="{C9B313ED-9B35-4719-A4B9-B872454A5F1B}"/>
                  </a:ext>
                </a:extLst>
              </p:cNvPr>
              <p:cNvSpPr/>
              <p:nvPr/>
            </p:nvSpPr>
            <p:spPr>
              <a:xfrm>
                <a:off x="4736292" y="1294223"/>
                <a:ext cx="51704" cy="25762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019" extrusionOk="0">
                    <a:moveTo>
                      <a:pt x="273" y="0"/>
                    </a:moveTo>
                    <a:cubicBezTo>
                      <a:pt x="158" y="0"/>
                      <a:pt x="53" y="81"/>
                      <a:pt x="29" y="199"/>
                    </a:cubicBezTo>
                    <a:cubicBezTo>
                      <a:pt x="0" y="339"/>
                      <a:pt x="87" y="475"/>
                      <a:pt x="225" y="507"/>
                    </a:cubicBezTo>
                    <a:cubicBezTo>
                      <a:pt x="1077" y="720"/>
                      <a:pt x="1895" y="1048"/>
                      <a:pt x="2655" y="1487"/>
                    </a:cubicBezTo>
                    <a:lnTo>
                      <a:pt x="2505" y="1740"/>
                    </a:lnTo>
                    <a:cubicBezTo>
                      <a:pt x="2459" y="1818"/>
                      <a:pt x="2511" y="1919"/>
                      <a:pt x="2603" y="1925"/>
                    </a:cubicBezTo>
                    <a:lnTo>
                      <a:pt x="3885" y="2018"/>
                    </a:lnTo>
                    <a:cubicBezTo>
                      <a:pt x="3889" y="2019"/>
                      <a:pt x="3892" y="2019"/>
                      <a:pt x="3896" y="2019"/>
                    </a:cubicBezTo>
                    <a:cubicBezTo>
                      <a:pt x="3991" y="2019"/>
                      <a:pt x="4052" y="1911"/>
                      <a:pt x="3999" y="1829"/>
                    </a:cubicBezTo>
                    <a:lnTo>
                      <a:pt x="3302" y="747"/>
                    </a:lnTo>
                    <a:cubicBezTo>
                      <a:pt x="3278" y="709"/>
                      <a:pt x="3238" y="690"/>
                      <a:pt x="3198" y="690"/>
                    </a:cubicBezTo>
                    <a:cubicBezTo>
                      <a:pt x="3157" y="690"/>
                      <a:pt x="3116" y="710"/>
                      <a:pt x="3093" y="750"/>
                    </a:cubicBezTo>
                    <a:lnTo>
                      <a:pt x="2917" y="1048"/>
                    </a:lnTo>
                    <a:cubicBezTo>
                      <a:pt x="2108" y="582"/>
                      <a:pt x="1237" y="231"/>
                      <a:pt x="330" y="7"/>
                    </a:cubicBezTo>
                    <a:cubicBezTo>
                      <a:pt x="311" y="3"/>
                      <a:pt x="292" y="0"/>
                      <a:pt x="273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9" name="Google Shape;10207;p74">
                <a:extLst>
                  <a:ext uri="{FF2B5EF4-FFF2-40B4-BE49-F238E27FC236}">
                    <a16:creationId xmlns:a16="http://schemas.microsoft.com/office/drawing/2014/main" xmlns="" id="{A8989DAE-8675-4DEA-86B4-8ACC7A349554}"/>
                  </a:ext>
                </a:extLst>
              </p:cNvPr>
              <p:cNvSpPr/>
              <p:nvPr/>
            </p:nvSpPr>
            <p:spPr>
              <a:xfrm>
                <a:off x="4700066" y="1290523"/>
                <a:ext cx="32206" cy="7988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626" extrusionOk="0">
                    <a:moveTo>
                      <a:pt x="787" y="1"/>
                    </a:moveTo>
                    <a:cubicBezTo>
                      <a:pt x="606" y="1"/>
                      <a:pt x="423" y="7"/>
                      <a:pt x="242" y="18"/>
                    </a:cubicBezTo>
                    <a:cubicBezTo>
                      <a:pt x="104" y="31"/>
                      <a:pt x="0" y="151"/>
                      <a:pt x="10" y="291"/>
                    </a:cubicBezTo>
                    <a:cubicBezTo>
                      <a:pt x="21" y="425"/>
                      <a:pt x="131" y="526"/>
                      <a:pt x="264" y="526"/>
                    </a:cubicBezTo>
                    <a:cubicBezTo>
                      <a:pt x="269" y="526"/>
                      <a:pt x="274" y="526"/>
                      <a:pt x="279" y="526"/>
                    </a:cubicBezTo>
                    <a:cubicBezTo>
                      <a:pt x="447" y="516"/>
                      <a:pt x="617" y="510"/>
                      <a:pt x="787" y="510"/>
                    </a:cubicBezTo>
                    <a:cubicBezTo>
                      <a:pt x="1261" y="512"/>
                      <a:pt x="1735" y="548"/>
                      <a:pt x="2204" y="622"/>
                    </a:cubicBezTo>
                    <a:cubicBezTo>
                      <a:pt x="2218" y="624"/>
                      <a:pt x="2232" y="626"/>
                      <a:pt x="2246" y="626"/>
                    </a:cubicBezTo>
                    <a:cubicBezTo>
                      <a:pt x="2364" y="626"/>
                      <a:pt x="2469" y="542"/>
                      <a:pt x="2495" y="422"/>
                    </a:cubicBezTo>
                    <a:cubicBezTo>
                      <a:pt x="2524" y="281"/>
                      <a:pt x="2430" y="145"/>
                      <a:pt x="2289" y="121"/>
                    </a:cubicBezTo>
                    <a:cubicBezTo>
                      <a:pt x="1792" y="41"/>
                      <a:pt x="1289" y="1"/>
                      <a:pt x="78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0" name="Google Shape;10208;p74">
                <a:extLst>
                  <a:ext uri="{FF2B5EF4-FFF2-40B4-BE49-F238E27FC236}">
                    <a16:creationId xmlns:a16="http://schemas.microsoft.com/office/drawing/2014/main" xmlns="" id="{CA58E163-7D8B-4F01-B7E2-6848B46BE305}"/>
                  </a:ext>
                </a:extLst>
              </p:cNvPr>
              <p:cNvSpPr/>
              <p:nvPr/>
            </p:nvSpPr>
            <p:spPr>
              <a:xfrm>
                <a:off x="4644280" y="1300641"/>
                <a:ext cx="20225" cy="13283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041" extrusionOk="0">
                    <a:moveTo>
                      <a:pt x="1331" y="0"/>
                    </a:moveTo>
                    <a:cubicBezTo>
                      <a:pt x="1304" y="0"/>
                      <a:pt x="1277" y="6"/>
                      <a:pt x="1251" y="16"/>
                    </a:cubicBezTo>
                    <a:cubicBezTo>
                      <a:pt x="880" y="175"/>
                      <a:pt x="518" y="356"/>
                      <a:pt x="170" y="558"/>
                    </a:cubicBezTo>
                    <a:cubicBezTo>
                      <a:pt x="60" y="622"/>
                      <a:pt x="1" y="758"/>
                      <a:pt x="47" y="876"/>
                    </a:cubicBezTo>
                    <a:cubicBezTo>
                      <a:pt x="87" y="979"/>
                      <a:pt x="185" y="1040"/>
                      <a:pt x="287" y="1040"/>
                    </a:cubicBezTo>
                    <a:cubicBezTo>
                      <a:pt x="330" y="1040"/>
                      <a:pt x="373" y="1029"/>
                      <a:pt x="414" y="1006"/>
                    </a:cubicBezTo>
                    <a:cubicBezTo>
                      <a:pt x="729" y="822"/>
                      <a:pt x="1056" y="657"/>
                      <a:pt x="1391" y="513"/>
                    </a:cubicBezTo>
                    <a:cubicBezTo>
                      <a:pt x="1520" y="457"/>
                      <a:pt x="1584" y="311"/>
                      <a:pt x="1540" y="178"/>
                    </a:cubicBezTo>
                    <a:lnTo>
                      <a:pt x="1527" y="141"/>
                    </a:lnTo>
                    <a:cubicBezTo>
                      <a:pt x="1497" y="55"/>
                      <a:pt x="1417" y="0"/>
                      <a:pt x="1331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21" name="Google Shape;10209;p74">
                <a:extLst>
                  <a:ext uri="{FF2B5EF4-FFF2-40B4-BE49-F238E27FC236}">
                    <a16:creationId xmlns:a16="http://schemas.microsoft.com/office/drawing/2014/main" xmlns="" id="{5A4D9567-31DA-41E0-B8F5-6A97982FE4A8}"/>
                  </a:ext>
                </a:extLst>
              </p:cNvPr>
              <p:cNvSpPr/>
              <p:nvPr/>
            </p:nvSpPr>
            <p:spPr>
              <a:xfrm>
                <a:off x="4667822" y="1291888"/>
                <a:ext cx="27779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896" extrusionOk="0">
                    <a:moveTo>
                      <a:pt x="1906" y="0"/>
                    </a:moveTo>
                    <a:cubicBezTo>
                      <a:pt x="1894" y="0"/>
                      <a:pt x="1883" y="1"/>
                      <a:pt x="1871" y="3"/>
                    </a:cubicBezTo>
                    <a:lnTo>
                      <a:pt x="1871" y="4"/>
                    </a:lnTo>
                    <a:cubicBezTo>
                      <a:pt x="1306" y="88"/>
                      <a:pt x="748" y="220"/>
                      <a:pt x="205" y="400"/>
                    </a:cubicBezTo>
                    <a:cubicBezTo>
                      <a:pt x="71" y="446"/>
                      <a:pt x="0" y="592"/>
                      <a:pt x="47" y="725"/>
                    </a:cubicBezTo>
                    <a:cubicBezTo>
                      <a:pt x="84" y="830"/>
                      <a:pt x="182" y="896"/>
                      <a:pt x="288" y="896"/>
                    </a:cubicBezTo>
                    <a:cubicBezTo>
                      <a:pt x="315" y="896"/>
                      <a:pt x="343" y="891"/>
                      <a:pt x="370" y="882"/>
                    </a:cubicBezTo>
                    <a:cubicBezTo>
                      <a:pt x="881" y="714"/>
                      <a:pt x="1406" y="587"/>
                      <a:pt x="1940" y="509"/>
                    </a:cubicBezTo>
                    <a:cubicBezTo>
                      <a:pt x="2079" y="490"/>
                      <a:pt x="2177" y="360"/>
                      <a:pt x="2157" y="220"/>
                    </a:cubicBezTo>
                    <a:cubicBezTo>
                      <a:pt x="2140" y="93"/>
                      <a:pt x="2031" y="0"/>
                      <a:pt x="190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89" name="Google Shape;10210;p74">
              <a:extLst>
                <a:ext uri="{FF2B5EF4-FFF2-40B4-BE49-F238E27FC236}">
                  <a16:creationId xmlns:a16="http://schemas.microsoft.com/office/drawing/2014/main" xmlns="" id="{05A28FBB-016A-45DF-9C21-76B6E4512424}"/>
                </a:ext>
              </a:extLst>
            </p:cNvPr>
            <p:cNvGrpSpPr/>
            <p:nvPr/>
          </p:nvGrpSpPr>
          <p:grpSpPr>
            <a:xfrm>
              <a:off x="4356567" y="1191441"/>
              <a:ext cx="143690" cy="29488"/>
              <a:chOff x="4356567" y="1191441"/>
              <a:chExt cx="143690" cy="29488"/>
            </a:xfrm>
          </p:grpSpPr>
          <p:sp>
            <p:nvSpPr>
              <p:cNvPr id="314" name="Google Shape;10211;p74">
                <a:extLst>
                  <a:ext uri="{FF2B5EF4-FFF2-40B4-BE49-F238E27FC236}">
                    <a16:creationId xmlns:a16="http://schemas.microsoft.com/office/drawing/2014/main" xmlns="" id="{E5722F6F-FD0F-4766-90AD-34D2E57761E1}"/>
                  </a:ext>
                </a:extLst>
              </p:cNvPr>
              <p:cNvSpPr/>
              <p:nvPr/>
            </p:nvSpPr>
            <p:spPr>
              <a:xfrm>
                <a:off x="4448554" y="1195154"/>
                <a:ext cx="51704" cy="25775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020" extrusionOk="0">
                    <a:moveTo>
                      <a:pt x="272" y="1"/>
                    </a:moveTo>
                    <a:cubicBezTo>
                      <a:pt x="157" y="1"/>
                      <a:pt x="54" y="82"/>
                      <a:pt x="29" y="200"/>
                    </a:cubicBezTo>
                    <a:cubicBezTo>
                      <a:pt x="0" y="338"/>
                      <a:pt x="87" y="474"/>
                      <a:pt x="225" y="507"/>
                    </a:cubicBezTo>
                    <a:cubicBezTo>
                      <a:pt x="1077" y="719"/>
                      <a:pt x="1895" y="1049"/>
                      <a:pt x="2657" y="1486"/>
                    </a:cubicBezTo>
                    <a:lnTo>
                      <a:pt x="2505" y="1740"/>
                    </a:lnTo>
                    <a:cubicBezTo>
                      <a:pt x="2459" y="1819"/>
                      <a:pt x="2511" y="1918"/>
                      <a:pt x="2603" y="1926"/>
                    </a:cubicBezTo>
                    <a:lnTo>
                      <a:pt x="3887" y="2019"/>
                    </a:lnTo>
                    <a:cubicBezTo>
                      <a:pt x="3890" y="2019"/>
                      <a:pt x="3893" y="2019"/>
                      <a:pt x="3895" y="2019"/>
                    </a:cubicBezTo>
                    <a:cubicBezTo>
                      <a:pt x="3991" y="2019"/>
                      <a:pt x="4052" y="1913"/>
                      <a:pt x="3999" y="1830"/>
                    </a:cubicBezTo>
                    <a:lnTo>
                      <a:pt x="3302" y="746"/>
                    </a:lnTo>
                    <a:cubicBezTo>
                      <a:pt x="3278" y="709"/>
                      <a:pt x="3239" y="690"/>
                      <a:pt x="3200" y="690"/>
                    </a:cubicBezTo>
                    <a:cubicBezTo>
                      <a:pt x="3159" y="690"/>
                      <a:pt x="3118" y="711"/>
                      <a:pt x="3094" y="751"/>
                    </a:cubicBezTo>
                    <a:lnTo>
                      <a:pt x="2917" y="1047"/>
                    </a:lnTo>
                    <a:cubicBezTo>
                      <a:pt x="2108" y="581"/>
                      <a:pt x="1237" y="230"/>
                      <a:pt x="330" y="8"/>
                    </a:cubicBezTo>
                    <a:cubicBezTo>
                      <a:pt x="311" y="3"/>
                      <a:pt x="291" y="1"/>
                      <a:pt x="272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5" name="Google Shape;10212;p74">
                <a:extLst>
                  <a:ext uri="{FF2B5EF4-FFF2-40B4-BE49-F238E27FC236}">
                    <a16:creationId xmlns:a16="http://schemas.microsoft.com/office/drawing/2014/main" xmlns="" id="{D7611A09-EBDC-49F5-B281-5EED5D169F12}"/>
                  </a:ext>
                </a:extLst>
              </p:cNvPr>
              <p:cNvSpPr/>
              <p:nvPr/>
            </p:nvSpPr>
            <p:spPr>
              <a:xfrm>
                <a:off x="4412341" y="1191441"/>
                <a:ext cx="32206" cy="8013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628" extrusionOk="0">
                    <a:moveTo>
                      <a:pt x="787" y="1"/>
                    </a:moveTo>
                    <a:cubicBezTo>
                      <a:pt x="605" y="1"/>
                      <a:pt x="424" y="7"/>
                      <a:pt x="241" y="19"/>
                    </a:cubicBezTo>
                    <a:cubicBezTo>
                      <a:pt x="103" y="31"/>
                      <a:pt x="1" y="153"/>
                      <a:pt x="11" y="291"/>
                    </a:cubicBezTo>
                    <a:cubicBezTo>
                      <a:pt x="20" y="425"/>
                      <a:pt x="132" y="528"/>
                      <a:pt x="263" y="528"/>
                    </a:cubicBezTo>
                    <a:cubicBezTo>
                      <a:pt x="268" y="528"/>
                      <a:pt x="273" y="528"/>
                      <a:pt x="278" y="528"/>
                    </a:cubicBezTo>
                    <a:cubicBezTo>
                      <a:pt x="448" y="518"/>
                      <a:pt x="617" y="512"/>
                      <a:pt x="787" y="512"/>
                    </a:cubicBezTo>
                    <a:cubicBezTo>
                      <a:pt x="1261" y="512"/>
                      <a:pt x="1734" y="550"/>
                      <a:pt x="2203" y="624"/>
                    </a:cubicBezTo>
                    <a:cubicBezTo>
                      <a:pt x="2217" y="626"/>
                      <a:pt x="2231" y="627"/>
                      <a:pt x="2245" y="627"/>
                    </a:cubicBezTo>
                    <a:cubicBezTo>
                      <a:pt x="2363" y="627"/>
                      <a:pt x="2470" y="544"/>
                      <a:pt x="2494" y="424"/>
                    </a:cubicBezTo>
                    <a:cubicBezTo>
                      <a:pt x="2523" y="283"/>
                      <a:pt x="2430" y="145"/>
                      <a:pt x="2288" y="121"/>
                    </a:cubicBezTo>
                    <a:cubicBezTo>
                      <a:pt x="1791" y="43"/>
                      <a:pt x="1288" y="3"/>
                      <a:pt x="78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6" name="Google Shape;10213;p74">
                <a:extLst>
                  <a:ext uri="{FF2B5EF4-FFF2-40B4-BE49-F238E27FC236}">
                    <a16:creationId xmlns:a16="http://schemas.microsoft.com/office/drawing/2014/main" xmlns="" id="{F2B64C17-8CD8-4BA4-ABF4-09EADAB19B3D}"/>
                  </a:ext>
                </a:extLst>
              </p:cNvPr>
              <p:cNvSpPr/>
              <p:nvPr/>
            </p:nvSpPr>
            <p:spPr>
              <a:xfrm>
                <a:off x="4356567" y="1201573"/>
                <a:ext cx="20212" cy="1327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040" extrusionOk="0">
                    <a:moveTo>
                      <a:pt x="1330" y="1"/>
                    </a:moveTo>
                    <a:cubicBezTo>
                      <a:pt x="1303" y="1"/>
                      <a:pt x="1276" y="6"/>
                      <a:pt x="1249" y="17"/>
                    </a:cubicBezTo>
                    <a:cubicBezTo>
                      <a:pt x="878" y="174"/>
                      <a:pt x="518" y="355"/>
                      <a:pt x="168" y="557"/>
                    </a:cubicBezTo>
                    <a:cubicBezTo>
                      <a:pt x="58" y="621"/>
                      <a:pt x="0" y="757"/>
                      <a:pt x="47" y="876"/>
                    </a:cubicBezTo>
                    <a:cubicBezTo>
                      <a:pt x="86" y="979"/>
                      <a:pt x="183" y="1040"/>
                      <a:pt x="284" y="1040"/>
                    </a:cubicBezTo>
                    <a:cubicBezTo>
                      <a:pt x="327" y="1040"/>
                      <a:pt x="371" y="1029"/>
                      <a:pt x="412" y="1005"/>
                    </a:cubicBezTo>
                    <a:cubicBezTo>
                      <a:pt x="727" y="823"/>
                      <a:pt x="1054" y="658"/>
                      <a:pt x="1389" y="512"/>
                    </a:cubicBezTo>
                    <a:cubicBezTo>
                      <a:pt x="1518" y="458"/>
                      <a:pt x="1584" y="312"/>
                      <a:pt x="1538" y="177"/>
                    </a:cubicBezTo>
                    <a:lnTo>
                      <a:pt x="1525" y="141"/>
                    </a:lnTo>
                    <a:cubicBezTo>
                      <a:pt x="1496" y="54"/>
                      <a:pt x="1415" y="1"/>
                      <a:pt x="133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7" name="Google Shape;10214;p74">
                <a:extLst>
                  <a:ext uri="{FF2B5EF4-FFF2-40B4-BE49-F238E27FC236}">
                    <a16:creationId xmlns:a16="http://schemas.microsoft.com/office/drawing/2014/main" xmlns="" id="{7FEE1A17-13E1-4214-B6D1-638A6A2A4058}"/>
                  </a:ext>
                </a:extLst>
              </p:cNvPr>
              <p:cNvSpPr/>
              <p:nvPr/>
            </p:nvSpPr>
            <p:spPr>
              <a:xfrm>
                <a:off x="4380084" y="1192832"/>
                <a:ext cx="27779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896" extrusionOk="0">
                    <a:moveTo>
                      <a:pt x="1906" y="0"/>
                    </a:moveTo>
                    <a:cubicBezTo>
                      <a:pt x="1894" y="0"/>
                      <a:pt x="1883" y="1"/>
                      <a:pt x="1871" y="2"/>
                    </a:cubicBezTo>
                    <a:cubicBezTo>
                      <a:pt x="1306" y="87"/>
                      <a:pt x="748" y="220"/>
                      <a:pt x="205" y="400"/>
                    </a:cubicBezTo>
                    <a:cubicBezTo>
                      <a:pt x="71" y="444"/>
                      <a:pt x="0" y="590"/>
                      <a:pt x="47" y="725"/>
                    </a:cubicBezTo>
                    <a:cubicBezTo>
                      <a:pt x="84" y="829"/>
                      <a:pt x="183" y="895"/>
                      <a:pt x="288" y="895"/>
                    </a:cubicBezTo>
                    <a:cubicBezTo>
                      <a:pt x="316" y="895"/>
                      <a:pt x="343" y="891"/>
                      <a:pt x="370" y="882"/>
                    </a:cubicBezTo>
                    <a:cubicBezTo>
                      <a:pt x="883" y="712"/>
                      <a:pt x="1408" y="587"/>
                      <a:pt x="1941" y="507"/>
                    </a:cubicBezTo>
                    <a:cubicBezTo>
                      <a:pt x="2081" y="488"/>
                      <a:pt x="2177" y="360"/>
                      <a:pt x="2157" y="220"/>
                    </a:cubicBezTo>
                    <a:cubicBezTo>
                      <a:pt x="2140" y="93"/>
                      <a:pt x="2031" y="0"/>
                      <a:pt x="190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90" name="Google Shape;10215;p74">
              <a:extLst>
                <a:ext uri="{FF2B5EF4-FFF2-40B4-BE49-F238E27FC236}">
                  <a16:creationId xmlns:a16="http://schemas.microsoft.com/office/drawing/2014/main" xmlns="" id="{1E7CAEF9-A3FE-4434-8045-1BC4DAB93F70}"/>
                </a:ext>
              </a:extLst>
            </p:cNvPr>
            <p:cNvGrpSpPr/>
            <p:nvPr/>
          </p:nvGrpSpPr>
          <p:grpSpPr>
            <a:xfrm>
              <a:off x="4339009" y="1863727"/>
              <a:ext cx="143703" cy="29476"/>
              <a:chOff x="4339009" y="1863727"/>
              <a:chExt cx="143703" cy="29476"/>
            </a:xfrm>
          </p:grpSpPr>
          <p:sp>
            <p:nvSpPr>
              <p:cNvPr id="310" name="Google Shape;10216;p74">
                <a:extLst>
                  <a:ext uri="{FF2B5EF4-FFF2-40B4-BE49-F238E27FC236}">
                    <a16:creationId xmlns:a16="http://schemas.microsoft.com/office/drawing/2014/main" xmlns="" id="{BBB173CD-A02F-4A6D-93E8-93D336667215}"/>
                  </a:ext>
                </a:extLst>
              </p:cNvPr>
              <p:cNvSpPr/>
              <p:nvPr/>
            </p:nvSpPr>
            <p:spPr>
              <a:xfrm>
                <a:off x="4339009" y="1863727"/>
                <a:ext cx="51691" cy="25762"/>
              </a:xfrm>
              <a:custGeom>
                <a:avLst/>
                <a:gdLst/>
                <a:ahLst/>
                <a:cxnLst/>
                <a:rect l="l" t="t" r="r" b="b"/>
                <a:pathLst>
                  <a:path w="4051" h="2019" extrusionOk="0">
                    <a:moveTo>
                      <a:pt x="157" y="1"/>
                    </a:moveTo>
                    <a:cubicBezTo>
                      <a:pt x="61" y="1"/>
                      <a:pt x="1" y="107"/>
                      <a:pt x="54" y="190"/>
                    </a:cubicBezTo>
                    <a:lnTo>
                      <a:pt x="750" y="1274"/>
                    </a:lnTo>
                    <a:cubicBezTo>
                      <a:pt x="774" y="1311"/>
                      <a:pt x="813" y="1330"/>
                      <a:pt x="852" y="1330"/>
                    </a:cubicBezTo>
                    <a:cubicBezTo>
                      <a:pt x="893" y="1330"/>
                      <a:pt x="935" y="1309"/>
                      <a:pt x="958" y="1269"/>
                    </a:cubicBezTo>
                    <a:lnTo>
                      <a:pt x="1136" y="973"/>
                    </a:lnTo>
                    <a:cubicBezTo>
                      <a:pt x="1945" y="1439"/>
                      <a:pt x="2816" y="1788"/>
                      <a:pt x="3722" y="2012"/>
                    </a:cubicBezTo>
                    <a:cubicBezTo>
                      <a:pt x="3741" y="2017"/>
                      <a:pt x="3761" y="2019"/>
                      <a:pt x="3779" y="2019"/>
                    </a:cubicBezTo>
                    <a:cubicBezTo>
                      <a:pt x="3895" y="2019"/>
                      <a:pt x="3999" y="1938"/>
                      <a:pt x="4023" y="1820"/>
                    </a:cubicBezTo>
                    <a:cubicBezTo>
                      <a:pt x="4051" y="1682"/>
                      <a:pt x="3964" y="1546"/>
                      <a:pt x="3828" y="1512"/>
                    </a:cubicBezTo>
                    <a:cubicBezTo>
                      <a:pt x="2976" y="1301"/>
                      <a:pt x="2158" y="971"/>
                      <a:pt x="1396" y="534"/>
                    </a:cubicBezTo>
                    <a:lnTo>
                      <a:pt x="1548" y="279"/>
                    </a:lnTo>
                    <a:cubicBezTo>
                      <a:pt x="1594" y="201"/>
                      <a:pt x="1541" y="100"/>
                      <a:pt x="1450" y="94"/>
                    </a:cubicBezTo>
                    <a:lnTo>
                      <a:pt x="166" y="1"/>
                    </a:lnTo>
                    <a:cubicBezTo>
                      <a:pt x="163" y="1"/>
                      <a:pt x="160" y="1"/>
                      <a:pt x="15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1" name="Google Shape;10217;p74">
                <a:extLst>
                  <a:ext uri="{FF2B5EF4-FFF2-40B4-BE49-F238E27FC236}">
                    <a16:creationId xmlns:a16="http://schemas.microsoft.com/office/drawing/2014/main" xmlns="" id="{D36C1A9C-9652-4065-BB41-74DEB60392A4}"/>
                  </a:ext>
                </a:extLst>
              </p:cNvPr>
              <p:cNvSpPr/>
              <p:nvPr/>
            </p:nvSpPr>
            <p:spPr>
              <a:xfrm>
                <a:off x="4394732" y="1885202"/>
                <a:ext cx="32193" cy="8001"/>
              </a:xfrm>
              <a:custGeom>
                <a:avLst/>
                <a:gdLst/>
                <a:ahLst/>
                <a:cxnLst/>
                <a:rect l="l" t="t" r="r" b="b"/>
                <a:pathLst>
                  <a:path w="2523" h="627" extrusionOk="0">
                    <a:moveTo>
                      <a:pt x="279" y="1"/>
                    </a:moveTo>
                    <a:cubicBezTo>
                      <a:pt x="160" y="1"/>
                      <a:pt x="54" y="84"/>
                      <a:pt x="29" y="204"/>
                    </a:cubicBezTo>
                    <a:cubicBezTo>
                      <a:pt x="1" y="345"/>
                      <a:pt x="93" y="483"/>
                      <a:pt x="236" y="507"/>
                    </a:cubicBezTo>
                    <a:cubicBezTo>
                      <a:pt x="732" y="585"/>
                      <a:pt x="1235" y="625"/>
                      <a:pt x="1738" y="627"/>
                    </a:cubicBezTo>
                    <a:cubicBezTo>
                      <a:pt x="1919" y="627"/>
                      <a:pt x="2102" y="621"/>
                      <a:pt x="2282" y="609"/>
                    </a:cubicBezTo>
                    <a:cubicBezTo>
                      <a:pt x="2420" y="596"/>
                      <a:pt x="2523" y="475"/>
                      <a:pt x="2513" y="337"/>
                    </a:cubicBezTo>
                    <a:cubicBezTo>
                      <a:pt x="2504" y="203"/>
                      <a:pt x="2392" y="100"/>
                      <a:pt x="2260" y="100"/>
                    </a:cubicBezTo>
                    <a:cubicBezTo>
                      <a:pt x="2255" y="100"/>
                      <a:pt x="2251" y="100"/>
                      <a:pt x="2246" y="100"/>
                    </a:cubicBezTo>
                    <a:cubicBezTo>
                      <a:pt x="2076" y="110"/>
                      <a:pt x="1908" y="116"/>
                      <a:pt x="1738" y="116"/>
                    </a:cubicBezTo>
                    <a:cubicBezTo>
                      <a:pt x="1262" y="116"/>
                      <a:pt x="790" y="78"/>
                      <a:pt x="321" y="4"/>
                    </a:cubicBezTo>
                    <a:cubicBezTo>
                      <a:pt x="307" y="2"/>
                      <a:pt x="293" y="1"/>
                      <a:pt x="279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2" name="Google Shape;10218;p74">
                <a:extLst>
                  <a:ext uri="{FF2B5EF4-FFF2-40B4-BE49-F238E27FC236}">
                    <a16:creationId xmlns:a16="http://schemas.microsoft.com/office/drawing/2014/main" xmlns="" id="{245F2A5F-731B-488A-80F8-2FD219DC5A90}"/>
                  </a:ext>
                </a:extLst>
              </p:cNvPr>
              <p:cNvSpPr/>
              <p:nvPr/>
            </p:nvSpPr>
            <p:spPr>
              <a:xfrm>
                <a:off x="4462488" y="1869814"/>
                <a:ext cx="20225" cy="13258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039" extrusionOk="0">
                    <a:moveTo>
                      <a:pt x="1300" y="0"/>
                    </a:moveTo>
                    <a:cubicBezTo>
                      <a:pt x="1257" y="0"/>
                      <a:pt x="1213" y="11"/>
                      <a:pt x="1173" y="35"/>
                    </a:cubicBezTo>
                    <a:cubicBezTo>
                      <a:pt x="857" y="217"/>
                      <a:pt x="531" y="382"/>
                      <a:pt x="196" y="528"/>
                    </a:cubicBezTo>
                    <a:cubicBezTo>
                      <a:pt x="66" y="582"/>
                      <a:pt x="1" y="728"/>
                      <a:pt x="47" y="863"/>
                    </a:cubicBezTo>
                    <a:lnTo>
                      <a:pt x="60" y="899"/>
                    </a:lnTo>
                    <a:cubicBezTo>
                      <a:pt x="89" y="986"/>
                      <a:pt x="169" y="1039"/>
                      <a:pt x="255" y="1039"/>
                    </a:cubicBezTo>
                    <a:cubicBezTo>
                      <a:pt x="282" y="1039"/>
                      <a:pt x="309" y="1034"/>
                      <a:pt x="335" y="1023"/>
                    </a:cubicBezTo>
                    <a:cubicBezTo>
                      <a:pt x="707" y="866"/>
                      <a:pt x="1067" y="685"/>
                      <a:pt x="1416" y="483"/>
                    </a:cubicBezTo>
                    <a:cubicBezTo>
                      <a:pt x="1527" y="419"/>
                      <a:pt x="1584" y="283"/>
                      <a:pt x="1538" y="164"/>
                    </a:cubicBezTo>
                    <a:cubicBezTo>
                      <a:pt x="1499" y="61"/>
                      <a:pt x="1401" y="0"/>
                      <a:pt x="1300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3" name="Google Shape;10219;p74">
                <a:extLst>
                  <a:ext uri="{FF2B5EF4-FFF2-40B4-BE49-F238E27FC236}">
                    <a16:creationId xmlns:a16="http://schemas.microsoft.com/office/drawing/2014/main" xmlns="" id="{72255AD9-2262-4962-AC24-80BCEC6A2670}"/>
                  </a:ext>
                </a:extLst>
              </p:cNvPr>
              <p:cNvSpPr/>
              <p:nvPr/>
            </p:nvSpPr>
            <p:spPr>
              <a:xfrm>
                <a:off x="4431392" y="1880392"/>
                <a:ext cx="27804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896" extrusionOk="0">
                    <a:moveTo>
                      <a:pt x="1890" y="1"/>
                    </a:moveTo>
                    <a:cubicBezTo>
                      <a:pt x="1863" y="1"/>
                      <a:pt x="1835" y="5"/>
                      <a:pt x="1808" y="14"/>
                    </a:cubicBezTo>
                    <a:cubicBezTo>
                      <a:pt x="1296" y="184"/>
                      <a:pt x="771" y="309"/>
                      <a:pt x="237" y="389"/>
                    </a:cubicBezTo>
                    <a:cubicBezTo>
                      <a:pt x="98" y="408"/>
                      <a:pt x="0" y="536"/>
                      <a:pt x="20" y="676"/>
                    </a:cubicBezTo>
                    <a:cubicBezTo>
                      <a:pt x="37" y="803"/>
                      <a:pt x="147" y="896"/>
                      <a:pt x="273" y="896"/>
                    </a:cubicBezTo>
                    <a:cubicBezTo>
                      <a:pt x="284" y="896"/>
                      <a:pt x="296" y="895"/>
                      <a:pt x="308" y="893"/>
                    </a:cubicBezTo>
                    <a:cubicBezTo>
                      <a:pt x="873" y="809"/>
                      <a:pt x="1430" y="676"/>
                      <a:pt x="1973" y="496"/>
                    </a:cubicBezTo>
                    <a:cubicBezTo>
                      <a:pt x="2106" y="451"/>
                      <a:pt x="2178" y="306"/>
                      <a:pt x="2132" y="171"/>
                    </a:cubicBezTo>
                    <a:cubicBezTo>
                      <a:pt x="2095" y="67"/>
                      <a:pt x="1996" y="1"/>
                      <a:pt x="189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91" name="Google Shape;10220;p74">
              <a:extLst>
                <a:ext uri="{FF2B5EF4-FFF2-40B4-BE49-F238E27FC236}">
                  <a16:creationId xmlns:a16="http://schemas.microsoft.com/office/drawing/2014/main" xmlns="" id="{20CC2CA1-904E-4E0C-B6AF-4B1FF0F74971}"/>
                </a:ext>
              </a:extLst>
            </p:cNvPr>
            <p:cNvGrpSpPr/>
            <p:nvPr/>
          </p:nvGrpSpPr>
          <p:grpSpPr>
            <a:xfrm>
              <a:off x="4206459" y="1607315"/>
              <a:ext cx="29539" cy="142899"/>
              <a:chOff x="4206459" y="1607315"/>
              <a:chExt cx="29539" cy="142899"/>
            </a:xfrm>
          </p:grpSpPr>
          <p:sp>
            <p:nvSpPr>
              <p:cNvPr id="306" name="Google Shape;10221;p74">
                <a:extLst>
                  <a:ext uri="{FF2B5EF4-FFF2-40B4-BE49-F238E27FC236}">
                    <a16:creationId xmlns:a16="http://schemas.microsoft.com/office/drawing/2014/main" xmlns="" id="{A9E7ED60-6B71-4A69-BD62-7A9087E8B442}"/>
                  </a:ext>
                </a:extLst>
              </p:cNvPr>
              <p:cNvSpPr/>
              <p:nvPr/>
            </p:nvSpPr>
            <p:spPr>
              <a:xfrm>
                <a:off x="4209840" y="1607315"/>
                <a:ext cx="26158" cy="50989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3996" extrusionOk="0">
                    <a:moveTo>
                      <a:pt x="1920" y="0"/>
                    </a:moveTo>
                    <a:cubicBezTo>
                      <a:pt x="1898" y="0"/>
                      <a:pt x="1876" y="6"/>
                      <a:pt x="1854" y="20"/>
                    </a:cubicBezTo>
                    <a:lnTo>
                      <a:pt x="772" y="717"/>
                    </a:lnTo>
                    <a:cubicBezTo>
                      <a:pt x="695" y="766"/>
                      <a:pt x="697" y="878"/>
                      <a:pt x="775" y="926"/>
                    </a:cubicBezTo>
                    <a:lnTo>
                      <a:pt x="1073" y="1102"/>
                    </a:lnTo>
                    <a:cubicBezTo>
                      <a:pt x="607" y="1911"/>
                      <a:pt x="256" y="2782"/>
                      <a:pt x="32" y="3689"/>
                    </a:cubicBezTo>
                    <a:cubicBezTo>
                      <a:pt x="0" y="3825"/>
                      <a:pt x="87" y="3962"/>
                      <a:pt x="224" y="3990"/>
                    </a:cubicBezTo>
                    <a:cubicBezTo>
                      <a:pt x="242" y="3993"/>
                      <a:pt x="260" y="3995"/>
                      <a:pt x="278" y="3995"/>
                    </a:cubicBezTo>
                    <a:cubicBezTo>
                      <a:pt x="397" y="3995"/>
                      <a:pt x="502" y="3914"/>
                      <a:pt x="532" y="3794"/>
                    </a:cubicBezTo>
                    <a:cubicBezTo>
                      <a:pt x="743" y="2942"/>
                      <a:pt x="1073" y="2124"/>
                      <a:pt x="1512" y="1363"/>
                    </a:cubicBezTo>
                    <a:lnTo>
                      <a:pt x="1765" y="1514"/>
                    </a:lnTo>
                    <a:cubicBezTo>
                      <a:pt x="1785" y="1526"/>
                      <a:pt x="1806" y="1531"/>
                      <a:pt x="1827" y="1531"/>
                    </a:cubicBezTo>
                    <a:cubicBezTo>
                      <a:pt x="1888" y="1531"/>
                      <a:pt x="1946" y="1484"/>
                      <a:pt x="1951" y="1416"/>
                    </a:cubicBezTo>
                    <a:lnTo>
                      <a:pt x="2043" y="134"/>
                    </a:lnTo>
                    <a:cubicBezTo>
                      <a:pt x="2049" y="57"/>
                      <a:pt x="1988" y="0"/>
                      <a:pt x="1920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7" name="Google Shape;10222;p74">
                <a:extLst>
                  <a:ext uri="{FF2B5EF4-FFF2-40B4-BE49-F238E27FC236}">
                    <a16:creationId xmlns:a16="http://schemas.microsoft.com/office/drawing/2014/main" xmlns="" id="{8A7A91F0-C853-49C9-A4A9-E7575B4B1204}"/>
                  </a:ext>
                </a:extLst>
              </p:cNvPr>
              <p:cNvSpPr/>
              <p:nvPr/>
            </p:nvSpPr>
            <p:spPr>
              <a:xfrm>
                <a:off x="4206459" y="1662910"/>
                <a:ext cx="8230" cy="3178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2491" extrusionOk="0">
                    <a:moveTo>
                      <a:pt x="371" y="1"/>
                    </a:moveTo>
                    <a:cubicBezTo>
                      <a:pt x="249" y="1"/>
                      <a:pt x="141" y="89"/>
                      <a:pt x="121" y="212"/>
                    </a:cubicBezTo>
                    <a:cubicBezTo>
                      <a:pt x="41" y="709"/>
                      <a:pt x="1" y="1212"/>
                      <a:pt x="1" y="1714"/>
                    </a:cubicBezTo>
                    <a:cubicBezTo>
                      <a:pt x="1" y="1895"/>
                      <a:pt x="7" y="2078"/>
                      <a:pt x="19" y="2259"/>
                    </a:cubicBezTo>
                    <a:cubicBezTo>
                      <a:pt x="31" y="2390"/>
                      <a:pt x="140" y="2490"/>
                      <a:pt x="270" y="2490"/>
                    </a:cubicBezTo>
                    <a:cubicBezTo>
                      <a:pt x="277" y="2490"/>
                      <a:pt x="284" y="2490"/>
                      <a:pt x="291" y="2489"/>
                    </a:cubicBezTo>
                    <a:cubicBezTo>
                      <a:pt x="428" y="2480"/>
                      <a:pt x="534" y="2361"/>
                      <a:pt x="526" y="2222"/>
                    </a:cubicBezTo>
                    <a:cubicBezTo>
                      <a:pt x="517" y="2054"/>
                      <a:pt x="510" y="1884"/>
                      <a:pt x="510" y="1714"/>
                    </a:cubicBezTo>
                    <a:cubicBezTo>
                      <a:pt x="512" y="1240"/>
                      <a:pt x="549" y="766"/>
                      <a:pt x="622" y="297"/>
                    </a:cubicBezTo>
                    <a:cubicBezTo>
                      <a:pt x="645" y="163"/>
                      <a:pt x="557" y="35"/>
                      <a:pt x="422" y="6"/>
                    </a:cubicBezTo>
                    <a:cubicBezTo>
                      <a:pt x="405" y="2"/>
                      <a:pt x="388" y="1"/>
                      <a:pt x="371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8" name="Google Shape;10223;p74">
                <a:extLst>
                  <a:ext uri="{FF2B5EF4-FFF2-40B4-BE49-F238E27FC236}">
                    <a16:creationId xmlns:a16="http://schemas.microsoft.com/office/drawing/2014/main" xmlns="" id="{23B92CF9-4752-4128-AD79-28C690ADA867}"/>
                  </a:ext>
                </a:extLst>
              </p:cNvPr>
              <p:cNvSpPr/>
              <p:nvPr/>
            </p:nvSpPr>
            <p:spPr>
              <a:xfrm>
                <a:off x="4216194" y="1730768"/>
                <a:ext cx="14227" cy="19446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1524" extrusionOk="0">
                    <a:moveTo>
                      <a:pt x="296" y="1"/>
                    </a:moveTo>
                    <a:cubicBezTo>
                      <a:pt x="267" y="1"/>
                      <a:pt x="237" y="5"/>
                      <a:pt x="208" y="15"/>
                    </a:cubicBezTo>
                    <a:lnTo>
                      <a:pt x="171" y="28"/>
                    </a:lnTo>
                    <a:cubicBezTo>
                      <a:pt x="58" y="67"/>
                      <a:pt x="0" y="193"/>
                      <a:pt x="47" y="304"/>
                    </a:cubicBezTo>
                    <a:cubicBezTo>
                      <a:pt x="205" y="675"/>
                      <a:pt x="384" y="1035"/>
                      <a:pt x="588" y="1385"/>
                    </a:cubicBezTo>
                    <a:cubicBezTo>
                      <a:pt x="637" y="1469"/>
                      <a:pt x="728" y="1524"/>
                      <a:pt x="822" y="1524"/>
                    </a:cubicBezTo>
                    <a:cubicBezTo>
                      <a:pt x="850" y="1524"/>
                      <a:pt x="879" y="1519"/>
                      <a:pt x="906" y="1508"/>
                    </a:cubicBezTo>
                    <a:cubicBezTo>
                      <a:pt x="1052" y="1450"/>
                      <a:pt x="1115" y="1277"/>
                      <a:pt x="1036" y="1141"/>
                    </a:cubicBezTo>
                    <a:cubicBezTo>
                      <a:pt x="852" y="826"/>
                      <a:pt x="687" y="499"/>
                      <a:pt x="543" y="164"/>
                    </a:cubicBezTo>
                    <a:cubicBezTo>
                      <a:pt x="499" y="63"/>
                      <a:pt x="400" y="1"/>
                      <a:pt x="296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9" name="Google Shape;10224;p74">
                <a:extLst>
                  <a:ext uri="{FF2B5EF4-FFF2-40B4-BE49-F238E27FC236}">
                    <a16:creationId xmlns:a16="http://schemas.microsoft.com/office/drawing/2014/main" xmlns="" id="{A00F80B8-D061-45B9-8136-6A8411FA656E}"/>
                  </a:ext>
                </a:extLst>
              </p:cNvPr>
              <p:cNvSpPr/>
              <p:nvPr/>
            </p:nvSpPr>
            <p:spPr>
              <a:xfrm>
                <a:off x="4207607" y="1699506"/>
                <a:ext cx="12045" cy="27153"/>
              </a:xfrm>
              <a:custGeom>
                <a:avLst/>
                <a:gdLst/>
                <a:ahLst/>
                <a:cxnLst/>
                <a:rect l="l" t="t" r="r" b="b"/>
                <a:pathLst>
                  <a:path w="944" h="2128" extrusionOk="0">
                    <a:moveTo>
                      <a:pt x="273" y="0"/>
                    </a:moveTo>
                    <a:cubicBezTo>
                      <a:pt x="261" y="0"/>
                      <a:pt x="249" y="1"/>
                      <a:pt x="238" y="3"/>
                    </a:cubicBezTo>
                    <a:cubicBezTo>
                      <a:pt x="98" y="22"/>
                      <a:pt x="1" y="150"/>
                      <a:pt x="20" y="289"/>
                    </a:cubicBezTo>
                    <a:lnTo>
                      <a:pt x="21" y="289"/>
                    </a:lnTo>
                    <a:cubicBezTo>
                      <a:pt x="105" y="854"/>
                      <a:pt x="238" y="1412"/>
                      <a:pt x="417" y="1955"/>
                    </a:cubicBezTo>
                    <a:cubicBezTo>
                      <a:pt x="454" y="2061"/>
                      <a:pt x="553" y="2127"/>
                      <a:pt x="658" y="2127"/>
                    </a:cubicBezTo>
                    <a:cubicBezTo>
                      <a:pt x="686" y="2127"/>
                      <a:pt x="714" y="2123"/>
                      <a:pt x="742" y="2113"/>
                    </a:cubicBezTo>
                    <a:cubicBezTo>
                      <a:pt x="875" y="2067"/>
                      <a:pt x="944" y="1923"/>
                      <a:pt x="899" y="1790"/>
                    </a:cubicBezTo>
                    <a:cubicBezTo>
                      <a:pt x="731" y="1279"/>
                      <a:pt x="604" y="754"/>
                      <a:pt x="526" y="220"/>
                    </a:cubicBezTo>
                    <a:cubicBezTo>
                      <a:pt x="508" y="93"/>
                      <a:pt x="398" y="0"/>
                      <a:pt x="273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92" name="Google Shape;10225;p74">
              <a:extLst>
                <a:ext uri="{FF2B5EF4-FFF2-40B4-BE49-F238E27FC236}">
                  <a16:creationId xmlns:a16="http://schemas.microsoft.com/office/drawing/2014/main" xmlns="" id="{AF216C82-A272-4E23-9529-0E079594FF64}"/>
                </a:ext>
              </a:extLst>
            </p:cNvPr>
            <p:cNvSpPr/>
            <p:nvPr/>
          </p:nvSpPr>
          <p:spPr>
            <a:xfrm>
              <a:off x="4250519" y="1416170"/>
              <a:ext cx="26783" cy="52303"/>
            </a:xfrm>
            <a:custGeom>
              <a:avLst/>
              <a:gdLst/>
              <a:ahLst/>
              <a:cxnLst/>
              <a:rect l="l" t="t" r="r" b="b"/>
              <a:pathLst>
                <a:path w="2099" h="4099" extrusionOk="0">
                  <a:moveTo>
                    <a:pt x="412" y="1"/>
                  </a:moveTo>
                  <a:cubicBezTo>
                    <a:pt x="358" y="1"/>
                    <a:pt x="305" y="37"/>
                    <a:pt x="292" y="98"/>
                  </a:cubicBezTo>
                  <a:lnTo>
                    <a:pt x="18" y="1357"/>
                  </a:lnTo>
                  <a:cubicBezTo>
                    <a:pt x="1" y="1436"/>
                    <a:pt x="62" y="1506"/>
                    <a:pt x="139" y="1506"/>
                  </a:cubicBezTo>
                  <a:cubicBezTo>
                    <a:pt x="149" y="1506"/>
                    <a:pt x="158" y="1505"/>
                    <a:pt x="169" y="1502"/>
                  </a:cubicBezTo>
                  <a:lnTo>
                    <a:pt x="503" y="1416"/>
                  </a:lnTo>
                  <a:cubicBezTo>
                    <a:pt x="745" y="2317"/>
                    <a:pt x="1113" y="3181"/>
                    <a:pt x="1597" y="3981"/>
                  </a:cubicBezTo>
                  <a:cubicBezTo>
                    <a:pt x="1644" y="4057"/>
                    <a:pt x="1725" y="4099"/>
                    <a:pt x="1809" y="4099"/>
                  </a:cubicBezTo>
                  <a:cubicBezTo>
                    <a:pt x="1856" y="4099"/>
                    <a:pt x="1903" y="4086"/>
                    <a:pt x="1946" y="4058"/>
                  </a:cubicBezTo>
                  <a:cubicBezTo>
                    <a:pt x="2063" y="3980"/>
                    <a:pt x="2098" y="3823"/>
                    <a:pt x="2024" y="3703"/>
                  </a:cubicBezTo>
                  <a:cubicBezTo>
                    <a:pt x="1571" y="2950"/>
                    <a:pt x="1225" y="2138"/>
                    <a:pt x="998" y="1291"/>
                  </a:cubicBezTo>
                  <a:lnTo>
                    <a:pt x="1283" y="1217"/>
                  </a:lnTo>
                  <a:cubicBezTo>
                    <a:pt x="1373" y="1195"/>
                    <a:pt x="1406" y="1086"/>
                    <a:pt x="1347" y="1017"/>
                  </a:cubicBezTo>
                  <a:lnTo>
                    <a:pt x="505" y="44"/>
                  </a:lnTo>
                  <a:cubicBezTo>
                    <a:pt x="479" y="14"/>
                    <a:pt x="445" y="1"/>
                    <a:pt x="41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" name="Google Shape;10226;p74">
              <a:extLst>
                <a:ext uri="{FF2B5EF4-FFF2-40B4-BE49-F238E27FC236}">
                  <a16:creationId xmlns:a16="http://schemas.microsoft.com/office/drawing/2014/main" xmlns="" id="{61C31B17-247C-4AED-AA99-8FC59CBE237F}"/>
                </a:ext>
              </a:extLst>
            </p:cNvPr>
            <p:cNvSpPr/>
            <p:nvPr/>
          </p:nvSpPr>
          <p:spPr>
            <a:xfrm>
              <a:off x="4276166" y="1471370"/>
              <a:ext cx="24359" cy="25290"/>
            </a:xfrm>
            <a:custGeom>
              <a:avLst/>
              <a:gdLst/>
              <a:ahLst/>
              <a:cxnLst/>
              <a:rect l="l" t="t" r="r" b="b"/>
              <a:pathLst>
                <a:path w="1909" h="1982" extrusionOk="0">
                  <a:moveTo>
                    <a:pt x="291" y="0"/>
                  </a:moveTo>
                  <a:cubicBezTo>
                    <a:pt x="243" y="0"/>
                    <a:pt x="195" y="14"/>
                    <a:pt x="152" y="41"/>
                  </a:cubicBezTo>
                  <a:cubicBezTo>
                    <a:pt x="30" y="121"/>
                    <a:pt x="0" y="285"/>
                    <a:pt x="85" y="403"/>
                  </a:cubicBezTo>
                  <a:cubicBezTo>
                    <a:pt x="380" y="810"/>
                    <a:pt x="706" y="1193"/>
                    <a:pt x="1062" y="1548"/>
                  </a:cubicBezTo>
                  <a:cubicBezTo>
                    <a:pt x="1190" y="1678"/>
                    <a:pt x="1323" y="1801"/>
                    <a:pt x="1459" y="1921"/>
                  </a:cubicBezTo>
                  <a:cubicBezTo>
                    <a:pt x="1507" y="1962"/>
                    <a:pt x="1566" y="1981"/>
                    <a:pt x="1624" y="1981"/>
                  </a:cubicBezTo>
                  <a:cubicBezTo>
                    <a:pt x="1695" y="1981"/>
                    <a:pt x="1766" y="1952"/>
                    <a:pt x="1816" y="1894"/>
                  </a:cubicBezTo>
                  <a:cubicBezTo>
                    <a:pt x="1909" y="1788"/>
                    <a:pt x="1898" y="1628"/>
                    <a:pt x="1794" y="1535"/>
                  </a:cubicBezTo>
                  <a:cubicBezTo>
                    <a:pt x="1665" y="1423"/>
                    <a:pt x="1542" y="1308"/>
                    <a:pt x="1422" y="1188"/>
                  </a:cubicBezTo>
                  <a:cubicBezTo>
                    <a:pt x="1087" y="851"/>
                    <a:pt x="778" y="490"/>
                    <a:pt x="500" y="107"/>
                  </a:cubicBezTo>
                  <a:cubicBezTo>
                    <a:pt x="449" y="38"/>
                    <a:pt x="371" y="0"/>
                    <a:pt x="29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10227;p74">
              <a:extLst>
                <a:ext uri="{FF2B5EF4-FFF2-40B4-BE49-F238E27FC236}">
                  <a16:creationId xmlns:a16="http://schemas.microsoft.com/office/drawing/2014/main" xmlns="" id="{2CB60E55-7916-41E5-A60F-6B0008F6D300}"/>
                </a:ext>
              </a:extLst>
            </p:cNvPr>
            <p:cNvSpPr/>
            <p:nvPr/>
          </p:nvSpPr>
          <p:spPr>
            <a:xfrm>
              <a:off x="4330231" y="1513121"/>
              <a:ext cx="21462" cy="10986"/>
            </a:xfrm>
            <a:custGeom>
              <a:avLst/>
              <a:gdLst/>
              <a:ahLst/>
              <a:cxnLst/>
              <a:rect l="l" t="t" r="r" b="b"/>
              <a:pathLst>
                <a:path w="1682" h="861" extrusionOk="0">
                  <a:moveTo>
                    <a:pt x="311" y="0"/>
                  </a:moveTo>
                  <a:cubicBezTo>
                    <a:pt x="211" y="0"/>
                    <a:pt x="116" y="56"/>
                    <a:pt x="69" y="151"/>
                  </a:cubicBezTo>
                  <a:lnTo>
                    <a:pt x="53" y="185"/>
                  </a:lnTo>
                  <a:cubicBezTo>
                    <a:pt x="0" y="292"/>
                    <a:pt x="48" y="423"/>
                    <a:pt x="160" y="468"/>
                  </a:cubicBezTo>
                  <a:cubicBezTo>
                    <a:pt x="533" y="619"/>
                    <a:pt x="916" y="747"/>
                    <a:pt x="1307" y="851"/>
                  </a:cubicBezTo>
                  <a:cubicBezTo>
                    <a:pt x="1331" y="857"/>
                    <a:pt x="1355" y="861"/>
                    <a:pt x="1379" y="861"/>
                  </a:cubicBezTo>
                  <a:cubicBezTo>
                    <a:pt x="1480" y="861"/>
                    <a:pt x="1576" y="806"/>
                    <a:pt x="1618" y="713"/>
                  </a:cubicBezTo>
                  <a:cubicBezTo>
                    <a:pt x="1682" y="569"/>
                    <a:pt x="1602" y="403"/>
                    <a:pt x="1451" y="363"/>
                  </a:cubicBezTo>
                  <a:cubicBezTo>
                    <a:pt x="1097" y="268"/>
                    <a:pt x="751" y="154"/>
                    <a:pt x="412" y="20"/>
                  </a:cubicBezTo>
                  <a:cubicBezTo>
                    <a:pt x="379" y="7"/>
                    <a:pt x="345" y="0"/>
                    <a:pt x="31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5" name="Google Shape;10228;p74">
              <a:extLst>
                <a:ext uri="{FF2B5EF4-FFF2-40B4-BE49-F238E27FC236}">
                  <a16:creationId xmlns:a16="http://schemas.microsoft.com/office/drawing/2014/main" xmlns="" id="{5A08DBF4-66AA-4D93-9A8F-C6DC9F7EEED1}"/>
                </a:ext>
              </a:extLst>
            </p:cNvPr>
            <p:cNvSpPr/>
            <p:nvPr/>
          </p:nvSpPr>
          <p:spPr>
            <a:xfrm>
              <a:off x="4302005" y="1497298"/>
              <a:ext cx="25469" cy="17647"/>
            </a:xfrm>
            <a:custGeom>
              <a:avLst/>
              <a:gdLst/>
              <a:ahLst/>
              <a:cxnLst/>
              <a:rect l="l" t="t" r="r" b="b"/>
              <a:pathLst>
                <a:path w="1996" h="1383" extrusionOk="0">
                  <a:moveTo>
                    <a:pt x="289" y="1"/>
                  </a:moveTo>
                  <a:cubicBezTo>
                    <a:pt x="212" y="1"/>
                    <a:pt x="136" y="36"/>
                    <a:pt x="86" y="102"/>
                  </a:cubicBezTo>
                  <a:cubicBezTo>
                    <a:pt x="1" y="214"/>
                    <a:pt x="23" y="374"/>
                    <a:pt x="135" y="459"/>
                  </a:cubicBezTo>
                  <a:cubicBezTo>
                    <a:pt x="595" y="800"/>
                    <a:pt x="1082" y="1100"/>
                    <a:pt x="1592" y="1356"/>
                  </a:cubicBezTo>
                  <a:cubicBezTo>
                    <a:pt x="1629" y="1374"/>
                    <a:pt x="1667" y="1382"/>
                    <a:pt x="1705" y="1382"/>
                  </a:cubicBezTo>
                  <a:cubicBezTo>
                    <a:pt x="1799" y="1382"/>
                    <a:pt x="1891" y="1329"/>
                    <a:pt x="1935" y="1239"/>
                  </a:cubicBezTo>
                  <a:cubicBezTo>
                    <a:pt x="1996" y="1113"/>
                    <a:pt x="1943" y="960"/>
                    <a:pt x="1817" y="898"/>
                  </a:cubicBezTo>
                  <a:cubicBezTo>
                    <a:pt x="1336" y="656"/>
                    <a:pt x="875" y="373"/>
                    <a:pt x="443" y="52"/>
                  </a:cubicBezTo>
                  <a:cubicBezTo>
                    <a:pt x="397" y="18"/>
                    <a:pt x="343" y="1"/>
                    <a:pt x="28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96" name="Google Shape;10229;p74">
              <a:extLst>
                <a:ext uri="{FF2B5EF4-FFF2-40B4-BE49-F238E27FC236}">
                  <a16:creationId xmlns:a16="http://schemas.microsoft.com/office/drawing/2014/main" xmlns="" id="{DF6CAEA0-56E7-4D61-9708-B4B8B0D3E7BF}"/>
                </a:ext>
              </a:extLst>
            </p:cNvPr>
            <p:cNvGrpSpPr/>
            <p:nvPr/>
          </p:nvGrpSpPr>
          <p:grpSpPr>
            <a:xfrm>
              <a:off x="4889463" y="1423737"/>
              <a:ext cx="29552" cy="142899"/>
              <a:chOff x="4889463" y="1423737"/>
              <a:chExt cx="29552" cy="142899"/>
            </a:xfrm>
          </p:grpSpPr>
          <p:sp>
            <p:nvSpPr>
              <p:cNvPr id="302" name="Google Shape;10230;p74">
                <a:extLst>
                  <a:ext uri="{FF2B5EF4-FFF2-40B4-BE49-F238E27FC236}">
                    <a16:creationId xmlns:a16="http://schemas.microsoft.com/office/drawing/2014/main" xmlns="" id="{D31CBAEC-05CD-434A-9F05-144FE07FAE15}"/>
                  </a:ext>
                </a:extLst>
              </p:cNvPr>
              <p:cNvSpPr/>
              <p:nvPr/>
            </p:nvSpPr>
            <p:spPr>
              <a:xfrm>
                <a:off x="4889463" y="1515647"/>
                <a:ext cx="26158" cy="50989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3996" extrusionOk="0">
                    <a:moveTo>
                      <a:pt x="1772" y="0"/>
                    </a:moveTo>
                    <a:cubicBezTo>
                      <a:pt x="1653" y="0"/>
                      <a:pt x="1547" y="82"/>
                      <a:pt x="1518" y="201"/>
                    </a:cubicBezTo>
                    <a:cubicBezTo>
                      <a:pt x="1307" y="1053"/>
                      <a:pt x="977" y="1872"/>
                      <a:pt x="540" y="2634"/>
                    </a:cubicBezTo>
                    <a:lnTo>
                      <a:pt x="285" y="2482"/>
                    </a:lnTo>
                    <a:cubicBezTo>
                      <a:pt x="265" y="2470"/>
                      <a:pt x="244" y="2465"/>
                      <a:pt x="223" y="2465"/>
                    </a:cubicBezTo>
                    <a:cubicBezTo>
                      <a:pt x="162" y="2465"/>
                      <a:pt x="104" y="2511"/>
                      <a:pt x="99" y="2579"/>
                    </a:cubicBezTo>
                    <a:lnTo>
                      <a:pt x="6" y="3864"/>
                    </a:lnTo>
                    <a:cubicBezTo>
                      <a:pt x="0" y="3939"/>
                      <a:pt x="62" y="3995"/>
                      <a:pt x="129" y="3995"/>
                    </a:cubicBezTo>
                    <a:cubicBezTo>
                      <a:pt x="152" y="3995"/>
                      <a:pt x="174" y="3989"/>
                      <a:pt x="195" y="3976"/>
                    </a:cubicBezTo>
                    <a:lnTo>
                      <a:pt x="1278" y="3279"/>
                    </a:lnTo>
                    <a:cubicBezTo>
                      <a:pt x="1355" y="3229"/>
                      <a:pt x="1353" y="3117"/>
                      <a:pt x="1275" y="3071"/>
                    </a:cubicBezTo>
                    <a:lnTo>
                      <a:pt x="978" y="2893"/>
                    </a:lnTo>
                    <a:cubicBezTo>
                      <a:pt x="1444" y="2085"/>
                      <a:pt x="1794" y="1213"/>
                      <a:pt x="2018" y="307"/>
                    </a:cubicBezTo>
                    <a:cubicBezTo>
                      <a:pt x="2050" y="171"/>
                      <a:pt x="1963" y="35"/>
                      <a:pt x="1826" y="6"/>
                    </a:cubicBezTo>
                    <a:cubicBezTo>
                      <a:pt x="1808" y="2"/>
                      <a:pt x="1790" y="0"/>
                      <a:pt x="1772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3" name="Google Shape;10231;p74">
                <a:extLst>
                  <a:ext uri="{FF2B5EF4-FFF2-40B4-BE49-F238E27FC236}">
                    <a16:creationId xmlns:a16="http://schemas.microsoft.com/office/drawing/2014/main" xmlns="" id="{3990E8B6-7A27-40F0-828B-AA9479974EB7}"/>
                  </a:ext>
                </a:extLst>
              </p:cNvPr>
              <p:cNvSpPr/>
              <p:nvPr/>
            </p:nvSpPr>
            <p:spPr>
              <a:xfrm>
                <a:off x="4910772" y="1479256"/>
                <a:ext cx="8243" cy="31785"/>
              </a:xfrm>
              <a:custGeom>
                <a:avLst/>
                <a:gdLst/>
                <a:ahLst/>
                <a:cxnLst/>
                <a:rect l="l" t="t" r="r" b="b"/>
                <a:pathLst>
                  <a:path w="646" h="2491" extrusionOk="0">
                    <a:moveTo>
                      <a:pt x="375" y="0"/>
                    </a:moveTo>
                    <a:cubicBezTo>
                      <a:pt x="368" y="0"/>
                      <a:pt x="361" y="1"/>
                      <a:pt x="354" y="1"/>
                    </a:cubicBezTo>
                    <a:cubicBezTo>
                      <a:pt x="216" y="11"/>
                      <a:pt x="111" y="129"/>
                      <a:pt x="119" y="269"/>
                    </a:cubicBezTo>
                    <a:cubicBezTo>
                      <a:pt x="128" y="438"/>
                      <a:pt x="135" y="607"/>
                      <a:pt x="135" y="776"/>
                    </a:cubicBezTo>
                    <a:cubicBezTo>
                      <a:pt x="135" y="1252"/>
                      <a:pt x="96" y="1724"/>
                      <a:pt x="23" y="2193"/>
                    </a:cubicBezTo>
                    <a:cubicBezTo>
                      <a:pt x="0" y="2328"/>
                      <a:pt x="88" y="2458"/>
                      <a:pt x="223" y="2485"/>
                    </a:cubicBezTo>
                    <a:cubicBezTo>
                      <a:pt x="240" y="2488"/>
                      <a:pt x="257" y="2490"/>
                      <a:pt x="274" y="2490"/>
                    </a:cubicBezTo>
                    <a:cubicBezTo>
                      <a:pt x="396" y="2490"/>
                      <a:pt x="504" y="2403"/>
                      <a:pt x="526" y="2278"/>
                    </a:cubicBezTo>
                    <a:cubicBezTo>
                      <a:pt x="604" y="1782"/>
                      <a:pt x="644" y="1279"/>
                      <a:pt x="646" y="776"/>
                    </a:cubicBezTo>
                    <a:cubicBezTo>
                      <a:pt x="646" y="595"/>
                      <a:pt x="638" y="413"/>
                      <a:pt x="626" y="232"/>
                    </a:cubicBezTo>
                    <a:cubicBezTo>
                      <a:pt x="616" y="101"/>
                      <a:pt x="505" y="0"/>
                      <a:pt x="375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4" name="Google Shape;10232;p74">
                <a:extLst>
                  <a:ext uri="{FF2B5EF4-FFF2-40B4-BE49-F238E27FC236}">
                    <a16:creationId xmlns:a16="http://schemas.microsoft.com/office/drawing/2014/main" xmlns="" id="{B7028C92-6430-46A1-8617-2A178D06BBA2}"/>
                  </a:ext>
                </a:extLst>
              </p:cNvPr>
              <p:cNvSpPr/>
              <p:nvPr/>
            </p:nvSpPr>
            <p:spPr>
              <a:xfrm>
                <a:off x="4895052" y="1423737"/>
                <a:ext cx="14215" cy="19446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524" extrusionOk="0">
                    <a:moveTo>
                      <a:pt x="293" y="1"/>
                    </a:moveTo>
                    <a:cubicBezTo>
                      <a:pt x="265" y="1"/>
                      <a:pt x="236" y="5"/>
                      <a:pt x="209" y="16"/>
                    </a:cubicBezTo>
                    <a:cubicBezTo>
                      <a:pt x="62" y="74"/>
                      <a:pt x="1" y="246"/>
                      <a:pt x="79" y="383"/>
                    </a:cubicBezTo>
                    <a:cubicBezTo>
                      <a:pt x="262" y="698"/>
                      <a:pt x="427" y="1025"/>
                      <a:pt x="573" y="1359"/>
                    </a:cubicBezTo>
                    <a:cubicBezTo>
                      <a:pt x="615" y="1461"/>
                      <a:pt x="714" y="1523"/>
                      <a:pt x="819" y="1523"/>
                    </a:cubicBezTo>
                    <a:cubicBezTo>
                      <a:pt x="848" y="1523"/>
                      <a:pt x="878" y="1518"/>
                      <a:pt x="907" y="1508"/>
                    </a:cubicBezTo>
                    <a:lnTo>
                      <a:pt x="942" y="1495"/>
                    </a:lnTo>
                    <a:cubicBezTo>
                      <a:pt x="1056" y="1457"/>
                      <a:pt x="1114" y="1331"/>
                      <a:pt x="1067" y="1220"/>
                    </a:cubicBezTo>
                    <a:cubicBezTo>
                      <a:pt x="910" y="849"/>
                      <a:pt x="729" y="488"/>
                      <a:pt x="528" y="139"/>
                    </a:cubicBezTo>
                    <a:cubicBezTo>
                      <a:pt x="478" y="54"/>
                      <a:pt x="387" y="1"/>
                      <a:pt x="293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5" name="Google Shape;10233;p74">
                <a:extLst>
                  <a:ext uri="{FF2B5EF4-FFF2-40B4-BE49-F238E27FC236}">
                    <a16:creationId xmlns:a16="http://schemas.microsoft.com/office/drawing/2014/main" xmlns="" id="{B4A640E5-8B33-4AF8-8BED-E33F0B0C686E}"/>
                  </a:ext>
                </a:extLst>
              </p:cNvPr>
              <p:cNvSpPr/>
              <p:nvPr/>
            </p:nvSpPr>
            <p:spPr>
              <a:xfrm>
                <a:off x="4905783" y="1447292"/>
                <a:ext cx="12071" cy="27153"/>
              </a:xfrm>
              <a:custGeom>
                <a:avLst/>
                <a:gdLst/>
                <a:ahLst/>
                <a:cxnLst/>
                <a:rect l="l" t="t" r="r" b="b"/>
                <a:pathLst>
                  <a:path w="946" h="2128" extrusionOk="0">
                    <a:moveTo>
                      <a:pt x="288" y="0"/>
                    </a:moveTo>
                    <a:cubicBezTo>
                      <a:pt x="260" y="0"/>
                      <a:pt x="232" y="5"/>
                      <a:pt x="204" y="15"/>
                    </a:cubicBezTo>
                    <a:cubicBezTo>
                      <a:pt x="71" y="61"/>
                      <a:pt x="1" y="205"/>
                      <a:pt x="47" y="338"/>
                    </a:cubicBezTo>
                    <a:cubicBezTo>
                      <a:pt x="215" y="850"/>
                      <a:pt x="342" y="1376"/>
                      <a:pt x="420" y="1909"/>
                    </a:cubicBezTo>
                    <a:cubicBezTo>
                      <a:pt x="438" y="2036"/>
                      <a:pt x="548" y="2128"/>
                      <a:pt x="673" y="2128"/>
                    </a:cubicBezTo>
                    <a:cubicBezTo>
                      <a:pt x="685" y="2128"/>
                      <a:pt x="696" y="2127"/>
                      <a:pt x="708" y="2125"/>
                    </a:cubicBezTo>
                    <a:cubicBezTo>
                      <a:pt x="848" y="2106"/>
                      <a:pt x="945" y="1978"/>
                      <a:pt x="926" y="1839"/>
                    </a:cubicBezTo>
                    <a:lnTo>
                      <a:pt x="925" y="1839"/>
                    </a:lnTo>
                    <a:cubicBezTo>
                      <a:pt x="841" y="1273"/>
                      <a:pt x="708" y="716"/>
                      <a:pt x="529" y="173"/>
                    </a:cubicBezTo>
                    <a:cubicBezTo>
                      <a:pt x="492" y="67"/>
                      <a:pt x="393" y="0"/>
                      <a:pt x="288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297" name="Google Shape;10234;p74">
              <a:extLst>
                <a:ext uri="{FF2B5EF4-FFF2-40B4-BE49-F238E27FC236}">
                  <a16:creationId xmlns:a16="http://schemas.microsoft.com/office/drawing/2014/main" xmlns="" id="{539C6FC3-EF18-42A4-8969-6F4709228293}"/>
                </a:ext>
              </a:extLst>
            </p:cNvPr>
            <p:cNvGrpSpPr/>
            <p:nvPr/>
          </p:nvGrpSpPr>
          <p:grpSpPr>
            <a:xfrm>
              <a:off x="4771663" y="1876896"/>
              <a:ext cx="108651" cy="100447"/>
              <a:chOff x="4771663" y="1876896"/>
              <a:chExt cx="108651" cy="100447"/>
            </a:xfrm>
          </p:grpSpPr>
          <p:sp>
            <p:nvSpPr>
              <p:cNvPr id="298" name="Google Shape;10235;p74">
                <a:extLst>
                  <a:ext uri="{FF2B5EF4-FFF2-40B4-BE49-F238E27FC236}">
                    <a16:creationId xmlns:a16="http://schemas.microsoft.com/office/drawing/2014/main" xmlns="" id="{294FBFCF-AD0A-417D-BB9B-BA31410AAE75}"/>
                  </a:ext>
                </a:extLst>
              </p:cNvPr>
              <p:cNvSpPr/>
              <p:nvPr/>
            </p:nvSpPr>
            <p:spPr>
              <a:xfrm>
                <a:off x="4771663" y="1951210"/>
                <a:ext cx="53184" cy="26132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2048" extrusionOk="0">
                    <a:moveTo>
                      <a:pt x="3871" y="0"/>
                    </a:moveTo>
                    <a:cubicBezTo>
                      <a:pt x="3824" y="0"/>
                      <a:pt x="3777" y="13"/>
                      <a:pt x="3735" y="39"/>
                    </a:cubicBezTo>
                    <a:cubicBezTo>
                      <a:pt x="2982" y="492"/>
                      <a:pt x="2170" y="838"/>
                      <a:pt x="1323" y="1067"/>
                    </a:cubicBezTo>
                    <a:lnTo>
                      <a:pt x="1249" y="780"/>
                    </a:lnTo>
                    <a:cubicBezTo>
                      <a:pt x="1235" y="721"/>
                      <a:pt x="1183" y="687"/>
                      <a:pt x="1130" y="687"/>
                    </a:cubicBezTo>
                    <a:cubicBezTo>
                      <a:pt x="1102" y="687"/>
                      <a:pt x="1073" y="696"/>
                      <a:pt x="1049" y="717"/>
                    </a:cubicBezTo>
                    <a:lnTo>
                      <a:pt x="76" y="1560"/>
                    </a:lnTo>
                    <a:cubicBezTo>
                      <a:pt x="0" y="1625"/>
                      <a:pt x="32" y="1750"/>
                      <a:pt x="130" y="1773"/>
                    </a:cubicBezTo>
                    <a:lnTo>
                      <a:pt x="1389" y="2045"/>
                    </a:lnTo>
                    <a:cubicBezTo>
                      <a:pt x="1398" y="2047"/>
                      <a:pt x="1407" y="2048"/>
                      <a:pt x="1416" y="2048"/>
                    </a:cubicBezTo>
                    <a:cubicBezTo>
                      <a:pt x="1493" y="2048"/>
                      <a:pt x="1555" y="1975"/>
                      <a:pt x="1534" y="1894"/>
                    </a:cubicBezTo>
                    <a:lnTo>
                      <a:pt x="1450" y="1561"/>
                    </a:lnTo>
                    <a:cubicBezTo>
                      <a:pt x="2351" y="1318"/>
                      <a:pt x="3214" y="950"/>
                      <a:pt x="4013" y="466"/>
                    </a:cubicBezTo>
                    <a:cubicBezTo>
                      <a:pt x="4132" y="392"/>
                      <a:pt x="4167" y="235"/>
                      <a:pt x="4090" y="119"/>
                    </a:cubicBezTo>
                    <a:cubicBezTo>
                      <a:pt x="4039" y="42"/>
                      <a:pt x="3956" y="0"/>
                      <a:pt x="3871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9" name="Google Shape;10236;p74">
                <a:extLst>
                  <a:ext uri="{FF2B5EF4-FFF2-40B4-BE49-F238E27FC236}">
                    <a16:creationId xmlns:a16="http://schemas.microsoft.com/office/drawing/2014/main" xmlns="" id="{50498321-9D46-4AD5-A051-0C8E6970D27E}"/>
                  </a:ext>
                </a:extLst>
              </p:cNvPr>
              <p:cNvSpPr/>
              <p:nvPr/>
            </p:nvSpPr>
            <p:spPr>
              <a:xfrm>
                <a:off x="4826850" y="1927897"/>
                <a:ext cx="26081" cy="23529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1844" extrusionOk="0">
                    <a:moveTo>
                      <a:pt x="1760" y="1"/>
                    </a:moveTo>
                    <a:cubicBezTo>
                      <a:pt x="1689" y="1"/>
                      <a:pt x="1619" y="31"/>
                      <a:pt x="1568" y="88"/>
                    </a:cubicBezTo>
                    <a:cubicBezTo>
                      <a:pt x="1456" y="215"/>
                      <a:pt x="1341" y="338"/>
                      <a:pt x="1221" y="458"/>
                    </a:cubicBezTo>
                    <a:cubicBezTo>
                      <a:pt x="885" y="793"/>
                      <a:pt x="524" y="1102"/>
                      <a:pt x="140" y="1380"/>
                    </a:cubicBezTo>
                    <a:cubicBezTo>
                      <a:pt x="29" y="1460"/>
                      <a:pt x="1" y="1612"/>
                      <a:pt x="74" y="1728"/>
                    </a:cubicBezTo>
                    <a:cubicBezTo>
                      <a:pt x="124" y="1803"/>
                      <a:pt x="205" y="1844"/>
                      <a:pt x="288" y="1844"/>
                    </a:cubicBezTo>
                    <a:cubicBezTo>
                      <a:pt x="339" y="1844"/>
                      <a:pt x="391" y="1828"/>
                      <a:pt x="436" y="1797"/>
                    </a:cubicBezTo>
                    <a:cubicBezTo>
                      <a:pt x="843" y="1500"/>
                      <a:pt x="1226" y="1174"/>
                      <a:pt x="1581" y="820"/>
                    </a:cubicBezTo>
                    <a:cubicBezTo>
                      <a:pt x="1711" y="690"/>
                      <a:pt x="1834" y="557"/>
                      <a:pt x="1954" y="421"/>
                    </a:cubicBezTo>
                    <a:cubicBezTo>
                      <a:pt x="2044" y="315"/>
                      <a:pt x="2033" y="155"/>
                      <a:pt x="1927" y="64"/>
                    </a:cubicBezTo>
                    <a:cubicBezTo>
                      <a:pt x="1879" y="22"/>
                      <a:pt x="1819" y="1"/>
                      <a:pt x="176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0" name="Google Shape;10237;p74">
                <a:extLst>
                  <a:ext uri="{FF2B5EF4-FFF2-40B4-BE49-F238E27FC236}">
                    <a16:creationId xmlns:a16="http://schemas.microsoft.com/office/drawing/2014/main" xmlns="" id="{CC3BD8AA-96D0-4BE4-BA64-DA92628EFEAD}"/>
                  </a:ext>
                </a:extLst>
              </p:cNvPr>
              <p:cNvSpPr/>
              <p:nvPr/>
            </p:nvSpPr>
            <p:spPr>
              <a:xfrm>
                <a:off x="4868600" y="1876896"/>
                <a:ext cx="11714" cy="20531"/>
              </a:xfrm>
              <a:custGeom>
                <a:avLst/>
                <a:gdLst/>
                <a:ahLst/>
                <a:cxnLst/>
                <a:rect l="l" t="t" r="r" b="b"/>
                <a:pathLst>
                  <a:path w="918" h="1609" extrusionOk="0">
                    <a:moveTo>
                      <a:pt x="642" y="0"/>
                    </a:moveTo>
                    <a:cubicBezTo>
                      <a:pt x="531" y="0"/>
                      <a:pt x="426" y="74"/>
                      <a:pt x="396" y="189"/>
                    </a:cubicBezTo>
                    <a:cubicBezTo>
                      <a:pt x="301" y="543"/>
                      <a:pt x="187" y="889"/>
                      <a:pt x="53" y="1228"/>
                    </a:cubicBezTo>
                    <a:cubicBezTo>
                      <a:pt x="0" y="1360"/>
                      <a:pt x="58" y="1509"/>
                      <a:pt x="184" y="1571"/>
                    </a:cubicBezTo>
                    <a:lnTo>
                      <a:pt x="218" y="1587"/>
                    </a:lnTo>
                    <a:cubicBezTo>
                      <a:pt x="248" y="1602"/>
                      <a:pt x="280" y="1608"/>
                      <a:pt x="311" y="1608"/>
                    </a:cubicBezTo>
                    <a:cubicBezTo>
                      <a:pt x="392" y="1608"/>
                      <a:pt x="469" y="1561"/>
                      <a:pt x="501" y="1480"/>
                    </a:cubicBezTo>
                    <a:cubicBezTo>
                      <a:pt x="653" y="1107"/>
                      <a:pt x="780" y="724"/>
                      <a:pt x="886" y="333"/>
                    </a:cubicBezTo>
                    <a:cubicBezTo>
                      <a:pt x="918" y="210"/>
                      <a:pt x="862" y="74"/>
                      <a:pt x="746" y="22"/>
                    </a:cubicBezTo>
                    <a:cubicBezTo>
                      <a:pt x="712" y="7"/>
                      <a:pt x="677" y="0"/>
                      <a:pt x="642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1" name="Google Shape;10238;p74">
                <a:extLst>
                  <a:ext uri="{FF2B5EF4-FFF2-40B4-BE49-F238E27FC236}">
                    <a16:creationId xmlns:a16="http://schemas.microsoft.com/office/drawing/2014/main" xmlns="" id="{83C8CF3D-6AB1-488D-A80D-9222B61E8B37}"/>
                  </a:ext>
                </a:extLst>
              </p:cNvPr>
              <p:cNvSpPr/>
              <p:nvPr/>
            </p:nvSpPr>
            <p:spPr>
              <a:xfrm>
                <a:off x="4852804" y="1901038"/>
                <a:ext cx="18528" cy="24589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927" extrusionOk="0">
                    <a:moveTo>
                      <a:pt x="1159" y="1"/>
                    </a:moveTo>
                    <a:cubicBezTo>
                      <a:pt x="1064" y="1"/>
                      <a:pt x="974" y="53"/>
                      <a:pt x="931" y="143"/>
                    </a:cubicBezTo>
                    <a:cubicBezTo>
                      <a:pt x="689" y="625"/>
                      <a:pt x="405" y="1085"/>
                      <a:pt x="85" y="1519"/>
                    </a:cubicBezTo>
                    <a:cubicBezTo>
                      <a:pt x="0" y="1631"/>
                      <a:pt x="21" y="1790"/>
                      <a:pt x="135" y="1874"/>
                    </a:cubicBezTo>
                    <a:cubicBezTo>
                      <a:pt x="181" y="1909"/>
                      <a:pt x="235" y="1926"/>
                      <a:pt x="289" y="1926"/>
                    </a:cubicBezTo>
                    <a:cubicBezTo>
                      <a:pt x="366" y="1926"/>
                      <a:pt x="441" y="1892"/>
                      <a:pt x="492" y="1826"/>
                    </a:cubicBezTo>
                    <a:cubicBezTo>
                      <a:pt x="831" y="1367"/>
                      <a:pt x="1132" y="878"/>
                      <a:pt x="1389" y="368"/>
                    </a:cubicBezTo>
                    <a:cubicBezTo>
                      <a:pt x="1451" y="241"/>
                      <a:pt x="1398" y="87"/>
                      <a:pt x="1270" y="26"/>
                    </a:cubicBezTo>
                    <a:cubicBezTo>
                      <a:pt x="1234" y="9"/>
                      <a:pt x="1196" y="1"/>
                      <a:pt x="1159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322" name="Google Shape;10239;p74">
            <a:extLst>
              <a:ext uri="{FF2B5EF4-FFF2-40B4-BE49-F238E27FC236}">
                <a16:creationId xmlns:a16="http://schemas.microsoft.com/office/drawing/2014/main" xmlns="" id="{47D21453-FA7C-43E5-B8FA-99D18677B0B4}"/>
              </a:ext>
            </a:extLst>
          </p:cNvPr>
          <p:cNvGrpSpPr/>
          <p:nvPr userDrawn="1"/>
        </p:nvGrpSpPr>
        <p:grpSpPr>
          <a:xfrm>
            <a:off x="4026774" y="2074664"/>
            <a:ext cx="791287" cy="720350"/>
            <a:chOff x="267375" y="1071875"/>
            <a:chExt cx="470500" cy="428550"/>
          </a:xfrm>
        </p:grpSpPr>
        <p:sp>
          <p:nvSpPr>
            <p:cNvPr id="323" name="Google Shape;10240;p74">
              <a:extLst>
                <a:ext uri="{FF2B5EF4-FFF2-40B4-BE49-F238E27FC236}">
                  <a16:creationId xmlns:a16="http://schemas.microsoft.com/office/drawing/2014/main" xmlns="" id="{47CEDDE0-2D92-48D8-A17D-A7B1B554656E}"/>
                </a:ext>
              </a:extLst>
            </p:cNvPr>
            <p:cNvSpPr/>
            <p:nvPr/>
          </p:nvSpPr>
          <p:spPr>
            <a:xfrm>
              <a:off x="288350" y="1290825"/>
              <a:ext cx="209600" cy="209600"/>
            </a:xfrm>
            <a:custGeom>
              <a:avLst/>
              <a:gdLst/>
              <a:ahLst/>
              <a:cxnLst/>
              <a:rect l="l" t="t" r="r" b="b"/>
              <a:pathLst>
                <a:path w="8384" h="8384" extrusionOk="0">
                  <a:moveTo>
                    <a:pt x="1" y="0"/>
                  </a:moveTo>
                  <a:cubicBezTo>
                    <a:pt x="23" y="1056"/>
                    <a:pt x="239" y="2096"/>
                    <a:pt x="641" y="3073"/>
                  </a:cubicBezTo>
                  <a:cubicBezTo>
                    <a:pt x="676" y="3072"/>
                    <a:pt x="710" y="3070"/>
                    <a:pt x="745" y="3070"/>
                  </a:cubicBezTo>
                  <a:cubicBezTo>
                    <a:pt x="1419" y="3070"/>
                    <a:pt x="2047" y="3416"/>
                    <a:pt x="2406" y="3988"/>
                  </a:cubicBezTo>
                  <a:cubicBezTo>
                    <a:pt x="2766" y="4558"/>
                    <a:pt x="2808" y="5272"/>
                    <a:pt x="2516" y="5880"/>
                  </a:cubicBezTo>
                  <a:cubicBezTo>
                    <a:pt x="4076" y="7440"/>
                    <a:pt x="6179" y="8337"/>
                    <a:pt x="8384" y="8383"/>
                  </a:cubicBezTo>
                  <a:lnTo>
                    <a:pt x="8384" y="3190"/>
                  </a:lnTo>
                  <a:cubicBezTo>
                    <a:pt x="6664" y="3094"/>
                    <a:pt x="5290" y="1720"/>
                    <a:pt x="519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" name="Google Shape;10241;p74">
              <a:extLst>
                <a:ext uri="{FF2B5EF4-FFF2-40B4-BE49-F238E27FC236}">
                  <a16:creationId xmlns:a16="http://schemas.microsoft.com/office/drawing/2014/main" xmlns="" id="{6DEA6A8F-5DD4-471D-8B3F-07294E7FAFF5}"/>
                </a:ext>
              </a:extLst>
            </p:cNvPr>
            <p:cNvSpPr/>
            <p:nvPr/>
          </p:nvSpPr>
          <p:spPr>
            <a:xfrm>
              <a:off x="267375" y="1377050"/>
              <a:ext cx="79225" cy="79200"/>
            </a:xfrm>
            <a:custGeom>
              <a:avLst/>
              <a:gdLst/>
              <a:ahLst/>
              <a:cxnLst/>
              <a:rect l="l" t="t" r="r" b="b"/>
              <a:pathLst>
                <a:path w="3169" h="3168" extrusionOk="0">
                  <a:moveTo>
                    <a:pt x="1584" y="0"/>
                  </a:moveTo>
                  <a:cubicBezTo>
                    <a:pt x="710" y="0"/>
                    <a:pt x="1" y="710"/>
                    <a:pt x="1" y="1584"/>
                  </a:cubicBezTo>
                  <a:cubicBezTo>
                    <a:pt x="1" y="2459"/>
                    <a:pt x="710" y="3168"/>
                    <a:pt x="1584" y="3168"/>
                  </a:cubicBezTo>
                  <a:cubicBezTo>
                    <a:pt x="2459" y="3168"/>
                    <a:pt x="3168" y="2459"/>
                    <a:pt x="3168" y="1584"/>
                  </a:cubicBezTo>
                  <a:cubicBezTo>
                    <a:pt x="3168" y="710"/>
                    <a:pt x="2459" y="0"/>
                    <a:pt x="158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" name="Google Shape;10242;p74">
              <a:extLst>
                <a:ext uri="{FF2B5EF4-FFF2-40B4-BE49-F238E27FC236}">
                  <a16:creationId xmlns:a16="http://schemas.microsoft.com/office/drawing/2014/main" xmlns="" id="{653C111B-1C48-4C3E-8774-A3B282BBA29A}"/>
                </a:ext>
              </a:extLst>
            </p:cNvPr>
            <p:cNvSpPr/>
            <p:nvPr/>
          </p:nvSpPr>
          <p:spPr>
            <a:xfrm>
              <a:off x="507325" y="1290825"/>
              <a:ext cx="209600" cy="209600"/>
            </a:xfrm>
            <a:custGeom>
              <a:avLst/>
              <a:gdLst/>
              <a:ahLst/>
              <a:cxnLst/>
              <a:rect l="l" t="t" r="r" b="b"/>
              <a:pathLst>
                <a:path w="8384" h="8384" extrusionOk="0">
                  <a:moveTo>
                    <a:pt x="3189" y="0"/>
                  </a:moveTo>
                  <a:cubicBezTo>
                    <a:pt x="3093" y="1720"/>
                    <a:pt x="1721" y="3092"/>
                    <a:pt x="1" y="3190"/>
                  </a:cubicBezTo>
                  <a:lnTo>
                    <a:pt x="1" y="8383"/>
                  </a:lnTo>
                  <a:cubicBezTo>
                    <a:pt x="2206" y="8337"/>
                    <a:pt x="4309" y="7440"/>
                    <a:pt x="5868" y="5880"/>
                  </a:cubicBezTo>
                  <a:cubicBezTo>
                    <a:pt x="5577" y="5272"/>
                    <a:pt x="5618" y="4558"/>
                    <a:pt x="5979" y="3986"/>
                  </a:cubicBezTo>
                  <a:cubicBezTo>
                    <a:pt x="6337" y="3416"/>
                    <a:pt x="6965" y="3070"/>
                    <a:pt x="7639" y="3070"/>
                  </a:cubicBezTo>
                  <a:cubicBezTo>
                    <a:pt x="7675" y="3070"/>
                    <a:pt x="7710" y="3070"/>
                    <a:pt x="7743" y="3073"/>
                  </a:cubicBezTo>
                  <a:cubicBezTo>
                    <a:pt x="8145" y="2096"/>
                    <a:pt x="8362" y="1056"/>
                    <a:pt x="838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" name="Google Shape;10243;p74">
              <a:extLst>
                <a:ext uri="{FF2B5EF4-FFF2-40B4-BE49-F238E27FC236}">
                  <a16:creationId xmlns:a16="http://schemas.microsoft.com/office/drawing/2014/main" xmlns="" id="{CB85E492-30FC-489E-8015-37B83DAADA7D}"/>
                </a:ext>
              </a:extLst>
            </p:cNvPr>
            <p:cNvSpPr/>
            <p:nvPr/>
          </p:nvSpPr>
          <p:spPr>
            <a:xfrm>
              <a:off x="658700" y="1377050"/>
              <a:ext cx="79175" cy="79200"/>
            </a:xfrm>
            <a:custGeom>
              <a:avLst/>
              <a:gdLst/>
              <a:ahLst/>
              <a:cxnLst/>
              <a:rect l="l" t="t" r="r" b="b"/>
              <a:pathLst>
                <a:path w="3167" h="3168" extrusionOk="0">
                  <a:moveTo>
                    <a:pt x="1583" y="0"/>
                  </a:moveTo>
                  <a:cubicBezTo>
                    <a:pt x="708" y="0"/>
                    <a:pt x="1" y="710"/>
                    <a:pt x="1" y="1584"/>
                  </a:cubicBezTo>
                  <a:cubicBezTo>
                    <a:pt x="1" y="2459"/>
                    <a:pt x="708" y="3168"/>
                    <a:pt x="1583" y="3168"/>
                  </a:cubicBezTo>
                  <a:cubicBezTo>
                    <a:pt x="2457" y="3168"/>
                    <a:pt x="3166" y="2459"/>
                    <a:pt x="3166" y="1584"/>
                  </a:cubicBezTo>
                  <a:cubicBezTo>
                    <a:pt x="3166" y="710"/>
                    <a:pt x="2457" y="0"/>
                    <a:pt x="158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7" name="Google Shape;10244;p74">
              <a:extLst>
                <a:ext uri="{FF2B5EF4-FFF2-40B4-BE49-F238E27FC236}">
                  <a16:creationId xmlns:a16="http://schemas.microsoft.com/office/drawing/2014/main" xmlns="" id="{87C43A88-3ED5-4775-89EA-5272CDA41754}"/>
                </a:ext>
              </a:extLst>
            </p:cNvPr>
            <p:cNvSpPr/>
            <p:nvPr/>
          </p:nvSpPr>
          <p:spPr>
            <a:xfrm>
              <a:off x="507325" y="1071875"/>
              <a:ext cx="209575" cy="209600"/>
            </a:xfrm>
            <a:custGeom>
              <a:avLst/>
              <a:gdLst/>
              <a:ahLst/>
              <a:cxnLst/>
              <a:rect l="l" t="t" r="r" b="b"/>
              <a:pathLst>
                <a:path w="8383" h="8384" extrusionOk="0">
                  <a:moveTo>
                    <a:pt x="1" y="1"/>
                  </a:moveTo>
                  <a:lnTo>
                    <a:pt x="1" y="5194"/>
                  </a:lnTo>
                  <a:cubicBezTo>
                    <a:pt x="1721" y="5290"/>
                    <a:pt x="3093" y="6662"/>
                    <a:pt x="3189" y="8384"/>
                  </a:cubicBezTo>
                  <a:lnTo>
                    <a:pt x="8382" y="8384"/>
                  </a:lnTo>
                  <a:cubicBezTo>
                    <a:pt x="8362" y="7328"/>
                    <a:pt x="8144" y="6286"/>
                    <a:pt x="7742" y="5311"/>
                  </a:cubicBezTo>
                  <a:cubicBezTo>
                    <a:pt x="7708" y="5312"/>
                    <a:pt x="7673" y="5314"/>
                    <a:pt x="7638" y="5314"/>
                  </a:cubicBezTo>
                  <a:cubicBezTo>
                    <a:pt x="6964" y="5312"/>
                    <a:pt x="6336" y="4966"/>
                    <a:pt x="5977" y="4396"/>
                  </a:cubicBezTo>
                  <a:cubicBezTo>
                    <a:pt x="5618" y="3825"/>
                    <a:pt x="5577" y="3110"/>
                    <a:pt x="5867" y="2502"/>
                  </a:cubicBezTo>
                  <a:cubicBezTo>
                    <a:pt x="4309" y="942"/>
                    <a:pt x="2206" y="45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" name="Google Shape;10245;p74">
              <a:extLst>
                <a:ext uri="{FF2B5EF4-FFF2-40B4-BE49-F238E27FC236}">
                  <a16:creationId xmlns:a16="http://schemas.microsoft.com/office/drawing/2014/main" xmlns="" id="{F665DA69-6EC6-4DD8-BF2F-A3A0150E4AAC}"/>
                </a:ext>
              </a:extLst>
            </p:cNvPr>
            <p:cNvSpPr/>
            <p:nvPr/>
          </p:nvSpPr>
          <p:spPr>
            <a:xfrm>
              <a:off x="658700" y="1116025"/>
              <a:ext cx="79175" cy="79175"/>
            </a:xfrm>
            <a:custGeom>
              <a:avLst/>
              <a:gdLst/>
              <a:ahLst/>
              <a:cxnLst/>
              <a:rect l="l" t="t" r="r" b="b"/>
              <a:pathLst>
                <a:path w="3167" h="3167" extrusionOk="0">
                  <a:moveTo>
                    <a:pt x="1583" y="1"/>
                  </a:moveTo>
                  <a:cubicBezTo>
                    <a:pt x="708" y="1"/>
                    <a:pt x="1" y="709"/>
                    <a:pt x="1" y="1583"/>
                  </a:cubicBezTo>
                  <a:cubicBezTo>
                    <a:pt x="1" y="2457"/>
                    <a:pt x="708" y="3167"/>
                    <a:pt x="1583" y="3167"/>
                  </a:cubicBezTo>
                  <a:cubicBezTo>
                    <a:pt x="2457" y="3167"/>
                    <a:pt x="3166" y="2457"/>
                    <a:pt x="3166" y="1583"/>
                  </a:cubicBezTo>
                  <a:cubicBezTo>
                    <a:pt x="3166" y="709"/>
                    <a:pt x="2457" y="1"/>
                    <a:pt x="158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" name="Google Shape;10246;p74">
              <a:extLst>
                <a:ext uri="{FF2B5EF4-FFF2-40B4-BE49-F238E27FC236}">
                  <a16:creationId xmlns:a16="http://schemas.microsoft.com/office/drawing/2014/main" xmlns="" id="{6869EF95-4503-4158-932D-505832FF22E7}"/>
                </a:ext>
              </a:extLst>
            </p:cNvPr>
            <p:cNvSpPr/>
            <p:nvPr/>
          </p:nvSpPr>
          <p:spPr>
            <a:xfrm>
              <a:off x="288350" y="1071875"/>
              <a:ext cx="209600" cy="209550"/>
            </a:xfrm>
            <a:custGeom>
              <a:avLst/>
              <a:gdLst/>
              <a:ahLst/>
              <a:cxnLst/>
              <a:rect l="l" t="t" r="r" b="b"/>
              <a:pathLst>
                <a:path w="8384" h="8382" extrusionOk="0">
                  <a:moveTo>
                    <a:pt x="8384" y="1"/>
                  </a:moveTo>
                  <a:cubicBezTo>
                    <a:pt x="6179" y="45"/>
                    <a:pt x="4076" y="942"/>
                    <a:pt x="2516" y="2502"/>
                  </a:cubicBezTo>
                  <a:cubicBezTo>
                    <a:pt x="2808" y="3110"/>
                    <a:pt x="2766" y="3825"/>
                    <a:pt x="2406" y="4396"/>
                  </a:cubicBezTo>
                  <a:cubicBezTo>
                    <a:pt x="2047" y="4966"/>
                    <a:pt x="1419" y="5312"/>
                    <a:pt x="745" y="5312"/>
                  </a:cubicBezTo>
                  <a:cubicBezTo>
                    <a:pt x="710" y="5312"/>
                    <a:pt x="675" y="5312"/>
                    <a:pt x="641" y="5311"/>
                  </a:cubicBezTo>
                  <a:cubicBezTo>
                    <a:pt x="239" y="6286"/>
                    <a:pt x="23" y="7327"/>
                    <a:pt x="1" y="8382"/>
                  </a:cubicBezTo>
                  <a:lnTo>
                    <a:pt x="5194" y="8382"/>
                  </a:lnTo>
                  <a:cubicBezTo>
                    <a:pt x="5290" y="6662"/>
                    <a:pt x="6664" y="5290"/>
                    <a:pt x="8384" y="5194"/>
                  </a:cubicBezTo>
                  <a:lnTo>
                    <a:pt x="8384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" name="Google Shape;10247;p74">
              <a:extLst>
                <a:ext uri="{FF2B5EF4-FFF2-40B4-BE49-F238E27FC236}">
                  <a16:creationId xmlns:a16="http://schemas.microsoft.com/office/drawing/2014/main" xmlns="" id="{9A4D533B-4FBB-4BD6-B2B0-48A5D70C683A}"/>
                </a:ext>
              </a:extLst>
            </p:cNvPr>
            <p:cNvSpPr/>
            <p:nvPr/>
          </p:nvSpPr>
          <p:spPr>
            <a:xfrm>
              <a:off x="267375" y="1116025"/>
              <a:ext cx="79225" cy="79175"/>
            </a:xfrm>
            <a:custGeom>
              <a:avLst/>
              <a:gdLst/>
              <a:ahLst/>
              <a:cxnLst/>
              <a:rect l="l" t="t" r="r" b="b"/>
              <a:pathLst>
                <a:path w="3169" h="3167" extrusionOk="0">
                  <a:moveTo>
                    <a:pt x="1584" y="1"/>
                  </a:moveTo>
                  <a:cubicBezTo>
                    <a:pt x="710" y="1"/>
                    <a:pt x="1" y="709"/>
                    <a:pt x="1" y="1583"/>
                  </a:cubicBezTo>
                  <a:cubicBezTo>
                    <a:pt x="1" y="2457"/>
                    <a:pt x="710" y="3167"/>
                    <a:pt x="1584" y="3167"/>
                  </a:cubicBezTo>
                  <a:cubicBezTo>
                    <a:pt x="2459" y="3167"/>
                    <a:pt x="3168" y="2457"/>
                    <a:pt x="3168" y="1583"/>
                  </a:cubicBezTo>
                  <a:cubicBezTo>
                    <a:pt x="3168" y="709"/>
                    <a:pt x="2459" y="1"/>
                    <a:pt x="158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1" name="Google Shape;10248;p74">
            <a:extLst>
              <a:ext uri="{FF2B5EF4-FFF2-40B4-BE49-F238E27FC236}">
                <a16:creationId xmlns:a16="http://schemas.microsoft.com/office/drawing/2014/main" xmlns="" id="{29A48DAB-0D41-4463-9EDF-1E5B4CCBB2E0}"/>
              </a:ext>
            </a:extLst>
          </p:cNvPr>
          <p:cNvGrpSpPr/>
          <p:nvPr userDrawn="1"/>
        </p:nvGrpSpPr>
        <p:grpSpPr>
          <a:xfrm>
            <a:off x="727269" y="3719294"/>
            <a:ext cx="1408444" cy="673166"/>
            <a:chOff x="712664" y="3693287"/>
            <a:chExt cx="1460738" cy="698160"/>
          </a:xfrm>
        </p:grpSpPr>
        <p:grpSp>
          <p:nvGrpSpPr>
            <p:cNvPr id="332" name="Google Shape;10249;p74">
              <a:extLst>
                <a:ext uri="{FF2B5EF4-FFF2-40B4-BE49-F238E27FC236}">
                  <a16:creationId xmlns:a16="http://schemas.microsoft.com/office/drawing/2014/main" xmlns="" id="{778C4A7A-3AE7-490E-A608-54ACEAE8A6E9}"/>
                </a:ext>
              </a:extLst>
            </p:cNvPr>
            <p:cNvGrpSpPr/>
            <p:nvPr/>
          </p:nvGrpSpPr>
          <p:grpSpPr>
            <a:xfrm>
              <a:off x="1380079" y="4133090"/>
              <a:ext cx="234048" cy="258099"/>
              <a:chOff x="1380079" y="4133090"/>
              <a:chExt cx="234048" cy="258099"/>
            </a:xfrm>
          </p:grpSpPr>
          <p:sp>
            <p:nvSpPr>
              <p:cNvPr id="504" name="Google Shape;10250;p74">
                <a:extLst>
                  <a:ext uri="{FF2B5EF4-FFF2-40B4-BE49-F238E27FC236}">
                    <a16:creationId xmlns:a16="http://schemas.microsoft.com/office/drawing/2014/main" xmlns="" id="{46E1453E-4E6F-4383-BA47-FC0FA118F194}"/>
                  </a:ext>
                </a:extLst>
              </p:cNvPr>
              <p:cNvSpPr/>
              <p:nvPr/>
            </p:nvSpPr>
            <p:spPr>
              <a:xfrm>
                <a:off x="1380079" y="4323114"/>
                <a:ext cx="136140" cy="68075"/>
              </a:xfrm>
              <a:custGeom>
                <a:avLst/>
                <a:gdLst/>
                <a:ahLst/>
                <a:cxnLst/>
                <a:rect l="l" t="t" r="r" b="b"/>
                <a:pathLst>
                  <a:path w="27160" h="13581" extrusionOk="0">
                    <a:moveTo>
                      <a:pt x="13580" y="1"/>
                    </a:moveTo>
                    <a:cubicBezTo>
                      <a:pt x="6083" y="1"/>
                      <a:pt x="0" y="6077"/>
                      <a:pt x="0" y="13580"/>
                    </a:cubicBezTo>
                    <a:lnTo>
                      <a:pt x="27159" y="13580"/>
                    </a:lnTo>
                    <a:cubicBezTo>
                      <a:pt x="27159" y="6077"/>
                      <a:pt x="21083" y="1"/>
                      <a:pt x="1358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05" name="Google Shape;10251;p74">
                <a:extLst>
                  <a:ext uri="{FF2B5EF4-FFF2-40B4-BE49-F238E27FC236}">
                    <a16:creationId xmlns:a16="http://schemas.microsoft.com/office/drawing/2014/main" xmlns="" id="{62988616-5476-48FF-AF69-0DF8812A71E1}"/>
                  </a:ext>
                </a:extLst>
              </p:cNvPr>
              <p:cNvSpPr/>
              <p:nvPr/>
            </p:nvSpPr>
            <p:spPr>
              <a:xfrm>
                <a:off x="1432589" y="4133090"/>
                <a:ext cx="29529" cy="191793"/>
              </a:xfrm>
              <a:custGeom>
                <a:avLst/>
                <a:gdLst/>
                <a:ahLst/>
                <a:cxnLst/>
                <a:rect l="l" t="t" r="r" b="b"/>
                <a:pathLst>
                  <a:path w="5891" h="38263" extrusionOk="0">
                    <a:moveTo>
                      <a:pt x="3276" y="0"/>
                    </a:moveTo>
                    <a:lnTo>
                      <a:pt x="0" y="38263"/>
                    </a:lnTo>
                    <a:lnTo>
                      <a:pt x="5890" y="38194"/>
                    </a:lnTo>
                    <a:lnTo>
                      <a:pt x="3276" y="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06" name="Google Shape;10252;p74">
                <a:extLst>
                  <a:ext uri="{FF2B5EF4-FFF2-40B4-BE49-F238E27FC236}">
                    <a16:creationId xmlns:a16="http://schemas.microsoft.com/office/drawing/2014/main" xmlns="" id="{9345803F-9C6E-4D91-AF16-7234ACFF62BE}"/>
                  </a:ext>
                </a:extLst>
              </p:cNvPr>
              <p:cNvSpPr/>
              <p:nvPr/>
            </p:nvSpPr>
            <p:spPr>
              <a:xfrm>
                <a:off x="1492085" y="4253278"/>
                <a:ext cx="122041" cy="92186"/>
              </a:xfrm>
              <a:custGeom>
                <a:avLst/>
                <a:gdLst/>
                <a:ahLst/>
                <a:cxnLst/>
                <a:rect l="l" t="t" r="r" b="b"/>
                <a:pathLst>
                  <a:path w="33574" h="25222" extrusionOk="0">
                    <a:moveTo>
                      <a:pt x="32291" y="1"/>
                    </a:moveTo>
                    <a:lnTo>
                      <a:pt x="1" y="23463"/>
                    </a:lnTo>
                    <a:lnTo>
                      <a:pt x="1277" y="25222"/>
                    </a:lnTo>
                    <a:lnTo>
                      <a:pt x="33574" y="1759"/>
                    </a:lnTo>
                    <a:lnTo>
                      <a:pt x="32291" y="1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333" name="Google Shape;10253;p74">
              <a:extLst>
                <a:ext uri="{FF2B5EF4-FFF2-40B4-BE49-F238E27FC236}">
                  <a16:creationId xmlns:a16="http://schemas.microsoft.com/office/drawing/2014/main" xmlns="" id="{E6D1E227-8899-4382-8A26-7276ED152B4F}"/>
                </a:ext>
              </a:extLst>
            </p:cNvPr>
            <p:cNvGrpSpPr/>
            <p:nvPr/>
          </p:nvGrpSpPr>
          <p:grpSpPr>
            <a:xfrm>
              <a:off x="884610" y="3864082"/>
              <a:ext cx="1118566" cy="527275"/>
              <a:chOff x="890961" y="3865463"/>
              <a:chExt cx="1115221" cy="525698"/>
            </a:xfrm>
          </p:grpSpPr>
          <p:sp>
            <p:nvSpPr>
              <p:cNvPr id="501" name="Google Shape;10254;p74">
                <a:extLst>
                  <a:ext uri="{FF2B5EF4-FFF2-40B4-BE49-F238E27FC236}">
                    <a16:creationId xmlns:a16="http://schemas.microsoft.com/office/drawing/2014/main" xmlns="" id="{DD732D12-4281-4645-A81F-BBB11957C96F}"/>
                  </a:ext>
                </a:extLst>
              </p:cNvPr>
              <p:cNvSpPr/>
              <p:nvPr/>
            </p:nvSpPr>
            <p:spPr>
              <a:xfrm>
                <a:off x="1070568" y="3865463"/>
                <a:ext cx="756474" cy="330074"/>
              </a:xfrm>
              <a:custGeom>
                <a:avLst/>
                <a:gdLst/>
                <a:ahLst/>
                <a:cxnLst/>
                <a:rect l="l" t="t" r="r" b="b"/>
                <a:pathLst>
                  <a:path w="148183" h="64657" extrusionOk="0">
                    <a:moveTo>
                      <a:pt x="74043" y="1"/>
                    </a:moveTo>
                    <a:cubicBezTo>
                      <a:pt x="45518" y="1"/>
                      <a:pt x="19504" y="10966"/>
                      <a:pt x="0" y="28932"/>
                    </a:cubicBezTo>
                    <a:lnTo>
                      <a:pt x="35732" y="64657"/>
                    </a:lnTo>
                    <a:cubicBezTo>
                      <a:pt x="45553" y="54774"/>
                      <a:pt x="59167" y="48663"/>
                      <a:pt x="74208" y="48663"/>
                    </a:cubicBezTo>
                    <a:cubicBezTo>
                      <a:pt x="89215" y="48663"/>
                      <a:pt x="102788" y="54739"/>
                      <a:pt x="112623" y="64567"/>
                    </a:cubicBezTo>
                    <a:lnTo>
                      <a:pt x="148182" y="29008"/>
                    </a:lnTo>
                    <a:cubicBezTo>
                      <a:pt x="128671" y="11008"/>
                      <a:pt x="102623" y="1"/>
                      <a:pt x="7404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02" name="Google Shape;10255;p74">
                <a:extLst>
                  <a:ext uri="{FF2B5EF4-FFF2-40B4-BE49-F238E27FC236}">
                    <a16:creationId xmlns:a16="http://schemas.microsoft.com/office/drawing/2014/main" xmlns="" id="{4D96C1F3-1413-4828-9C19-D66155D91EC9}"/>
                  </a:ext>
                </a:extLst>
              </p:cNvPr>
              <p:cNvSpPr/>
              <p:nvPr/>
            </p:nvSpPr>
            <p:spPr>
              <a:xfrm>
                <a:off x="890961" y="4013171"/>
                <a:ext cx="362006" cy="377990"/>
              </a:xfrm>
              <a:custGeom>
                <a:avLst/>
                <a:gdLst/>
                <a:ahLst/>
                <a:cxnLst/>
                <a:rect l="l" t="t" r="r" b="b"/>
                <a:pathLst>
                  <a:path w="70912" h="74043" extrusionOk="0">
                    <a:moveTo>
                      <a:pt x="35180" y="0"/>
                    </a:moveTo>
                    <a:cubicBezTo>
                      <a:pt x="14925" y="18642"/>
                      <a:pt x="1697" y="44814"/>
                      <a:pt x="0" y="74042"/>
                    </a:cubicBezTo>
                    <a:lnTo>
                      <a:pt x="55077" y="74042"/>
                    </a:lnTo>
                    <a:cubicBezTo>
                      <a:pt x="55077" y="59084"/>
                      <a:pt x="61118" y="45545"/>
                      <a:pt x="70912" y="35725"/>
                    </a:cubicBezTo>
                    <a:lnTo>
                      <a:pt x="3518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213B5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03" name="Google Shape;10256;p74">
                <a:extLst>
                  <a:ext uri="{FF2B5EF4-FFF2-40B4-BE49-F238E27FC236}">
                    <a16:creationId xmlns:a16="http://schemas.microsoft.com/office/drawing/2014/main" xmlns="" id="{99BDC401-92F1-4C90-9F85-A0C4D1695336}"/>
                  </a:ext>
                </a:extLst>
              </p:cNvPr>
              <p:cNvSpPr/>
              <p:nvPr/>
            </p:nvSpPr>
            <p:spPr>
              <a:xfrm>
                <a:off x="1645508" y="4013554"/>
                <a:ext cx="360673" cy="377607"/>
              </a:xfrm>
              <a:custGeom>
                <a:avLst/>
                <a:gdLst/>
                <a:ahLst/>
                <a:cxnLst/>
                <a:rect l="l" t="t" r="r" b="b"/>
                <a:pathLst>
                  <a:path w="70651" h="73968" extrusionOk="0">
                    <a:moveTo>
                      <a:pt x="35567" y="1"/>
                    </a:moveTo>
                    <a:lnTo>
                      <a:pt x="1" y="35560"/>
                    </a:lnTo>
                    <a:cubicBezTo>
                      <a:pt x="9836" y="45388"/>
                      <a:pt x="15912" y="58967"/>
                      <a:pt x="15912" y="73967"/>
                    </a:cubicBezTo>
                    <a:lnTo>
                      <a:pt x="70650" y="73967"/>
                    </a:lnTo>
                    <a:cubicBezTo>
                      <a:pt x="68954" y="44795"/>
                      <a:pt x="55767" y="18643"/>
                      <a:pt x="3556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334" name="Google Shape;10257;p74">
              <a:extLst>
                <a:ext uri="{FF2B5EF4-FFF2-40B4-BE49-F238E27FC236}">
                  <a16:creationId xmlns:a16="http://schemas.microsoft.com/office/drawing/2014/main" xmlns="" id="{C1AF3360-E642-4EF0-8D46-66A7BCA64295}"/>
                </a:ext>
              </a:extLst>
            </p:cNvPr>
            <p:cNvGrpSpPr/>
            <p:nvPr/>
          </p:nvGrpSpPr>
          <p:grpSpPr>
            <a:xfrm>
              <a:off x="712664" y="3693287"/>
              <a:ext cx="1460738" cy="698160"/>
              <a:chOff x="712664" y="3693025"/>
              <a:chExt cx="1460738" cy="698160"/>
            </a:xfrm>
          </p:grpSpPr>
          <p:sp>
            <p:nvSpPr>
              <p:cNvPr id="335" name="Google Shape;10258;p74">
                <a:extLst>
                  <a:ext uri="{FF2B5EF4-FFF2-40B4-BE49-F238E27FC236}">
                    <a16:creationId xmlns:a16="http://schemas.microsoft.com/office/drawing/2014/main" xmlns="" id="{64BABE34-0646-46D4-AFB1-AFF7D73DCC05}"/>
                  </a:ext>
                </a:extLst>
              </p:cNvPr>
              <p:cNvSpPr/>
              <p:nvPr/>
            </p:nvSpPr>
            <p:spPr>
              <a:xfrm>
                <a:off x="1940752" y="4098034"/>
                <a:ext cx="232651" cy="293151"/>
              </a:xfrm>
              <a:custGeom>
                <a:avLst/>
                <a:gdLst/>
                <a:ahLst/>
                <a:cxnLst/>
                <a:rect l="l" t="t" r="r" b="b"/>
                <a:pathLst>
                  <a:path w="45484" h="57312" extrusionOk="0">
                    <a:moveTo>
                      <a:pt x="30704" y="0"/>
                    </a:moveTo>
                    <a:lnTo>
                      <a:pt x="0" y="13745"/>
                    </a:lnTo>
                    <a:cubicBezTo>
                      <a:pt x="6979" y="27270"/>
                      <a:pt x="11042" y="42111"/>
                      <a:pt x="11917" y="57311"/>
                    </a:cubicBezTo>
                    <a:lnTo>
                      <a:pt x="45484" y="57311"/>
                    </a:lnTo>
                    <a:cubicBezTo>
                      <a:pt x="44594" y="37118"/>
                      <a:pt x="39525" y="17683"/>
                      <a:pt x="307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6" name="Google Shape;10259;p74">
                <a:extLst>
                  <a:ext uri="{FF2B5EF4-FFF2-40B4-BE49-F238E27FC236}">
                    <a16:creationId xmlns:a16="http://schemas.microsoft.com/office/drawing/2014/main" xmlns="" id="{F132975D-424A-4F7C-9335-A474FF593A59}"/>
                  </a:ext>
                </a:extLst>
              </p:cNvPr>
              <p:cNvSpPr/>
              <p:nvPr/>
            </p:nvSpPr>
            <p:spPr>
              <a:xfrm>
                <a:off x="1736852" y="3804671"/>
                <a:ext cx="360950" cy="363671"/>
              </a:xfrm>
              <a:custGeom>
                <a:avLst/>
                <a:gdLst/>
                <a:ahLst/>
                <a:cxnLst/>
                <a:rect l="l" t="t" r="r" b="b"/>
                <a:pathLst>
                  <a:path w="70567" h="71099" extrusionOk="0">
                    <a:moveTo>
                      <a:pt x="18573" y="1"/>
                    </a:moveTo>
                    <a:lnTo>
                      <a:pt x="0" y="28008"/>
                    </a:lnTo>
                    <a:cubicBezTo>
                      <a:pt x="16938" y="38505"/>
                      <a:pt x="30711" y="53395"/>
                      <a:pt x="39863" y="71098"/>
                    </a:cubicBezTo>
                    <a:lnTo>
                      <a:pt x="70567" y="57353"/>
                    </a:lnTo>
                    <a:cubicBezTo>
                      <a:pt x="63753" y="43719"/>
                      <a:pt x="54712" y="31125"/>
                      <a:pt x="43629" y="20042"/>
                    </a:cubicBezTo>
                    <a:cubicBezTo>
                      <a:pt x="36049" y="12449"/>
                      <a:pt x="27642" y="5725"/>
                      <a:pt x="1857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7" name="Google Shape;10260;p74">
                <a:extLst>
                  <a:ext uri="{FF2B5EF4-FFF2-40B4-BE49-F238E27FC236}">
                    <a16:creationId xmlns:a16="http://schemas.microsoft.com/office/drawing/2014/main" xmlns="" id="{02511478-A9CA-4E39-975E-749371FD4003}"/>
                  </a:ext>
                </a:extLst>
              </p:cNvPr>
              <p:cNvSpPr/>
              <p:nvPr/>
            </p:nvSpPr>
            <p:spPr>
              <a:xfrm>
                <a:off x="1443914" y="3693025"/>
                <a:ext cx="387937" cy="254911"/>
              </a:xfrm>
              <a:custGeom>
                <a:avLst/>
                <a:gdLst/>
                <a:ahLst/>
                <a:cxnLst/>
                <a:rect l="l" t="t" r="r" b="b"/>
                <a:pathLst>
                  <a:path w="75843" h="49836" extrusionOk="0">
                    <a:moveTo>
                      <a:pt x="0" y="0"/>
                    </a:moveTo>
                    <a:lnTo>
                      <a:pt x="0" y="33518"/>
                    </a:lnTo>
                    <a:cubicBezTo>
                      <a:pt x="20987" y="33552"/>
                      <a:pt x="40615" y="39518"/>
                      <a:pt x="57270" y="49835"/>
                    </a:cubicBezTo>
                    <a:lnTo>
                      <a:pt x="75843" y="21828"/>
                    </a:lnTo>
                    <a:cubicBezTo>
                      <a:pt x="53339" y="7641"/>
                      <a:pt x="27256" y="28"/>
                      <a:pt x="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8" name="Google Shape;10261;p74">
                <a:extLst>
                  <a:ext uri="{FF2B5EF4-FFF2-40B4-BE49-F238E27FC236}">
                    <a16:creationId xmlns:a16="http://schemas.microsoft.com/office/drawing/2014/main" xmlns="" id="{865D2FC7-A0C8-4ED0-9BD4-6B7174D54C7E}"/>
                  </a:ext>
                </a:extLst>
              </p:cNvPr>
              <p:cNvSpPr/>
              <p:nvPr/>
            </p:nvSpPr>
            <p:spPr>
              <a:xfrm>
                <a:off x="1054844" y="3693025"/>
                <a:ext cx="389072" cy="254558"/>
              </a:xfrm>
              <a:custGeom>
                <a:avLst/>
                <a:gdLst/>
                <a:ahLst/>
                <a:cxnLst/>
                <a:rect l="l" t="t" r="r" b="b"/>
                <a:pathLst>
                  <a:path w="76065" h="49767" extrusionOk="0">
                    <a:moveTo>
                      <a:pt x="75892" y="0"/>
                    </a:moveTo>
                    <a:cubicBezTo>
                      <a:pt x="48629" y="0"/>
                      <a:pt x="22525" y="7579"/>
                      <a:pt x="1" y="21745"/>
                    </a:cubicBezTo>
                    <a:lnTo>
                      <a:pt x="18574" y="49766"/>
                    </a:lnTo>
                    <a:cubicBezTo>
                      <a:pt x="35250" y="39463"/>
                      <a:pt x="54898" y="33518"/>
                      <a:pt x="75892" y="33518"/>
                    </a:cubicBezTo>
                    <a:lnTo>
                      <a:pt x="76064" y="33518"/>
                    </a:lnTo>
                    <a:lnTo>
                      <a:pt x="7606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445D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9" name="Google Shape;10262;p74">
                <a:extLst>
                  <a:ext uri="{FF2B5EF4-FFF2-40B4-BE49-F238E27FC236}">
                    <a16:creationId xmlns:a16="http://schemas.microsoft.com/office/drawing/2014/main" xmlns="" id="{D4E69260-3DD7-4011-A50D-E39C3254C0E1}"/>
                  </a:ext>
                </a:extLst>
              </p:cNvPr>
              <p:cNvSpPr/>
              <p:nvPr/>
            </p:nvSpPr>
            <p:spPr>
              <a:xfrm>
                <a:off x="788438" y="3804252"/>
                <a:ext cx="361411" cy="363809"/>
              </a:xfrm>
              <a:custGeom>
                <a:avLst/>
                <a:gdLst/>
                <a:ahLst/>
                <a:cxnLst/>
                <a:rect l="l" t="t" r="r" b="b"/>
                <a:pathLst>
                  <a:path w="70657" h="71126" extrusionOk="0">
                    <a:moveTo>
                      <a:pt x="52084" y="0"/>
                    </a:moveTo>
                    <a:cubicBezTo>
                      <a:pt x="42959" y="5745"/>
                      <a:pt x="34518" y="12490"/>
                      <a:pt x="26904" y="20124"/>
                    </a:cubicBezTo>
                    <a:cubicBezTo>
                      <a:pt x="15828" y="31194"/>
                      <a:pt x="6800" y="43759"/>
                      <a:pt x="0" y="57373"/>
                    </a:cubicBezTo>
                    <a:lnTo>
                      <a:pt x="30704" y="71125"/>
                    </a:lnTo>
                    <a:cubicBezTo>
                      <a:pt x="39870" y="53401"/>
                      <a:pt x="53677" y="38504"/>
                      <a:pt x="70657" y="28021"/>
                    </a:cubicBezTo>
                    <a:lnTo>
                      <a:pt x="5208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00" name="Google Shape;10263;p74">
                <a:extLst>
                  <a:ext uri="{FF2B5EF4-FFF2-40B4-BE49-F238E27FC236}">
                    <a16:creationId xmlns:a16="http://schemas.microsoft.com/office/drawing/2014/main" xmlns="" id="{3D08D086-8222-4533-AF6F-D6F1BF0D83EF}"/>
                  </a:ext>
                </a:extLst>
              </p:cNvPr>
              <p:cNvSpPr/>
              <p:nvPr/>
            </p:nvSpPr>
            <p:spPr>
              <a:xfrm>
                <a:off x="712664" y="4097717"/>
                <a:ext cx="232830" cy="293432"/>
              </a:xfrm>
              <a:custGeom>
                <a:avLst/>
                <a:gdLst/>
                <a:ahLst/>
                <a:cxnLst/>
                <a:rect l="l" t="t" r="r" b="b"/>
                <a:pathLst>
                  <a:path w="45519" h="57367" extrusionOk="0">
                    <a:moveTo>
                      <a:pt x="14814" y="0"/>
                    </a:moveTo>
                    <a:cubicBezTo>
                      <a:pt x="5966" y="17697"/>
                      <a:pt x="890" y="37152"/>
                      <a:pt x="0" y="57366"/>
                    </a:cubicBezTo>
                    <a:lnTo>
                      <a:pt x="33566" y="57366"/>
                    </a:lnTo>
                    <a:cubicBezTo>
                      <a:pt x="34442" y="42152"/>
                      <a:pt x="38511" y="27283"/>
                      <a:pt x="45518" y="13745"/>
                    </a:cubicBezTo>
                    <a:lnTo>
                      <a:pt x="14814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507" name="Google Shape;10264;p74">
            <a:extLst>
              <a:ext uri="{FF2B5EF4-FFF2-40B4-BE49-F238E27FC236}">
                <a16:creationId xmlns:a16="http://schemas.microsoft.com/office/drawing/2014/main" xmlns="" id="{9D437547-A1D1-4184-8969-5FBFD51004AA}"/>
              </a:ext>
            </a:extLst>
          </p:cNvPr>
          <p:cNvGrpSpPr/>
          <p:nvPr userDrawn="1"/>
        </p:nvGrpSpPr>
        <p:grpSpPr>
          <a:xfrm>
            <a:off x="3164985" y="1191441"/>
            <a:ext cx="795485" cy="738831"/>
            <a:chOff x="3348603" y="1236445"/>
            <a:chExt cx="749256" cy="695894"/>
          </a:xfrm>
        </p:grpSpPr>
        <p:grpSp>
          <p:nvGrpSpPr>
            <p:cNvPr id="508" name="Google Shape;10265;p74">
              <a:extLst>
                <a:ext uri="{FF2B5EF4-FFF2-40B4-BE49-F238E27FC236}">
                  <a16:creationId xmlns:a16="http://schemas.microsoft.com/office/drawing/2014/main" xmlns="" id="{80893E1F-ABC2-4B66-8392-9EDE1E82619A}"/>
                </a:ext>
              </a:extLst>
            </p:cNvPr>
            <p:cNvGrpSpPr/>
            <p:nvPr/>
          </p:nvGrpSpPr>
          <p:grpSpPr>
            <a:xfrm>
              <a:off x="3583779" y="1236445"/>
              <a:ext cx="293795" cy="285811"/>
              <a:chOff x="3750225" y="1774000"/>
              <a:chExt cx="149575" cy="145525"/>
            </a:xfrm>
          </p:grpSpPr>
          <p:sp>
            <p:nvSpPr>
              <p:cNvPr id="518" name="Google Shape;10266;p74">
                <a:extLst>
                  <a:ext uri="{FF2B5EF4-FFF2-40B4-BE49-F238E27FC236}">
                    <a16:creationId xmlns:a16="http://schemas.microsoft.com/office/drawing/2014/main" xmlns="" id="{681DF34C-4569-4560-9C34-0319A285EB4A}"/>
                  </a:ext>
                </a:extLst>
              </p:cNvPr>
              <p:cNvSpPr/>
              <p:nvPr/>
            </p:nvSpPr>
            <p:spPr>
              <a:xfrm>
                <a:off x="3750225" y="1774000"/>
                <a:ext cx="149575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3" h="5821" extrusionOk="0">
                    <a:moveTo>
                      <a:pt x="2652" y="1"/>
                    </a:moveTo>
                    <a:cubicBezTo>
                      <a:pt x="1473" y="1"/>
                      <a:pt x="333" y="843"/>
                      <a:pt x="176" y="2200"/>
                    </a:cubicBezTo>
                    <a:cubicBezTo>
                      <a:pt x="1" y="3763"/>
                      <a:pt x="1259" y="4955"/>
                      <a:pt x="2643" y="4955"/>
                    </a:cubicBezTo>
                    <a:cubicBezTo>
                      <a:pt x="3079" y="4955"/>
                      <a:pt x="3528" y="4836"/>
                      <a:pt x="3948" y="4573"/>
                    </a:cubicBezTo>
                    <a:lnTo>
                      <a:pt x="5203" y="5821"/>
                    </a:lnTo>
                    <a:lnTo>
                      <a:pt x="5982" y="5035"/>
                    </a:lnTo>
                    <a:lnTo>
                      <a:pt x="4735" y="3787"/>
                    </a:lnTo>
                    <a:cubicBezTo>
                      <a:pt x="5340" y="2813"/>
                      <a:pt x="5196" y="1544"/>
                      <a:pt x="4388" y="729"/>
                    </a:cubicBezTo>
                    <a:cubicBezTo>
                      <a:pt x="3888" y="228"/>
                      <a:pt x="3265" y="1"/>
                      <a:pt x="2652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19" name="Google Shape;10267;p74">
                <a:extLst>
                  <a:ext uri="{FF2B5EF4-FFF2-40B4-BE49-F238E27FC236}">
                    <a16:creationId xmlns:a16="http://schemas.microsoft.com/office/drawing/2014/main" xmlns="" id="{2FB9B4F7-7D3C-4499-939A-EDF128A00EA6}"/>
                  </a:ext>
                </a:extLst>
              </p:cNvPr>
              <p:cNvSpPr/>
              <p:nvPr/>
            </p:nvSpPr>
            <p:spPr>
              <a:xfrm>
                <a:off x="3776075" y="1794931"/>
                <a:ext cx="82600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3152" extrusionOk="0">
                    <a:moveTo>
                      <a:pt x="1658" y="1"/>
                    </a:moveTo>
                    <a:cubicBezTo>
                      <a:pt x="853" y="1"/>
                      <a:pt x="162" y="612"/>
                      <a:pt x="87" y="1428"/>
                    </a:cubicBezTo>
                    <a:cubicBezTo>
                      <a:pt x="1" y="2294"/>
                      <a:pt x="635" y="3058"/>
                      <a:pt x="1501" y="3145"/>
                    </a:cubicBezTo>
                    <a:cubicBezTo>
                      <a:pt x="1550" y="3149"/>
                      <a:pt x="1598" y="3151"/>
                      <a:pt x="1647" y="3151"/>
                    </a:cubicBezTo>
                    <a:cubicBezTo>
                      <a:pt x="2451" y="3151"/>
                      <a:pt x="3142" y="2540"/>
                      <a:pt x="3217" y="1724"/>
                    </a:cubicBezTo>
                    <a:cubicBezTo>
                      <a:pt x="3304" y="858"/>
                      <a:pt x="2669" y="94"/>
                      <a:pt x="1804" y="7"/>
                    </a:cubicBezTo>
                    <a:cubicBezTo>
                      <a:pt x="1755" y="3"/>
                      <a:pt x="1706" y="1"/>
                      <a:pt x="165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509" name="Google Shape;10268;p74">
              <a:extLst>
                <a:ext uri="{FF2B5EF4-FFF2-40B4-BE49-F238E27FC236}">
                  <a16:creationId xmlns:a16="http://schemas.microsoft.com/office/drawing/2014/main" xmlns="" id="{6DBECAA8-3C85-4873-9D24-C5FB96D39A10}"/>
                </a:ext>
              </a:extLst>
            </p:cNvPr>
            <p:cNvGrpSpPr/>
            <p:nvPr/>
          </p:nvGrpSpPr>
          <p:grpSpPr>
            <a:xfrm>
              <a:off x="3775534" y="1462599"/>
              <a:ext cx="322325" cy="285958"/>
              <a:chOff x="3847850" y="1889150"/>
              <a:chExt cx="164100" cy="145600"/>
            </a:xfrm>
          </p:grpSpPr>
          <p:sp>
            <p:nvSpPr>
              <p:cNvPr id="516" name="Google Shape;10269;p74">
                <a:extLst>
                  <a:ext uri="{FF2B5EF4-FFF2-40B4-BE49-F238E27FC236}">
                    <a16:creationId xmlns:a16="http://schemas.microsoft.com/office/drawing/2014/main" xmlns="" id="{1FBF5371-0C37-4C6D-A134-8503AB0B12DB}"/>
                  </a:ext>
                </a:extLst>
              </p:cNvPr>
              <p:cNvSpPr/>
              <p:nvPr/>
            </p:nvSpPr>
            <p:spPr>
              <a:xfrm>
                <a:off x="3847850" y="1889150"/>
                <a:ext cx="164100" cy="145600"/>
              </a:xfrm>
              <a:custGeom>
                <a:avLst/>
                <a:gdLst/>
                <a:ahLst/>
                <a:cxnLst/>
                <a:rect l="l" t="t" r="r" b="b"/>
                <a:pathLst>
                  <a:path w="6564" h="5824" extrusionOk="0">
                    <a:moveTo>
                      <a:pt x="3329" y="0"/>
                    </a:moveTo>
                    <a:cubicBezTo>
                      <a:pt x="1439" y="0"/>
                      <a:pt x="206" y="2117"/>
                      <a:pt x="1255" y="3790"/>
                    </a:cubicBezTo>
                    <a:lnTo>
                      <a:pt x="0" y="5038"/>
                    </a:lnTo>
                    <a:lnTo>
                      <a:pt x="786" y="5824"/>
                    </a:lnTo>
                    <a:lnTo>
                      <a:pt x="2034" y="4569"/>
                    </a:lnTo>
                    <a:cubicBezTo>
                      <a:pt x="2441" y="4823"/>
                      <a:pt x="2897" y="4947"/>
                      <a:pt x="3350" y="4947"/>
                    </a:cubicBezTo>
                    <a:cubicBezTo>
                      <a:pt x="3989" y="4947"/>
                      <a:pt x="4622" y="4700"/>
                      <a:pt x="5099" y="4223"/>
                    </a:cubicBezTo>
                    <a:cubicBezTo>
                      <a:pt x="6563" y="2758"/>
                      <a:pt x="5683" y="248"/>
                      <a:pt x="3628" y="18"/>
                    </a:cubicBezTo>
                    <a:cubicBezTo>
                      <a:pt x="3527" y="6"/>
                      <a:pt x="3427" y="0"/>
                      <a:pt x="332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17" name="Google Shape;10270;p74">
                <a:extLst>
                  <a:ext uri="{FF2B5EF4-FFF2-40B4-BE49-F238E27FC236}">
                    <a16:creationId xmlns:a16="http://schemas.microsoft.com/office/drawing/2014/main" xmlns="" id="{E75970F0-722F-42AE-B038-BD4B681A75C8}"/>
                  </a:ext>
                </a:extLst>
              </p:cNvPr>
              <p:cNvSpPr/>
              <p:nvPr/>
            </p:nvSpPr>
            <p:spPr>
              <a:xfrm>
                <a:off x="3887875" y="1912456"/>
                <a:ext cx="89450" cy="78700"/>
              </a:xfrm>
              <a:custGeom>
                <a:avLst/>
                <a:gdLst/>
                <a:ahLst/>
                <a:cxnLst/>
                <a:rect l="l" t="t" r="r" b="b"/>
                <a:pathLst>
                  <a:path w="3578" h="3148" extrusionOk="0">
                    <a:moveTo>
                      <a:pt x="1788" y="0"/>
                    </a:moveTo>
                    <a:cubicBezTo>
                      <a:pt x="1172" y="0"/>
                      <a:pt x="587" y="366"/>
                      <a:pt x="332" y="968"/>
                    </a:cubicBezTo>
                    <a:cubicBezTo>
                      <a:pt x="0" y="1769"/>
                      <a:pt x="383" y="2692"/>
                      <a:pt x="1183" y="3024"/>
                    </a:cubicBezTo>
                    <a:cubicBezTo>
                      <a:pt x="1382" y="3108"/>
                      <a:pt x="1588" y="3147"/>
                      <a:pt x="1790" y="3147"/>
                    </a:cubicBezTo>
                    <a:cubicBezTo>
                      <a:pt x="2405" y="3147"/>
                      <a:pt x="2989" y="2782"/>
                      <a:pt x="3239" y="2180"/>
                    </a:cubicBezTo>
                    <a:cubicBezTo>
                      <a:pt x="3578" y="1379"/>
                      <a:pt x="3195" y="456"/>
                      <a:pt x="2395" y="124"/>
                    </a:cubicBezTo>
                    <a:cubicBezTo>
                      <a:pt x="2196" y="40"/>
                      <a:pt x="1990" y="0"/>
                      <a:pt x="1788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510" name="Google Shape;10271;p74">
              <a:extLst>
                <a:ext uri="{FF2B5EF4-FFF2-40B4-BE49-F238E27FC236}">
                  <a16:creationId xmlns:a16="http://schemas.microsoft.com/office/drawing/2014/main" xmlns="" id="{D7D32481-3571-4803-8E64-5728483FE972}"/>
                </a:ext>
              </a:extLst>
            </p:cNvPr>
            <p:cNvGrpSpPr/>
            <p:nvPr/>
          </p:nvGrpSpPr>
          <p:grpSpPr>
            <a:xfrm>
              <a:off x="3545329" y="1646528"/>
              <a:ext cx="293746" cy="285811"/>
              <a:chOff x="3730650" y="1982800"/>
              <a:chExt cx="149550" cy="145525"/>
            </a:xfrm>
          </p:grpSpPr>
          <p:sp>
            <p:nvSpPr>
              <p:cNvPr id="514" name="Google Shape;10272;p74">
                <a:extLst>
                  <a:ext uri="{FF2B5EF4-FFF2-40B4-BE49-F238E27FC236}">
                    <a16:creationId xmlns:a16="http://schemas.microsoft.com/office/drawing/2014/main" xmlns="" id="{2B38A922-0063-4E08-B49A-269036E30730}"/>
                  </a:ext>
                </a:extLst>
              </p:cNvPr>
              <p:cNvSpPr/>
              <p:nvPr/>
            </p:nvSpPr>
            <p:spPr>
              <a:xfrm>
                <a:off x="3730650" y="1982800"/>
                <a:ext cx="149550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5982" h="5821" extrusionOk="0">
                    <a:moveTo>
                      <a:pt x="786" y="0"/>
                    </a:moveTo>
                    <a:lnTo>
                      <a:pt x="0" y="787"/>
                    </a:lnTo>
                    <a:lnTo>
                      <a:pt x="1255" y="2034"/>
                    </a:lnTo>
                    <a:cubicBezTo>
                      <a:pt x="642" y="3008"/>
                      <a:pt x="786" y="4277"/>
                      <a:pt x="1601" y="5092"/>
                    </a:cubicBezTo>
                    <a:cubicBezTo>
                      <a:pt x="2102" y="5593"/>
                      <a:pt x="2724" y="5821"/>
                      <a:pt x="3335" y="5821"/>
                    </a:cubicBezTo>
                    <a:cubicBezTo>
                      <a:pt x="4512" y="5821"/>
                      <a:pt x="5649" y="4979"/>
                      <a:pt x="5806" y="3621"/>
                    </a:cubicBezTo>
                    <a:cubicBezTo>
                      <a:pt x="5981" y="2058"/>
                      <a:pt x="4723" y="867"/>
                      <a:pt x="3339" y="867"/>
                    </a:cubicBezTo>
                    <a:cubicBezTo>
                      <a:pt x="2903" y="867"/>
                      <a:pt x="2454" y="985"/>
                      <a:pt x="2034" y="1248"/>
                    </a:cubicBezTo>
                    <a:lnTo>
                      <a:pt x="786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A5B7C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15" name="Google Shape;10273;p74">
                <a:extLst>
                  <a:ext uri="{FF2B5EF4-FFF2-40B4-BE49-F238E27FC236}">
                    <a16:creationId xmlns:a16="http://schemas.microsoft.com/office/drawing/2014/main" xmlns="" id="{7A27EA47-649E-4607-B506-0F28A78ADDD3}"/>
                  </a:ext>
                </a:extLst>
              </p:cNvPr>
              <p:cNvSpPr/>
              <p:nvPr/>
            </p:nvSpPr>
            <p:spPr>
              <a:xfrm>
                <a:off x="3771925" y="2027231"/>
                <a:ext cx="86575" cy="78750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3150" extrusionOk="0">
                    <a:moveTo>
                      <a:pt x="1740" y="0"/>
                    </a:moveTo>
                    <a:cubicBezTo>
                      <a:pt x="1022" y="0"/>
                      <a:pt x="376" y="485"/>
                      <a:pt x="203" y="1209"/>
                    </a:cubicBezTo>
                    <a:cubicBezTo>
                      <a:pt x="1" y="2060"/>
                      <a:pt x="527" y="2904"/>
                      <a:pt x="1371" y="3106"/>
                    </a:cubicBezTo>
                    <a:cubicBezTo>
                      <a:pt x="1493" y="3135"/>
                      <a:pt x="1615" y="3149"/>
                      <a:pt x="1735" y="3149"/>
                    </a:cubicBezTo>
                    <a:cubicBezTo>
                      <a:pt x="2447" y="3149"/>
                      <a:pt x="3095" y="2660"/>
                      <a:pt x="3268" y="1938"/>
                    </a:cubicBezTo>
                    <a:cubicBezTo>
                      <a:pt x="3463" y="1094"/>
                      <a:pt x="2943" y="243"/>
                      <a:pt x="2099" y="41"/>
                    </a:cubicBezTo>
                    <a:cubicBezTo>
                      <a:pt x="1979" y="13"/>
                      <a:pt x="1858" y="0"/>
                      <a:pt x="174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511" name="Google Shape;10274;p74">
              <a:extLst>
                <a:ext uri="{FF2B5EF4-FFF2-40B4-BE49-F238E27FC236}">
                  <a16:creationId xmlns:a16="http://schemas.microsoft.com/office/drawing/2014/main" xmlns="" id="{57560429-C1BC-40DF-AE1C-2FAC78E4EC94}"/>
                </a:ext>
              </a:extLst>
            </p:cNvPr>
            <p:cNvGrpSpPr/>
            <p:nvPr/>
          </p:nvGrpSpPr>
          <p:grpSpPr>
            <a:xfrm>
              <a:off x="3348603" y="1415046"/>
              <a:ext cx="294384" cy="284387"/>
              <a:chOff x="3630494" y="1864938"/>
              <a:chExt cx="149875" cy="144800"/>
            </a:xfrm>
          </p:grpSpPr>
          <p:sp>
            <p:nvSpPr>
              <p:cNvPr id="512" name="Google Shape;10275;p74">
                <a:extLst>
                  <a:ext uri="{FF2B5EF4-FFF2-40B4-BE49-F238E27FC236}">
                    <a16:creationId xmlns:a16="http://schemas.microsoft.com/office/drawing/2014/main" xmlns="" id="{EC168AC8-5288-4E49-AFD3-B0F6DA4A3C29}"/>
                  </a:ext>
                </a:extLst>
              </p:cNvPr>
              <p:cNvSpPr/>
              <p:nvPr/>
            </p:nvSpPr>
            <p:spPr>
              <a:xfrm>
                <a:off x="3630494" y="1864938"/>
                <a:ext cx="149875" cy="144800"/>
              </a:xfrm>
              <a:custGeom>
                <a:avLst/>
                <a:gdLst/>
                <a:ahLst/>
                <a:cxnLst/>
                <a:rect l="l" t="t" r="r" b="b"/>
                <a:pathLst>
                  <a:path w="5995" h="5792" extrusionOk="0">
                    <a:moveTo>
                      <a:pt x="5251" y="0"/>
                    </a:moveTo>
                    <a:lnTo>
                      <a:pt x="4025" y="1226"/>
                    </a:lnTo>
                    <a:cubicBezTo>
                      <a:pt x="3619" y="974"/>
                      <a:pt x="3165" y="852"/>
                      <a:pt x="2716" y="852"/>
                    </a:cubicBezTo>
                    <a:cubicBezTo>
                      <a:pt x="1986" y="852"/>
                      <a:pt x="1267" y="1174"/>
                      <a:pt x="780" y="1782"/>
                    </a:cubicBezTo>
                    <a:cubicBezTo>
                      <a:pt x="1" y="2770"/>
                      <a:pt x="80" y="4183"/>
                      <a:pt x="967" y="5070"/>
                    </a:cubicBezTo>
                    <a:cubicBezTo>
                      <a:pt x="1449" y="5548"/>
                      <a:pt x="2082" y="5792"/>
                      <a:pt x="2716" y="5792"/>
                    </a:cubicBezTo>
                    <a:cubicBezTo>
                      <a:pt x="3259" y="5792"/>
                      <a:pt x="3804" y="5613"/>
                      <a:pt x="4256" y="5251"/>
                    </a:cubicBezTo>
                    <a:cubicBezTo>
                      <a:pt x="5237" y="4472"/>
                      <a:pt x="5475" y="3073"/>
                      <a:pt x="4811" y="2012"/>
                    </a:cubicBezTo>
                    <a:lnTo>
                      <a:pt x="5994" y="822"/>
                    </a:lnTo>
                    <a:cubicBezTo>
                      <a:pt x="5872" y="736"/>
                      <a:pt x="5756" y="642"/>
                      <a:pt x="5655" y="541"/>
                    </a:cubicBezTo>
                    <a:cubicBezTo>
                      <a:pt x="5497" y="382"/>
                      <a:pt x="5360" y="202"/>
                      <a:pt x="525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37495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13" name="Google Shape;10276;p74">
                <a:extLst>
                  <a:ext uri="{FF2B5EF4-FFF2-40B4-BE49-F238E27FC236}">
                    <a16:creationId xmlns:a16="http://schemas.microsoft.com/office/drawing/2014/main" xmlns="" id="{FDFE87A9-4B70-43FA-B0AE-D0856517D2E8}"/>
                  </a:ext>
                </a:extLst>
              </p:cNvPr>
              <p:cNvSpPr/>
              <p:nvPr/>
            </p:nvSpPr>
            <p:spPr>
              <a:xfrm>
                <a:off x="3654119" y="1906594"/>
                <a:ext cx="86575" cy="78800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3152" extrusionOk="0">
                    <a:moveTo>
                      <a:pt x="1733" y="0"/>
                    </a:moveTo>
                    <a:cubicBezTo>
                      <a:pt x="1018" y="0"/>
                      <a:pt x="375" y="490"/>
                      <a:pt x="203" y="1212"/>
                    </a:cubicBezTo>
                    <a:cubicBezTo>
                      <a:pt x="1" y="2056"/>
                      <a:pt x="520" y="2907"/>
                      <a:pt x="1371" y="3109"/>
                    </a:cubicBezTo>
                    <a:cubicBezTo>
                      <a:pt x="1493" y="3138"/>
                      <a:pt x="1615" y="3152"/>
                      <a:pt x="1735" y="3152"/>
                    </a:cubicBezTo>
                    <a:cubicBezTo>
                      <a:pt x="2447" y="3152"/>
                      <a:pt x="3094" y="2662"/>
                      <a:pt x="3261" y="1940"/>
                    </a:cubicBezTo>
                    <a:cubicBezTo>
                      <a:pt x="3463" y="1096"/>
                      <a:pt x="2943" y="245"/>
                      <a:pt x="2099" y="43"/>
                    </a:cubicBezTo>
                    <a:cubicBezTo>
                      <a:pt x="1976" y="14"/>
                      <a:pt x="1854" y="0"/>
                      <a:pt x="1733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520" name="Google Shape;10277;p74">
            <a:extLst>
              <a:ext uri="{FF2B5EF4-FFF2-40B4-BE49-F238E27FC236}">
                <a16:creationId xmlns:a16="http://schemas.microsoft.com/office/drawing/2014/main" xmlns="" id="{F40626D7-A919-4A42-A971-D7D4F745858A}"/>
              </a:ext>
            </a:extLst>
          </p:cNvPr>
          <p:cNvGrpSpPr/>
          <p:nvPr userDrawn="1"/>
        </p:nvGrpSpPr>
        <p:grpSpPr>
          <a:xfrm>
            <a:off x="2286512" y="3714337"/>
            <a:ext cx="1324924" cy="678083"/>
            <a:chOff x="2413923" y="3711366"/>
            <a:chExt cx="1374117" cy="703260"/>
          </a:xfrm>
        </p:grpSpPr>
        <p:grpSp>
          <p:nvGrpSpPr>
            <p:cNvPr id="521" name="Google Shape;10278;p74">
              <a:extLst>
                <a:ext uri="{FF2B5EF4-FFF2-40B4-BE49-F238E27FC236}">
                  <a16:creationId xmlns:a16="http://schemas.microsoft.com/office/drawing/2014/main" xmlns="" id="{0A53DA43-6E3E-4B29-9603-C1428F96496D}"/>
                </a:ext>
              </a:extLst>
            </p:cNvPr>
            <p:cNvGrpSpPr/>
            <p:nvPr/>
          </p:nvGrpSpPr>
          <p:grpSpPr>
            <a:xfrm>
              <a:off x="2413923" y="3711366"/>
              <a:ext cx="1374117" cy="703260"/>
              <a:chOff x="2413923" y="3711366"/>
              <a:chExt cx="1374117" cy="703260"/>
            </a:xfrm>
          </p:grpSpPr>
          <p:sp>
            <p:nvSpPr>
              <p:cNvPr id="525" name="Google Shape;10279;p74">
                <a:extLst>
                  <a:ext uri="{FF2B5EF4-FFF2-40B4-BE49-F238E27FC236}">
                    <a16:creationId xmlns:a16="http://schemas.microsoft.com/office/drawing/2014/main" xmlns="" id="{0A635ED5-42AC-45FE-A480-75CAB8608F75}"/>
                  </a:ext>
                </a:extLst>
              </p:cNvPr>
              <p:cNvSpPr/>
              <p:nvPr/>
            </p:nvSpPr>
            <p:spPr>
              <a:xfrm>
                <a:off x="2484774" y="3827200"/>
                <a:ext cx="1231201" cy="587426"/>
              </a:xfrm>
              <a:custGeom>
                <a:avLst/>
                <a:gdLst/>
                <a:ahLst/>
                <a:cxnLst/>
                <a:rect l="l" t="t" r="r" b="b"/>
                <a:pathLst>
                  <a:path w="66087" h="33020" extrusionOk="0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526" name="Google Shape;10280;p74">
                <a:extLst>
                  <a:ext uri="{FF2B5EF4-FFF2-40B4-BE49-F238E27FC236}">
                    <a16:creationId xmlns:a16="http://schemas.microsoft.com/office/drawing/2014/main" xmlns="" id="{1F9091FD-FEEC-488B-870E-C9DCCCEBBFB1}"/>
                  </a:ext>
                </a:extLst>
              </p:cNvPr>
              <p:cNvGrpSpPr/>
              <p:nvPr/>
            </p:nvGrpSpPr>
            <p:grpSpPr>
              <a:xfrm>
                <a:off x="2600284" y="3808654"/>
                <a:ext cx="234506" cy="138009"/>
                <a:chOff x="2600284" y="3808654"/>
                <a:chExt cx="234506" cy="138009"/>
              </a:xfrm>
            </p:grpSpPr>
            <p:sp>
              <p:nvSpPr>
                <p:cNvPr id="539" name="Google Shape;10281;p74">
                  <a:extLst>
                    <a:ext uri="{FF2B5EF4-FFF2-40B4-BE49-F238E27FC236}">
                      <a16:creationId xmlns:a16="http://schemas.microsoft.com/office/drawing/2014/main" xmlns="" id="{C8700EC0-5D14-4901-A3E7-AD1B5D3AFC01}"/>
                    </a:ext>
                  </a:extLst>
                </p:cNvPr>
                <p:cNvSpPr/>
                <p:nvPr/>
              </p:nvSpPr>
              <p:spPr>
                <a:xfrm>
                  <a:off x="2767890" y="3879764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cxnSp>
              <p:nvCxnSpPr>
                <p:cNvPr id="540" name="Google Shape;10282;p74">
                  <a:extLst>
                    <a:ext uri="{FF2B5EF4-FFF2-40B4-BE49-F238E27FC236}">
                      <a16:creationId xmlns:a16="http://schemas.microsoft.com/office/drawing/2014/main" xmlns="" id="{5618D7D4-6A99-4852-BC47-DBD2B28AFDF2}"/>
                    </a:ext>
                  </a:extLst>
                </p:cNvPr>
                <p:cNvCxnSpPr/>
                <p:nvPr/>
              </p:nvCxnSpPr>
              <p:spPr>
                <a:xfrm rot="10800000">
                  <a:off x="2600284" y="3808654"/>
                  <a:ext cx="201000" cy="723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527" name="Google Shape;10283;p74">
                <a:extLst>
                  <a:ext uri="{FF2B5EF4-FFF2-40B4-BE49-F238E27FC236}">
                    <a16:creationId xmlns:a16="http://schemas.microsoft.com/office/drawing/2014/main" xmlns="" id="{817F8987-D308-4A8D-86F9-A5859D36C1C5}"/>
                  </a:ext>
                </a:extLst>
              </p:cNvPr>
              <p:cNvGrpSpPr/>
              <p:nvPr/>
            </p:nvGrpSpPr>
            <p:grpSpPr>
              <a:xfrm>
                <a:off x="3359659" y="3805664"/>
                <a:ext cx="232294" cy="141000"/>
                <a:chOff x="3359659" y="3805664"/>
                <a:chExt cx="232294" cy="141000"/>
              </a:xfrm>
            </p:grpSpPr>
            <p:sp>
              <p:nvSpPr>
                <p:cNvPr id="537" name="Google Shape;10284;p74">
                  <a:extLst>
                    <a:ext uri="{FF2B5EF4-FFF2-40B4-BE49-F238E27FC236}">
                      <a16:creationId xmlns:a16="http://schemas.microsoft.com/office/drawing/2014/main" xmlns="" id="{EF8F9426-771F-4643-9F6C-B84FF4B8E145}"/>
                    </a:ext>
                  </a:extLst>
                </p:cNvPr>
                <p:cNvSpPr/>
                <p:nvPr/>
              </p:nvSpPr>
              <p:spPr>
                <a:xfrm>
                  <a:off x="3359659" y="3879764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cxnSp>
              <p:nvCxnSpPr>
                <p:cNvPr id="538" name="Google Shape;10285;p74">
                  <a:extLst>
                    <a:ext uri="{FF2B5EF4-FFF2-40B4-BE49-F238E27FC236}">
                      <a16:creationId xmlns:a16="http://schemas.microsoft.com/office/drawing/2014/main" xmlns="" id="{F549E1F9-A087-4168-AA0D-FDC5E972CC34}"/>
                    </a:ext>
                  </a:extLst>
                </p:cNvPr>
                <p:cNvCxnSpPr/>
                <p:nvPr/>
              </p:nvCxnSpPr>
              <p:spPr>
                <a:xfrm rot="10800000" flipH="1">
                  <a:off x="3393053" y="3805664"/>
                  <a:ext cx="198900" cy="780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528" name="Google Shape;10286;p74">
                <a:extLst>
                  <a:ext uri="{FF2B5EF4-FFF2-40B4-BE49-F238E27FC236}">
                    <a16:creationId xmlns:a16="http://schemas.microsoft.com/office/drawing/2014/main" xmlns="" id="{235F8002-1D1B-4078-A9E6-3359E93AC809}"/>
                  </a:ext>
                </a:extLst>
              </p:cNvPr>
              <p:cNvGrpSpPr/>
              <p:nvPr/>
            </p:nvGrpSpPr>
            <p:grpSpPr>
              <a:xfrm>
                <a:off x="3067316" y="3711366"/>
                <a:ext cx="66900" cy="166809"/>
                <a:chOff x="3067316" y="3711366"/>
                <a:chExt cx="66900" cy="166809"/>
              </a:xfrm>
            </p:grpSpPr>
            <p:sp>
              <p:nvSpPr>
                <p:cNvPr id="535" name="Google Shape;10287;p74">
                  <a:extLst>
                    <a:ext uri="{FF2B5EF4-FFF2-40B4-BE49-F238E27FC236}">
                      <a16:creationId xmlns:a16="http://schemas.microsoft.com/office/drawing/2014/main" xmlns="" id="{5BA26D6F-3AE6-4DDF-BE87-EF953F25E72E}"/>
                    </a:ext>
                  </a:extLst>
                </p:cNvPr>
                <p:cNvSpPr/>
                <p:nvPr/>
              </p:nvSpPr>
              <p:spPr>
                <a:xfrm>
                  <a:off x="3067316" y="3811276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cxnSp>
              <p:nvCxnSpPr>
                <p:cNvPr id="536" name="Google Shape;10288;p74">
                  <a:extLst>
                    <a:ext uri="{FF2B5EF4-FFF2-40B4-BE49-F238E27FC236}">
                      <a16:creationId xmlns:a16="http://schemas.microsoft.com/office/drawing/2014/main" xmlns="" id="{734EC9E3-CCDA-44BE-BE25-6B7050CF4A98}"/>
                    </a:ext>
                  </a:extLst>
                </p:cNvPr>
                <p:cNvCxnSpPr/>
                <p:nvPr/>
              </p:nvCxnSpPr>
              <p:spPr>
                <a:xfrm rot="-5400000">
                  <a:off x="3050460" y="3761616"/>
                  <a:ext cx="101100" cy="6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529" name="Google Shape;10289;p74">
                <a:extLst>
                  <a:ext uri="{FF2B5EF4-FFF2-40B4-BE49-F238E27FC236}">
                    <a16:creationId xmlns:a16="http://schemas.microsoft.com/office/drawing/2014/main" xmlns="" id="{5CD649D6-04F7-4F08-83D2-D96A1F6200D2}"/>
                  </a:ext>
                </a:extLst>
              </p:cNvPr>
              <p:cNvGrpSpPr/>
              <p:nvPr/>
            </p:nvGrpSpPr>
            <p:grpSpPr>
              <a:xfrm>
                <a:off x="2413923" y="4058666"/>
                <a:ext cx="224119" cy="66900"/>
                <a:chOff x="2413923" y="4058666"/>
                <a:chExt cx="224119" cy="66900"/>
              </a:xfrm>
            </p:grpSpPr>
            <p:sp>
              <p:nvSpPr>
                <p:cNvPr id="533" name="Google Shape;10290;p74">
                  <a:extLst>
                    <a:ext uri="{FF2B5EF4-FFF2-40B4-BE49-F238E27FC236}">
                      <a16:creationId xmlns:a16="http://schemas.microsoft.com/office/drawing/2014/main" xmlns="" id="{AA2E5747-ECD9-4196-BB38-22A41C15B8DA}"/>
                    </a:ext>
                  </a:extLst>
                </p:cNvPr>
                <p:cNvSpPr/>
                <p:nvPr/>
              </p:nvSpPr>
              <p:spPr>
                <a:xfrm>
                  <a:off x="2571142" y="4058666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cxnSp>
              <p:nvCxnSpPr>
                <p:cNvPr id="534" name="Google Shape;10291;p74">
                  <a:extLst>
                    <a:ext uri="{FF2B5EF4-FFF2-40B4-BE49-F238E27FC236}">
                      <a16:creationId xmlns:a16="http://schemas.microsoft.com/office/drawing/2014/main" xmlns="" id="{5B45D60B-C5C9-4237-BA04-1EA855C46D49}"/>
                    </a:ext>
                  </a:extLst>
                </p:cNvPr>
                <p:cNvCxnSpPr/>
                <p:nvPr/>
              </p:nvCxnSpPr>
              <p:spPr>
                <a:xfrm flipH="1">
                  <a:off x="2413923" y="4092060"/>
                  <a:ext cx="159600" cy="6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530" name="Google Shape;10292;p74">
                <a:extLst>
                  <a:ext uri="{FF2B5EF4-FFF2-40B4-BE49-F238E27FC236}">
                    <a16:creationId xmlns:a16="http://schemas.microsoft.com/office/drawing/2014/main" xmlns="" id="{E4A450C9-D177-4411-81EC-15D42015C72D}"/>
                  </a:ext>
                </a:extLst>
              </p:cNvPr>
              <p:cNvGrpSpPr/>
              <p:nvPr/>
            </p:nvGrpSpPr>
            <p:grpSpPr>
              <a:xfrm>
                <a:off x="3564643" y="4058666"/>
                <a:ext cx="223397" cy="66900"/>
                <a:chOff x="3564643" y="4058666"/>
                <a:chExt cx="223397" cy="66900"/>
              </a:xfrm>
            </p:grpSpPr>
            <p:sp>
              <p:nvSpPr>
                <p:cNvPr id="531" name="Google Shape;10293;p74">
                  <a:extLst>
                    <a:ext uri="{FF2B5EF4-FFF2-40B4-BE49-F238E27FC236}">
                      <a16:creationId xmlns:a16="http://schemas.microsoft.com/office/drawing/2014/main" xmlns="" id="{88FA7E8E-66DB-4F9B-972E-45FFB381D545}"/>
                    </a:ext>
                  </a:extLst>
                </p:cNvPr>
                <p:cNvSpPr/>
                <p:nvPr/>
              </p:nvSpPr>
              <p:spPr>
                <a:xfrm>
                  <a:off x="3564643" y="4058666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cxnSp>
              <p:nvCxnSpPr>
                <p:cNvPr id="532" name="Google Shape;10294;p74">
                  <a:extLst>
                    <a:ext uri="{FF2B5EF4-FFF2-40B4-BE49-F238E27FC236}">
                      <a16:creationId xmlns:a16="http://schemas.microsoft.com/office/drawing/2014/main" xmlns="" id="{B5367D4B-EDC0-4D17-BF8F-3F441587D34C}"/>
                    </a:ext>
                  </a:extLst>
                </p:cNvPr>
                <p:cNvCxnSpPr/>
                <p:nvPr/>
              </p:nvCxnSpPr>
              <p:spPr>
                <a:xfrm>
                  <a:off x="3630240" y="4092060"/>
                  <a:ext cx="157800" cy="6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9050" cap="flat" cmpd="sng">
                  <a:solidFill>
                    <a:srgbClr val="869FB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522" name="Google Shape;10295;p74">
              <a:extLst>
                <a:ext uri="{FF2B5EF4-FFF2-40B4-BE49-F238E27FC236}">
                  <a16:creationId xmlns:a16="http://schemas.microsoft.com/office/drawing/2014/main" xmlns="" id="{7C20BAA0-CC4C-4CB0-85EC-0BDFFC9552E3}"/>
                </a:ext>
              </a:extLst>
            </p:cNvPr>
            <p:cNvGrpSpPr/>
            <p:nvPr/>
          </p:nvGrpSpPr>
          <p:grpSpPr>
            <a:xfrm>
              <a:off x="2633353" y="3965763"/>
              <a:ext cx="933975" cy="445687"/>
              <a:chOff x="2633353" y="3965763"/>
              <a:chExt cx="933975" cy="445687"/>
            </a:xfrm>
          </p:grpSpPr>
          <p:sp>
            <p:nvSpPr>
              <p:cNvPr id="523" name="Google Shape;10296;p74">
                <a:extLst>
                  <a:ext uri="{FF2B5EF4-FFF2-40B4-BE49-F238E27FC236}">
                    <a16:creationId xmlns:a16="http://schemas.microsoft.com/office/drawing/2014/main" xmlns="" id="{91967309-4100-4817-BF9D-998F34A8782B}"/>
                  </a:ext>
                </a:extLst>
              </p:cNvPr>
              <p:cNvSpPr/>
              <p:nvPr/>
            </p:nvSpPr>
            <p:spPr>
              <a:xfrm>
                <a:off x="2633353" y="3965763"/>
                <a:ext cx="933975" cy="445687"/>
              </a:xfrm>
              <a:custGeom>
                <a:avLst/>
                <a:gdLst/>
                <a:ahLst/>
                <a:cxnLst/>
                <a:rect l="l" t="t" r="r" b="b"/>
                <a:pathLst>
                  <a:path w="66087" h="33020" extrusionOk="0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24" name="Google Shape;10297;p74">
                <a:extLst>
                  <a:ext uri="{FF2B5EF4-FFF2-40B4-BE49-F238E27FC236}">
                    <a16:creationId xmlns:a16="http://schemas.microsoft.com/office/drawing/2014/main" xmlns="" id="{461AE9AC-D562-4418-8E72-AFB9E2AD0977}"/>
                  </a:ext>
                </a:extLst>
              </p:cNvPr>
              <p:cNvSpPr/>
              <p:nvPr/>
            </p:nvSpPr>
            <p:spPr>
              <a:xfrm>
                <a:off x="2702006" y="4030399"/>
                <a:ext cx="798496" cy="381051"/>
              </a:xfrm>
              <a:custGeom>
                <a:avLst/>
                <a:gdLst/>
                <a:ahLst/>
                <a:cxnLst/>
                <a:rect l="l" t="t" r="r" b="b"/>
                <a:pathLst>
                  <a:path w="66087" h="33020" extrusionOk="0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541" name="Google Shape;10298;p74">
            <a:extLst>
              <a:ext uri="{FF2B5EF4-FFF2-40B4-BE49-F238E27FC236}">
                <a16:creationId xmlns:a16="http://schemas.microsoft.com/office/drawing/2014/main" xmlns="" id="{EC758094-5A43-4CA9-94B3-DD40725346FD}"/>
              </a:ext>
            </a:extLst>
          </p:cNvPr>
          <p:cNvGrpSpPr/>
          <p:nvPr userDrawn="1"/>
        </p:nvGrpSpPr>
        <p:grpSpPr>
          <a:xfrm>
            <a:off x="6410784" y="1264884"/>
            <a:ext cx="1131087" cy="587383"/>
            <a:chOff x="238125" y="999450"/>
            <a:chExt cx="7140700" cy="3708225"/>
          </a:xfrm>
        </p:grpSpPr>
        <p:sp>
          <p:nvSpPr>
            <p:cNvPr id="542" name="Google Shape;10299;p74">
              <a:extLst>
                <a:ext uri="{FF2B5EF4-FFF2-40B4-BE49-F238E27FC236}">
                  <a16:creationId xmlns:a16="http://schemas.microsoft.com/office/drawing/2014/main" xmlns="" id="{96428331-5842-4B6D-84A6-B5AD248C6FE0}"/>
                </a:ext>
              </a:extLst>
            </p:cNvPr>
            <p:cNvSpPr/>
            <p:nvPr/>
          </p:nvSpPr>
          <p:spPr>
            <a:xfrm>
              <a:off x="2171975" y="3872925"/>
              <a:ext cx="7900" cy="25"/>
            </a:xfrm>
            <a:custGeom>
              <a:avLst/>
              <a:gdLst/>
              <a:ahLst/>
              <a:cxnLst/>
              <a:rect l="l" t="t" r="r" b="b"/>
              <a:pathLst>
                <a:path w="316" h="1" extrusionOk="0">
                  <a:moveTo>
                    <a:pt x="316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3" name="Google Shape;10300;p74">
              <a:extLst>
                <a:ext uri="{FF2B5EF4-FFF2-40B4-BE49-F238E27FC236}">
                  <a16:creationId xmlns:a16="http://schemas.microsoft.com/office/drawing/2014/main" xmlns="" id="{48295FB5-2797-4361-834D-638F0D983F47}"/>
                </a:ext>
              </a:extLst>
            </p:cNvPr>
            <p:cNvSpPr/>
            <p:nvPr/>
          </p:nvSpPr>
          <p:spPr>
            <a:xfrm>
              <a:off x="2180300" y="999450"/>
              <a:ext cx="3256350" cy="3708225"/>
            </a:xfrm>
            <a:custGeom>
              <a:avLst/>
              <a:gdLst/>
              <a:ahLst/>
              <a:cxnLst/>
              <a:rect l="l" t="t" r="r" b="b"/>
              <a:pathLst>
                <a:path w="130254" h="148329" extrusionOk="0">
                  <a:moveTo>
                    <a:pt x="130254" y="0"/>
                  </a:moveTo>
                  <a:cubicBezTo>
                    <a:pt x="90641" y="0"/>
                    <a:pt x="69506" y="34788"/>
                    <a:pt x="50871" y="65485"/>
                  </a:cubicBezTo>
                  <a:cubicBezTo>
                    <a:pt x="32725" y="95360"/>
                    <a:pt x="19404" y="114939"/>
                    <a:pt x="0" y="114939"/>
                  </a:cubicBezTo>
                  <a:cubicBezTo>
                    <a:pt x="9213" y="114939"/>
                    <a:pt x="16695" y="122421"/>
                    <a:pt x="16695" y="131634"/>
                  </a:cubicBezTo>
                  <a:cubicBezTo>
                    <a:pt x="16695" y="140846"/>
                    <a:pt x="9213" y="148328"/>
                    <a:pt x="0" y="148328"/>
                  </a:cubicBezTo>
                  <a:cubicBezTo>
                    <a:pt x="39630" y="148328"/>
                    <a:pt x="60765" y="113541"/>
                    <a:pt x="79400" y="82844"/>
                  </a:cubicBezTo>
                  <a:cubicBezTo>
                    <a:pt x="97528" y="52951"/>
                    <a:pt x="110867" y="33372"/>
                    <a:pt x="130254" y="33372"/>
                  </a:cubicBezTo>
                  <a:cubicBezTo>
                    <a:pt x="121041" y="33075"/>
                    <a:pt x="113804" y="25383"/>
                    <a:pt x="114083" y="16170"/>
                  </a:cubicBezTo>
                  <a:cubicBezTo>
                    <a:pt x="114346" y="7360"/>
                    <a:pt x="121425" y="280"/>
                    <a:pt x="13025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4" name="Google Shape;10301;p74">
              <a:extLst>
                <a:ext uri="{FF2B5EF4-FFF2-40B4-BE49-F238E27FC236}">
                  <a16:creationId xmlns:a16="http://schemas.microsoft.com/office/drawing/2014/main" xmlns="" id="{B6D7B601-79C7-4EC9-905F-3CDAD2DFE653}"/>
                </a:ext>
              </a:extLst>
            </p:cNvPr>
            <p:cNvSpPr/>
            <p:nvPr/>
          </p:nvSpPr>
          <p:spPr>
            <a:xfrm>
              <a:off x="238125" y="2853750"/>
              <a:ext cx="2358675" cy="1853475"/>
            </a:xfrm>
            <a:custGeom>
              <a:avLst/>
              <a:gdLst/>
              <a:ahLst/>
              <a:cxnLst/>
              <a:rect l="l" t="t" r="r" b="b"/>
              <a:pathLst>
                <a:path w="94347" h="74139" extrusionOk="0">
                  <a:moveTo>
                    <a:pt x="33354" y="1"/>
                  </a:moveTo>
                  <a:cubicBezTo>
                    <a:pt x="33354" y="9196"/>
                    <a:pt x="25872" y="16661"/>
                    <a:pt x="16642" y="16661"/>
                  </a:cubicBezTo>
                  <a:cubicBezTo>
                    <a:pt x="7482" y="16661"/>
                    <a:pt x="0" y="9196"/>
                    <a:pt x="0" y="1"/>
                  </a:cubicBezTo>
                  <a:lnTo>
                    <a:pt x="0" y="1"/>
                  </a:lnTo>
                  <a:cubicBezTo>
                    <a:pt x="0" y="40872"/>
                    <a:pt x="34858" y="74139"/>
                    <a:pt x="77670" y="74139"/>
                  </a:cubicBezTo>
                  <a:cubicBezTo>
                    <a:pt x="86882" y="74139"/>
                    <a:pt x="94347" y="66657"/>
                    <a:pt x="94347" y="57444"/>
                  </a:cubicBezTo>
                  <a:cubicBezTo>
                    <a:pt x="94347" y="48214"/>
                    <a:pt x="86882" y="40767"/>
                    <a:pt x="77670" y="40767"/>
                  </a:cubicBezTo>
                  <a:lnTo>
                    <a:pt x="77355" y="40767"/>
                  </a:lnTo>
                  <a:cubicBezTo>
                    <a:pt x="53073" y="40610"/>
                    <a:pt x="33354" y="22394"/>
                    <a:pt x="3335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5" name="Google Shape;10302;p74">
              <a:extLst>
                <a:ext uri="{FF2B5EF4-FFF2-40B4-BE49-F238E27FC236}">
                  <a16:creationId xmlns:a16="http://schemas.microsoft.com/office/drawing/2014/main" xmlns="" id="{CA9946CA-ECE9-4122-9F30-AA58A0F078CA}"/>
                </a:ext>
              </a:extLst>
            </p:cNvPr>
            <p:cNvSpPr/>
            <p:nvPr/>
          </p:nvSpPr>
          <p:spPr>
            <a:xfrm>
              <a:off x="238125" y="999450"/>
              <a:ext cx="1942200" cy="2270400"/>
            </a:xfrm>
            <a:custGeom>
              <a:avLst/>
              <a:gdLst/>
              <a:ahLst/>
              <a:cxnLst/>
              <a:rect l="l" t="t" r="r" b="b"/>
              <a:pathLst>
                <a:path w="77688" h="90816" extrusionOk="0">
                  <a:moveTo>
                    <a:pt x="77687" y="0"/>
                  </a:moveTo>
                  <a:cubicBezTo>
                    <a:pt x="34858" y="0"/>
                    <a:pt x="0" y="33249"/>
                    <a:pt x="0" y="74138"/>
                  </a:cubicBezTo>
                  <a:cubicBezTo>
                    <a:pt x="0" y="83368"/>
                    <a:pt x="7482" y="90815"/>
                    <a:pt x="16695" y="90815"/>
                  </a:cubicBezTo>
                  <a:cubicBezTo>
                    <a:pt x="25925" y="90815"/>
                    <a:pt x="33372" y="83351"/>
                    <a:pt x="33389" y="74138"/>
                  </a:cubicBezTo>
                  <a:lnTo>
                    <a:pt x="33389" y="74120"/>
                  </a:lnTo>
                  <a:cubicBezTo>
                    <a:pt x="33389" y="51654"/>
                    <a:pt x="53222" y="33378"/>
                    <a:pt x="77639" y="33354"/>
                  </a:cubicBezTo>
                  <a:lnTo>
                    <a:pt x="77639" y="33354"/>
                  </a:lnTo>
                  <a:cubicBezTo>
                    <a:pt x="77644" y="33354"/>
                    <a:pt x="77650" y="33354"/>
                    <a:pt x="77655" y="33354"/>
                  </a:cubicBezTo>
                  <a:cubicBezTo>
                    <a:pt x="77666" y="33354"/>
                    <a:pt x="77676" y="33354"/>
                    <a:pt x="77687" y="33354"/>
                  </a:cubicBezTo>
                  <a:cubicBezTo>
                    <a:pt x="77671" y="33354"/>
                    <a:pt x="77655" y="33354"/>
                    <a:pt x="77639" y="33354"/>
                  </a:cubicBezTo>
                  <a:lnTo>
                    <a:pt x="77639" y="33354"/>
                  </a:lnTo>
                  <a:cubicBezTo>
                    <a:pt x="68431" y="33346"/>
                    <a:pt x="60992" y="25874"/>
                    <a:pt x="60992" y="16695"/>
                  </a:cubicBezTo>
                  <a:cubicBezTo>
                    <a:pt x="60992" y="7482"/>
                    <a:pt x="68457" y="0"/>
                    <a:pt x="7768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6" name="Google Shape;10303;p74">
              <a:extLst>
                <a:ext uri="{FF2B5EF4-FFF2-40B4-BE49-F238E27FC236}">
                  <a16:creationId xmlns:a16="http://schemas.microsoft.com/office/drawing/2014/main" xmlns="" id="{7D5FB956-8291-4DDB-B9F1-8DBE7CFB06E8}"/>
                </a:ext>
              </a:extLst>
            </p:cNvPr>
            <p:cNvSpPr/>
            <p:nvPr/>
          </p:nvSpPr>
          <p:spPr>
            <a:xfrm>
              <a:off x="3808250" y="2852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DB634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7" name="Google Shape;10304;p74">
              <a:extLst>
                <a:ext uri="{FF2B5EF4-FFF2-40B4-BE49-F238E27FC236}">
                  <a16:creationId xmlns:a16="http://schemas.microsoft.com/office/drawing/2014/main" xmlns="" id="{59372560-490C-4828-BDD5-B0AAAF81BA0E}"/>
                </a:ext>
              </a:extLst>
            </p:cNvPr>
            <p:cNvSpPr/>
            <p:nvPr/>
          </p:nvSpPr>
          <p:spPr>
            <a:xfrm>
              <a:off x="1762475" y="999450"/>
              <a:ext cx="2386250" cy="2044875"/>
            </a:xfrm>
            <a:custGeom>
              <a:avLst/>
              <a:gdLst/>
              <a:ahLst/>
              <a:cxnLst/>
              <a:rect l="l" t="t" r="r" b="b"/>
              <a:pathLst>
                <a:path w="95450" h="81795" extrusionOk="0">
                  <a:moveTo>
                    <a:pt x="16696" y="0"/>
                  </a:moveTo>
                  <a:cubicBezTo>
                    <a:pt x="7465" y="0"/>
                    <a:pt x="1" y="7482"/>
                    <a:pt x="1" y="16695"/>
                  </a:cubicBezTo>
                  <a:cubicBezTo>
                    <a:pt x="1" y="25925"/>
                    <a:pt x="7465" y="33389"/>
                    <a:pt x="16696" y="33389"/>
                  </a:cubicBezTo>
                  <a:cubicBezTo>
                    <a:pt x="36030" y="33389"/>
                    <a:pt x="49473" y="53038"/>
                    <a:pt x="66325" y="80781"/>
                  </a:cubicBezTo>
                  <a:cubicBezTo>
                    <a:pt x="66552" y="81130"/>
                    <a:pt x="66762" y="81463"/>
                    <a:pt x="67007" y="81795"/>
                  </a:cubicBezTo>
                  <a:cubicBezTo>
                    <a:pt x="63021" y="74086"/>
                    <a:pt x="65643" y="64471"/>
                    <a:pt x="73178" y="59891"/>
                  </a:cubicBezTo>
                  <a:cubicBezTo>
                    <a:pt x="75886" y="58251"/>
                    <a:pt x="78874" y="57469"/>
                    <a:pt x="81824" y="57469"/>
                  </a:cubicBezTo>
                  <a:cubicBezTo>
                    <a:pt x="87083" y="57469"/>
                    <a:pt x="92224" y="59953"/>
                    <a:pt x="95449" y="64488"/>
                  </a:cubicBezTo>
                  <a:cubicBezTo>
                    <a:pt x="95274" y="64139"/>
                    <a:pt x="95064" y="63789"/>
                    <a:pt x="94855" y="63439"/>
                  </a:cubicBezTo>
                  <a:cubicBezTo>
                    <a:pt x="77653" y="35190"/>
                    <a:pt x="56291" y="0"/>
                    <a:pt x="1669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213B5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8" name="Google Shape;10305;p74">
              <a:extLst>
                <a:ext uri="{FF2B5EF4-FFF2-40B4-BE49-F238E27FC236}">
                  <a16:creationId xmlns:a16="http://schemas.microsoft.com/office/drawing/2014/main" xmlns="" id="{B7C15375-EC17-417B-B5FC-8B4BC3A758F7}"/>
                </a:ext>
              </a:extLst>
            </p:cNvPr>
            <p:cNvSpPr/>
            <p:nvPr/>
          </p:nvSpPr>
          <p:spPr>
            <a:xfrm>
              <a:off x="3338000" y="2435975"/>
              <a:ext cx="2101275" cy="2271250"/>
            </a:xfrm>
            <a:custGeom>
              <a:avLst/>
              <a:gdLst/>
              <a:ahLst/>
              <a:cxnLst/>
              <a:rect l="l" t="t" r="r" b="b"/>
              <a:pathLst>
                <a:path w="84051" h="90850" extrusionOk="0">
                  <a:moveTo>
                    <a:pt x="84011" y="57465"/>
                  </a:moveTo>
                  <a:cubicBezTo>
                    <a:pt x="83994" y="57465"/>
                    <a:pt x="83972" y="57469"/>
                    <a:pt x="83946" y="57478"/>
                  </a:cubicBezTo>
                  <a:lnTo>
                    <a:pt x="84050" y="57478"/>
                  </a:lnTo>
                  <a:cubicBezTo>
                    <a:pt x="84042" y="57469"/>
                    <a:pt x="84029" y="57465"/>
                    <a:pt x="84011" y="57465"/>
                  </a:cubicBezTo>
                  <a:close/>
                  <a:moveTo>
                    <a:pt x="18801" y="0"/>
                  </a:moveTo>
                  <a:cubicBezTo>
                    <a:pt x="15851" y="0"/>
                    <a:pt x="12864" y="784"/>
                    <a:pt x="10157" y="2430"/>
                  </a:cubicBezTo>
                  <a:cubicBezTo>
                    <a:pt x="2622" y="7027"/>
                    <a:pt x="0" y="16625"/>
                    <a:pt x="3986" y="24334"/>
                  </a:cubicBezTo>
                  <a:cubicBezTo>
                    <a:pt x="4161" y="24683"/>
                    <a:pt x="4370" y="25033"/>
                    <a:pt x="4563" y="25348"/>
                  </a:cubicBezTo>
                  <a:cubicBezTo>
                    <a:pt x="23198" y="56062"/>
                    <a:pt x="44333" y="90850"/>
                    <a:pt x="83963" y="90850"/>
                  </a:cubicBezTo>
                  <a:cubicBezTo>
                    <a:pt x="74750" y="90850"/>
                    <a:pt x="67268" y="83368"/>
                    <a:pt x="67268" y="74155"/>
                  </a:cubicBezTo>
                  <a:cubicBezTo>
                    <a:pt x="67268" y="64925"/>
                    <a:pt x="74750" y="57478"/>
                    <a:pt x="83946" y="57478"/>
                  </a:cubicBezTo>
                  <a:cubicBezTo>
                    <a:pt x="64541" y="57478"/>
                    <a:pt x="51220" y="37899"/>
                    <a:pt x="33075" y="8024"/>
                  </a:cubicBezTo>
                  <a:cubicBezTo>
                    <a:pt x="32865" y="7674"/>
                    <a:pt x="32638" y="7342"/>
                    <a:pt x="32428" y="7027"/>
                  </a:cubicBezTo>
                  <a:cubicBezTo>
                    <a:pt x="29202" y="2491"/>
                    <a:pt x="24061" y="0"/>
                    <a:pt x="1880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9" name="Google Shape;10306;p74">
              <a:extLst>
                <a:ext uri="{FF2B5EF4-FFF2-40B4-BE49-F238E27FC236}">
                  <a16:creationId xmlns:a16="http://schemas.microsoft.com/office/drawing/2014/main" xmlns="" id="{244AE432-9A41-486B-A18C-E4BCC158D382}"/>
                </a:ext>
              </a:extLst>
            </p:cNvPr>
            <p:cNvSpPr/>
            <p:nvPr/>
          </p:nvSpPr>
          <p:spPr>
            <a:xfrm>
              <a:off x="5019250" y="2852875"/>
              <a:ext cx="2359150" cy="1854350"/>
            </a:xfrm>
            <a:custGeom>
              <a:avLst/>
              <a:gdLst/>
              <a:ahLst/>
              <a:cxnLst/>
              <a:rect l="l" t="t" r="r" b="b"/>
              <a:pathLst>
                <a:path w="94366" h="74174" extrusionOk="0">
                  <a:moveTo>
                    <a:pt x="94365" y="18"/>
                  </a:moveTo>
                  <a:cubicBezTo>
                    <a:pt x="94365" y="47"/>
                    <a:pt x="94365" y="76"/>
                    <a:pt x="94365" y="105"/>
                  </a:cubicBezTo>
                  <a:lnTo>
                    <a:pt x="94365" y="105"/>
                  </a:lnTo>
                  <a:cubicBezTo>
                    <a:pt x="94365" y="76"/>
                    <a:pt x="94365" y="47"/>
                    <a:pt x="94365" y="18"/>
                  </a:cubicBezTo>
                  <a:close/>
                  <a:moveTo>
                    <a:pt x="60993" y="1"/>
                  </a:moveTo>
                  <a:cubicBezTo>
                    <a:pt x="60993" y="22447"/>
                    <a:pt x="41187" y="40715"/>
                    <a:pt x="16800" y="40785"/>
                  </a:cubicBezTo>
                  <a:lnTo>
                    <a:pt x="16696" y="40785"/>
                  </a:lnTo>
                  <a:cubicBezTo>
                    <a:pt x="7465" y="40785"/>
                    <a:pt x="1" y="48249"/>
                    <a:pt x="1" y="57479"/>
                  </a:cubicBezTo>
                  <a:cubicBezTo>
                    <a:pt x="1" y="66692"/>
                    <a:pt x="7483" y="74174"/>
                    <a:pt x="16696" y="74174"/>
                  </a:cubicBezTo>
                  <a:cubicBezTo>
                    <a:pt x="59495" y="74174"/>
                    <a:pt x="94316" y="40954"/>
                    <a:pt x="94365" y="105"/>
                  </a:cubicBezTo>
                  <a:lnTo>
                    <a:pt x="94365" y="105"/>
                  </a:lnTo>
                  <a:cubicBezTo>
                    <a:pt x="94336" y="9278"/>
                    <a:pt x="86872" y="16696"/>
                    <a:pt x="77688" y="16696"/>
                  </a:cubicBezTo>
                  <a:cubicBezTo>
                    <a:pt x="68458" y="16696"/>
                    <a:pt x="60993" y="9231"/>
                    <a:pt x="6099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0" name="Google Shape;10307;p74">
              <a:extLst>
                <a:ext uri="{FF2B5EF4-FFF2-40B4-BE49-F238E27FC236}">
                  <a16:creationId xmlns:a16="http://schemas.microsoft.com/office/drawing/2014/main" xmlns="" id="{B3ADED36-47DD-4540-945A-D63CDB50F53E}"/>
                </a:ext>
              </a:extLst>
            </p:cNvPr>
            <p:cNvSpPr/>
            <p:nvPr/>
          </p:nvSpPr>
          <p:spPr>
            <a:xfrm>
              <a:off x="5025375" y="999450"/>
              <a:ext cx="2353450" cy="2270825"/>
            </a:xfrm>
            <a:custGeom>
              <a:avLst/>
              <a:gdLst/>
              <a:ahLst/>
              <a:cxnLst/>
              <a:rect l="l" t="t" r="r" b="b"/>
              <a:pathLst>
                <a:path w="94138" h="90833" extrusionOk="0">
                  <a:moveTo>
                    <a:pt x="16451" y="0"/>
                  </a:moveTo>
                  <a:cubicBezTo>
                    <a:pt x="7640" y="280"/>
                    <a:pt x="560" y="7360"/>
                    <a:pt x="280" y="16170"/>
                  </a:cubicBezTo>
                  <a:cubicBezTo>
                    <a:pt x="1" y="25400"/>
                    <a:pt x="7238" y="33092"/>
                    <a:pt x="16451" y="33372"/>
                  </a:cubicBezTo>
                  <a:lnTo>
                    <a:pt x="16520" y="33372"/>
                  </a:lnTo>
                  <a:cubicBezTo>
                    <a:pt x="40907" y="33389"/>
                    <a:pt x="60748" y="51675"/>
                    <a:pt x="60748" y="74138"/>
                  </a:cubicBezTo>
                  <a:cubicBezTo>
                    <a:pt x="60748" y="83368"/>
                    <a:pt x="68213" y="90833"/>
                    <a:pt x="77443" y="90833"/>
                  </a:cubicBezTo>
                  <a:cubicBezTo>
                    <a:pt x="86656" y="90833"/>
                    <a:pt x="94138" y="83368"/>
                    <a:pt x="94138" y="74138"/>
                  </a:cubicBezTo>
                  <a:cubicBezTo>
                    <a:pt x="94138" y="33249"/>
                    <a:pt x="59280" y="0"/>
                    <a:pt x="1645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51" name="Google Shape;10308;p74">
            <a:extLst>
              <a:ext uri="{FF2B5EF4-FFF2-40B4-BE49-F238E27FC236}">
                <a16:creationId xmlns:a16="http://schemas.microsoft.com/office/drawing/2014/main" xmlns="" id="{F453B505-6A1E-49DA-B892-5371214C8B90}"/>
              </a:ext>
            </a:extLst>
          </p:cNvPr>
          <p:cNvGrpSpPr/>
          <p:nvPr userDrawn="1"/>
        </p:nvGrpSpPr>
        <p:grpSpPr>
          <a:xfrm>
            <a:off x="3762234" y="3714379"/>
            <a:ext cx="1375854" cy="678131"/>
            <a:chOff x="3913765" y="3641905"/>
            <a:chExt cx="1522805" cy="750560"/>
          </a:xfrm>
        </p:grpSpPr>
        <p:grpSp>
          <p:nvGrpSpPr>
            <p:cNvPr id="552" name="Google Shape;10309;p74">
              <a:extLst>
                <a:ext uri="{FF2B5EF4-FFF2-40B4-BE49-F238E27FC236}">
                  <a16:creationId xmlns:a16="http://schemas.microsoft.com/office/drawing/2014/main" xmlns="" id="{290AE961-6C9A-489A-B8F9-31F1A085D208}"/>
                </a:ext>
              </a:extLst>
            </p:cNvPr>
            <p:cNvGrpSpPr/>
            <p:nvPr/>
          </p:nvGrpSpPr>
          <p:grpSpPr>
            <a:xfrm>
              <a:off x="3913765" y="3997002"/>
              <a:ext cx="1522805" cy="395463"/>
              <a:chOff x="3913765" y="3997002"/>
              <a:chExt cx="1522805" cy="395463"/>
            </a:xfrm>
          </p:grpSpPr>
          <p:grpSp>
            <p:nvGrpSpPr>
              <p:cNvPr id="558" name="Google Shape;10310;p74">
                <a:extLst>
                  <a:ext uri="{FF2B5EF4-FFF2-40B4-BE49-F238E27FC236}">
                    <a16:creationId xmlns:a16="http://schemas.microsoft.com/office/drawing/2014/main" xmlns="" id="{00F4C439-0386-4E91-8D3A-116F013E8CEC}"/>
                  </a:ext>
                </a:extLst>
              </p:cNvPr>
              <p:cNvGrpSpPr/>
              <p:nvPr/>
            </p:nvGrpSpPr>
            <p:grpSpPr>
              <a:xfrm>
                <a:off x="3913765" y="4138659"/>
                <a:ext cx="507602" cy="253806"/>
                <a:chOff x="3913765" y="4138659"/>
                <a:chExt cx="507602" cy="253806"/>
              </a:xfrm>
            </p:grpSpPr>
            <p:sp>
              <p:nvSpPr>
                <p:cNvPr id="565" name="Google Shape;10311;p74">
                  <a:extLst>
                    <a:ext uri="{FF2B5EF4-FFF2-40B4-BE49-F238E27FC236}">
                      <a16:creationId xmlns:a16="http://schemas.microsoft.com/office/drawing/2014/main" xmlns="" id="{5E0F357F-929B-43CC-91D7-98813135DBCD}"/>
                    </a:ext>
                  </a:extLst>
                </p:cNvPr>
                <p:cNvSpPr/>
                <p:nvPr/>
              </p:nvSpPr>
              <p:spPr>
                <a:xfrm>
                  <a:off x="3913765" y="4138659"/>
                  <a:ext cx="507602" cy="50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2" h="9502" fill="none" extrusionOk="0">
                      <a:moveTo>
                        <a:pt x="95011" y="1"/>
                      </a:moveTo>
                      <a:lnTo>
                        <a:pt x="23755" y="1"/>
                      </a:lnTo>
                      <a:lnTo>
                        <a:pt x="1" y="9501"/>
                      </a:lnTo>
                      <a:lnTo>
                        <a:pt x="95011" y="950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A5B7C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566" name="Google Shape;10312;p74">
                  <a:extLst>
                    <a:ext uri="{FF2B5EF4-FFF2-40B4-BE49-F238E27FC236}">
                      <a16:creationId xmlns:a16="http://schemas.microsoft.com/office/drawing/2014/main" xmlns="" id="{6FFC6AD9-876E-432B-B5C5-B35AF44244AB}"/>
                    </a:ext>
                  </a:extLst>
                </p:cNvPr>
                <p:cNvSpPr/>
                <p:nvPr/>
              </p:nvSpPr>
              <p:spPr>
                <a:xfrm>
                  <a:off x="3913765" y="4189418"/>
                  <a:ext cx="507602" cy="203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2" h="38006" fill="none" extrusionOk="0">
                      <a:moveTo>
                        <a:pt x="1" y="0"/>
                      </a:moveTo>
                      <a:lnTo>
                        <a:pt x="1" y="38005"/>
                      </a:lnTo>
                      <a:lnTo>
                        <a:pt x="95011" y="38005"/>
                      </a:lnTo>
                      <a:lnTo>
                        <a:pt x="95011" y="38005"/>
                      </a:lnTo>
                      <a:lnTo>
                        <a:pt x="95011" y="0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869FB1"/>
                  </a:solidFill>
                  <a:prstDash val="solid"/>
                  <a:miter lim="267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/>
                    <a:t>     </a:t>
                  </a:r>
                  <a:endParaRPr dirty="0"/>
                </a:p>
              </p:txBody>
            </p:sp>
          </p:grpSp>
          <p:grpSp>
            <p:nvGrpSpPr>
              <p:cNvPr id="559" name="Google Shape;10313;p74">
                <a:extLst>
                  <a:ext uri="{FF2B5EF4-FFF2-40B4-BE49-F238E27FC236}">
                    <a16:creationId xmlns:a16="http://schemas.microsoft.com/office/drawing/2014/main" xmlns="" id="{C43B8390-C117-4278-BEAE-23CC0A09CDA7}"/>
                  </a:ext>
                </a:extLst>
              </p:cNvPr>
              <p:cNvGrpSpPr/>
              <p:nvPr/>
            </p:nvGrpSpPr>
            <p:grpSpPr>
              <a:xfrm>
                <a:off x="4421361" y="3997002"/>
                <a:ext cx="507618" cy="395463"/>
                <a:chOff x="4421361" y="3997002"/>
                <a:chExt cx="507618" cy="395463"/>
              </a:xfrm>
            </p:grpSpPr>
            <p:sp>
              <p:nvSpPr>
                <p:cNvPr id="563" name="Google Shape;10314;p74">
                  <a:extLst>
                    <a:ext uri="{FF2B5EF4-FFF2-40B4-BE49-F238E27FC236}">
                      <a16:creationId xmlns:a16="http://schemas.microsoft.com/office/drawing/2014/main" xmlns="" id="{7FCE78B4-D385-4BAC-AFE0-0BCC35D8AC4E}"/>
                    </a:ext>
                  </a:extLst>
                </p:cNvPr>
                <p:cNvSpPr/>
                <p:nvPr/>
              </p:nvSpPr>
              <p:spPr>
                <a:xfrm>
                  <a:off x="4421361" y="3997002"/>
                  <a:ext cx="507618" cy="50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5" h="9501" fill="none" extrusionOk="0">
                      <a:moveTo>
                        <a:pt x="71260" y="0"/>
                      </a:moveTo>
                      <a:lnTo>
                        <a:pt x="23755" y="0"/>
                      </a:lnTo>
                      <a:lnTo>
                        <a:pt x="0" y="9501"/>
                      </a:lnTo>
                      <a:lnTo>
                        <a:pt x="95014" y="9501"/>
                      </a:lnTo>
                      <a:close/>
                    </a:path>
                  </a:pathLst>
                </a:custGeom>
                <a:noFill/>
                <a:ln w="9525" cap="sq" cmpd="sng">
                  <a:solidFill>
                    <a:srgbClr val="A5B7C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564" name="Google Shape;10315;p74">
                  <a:extLst>
                    <a:ext uri="{FF2B5EF4-FFF2-40B4-BE49-F238E27FC236}">
                      <a16:creationId xmlns:a16="http://schemas.microsoft.com/office/drawing/2014/main" xmlns="" id="{425A262B-8A6B-4CFD-8041-641F44FEA30D}"/>
                    </a:ext>
                  </a:extLst>
                </p:cNvPr>
                <p:cNvSpPr/>
                <p:nvPr/>
              </p:nvSpPr>
              <p:spPr>
                <a:xfrm>
                  <a:off x="4421361" y="4047756"/>
                  <a:ext cx="507618" cy="344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5" h="64522" fill="none" extrusionOk="0">
                      <a:moveTo>
                        <a:pt x="0" y="1"/>
                      </a:moveTo>
                      <a:lnTo>
                        <a:pt x="0" y="64521"/>
                      </a:lnTo>
                      <a:lnTo>
                        <a:pt x="95014" y="64521"/>
                      </a:lnTo>
                      <a:lnTo>
                        <a:pt x="95014" y="35846"/>
                      </a:lnTo>
                      <a:lnTo>
                        <a:pt x="95014" y="35846"/>
                      </a:lnTo>
                      <a:lnTo>
                        <a:pt x="95014" y="26286"/>
                      </a:lnTo>
                      <a:lnTo>
                        <a:pt x="95014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DBE2E7"/>
                  </a:solidFill>
                  <a:prstDash val="solid"/>
                  <a:miter lim="267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grpSp>
            <p:nvGrpSpPr>
              <p:cNvPr id="560" name="Google Shape;10316;p74">
                <a:extLst>
                  <a:ext uri="{FF2B5EF4-FFF2-40B4-BE49-F238E27FC236}">
                    <a16:creationId xmlns:a16="http://schemas.microsoft.com/office/drawing/2014/main" xmlns="" id="{CD5B0595-E430-4D42-947C-0BD7BA002846}"/>
                  </a:ext>
                </a:extLst>
              </p:cNvPr>
              <p:cNvGrpSpPr/>
              <p:nvPr/>
            </p:nvGrpSpPr>
            <p:grpSpPr>
              <a:xfrm>
                <a:off x="4928973" y="4189418"/>
                <a:ext cx="507596" cy="203047"/>
                <a:chOff x="4928973" y="4189418"/>
                <a:chExt cx="507596" cy="203047"/>
              </a:xfrm>
            </p:grpSpPr>
            <p:sp>
              <p:nvSpPr>
                <p:cNvPr id="561" name="Google Shape;10317;p74">
                  <a:extLst>
                    <a:ext uri="{FF2B5EF4-FFF2-40B4-BE49-F238E27FC236}">
                      <a16:creationId xmlns:a16="http://schemas.microsoft.com/office/drawing/2014/main" xmlns="" id="{BC0CD5EC-F1D2-484B-B338-47C771E7F86E}"/>
                    </a:ext>
                  </a:extLst>
                </p:cNvPr>
                <p:cNvSpPr/>
                <p:nvPr/>
              </p:nvSpPr>
              <p:spPr>
                <a:xfrm>
                  <a:off x="4928973" y="4189418"/>
                  <a:ext cx="507596" cy="50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1" h="9501" fill="none" extrusionOk="0">
                      <a:moveTo>
                        <a:pt x="95011" y="9501"/>
                      </a:moveTo>
                      <a:lnTo>
                        <a:pt x="71260" y="0"/>
                      </a:lnTo>
                      <a:lnTo>
                        <a:pt x="0" y="0"/>
                      </a:lnTo>
                      <a:lnTo>
                        <a:pt x="0" y="950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A5B7C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562" name="Google Shape;10318;p74">
                  <a:extLst>
                    <a:ext uri="{FF2B5EF4-FFF2-40B4-BE49-F238E27FC236}">
                      <a16:creationId xmlns:a16="http://schemas.microsoft.com/office/drawing/2014/main" xmlns="" id="{5A7A1BD2-8BE1-453F-B526-D0F8BAE50FF8}"/>
                    </a:ext>
                  </a:extLst>
                </p:cNvPr>
                <p:cNvSpPr/>
                <p:nvPr/>
              </p:nvSpPr>
              <p:spPr>
                <a:xfrm>
                  <a:off x="4928973" y="4240172"/>
                  <a:ext cx="507596" cy="1522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11" h="28506" fill="none" extrusionOk="0">
                      <a:moveTo>
                        <a:pt x="0" y="28505"/>
                      </a:moveTo>
                      <a:lnTo>
                        <a:pt x="0" y="28505"/>
                      </a:lnTo>
                      <a:lnTo>
                        <a:pt x="95011" y="28505"/>
                      </a:lnTo>
                      <a:lnTo>
                        <a:pt x="95011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w="9525" cap="flat" cmpd="sng">
                  <a:solidFill>
                    <a:srgbClr val="869FB1"/>
                  </a:solidFill>
                  <a:prstDash val="solid"/>
                  <a:miter lim="2676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grpSp>
          <p:nvGrpSpPr>
            <p:cNvPr id="553" name="Google Shape;10319;p74">
              <a:extLst>
                <a:ext uri="{FF2B5EF4-FFF2-40B4-BE49-F238E27FC236}">
                  <a16:creationId xmlns:a16="http://schemas.microsoft.com/office/drawing/2014/main" xmlns="" id="{B3320677-793A-4279-8E00-A7DF2CF8D56F}"/>
                </a:ext>
              </a:extLst>
            </p:cNvPr>
            <p:cNvGrpSpPr/>
            <p:nvPr/>
          </p:nvGrpSpPr>
          <p:grpSpPr>
            <a:xfrm>
              <a:off x="4482186" y="3641905"/>
              <a:ext cx="397605" cy="349784"/>
              <a:chOff x="2906375" y="1159725"/>
              <a:chExt cx="1860575" cy="1636800"/>
            </a:xfrm>
          </p:grpSpPr>
          <p:sp>
            <p:nvSpPr>
              <p:cNvPr id="554" name="Google Shape;10320;p74">
                <a:extLst>
                  <a:ext uri="{FF2B5EF4-FFF2-40B4-BE49-F238E27FC236}">
                    <a16:creationId xmlns:a16="http://schemas.microsoft.com/office/drawing/2014/main" xmlns="" id="{11B3B0A2-8461-42DA-9015-9DF6414C7D64}"/>
                  </a:ext>
                </a:extLst>
              </p:cNvPr>
              <p:cNvSpPr/>
              <p:nvPr/>
            </p:nvSpPr>
            <p:spPr>
              <a:xfrm>
                <a:off x="2906375" y="1159725"/>
                <a:ext cx="1860575" cy="1320800"/>
              </a:xfrm>
              <a:custGeom>
                <a:avLst/>
                <a:gdLst/>
                <a:ahLst/>
                <a:cxnLst/>
                <a:rect l="l" t="t" r="r" b="b"/>
                <a:pathLst>
                  <a:path w="74423" h="52832" fill="none" extrusionOk="0">
                    <a:moveTo>
                      <a:pt x="74300" y="9469"/>
                    </a:moveTo>
                    <a:cubicBezTo>
                      <a:pt x="74046" y="6953"/>
                      <a:pt x="72972" y="4566"/>
                      <a:pt x="71233" y="2899"/>
                    </a:cubicBezTo>
                    <a:cubicBezTo>
                      <a:pt x="71029" y="2682"/>
                      <a:pt x="70807" y="2484"/>
                      <a:pt x="70569" y="2305"/>
                    </a:cubicBezTo>
                    <a:cubicBezTo>
                      <a:pt x="70326" y="2123"/>
                      <a:pt x="70133" y="1933"/>
                      <a:pt x="69847" y="1767"/>
                    </a:cubicBezTo>
                    <a:cubicBezTo>
                      <a:pt x="69576" y="1596"/>
                      <a:pt x="69301" y="1435"/>
                      <a:pt x="69030" y="1280"/>
                    </a:cubicBezTo>
                    <a:cubicBezTo>
                      <a:pt x="68792" y="1159"/>
                      <a:pt x="68599" y="1084"/>
                      <a:pt x="68385" y="985"/>
                    </a:cubicBezTo>
                    <a:cubicBezTo>
                      <a:pt x="67280" y="522"/>
                      <a:pt x="66290" y="276"/>
                      <a:pt x="65270" y="188"/>
                    </a:cubicBezTo>
                    <a:cubicBezTo>
                      <a:pt x="63260" y="1"/>
                      <a:pt x="61470" y="332"/>
                      <a:pt x="60001" y="803"/>
                    </a:cubicBezTo>
                    <a:cubicBezTo>
                      <a:pt x="58778" y="1194"/>
                      <a:pt x="57603" y="1727"/>
                      <a:pt x="56500" y="2385"/>
                    </a:cubicBezTo>
                    <a:cubicBezTo>
                      <a:pt x="56396" y="1617"/>
                      <a:pt x="56273" y="1012"/>
                      <a:pt x="56179" y="613"/>
                    </a:cubicBezTo>
                    <a:cubicBezTo>
                      <a:pt x="56104" y="298"/>
                      <a:pt x="55821" y="73"/>
                      <a:pt x="55497" y="78"/>
                    </a:cubicBezTo>
                    <a:lnTo>
                      <a:pt x="38984" y="255"/>
                    </a:lnTo>
                    <a:lnTo>
                      <a:pt x="35208" y="295"/>
                    </a:lnTo>
                    <a:lnTo>
                      <a:pt x="18696" y="472"/>
                    </a:lnTo>
                    <a:cubicBezTo>
                      <a:pt x="18370" y="474"/>
                      <a:pt x="18091" y="704"/>
                      <a:pt x="18027" y="1023"/>
                    </a:cubicBezTo>
                    <a:cubicBezTo>
                      <a:pt x="17941" y="1422"/>
                      <a:pt x="17829" y="2026"/>
                      <a:pt x="17741" y="2800"/>
                    </a:cubicBezTo>
                    <a:cubicBezTo>
                      <a:pt x="16625" y="2163"/>
                      <a:pt x="15439" y="1657"/>
                      <a:pt x="14211" y="1290"/>
                    </a:cubicBezTo>
                    <a:cubicBezTo>
                      <a:pt x="12731" y="854"/>
                      <a:pt x="10935" y="560"/>
                      <a:pt x="8931" y="790"/>
                    </a:cubicBezTo>
                    <a:cubicBezTo>
                      <a:pt x="7908" y="900"/>
                      <a:pt x="6923" y="1167"/>
                      <a:pt x="5832" y="1652"/>
                    </a:cubicBezTo>
                    <a:cubicBezTo>
                      <a:pt x="5620" y="1756"/>
                      <a:pt x="5427" y="1839"/>
                      <a:pt x="5192" y="1965"/>
                    </a:cubicBezTo>
                    <a:cubicBezTo>
                      <a:pt x="4924" y="2125"/>
                      <a:pt x="4651" y="2291"/>
                      <a:pt x="4384" y="2465"/>
                    </a:cubicBezTo>
                    <a:cubicBezTo>
                      <a:pt x="4103" y="2639"/>
                      <a:pt x="3915" y="2832"/>
                      <a:pt x="3675" y="3019"/>
                    </a:cubicBezTo>
                    <a:cubicBezTo>
                      <a:pt x="3439" y="3204"/>
                      <a:pt x="3222" y="3407"/>
                      <a:pt x="3022" y="3627"/>
                    </a:cubicBezTo>
                    <a:cubicBezTo>
                      <a:pt x="1319" y="5332"/>
                      <a:pt x="294" y="7743"/>
                      <a:pt x="99" y="10261"/>
                    </a:cubicBezTo>
                    <a:cubicBezTo>
                      <a:pt x="0" y="11524"/>
                      <a:pt x="104" y="12828"/>
                      <a:pt x="466" y="14096"/>
                    </a:cubicBezTo>
                    <a:cubicBezTo>
                      <a:pt x="653" y="14725"/>
                      <a:pt x="875" y="15354"/>
                      <a:pt x="1175" y="15953"/>
                    </a:cubicBezTo>
                    <a:lnTo>
                      <a:pt x="1282" y="16181"/>
                    </a:lnTo>
                    <a:lnTo>
                      <a:pt x="1362" y="16341"/>
                    </a:lnTo>
                    <a:lnTo>
                      <a:pt x="1416" y="16432"/>
                    </a:lnTo>
                    <a:lnTo>
                      <a:pt x="1622" y="16794"/>
                    </a:lnTo>
                    <a:cubicBezTo>
                      <a:pt x="1769" y="17040"/>
                      <a:pt x="1986" y="17377"/>
                      <a:pt x="2168" y="17639"/>
                    </a:cubicBezTo>
                    <a:cubicBezTo>
                      <a:pt x="3672" y="19764"/>
                      <a:pt x="5719" y="21389"/>
                      <a:pt x="7890" y="22556"/>
                    </a:cubicBezTo>
                    <a:cubicBezTo>
                      <a:pt x="10076" y="23744"/>
                      <a:pt x="12329" y="24512"/>
                      <a:pt x="14535" y="25184"/>
                    </a:cubicBezTo>
                    <a:cubicBezTo>
                      <a:pt x="16734" y="25847"/>
                      <a:pt x="18883" y="26377"/>
                      <a:pt x="20907" y="26937"/>
                    </a:cubicBezTo>
                    <a:cubicBezTo>
                      <a:pt x="23058" y="27539"/>
                      <a:pt x="25044" y="27884"/>
                      <a:pt x="26553" y="28569"/>
                    </a:cubicBezTo>
                    <a:cubicBezTo>
                      <a:pt x="27991" y="29155"/>
                      <a:pt x="29136" y="30359"/>
                      <a:pt x="29449" y="31218"/>
                    </a:cubicBezTo>
                    <a:cubicBezTo>
                      <a:pt x="29527" y="31433"/>
                      <a:pt x="29583" y="31620"/>
                      <a:pt x="29583" y="31813"/>
                    </a:cubicBezTo>
                    <a:cubicBezTo>
                      <a:pt x="29591" y="31992"/>
                      <a:pt x="29572" y="32171"/>
                      <a:pt x="29532" y="32345"/>
                    </a:cubicBezTo>
                    <a:cubicBezTo>
                      <a:pt x="29436" y="32680"/>
                      <a:pt x="29099" y="33060"/>
                      <a:pt x="28702" y="33263"/>
                    </a:cubicBezTo>
                    <a:cubicBezTo>
                      <a:pt x="27926" y="33729"/>
                      <a:pt x="26880" y="33477"/>
                      <a:pt x="26733" y="33049"/>
                    </a:cubicBezTo>
                    <a:cubicBezTo>
                      <a:pt x="26396" y="32372"/>
                      <a:pt x="26414" y="31582"/>
                      <a:pt x="26644" y="31256"/>
                    </a:cubicBezTo>
                    <a:cubicBezTo>
                      <a:pt x="26888" y="30884"/>
                      <a:pt x="27300" y="30937"/>
                      <a:pt x="27273" y="30911"/>
                    </a:cubicBezTo>
                    <a:lnTo>
                      <a:pt x="27067" y="30825"/>
                    </a:lnTo>
                    <a:cubicBezTo>
                      <a:pt x="26928" y="30782"/>
                      <a:pt x="26669" y="30745"/>
                      <a:pt x="26361" y="30897"/>
                    </a:cubicBezTo>
                    <a:cubicBezTo>
                      <a:pt x="26045" y="31044"/>
                      <a:pt x="25777" y="31390"/>
                      <a:pt x="25595" y="31815"/>
                    </a:cubicBezTo>
                    <a:cubicBezTo>
                      <a:pt x="25408" y="32246"/>
                      <a:pt x="25298" y="32765"/>
                      <a:pt x="25379" y="33410"/>
                    </a:cubicBezTo>
                    <a:cubicBezTo>
                      <a:pt x="25403" y="33702"/>
                      <a:pt x="25590" y="34208"/>
                      <a:pt x="25855" y="34499"/>
                    </a:cubicBezTo>
                    <a:cubicBezTo>
                      <a:pt x="26117" y="34807"/>
                      <a:pt x="26444" y="35061"/>
                      <a:pt x="26810" y="35241"/>
                    </a:cubicBezTo>
                    <a:cubicBezTo>
                      <a:pt x="27560" y="35613"/>
                      <a:pt x="28456" y="35736"/>
                      <a:pt x="29398" y="35551"/>
                    </a:cubicBezTo>
                    <a:cubicBezTo>
                      <a:pt x="30316" y="35353"/>
                      <a:pt x="31298" y="34882"/>
                      <a:pt x="32032" y="33889"/>
                    </a:cubicBezTo>
                    <a:cubicBezTo>
                      <a:pt x="32422" y="33325"/>
                      <a:pt x="32615" y="32803"/>
                      <a:pt x="32722" y="32177"/>
                    </a:cubicBezTo>
                    <a:cubicBezTo>
                      <a:pt x="32776" y="31882"/>
                      <a:pt x="32797" y="31582"/>
                      <a:pt x="32784" y="31283"/>
                    </a:cubicBezTo>
                    <a:cubicBezTo>
                      <a:pt x="34828" y="34499"/>
                      <a:pt x="34919" y="37103"/>
                      <a:pt x="34413" y="41899"/>
                    </a:cubicBezTo>
                    <a:cubicBezTo>
                      <a:pt x="33530" y="50222"/>
                      <a:pt x="29511" y="52831"/>
                      <a:pt x="29511" y="52831"/>
                    </a:cubicBezTo>
                    <a:lnTo>
                      <a:pt x="37547" y="52743"/>
                    </a:lnTo>
                    <a:lnTo>
                      <a:pt x="37764" y="52743"/>
                    </a:lnTo>
                    <a:lnTo>
                      <a:pt x="45801" y="52655"/>
                    </a:lnTo>
                    <a:cubicBezTo>
                      <a:pt x="45801" y="52655"/>
                      <a:pt x="41725" y="50137"/>
                      <a:pt x="40668" y="41835"/>
                    </a:cubicBezTo>
                    <a:cubicBezTo>
                      <a:pt x="40058" y="37050"/>
                      <a:pt x="40092" y="34443"/>
                      <a:pt x="42067" y="31186"/>
                    </a:cubicBezTo>
                    <a:cubicBezTo>
                      <a:pt x="42059" y="31486"/>
                      <a:pt x="42089" y="31786"/>
                      <a:pt x="42150" y="32080"/>
                    </a:cubicBezTo>
                    <a:cubicBezTo>
                      <a:pt x="42271" y="32704"/>
                      <a:pt x="42474" y="33220"/>
                      <a:pt x="42876" y="33777"/>
                    </a:cubicBezTo>
                    <a:cubicBezTo>
                      <a:pt x="43630" y="34754"/>
                      <a:pt x="44623" y="35203"/>
                      <a:pt x="45544" y="35380"/>
                    </a:cubicBezTo>
                    <a:cubicBezTo>
                      <a:pt x="46489" y="35546"/>
                      <a:pt x="47382" y="35404"/>
                      <a:pt x="48126" y="35013"/>
                    </a:cubicBezTo>
                    <a:cubicBezTo>
                      <a:pt x="48488" y="34826"/>
                      <a:pt x="48809" y="34566"/>
                      <a:pt x="49066" y="34251"/>
                    </a:cubicBezTo>
                    <a:cubicBezTo>
                      <a:pt x="49323" y="33954"/>
                      <a:pt x="49499" y="33445"/>
                      <a:pt x="49518" y="33153"/>
                    </a:cubicBezTo>
                    <a:cubicBezTo>
                      <a:pt x="49585" y="32508"/>
                      <a:pt x="49462" y="31992"/>
                      <a:pt x="49266" y="31564"/>
                    </a:cubicBezTo>
                    <a:cubicBezTo>
                      <a:pt x="49076" y="31143"/>
                      <a:pt x="48801" y="30801"/>
                      <a:pt x="48482" y="30662"/>
                    </a:cubicBezTo>
                    <a:cubicBezTo>
                      <a:pt x="48172" y="30517"/>
                      <a:pt x="47915" y="30560"/>
                      <a:pt x="47776" y="30606"/>
                    </a:cubicBezTo>
                    <a:lnTo>
                      <a:pt x="47570" y="30697"/>
                    </a:lnTo>
                    <a:cubicBezTo>
                      <a:pt x="47543" y="30721"/>
                      <a:pt x="47955" y="30662"/>
                      <a:pt x="48207" y="31028"/>
                    </a:cubicBezTo>
                    <a:cubicBezTo>
                      <a:pt x="48445" y="31347"/>
                      <a:pt x="48480" y="32136"/>
                      <a:pt x="48156" y="32821"/>
                    </a:cubicBezTo>
                    <a:cubicBezTo>
                      <a:pt x="48019" y="33250"/>
                      <a:pt x="46978" y="33525"/>
                      <a:pt x="46192" y="33078"/>
                    </a:cubicBezTo>
                    <a:cubicBezTo>
                      <a:pt x="45790" y="32883"/>
                      <a:pt x="45448" y="32508"/>
                      <a:pt x="45343" y="32177"/>
                    </a:cubicBezTo>
                    <a:cubicBezTo>
                      <a:pt x="45298" y="32005"/>
                      <a:pt x="45276" y="31826"/>
                      <a:pt x="45282" y="31647"/>
                    </a:cubicBezTo>
                    <a:cubicBezTo>
                      <a:pt x="45279" y="31454"/>
                      <a:pt x="45330" y="31264"/>
                      <a:pt x="45402" y="31047"/>
                    </a:cubicBezTo>
                    <a:cubicBezTo>
                      <a:pt x="45696" y="30183"/>
                      <a:pt x="46818" y="28954"/>
                      <a:pt x="48241" y="28339"/>
                    </a:cubicBezTo>
                    <a:cubicBezTo>
                      <a:pt x="49735" y="27622"/>
                      <a:pt x="51713" y="27234"/>
                      <a:pt x="53851" y="26586"/>
                    </a:cubicBezTo>
                    <a:cubicBezTo>
                      <a:pt x="55861" y="25984"/>
                      <a:pt x="57999" y="25408"/>
                      <a:pt x="60185" y="24699"/>
                    </a:cubicBezTo>
                    <a:cubicBezTo>
                      <a:pt x="62372" y="23979"/>
                      <a:pt x="64609" y="23163"/>
                      <a:pt x="66772" y="21929"/>
                    </a:cubicBezTo>
                    <a:cubicBezTo>
                      <a:pt x="68918" y="20717"/>
                      <a:pt x="70930" y="19047"/>
                      <a:pt x="72386" y="16890"/>
                    </a:cubicBezTo>
                    <a:cubicBezTo>
                      <a:pt x="72563" y="16622"/>
                      <a:pt x="72774" y="16283"/>
                      <a:pt x="72916" y="16034"/>
                    </a:cubicBezTo>
                    <a:lnTo>
                      <a:pt x="73117" y="15664"/>
                    </a:lnTo>
                    <a:lnTo>
                      <a:pt x="73165" y="15573"/>
                    </a:lnTo>
                    <a:lnTo>
                      <a:pt x="73243" y="15413"/>
                    </a:lnTo>
                    <a:lnTo>
                      <a:pt x="73347" y="15183"/>
                    </a:lnTo>
                    <a:cubicBezTo>
                      <a:pt x="73639" y="14578"/>
                      <a:pt x="73845" y="13944"/>
                      <a:pt x="74016" y="13309"/>
                    </a:cubicBezTo>
                    <a:cubicBezTo>
                      <a:pt x="74351" y="12035"/>
                      <a:pt x="74423" y="10729"/>
                      <a:pt x="74300" y="9469"/>
                    </a:cubicBezTo>
                    <a:close/>
                    <a:moveTo>
                      <a:pt x="21867" y="23527"/>
                    </a:moveTo>
                    <a:cubicBezTo>
                      <a:pt x="19791" y="22930"/>
                      <a:pt x="17668" y="22379"/>
                      <a:pt x="15594" y="21729"/>
                    </a:cubicBezTo>
                    <a:cubicBezTo>
                      <a:pt x="13531" y="21078"/>
                      <a:pt x="11470" y="20332"/>
                      <a:pt x="9675" y="19325"/>
                    </a:cubicBezTo>
                    <a:cubicBezTo>
                      <a:pt x="7876" y="18319"/>
                      <a:pt x="6273" y="17040"/>
                      <a:pt x="5176" y="15509"/>
                    </a:cubicBezTo>
                    <a:cubicBezTo>
                      <a:pt x="5042" y="15314"/>
                      <a:pt x="4948" y="15185"/>
                      <a:pt x="4807" y="14955"/>
                    </a:cubicBezTo>
                    <a:lnTo>
                      <a:pt x="4598" y="14597"/>
                    </a:lnTo>
                    <a:lnTo>
                      <a:pt x="4555" y="14522"/>
                    </a:lnTo>
                    <a:cubicBezTo>
                      <a:pt x="4574" y="14554"/>
                      <a:pt x="4536" y="14476"/>
                      <a:pt x="4536" y="14476"/>
                    </a:cubicBezTo>
                    <a:lnTo>
                      <a:pt x="4467" y="14326"/>
                    </a:lnTo>
                    <a:cubicBezTo>
                      <a:pt x="4263" y="13941"/>
                      <a:pt x="4116" y="13523"/>
                      <a:pt x="3988" y="13106"/>
                    </a:cubicBezTo>
                    <a:cubicBezTo>
                      <a:pt x="3739" y="12268"/>
                      <a:pt x="3661" y="11380"/>
                      <a:pt x="3723" y="10521"/>
                    </a:cubicBezTo>
                    <a:cubicBezTo>
                      <a:pt x="3843" y="8805"/>
                      <a:pt x="4526" y="7191"/>
                      <a:pt x="5593" y="6124"/>
                    </a:cubicBezTo>
                    <a:cubicBezTo>
                      <a:pt x="5832" y="5840"/>
                      <a:pt x="6158" y="5610"/>
                      <a:pt x="6412" y="5406"/>
                    </a:cubicBezTo>
                    <a:cubicBezTo>
                      <a:pt x="6543" y="5326"/>
                      <a:pt x="6667" y="5235"/>
                      <a:pt x="6790" y="5142"/>
                    </a:cubicBezTo>
                    <a:cubicBezTo>
                      <a:pt x="6961" y="5040"/>
                      <a:pt x="7194" y="4933"/>
                      <a:pt x="7392" y="4831"/>
                    </a:cubicBezTo>
                    <a:cubicBezTo>
                      <a:pt x="7967" y="4558"/>
                      <a:pt x="8703" y="4307"/>
                      <a:pt x="9380" y="4232"/>
                    </a:cubicBezTo>
                    <a:cubicBezTo>
                      <a:pt x="10761" y="4034"/>
                      <a:pt x="12126" y="4197"/>
                      <a:pt x="13298" y="4515"/>
                    </a:cubicBezTo>
                    <a:cubicBezTo>
                      <a:pt x="14478" y="4831"/>
                      <a:pt x="15474" y="5286"/>
                      <a:pt x="16269" y="5695"/>
                    </a:cubicBezTo>
                    <a:cubicBezTo>
                      <a:pt x="16732" y="5936"/>
                      <a:pt x="17179" y="6201"/>
                      <a:pt x="17612" y="6493"/>
                    </a:cubicBezTo>
                    <a:cubicBezTo>
                      <a:pt x="17800" y="10799"/>
                      <a:pt x="19221" y="16754"/>
                      <a:pt x="24573" y="22090"/>
                    </a:cubicBezTo>
                    <a:cubicBezTo>
                      <a:pt x="25753" y="23265"/>
                      <a:pt x="26805" y="24327"/>
                      <a:pt x="27742" y="25296"/>
                    </a:cubicBezTo>
                    <a:cubicBezTo>
                      <a:pt x="25753" y="24437"/>
                      <a:pt x="23725" y="24089"/>
                      <a:pt x="21867" y="23527"/>
                    </a:cubicBezTo>
                    <a:close/>
                    <a:moveTo>
                      <a:pt x="70470" y="12397"/>
                    </a:moveTo>
                    <a:cubicBezTo>
                      <a:pt x="70347" y="12817"/>
                      <a:pt x="70211" y="13234"/>
                      <a:pt x="70015" y="13628"/>
                    </a:cubicBezTo>
                    <a:lnTo>
                      <a:pt x="69948" y="13778"/>
                    </a:lnTo>
                    <a:cubicBezTo>
                      <a:pt x="69948" y="13778"/>
                      <a:pt x="69903" y="13874"/>
                      <a:pt x="69940" y="13807"/>
                    </a:cubicBezTo>
                    <a:lnTo>
                      <a:pt x="69889" y="13898"/>
                    </a:lnTo>
                    <a:lnTo>
                      <a:pt x="69689" y="14262"/>
                    </a:lnTo>
                    <a:cubicBezTo>
                      <a:pt x="69555" y="14498"/>
                      <a:pt x="69461" y="14626"/>
                      <a:pt x="69333" y="14827"/>
                    </a:cubicBezTo>
                    <a:cubicBezTo>
                      <a:pt x="68270" y="16379"/>
                      <a:pt x="66697" y="17688"/>
                      <a:pt x="64917" y="18737"/>
                    </a:cubicBezTo>
                    <a:cubicBezTo>
                      <a:pt x="63140" y="19786"/>
                      <a:pt x="61103" y="20572"/>
                      <a:pt x="59051" y="21268"/>
                    </a:cubicBezTo>
                    <a:cubicBezTo>
                      <a:pt x="56990" y="21961"/>
                      <a:pt x="54881" y="22556"/>
                      <a:pt x="52818" y="23198"/>
                    </a:cubicBezTo>
                    <a:cubicBezTo>
                      <a:pt x="50969" y="23800"/>
                      <a:pt x="48948" y="24193"/>
                      <a:pt x="46976" y="25095"/>
                    </a:cubicBezTo>
                    <a:cubicBezTo>
                      <a:pt x="47894" y="24105"/>
                      <a:pt x="48924" y="23021"/>
                      <a:pt x="50080" y="21817"/>
                    </a:cubicBezTo>
                    <a:cubicBezTo>
                      <a:pt x="55317" y="16368"/>
                      <a:pt x="56613" y="10387"/>
                      <a:pt x="56704" y="6078"/>
                    </a:cubicBezTo>
                    <a:cubicBezTo>
                      <a:pt x="57132" y="5776"/>
                      <a:pt x="57573" y="5500"/>
                      <a:pt x="58034" y="5251"/>
                    </a:cubicBezTo>
                    <a:cubicBezTo>
                      <a:pt x="58818" y="4826"/>
                      <a:pt x="59803" y="4349"/>
                      <a:pt x="60978" y="4009"/>
                    </a:cubicBezTo>
                    <a:cubicBezTo>
                      <a:pt x="62142" y="3664"/>
                      <a:pt x="63504" y="3474"/>
                      <a:pt x="64890" y="3640"/>
                    </a:cubicBezTo>
                    <a:cubicBezTo>
                      <a:pt x="65567" y="3702"/>
                      <a:pt x="66309" y="3937"/>
                      <a:pt x="66892" y="4197"/>
                    </a:cubicBezTo>
                    <a:cubicBezTo>
                      <a:pt x="67090" y="4296"/>
                      <a:pt x="67326" y="4398"/>
                      <a:pt x="67500" y="4497"/>
                    </a:cubicBezTo>
                    <a:cubicBezTo>
                      <a:pt x="67623" y="4585"/>
                      <a:pt x="67748" y="4673"/>
                      <a:pt x="67882" y="4753"/>
                    </a:cubicBezTo>
                    <a:cubicBezTo>
                      <a:pt x="68139" y="4949"/>
                      <a:pt x="68474" y="5174"/>
                      <a:pt x="68717" y="5452"/>
                    </a:cubicBezTo>
                    <a:cubicBezTo>
                      <a:pt x="69806" y="6496"/>
                      <a:pt x="70524" y="8096"/>
                      <a:pt x="70682" y="9809"/>
                    </a:cubicBezTo>
                    <a:cubicBezTo>
                      <a:pt x="70759" y="10663"/>
                      <a:pt x="70703" y="11551"/>
                      <a:pt x="70470" y="1239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55" name="Google Shape;10321;p74">
                <a:extLst>
                  <a:ext uri="{FF2B5EF4-FFF2-40B4-BE49-F238E27FC236}">
                    <a16:creationId xmlns:a16="http://schemas.microsoft.com/office/drawing/2014/main" xmlns="" id="{D3F347BC-B967-4C4A-B0F6-F21067407004}"/>
                  </a:ext>
                </a:extLst>
              </p:cNvPr>
              <p:cNvSpPr/>
              <p:nvPr/>
            </p:nvSpPr>
            <p:spPr>
              <a:xfrm>
                <a:off x="3520750" y="2496900"/>
                <a:ext cx="656300" cy="214450"/>
              </a:xfrm>
              <a:custGeom>
                <a:avLst/>
                <a:gdLst/>
                <a:ahLst/>
                <a:cxnLst/>
                <a:rect l="l" t="t" r="r" b="b"/>
                <a:pathLst>
                  <a:path w="26252" h="8578" fill="none" extrusionOk="0">
                    <a:moveTo>
                      <a:pt x="26252" y="8347"/>
                    </a:moveTo>
                    <a:lnTo>
                      <a:pt x="108" y="8577"/>
                    </a:lnTo>
                    <a:lnTo>
                      <a:pt x="108" y="8577"/>
                    </a:lnTo>
                    <a:lnTo>
                      <a:pt x="1" y="281"/>
                    </a:lnTo>
                    <a:cubicBezTo>
                      <a:pt x="3" y="254"/>
                      <a:pt x="27" y="233"/>
                      <a:pt x="57" y="236"/>
                    </a:cubicBezTo>
                    <a:lnTo>
                      <a:pt x="57" y="236"/>
                    </a:lnTo>
                    <a:lnTo>
                      <a:pt x="26091" y="3"/>
                    </a:lnTo>
                    <a:cubicBezTo>
                      <a:pt x="26118" y="0"/>
                      <a:pt x="26142" y="22"/>
                      <a:pt x="26147" y="48"/>
                    </a:cubicBezTo>
                    <a:lnTo>
                      <a:pt x="26252" y="8345"/>
                    </a:lnTo>
                    <a:lnTo>
                      <a:pt x="26252" y="834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miter lim="26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56" name="Google Shape;10322;p74">
                <a:extLst>
                  <a:ext uri="{FF2B5EF4-FFF2-40B4-BE49-F238E27FC236}">
                    <a16:creationId xmlns:a16="http://schemas.microsoft.com/office/drawing/2014/main" xmlns="" id="{281C7C89-2E2B-413A-9228-1551F60F89F2}"/>
                  </a:ext>
                </a:extLst>
              </p:cNvPr>
              <p:cNvSpPr/>
              <p:nvPr/>
            </p:nvSpPr>
            <p:spPr>
              <a:xfrm>
                <a:off x="3448300" y="2706900"/>
                <a:ext cx="803900" cy="89625"/>
              </a:xfrm>
              <a:custGeom>
                <a:avLst/>
                <a:gdLst/>
                <a:ahLst/>
                <a:cxnLst/>
                <a:rect l="l" t="t" r="r" b="b"/>
                <a:pathLst>
                  <a:path w="32156" h="3585" fill="none" extrusionOk="0">
                    <a:moveTo>
                      <a:pt x="32155" y="3244"/>
                    </a:moveTo>
                    <a:lnTo>
                      <a:pt x="35" y="3584"/>
                    </a:lnTo>
                    <a:lnTo>
                      <a:pt x="35" y="3584"/>
                    </a:lnTo>
                    <a:lnTo>
                      <a:pt x="3" y="399"/>
                    </a:lnTo>
                    <a:cubicBezTo>
                      <a:pt x="0" y="367"/>
                      <a:pt x="27" y="343"/>
                      <a:pt x="57" y="343"/>
                    </a:cubicBezTo>
                    <a:lnTo>
                      <a:pt x="32067" y="1"/>
                    </a:lnTo>
                    <a:cubicBezTo>
                      <a:pt x="32096" y="1"/>
                      <a:pt x="32120" y="25"/>
                      <a:pt x="32123" y="57"/>
                    </a:cubicBezTo>
                    <a:lnTo>
                      <a:pt x="32155" y="3244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miter lim="26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57" name="Google Shape;10323;p74">
                <a:extLst>
                  <a:ext uri="{FF2B5EF4-FFF2-40B4-BE49-F238E27FC236}">
                    <a16:creationId xmlns:a16="http://schemas.microsoft.com/office/drawing/2014/main" xmlns="" id="{1C8D9513-1CBB-43DD-887C-FC1267B71314}"/>
                  </a:ext>
                </a:extLst>
              </p:cNvPr>
              <p:cNvSpPr/>
              <p:nvPr/>
            </p:nvSpPr>
            <p:spPr>
              <a:xfrm>
                <a:off x="3674575" y="1339775"/>
                <a:ext cx="324050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2962" h="12327" fill="none" extrusionOk="0">
                    <a:moveTo>
                      <a:pt x="6479" y="0"/>
                    </a:moveTo>
                    <a:lnTo>
                      <a:pt x="8484" y="4060"/>
                    </a:lnTo>
                    <a:lnTo>
                      <a:pt x="12961" y="4710"/>
                    </a:lnTo>
                    <a:lnTo>
                      <a:pt x="9720" y="7868"/>
                    </a:lnTo>
                    <a:lnTo>
                      <a:pt x="10486" y="12327"/>
                    </a:lnTo>
                    <a:lnTo>
                      <a:pt x="6479" y="10221"/>
                    </a:lnTo>
                    <a:lnTo>
                      <a:pt x="2476" y="12327"/>
                    </a:lnTo>
                    <a:lnTo>
                      <a:pt x="3241" y="7868"/>
                    </a:lnTo>
                    <a:lnTo>
                      <a:pt x="0" y="4710"/>
                    </a:lnTo>
                    <a:lnTo>
                      <a:pt x="4478" y="406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267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567" name="Google Shape;10324;p74">
            <a:extLst>
              <a:ext uri="{FF2B5EF4-FFF2-40B4-BE49-F238E27FC236}">
                <a16:creationId xmlns:a16="http://schemas.microsoft.com/office/drawing/2014/main" xmlns="" id="{F47C6336-1187-426B-A204-425D910B09C1}"/>
              </a:ext>
            </a:extLst>
          </p:cNvPr>
          <p:cNvGrpSpPr/>
          <p:nvPr userDrawn="1"/>
        </p:nvGrpSpPr>
        <p:grpSpPr>
          <a:xfrm>
            <a:off x="6546943" y="2074305"/>
            <a:ext cx="940737" cy="721067"/>
            <a:chOff x="6599718" y="2068734"/>
            <a:chExt cx="940737" cy="721067"/>
          </a:xfrm>
        </p:grpSpPr>
        <p:sp>
          <p:nvSpPr>
            <p:cNvPr id="568" name="Google Shape;10325;p74">
              <a:extLst>
                <a:ext uri="{FF2B5EF4-FFF2-40B4-BE49-F238E27FC236}">
                  <a16:creationId xmlns:a16="http://schemas.microsoft.com/office/drawing/2014/main" xmlns="" id="{88BEAF77-431D-4153-9A1B-CB6BC49F4CC2}"/>
                </a:ext>
              </a:extLst>
            </p:cNvPr>
            <p:cNvSpPr/>
            <p:nvPr/>
          </p:nvSpPr>
          <p:spPr>
            <a:xfrm>
              <a:off x="7138953" y="2569473"/>
              <a:ext cx="366935" cy="115933"/>
            </a:xfrm>
            <a:custGeom>
              <a:avLst/>
              <a:gdLst/>
              <a:ahLst/>
              <a:cxnLst/>
              <a:rect l="l" t="t" r="r" b="b"/>
              <a:pathLst>
                <a:path w="105517" h="33338" fill="none" extrusionOk="0">
                  <a:moveTo>
                    <a:pt x="8231" y="0"/>
                  </a:moveTo>
                  <a:cubicBezTo>
                    <a:pt x="6610" y="2526"/>
                    <a:pt x="5253" y="5215"/>
                    <a:pt x="4198" y="8042"/>
                  </a:cubicBezTo>
                  <a:cubicBezTo>
                    <a:pt x="3205" y="10656"/>
                    <a:pt x="2803" y="13182"/>
                    <a:pt x="2803" y="14991"/>
                  </a:cubicBezTo>
                  <a:cubicBezTo>
                    <a:pt x="2790" y="18636"/>
                    <a:pt x="2840" y="21274"/>
                    <a:pt x="1" y="23008"/>
                  </a:cubicBezTo>
                  <a:cubicBezTo>
                    <a:pt x="164" y="23549"/>
                    <a:pt x="239" y="24114"/>
                    <a:pt x="227" y="24667"/>
                  </a:cubicBezTo>
                  <a:lnTo>
                    <a:pt x="227" y="33338"/>
                  </a:lnTo>
                  <a:lnTo>
                    <a:pt x="105517" y="33338"/>
                  </a:lnTo>
                  <a:lnTo>
                    <a:pt x="10551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374F66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9" name="Google Shape;10326;p74">
              <a:extLst>
                <a:ext uri="{FF2B5EF4-FFF2-40B4-BE49-F238E27FC236}">
                  <a16:creationId xmlns:a16="http://schemas.microsoft.com/office/drawing/2014/main" xmlns="" id="{4433A929-D0C7-441F-ABD1-A50B3F931E2D}"/>
                </a:ext>
              </a:extLst>
            </p:cNvPr>
            <p:cNvSpPr/>
            <p:nvPr/>
          </p:nvSpPr>
          <p:spPr>
            <a:xfrm>
              <a:off x="6650497" y="2579172"/>
              <a:ext cx="346397" cy="118079"/>
            </a:xfrm>
            <a:custGeom>
              <a:avLst/>
              <a:gdLst/>
              <a:ahLst/>
              <a:cxnLst/>
              <a:rect l="l" t="t" r="r" b="b"/>
              <a:pathLst>
                <a:path w="99611" h="33955" fill="none" extrusionOk="0">
                  <a:moveTo>
                    <a:pt x="99372" y="21891"/>
                  </a:moveTo>
                  <a:cubicBezTo>
                    <a:pt x="99359" y="21325"/>
                    <a:pt x="99435" y="20760"/>
                    <a:pt x="99611" y="20219"/>
                  </a:cubicBezTo>
                  <a:cubicBezTo>
                    <a:pt x="96758" y="18485"/>
                    <a:pt x="96808" y="15847"/>
                    <a:pt x="96796" y="12215"/>
                  </a:cubicBezTo>
                  <a:cubicBezTo>
                    <a:pt x="96796" y="10405"/>
                    <a:pt x="96394" y="7880"/>
                    <a:pt x="95414" y="5253"/>
                  </a:cubicBezTo>
                  <a:cubicBezTo>
                    <a:pt x="94735" y="3444"/>
                    <a:pt x="93931" y="1697"/>
                    <a:pt x="93014" y="1"/>
                  </a:cubicBezTo>
                  <a:lnTo>
                    <a:pt x="0" y="1"/>
                  </a:lnTo>
                  <a:lnTo>
                    <a:pt x="0" y="33954"/>
                  </a:lnTo>
                  <a:lnTo>
                    <a:pt x="99372" y="33954"/>
                  </a:lnTo>
                  <a:close/>
                </a:path>
              </a:pathLst>
            </a:custGeom>
            <a:noFill/>
            <a:ln w="9525" cap="flat" cmpd="sng">
              <a:solidFill>
                <a:srgbClr val="DBE3E8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0" name="Google Shape;10327;p74">
              <a:extLst>
                <a:ext uri="{FF2B5EF4-FFF2-40B4-BE49-F238E27FC236}">
                  <a16:creationId xmlns:a16="http://schemas.microsoft.com/office/drawing/2014/main" xmlns="" id="{2509B4F6-41A0-46F2-B74B-FF5FA1C3E1F0}"/>
                </a:ext>
              </a:extLst>
            </p:cNvPr>
            <p:cNvSpPr/>
            <p:nvPr/>
          </p:nvSpPr>
          <p:spPr>
            <a:xfrm>
              <a:off x="7236268" y="2370428"/>
              <a:ext cx="304187" cy="115978"/>
            </a:xfrm>
            <a:custGeom>
              <a:avLst/>
              <a:gdLst/>
              <a:ahLst/>
              <a:cxnLst/>
              <a:rect l="l" t="t" r="r" b="b"/>
              <a:pathLst>
                <a:path w="87473" h="33351" fill="none" extrusionOk="0">
                  <a:moveTo>
                    <a:pt x="15181" y="0"/>
                  </a:moveTo>
                  <a:cubicBezTo>
                    <a:pt x="12114" y="11913"/>
                    <a:pt x="6975" y="23210"/>
                    <a:pt x="1" y="33350"/>
                  </a:cubicBezTo>
                  <a:lnTo>
                    <a:pt x="87472" y="33350"/>
                  </a:lnTo>
                  <a:lnTo>
                    <a:pt x="8747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4F677B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1" name="Google Shape;10328;p74">
              <a:extLst>
                <a:ext uri="{FF2B5EF4-FFF2-40B4-BE49-F238E27FC236}">
                  <a16:creationId xmlns:a16="http://schemas.microsoft.com/office/drawing/2014/main" xmlns="" id="{FDBFA90A-F7CA-4162-AF50-1C9257B1898B}"/>
                </a:ext>
              </a:extLst>
            </p:cNvPr>
            <p:cNvSpPr/>
            <p:nvPr/>
          </p:nvSpPr>
          <p:spPr>
            <a:xfrm>
              <a:off x="7252744" y="2161243"/>
              <a:ext cx="271454" cy="115982"/>
            </a:xfrm>
            <a:custGeom>
              <a:avLst/>
              <a:gdLst/>
              <a:ahLst/>
              <a:cxnLst/>
              <a:rect l="l" t="t" r="r" b="b"/>
              <a:pathLst>
                <a:path w="78060" h="33352" fill="none" extrusionOk="0">
                  <a:moveTo>
                    <a:pt x="0" y="1"/>
                  </a:moveTo>
                  <a:cubicBezTo>
                    <a:pt x="7288" y="9714"/>
                    <a:pt x="11762" y="21250"/>
                    <a:pt x="12918" y="33351"/>
                  </a:cubicBezTo>
                  <a:lnTo>
                    <a:pt x="78060" y="33351"/>
                  </a:lnTo>
                  <a:lnTo>
                    <a:pt x="7806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B3C3CE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2" name="Google Shape;10329;p74">
              <a:extLst>
                <a:ext uri="{FF2B5EF4-FFF2-40B4-BE49-F238E27FC236}">
                  <a16:creationId xmlns:a16="http://schemas.microsoft.com/office/drawing/2014/main" xmlns="" id="{D583A17B-A0D7-46CA-807D-E8ECDADFDB64}"/>
                </a:ext>
              </a:extLst>
            </p:cNvPr>
            <p:cNvSpPr/>
            <p:nvPr/>
          </p:nvSpPr>
          <p:spPr>
            <a:xfrm>
              <a:off x="6599718" y="2199610"/>
              <a:ext cx="260051" cy="115978"/>
            </a:xfrm>
            <a:custGeom>
              <a:avLst/>
              <a:gdLst/>
              <a:ahLst/>
              <a:cxnLst/>
              <a:rect l="l" t="t" r="r" b="b"/>
              <a:pathLst>
                <a:path w="74781" h="33351" fill="none" extrusionOk="0">
                  <a:moveTo>
                    <a:pt x="68246" y="28752"/>
                  </a:moveTo>
                  <a:cubicBezTo>
                    <a:pt x="68234" y="18800"/>
                    <a:pt x="70471" y="8973"/>
                    <a:pt x="74781" y="1"/>
                  </a:cubicBezTo>
                  <a:lnTo>
                    <a:pt x="1" y="1"/>
                  </a:lnTo>
                  <a:lnTo>
                    <a:pt x="1" y="33351"/>
                  </a:lnTo>
                  <a:lnTo>
                    <a:pt x="68397" y="33351"/>
                  </a:lnTo>
                  <a:cubicBezTo>
                    <a:pt x="68284" y="31818"/>
                    <a:pt x="68221" y="30285"/>
                    <a:pt x="68246" y="28752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FA1AF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3" name="Google Shape;10330;p74">
              <a:extLst>
                <a:ext uri="{FF2B5EF4-FFF2-40B4-BE49-F238E27FC236}">
                  <a16:creationId xmlns:a16="http://schemas.microsoft.com/office/drawing/2014/main" xmlns="" id="{2FBBB763-9C79-4E78-9C30-98B0497D282E}"/>
                </a:ext>
              </a:extLst>
            </p:cNvPr>
            <p:cNvSpPr/>
            <p:nvPr/>
          </p:nvSpPr>
          <p:spPr>
            <a:xfrm>
              <a:off x="6605967" y="2389697"/>
              <a:ext cx="307727" cy="116023"/>
            </a:xfrm>
            <a:custGeom>
              <a:avLst/>
              <a:gdLst/>
              <a:ahLst/>
              <a:cxnLst/>
              <a:rect l="l" t="t" r="r" b="b"/>
              <a:pathLst>
                <a:path w="88491" h="33364" fill="none" extrusionOk="0">
                  <a:moveTo>
                    <a:pt x="70835" y="1"/>
                  </a:moveTo>
                  <a:lnTo>
                    <a:pt x="1" y="1"/>
                  </a:lnTo>
                  <a:lnTo>
                    <a:pt x="1" y="33363"/>
                  </a:lnTo>
                  <a:lnTo>
                    <a:pt x="88490" y="33363"/>
                  </a:lnTo>
                  <a:cubicBezTo>
                    <a:pt x="80662" y="23386"/>
                    <a:pt x="74680" y="12089"/>
                    <a:pt x="7083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9D4DC"/>
              </a:solidFill>
              <a:prstDash val="solid"/>
              <a:miter lim="125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574" name="Google Shape;10331;p74">
              <a:extLst>
                <a:ext uri="{FF2B5EF4-FFF2-40B4-BE49-F238E27FC236}">
                  <a16:creationId xmlns:a16="http://schemas.microsoft.com/office/drawing/2014/main" xmlns="" id="{DE0D2895-F07F-4BCF-874F-C0A17D5DBB1C}"/>
                </a:ext>
              </a:extLst>
            </p:cNvPr>
            <p:cNvGrpSpPr/>
            <p:nvPr/>
          </p:nvGrpSpPr>
          <p:grpSpPr>
            <a:xfrm>
              <a:off x="6836957" y="2068734"/>
              <a:ext cx="461892" cy="721067"/>
              <a:chOff x="6836957" y="2068734"/>
              <a:chExt cx="461892" cy="721067"/>
            </a:xfrm>
          </p:grpSpPr>
          <p:sp>
            <p:nvSpPr>
              <p:cNvPr id="575" name="Google Shape;10332;p74">
                <a:extLst>
                  <a:ext uri="{FF2B5EF4-FFF2-40B4-BE49-F238E27FC236}">
                    <a16:creationId xmlns:a16="http://schemas.microsoft.com/office/drawing/2014/main" xmlns="" id="{C5CBEBA2-2DED-473A-A96F-2B22F393F3EE}"/>
                  </a:ext>
                </a:extLst>
              </p:cNvPr>
              <p:cNvSpPr/>
              <p:nvPr/>
            </p:nvSpPr>
            <p:spPr>
              <a:xfrm>
                <a:off x="7080441" y="2287271"/>
                <a:ext cx="187336" cy="123319"/>
              </a:xfrm>
              <a:custGeom>
                <a:avLst/>
                <a:gdLst/>
                <a:ahLst/>
                <a:cxnLst/>
                <a:rect l="l" t="t" r="r" b="b"/>
                <a:pathLst>
                  <a:path w="53871" h="35462" fill="none" extrusionOk="0">
                    <a:moveTo>
                      <a:pt x="1" y="35461"/>
                    </a:moveTo>
                    <a:lnTo>
                      <a:pt x="47249" y="35461"/>
                    </a:lnTo>
                    <a:cubicBezTo>
                      <a:pt x="51018" y="26213"/>
                      <a:pt x="52665" y="18083"/>
                      <a:pt x="53368" y="12453"/>
                    </a:cubicBezTo>
                    <a:lnTo>
                      <a:pt x="53368" y="12415"/>
                    </a:lnTo>
                    <a:cubicBezTo>
                      <a:pt x="53381" y="12315"/>
                      <a:pt x="53381" y="12227"/>
                      <a:pt x="53393" y="12139"/>
                    </a:cubicBezTo>
                    <a:lnTo>
                      <a:pt x="53419" y="11950"/>
                    </a:lnTo>
                    <a:lnTo>
                      <a:pt x="53469" y="11548"/>
                    </a:lnTo>
                    <a:cubicBezTo>
                      <a:pt x="53506" y="11171"/>
                      <a:pt x="53544" y="10807"/>
                      <a:pt x="53582" y="10455"/>
                    </a:cubicBezTo>
                    <a:cubicBezTo>
                      <a:pt x="53620" y="10091"/>
                      <a:pt x="53645" y="9789"/>
                      <a:pt x="53670" y="9487"/>
                    </a:cubicBezTo>
                    <a:lnTo>
                      <a:pt x="53682" y="9362"/>
                    </a:lnTo>
                    <a:lnTo>
                      <a:pt x="53682" y="9324"/>
                    </a:lnTo>
                    <a:cubicBezTo>
                      <a:pt x="53871" y="6899"/>
                      <a:pt x="53846" y="5441"/>
                      <a:pt x="53846" y="5253"/>
                    </a:cubicBezTo>
                    <a:lnTo>
                      <a:pt x="53833" y="5077"/>
                    </a:lnTo>
                    <a:lnTo>
                      <a:pt x="53833" y="4951"/>
                    </a:lnTo>
                    <a:cubicBezTo>
                      <a:pt x="53833" y="3280"/>
                      <a:pt x="53758" y="1634"/>
                      <a:pt x="5362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4F677B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76" name="Google Shape;10333;p74">
                <a:extLst>
                  <a:ext uri="{FF2B5EF4-FFF2-40B4-BE49-F238E27FC236}">
                    <a16:creationId xmlns:a16="http://schemas.microsoft.com/office/drawing/2014/main" xmlns="" id="{42A4093A-A338-4D48-8F64-CD52E436472D}"/>
                  </a:ext>
                </a:extLst>
              </p:cNvPr>
              <p:cNvSpPr/>
              <p:nvPr/>
            </p:nvSpPr>
            <p:spPr>
              <a:xfrm>
                <a:off x="7080441" y="2105091"/>
                <a:ext cx="182750" cy="157141"/>
              </a:xfrm>
              <a:custGeom>
                <a:avLst/>
                <a:gdLst/>
                <a:ahLst/>
                <a:cxnLst/>
                <a:rect l="l" t="t" r="r" b="b"/>
                <a:pathLst>
                  <a:path w="52552" h="45188" fill="none" extrusionOk="0">
                    <a:moveTo>
                      <a:pt x="1" y="45188"/>
                    </a:moveTo>
                    <a:lnTo>
                      <a:pt x="52551" y="45188"/>
                    </a:lnTo>
                    <a:cubicBezTo>
                      <a:pt x="47211" y="20458"/>
                      <a:pt x="25899" y="1609"/>
                      <a:pt x="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B3C3CE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77" name="Google Shape;10334;p74">
                <a:extLst>
                  <a:ext uri="{FF2B5EF4-FFF2-40B4-BE49-F238E27FC236}">
                    <a16:creationId xmlns:a16="http://schemas.microsoft.com/office/drawing/2014/main" xmlns="" id="{AF533CCB-20BD-4A9D-8E48-2D4E2A439A37}"/>
                  </a:ext>
                </a:extLst>
              </p:cNvPr>
              <p:cNvSpPr/>
              <p:nvPr/>
            </p:nvSpPr>
            <p:spPr>
              <a:xfrm>
                <a:off x="6872702" y="2287006"/>
                <a:ext cx="187378" cy="123364"/>
              </a:xfrm>
              <a:custGeom>
                <a:avLst/>
                <a:gdLst/>
                <a:ahLst/>
                <a:cxnLst/>
                <a:rect l="l" t="t" r="r" b="b"/>
                <a:pathLst>
                  <a:path w="53883" h="35475" fill="none" extrusionOk="0">
                    <a:moveTo>
                      <a:pt x="53883" y="1"/>
                    </a:moveTo>
                    <a:lnTo>
                      <a:pt x="239" y="1"/>
                    </a:lnTo>
                    <a:cubicBezTo>
                      <a:pt x="101" y="1634"/>
                      <a:pt x="13" y="3293"/>
                      <a:pt x="13" y="4964"/>
                    </a:cubicBezTo>
                    <a:lnTo>
                      <a:pt x="13" y="5266"/>
                    </a:lnTo>
                    <a:cubicBezTo>
                      <a:pt x="13" y="5454"/>
                      <a:pt x="0" y="6912"/>
                      <a:pt x="189" y="9312"/>
                    </a:cubicBezTo>
                    <a:lnTo>
                      <a:pt x="189" y="9375"/>
                    </a:lnTo>
                    <a:lnTo>
                      <a:pt x="189" y="9488"/>
                    </a:lnTo>
                    <a:lnTo>
                      <a:pt x="189" y="9488"/>
                    </a:lnTo>
                    <a:cubicBezTo>
                      <a:pt x="214" y="9802"/>
                      <a:pt x="252" y="10116"/>
                      <a:pt x="277" y="10443"/>
                    </a:cubicBezTo>
                    <a:cubicBezTo>
                      <a:pt x="314" y="10820"/>
                      <a:pt x="352" y="11185"/>
                      <a:pt x="390" y="11536"/>
                    </a:cubicBezTo>
                    <a:lnTo>
                      <a:pt x="440" y="11964"/>
                    </a:lnTo>
                    <a:lnTo>
                      <a:pt x="465" y="12140"/>
                    </a:lnTo>
                    <a:lnTo>
                      <a:pt x="503" y="12416"/>
                    </a:lnTo>
                    <a:lnTo>
                      <a:pt x="503" y="12466"/>
                    </a:lnTo>
                    <a:cubicBezTo>
                      <a:pt x="1194" y="18083"/>
                      <a:pt x="2840" y="26226"/>
                      <a:pt x="6610" y="35475"/>
                    </a:cubicBezTo>
                    <a:lnTo>
                      <a:pt x="53883" y="3547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C9D4DC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78" name="Google Shape;10335;p74">
                <a:extLst>
                  <a:ext uri="{FF2B5EF4-FFF2-40B4-BE49-F238E27FC236}">
                    <a16:creationId xmlns:a16="http://schemas.microsoft.com/office/drawing/2014/main" xmlns="" id="{9DE32C46-EDDD-4829-AD53-767604A48B82}"/>
                  </a:ext>
                </a:extLst>
              </p:cNvPr>
              <p:cNvSpPr/>
              <p:nvPr/>
            </p:nvSpPr>
            <p:spPr>
              <a:xfrm>
                <a:off x="6902504" y="2430686"/>
                <a:ext cx="152902" cy="185984"/>
              </a:xfrm>
              <a:custGeom>
                <a:avLst/>
                <a:gdLst/>
                <a:ahLst/>
                <a:cxnLst/>
                <a:rect l="l" t="t" r="r" b="b"/>
                <a:pathLst>
                  <a:path w="43969" h="53482" fill="none" extrusionOk="0">
                    <a:moveTo>
                      <a:pt x="43968" y="1"/>
                    </a:moveTo>
                    <a:lnTo>
                      <a:pt x="0" y="1"/>
                    </a:lnTo>
                    <a:cubicBezTo>
                      <a:pt x="4235" y="8319"/>
                      <a:pt x="10254" y="17191"/>
                      <a:pt x="18837" y="25723"/>
                    </a:cubicBezTo>
                    <a:cubicBezTo>
                      <a:pt x="24454" y="31315"/>
                      <a:pt x="28638" y="37724"/>
                      <a:pt x="31302" y="44823"/>
                    </a:cubicBezTo>
                    <a:cubicBezTo>
                      <a:pt x="31792" y="46130"/>
                      <a:pt x="32194" y="47462"/>
                      <a:pt x="32508" y="48819"/>
                    </a:cubicBezTo>
                    <a:cubicBezTo>
                      <a:pt x="33111" y="51534"/>
                      <a:pt x="35524" y="53469"/>
                      <a:pt x="38301" y="53481"/>
                    </a:cubicBezTo>
                    <a:lnTo>
                      <a:pt x="43968" y="5348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DBE3E8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79" name="Google Shape;10336;p74">
                <a:extLst>
                  <a:ext uri="{FF2B5EF4-FFF2-40B4-BE49-F238E27FC236}">
                    <a16:creationId xmlns:a16="http://schemas.microsoft.com/office/drawing/2014/main" xmlns="" id="{65A03484-1C38-42EE-BDE3-00369548800B}"/>
                  </a:ext>
                </a:extLst>
              </p:cNvPr>
              <p:cNvSpPr/>
              <p:nvPr/>
            </p:nvSpPr>
            <p:spPr>
              <a:xfrm>
                <a:off x="6877289" y="2104831"/>
                <a:ext cx="182791" cy="157141"/>
              </a:xfrm>
              <a:custGeom>
                <a:avLst/>
                <a:gdLst/>
                <a:ahLst/>
                <a:cxnLst/>
                <a:rect l="l" t="t" r="r" b="b"/>
                <a:pathLst>
                  <a:path w="52564" h="45188" fill="none" extrusionOk="0">
                    <a:moveTo>
                      <a:pt x="52564" y="45187"/>
                    </a:moveTo>
                    <a:lnTo>
                      <a:pt x="52564" y="0"/>
                    </a:lnTo>
                    <a:cubicBezTo>
                      <a:pt x="26653" y="1621"/>
                      <a:pt x="5354" y="20470"/>
                      <a:pt x="1" y="4518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FA1AF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80" name="Google Shape;10337;p74">
                <a:extLst>
                  <a:ext uri="{FF2B5EF4-FFF2-40B4-BE49-F238E27FC236}">
                    <a16:creationId xmlns:a16="http://schemas.microsoft.com/office/drawing/2014/main" xmlns="" id="{1A8EDC53-CC7F-418B-8D45-6CE761271A7C}"/>
                  </a:ext>
                </a:extLst>
              </p:cNvPr>
              <p:cNvSpPr/>
              <p:nvPr/>
            </p:nvSpPr>
            <p:spPr>
              <a:xfrm>
                <a:off x="7080441" y="2430686"/>
                <a:ext cx="152860" cy="185938"/>
              </a:xfrm>
              <a:custGeom>
                <a:avLst/>
                <a:gdLst/>
                <a:ahLst/>
                <a:cxnLst/>
                <a:rect l="l" t="t" r="r" b="b"/>
                <a:pathLst>
                  <a:path w="43957" h="53469" fill="none" extrusionOk="0">
                    <a:moveTo>
                      <a:pt x="1" y="1"/>
                    </a:moveTo>
                    <a:lnTo>
                      <a:pt x="1" y="53469"/>
                    </a:lnTo>
                    <a:lnTo>
                      <a:pt x="5668" y="53469"/>
                    </a:lnTo>
                    <a:cubicBezTo>
                      <a:pt x="8445" y="53456"/>
                      <a:pt x="10845" y="51521"/>
                      <a:pt x="11448" y="48819"/>
                    </a:cubicBezTo>
                    <a:cubicBezTo>
                      <a:pt x="11762" y="47450"/>
                      <a:pt x="12165" y="46118"/>
                      <a:pt x="12655" y="44811"/>
                    </a:cubicBezTo>
                    <a:cubicBezTo>
                      <a:pt x="15319" y="37724"/>
                      <a:pt x="19503" y="31302"/>
                      <a:pt x="25120" y="25723"/>
                    </a:cubicBezTo>
                    <a:cubicBezTo>
                      <a:pt x="33703" y="17191"/>
                      <a:pt x="39722" y="8319"/>
                      <a:pt x="43956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374F66"/>
                </a:solidFill>
                <a:prstDash val="solid"/>
                <a:miter lim="1256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581" name="Google Shape;10338;p74">
                <a:extLst>
                  <a:ext uri="{FF2B5EF4-FFF2-40B4-BE49-F238E27FC236}">
                    <a16:creationId xmlns:a16="http://schemas.microsoft.com/office/drawing/2014/main" xmlns="" id="{1ED7493D-2D16-48D0-A2F0-F891299C96FF}"/>
                  </a:ext>
                </a:extLst>
              </p:cNvPr>
              <p:cNvGrpSpPr/>
              <p:nvPr/>
            </p:nvGrpSpPr>
            <p:grpSpPr>
              <a:xfrm>
                <a:off x="6836957" y="2068734"/>
                <a:ext cx="461892" cy="721067"/>
                <a:chOff x="6836957" y="2068734"/>
                <a:chExt cx="461892" cy="721067"/>
              </a:xfrm>
            </p:grpSpPr>
            <p:sp>
              <p:nvSpPr>
                <p:cNvPr id="582" name="Google Shape;10339;p74">
                  <a:extLst>
                    <a:ext uri="{FF2B5EF4-FFF2-40B4-BE49-F238E27FC236}">
                      <a16:creationId xmlns:a16="http://schemas.microsoft.com/office/drawing/2014/main" xmlns="" id="{C12F3BA7-5393-4EBF-8A60-2A1A6C849852}"/>
                    </a:ext>
                  </a:extLst>
                </p:cNvPr>
                <p:cNvSpPr/>
                <p:nvPr/>
              </p:nvSpPr>
              <p:spPr>
                <a:xfrm>
                  <a:off x="6996059" y="2711098"/>
                  <a:ext cx="143729" cy="7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31" h="22632" fill="none" extrusionOk="0">
                      <a:moveTo>
                        <a:pt x="20659" y="22632"/>
                      </a:moveTo>
                      <a:lnTo>
                        <a:pt x="20659" y="22632"/>
                      </a:lnTo>
                      <a:cubicBezTo>
                        <a:pt x="19252" y="22632"/>
                        <a:pt x="1" y="15658"/>
                        <a:pt x="1" y="5253"/>
                      </a:cubicBezTo>
                      <a:lnTo>
                        <a:pt x="1" y="0"/>
                      </a:lnTo>
                      <a:lnTo>
                        <a:pt x="41318" y="0"/>
                      </a:lnTo>
                      <a:lnTo>
                        <a:pt x="41318" y="5253"/>
                      </a:lnTo>
                      <a:cubicBezTo>
                        <a:pt x="41330" y="14125"/>
                        <a:pt x="22079" y="22632"/>
                        <a:pt x="20659" y="22632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3E7EA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583" name="Google Shape;10340;p74">
                  <a:extLst>
                    <a:ext uri="{FF2B5EF4-FFF2-40B4-BE49-F238E27FC236}">
                      <a16:creationId xmlns:a16="http://schemas.microsoft.com/office/drawing/2014/main" xmlns="" id="{A3EDD302-DC2D-49E1-9C4E-A0A7F0255171}"/>
                    </a:ext>
                  </a:extLst>
                </p:cNvPr>
                <p:cNvSpPr/>
                <p:nvPr/>
              </p:nvSpPr>
              <p:spPr>
                <a:xfrm>
                  <a:off x="6996059" y="2647693"/>
                  <a:ext cx="143683" cy="88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18" h="25522" fill="none" extrusionOk="0">
                      <a:moveTo>
                        <a:pt x="667" y="0"/>
                      </a:moveTo>
                      <a:lnTo>
                        <a:pt x="40652" y="0"/>
                      </a:lnTo>
                      <a:cubicBezTo>
                        <a:pt x="41016" y="0"/>
                        <a:pt x="41318" y="980"/>
                        <a:pt x="41318" y="2199"/>
                      </a:cubicBezTo>
                      <a:lnTo>
                        <a:pt x="41318" y="23323"/>
                      </a:lnTo>
                      <a:cubicBezTo>
                        <a:pt x="41318" y="24542"/>
                        <a:pt x="41016" y="25522"/>
                        <a:pt x="40652" y="25522"/>
                      </a:cubicBezTo>
                      <a:lnTo>
                        <a:pt x="667" y="25522"/>
                      </a:lnTo>
                      <a:cubicBezTo>
                        <a:pt x="302" y="25522"/>
                        <a:pt x="1" y="24542"/>
                        <a:pt x="1" y="23323"/>
                      </a:cubicBezTo>
                      <a:lnTo>
                        <a:pt x="1" y="2187"/>
                      </a:lnTo>
                      <a:cubicBezTo>
                        <a:pt x="1" y="980"/>
                        <a:pt x="302" y="0"/>
                        <a:pt x="667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3E7EA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584" name="Google Shape;10341;p74">
                  <a:extLst>
                    <a:ext uri="{FF2B5EF4-FFF2-40B4-BE49-F238E27FC236}">
                      <a16:creationId xmlns:a16="http://schemas.microsoft.com/office/drawing/2014/main" xmlns="" id="{A295276C-D170-4F03-991D-AB9180B302E5}"/>
                    </a:ext>
                  </a:extLst>
                </p:cNvPr>
                <p:cNvSpPr/>
                <p:nvPr/>
              </p:nvSpPr>
              <p:spPr>
                <a:xfrm>
                  <a:off x="6990467" y="2723683"/>
                  <a:ext cx="154870" cy="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58" fill="none" extrusionOk="0">
                      <a:moveTo>
                        <a:pt x="327" y="0"/>
                      </a:moveTo>
                      <a:lnTo>
                        <a:pt x="44207" y="0"/>
                      </a:lnTo>
                      <a:cubicBezTo>
                        <a:pt x="44383" y="0"/>
                        <a:pt x="44534" y="139"/>
                        <a:pt x="44534" y="327"/>
                      </a:cubicBezTo>
                      <a:lnTo>
                        <a:pt x="44534" y="3343"/>
                      </a:lnTo>
                      <a:cubicBezTo>
                        <a:pt x="44534" y="3519"/>
                        <a:pt x="44383" y="3657"/>
                        <a:pt x="44207" y="3657"/>
                      </a:cubicBezTo>
                      <a:lnTo>
                        <a:pt x="327" y="3657"/>
                      </a:lnTo>
                      <a:cubicBezTo>
                        <a:pt x="151" y="3657"/>
                        <a:pt x="0" y="3519"/>
                        <a:pt x="0" y="3343"/>
                      </a:cubicBezTo>
                      <a:lnTo>
                        <a:pt x="0" y="327"/>
                      </a:lnTo>
                      <a:cubicBezTo>
                        <a:pt x="0" y="139"/>
                        <a:pt x="151" y="0"/>
                        <a:pt x="327" y="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EF0F2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585" name="Google Shape;10342;p74">
                  <a:extLst>
                    <a:ext uri="{FF2B5EF4-FFF2-40B4-BE49-F238E27FC236}">
                      <a16:creationId xmlns:a16="http://schemas.microsoft.com/office/drawing/2014/main" xmlns="" id="{47240BDC-E8BE-45A4-9A6D-D2FD6B9BD64C}"/>
                    </a:ext>
                  </a:extLst>
                </p:cNvPr>
                <p:cNvSpPr/>
                <p:nvPr/>
              </p:nvSpPr>
              <p:spPr>
                <a:xfrm>
                  <a:off x="6990467" y="2698339"/>
                  <a:ext cx="154870" cy="12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70" fill="none" extrusionOk="0">
                      <a:moveTo>
                        <a:pt x="42700" y="3669"/>
                      </a:moveTo>
                      <a:lnTo>
                        <a:pt x="1835" y="3669"/>
                      </a:lnTo>
                      <a:cubicBezTo>
                        <a:pt x="830" y="3657"/>
                        <a:pt x="13" y="2840"/>
                        <a:pt x="0" y="1835"/>
                      </a:cubicBezTo>
                      <a:lnTo>
                        <a:pt x="0" y="1835"/>
                      </a:lnTo>
                      <a:cubicBezTo>
                        <a:pt x="13" y="817"/>
                        <a:pt x="830" y="0"/>
                        <a:pt x="1835" y="0"/>
                      </a:cubicBezTo>
                      <a:lnTo>
                        <a:pt x="42700" y="0"/>
                      </a:lnTo>
                      <a:cubicBezTo>
                        <a:pt x="43717" y="0"/>
                        <a:pt x="44534" y="817"/>
                        <a:pt x="44534" y="1835"/>
                      </a:cubicBezTo>
                      <a:lnTo>
                        <a:pt x="44534" y="1835"/>
                      </a:lnTo>
                      <a:cubicBezTo>
                        <a:pt x="44534" y="2840"/>
                        <a:pt x="43717" y="3657"/>
                        <a:pt x="42700" y="3669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EF0F2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586" name="Google Shape;10343;p74">
                  <a:extLst>
                    <a:ext uri="{FF2B5EF4-FFF2-40B4-BE49-F238E27FC236}">
                      <a16:creationId xmlns:a16="http://schemas.microsoft.com/office/drawing/2014/main" xmlns="" id="{F6016B83-FBBD-40F1-9EAC-4D0BFCA2897F}"/>
                    </a:ext>
                  </a:extLst>
                </p:cNvPr>
                <p:cNvSpPr/>
                <p:nvPr/>
              </p:nvSpPr>
              <p:spPr>
                <a:xfrm>
                  <a:off x="6990467" y="2647648"/>
                  <a:ext cx="154870" cy="12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70" fill="none" extrusionOk="0">
                      <a:moveTo>
                        <a:pt x="42700" y="3670"/>
                      </a:moveTo>
                      <a:lnTo>
                        <a:pt x="1835" y="3670"/>
                      </a:lnTo>
                      <a:cubicBezTo>
                        <a:pt x="830" y="3670"/>
                        <a:pt x="13" y="2853"/>
                        <a:pt x="0" y="1835"/>
                      </a:cubicBezTo>
                      <a:lnTo>
                        <a:pt x="0" y="1835"/>
                      </a:lnTo>
                      <a:cubicBezTo>
                        <a:pt x="13" y="830"/>
                        <a:pt x="830" y="13"/>
                        <a:pt x="1835" y="1"/>
                      </a:cubicBezTo>
                      <a:lnTo>
                        <a:pt x="42700" y="1"/>
                      </a:lnTo>
                      <a:cubicBezTo>
                        <a:pt x="43717" y="13"/>
                        <a:pt x="44534" y="830"/>
                        <a:pt x="44534" y="1835"/>
                      </a:cubicBezTo>
                      <a:lnTo>
                        <a:pt x="44534" y="1835"/>
                      </a:lnTo>
                      <a:cubicBezTo>
                        <a:pt x="44534" y="2853"/>
                        <a:pt x="43717" y="3670"/>
                        <a:pt x="42700" y="36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EF0F2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587" name="Google Shape;10344;p74">
                  <a:extLst>
                    <a:ext uri="{FF2B5EF4-FFF2-40B4-BE49-F238E27FC236}">
                      <a16:creationId xmlns:a16="http://schemas.microsoft.com/office/drawing/2014/main" xmlns="" id="{C14D6545-CED2-4BBD-A761-A03D6774FF42}"/>
                    </a:ext>
                  </a:extLst>
                </p:cNvPr>
                <p:cNvSpPr/>
                <p:nvPr/>
              </p:nvSpPr>
              <p:spPr>
                <a:xfrm>
                  <a:off x="6990467" y="2672992"/>
                  <a:ext cx="154870" cy="12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35" h="3671" fill="none" extrusionOk="0">
                      <a:moveTo>
                        <a:pt x="42700" y="3670"/>
                      </a:moveTo>
                      <a:lnTo>
                        <a:pt x="1835" y="3670"/>
                      </a:lnTo>
                      <a:cubicBezTo>
                        <a:pt x="817" y="3670"/>
                        <a:pt x="0" y="2841"/>
                        <a:pt x="0" y="1836"/>
                      </a:cubicBezTo>
                      <a:lnTo>
                        <a:pt x="0" y="1836"/>
                      </a:lnTo>
                      <a:cubicBezTo>
                        <a:pt x="13" y="818"/>
                        <a:pt x="830" y="1"/>
                        <a:pt x="1835" y="1"/>
                      </a:cubicBezTo>
                      <a:lnTo>
                        <a:pt x="42700" y="1"/>
                      </a:lnTo>
                      <a:cubicBezTo>
                        <a:pt x="43717" y="1"/>
                        <a:pt x="44534" y="818"/>
                        <a:pt x="44534" y="1836"/>
                      </a:cubicBezTo>
                      <a:lnTo>
                        <a:pt x="44534" y="1836"/>
                      </a:lnTo>
                      <a:cubicBezTo>
                        <a:pt x="44534" y="2841"/>
                        <a:pt x="43717" y="3670"/>
                        <a:pt x="42700" y="367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EEF0F2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588" name="Google Shape;10345;p74">
                  <a:extLst>
                    <a:ext uri="{FF2B5EF4-FFF2-40B4-BE49-F238E27FC236}">
                      <a16:creationId xmlns:a16="http://schemas.microsoft.com/office/drawing/2014/main" xmlns="" id="{7937D9BB-81E0-4453-ABEA-B6BC70F22783}"/>
                    </a:ext>
                  </a:extLst>
                </p:cNvPr>
                <p:cNvSpPr/>
                <p:nvPr/>
              </p:nvSpPr>
              <p:spPr>
                <a:xfrm>
                  <a:off x="6836957" y="2068734"/>
                  <a:ext cx="461892" cy="589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823" h="169592" fill="none" extrusionOk="0">
                      <a:moveTo>
                        <a:pt x="132307" y="74442"/>
                      </a:moveTo>
                      <a:cubicBezTo>
                        <a:pt x="132332" y="74278"/>
                        <a:pt x="132345" y="74127"/>
                        <a:pt x="132357" y="73977"/>
                      </a:cubicBezTo>
                      <a:cubicBezTo>
                        <a:pt x="132408" y="73562"/>
                        <a:pt x="132458" y="73135"/>
                        <a:pt x="132496" y="72720"/>
                      </a:cubicBezTo>
                      <a:cubicBezTo>
                        <a:pt x="132533" y="72343"/>
                        <a:pt x="132558" y="71991"/>
                        <a:pt x="132584" y="71639"/>
                      </a:cubicBezTo>
                      <a:cubicBezTo>
                        <a:pt x="132584" y="71577"/>
                        <a:pt x="132596" y="71501"/>
                        <a:pt x="132609" y="71438"/>
                      </a:cubicBezTo>
                      <a:cubicBezTo>
                        <a:pt x="132759" y="69754"/>
                        <a:pt x="132822" y="68071"/>
                        <a:pt x="132797" y="66387"/>
                      </a:cubicBezTo>
                      <a:cubicBezTo>
                        <a:pt x="132797" y="29719"/>
                        <a:pt x="103079" y="1"/>
                        <a:pt x="66411" y="1"/>
                      </a:cubicBezTo>
                      <a:cubicBezTo>
                        <a:pt x="29744" y="1"/>
                        <a:pt x="25" y="29719"/>
                        <a:pt x="25" y="66387"/>
                      </a:cubicBezTo>
                      <a:cubicBezTo>
                        <a:pt x="0" y="68071"/>
                        <a:pt x="63" y="69754"/>
                        <a:pt x="214" y="71438"/>
                      </a:cubicBezTo>
                      <a:cubicBezTo>
                        <a:pt x="214" y="71501"/>
                        <a:pt x="226" y="71577"/>
                        <a:pt x="239" y="71639"/>
                      </a:cubicBezTo>
                      <a:cubicBezTo>
                        <a:pt x="264" y="71991"/>
                        <a:pt x="289" y="72343"/>
                        <a:pt x="327" y="72720"/>
                      </a:cubicBezTo>
                      <a:cubicBezTo>
                        <a:pt x="365" y="73135"/>
                        <a:pt x="415" y="73562"/>
                        <a:pt x="465" y="73977"/>
                      </a:cubicBezTo>
                      <a:cubicBezTo>
                        <a:pt x="478" y="74127"/>
                        <a:pt x="490" y="74278"/>
                        <a:pt x="515" y="74442"/>
                      </a:cubicBezTo>
                      <a:cubicBezTo>
                        <a:pt x="528" y="74617"/>
                        <a:pt x="553" y="74806"/>
                        <a:pt x="578" y="74994"/>
                      </a:cubicBezTo>
                      <a:cubicBezTo>
                        <a:pt x="2187" y="87887"/>
                        <a:pt x="8306" y="113182"/>
                        <a:pt x="31390" y="136140"/>
                      </a:cubicBezTo>
                      <a:cubicBezTo>
                        <a:pt x="35926" y="140652"/>
                        <a:pt x="39545" y="146030"/>
                        <a:pt x="41782" y="152036"/>
                      </a:cubicBezTo>
                      <a:cubicBezTo>
                        <a:pt x="42775" y="154650"/>
                        <a:pt x="43164" y="157176"/>
                        <a:pt x="43177" y="158985"/>
                      </a:cubicBezTo>
                      <a:cubicBezTo>
                        <a:pt x="43202" y="166299"/>
                        <a:pt x="42976" y="169591"/>
                        <a:pt x="66411" y="169591"/>
                      </a:cubicBezTo>
                      <a:cubicBezTo>
                        <a:pt x="89834" y="169591"/>
                        <a:pt x="89621" y="166286"/>
                        <a:pt x="89646" y="158985"/>
                      </a:cubicBezTo>
                      <a:cubicBezTo>
                        <a:pt x="89646" y="157176"/>
                        <a:pt x="90048" y="154650"/>
                        <a:pt x="91041" y="152036"/>
                      </a:cubicBezTo>
                      <a:cubicBezTo>
                        <a:pt x="93277" y="146042"/>
                        <a:pt x="96896" y="140652"/>
                        <a:pt x="101433" y="136140"/>
                      </a:cubicBezTo>
                      <a:cubicBezTo>
                        <a:pt x="124516" y="113182"/>
                        <a:pt x="130636" y="87887"/>
                        <a:pt x="132244" y="74994"/>
                      </a:cubicBezTo>
                      <a:cubicBezTo>
                        <a:pt x="132269" y="74806"/>
                        <a:pt x="132295" y="74617"/>
                        <a:pt x="132307" y="74442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FEFEFE"/>
                  </a:solidFill>
                  <a:prstDash val="solid"/>
                  <a:miter lim="1256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</p:grpSp>
      <p:grpSp>
        <p:nvGrpSpPr>
          <p:cNvPr id="589" name="Google Shape;10346;p74">
            <a:extLst>
              <a:ext uri="{FF2B5EF4-FFF2-40B4-BE49-F238E27FC236}">
                <a16:creationId xmlns:a16="http://schemas.microsoft.com/office/drawing/2014/main" xmlns="" id="{64440AE9-6A0B-44C7-BDCB-4807193BCBF6}"/>
              </a:ext>
            </a:extLst>
          </p:cNvPr>
          <p:cNvGrpSpPr/>
          <p:nvPr userDrawn="1"/>
        </p:nvGrpSpPr>
        <p:grpSpPr>
          <a:xfrm>
            <a:off x="2430262" y="2078652"/>
            <a:ext cx="712577" cy="712374"/>
            <a:chOff x="2559249" y="2069323"/>
            <a:chExt cx="685566" cy="685634"/>
          </a:xfrm>
        </p:grpSpPr>
        <p:sp>
          <p:nvSpPr>
            <p:cNvPr id="590" name="Google Shape;10347;p74">
              <a:extLst>
                <a:ext uri="{FF2B5EF4-FFF2-40B4-BE49-F238E27FC236}">
                  <a16:creationId xmlns:a16="http://schemas.microsoft.com/office/drawing/2014/main" xmlns="" id="{5DF75902-A19E-46E4-93BA-3423FC458730}"/>
                </a:ext>
              </a:extLst>
            </p:cNvPr>
            <p:cNvSpPr/>
            <p:nvPr/>
          </p:nvSpPr>
          <p:spPr>
            <a:xfrm>
              <a:off x="2637836" y="2532965"/>
              <a:ext cx="376180" cy="221993"/>
            </a:xfrm>
            <a:custGeom>
              <a:avLst/>
              <a:gdLst/>
              <a:ahLst/>
              <a:cxnLst/>
              <a:rect l="l" t="t" r="r" b="b"/>
              <a:pathLst>
                <a:path w="114864" h="67784" extrusionOk="0">
                  <a:moveTo>
                    <a:pt x="106357" y="13065"/>
                  </a:moveTo>
                  <a:cubicBezTo>
                    <a:pt x="104189" y="14178"/>
                    <a:pt x="101932" y="15164"/>
                    <a:pt x="99610" y="15997"/>
                  </a:cubicBezTo>
                  <a:cubicBezTo>
                    <a:pt x="99509" y="16034"/>
                    <a:pt x="99407" y="16071"/>
                    <a:pt x="99307" y="16108"/>
                  </a:cubicBezTo>
                  <a:lnTo>
                    <a:pt x="99307" y="16108"/>
                  </a:lnTo>
                  <a:cubicBezTo>
                    <a:pt x="101716" y="15259"/>
                    <a:pt x="104072" y="14244"/>
                    <a:pt x="106357" y="13065"/>
                  </a:cubicBezTo>
                  <a:close/>
                  <a:moveTo>
                    <a:pt x="28508" y="0"/>
                  </a:moveTo>
                  <a:cubicBezTo>
                    <a:pt x="24492" y="0"/>
                    <a:pt x="20462" y="1024"/>
                    <a:pt x="16807" y="3134"/>
                  </a:cubicBezTo>
                  <a:lnTo>
                    <a:pt x="16196" y="3489"/>
                  </a:lnTo>
                  <a:cubicBezTo>
                    <a:pt x="1800" y="11798"/>
                    <a:pt x="1" y="31827"/>
                    <a:pt x="12628" y="42646"/>
                  </a:cubicBezTo>
                  <a:cubicBezTo>
                    <a:pt x="28344" y="56100"/>
                    <a:pt x="48088" y="64977"/>
                    <a:pt x="69813" y="67214"/>
                  </a:cubicBezTo>
                  <a:cubicBezTo>
                    <a:pt x="70015" y="67229"/>
                    <a:pt x="70217" y="67254"/>
                    <a:pt x="70424" y="67273"/>
                  </a:cubicBezTo>
                  <a:cubicBezTo>
                    <a:pt x="70803" y="67313"/>
                    <a:pt x="71193" y="67347"/>
                    <a:pt x="71572" y="67377"/>
                  </a:cubicBezTo>
                  <a:cubicBezTo>
                    <a:pt x="72085" y="67421"/>
                    <a:pt x="72592" y="67465"/>
                    <a:pt x="73100" y="67500"/>
                  </a:cubicBezTo>
                  <a:lnTo>
                    <a:pt x="73445" y="67525"/>
                  </a:lnTo>
                  <a:cubicBezTo>
                    <a:pt x="75888" y="67697"/>
                    <a:pt x="78340" y="67783"/>
                    <a:pt x="80797" y="67783"/>
                  </a:cubicBezTo>
                  <a:cubicBezTo>
                    <a:pt x="92212" y="67783"/>
                    <a:pt x="103723" y="65913"/>
                    <a:pt x="114864" y="62044"/>
                  </a:cubicBezTo>
                  <a:lnTo>
                    <a:pt x="114864" y="62044"/>
                  </a:lnTo>
                  <a:cubicBezTo>
                    <a:pt x="112427" y="62820"/>
                    <a:pt x="109978" y="63185"/>
                    <a:pt x="107581" y="63185"/>
                  </a:cubicBezTo>
                  <a:cubicBezTo>
                    <a:pt x="94740" y="63185"/>
                    <a:pt x="83396" y="52710"/>
                    <a:pt x="83396" y="38875"/>
                  </a:cubicBezTo>
                  <a:cubicBezTo>
                    <a:pt x="83396" y="28688"/>
                    <a:pt x="89785" y="19663"/>
                    <a:pt x="99307" y="16108"/>
                  </a:cubicBezTo>
                  <a:lnTo>
                    <a:pt x="99307" y="16108"/>
                  </a:lnTo>
                  <a:cubicBezTo>
                    <a:pt x="93355" y="18205"/>
                    <a:pt x="87080" y="19284"/>
                    <a:pt x="80750" y="19284"/>
                  </a:cubicBezTo>
                  <a:cubicBezTo>
                    <a:pt x="79680" y="19284"/>
                    <a:pt x="78608" y="19253"/>
                    <a:pt x="77536" y="19191"/>
                  </a:cubicBezTo>
                  <a:cubicBezTo>
                    <a:pt x="77230" y="19171"/>
                    <a:pt x="76920" y="19146"/>
                    <a:pt x="76609" y="19127"/>
                  </a:cubicBezTo>
                  <a:cubicBezTo>
                    <a:pt x="76077" y="19092"/>
                    <a:pt x="75554" y="19048"/>
                    <a:pt x="75022" y="18999"/>
                  </a:cubicBezTo>
                  <a:cubicBezTo>
                    <a:pt x="74948" y="18994"/>
                    <a:pt x="74869" y="18979"/>
                    <a:pt x="74795" y="18974"/>
                  </a:cubicBezTo>
                  <a:cubicBezTo>
                    <a:pt x="73346" y="18821"/>
                    <a:pt x="71912" y="18609"/>
                    <a:pt x="70483" y="18353"/>
                  </a:cubicBezTo>
                  <a:cubicBezTo>
                    <a:pt x="70414" y="18338"/>
                    <a:pt x="70340" y="18333"/>
                    <a:pt x="70276" y="18323"/>
                  </a:cubicBezTo>
                  <a:cubicBezTo>
                    <a:pt x="60651" y="16515"/>
                    <a:pt x="51671" y="12222"/>
                    <a:pt x="44234" y="5859"/>
                  </a:cubicBezTo>
                  <a:cubicBezTo>
                    <a:pt x="39736" y="2011"/>
                    <a:pt x="34136" y="0"/>
                    <a:pt x="2850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" name="Google Shape;10348;p74">
              <a:extLst>
                <a:ext uri="{FF2B5EF4-FFF2-40B4-BE49-F238E27FC236}">
                  <a16:creationId xmlns:a16="http://schemas.microsoft.com/office/drawing/2014/main" xmlns="" id="{6335A7FE-18AE-4D50-9A9E-C28C7356E68D}"/>
                </a:ext>
              </a:extLst>
            </p:cNvPr>
            <p:cNvSpPr/>
            <p:nvPr/>
          </p:nvSpPr>
          <p:spPr>
            <a:xfrm>
              <a:off x="2910955" y="2421038"/>
              <a:ext cx="327385" cy="318821"/>
            </a:xfrm>
            <a:custGeom>
              <a:avLst/>
              <a:gdLst/>
              <a:ahLst/>
              <a:cxnLst/>
              <a:rect l="l" t="t" r="r" b="b"/>
              <a:pathLst>
                <a:path w="99965" h="97350" extrusionOk="0">
                  <a:moveTo>
                    <a:pt x="53376" y="1"/>
                  </a:moveTo>
                  <a:lnTo>
                    <a:pt x="53376" y="6"/>
                  </a:lnTo>
                  <a:cubicBezTo>
                    <a:pt x="52883" y="9853"/>
                    <a:pt x="49823" y="19400"/>
                    <a:pt x="44500" y="27694"/>
                  </a:cubicBezTo>
                  <a:lnTo>
                    <a:pt x="44495" y="27689"/>
                  </a:lnTo>
                  <a:cubicBezTo>
                    <a:pt x="39162" y="35945"/>
                    <a:pt x="31740" y="42706"/>
                    <a:pt x="22962" y="47236"/>
                  </a:cubicBezTo>
                  <a:cubicBezTo>
                    <a:pt x="20794" y="48354"/>
                    <a:pt x="18537" y="49335"/>
                    <a:pt x="16215" y="50168"/>
                  </a:cubicBezTo>
                  <a:cubicBezTo>
                    <a:pt x="6526" y="53643"/>
                    <a:pt x="1" y="62751"/>
                    <a:pt x="1" y="73041"/>
                  </a:cubicBezTo>
                  <a:cubicBezTo>
                    <a:pt x="1" y="86877"/>
                    <a:pt x="11338" y="97350"/>
                    <a:pt x="24179" y="97350"/>
                  </a:cubicBezTo>
                  <a:cubicBezTo>
                    <a:pt x="26579" y="97350"/>
                    <a:pt x="29032" y="96984"/>
                    <a:pt x="31474" y="96205"/>
                  </a:cubicBezTo>
                  <a:cubicBezTo>
                    <a:pt x="31730" y="96126"/>
                    <a:pt x="31977" y="96043"/>
                    <a:pt x="32223" y="95954"/>
                  </a:cubicBezTo>
                  <a:cubicBezTo>
                    <a:pt x="49305" y="89907"/>
                    <a:pt x="64347" y="79542"/>
                    <a:pt x="76047" y="66176"/>
                  </a:cubicBezTo>
                  <a:cubicBezTo>
                    <a:pt x="76333" y="65870"/>
                    <a:pt x="76609" y="65575"/>
                    <a:pt x="76880" y="65254"/>
                  </a:cubicBezTo>
                  <a:cubicBezTo>
                    <a:pt x="88664" y="51450"/>
                    <a:pt x="96520" y="34919"/>
                    <a:pt x="99965" y="17468"/>
                  </a:cubicBezTo>
                  <a:lnTo>
                    <a:pt x="99965" y="17468"/>
                  </a:lnTo>
                  <a:cubicBezTo>
                    <a:pt x="97249" y="28811"/>
                    <a:pt x="87103" y="36062"/>
                    <a:pt x="76340" y="36062"/>
                  </a:cubicBezTo>
                  <a:cubicBezTo>
                    <a:pt x="72278" y="36062"/>
                    <a:pt x="68129" y="35030"/>
                    <a:pt x="64258" y="32795"/>
                  </a:cubicBezTo>
                  <a:cubicBezTo>
                    <a:pt x="55426" y="27694"/>
                    <a:pt x="50641" y="17596"/>
                    <a:pt x="52509" y="7571"/>
                  </a:cubicBezTo>
                  <a:cubicBezTo>
                    <a:pt x="52977" y="5067"/>
                    <a:pt x="53268" y="2534"/>
                    <a:pt x="5339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" name="Google Shape;10349;p74">
              <a:extLst>
                <a:ext uri="{FF2B5EF4-FFF2-40B4-BE49-F238E27FC236}">
                  <a16:creationId xmlns:a16="http://schemas.microsoft.com/office/drawing/2014/main" xmlns="" id="{5ED31003-4131-4255-8E1A-69D88F44E4D7}"/>
                </a:ext>
              </a:extLst>
            </p:cNvPr>
            <p:cNvSpPr/>
            <p:nvPr/>
          </p:nvSpPr>
          <p:spPr>
            <a:xfrm>
              <a:off x="3122726" y="2149918"/>
              <a:ext cx="10490" cy="10015"/>
            </a:xfrm>
            <a:custGeom>
              <a:avLst/>
              <a:gdLst/>
              <a:ahLst/>
              <a:cxnLst/>
              <a:rect l="l" t="t" r="r" b="b"/>
              <a:pathLst>
                <a:path w="3203" h="3058" extrusionOk="0">
                  <a:moveTo>
                    <a:pt x="21" y="0"/>
                  </a:moveTo>
                  <a:cubicBezTo>
                    <a:pt x="0" y="0"/>
                    <a:pt x="1234" y="1124"/>
                    <a:pt x="3203" y="3058"/>
                  </a:cubicBezTo>
                  <a:cubicBezTo>
                    <a:pt x="2429" y="2170"/>
                    <a:pt x="1576" y="1328"/>
                    <a:pt x="645" y="529"/>
                  </a:cubicBezTo>
                  <a:cubicBezTo>
                    <a:pt x="227" y="170"/>
                    <a:pt x="29" y="0"/>
                    <a:pt x="21" y="0"/>
                  </a:cubicBez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" name="Google Shape;10350;p74">
              <a:extLst>
                <a:ext uri="{FF2B5EF4-FFF2-40B4-BE49-F238E27FC236}">
                  <a16:creationId xmlns:a16="http://schemas.microsoft.com/office/drawing/2014/main" xmlns="" id="{1016FEEF-928A-4B4D-B965-313D343CD112}"/>
                </a:ext>
              </a:extLst>
            </p:cNvPr>
            <p:cNvSpPr/>
            <p:nvPr/>
          </p:nvSpPr>
          <p:spPr>
            <a:xfrm>
              <a:off x="3022956" y="2159929"/>
              <a:ext cx="221858" cy="379216"/>
            </a:xfrm>
            <a:custGeom>
              <a:avLst/>
              <a:gdLst/>
              <a:ahLst/>
              <a:cxnLst/>
              <a:rect l="l" t="t" r="r" b="b"/>
              <a:pathLst>
                <a:path w="67743" h="115791" extrusionOk="0">
                  <a:moveTo>
                    <a:pt x="33667" y="1"/>
                  </a:moveTo>
                  <a:cubicBezTo>
                    <a:pt x="43405" y="11169"/>
                    <a:pt x="40882" y="28926"/>
                    <a:pt x="27541" y="36624"/>
                  </a:cubicBezTo>
                  <a:lnTo>
                    <a:pt x="26934" y="36974"/>
                  </a:lnTo>
                  <a:cubicBezTo>
                    <a:pt x="23278" y="39085"/>
                    <a:pt x="19248" y="40109"/>
                    <a:pt x="15233" y="40109"/>
                  </a:cubicBezTo>
                  <a:cubicBezTo>
                    <a:pt x="9809" y="40109"/>
                    <a:pt x="4413" y="38242"/>
                    <a:pt x="0" y="34668"/>
                  </a:cubicBezTo>
                  <a:lnTo>
                    <a:pt x="0" y="34668"/>
                  </a:lnTo>
                  <a:cubicBezTo>
                    <a:pt x="4658" y="38719"/>
                    <a:pt x="8625" y="43529"/>
                    <a:pt x="11725" y="48916"/>
                  </a:cubicBezTo>
                  <a:cubicBezTo>
                    <a:pt x="12179" y="49709"/>
                    <a:pt x="12617" y="50513"/>
                    <a:pt x="13026" y="51316"/>
                  </a:cubicBezTo>
                  <a:cubicBezTo>
                    <a:pt x="13090" y="51439"/>
                    <a:pt x="13150" y="51568"/>
                    <a:pt x="13219" y="51691"/>
                  </a:cubicBezTo>
                  <a:cubicBezTo>
                    <a:pt x="13460" y="52169"/>
                    <a:pt x="13692" y="52642"/>
                    <a:pt x="13913" y="53125"/>
                  </a:cubicBezTo>
                  <a:cubicBezTo>
                    <a:pt x="14047" y="53396"/>
                    <a:pt x="14175" y="53672"/>
                    <a:pt x="14298" y="53948"/>
                  </a:cubicBezTo>
                  <a:cubicBezTo>
                    <a:pt x="14569" y="54544"/>
                    <a:pt x="14835" y="55151"/>
                    <a:pt x="15081" y="55752"/>
                  </a:cubicBezTo>
                  <a:cubicBezTo>
                    <a:pt x="15165" y="55964"/>
                    <a:pt x="15244" y="56171"/>
                    <a:pt x="15328" y="56383"/>
                  </a:cubicBezTo>
                  <a:cubicBezTo>
                    <a:pt x="15525" y="56880"/>
                    <a:pt x="15712" y="57378"/>
                    <a:pt x="15900" y="57886"/>
                  </a:cubicBezTo>
                  <a:cubicBezTo>
                    <a:pt x="18438" y="64904"/>
                    <a:pt x="19547" y="72326"/>
                    <a:pt x="19187" y="79729"/>
                  </a:cubicBezTo>
                  <a:cubicBezTo>
                    <a:pt x="19064" y="82262"/>
                    <a:pt x="18778" y="84795"/>
                    <a:pt x="18310" y="87304"/>
                  </a:cubicBezTo>
                  <a:cubicBezTo>
                    <a:pt x="16442" y="97324"/>
                    <a:pt x="21227" y="107422"/>
                    <a:pt x="30054" y="112523"/>
                  </a:cubicBezTo>
                  <a:cubicBezTo>
                    <a:pt x="33927" y="114758"/>
                    <a:pt x="38077" y="115790"/>
                    <a:pt x="42139" y="115790"/>
                  </a:cubicBezTo>
                  <a:cubicBezTo>
                    <a:pt x="52903" y="115790"/>
                    <a:pt x="63049" y="108539"/>
                    <a:pt x="65761" y="97196"/>
                  </a:cubicBezTo>
                  <a:cubicBezTo>
                    <a:pt x="66717" y="92366"/>
                    <a:pt x="67328" y="87462"/>
                    <a:pt x="67594" y="82533"/>
                  </a:cubicBezTo>
                  <a:cubicBezTo>
                    <a:pt x="67644" y="81602"/>
                    <a:pt x="67678" y="80665"/>
                    <a:pt x="67703" y="79739"/>
                  </a:cubicBezTo>
                  <a:cubicBezTo>
                    <a:pt x="67728" y="78832"/>
                    <a:pt x="67742" y="77920"/>
                    <a:pt x="67742" y="77013"/>
                  </a:cubicBezTo>
                  <a:cubicBezTo>
                    <a:pt x="67737" y="58916"/>
                    <a:pt x="63144" y="41893"/>
                    <a:pt x="55061" y="27043"/>
                  </a:cubicBezTo>
                  <a:lnTo>
                    <a:pt x="55047" y="27058"/>
                  </a:lnTo>
                  <a:cubicBezTo>
                    <a:pt x="54613" y="26255"/>
                    <a:pt x="54169" y="25461"/>
                    <a:pt x="53716" y="24673"/>
                  </a:cubicBezTo>
                  <a:cubicBezTo>
                    <a:pt x="47915" y="14623"/>
                    <a:pt x="38541" y="4811"/>
                    <a:pt x="3366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" name="Google Shape;10351;p74">
              <a:extLst>
                <a:ext uri="{FF2B5EF4-FFF2-40B4-BE49-F238E27FC236}">
                  <a16:creationId xmlns:a16="http://schemas.microsoft.com/office/drawing/2014/main" xmlns="" id="{B15C6B4D-BDDE-495A-B9E9-9F2DD66D19C8}"/>
                </a:ext>
              </a:extLst>
            </p:cNvPr>
            <p:cNvSpPr/>
            <p:nvPr/>
          </p:nvSpPr>
          <p:spPr>
            <a:xfrm>
              <a:off x="3001649" y="2257452"/>
              <a:ext cx="4395" cy="2908"/>
            </a:xfrm>
            <a:custGeom>
              <a:avLst/>
              <a:gdLst/>
              <a:ahLst/>
              <a:cxnLst/>
              <a:rect l="l" t="t" r="r" b="b"/>
              <a:pathLst>
                <a:path w="1342" h="888" extrusionOk="0">
                  <a:moveTo>
                    <a:pt x="1" y="1"/>
                  </a:moveTo>
                  <a:cubicBezTo>
                    <a:pt x="449" y="291"/>
                    <a:pt x="898" y="587"/>
                    <a:pt x="1341" y="888"/>
                  </a:cubicBezTo>
                  <a:cubicBezTo>
                    <a:pt x="898" y="587"/>
                    <a:pt x="449" y="291"/>
                    <a:pt x="1" y="1"/>
                  </a:cubicBez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5" name="Google Shape;10352;p74">
              <a:extLst>
                <a:ext uri="{FF2B5EF4-FFF2-40B4-BE49-F238E27FC236}">
                  <a16:creationId xmlns:a16="http://schemas.microsoft.com/office/drawing/2014/main" xmlns="" id="{5540CC55-5CBF-4783-807C-7EB796B16A80}"/>
                </a:ext>
              </a:extLst>
            </p:cNvPr>
            <p:cNvSpPr/>
            <p:nvPr/>
          </p:nvSpPr>
          <p:spPr>
            <a:xfrm>
              <a:off x="3006814" y="2260907"/>
              <a:ext cx="504" cy="373"/>
            </a:xfrm>
            <a:custGeom>
              <a:avLst/>
              <a:gdLst/>
              <a:ahLst/>
              <a:cxnLst/>
              <a:rect l="l" t="t" r="r" b="b"/>
              <a:pathLst>
                <a:path w="154" h="114" extrusionOk="0">
                  <a:moveTo>
                    <a:pt x="1" y="0"/>
                  </a:moveTo>
                  <a:lnTo>
                    <a:pt x="1" y="0"/>
                  </a:lnTo>
                  <a:cubicBezTo>
                    <a:pt x="50" y="40"/>
                    <a:pt x="104" y="74"/>
                    <a:pt x="154" y="114"/>
                  </a:cubicBezTo>
                  <a:cubicBezTo>
                    <a:pt x="104" y="74"/>
                    <a:pt x="55" y="40"/>
                    <a:pt x="1" y="0"/>
                  </a:cubicBez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6" name="Google Shape;10353;p74">
              <a:extLst>
                <a:ext uri="{FF2B5EF4-FFF2-40B4-BE49-F238E27FC236}">
                  <a16:creationId xmlns:a16="http://schemas.microsoft.com/office/drawing/2014/main" xmlns="" id="{9FE05561-C70B-445C-98C1-9F4C9CD13AF0}"/>
                </a:ext>
              </a:extLst>
            </p:cNvPr>
            <p:cNvSpPr/>
            <p:nvPr/>
          </p:nvSpPr>
          <p:spPr>
            <a:xfrm>
              <a:off x="3007315" y="2261277"/>
              <a:ext cx="15645" cy="12190"/>
            </a:xfrm>
            <a:custGeom>
              <a:avLst/>
              <a:gdLst/>
              <a:ahLst/>
              <a:cxnLst/>
              <a:rect l="l" t="t" r="r" b="b"/>
              <a:pathLst>
                <a:path w="4777" h="3722" extrusionOk="0">
                  <a:moveTo>
                    <a:pt x="1" y="1"/>
                  </a:moveTo>
                  <a:lnTo>
                    <a:pt x="1" y="1"/>
                  </a:lnTo>
                  <a:cubicBezTo>
                    <a:pt x="1479" y="1026"/>
                    <a:pt x="2908" y="2135"/>
                    <a:pt x="4283" y="3313"/>
                  </a:cubicBezTo>
                  <a:cubicBezTo>
                    <a:pt x="4441" y="3456"/>
                    <a:pt x="4609" y="3589"/>
                    <a:pt x="4776" y="3722"/>
                  </a:cubicBezTo>
                  <a:cubicBezTo>
                    <a:pt x="3253" y="2396"/>
                    <a:pt x="1666" y="1149"/>
                    <a:pt x="1" y="1"/>
                  </a:cubicBezTo>
                  <a:close/>
                </a:path>
              </a:pathLst>
            </a:custGeom>
            <a:solidFill>
              <a:srgbClr val="CFD9E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7" name="Google Shape;10354;p74">
              <a:extLst>
                <a:ext uri="{FF2B5EF4-FFF2-40B4-BE49-F238E27FC236}">
                  <a16:creationId xmlns:a16="http://schemas.microsoft.com/office/drawing/2014/main" xmlns="" id="{B005C4E3-962A-47A3-B461-FFA2A52DC549}"/>
                </a:ext>
              </a:extLst>
            </p:cNvPr>
            <p:cNvSpPr/>
            <p:nvPr/>
          </p:nvSpPr>
          <p:spPr>
            <a:xfrm>
              <a:off x="3006025" y="2260357"/>
              <a:ext cx="793" cy="553"/>
            </a:xfrm>
            <a:custGeom>
              <a:avLst/>
              <a:gdLst/>
              <a:ahLst/>
              <a:cxnLst/>
              <a:rect l="l" t="t" r="r" b="b"/>
              <a:pathLst>
                <a:path w="242" h="169" extrusionOk="0">
                  <a:moveTo>
                    <a:pt x="0" y="1"/>
                  </a:moveTo>
                  <a:lnTo>
                    <a:pt x="201" y="140"/>
                  </a:lnTo>
                  <a:lnTo>
                    <a:pt x="201" y="140"/>
                  </a:lnTo>
                  <a:cubicBezTo>
                    <a:pt x="137" y="95"/>
                    <a:pt x="74" y="50"/>
                    <a:pt x="0" y="1"/>
                  </a:cubicBezTo>
                  <a:close/>
                  <a:moveTo>
                    <a:pt x="201" y="140"/>
                  </a:moveTo>
                  <a:cubicBezTo>
                    <a:pt x="215" y="150"/>
                    <a:pt x="228" y="159"/>
                    <a:pt x="242" y="168"/>
                  </a:cubicBezTo>
                  <a:lnTo>
                    <a:pt x="201" y="140"/>
                  </a:lnTo>
                  <a:close/>
                </a:path>
              </a:pathLst>
            </a:custGeom>
            <a:solidFill>
              <a:srgbClr val="CFD9E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" name="Google Shape;10355;p74">
              <a:extLst>
                <a:ext uri="{FF2B5EF4-FFF2-40B4-BE49-F238E27FC236}">
                  <a16:creationId xmlns:a16="http://schemas.microsoft.com/office/drawing/2014/main" xmlns="" id="{1E11B764-A9A6-49DB-AA59-A69C72ADA8B0}"/>
                </a:ext>
              </a:extLst>
            </p:cNvPr>
            <p:cNvSpPr/>
            <p:nvPr/>
          </p:nvSpPr>
          <p:spPr>
            <a:xfrm>
              <a:off x="2790124" y="2069323"/>
              <a:ext cx="376068" cy="221963"/>
            </a:xfrm>
            <a:custGeom>
              <a:avLst/>
              <a:gdLst/>
              <a:ahLst/>
              <a:cxnLst/>
              <a:rect l="l" t="t" r="r" b="b"/>
              <a:pathLst>
                <a:path w="114830" h="67775" extrusionOk="0">
                  <a:moveTo>
                    <a:pt x="15387" y="51713"/>
                  </a:moveTo>
                  <a:cubicBezTo>
                    <a:pt x="13025" y="52552"/>
                    <a:pt x="10715" y="53552"/>
                    <a:pt x="8473" y="54709"/>
                  </a:cubicBezTo>
                  <a:lnTo>
                    <a:pt x="8473" y="54709"/>
                  </a:lnTo>
                  <a:cubicBezTo>
                    <a:pt x="10647" y="53591"/>
                    <a:pt x="12899" y="52605"/>
                    <a:pt x="15225" y="51772"/>
                  </a:cubicBezTo>
                  <a:cubicBezTo>
                    <a:pt x="15279" y="51753"/>
                    <a:pt x="15333" y="51733"/>
                    <a:pt x="15387" y="51713"/>
                  </a:cubicBezTo>
                  <a:close/>
                  <a:moveTo>
                    <a:pt x="34032" y="1"/>
                  </a:moveTo>
                  <a:cubicBezTo>
                    <a:pt x="22630" y="1"/>
                    <a:pt x="11132" y="1868"/>
                    <a:pt x="1" y="5720"/>
                  </a:cubicBezTo>
                  <a:cubicBezTo>
                    <a:pt x="2428" y="4951"/>
                    <a:pt x="4866" y="4589"/>
                    <a:pt x="7253" y="4589"/>
                  </a:cubicBezTo>
                  <a:cubicBezTo>
                    <a:pt x="20092" y="4589"/>
                    <a:pt x="31430" y="15063"/>
                    <a:pt x="31430" y="28899"/>
                  </a:cubicBezTo>
                  <a:cubicBezTo>
                    <a:pt x="31430" y="39137"/>
                    <a:pt x="24982" y="48196"/>
                    <a:pt x="15387" y="51713"/>
                  </a:cubicBezTo>
                  <a:lnTo>
                    <a:pt x="15387" y="51713"/>
                  </a:lnTo>
                  <a:cubicBezTo>
                    <a:pt x="21370" y="49588"/>
                    <a:pt x="27683" y="48494"/>
                    <a:pt x="34053" y="48494"/>
                  </a:cubicBezTo>
                  <a:cubicBezTo>
                    <a:pt x="35131" y="48494"/>
                    <a:pt x="36210" y="48525"/>
                    <a:pt x="37290" y="48588"/>
                  </a:cubicBezTo>
                  <a:cubicBezTo>
                    <a:pt x="37605" y="48608"/>
                    <a:pt x="37911" y="48632"/>
                    <a:pt x="38221" y="48647"/>
                  </a:cubicBezTo>
                  <a:cubicBezTo>
                    <a:pt x="38749" y="48687"/>
                    <a:pt x="39276" y="48731"/>
                    <a:pt x="39803" y="48780"/>
                  </a:cubicBezTo>
                  <a:cubicBezTo>
                    <a:pt x="39877" y="48785"/>
                    <a:pt x="39956" y="48795"/>
                    <a:pt x="40030" y="48805"/>
                  </a:cubicBezTo>
                  <a:cubicBezTo>
                    <a:pt x="41479" y="48958"/>
                    <a:pt x="42913" y="49165"/>
                    <a:pt x="44343" y="49426"/>
                  </a:cubicBezTo>
                  <a:cubicBezTo>
                    <a:pt x="44412" y="49436"/>
                    <a:pt x="44485" y="49446"/>
                    <a:pt x="44554" y="49456"/>
                  </a:cubicBezTo>
                  <a:cubicBezTo>
                    <a:pt x="51706" y="50801"/>
                    <a:pt x="58507" y="53517"/>
                    <a:pt x="64584" y="57440"/>
                  </a:cubicBezTo>
                  <a:cubicBezTo>
                    <a:pt x="65032" y="57730"/>
                    <a:pt x="65481" y="58026"/>
                    <a:pt x="65924" y="58332"/>
                  </a:cubicBezTo>
                  <a:lnTo>
                    <a:pt x="66166" y="58499"/>
                  </a:lnTo>
                  <a:cubicBezTo>
                    <a:pt x="66215" y="58539"/>
                    <a:pt x="66269" y="58573"/>
                    <a:pt x="66319" y="58613"/>
                  </a:cubicBezTo>
                  <a:cubicBezTo>
                    <a:pt x="67975" y="59771"/>
                    <a:pt x="69571" y="61008"/>
                    <a:pt x="71094" y="62334"/>
                  </a:cubicBezTo>
                  <a:cubicBezTo>
                    <a:pt x="75504" y="65908"/>
                    <a:pt x="80901" y="67775"/>
                    <a:pt x="86325" y="67775"/>
                  </a:cubicBezTo>
                  <a:cubicBezTo>
                    <a:pt x="90341" y="67775"/>
                    <a:pt x="94372" y="66751"/>
                    <a:pt x="98028" y="64640"/>
                  </a:cubicBezTo>
                  <a:lnTo>
                    <a:pt x="98640" y="64290"/>
                  </a:lnTo>
                  <a:cubicBezTo>
                    <a:pt x="113036" y="55981"/>
                    <a:pt x="114830" y="35951"/>
                    <a:pt x="102203" y="25138"/>
                  </a:cubicBezTo>
                  <a:cubicBezTo>
                    <a:pt x="98028" y="21560"/>
                    <a:pt x="93563" y="18307"/>
                    <a:pt x="88857" y="15419"/>
                  </a:cubicBezTo>
                  <a:cubicBezTo>
                    <a:pt x="75850" y="7435"/>
                    <a:pt x="60966" y="2216"/>
                    <a:pt x="45018" y="570"/>
                  </a:cubicBezTo>
                  <a:cubicBezTo>
                    <a:pt x="44811" y="555"/>
                    <a:pt x="44609" y="530"/>
                    <a:pt x="44407" y="511"/>
                  </a:cubicBezTo>
                  <a:cubicBezTo>
                    <a:pt x="44022" y="471"/>
                    <a:pt x="43643" y="437"/>
                    <a:pt x="43253" y="407"/>
                  </a:cubicBezTo>
                  <a:cubicBezTo>
                    <a:pt x="42741" y="363"/>
                    <a:pt x="42238" y="318"/>
                    <a:pt x="41726" y="284"/>
                  </a:cubicBezTo>
                  <a:lnTo>
                    <a:pt x="41381" y="259"/>
                  </a:lnTo>
                  <a:cubicBezTo>
                    <a:pt x="38938" y="87"/>
                    <a:pt x="36487" y="1"/>
                    <a:pt x="3403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9" name="Google Shape;10356;p74">
              <a:extLst>
                <a:ext uri="{FF2B5EF4-FFF2-40B4-BE49-F238E27FC236}">
                  <a16:creationId xmlns:a16="http://schemas.microsoft.com/office/drawing/2014/main" xmlns="" id="{4E981A9C-9C39-4EB0-BFB7-FB42838B91D9}"/>
                </a:ext>
              </a:extLst>
            </p:cNvPr>
            <p:cNvSpPr/>
            <p:nvPr/>
          </p:nvSpPr>
          <p:spPr>
            <a:xfrm>
              <a:off x="2559328" y="2381300"/>
              <a:ext cx="1294" cy="21877"/>
            </a:xfrm>
            <a:custGeom>
              <a:avLst/>
              <a:gdLst/>
              <a:ahLst/>
              <a:cxnLst/>
              <a:rect l="l" t="t" r="r" b="b"/>
              <a:pathLst>
                <a:path w="395" h="6680" extrusionOk="0">
                  <a:moveTo>
                    <a:pt x="395" y="1"/>
                  </a:moveTo>
                  <a:cubicBezTo>
                    <a:pt x="193" y="2219"/>
                    <a:pt x="65" y="4447"/>
                    <a:pt x="1" y="6679"/>
                  </a:cubicBezTo>
                  <a:lnTo>
                    <a:pt x="15" y="6679"/>
                  </a:lnTo>
                  <a:cubicBezTo>
                    <a:pt x="70" y="4447"/>
                    <a:pt x="198" y="2224"/>
                    <a:pt x="395" y="1"/>
                  </a:cubicBezTo>
                  <a:close/>
                </a:path>
              </a:pathLst>
            </a:custGeom>
            <a:solidFill>
              <a:srgbClr val="A5B7C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0" name="Google Shape;10357;p74">
              <a:extLst>
                <a:ext uri="{FF2B5EF4-FFF2-40B4-BE49-F238E27FC236}">
                  <a16:creationId xmlns:a16="http://schemas.microsoft.com/office/drawing/2014/main" xmlns="" id="{97CE55A6-6DE6-4A71-93ED-7F94B3DFBC1B}"/>
                </a:ext>
              </a:extLst>
            </p:cNvPr>
            <p:cNvSpPr/>
            <p:nvPr/>
          </p:nvSpPr>
          <p:spPr>
            <a:xfrm>
              <a:off x="2565429" y="2084349"/>
              <a:ext cx="327628" cy="318828"/>
            </a:xfrm>
            <a:custGeom>
              <a:avLst/>
              <a:gdLst/>
              <a:ahLst/>
              <a:cxnLst/>
              <a:rect l="l" t="t" r="r" b="b"/>
              <a:pathLst>
                <a:path w="100039" h="97352" extrusionOk="0">
                  <a:moveTo>
                    <a:pt x="75862" y="1"/>
                  </a:moveTo>
                  <a:cubicBezTo>
                    <a:pt x="73475" y="1"/>
                    <a:pt x="71037" y="363"/>
                    <a:pt x="68610" y="1132"/>
                  </a:cubicBezTo>
                  <a:cubicBezTo>
                    <a:pt x="68344" y="1221"/>
                    <a:pt x="68088" y="1304"/>
                    <a:pt x="67821" y="1398"/>
                  </a:cubicBezTo>
                  <a:cubicBezTo>
                    <a:pt x="50739" y="7450"/>
                    <a:pt x="35693" y="17810"/>
                    <a:pt x="23992" y="31181"/>
                  </a:cubicBezTo>
                  <a:cubicBezTo>
                    <a:pt x="23712" y="31482"/>
                    <a:pt x="23436" y="31782"/>
                    <a:pt x="23164" y="32098"/>
                  </a:cubicBezTo>
                  <a:cubicBezTo>
                    <a:pt x="11277" y="46021"/>
                    <a:pt x="3391" y="62709"/>
                    <a:pt x="1" y="80328"/>
                  </a:cubicBezTo>
                  <a:cubicBezTo>
                    <a:pt x="2554" y="68739"/>
                    <a:pt x="12822" y="61297"/>
                    <a:pt x="23723" y="61297"/>
                  </a:cubicBezTo>
                  <a:cubicBezTo>
                    <a:pt x="27782" y="61297"/>
                    <a:pt x="31928" y="62329"/>
                    <a:pt x="35796" y="64562"/>
                  </a:cubicBezTo>
                  <a:cubicBezTo>
                    <a:pt x="44628" y="69658"/>
                    <a:pt x="49414" y="79756"/>
                    <a:pt x="47546" y="89781"/>
                  </a:cubicBezTo>
                  <a:cubicBezTo>
                    <a:pt x="47077" y="92285"/>
                    <a:pt x="46787" y="94818"/>
                    <a:pt x="46663" y="97351"/>
                  </a:cubicBezTo>
                  <a:lnTo>
                    <a:pt x="46673" y="97351"/>
                  </a:lnTo>
                  <a:cubicBezTo>
                    <a:pt x="47166" y="87504"/>
                    <a:pt x="50227" y="77957"/>
                    <a:pt x="55550" y="69663"/>
                  </a:cubicBezTo>
                  <a:lnTo>
                    <a:pt x="55554" y="69673"/>
                  </a:lnTo>
                  <a:cubicBezTo>
                    <a:pt x="60882" y="61417"/>
                    <a:pt x="68309" y="54651"/>
                    <a:pt x="77082" y="50131"/>
                  </a:cubicBezTo>
                  <a:cubicBezTo>
                    <a:pt x="79251" y="49007"/>
                    <a:pt x="81503" y="48027"/>
                    <a:pt x="83834" y="47189"/>
                  </a:cubicBezTo>
                  <a:cubicBezTo>
                    <a:pt x="93523" y="43714"/>
                    <a:pt x="100039" y="34611"/>
                    <a:pt x="100039" y="24316"/>
                  </a:cubicBezTo>
                  <a:cubicBezTo>
                    <a:pt x="100039" y="10476"/>
                    <a:pt x="88701" y="1"/>
                    <a:pt x="7586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" name="Google Shape;10358;p74">
              <a:extLst>
                <a:ext uri="{FF2B5EF4-FFF2-40B4-BE49-F238E27FC236}">
                  <a16:creationId xmlns:a16="http://schemas.microsoft.com/office/drawing/2014/main" xmlns="" id="{EC79B14B-F69D-4420-B41B-E45B67BF5728}"/>
                </a:ext>
              </a:extLst>
            </p:cNvPr>
            <p:cNvSpPr/>
            <p:nvPr/>
          </p:nvSpPr>
          <p:spPr>
            <a:xfrm>
              <a:off x="2560618" y="2347407"/>
              <a:ext cx="4814" cy="33896"/>
            </a:xfrm>
            <a:custGeom>
              <a:avLst/>
              <a:gdLst/>
              <a:ahLst/>
              <a:cxnLst/>
              <a:rect l="l" t="t" r="r" b="b"/>
              <a:pathLst>
                <a:path w="1470" h="10350" extrusionOk="0">
                  <a:moveTo>
                    <a:pt x="1470" y="0"/>
                  </a:moveTo>
                  <a:lnTo>
                    <a:pt x="1470" y="0"/>
                  </a:lnTo>
                  <a:cubicBezTo>
                    <a:pt x="1401" y="306"/>
                    <a:pt x="1337" y="611"/>
                    <a:pt x="1282" y="917"/>
                  </a:cubicBezTo>
                  <a:cubicBezTo>
                    <a:pt x="711" y="4042"/>
                    <a:pt x="287" y="7191"/>
                    <a:pt x="1" y="10350"/>
                  </a:cubicBezTo>
                  <a:cubicBezTo>
                    <a:pt x="316" y="6875"/>
                    <a:pt x="809" y="3421"/>
                    <a:pt x="1470" y="0"/>
                  </a:cubicBezTo>
                  <a:close/>
                </a:path>
              </a:pathLst>
            </a:custGeom>
            <a:solidFill>
              <a:srgbClr val="667E9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" name="Google Shape;10359;p74">
              <a:extLst>
                <a:ext uri="{FF2B5EF4-FFF2-40B4-BE49-F238E27FC236}">
                  <a16:creationId xmlns:a16="http://schemas.microsoft.com/office/drawing/2014/main" xmlns="" id="{EF42569C-F1CC-4338-8749-E623CC714FA3}"/>
                </a:ext>
              </a:extLst>
            </p:cNvPr>
            <p:cNvSpPr/>
            <p:nvPr/>
          </p:nvSpPr>
          <p:spPr>
            <a:xfrm>
              <a:off x="2559249" y="2285083"/>
              <a:ext cx="222808" cy="417520"/>
            </a:xfrm>
            <a:custGeom>
              <a:avLst/>
              <a:gdLst/>
              <a:ahLst/>
              <a:cxnLst/>
              <a:rect l="l" t="t" r="r" b="b"/>
              <a:pathLst>
                <a:path w="68033" h="127487" extrusionOk="0">
                  <a:moveTo>
                    <a:pt x="25602" y="1"/>
                  </a:moveTo>
                  <a:cubicBezTo>
                    <a:pt x="14703" y="1"/>
                    <a:pt x="4439" y="7441"/>
                    <a:pt x="1883" y="19035"/>
                  </a:cubicBezTo>
                  <a:cubicBezTo>
                    <a:pt x="1227" y="22455"/>
                    <a:pt x="734" y="25910"/>
                    <a:pt x="419" y="29385"/>
                  </a:cubicBezTo>
                  <a:cubicBezTo>
                    <a:pt x="222" y="31603"/>
                    <a:pt x="94" y="33835"/>
                    <a:pt x="35" y="36063"/>
                  </a:cubicBezTo>
                  <a:cubicBezTo>
                    <a:pt x="10" y="36975"/>
                    <a:pt x="0" y="37887"/>
                    <a:pt x="0" y="38798"/>
                  </a:cubicBezTo>
                  <a:cubicBezTo>
                    <a:pt x="0" y="56881"/>
                    <a:pt x="4588" y="73904"/>
                    <a:pt x="12671" y="88749"/>
                  </a:cubicBezTo>
                  <a:lnTo>
                    <a:pt x="12691" y="88739"/>
                  </a:lnTo>
                  <a:cubicBezTo>
                    <a:pt x="13125" y="89537"/>
                    <a:pt x="13568" y="90331"/>
                    <a:pt x="14022" y="91119"/>
                  </a:cubicBezTo>
                  <a:cubicBezTo>
                    <a:pt x="22883" y="106467"/>
                    <a:pt x="35042" y="118709"/>
                    <a:pt x="49088" y="127487"/>
                  </a:cubicBezTo>
                  <a:cubicBezTo>
                    <a:pt x="44716" y="124746"/>
                    <a:pt x="40552" y="121676"/>
                    <a:pt x="36624" y="118320"/>
                  </a:cubicBezTo>
                  <a:cubicBezTo>
                    <a:pt x="23997" y="107507"/>
                    <a:pt x="25796" y="87482"/>
                    <a:pt x="40192" y="79163"/>
                  </a:cubicBezTo>
                  <a:lnTo>
                    <a:pt x="40803" y="78813"/>
                  </a:lnTo>
                  <a:cubicBezTo>
                    <a:pt x="44454" y="76704"/>
                    <a:pt x="48478" y="75683"/>
                    <a:pt x="52488" y="75683"/>
                  </a:cubicBezTo>
                  <a:cubicBezTo>
                    <a:pt x="58037" y="75683"/>
                    <a:pt x="63561" y="77639"/>
                    <a:pt x="68033" y="81376"/>
                  </a:cubicBezTo>
                  <a:cubicBezTo>
                    <a:pt x="63232" y="77255"/>
                    <a:pt x="59166" y="72352"/>
                    <a:pt x="56012" y="66871"/>
                  </a:cubicBezTo>
                  <a:cubicBezTo>
                    <a:pt x="55559" y="66078"/>
                    <a:pt x="55120" y="65279"/>
                    <a:pt x="54706" y="64471"/>
                  </a:cubicBezTo>
                  <a:cubicBezTo>
                    <a:pt x="54642" y="64348"/>
                    <a:pt x="54583" y="64220"/>
                    <a:pt x="54514" y="64096"/>
                  </a:cubicBezTo>
                  <a:cubicBezTo>
                    <a:pt x="54272" y="63618"/>
                    <a:pt x="54041" y="63145"/>
                    <a:pt x="53819" y="62667"/>
                  </a:cubicBezTo>
                  <a:cubicBezTo>
                    <a:pt x="53691" y="62396"/>
                    <a:pt x="53558" y="62115"/>
                    <a:pt x="53435" y="61839"/>
                  </a:cubicBezTo>
                  <a:cubicBezTo>
                    <a:pt x="53164" y="61243"/>
                    <a:pt x="52902" y="60637"/>
                    <a:pt x="52656" y="60035"/>
                  </a:cubicBezTo>
                  <a:cubicBezTo>
                    <a:pt x="52567" y="59823"/>
                    <a:pt x="52488" y="59616"/>
                    <a:pt x="52409" y="59399"/>
                  </a:cubicBezTo>
                  <a:cubicBezTo>
                    <a:pt x="52212" y="58902"/>
                    <a:pt x="52020" y="58404"/>
                    <a:pt x="51843" y="57901"/>
                  </a:cubicBezTo>
                  <a:cubicBezTo>
                    <a:pt x="49305" y="50888"/>
                    <a:pt x="48196" y="43461"/>
                    <a:pt x="48550" y="36058"/>
                  </a:cubicBezTo>
                  <a:cubicBezTo>
                    <a:pt x="48674" y="33525"/>
                    <a:pt x="48964" y="30992"/>
                    <a:pt x="49433" y="28488"/>
                  </a:cubicBezTo>
                  <a:cubicBezTo>
                    <a:pt x="51301" y="18463"/>
                    <a:pt x="46510" y="8365"/>
                    <a:pt x="37683" y="3269"/>
                  </a:cubicBezTo>
                  <a:cubicBezTo>
                    <a:pt x="33812" y="1033"/>
                    <a:pt x="29663" y="1"/>
                    <a:pt x="2560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03" name="Google Shape;10360;p74">
            <a:extLst>
              <a:ext uri="{FF2B5EF4-FFF2-40B4-BE49-F238E27FC236}">
                <a16:creationId xmlns:a16="http://schemas.microsoft.com/office/drawing/2014/main" xmlns="" id="{2F4837A6-28D2-4912-A3FB-DA027FACCA1C}"/>
              </a:ext>
            </a:extLst>
          </p:cNvPr>
          <p:cNvGrpSpPr/>
          <p:nvPr userDrawn="1"/>
        </p:nvGrpSpPr>
        <p:grpSpPr>
          <a:xfrm>
            <a:off x="7612699" y="1191441"/>
            <a:ext cx="845645" cy="711911"/>
            <a:chOff x="951975" y="315800"/>
            <a:chExt cx="5860325" cy="4933550"/>
          </a:xfrm>
        </p:grpSpPr>
        <p:sp>
          <p:nvSpPr>
            <p:cNvPr id="604" name="Google Shape;10361;p74">
              <a:extLst>
                <a:ext uri="{FF2B5EF4-FFF2-40B4-BE49-F238E27FC236}">
                  <a16:creationId xmlns:a16="http://schemas.microsoft.com/office/drawing/2014/main" xmlns="" id="{87308845-9ED9-44E0-A129-FD136164FE82}"/>
                </a:ext>
              </a:extLst>
            </p:cNvPr>
            <p:cNvSpPr/>
            <p:nvPr/>
          </p:nvSpPr>
          <p:spPr>
            <a:xfrm>
              <a:off x="6501500" y="3684025"/>
              <a:ext cx="310800" cy="261200"/>
            </a:xfrm>
            <a:custGeom>
              <a:avLst/>
              <a:gdLst/>
              <a:ahLst/>
              <a:cxnLst/>
              <a:rect l="l" t="t" r="r" b="b"/>
              <a:pathLst>
                <a:path w="12432" h="10448" extrusionOk="0">
                  <a:moveTo>
                    <a:pt x="4963" y="0"/>
                  </a:moveTo>
                  <a:cubicBezTo>
                    <a:pt x="2239" y="0"/>
                    <a:pt x="0" y="2356"/>
                    <a:pt x="0" y="5120"/>
                  </a:cubicBezTo>
                  <a:cubicBezTo>
                    <a:pt x="0" y="8227"/>
                    <a:pt x="2220" y="10447"/>
                    <a:pt x="5328" y="10447"/>
                  </a:cubicBezTo>
                  <a:cubicBezTo>
                    <a:pt x="9989" y="10447"/>
                    <a:pt x="12431" y="4898"/>
                    <a:pt x="8879" y="1568"/>
                  </a:cubicBezTo>
                  <a:cubicBezTo>
                    <a:pt x="7991" y="458"/>
                    <a:pt x="6660" y="14"/>
                    <a:pt x="5328" y="14"/>
                  </a:cubicBezTo>
                  <a:cubicBezTo>
                    <a:pt x="5205" y="5"/>
                    <a:pt x="5084" y="0"/>
                    <a:pt x="496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5" name="Google Shape;10362;p74">
              <a:extLst>
                <a:ext uri="{FF2B5EF4-FFF2-40B4-BE49-F238E27FC236}">
                  <a16:creationId xmlns:a16="http://schemas.microsoft.com/office/drawing/2014/main" xmlns="" id="{02327331-527D-48BF-9459-B7ABE85E4D74}"/>
                </a:ext>
              </a:extLst>
            </p:cNvPr>
            <p:cNvSpPr/>
            <p:nvPr/>
          </p:nvSpPr>
          <p:spPr>
            <a:xfrm>
              <a:off x="6501500" y="2945200"/>
              <a:ext cx="310800" cy="261925"/>
            </a:xfrm>
            <a:custGeom>
              <a:avLst/>
              <a:gdLst/>
              <a:ahLst/>
              <a:cxnLst/>
              <a:rect l="l" t="t" r="r" b="b"/>
              <a:pathLst>
                <a:path w="12432" h="10477" extrusionOk="0">
                  <a:moveTo>
                    <a:pt x="5852" y="1"/>
                  </a:moveTo>
                  <a:cubicBezTo>
                    <a:pt x="5678" y="1"/>
                    <a:pt x="5503" y="15"/>
                    <a:pt x="5328" y="44"/>
                  </a:cubicBezTo>
                  <a:cubicBezTo>
                    <a:pt x="5205" y="34"/>
                    <a:pt x="5084" y="30"/>
                    <a:pt x="4963" y="30"/>
                  </a:cubicBezTo>
                  <a:cubicBezTo>
                    <a:pt x="2239" y="30"/>
                    <a:pt x="0" y="2386"/>
                    <a:pt x="0" y="5149"/>
                  </a:cubicBezTo>
                  <a:cubicBezTo>
                    <a:pt x="0" y="8035"/>
                    <a:pt x="2220" y="10477"/>
                    <a:pt x="5328" y="10477"/>
                  </a:cubicBezTo>
                  <a:cubicBezTo>
                    <a:pt x="9989" y="10477"/>
                    <a:pt x="12431" y="4705"/>
                    <a:pt x="8879" y="1376"/>
                  </a:cubicBezTo>
                  <a:cubicBezTo>
                    <a:pt x="8108" y="604"/>
                    <a:pt x="7002" y="1"/>
                    <a:pt x="585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" name="Google Shape;10363;p74">
              <a:extLst>
                <a:ext uri="{FF2B5EF4-FFF2-40B4-BE49-F238E27FC236}">
                  <a16:creationId xmlns:a16="http://schemas.microsoft.com/office/drawing/2014/main" xmlns="" id="{BF27B015-E852-4764-A606-91B546BF6AB3}"/>
                </a:ext>
              </a:extLst>
            </p:cNvPr>
            <p:cNvSpPr/>
            <p:nvPr/>
          </p:nvSpPr>
          <p:spPr>
            <a:xfrm>
              <a:off x="6501500" y="2202650"/>
              <a:ext cx="310800" cy="266400"/>
            </a:xfrm>
            <a:custGeom>
              <a:avLst/>
              <a:gdLst/>
              <a:ahLst/>
              <a:cxnLst/>
              <a:rect l="l" t="t" r="r" b="b"/>
              <a:pathLst>
                <a:path w="12432" h="10656" extrusionOk="0">
                  <a:moveTo>
                    <a:pt x="5328" y="0"/>
                  </a:moveTo>
                  <a:cubicBezTo>
                    <a:pt x="2442" y="0"/>
                    <a:pt x="0" y="2442"/>
                    <a:pt x="0" y="5328"/>
                  </a:cubicBezTo>
                  <a:cubicBezTo>
                    <a:pt x="0" y="8214"/>
                    <a:pt x="2220" y="10655"/>
                    <a:pt x="5328" y="10655"/>
                  </a:cubicBezTo>
                  <a:cubicBezTo>
                    <a:pt x="9989" y="10655"/>
                    <a:pt x="12431" y="4884"/>
                    <a:pt x="8879" y="1554"/>
                  </a:cubicBezTo>
                  <a:cubicBezTo>
                    <a:pt x="7991" y="444"/>
                    <a:pt x="6660" y="0"/>
                    <a:pt x="532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" name="Google Shape;10364;p74">
              <a:extLst>
                <a:ext uri="{FF2B5EF4-FFF2-40B4-BE49-F238E27FC236}">
                  <a16:creationId xmlns:a16="http://schemas.microsoft.com/office/drawing/2014/main" xmlns="" id="{CC6AD6DF-3F35-4D37-877F-9713D5EAA8EF}"/>
                </a:ext>
              </a:extLst>
            </p:cNvPr>
            <p:cNvSpPr/>
            <p:nvPr/>
          </p:nvSpPr>
          <p:spPr>
            <a:xfrm>
              <a:off x="951975" y="3495675"/>
              <a:ext cx="5460750" cy="1753675"/>
            </a:xfrm>
            <a:custGeom>
              <a:avLst/>
              <a:gdLst/>
              <a:ahLst/>
              <a:cxnLst/>
              <a:rect l="l" t="t" r="r" b="b"/>
              <a:pathLst>
                <a:path w="218430" h="70147" fill="none" extrusionOk="0">
                  <a:moveTo>
                    <a:pt x="29746" y="1"/>
                  </a:moveTo>
                  <a:lnTo>
                    <a:pt x="0" y="14430"/>
                  </a:lnTo>
                  <a:lnTo>
                    <a:pt x="109215" y="70147"/>
                  </a:lnTo>
                  <a:lnTo>
                    <a:pt x="218429" y="14430"/>
                  </a:lnTo>
                  <a:lnTo>
                    <a:pt x="188684" y="1"/>
                  </a:lnTo>
                  <a:lnTo>
                    <a:pt x="109215" y="40623"/>
                  </a:lnTo>
                  <a:close/>
                </a:path>
              </a:pathLst>
            </a:custGeom>
            <a:noFill/>
            <a:ln w="9525" cap="flat" cmpd="sng">
              <a:solidFill>
                <a:srgbClr val="435D74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" name="Google Shape;10365;p74">
              <a:extLst>
                <a:ext uri="{FF2B5EF4-FFF2-40B4-BE49-F238E27FC236}">
                  <a16:creationId xmlns:a16="http://schemas.microsoft.com/office/drawing/2014/main" xmlns="" id="{47DCAEA8-B43C-42EA-863B-AD8DFBA30798}"/>
                </a:ext>
              </a:extLst>
            </p:cNvPr>
            <p:cNvSpPr/>
            <p:nvPr/>
          </p:nvSpPr>
          <p:spPr>
            <a:xfrm>
              <a:off x="951975" y="2757600"/>
              <a:ext cx="5460750" cy="1753675"/>
            </a:xfrm>
            <a:custGeom>
              <a:avLst/>
              <a:gdLst/>
              <a:ahLst/>
              <a:cxnLst/>
              <a:rect l="l" t="t" r="r" b="b"/>
              <a:pathLst>
                <a:path w="218430" h="70147" fill="none" extrusionOk="0">
                  <a:moveTo>
                    <a:pt x="188684" y="0"/>
                  </a:moveTo>
                  <a:lnTo>
                    <a:pt x="158939" y="15095"/>
                  </a:lnTo>
                  <a:lnTo>
                    <a:pt x="109215" y="40623"/>
                  </a:lnTo>
                  <a:lnTo>
                    <a:pt x="59491" y="15095"/>
                  </a:lnTo>
                  <a:lnTo>
                    <a:pt x="29746" y="0"/>
                  </a:lnTo>
                  <a:lnTo>
                    <a:pt x="0" y="14429"/>
                  </a:lnTo>
                  <a:lnTo>
                    <a:pt x="29746" y="29524"/>
                  </a:lnTo>
                  <a:lnTo>
                    <a:pt x="109215" y="70146"/>
                  </a:lnTo>
                  <a:lnTo>
                    <a:pt x="188684" y="29524"/>
                  </a:lnTo>
                  <a:lnTo>
                    <a:pt x="218429" y="14429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9" name="Google Shape;10366;p74">
              <a:extLst>
                <a:ext uri="{FF2B5EF4-FFF2-40B4-BE49-F238E27FC236}">
                  <a16:creationId xmlns:a16="http://schemas.microsoft.com/office/drawing/2014/main" xmlns="" id="{62FC38D8-5342-4F71-8FE0-2E7B09B4E233}"/>
                </a:ext>
              </a:extLst>
            </p:cNvPr>
            <p:cNvSpPr/>
            <p:nvPr/>
          </p:nvSpPr>
          <p:spPr>
            <a:xfrm>
              <a:off x="951975" y="2019500"/>
              <a:ext cx="5460750" cy="1753675"/>
            </a:xfrm>
            <a:custGeom>
              <a:avLst/>
              <a:gdLst/>
              <a:ahLst/>
              <a:cxnLst/>
              <a:rect l="l" t="t" r="r" b="b"/>
              <a:pathLst>
                <a:path w="218430" h="70147" fill="none" extrusionOk="0">
                  <a:moveTo>
                    <a:pt x="188684" y="1"/>
                  </a:moveTo>
                  <a:lnTo>
                    <a:pt x="158939" y="15096"/>
                  </a:lnTo>
                  <a:lnTo>
                    <a:pt x="129193" y="30190"/>
                  </a:lnTo>
                  <a:lnTo>
                    <a:pt x="109215" y="40623"/>
                  </a:lnTo>
                  <a:lnTo>
                    <a:pt x="89237" y="30190"/>
                  </a:lnTo>
                  <a:lnTo>
                    <a:pt x="59491" y="15096"/>
                  </a:lnTo>
                  <a:lnTo>
                    <a:pt x="29746" y="1"/>
                  </a:lnTo>
                  <a:lnTo>
                    <a:pt x="0" y="14208"/>
                  </a:lnTo>
                  <a:lnTo>
                    <a:pt x="29746" y="29524"/>
                  </a:lnTo>
                  <a:lnTo>
                    <a:pt x="59491" y="44619"/>
                  </a:lnTo>
                  <a:lnTo>
                    <a:pt x="109215" y="70147"/>
                  </a:lnTo>
                  <a:lnTo>
                    <a:pt x="158939" y="44619"/>
                  </a:lnTo>
                  <a:lnTo>
                    <a:pt x="188684" y="29524"/>
                  </a:lnTo>
                  <a:lnTo>
                    <a:pt x="218429" y="14208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0" name="Google Shape;10367;p74">
              <a:extLst>
                <a:ext uri="{FF2B5EF4-FFF2-40B4-BE49-F238E27FC236}">
                  <a16:creationId xmlns:a16="http://schemas.microsoft.com/office/drawing/2014/main" xmlns="" id="{C0713669-34AB-4B9E-A9A3-879C22FCD73D}"/>
                </a:ext>
              </a:extLst>
            </p:cNvPr>
            <p:cNvSpPr/>
            <p:nvPr/>
          </p:nvSpPr>
          <p:spPr>
            <a:xfrm>
              <a:off x="951975" y="315800"/>
              <a:ext cx="5460750" cy="2719300"/>
            </a:xfrm>
            <a:custGeom>
              <a:avLst/>
              <a:gdLst/>
              <a:ahLst/>
              <a:cxnLst/>
              <a:rect l="l" t="t" r="r" b="b"/>
              <a:pathLst>
                <a:path w="218430" h="108772" fill="none" extrusionOk="0">
                  <a:moveTo>
                    <a:pt x="109215" y="1"/>
                  </a:moveTo>
                  <a:lnTo>
                    <a:pt x="0" y="52832"/>
                  </a:lnTo>
                  <a:lnTo>
                    <a:pt x="109215" y="108771"/>
                  </a:lnTo>
                  <a:lnTo>
                    <a:pt x="218429" y="52832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" name="Google Shape;10368;p74">
              <a:extLst>
                <a:ext uri="{FF2B5EF4-FFF2-40B4-BE49-F238E27FC236}">
                  <a16:creationId xmlns:a16="http://schemas.microsoft.com/office/drawing/2014/main" xmlns="" id="{8EC96E85-6608-42EC-880D-916F16AD63A2}"/>
                </a:ext>
              </a:extLst>
            </p:cNvPr>
            <p:cNvSpPr/>
            <p:nvPr/>
          </p:nvSpPr>
          <p:spPr>
            <a:xfrm>
              <a:off x="6501500" y="1464200"/>
              <a:ext cx="310800" cy="261550"/>
            </a:xfrm>
            <a:custGeom>
              <a:avLst/>
              <a:gdLst/>
              <a:ahLst/>
              <a:cxnLst/>
              <a:rect l="l" t="t" r="r" b="b"/>
              <a:pathLst>
                <a:path w="12432" h="10462" extrusionOk="0">
                  <a:moveTo>
                    <a:pt x="4963" y="1"/>
                  </a:moveTo>
                  <a:cubicBezTo>
                    <a:pt x="2239" y="1"/>
                    <a:pt x="0" y="2357"/>
                    <a:pt x="0" y="5120"/>
                  </a:cubicBezTo>
                  <a:cubicBezTo>
                    <a:pt x="0" y="8097"/>
                    <a:pt x="2036" y="10462"/>
                    <a:pt x="4938" y="10462"/>
                  </a:cubicBezTo>
                  <a:cubicBezTo>
                    <a:pt x="5066" y="10462"/>
                    <a:pt x="5196" y="10457"/>
                    <a:pt x="5328" y="10448"/>
                  </a:cubicBezTo>
                  <a:cubicBezTo>
                    <a:pt x="9989" y="10448"/>
                    <a:pt x="12431" y="4898"/>
                    <a:pt x="8879" y="1569"/>
                  </a:cubicBezTo>
                  <a:cubicBezTo>
                    <a:pt x="7991" y="459"/>
                    <a:pt x="6660" y="15"/>
                    <a:pt x="5328" y="15"/>
                  </a:cubicBezTo>
                  <a:cubicBezTo>
                    <a:pt x="5205" y="5"/>
                    <a:pt x="5084" y="1"/>
                    <a:pt x="496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12" name="Google Shape;10369;p74">
            <a:extLst>
              <a:ext uri="{FF2B5EF4-FFF2-40B4-BE49-F238E27FC236}">
                <a16:creationId xmlns:a16="http://schemas.microsoft.com/office/drawing/2014/main" xmlns="" id="{EF1C40FD-9B13-4384-A2D6-2C8E7D63E242}"/>
              </a:ext>
            </a:extLst>
          </p:cNvPr>
          <p:cNvGrpSpPr/>
          <p:nvPr userDrawn="1"/>
        </p:nvGrpSpPr>
        <p:grpSpPr>
          <a:xfrm>
            <a:off x="3709828" y="2927550"/>
            <a:ext cx="1617932" cy="621724"/>
            <a:chOff x="3862800" y="3038525"/>
            <a:chExt cx="1329006" cy="510698"/>
          </a:xfrm>
        </p:grpSpPr>
        <p:sp>
          <p:nvSpPr>
            <p:cNvPr id="613" name="Google Shape;10370;p74">
              <a:extLst>
                <a:ext uri="{FF2B5EF4-FFF2-40B4-BE49-F238E27FC236}">
                  <a16:creationId xmlns:a16="http://schemas.microsoft.com/office/drawing/2014/main" xmlns="" id="{0AD4AE72-A2CC-401A-B9E8-66125F71D7D8}"/>
                </a:ext>
              </a:extLst>
            </p:cNvPr>
            <p:cNvSpPr/>
            <p:nvPr/>
          </p:nvSpPr>
          <p:spPr>
            <a:xfrm>
              <a:off x="4185913" y="3040337"/>
              <a:ext cx="71107" cy="143789"/>
            </a:xfrm>
            <a:custGeom>
              <a:avLst/>
              <a:gdLst/>
              <a:ahLst/>
              <a:cxnLst/>
              <a:rect l="l" t="t" r="r" b="b"/>
              <a:pathLst>
                <a:path w="14722" h="29770" extrusionOk="0">
                  <a:moveTo>
                    <a:pt x="0" y="1"/>
                  </a:moveTo>
                  <a:cubicBezTo>
                    <a:pt x="0" y="11614"/>
                    <a:pt x="5398" y="22573"/>
                    <a:pt x="14721" y="29770"/>
                  </a:cubicBezTo>
                  <a:cubicBezTo>
                    <a:pt x="5562" y="22573"/>
                    <a:pt x="164" y="11614"/>
                    <a:pt x="164" y="1"/>
                  </a:cubicBezTo>
                  <a:close/>
                </a:path>
              </a:pathLst>
            </a:custGeom>
            <a:solidFill>
              <a:srgbClr val="CFD9E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" name="Google Shape;10371;p74">
              <a:extLst>
                <a:ext uri="{FF2B5EF4-FFF2-40B4-BE49-F238E27FC236}">
                  <a16:creationId xmlns:a16="http://schemas.microsoft.com/office/drawing/2014/main" xmlns="" id="{CEC3D949-B25F-47A2-9188-E01167D75AAE}"/>
                </a:ext>
              </a:extLst>
            </p:cNvPr>
            <p:cNvSpPr/>
            <p:nvPr/>
          </p:nvSpPr>
          <p:spPr>
            <a:xfrm>
              <a:off x="3967075" y="3045080"/>
              <a:ext cx="403706" cy="397383"/>
            </a:xfrm>
            <a:custGeom>
              <a:avLst/>
              <a:gdLst/>
              <a:ahLst/>
              <a:cxnLst/>
              <a:rect l="l" t="t" r="r" b="b"/>
              <a:pathLst>
                <a:path w="83583" h="82274" extrusionOk="0">
                  <a:moveTo>
                    <a:pt x="83583" y="82273"/>
                  </a:moveTo>
                  <a:cubicBezTo>
                    <a:pt x="37948" y="82273"/>
                    <a:pt x="655" y="45635"/>
                    <a:pt x="0" y="0"/>
                  </a:cubicBezTo>
                  <a:cubicBezTo>
                    <a:pt x="655" y="45635"/>
                    <a:pt x="37948" y="82273"/>
                    <a:pt x="83583" y="82273"/>
                  </a:cubicBezTo>
                  <a:close/>
                </a:path>
              </a:pathLst>
            </a:custGeom>
            <a:solidFill>
              <a:srgbClr val="445D7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615" name="Google Shape;10372;p74">
              <a:extLst>
                <a:ext uri="{FF2B5EF4-FFF2-40B4-BE49-F238E27FC236}">
                  <a16:creationId xmlns:a16="http://schemas.microsoft.com/office/drawing/2014/main" xmlns="" id="{EDA5A094-B382-427A-814B-FF8BC123E60E}"/>
                </a:ext>
              </a:extLst>
            </p:cNvPr>
            <p:cNvGrpSpPr/>
            <p:nvPr/>
          </p:nvGrpSpPr>
          <p:grpSpPr>
            <a:xfrm>
              <a:off x="3967075" y="3040337"/>
              <a:ext cx="1019927" cy="402126"/>
              <a:chOff x="3967075" y="3040337"/>
              <a:chExt cx="1019927" cy="402126"/>
            </a:xfrm>
          </p:grpSpPr>
          <p:sp>
            <p:nvSpPr>
              <p:cNvPr id="625" name="Google Shape;10373;p74">
                <a:extLst>
                  <a:ext uri="{FF2B5EF4-FFF2-40B4-BE49-F238E27FC236}">
                    <a16:creationId xmlns:a16="http://schemas.microsoft.com/office/drawing/2014/main" xmlns="" id="{806FFD6F-287E-42E8-9F55-184A1C5B04A0}"/>
                  </a:ext>
                </a:extLst>
              </p:cNvPr>
              <p:cNvSpPr/>
              <p:nvPr/>
            </p:nvSpPr>
            <p:spPr>
              <a:xfrm>
                <a:off x="4369197" y="3335999"/>
                <a:ext cx="617805" cy="105869"/>
              </a:xfrm>
              <a:custGeom>
                <a:avLst/>
                <a:gdLst/>
                <a:ahLst/>
                <a:cxnLst/>
                <a:rect l="l" t="t" r="r" b="b"/>
                <a:pathLst>
                  <a:path w="127910" h="21919" fill="none" extrusionOk="0">
                    <a:moveTo>
                      <a:pt x="1" y="21918"/>
                    </a:moveTo>
                    <a:lnTo>
                      <a:pt x="127909" y="21918"/>
                    </a:lnTo>
                    <a:lnTo>
                      <a:pt x="127909" y="1"/>
                    </a:lnTo>
                    <a:lnTo>
                      <a:pt x="164" y="164"/>
                    </a:lnTo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26" name="Google Shape;10374;p74">
                <a:extLst>
                  <a:ext uri="{FF2B5EF4-FFF2-40B4-BE49-F238E27FC236}">
                    <a16:creationId xmlns:a16="http://schemas.microsoft.com/office/drawing/2014/main" xmlns="" id="{DBAE2BE5-2205-4F7D-A33D-3DF5A21EBE89}"/>
                  </a:ext>
                </a:extLst>
              </p:cNvPr>
              <p:cNvSpPr/>
              <p:nvPr/>
            </p:nvSpPr>
            <p:spPr>
              <a:xfrm>
                <a:off x="3967075" y="3040337"/>
                <a:ext cx="403706" cy="402126"/>
              </a:xfrm>
              <a:custGeom>
                <a:avLst/>
                <a:gdLst/>
                <a:ahLst/>
                <a:cxnLst/>
                <a:rect l="l" t="t" r="r" b="b"/>
                <a:pathLst>
                  <a:path w="83583" h="83256" fill="none" extrusionOk="0">
                    <a:moveTo>
                      <a:pt x="83419" y="61501"/>
                    </a:moveTo>
                    <a:cubicBezTo>
                      <a:pt x="49397" y="61501"/>
                      <a:pt x="21755" y="34022"/>
                      <a:pt x="21755" y="1"/>
                    </a:cubicBezTo>
                    <a:lnTo>
                      <a:pt x="0" y="1"/>
                    </a:lnTo>
                    <a:lnTo>
                      <a:pt x="0" y="982"/>
                    </a:lnTo>
                    <a:cubicBezTo>
                      <a:pt x="818" y="46617"/>
                      <a:pt x="37948" y="83255"/>
                      <a:pt x="83583" y="83255"/>
                    </a:cubicBezTo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616" name="Google Shape;10375;p74">
              <a:extLst>
                <a:ext uri="{FF2B5EF4-FFF2-40B4-BE49-F238E27FC236}">
                  <a16:creationId xmlns:a16="http://schemas.microsoft.com/office/drawing/2014/main" xmlns="" id="{C708210B-F8EE-4297-BD21-86953E81EB64}"/>
                </a:ext>
              </a:extLst>
            </p:cNvPr>
            <p:cNvGrpSpPr/>
            <p:nvPr/>
          </p:nvGrpSpPr>
          <p:grpSpPr>
            <a:xfrm>
              <a:off x="4186700" y="3040337"/>
              <a:ext cx="390475" cy="183289"/>
              <a:chOff x="4186700" y="3040337"/>
              <a:chExt cx="390475" cy="183289"/>
            </a:xfrm>
          </p:grpSpPr>
          <p:sp>
            <p:nvSpPr>
              <p:cNvPr id="623" name="Google Shape;10376;p74">
                <a:extLst>
                  <a:ext uri="{FF2B5EF4-FFF2-40B4-BE49-F238E27FC236}">
                    <a16:creationId xmlns:a16="http://schemas.microsoft.com/office/drawing/2014/main" xmlns="" id="{5AE9E696-B7D8-4FD8-942D-A63FC0AA2948}"/>
                  </a:ext>
                </a:extLst>
              </p:cNvPr>
              <p:cNvSpPr/>
              <p:nvPr/>
            </p:nvSpPr>
            <p:spPr>
              <a:xfrm>
                <a:off x="4370181" y="3120129"/>
                <a:ext cx="206994" cy="103497"/>
              </a:xfrm>
              <a:custGeom>
                <a:avLst/>
                <a:gdLst/>
                <a:ahLst/>
                <a:cxnLst/>
                <a:rect l="l" t="t" r="r" b="b"/>
                <a:pathLst>
                  <a:path w="42856" h="21428" fill="none" extrusionOk="0">
                    <a:moveTo>
                      <a:pt x="1" y="21428"/>
                    </a:moveTo>
                    <a:lnTo>
                      <a:pt x="42855" y="21428"/>
                    </a:lnTo>
                    <a:lnTo>
                      <a:pt x="42855" y="1"/>
                    </a:ln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24" name="Google Shape;10377;p74">
                <a:extLst>
                  <a:ext uri="{FF2B5EF4-FFF2-40B4-BE49-F238E27FC236}">
                    <a16:creationId xmlns:a16="http://schemas.microsoft.com/office/drawing/2014/main" xmlns="" id="{E605FB0B-FBE0-44AD-B87D-5CA068E5549C}"/>
                  </a:ext>
                </a:extLst>
              </p:cNvPr>
              <p:cNvSpPr/>
              <p:nvPr/>
            </p:nvSpPr>
            <p:spPr>
              <a:xfrm>
                <a:off x="4186700" y="3040337"/>
                <a:ext cx="184081" cy="183289"/>
              </a:xfrm>
              <a:custGeom>
                <a:avLst/>
                <a:gdLst/>
                <a:ahLst/>
                <a:cxnLst/>
                <a:rect l="l" t="t" r="r" b="b"/>
                <a:pathLst>
                  <a:path w="38112" h="37948" fill="none" extrusionOk="0">
                    <a:moveTo>
                      <a:pt x="38112" y="16521"/>
                    </a:moveTo>
                    <a:cubicBezTo>
                      <a:pt x="28789" y="16521"/>
                      <a:pt x="21264" y="9160"/>
                      <a:pt x="21264" y="1"/>
                    </a:cubicBezTo>
                    <a:lnTo>
                      <a:pt x="1" y="1"/>
                    </a:lnTo>
                    <a:cubicBezTo>
                      <a:pt x="1" y="11614"/>
                      <a:pt x="5399" y="22573"/>
                      <a:pt x="14558" y="29770"/>
                    </a:cubicBezTo>
                    <a:cubicBezTo>
                      <a:pt x="21264" y="35004"/>
                      <a:pt x="29606" y="37948"/>
                      <a:pt x="38112" y="37948"/>
                    </a:cubicBezTo>
                    <a:lnTo>
                      <a:pt x="38112" y="37948"/>
                    </a:lnTo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617" name="Google Shape;10378;p74">
              <a:extLst>
                <a:ext uri="{FF2B5EF4-FFF2-40B4-BE49-F238E27FC236}">
                  <a16:creationId xmlns:a16="http://schemas.microsoft.com/office/drawing/2014/main" xmlns="" id="{CA9ECB2C-8553-4ED4-AB37-D31F9DC8D059}"/>
                </a:ext>
              </a:extLst>
            </p:cNvPr>
            <p:cNvGrpSpPr/>
            <p:nvPr/>
          </p:nvGrpSpPr>
          <p:grpSpPr>
            <a:xfrm>
              <a:off x="4073727" y="3040337"/>
              <a:ext cx="697794" cy="296263"/>
              <a:chOff x="4073727" y="3040337"/>
              <a:chExt cx="697794" cy="296263"/>
            </a:xfrm>
          </p:grpSpPr>
          <p:sp>
            <p:nvSpPr>
              <p:cNvPr id="621" name="Google Shape;10379;p74">
                <a:extLst>
                  <a:ext uri="{FF2B5EF4-FFF2-40B4-BE49-F238E27FC236}">
                    <a16:creationId xmlns:a16="http://schemas.microsoft.com/office/drawing/2014/main" xmlns="" id="{EEB2CD50-FDD0-4FE4-AA41-A47B67D0027B}"/>
                  </a:ext>
                </a:extLst>
              </p:cNvPr>
              <p:cNvSpPr/>
              <p:nvPr/>
            </p:nvSpPr>
            <p:spPr>
              <a:xfrm>
                <a:off x="4370181" y="3223621"/>
                <a:ext cx="401339" cy="112979"/>
              </a:xfrm>
              <a:custGeom>
                <a:avLst/>
                <a:gdLst/>
                <a:ahLst/>
                <a:cxnLst/>
                <a:rect l="l" t="t" r="r" b="b"/>
                <a:pathLst>
                  <a:path w="83093" h="23391" fill="none" extrusionOk="0">
                    <a:moveTo>
                      <a:pt x="1" y="23391"/>
                    </a:moveTo>
                    <a:lnTo>
                      <a:pt x="83092" y="23391"/>
                    </a:lnTo>
                    <a:lnTo>
                      <a:pt x="83092" y="1"/>
                    </a:lnTo>
                    <a:lnTo>
                      <a:pt x="1" y="1"/>
                    </a:lnTo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22" name="Google Shape;10380;p74">
                <a:extLst>
                  <a:ext uri="{FF2B5EF4-FFF2-40B4-BE49-F238E27FC236}">
                    <a16:creationId xmlns:a16="http://schemas.microsoft.com/office/drawing/2014/main" xmlns="" id="{BD1AA1FA-3542-474C-8FEA-29C905BD976B}"/>
                  </a:ext>
                </a:extLst>
              </p:cNvPr>
              <p:cNvSpPr/>
              <p:nvPr/>
            </p:nvSpPr>
            <p:spPr>
              <a:xfrm>
                <a:off x="4073727" y="3040337"/>
                <a:ext cx="297055" cy="296263"/>
              </a:xfrm>
              <a:custGeom>
                <a:avLst/>
                <a:gdLst/>
                <a:ahLst/>
                <a:cxnLst/>
                <a:rect l="l" t="t" r="r" b="b"/>
                <a:pathLst>
                  <a:path w="61502" h="61338" fill="none" extrusionOk="0">
                    <a:moveTo>
                      <a:pt x="61502" y="37948"/>
                    </a:moveTo>
                    <a:lnTo>
                      <a:pt x="61502" y="37948"/>
                    </a:lnTo>
                    <a:cubicBezTo>
                      <a:pt x="52833" y="37948"/>
                      <a:pt x="44654" y="35004"/>
                      <a:pt x="37948" y="29770"/>
                    </a:cubicBezTo>
                    <a:cubicBezTo>
                      <a:pt x="28789" y="22573"/>
                      <a:pt x="23391" y="11614"/>
                      <a:pt x="23227" y="1"/>
                    </a:cubicBezTo>
                    <a:lnTo>
                      <a:pt x="1" y="1"/>
                    </a:lnTo>
                    <a:cubicBezTo>
                      <a:pt x="1" y="33859"/>
                      <a:pt x="27480" y="61338"/>
                      <a:pt x="61502" y="61338"/>
                    </a:cubicBezTo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618" name="Google Shape;10381;p74">
              <a:extLst>
                <a:ext uri="{FF2B5EF4-FFF2-40B4-BE49-F238E27FC236}">
                  <a16:creationId xmlns:a16="http://schemas.microsoft.com/office/drawing/2014/main" xmlns="" id="{DB37171F-6CC7-41A0-A238-9E6479BF60C5}"/>
                </a:ext>
              </a:extLst>
            </p:cNvPr>
            <p:cNvGrpSpPr/>
            <p:nvPr/>
          </p:nvGrpSpPr>
          <p:grpSpPr>
            <a:xfrm>
              <a:off x="3862800" y="3038525"/>
              <a:ext cx="1329006" cy="510698"/>
              <a:chOff x="3862800" y="3038525"/>
              <a:chExt cx="1329006" cy="510698"/>
            </a:xfrm>
          </p:grpSpPr>
          <p:sp>
            <p:nvSpPr>
              <p:cNvPr id="619" name="Google Shape;10382;p74">
                <a:extLst>
                  <a:ext uri="{FF2B5EF4-FFF2-40B4-BE49-F238E27FC236}">
                    <a16:creationId xmlns:a16="http://schemas.microsoft.com/office/drawing/2014/main" xmlns="" id="{24D4E248-3918-4CEB-A2A3-5FB533885AA9}"/>
                  </a:ext>
                </a:extLst>
              </p:cNvPr>
              <p:cNvSpPr/>
              <p:nvPr/>
            </p:nvSpPr>
            <p:spPr>
              <a:xfrm>
                <a:off x="4370175" y="3441875"/>
                <a:ext cx="821631" cy="107348"/>
              </a:xfrm>
              <a:custGeom>
                <a:avLst/>
                <a:gdLst/>
                <a:ahLst/>
                <a:cxnLst/>
                <a:rect l="l" t="t" r="r" b="b"/>
                <a:pathLst>
                  <a:path w="170110" h="21919" fill="none" extrusionOk="0">
                    <a:moveTo>
                      <a:pt x="1" y="21918"/>
                    </a:moveTo>
                    <a:lnTo>
                      <a:pt x="170110" y="21918"/>
                    </a:lnTo>
                    <a:lnTo>
                      <a:pt x="170110" y="0"/>
                    </a:lnTo>
                    <a:lnTo>
                      <a:pt x="1" y="0"/>
                    </a:lnTo>
                  </a:path>
                </a:pathLst>
              </a:custGeom>
              <a:noFill/>
              <a:ln w="9525" cap="flat" cmpd="sng">
                <a:solidFill>
                  <a:srgbClr val="445D73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20" name="Google Shape;10383;p74">
                <a:extLst>
                  <a:ext uri="{FF2B5EF4-FFF2-40B4-BE49-F238E27FC236}">
                    <a16:creationId xmlns:a16="http://schemas.microsoft.com/office/drawing/2014/main" xmlns="" id="{C456E6AC-747F-4192-B971-46CB430103B3}"/>
                  </a:ext>
                </a:extLst>
              </p:cNvPr>
              <p:cNvSpPr/>
              <p:nvPr/>
            </p:nvSpPr>
            <p:spPr>
              <a:xfrm>
                <a:off x="3862800" y="3038525"/>
                <a:ext cx="507990" cy="510620"/>
              </a:xfrm>
              <a:custGeom>
                <a:avLst/>
                <a:gdLst/>
                <a:ahLst/>
                <a:cxnLst/>
                <a:rect l="l" t="t" r="r" b="b"/>
                <a:pathLst>
                  <a:path w="105174" h="105500" fill="none" extrusionOk="0">
                    <a:moveTo>
                      <a:pt x="105174" y="83418"/>
                    </a:moveTo>
                    <a:cubicBezTo>
                      <a:pt x="59539" y="83418"/>
                      <a:pt x="22246" y="46780"/>
                      <a:pt x="21591" y="1145"/>
                    </a:cubicBezTo>
                    <a:lnTo>
                      <a:pt x="21591" y="0"/>
                    </a:lnTo>
                    <a:lnTo>
                      <a:pt x="1" y="0"/>
                    </a:lnTo>
                    <a:cubicBezTo>
                      <a:pt x="1" y="58229"/>
                      <a:pt x="46944" y="105336"/>
                      <a:pt x="105174" y="105500"/>
                    </a:cubicBezTo>
                  </a:path>
                </a:pathLst>
              </a:custGeom>
              <a:noFill/>
              <a:ln w="9525" cap="flat" cmpd="sng">
                <a:solidFill>
                  <a:srgbClr val="445D73"/>
                </a:solidFill>
                <a:prstDash val="solid"/>
                <a:miter lim="1635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627" name="Google Shape;10384;p74">
            <a:extLst>
              <a:ext uri="{FF2B5EF4-FFF2-40B4-BE49-F238E27FC236}">
                <a16:creationId xmlns:a16="http://schemas.microsoft.com/office/drawing/2014/main" xmlns="" id="{A3A9F718-4144-441A-B09C-E3A4618DB728}"/>
              </a:ext>
            </a:extLst>
          </p:cNvPr>
          <p:cNvGrpSpPr/>
          <p:nvPr userDrawn="1"/>
        </p:nvGrpSpPr>
        <p:grpSpPr>
          <a:xfrm>
            <a:off x="718150" y="1191441"/>
            <a:ext cx="883205" cy="775176"/>
            <a:chOff x="649648" y="271400"/>
            <a:chExt cx="6215377" cy="5455143"/>
          </a:xfrm>
        </p:grpSpPr>
        <p:sp>
          <p:nvSpPr>
            <p:cNvPr id="628" name="Google Shape;10385;p74">
              <a:extLst>
                <a:ext uri="{FF2B5EF4-FFF2-40B4-BE49-F238E27FC236}">
                  <a16:creationId xmlns:a16="http://schemas.microsoft.com/office/drawing/2014/main" xmlns="" id="{15F26DF9-D2D0-4880-8708-CE43D77906A6}"/>
                </a:ext>
              </a:extLst>
            </p:cNvPr>
            <p:cNvSpPr/>
            <p:nvPr/>
          </p:nvSpPr>
          <p:spPr>
            <a:xfrm>
              <a:off x="2641907" y="3717593"/>
              <a:ext cx="3573900" cy="2008950"/>
            </a:xfrm>
            <a:custGeom>
              <a:avLst/>
              <a:gdLst/>
              <a:ahLst/>
              <a:cxnLst/>
              <a:rect l="l" t="t" r="r" b="b"/>
              <a:pathLst>
                <a:path w="142956" h="80358" fill="none" extrusionOk="0">
                  <a:moveTo>
                    <a:pt x="0" y="50612"/>
                  </a:moveTo>
                  <a:cubicBezTo>
                    <a:pt x="53053" y="80357"/>
                    <a:pt x="120314" y="56605"/>
                    <a:pt x="142956" y="0"/>
                  </a:cubicBezTo>
                </a:path>
              </a:pathLst>
            </a:custGeom>
            <a:noFill/>
            <a:ln w="9525" cap="flat" cmpd="sng">
              <a:solidFill>
                <a:srgbClr val="325D79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" name="Google Shape;10386;p74">
              <a:extLst>
                <a:ext uri="{FF2B5EF4-FFF2-40B4-BE49-F238E27FC236}">
                  <a16:creationId xmlns:a16="http://schemas.microsoft.com/office/drawing/2014/main" xmlns="" id="{AABC4231-ADB0-4FB4-BAB2-6CE43CC76F04}"/>
                </a:ext>
              </a:extLst>
            </p:cNvPr>
            <p:cNvSpPr/>
            <p:nvPr/>
          </p:nvSpPr>
          <p:spPr>
            <a:xfrm>
              <a:off x="1359875" y="2446825"/>
              <a:ext cx="338550" cy="1598275"/>
            </a:xfrm>
            <a:custGeom>
              <a:avLst/>
              <a:gdLst/>
              <a:ahLst/>
              <a:cxnLst/>
              <a:rect l="l" t="t" r="r" b="b"/>
              <a:pathLst>
                <a:path w="13542" h="63931" fill="none" extrusionOk="0">
                  <a:moveTo>
                    <a:pt x="888" y="0"/>
                  </a:moveTo>
                  <a:cubicBezTo>
                    <a:pt x="223" y="4440"/>
                    <a:pt x="1" y="9102"/>
                    <a:pt x="1" y="13763"/>
                  </a:cubicBezTo>
                  <a:cubicBezTo>
                    <a:pt x="1" y="31300"/>
                    <a:pt x="4662" y="48614"/>
                    <a:pt x="13541" y="63931"/>
                  </a:cubicBezTo>
                </a:path>
              </a:pathLst>
            </a:custGeom>
            <a:noFill/>
            <a:ln w="9525" cap="flat" cmpd="sng">
              <a:solidFill>
                <a:srgbClr val="325D79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" name="Google Shape;10387;p74">
              <a:extLst>
                <a:ext uri="{FF2B5EF4-FFF2-40B4-BE49-F238E27FC236}">
                  <a16:creationId xmlns:a16="http://schemas.microsoft.com/office/drawing/2014/main" xmlns="" id="{DE1ADCEF-57C0-45D4-9C59-377BBE77D9B5}"/>
                </a:ext>
              </a:extLst>
            </p:cNvPr>
            <p:cNvSpPr/>
            <p:nvPr/>
          </p:nvSpPr>
          <p:spPr>
            <a:xfrm>
              <a:off x="1709500" y="271400"/>
              <a:ext cx="5149975" cy="2519525"/>
            </a:xfrm>
            <a:custGeom>
              <a:avLst/>
              <a:gdLst/>
              <a:ahLst/>
              <a:cxnLst/>
              <a:rect l="l" t="t" r="r" b="b"/>
              <a:pathLst>
                <a:path w="205999" h="100781" fill="none" extrusionOk="0">
                  <a:moveTo>
                    <a:pt x="187352" y="100780"/>
                  </a:moveTo>
                  <a:cubicBezTo>
                    <a:pt x="187352" y="77694"/>
                    <a:pt x="179361" y="55496"/>
                    <a:pt x="165154" y="37738"/>
                  </a:cubicBezTo>
                  <a:lnTo>
                    <a:pt x="187352" y="37738"/>
                  </a:lnTo>
                  <a:cubicBezTo>
                    <a:pt x="197563" y="37738"/>
                    <a:pt x="205998" y="29302"/>
                    <a:pt x="205998" y="18869"/>
                  </a:cubicBezTo>
                  <a:cubicBezTo>
                    <a:pt x="205998" y="8436"/>
                    <a:pt x="197563" y="1"/>
                    <a:pt x="187352" y="1"/>
                  </a:cubicBezTo>
                  <a:lnTo>
                    <a:pt x="91012" y="1"/>
                  </a:lnTo>
                  <a:lnTo>
                    <a:pt x="89681" y="1"/>
                  </a:lnTo>
                  <a:lnTo>
                    <a:pt x="86573" y="1"/>
                  </a:lnTo>
                  <a:cubicBezTo>
                    <a:pt x="51056" y="1"/>
                    <a:pt x="17981" y="18869"/>
                    <a:pt x="0" y="49725"/>
                  </a:cubicBezTo>
                </a:path>
              </a:pathLst>
            </a:custGeom>
            <a:noFill/>
            <a:ln w="9525" cap="flat" cmpd="sng">
              <a:solidFill>
                <a:srgbClr val="325D79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" name="Google Shape;10388;p74">
              <a:extLst>
                <a:ext uri="{FF2B5EF4-FFF2-40B4-BE49-F238E27FC236}">
                  <a16:creationId xmlns:a16="http://schemas.microsoft.com/office/drawing/2014/main" xmlns="" id="{F22F1E2D-6B7A-452C-9D0A-0377C3DD9B4B}"/>
                </a:ext>
              </a:extLst>
            </p:cNvPr>
            <p:cNvSpPr/>
            <p:nvPr/>
          </p:nvSpPr>
          <p:spPr>
            <a:xfrm>
              <a:off x="5965975" y="415700"/>
              <a:ext cx="754750" cy="754750"/>
            </a:xfrm>
            <a:custGeom>
              <a:avLst/>
              <a:gdLst/>
              <a:ahLst/>
              <a:cxnLst/>
              <a:rect l="l" t="t" r="r" b="b"/>
              <a:pathLst>
                <a:path w="30190" h="30190" fill="none" extrusionOk="0">
                  <a:moveTo>
                    <a:pt x="17315" y="0"/>
                  </a:moveTo>
                  <a:cubicBezTo>
                    <a:pt x="5772" y="0"/>
                    <a:pt x="0" y="13763"/>
                    <a:pt x="7992" y="21977"/>
                  </a:cubicBezTo>
                  <a:cubicBezTo>
                    <a:pt x="16205" y="30190"/>
                    <a:pt x="30190" y="24418"/>
                    <a:pt x="30190" y="12875"/>
                  </a:cubicBezTo>
                  <a:cubicBezTo>
                    <a:pt x="30190" y="5772"/>
                    <a:pt x="24418" y="0"/>
                    <a:pt x="1731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" name="Google Shape;10389;p74">
              <a:extLst>
                <a:ext uri="{FF2B5EF4-FFF2-40B4-BE49-F238E27FC236}">
                  <a16:creationId xmlns:a16="http://schemas.microsoft.com/office/drawing/2014/main" xmlns="" id="{96E1CBE5-8CC6-4D04-99E2-DB7CEE25F6E6}"/>
                </a:ext>
              </a:extLst>
            </p:cNvPr>
            <p:cNvSpPr/>
            <p:nvPr/>
          </p:nvSpPr>
          <p:spPr>
            <a:xfrm>
              <a:off x="699475" y="2457925"/>
              <a:ext cx="5183275" cy="2647150"/>
            </a:xfrm>
            <a:custGeom>
              <a:avLst/>
              <a:gdLst/>
              <a:ahLst/>
              <a:cxnLst/>
              <a:rect l="l" t="t" r="r" b="b"/>
              <a:pathLst>
                <a:path w="207331" h="105886" fill="none" extrusionOk="0">
                  <a:moveTo>
                    <a:pt x="39513" y="0"/>
                  </a:moveTo>
                  <a:cubicBezTo>
                    <a:pt x="38847" y="4440"/>
                    <a:pt x="38404" y="8880"/>
                    <a:pt x="38626" y="13319"/>
                  </a:cubicBezTo>
                  <a:cubicBezTo>
                    <a:pt x="38404" y="31300"/>
                    <a:pt x="43953" y="48836"/>
                    <a:pt x="54164" y="63487"/>
                  </a:cubicBezTo>
                  <a:lnTo>
                    <a:pt x="18869" y="63487"/>
                  </a:lnTo>
                  <a:cubicBezTo>
                    <a:pt x="8436" y="63487"/>
                    <a:pt x="1" y="71922"/>
                    <a:pt x="1" y="82355"/>
                  </a:cubicBezTo>
                  <a:cubicBezTo>
                    <a:pt x="1" y="92566"/>
                    <a:pt x="8436" y="101002"/>
                    <a:pt x="18869" y="101002"/>
                  </a:cubicBezTo>
                  <a:lnTo>
                    <a:pt x="116097" y="101002"/>
                  </a:lnTo>
                  <a:cubicBezTo>
                    <a:pt x="154277" y="105885"/>
                    <a:pt x="191126" y="85463"/>
                    <a:pt x="207331" y="50390"/>
                  </a:cubicBezTo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" name="Google Shape;10390;p74">
              <a:extLst>
                <a:ext uri="{FF2B5EF4-FFF2-40B4-BE49-F238E27FC236}">
                  <a16:creationId xmlns:a16="http://schemas.microsoft.com/office/drawing/2014/main" xmlns="" id="{DAFCF473-4B9E-4453-86F5-0240D2233019}"/>
                </a:ext>
              </a:extLst>
            </p:cNvPr>
            <p:cNvSpPr/>
            <p:nvPr/>
          </p:nvSpPr>
          <p:spPr>
            <a:xfrm>
              <a:off x="2075775" y="387950"/>
              <a:ext cx="4012325" cy="2402975"/>
            </a:xfrm>
            <a:custGeom>
              <a:avLst/>
              <a:gdLst/>
              <a:ahLst/>
              <a:cxnLst/>
              <a:rect l="l" t="t" r="r" b="b"/>
              <a:pathLst>
                <a:path w="160493" h="96119" fill="none" extrusionOk="0">
                  <a:moveTo>
                    <a:pt x="160492" y="96118"/>
                  </a:moveTo>
                  <a:cubicBezTo>
                    <a:pt x="160492" y="57494"/>
                    <a:pt x="135630" y="23530"/>
                    <a:pt x="99003" y="11765"/>
                  </a:cubicBezTo>
                  <a:cubicBezTo>
                    <a:pt x="62377" y="0"/>
                    <a:pt x="22420" y="13097"/>
                    <a:pt x="0" y="44397"/>
                  </a:cubicBezTo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" name="Google Shape;10391;p74">
              <a:extLst>
                <a:ext uri="{FF2B5EF4-FFF2-40B4-BE49-F238E27FC236}">
                  <a16:creationId xmlns:a16="http://schemas.microsoft.com/office/drawing/2014/main" xmlns="" id="{46657F86-8630-4C56-BA27-868D10C17229}"/>
                </a:ext>
              </a:extLst>
            </p:cNvPr>
            <p:cNvSpPr/>
            <p:nvPr/>
          </p:nvSpPr>
          <p:spPr>
            <a:xfrm>
              <a:off x="649648" y="670971"/>
              <a:ext cx="5183118" cy="4298214"/>
            </a:xfrm>
            <a:custGeom>
              <a:avLst/>
              <a:gdLst/>
              <a:ahLst/>
              <a:cxnLst/>
              <a:rect l="l" t="t" r="r" b="b"/>
              <a:pathLst>
                <a:path w="205333" h="170260" fill="none" extrusionOk="0">
                  <a:moveTo>
                    <a:pt x="205333" y="84575"/>
                  </a:moveTo>
                  <a:cubicBezTo>
                    <a:pt x="205333" y="51944"/>
                    <a:pt x="185133" y="22865"/>
                    <a:pt x="154721" y="11322"/>
                  </a:cubicBezTo>
                  <a:cubicBezTo>
                    <a:pt x="124088" y="1"/>
                    <a:pt x="89681" y="8880"/>
                    <a:pt x="68371" y="33520"/>
                  </a:cubicBezTo>
                  <a:lnTo>
                    <a:pt x="18869" y="33520"/>
                  </a:lnTo>
                  <a:cubicBezTo>
                    <a:pt x="8436" y="33520"/>
                    <a:pt x="1" y="41955"/>
                    <a:pt x="1" y="52388"/>
                  </a:cubicBezTo>
                  <a:cubicBezTo>
                    <a:pt x="1" y="62599"/>
                    <a:pt x="8436" y="71034"/>
                    <a:pt x="18869" y="71034"/>
                  </a:cubicBezTo>
                  <a:lnTo>
                    <a:pt x="50612" y="71034"/>
                  </a:lnTo>
                  <a:cubicBezTo>
                    <a:pt x="44175" y="108549"/>
                    <a:pt x="65929" y="145176"/>
                    <a:pt x="101668" y="157607"/>
                  </a:cubicBezTo>
                  <a:cubicBezTo>
                    <a:pt x="137629" y="170260"/>
                    <a:pt x="177363" y="155165"/>
                    <a:pt x="195788" y="121868"/>
                  </a:cubicBezTo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" name="Google Shape;10392;p74">
              <a:extLst>
                <a:ext uri="{FF2B5EF4-FFF2-40B4-BE49-F238E27FC236}">
                  <a16:creationId xmlns:a16="http://schemas.microsoft.com/office/drawing/2014/main" xmlns="" id="{F06094C2-3510-484A-A702-7C60CABD965B}"/>
                </a:ext>
              </a:extLst>
            </p:cNvPr>
            <p:cNvSpPr/>
            <p:nvPr/>
          </p:nvSpPr>
          <p:spPr>
            <a:xfrm>
              <a:off x="1731700" y="1059450"/>
              <a:ext cx="5133325" cy="3762600"/>
            </a:xfrm>
            <a:custGeom>
              <a:avLst/>
              <a:gdLst/>
              <a:ahLst/>
              <a:cxnLst/>
              <a:rect l="l" t="t" r="r" b="b"/>
              <a:pathLst>
                <a:path w="205333" h="150504" fill="none" extrusionOk="0">
                  <a:moveTo>
                    <a:pt x="85685" y="0"/>
                  </a:moveTo>
                  <a:cubicBezTo>
                    <a:pt x="33297" y="222"/>
                    <a:pt x="0" y="56383"/>
                    <a:pt x="25306" y="102333"/>
                  </a:cubicBezTo>
                  <a:cubicBezTo>
                    <a:pt x="50390" y="148283"/>
                    <a:pt x="115652" y="150503"/>
                    <a:pt x="144066" y="106551"/>
                  </a:cubicBezTo>
                  <a:lnTo>
                    <a:pt x="186464" y="106551"/>
                  </a:lnTo>
                  <a:cubicBezTo>
                    <a:pt x="196897" y="106551"/>
                    <a:pt x="205332" y="98116"/>
                    <a:pt x="205332" y="87683"/>
                  </a:cubicBezTo>
                  <a:cubicBezTo>
                    <a:pt x="205332" y="77250"/>
                    <a:pt x="196897" y="68814"/>
                    <a:pt x="186464" y="68814"/>
                  </a:cubicBezTo>
                  <a:lnTo>
                    <a:pt x="154943" y="68814"/>
                  </a:lnTo>
                  <a:cubicBezTo>
                    <a:pt x="154721" y="30856"/>
                    <a:pt x="123865" y="0"/>
                    <a:pt x="8568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" name="Google Shape;10393;p74">
              <a:extLst>
                <a:ext uri="{FF2B5EF4-FFF2-40B4-BE49-F238E27FC236}">
                  <a16:creationId xmlns:a16="http://schemas.microsoft.com/office/drawing/2014/main" xmlns="" id="{F6C9B535-EF2A-4317-8C11-937580AA4D28}"/>
                </a:ext>
              </a:extLst>
            </p:cNvPr>
            <p:cNvSpPr/>
            <p:nvPr/>
          </p:nvSpPr>
          <p:spPr>
            <a:xfrm>
              <a:off x="5965975" y="2912975"/>
              <a:ext cx="754750" cy="754775"/>
            </a:xfrm>
            <a:custGeom>
              <a:avLst/>
              <a:gdLst/>
              <a:ahLst/>
              <a:cxnLst/>
              <a:rect l="l" t="t" r="r" b="b"/>
              <a:pathLst>
                <a:path w="30190" h="30191" fill="none" extrusionOk="0">
                  <a:moveTo>
                    <a:pt x="17315" y="1"/>
                  </a:moveTo>
                  <a:cubicBezTo>
                    <a:pt x="5772" y="1"/>
                    <a:pt x="0" y="13764"/>
                    <a:pt x="7992" y="21977"/>
                  </a:cubicBezTo>
                  <a:cubicBezTo>
                    <a:pt x="16205" y="30190"/>
                    <a:pt x="30190" y="24419"/>
                    <a:pt x="30190" y="12876"/>
                  </a:cubicBezTo>
                  <a:cubicBezTo>
                    <a:pt x="30190" y="5772"/>
                    <a:pt x="24418" y="1"/>
                    <a:pt x="1731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" name="Google Shape;10394;p74">
              <a:extLst>
                <a:ext uri="{FF2B5EF4-FFF2-40B4-BE49-F238E27FC236}">
                  <a16:creationId xmlns:a16="http://schemas.microsoft.com/office/drawing/2014/main" xmlns="" id="{4275DBFE-C09C-40D4-9B42-12548DC19271}"/>
                </a:ext>
              </a:extLst>
            </p:cNvPr>
            <p:cNvSpPr/>
            <p:nvPr/>
          </p:nvSpPr>
          <p:spPr>
            <a:xfrm>
              <a:off x="2453125" y="1464550"/>
              <a:ext cx="2874675" cy="2785900"/>
            </a:xfrm>
            <a:custGeom>
              <a:avLst/>
              <a:gdLst/>
              <a:ahLst/>
              <a:cxnLst/>
              <a:rect l="l" t="t" r="r" b="b"/>
              <a:pathLst>
                <a:path w="114987" h="111436" fill="none" extrusionOk="0">
                  <a:moveTo>
                    <a:pt x="56828" y="1"/>
                  </a:moveTo>
                  <a:cubicBezTo>
                    <a:pt x="31744" y="1"/>
                    <a:pt x="9990" y="17759"/>
                    <a:pt x="4884" y="42621"/>
                  </a:cubicBezTo>
                  <a:cubicBezTo>
                    <a:pt x="1" y="67483"/>
                    <a:pt x="13320" y="92123"/>
                    <a:pt x="36628" y="101890"/>
                  </a:cubicBezTo>
                  <a:cubicBezTo>
                    <a:pt x="59936" y="111435"/>
                    <a:pt x="87017" y="103444"/>
                    <a:pt x="101002" y="82356"/>
                  </a:cubicBezTo>
                  <a:cubicBezTo>
                    <a:pt x="114987" y="61268"/>
                    <a:pt x="112323" y="33298"/>
                    <a:pt x="94343" y="15539"/>
                  </a:cubicBezTo>
                  <a:cubicBezTo>
                    <a:pt x="84353" y="5550"/>
                    <a:pt x="71035" y="1"/>
                    <a:pt x="5682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8" name="Google Shape;10395;p74">
              <a:extLst>
                <a:ext uri="{FF2B5EF4-FFF2-40B4-BE49-F238E27FC236}">
                  <a16:creationId xmlns:a16="http://schemas.microsoft.com/office/drawing/2014/main" xmlns="" id="{42A40C9E-23A0-4ECB-B9CB-9CC5D572BEDF}"/>
                </a:ext>
              </a:extLst>
            </p:cNvPr>
            <p:cNvSpPr/>
            <p:nvPr/>
          </p:nvSpPr>
          <p:spPr>
            <a:xfrm>
              <a:off x="732775" y="4183825"/>
              <a:ext cx="754775" cy="760300"/>
            </a:xfrm>
            <a:custGeom>
              <a:avLst/>
              <a:gdLst/>
              <a:ahLst/>
              <a:cxnLst/>
              <a:rect l="l" t="t" r="r" b="b"/>
              <a:pathLst>
                <a:path w="30191" h="30412" fill="none" extrusionOk="0">
                  <a:moveTo>
                    <a:pt x="17315" y="0"/>
                  </a:moveTo>
                  <a:cubicBezTo>
                    <a:pt x="5772" y="0"/>
                    <a:pt x="1" y="13985"/>
                    <a:pt x="7992" y="22199"/>
                  </a:cubicBezTo>
                  <a:cubicBezTo>
                    <a:pt x="16205" y="30412"/>
                    <a:pt x="30190" y="24640"/>
                    <a:pt x="30190" y="13097"/>
                  </a:cubicBezTo>
                  <a:cubicBezTo>
                    <a:pt x="30190" y="5772"/>
                    <a:pt x="24419" y="0"/>
                    <a:pt x="1731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9" name="Google Shape;10396;p74">
              <a:extLst>
                <a:ext uri="{FF2B5EF4-FFF2-40B4-BE49-F238E27FC236}">
                  <a16:creationId xmlns:a16="http://schemas.microsoft.com/office/drawing/2014/main" xmlns="" id="{3E8A7978-0980-43F2-9018-34EAA8CBDEA7}"/>
                </a:ext>
              </a:extLst>
            </p:cNvPr>
            <p:cNvSpPr/>
            <p:nvPr/>
          </p:nvSpPr>
          <p:spPr>
            <a:xfrm>
              <a:off x="732775" y="1669900"/>
              <a:ext cx="754775" cy="754750"/>
            </a:xfrm>
            <a:custGeom>
              <a:avLst/>
              <a:gdLst/>
              <a:ahLst/>
              <a:cxnLst/>
              <a:rect l="l" t="t" r="r" b="b"/>
              <a:pathLst>
                <a:path w="30191" h="30190" fill="none" extrusionOk="0">
                  <a:moveTo>
                    <a:pt x="17315" y="0"/>
                  </a:moveTo>
                  <a:cubicBezTo>
                    <a:pt x="5772" y="0"/>
                    <a:pt x="1" y="13985"/>
                    <a:pt x="8214" y="22198"/>
                  </a:cubicBezTo>
                  <a:cubicBezTo>
                    <a:pt x="16205" y="30189"/>
                    <a:pt x="30190" y="24418"/>
                    <a:pt x="30190" y="12875"/>
                  </a:cubicBezTo>
                  <a:cubicBezTo>
                    <a:pt x="30190" y="5772"/>
                    <a:pt x="24419" y="0"/>
                    <a:pt x="17315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miter lim="2219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40" name="Google Shape;10397;p74">
            <a:extLst>
              <a:ext uri="{FF2B5EF4-FFF2-40B4-BE49-F238E27FC236}">
                <a16:creationId xmlns:a16="http://schemas.microsoft.com/office/drawing/2014/main" xmlns="" id="{CFCFFFB5-5049-45C0-B4F4-E90EF8DFD750}"/>
              </a:ext>
            </a:extLst>
          </p:cNvPr>
          <p:cNvGrpSpPr/>
          <p:nvPr userDrawn="1"/>
        </p:nvGrpSpPr>
        <p:grpSpPr>
          <a:xfrm>
            <a:off x="2326452" y="1191441"/>
            <a:ext cx="767704" cy="815489"/>
            <a:chOff x="2499700" y="1135950"/>
            <a:chExt cx="732402" cy="777990"/>
          </a:xfrm>
        </p:grpSpPr>
        <p:grpSp>
          <p:nvGrpSpPr>
            <p:cNvPr id="641" name="Google Shape;10398;p74">
              <a:extLst>
                <a:ext uri="{FF2B5EF4-FFF2-40B4-BE49-F238E27FC236}">
                  <a16:creationId xmlns:a16="http://schemas.microsoft.com/office/drawing/2014/main" xmlns="" id="{BE1243B2-1B67-4910-9A25-82B648AA975E}"/>
                </a:ext>
              </a:extLst>
            </p:cNvPr>
            <p:cNvGrpSpPr/>
            <p:nvPr/>
          </p:nvGrpSpPr>
          <p:grpSpPr>
            <a:xfrm>
              <a:off x="2499700" y="1135950"/>
              <a:ext cx="732402" cy="694705"/>
              <a:chOff x="2499700" y="1135950"/>
              <a:chExt cx="732402" cy="694705"/>
            </a:xfrm>
          </p:grpSpPr>
          <p:sp>
            <p:nvSpPr>
              <p:cNvPr id="648" name="Google Shape;10399;p74">
                <a:extLst>
                  <a:ext uri="{FF2B5EF4-FFF2-40B4-BE49-F238E27FC236}">
                    <a16:creationId xmlns:a16="http://schemas.microsoft.com/office/drawing/2014/main" xmlns="" id="{509F968B-2878-44E0-8597-529F66D3DD28}"/>
                  </a:ext>
                </a:extLst>
              </p:cNvPr>
              <p:cNvSpPr/>
              <p:nvPr/>
            </p:nvSpPr>
            <p:spPr>
              <a:xfrm>
                <a:off x="2721907" y="1135950"/>
                <a:ext cx="288719" cy="199571"/>
              </a:xfrm>
              <a:custGeom>
                <a:avLst/>
                <a:gdLst/>
                <a:ahLst/>
                <a:cxnLst/>
                <a:rect l="l" t="t" r="r" b="b"/>
                <a:pathLst>
                  <a:path w="81559" h="56376" extrusionOk="0">
                    <a:moveTo>
                      <a:pt x="40780" y="1"/>
                    </a:moveTo>
                    <a:cubicBezTo>
                      <a:pt x="38862" y="1"/>
                      <a:pt x="36944" y="556"/>
                      <a:pt x="35329" y="1666"/>
                    </a:cubicBezTo>
                    <a:cubicBezTo>
                      <a:pt x="24427" y="9338"/>
                      <a:pt x="1211" y="28718"/>
                      <a:pt x="0" y="51329"/>
                    </a:cubicBezTo>
                    <a:lnTo>
                      <a:pt x="1211" y="51732"/>
                    </a:lnTo>
                    <a:cubicBezTo>
                      <a:pt x="4845" y="52944"/>
                      <a:pt x="8479" y="54357"/>
                      <a:pt x="12113" y="56174"/>
                    </a:cubicBezTo>
                    <a:lnTo>
                      <a:pt x="12113" y="53145"/>
                    </a:lnTo>
                    <a:cubicBezTo>
                      <a:pt x="12113" y="36591"/>
                      <a:pt x="29071" y="22662"/>
                      <a:pt x="36944" y="17009"/>
                    </a:cubicBezTo>
                    <a:cubicBezTo>
                      <a:pt x="38155" y="16202"/>
                      <a:pt x="39467" y="15798"/>
                      <a:pt x="40780" y="15798"/>
                    </a:cubicBezTo>
                    <a:cubicBezTo>
                      <a:pt x="42092" y="15798"/>
                      <a:pt x="43404" y="16202"/>
                      <a:pt x="44615" y="17009"/>
                    </a:cubicBezTo>
                    <a:cubicBezTo>
                      <a:pt x="52489" y="22662"/>
                      <a:pt x="69446" y="36591"/>
                      <a:pt x="69446" y="53145"/>
                    </a:cubicBezTo>
                    <a:lnTo>
                      <a:pt x="69446" y="56376"/>
                    </a:lnTo>
                    <a:cubicBezTo>
                      <a:pt x="72878" y="54559"/>
                      <a:pt x="76512" y="53145"/>
                      <a:pt x="80146" y="51934"/>
                    </a:cubicBezTo>
                    <a:lnTo>
                      <a:pt x="81559" y="51530"/>
                    </a:lnTo>
                    <a:cubicBezTo>
                      <a:pt x="80751" y="28920"/>
                      <a:pt x="57132" y="9540"/>
                      <a:pt x="46230" y="1666"/>
                    </a:cubicBezTo>
                    <a:cubicBezTo>
                      <a:pt x="44615" y="556"/>
                      <a:pt x="42697" y="1"/>
                      <a:pt x="4078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CFD9E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49" name="Google Shape;10400;p74">
                <a:extLst>
                  <a:ext uri="{FF2B5EF4-FFF2-40B4-BE49-F238E27FC236}">
                    <a16:creationId xmlns:a16="http://schemas.microsoft.com/office/drawing/2014/main" xmlns="" id="{36FEA059-5AF9-4563-842E-A09501847FEB}"/>
                  </a:ext>
                </a:extLst>
              </p:cNvPr>
              <p:cNvSpPr/>
              <p:nvPr/>
            </p:nvSpPr>
            <p:spPr>
              <a:xfrm>
                <a:off x="2499700" y="1313180"/>
                <a:ext cx="225119" cy="278853"/>
              </a:xfrm>
              <a:custGeom>
                <a:avLst/>
                <a:gdLst/>
                <a:ahLst/>
                <a:cxnLst/>
                <a:rect l="l" t="t" r="r" b="b"/>
                <a:pathLst>
                  <a:path w="63593" h="78772" extrusionOk="0">
                    <a:moveTo>
                      <a:pt x="53819" y="1"/>
                    </a:moveTo>
                    <a:cubicBezTo>
                      <a:pt x="53376" y="1"/>
                      <a:pt x="52933" y="13"/>
                      <a:pt x="52489" y="39"/>
                    </a:cubicBezTo>
                    <a:cubicBezTo>
                      <a:pt x="33311" y="39"/>
                      <a:pt x="13527" y="12758"/>
                      <a:pt x="4442" y="19420"/>
                    </a:cubicBezTo>
                    <a:cubicBezTo>
                      <a:pt x="1212" y="21842"/>
                      <a:pt x="1" y="26082"/>
                      <a:pt x="1212" y="29917"/>
                    </a:cubicBezTo>
                    <a:cubicBezTo>
                      <a:pt x="5048" y="42434"/>
                      <a:pt x="16353" y="70697"/>
                      <a:pt x="37550" y="78772"/>
                    </a:cubicBezTo>
                    <a:cubicBezTo>
                      <a:pt x="37752" y="78368"/>
                      <a:pt x="37954" y="77964"/>
                      <a:pt x="38156" y="77561"/>
                    </a:cubicBezTo>
                    <a:cubicBezTo>
                      <a:pt x="40377" y="74533"/>
                      <a:pt x="43001" y="71504"/>
                      <a:pt x="45827" y="68678"/>
                    </a:cubicBezTo>
                    <a:cubicBezTo>
                      <a:pt x="44818" y="68476"/>
                      <a:pt x="43809" y="68072"/>
                      <a:pt x="42799" y="67871"/>
                    </a:cubicBezTo>
                    <a:cubicBezTo>
                      <a:pt x="27255" y="62824"/>
                      <a:pt x="19179" y="42232"/>
                      <a:pt x="16151" y="32946"/>
                    </a:cubicBezTo>
                    <a:cubicBezTo>
                      <a:pt x="15344" y="30321"/>
                      <a:pt x="16353" y="27293"/>
                      <a:pt x="18574" y="25678"/>
                    </a:cubicBezTo>
                    <a:cubicBezTo>
                      <a:pt x="25034" y="20833"/>
                      <a:pt x="38963" y="11748"/>
                      <a:pt x="52489" y="11748"/>
                    </a:cubicBezTo>
                    <a:cubicBezTo>
                      <a:pt x="55316" y="11748"/>
                      <a:pt x="57940" y="12152"/>
                      <a:pt x="60564" y="12960"/>
                    </a:cubicBezTo>
                    <a:cubicBezTo>
                      <a:pt x="61574" y="13363"/>
                      <a:pt x="62583" y="13767"/>
                      <a:pt x="63593" y="14171"/>
                    </a:cubicBezTo>
                    <a:cubicBezTo>
                      <a:pt x="62987" y="10335"/>
                      <a:pt x="62785" y="6701"/>
                      <a:pt x="62785" y="2866"/>
                    </a:cubicBezTo>
                    <a:lnTo>
                      <a:pt x="62785" y="1452"/>
                    </a:lnTo>
                    <a:cubicBezTo>
                      <a:pt x="59796" y="573"/>
                      <a:pt x="56808" y="1"/>
                      <a:pt x="5381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213B5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50" name="Google Shape;10401;p74">
                <a:extLst>
                  <a:ext uri="{FF2B5EF4-FFF2-40B4-BE49-F238E27FC236}">
                    <a16:creationId xmlns:a16="http://schemas.microsoft.com/office/drawing/2014/main" xmlns="" id="{58548031-BF3D-4178-8C8C-84BAABFFAC5D}"/>
                  </a:ext>
                </a:extLst>
              </p:cNvPr>
              <p:cNvSpPr/>
              <p:nvPr/>
            </p:nvSpPr>
            <p:spPr>
              <a:xfrm>
                <a:off x="2721907" y="1317604"/>
                <a:ext cx="53599" cy="72899"/>
              </a:xfrm>
              <a:custGeom>
                <a:avLst/>
                <a:gdLst/>
                <a:ahLst/>
                <a:cxnLst/>
                <a:rect l="l" t="t" r="r" b="b"/>
                <a:pathLst>
                  <a:path w="15141" h="20593" extrusionOk="0">
                    <a:moveTo>
                      <a:pt x="0" y="1"/>
                    </a:moveTo>
                    <a:lnTo>
                      <a:pt x="0" y="1414"/>
                    </a:lnTo>
                    <a:cubicBezTo>
                      <a:pt x="0" y="5249"/>
                      <a:pt x="202" y="9085"/>
                      <a:pt x="808" y="12921"/>
                    </a:cubicBezTo>
                    <a:cubicBezTo>
                      <a:pt x="5653" y="14738"/>
                      <a:pt x="9892" y="17362"/>
                      <a:pt x="13930" y="20592"/>
                    </a:cubicBezTo>
                    <a:cubicBezTo>
                      <a:pt x="14333" y="20188"/>
                      <a:pt x="14737" y="19785"/>
                      <a:pt x="15141" y="19583"/>
                    </a:cubicBezTo>
                    <a:cubicBezTo>
                      <a:pt x="13324" y="14738"/>
                      <a:pt x="12315" y="9893"/>
                      <a:pt x="12113" y="4846"/>
                    </a:cubicBezTo>
                    <a:cubicBezTo>
                      <a:pt x="8681" y="3029"/>
                      <a:pt x="5047" y="1414"/>
                      <a:pt x="1211" y="404"/>
                    </a:cubicBezTo>
                    <a:lnTo>
                      <a:pt x="0" y="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213B5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51" name="Google Shape;10402;p74">
                <a:extLst>
                  <a:ext uri="{FF2B5EF4-FFF2-40B4-BE49-F238E27FC236}">
                    <a16:creationId xmlns:a16="http://schemas.microsoft.com/office/drawing/2014/main" xmlns="" id="{6EBC36BE-A465-48AA-A64A-7D6719BA328A}"/>
                  </a:ext>
                </a:extLst>
              </p:cNvPr>
              <p:cNvSpPr/>
              <p:nvPr/>
            </p:nvSpPr>
            <p:spPr>
              <a:xfrm>
                <a:off x="2764773" y="1334751"/>
                <a:ext cx="47171" cy="52173"/>
              </a:xfrm>
              <a:custGeom>
                <a:avLst/>
                <a:gdLst/>
                <a:ahLst/>
                <a:cxnLst/>
                <a:rect l="l" t="t" r="r" b="b"/>
                <a:pathLst>
                  <a:path w="13325" h="14738" extrusionOk="0">
                    <a:moveTo>
                      <a:pt x="1" y="1"/>
                    </a:moveTo>
                    <a:cubicBezTo>
                      <a:pt x="203" y="5048"/>
                      <a:pt x="1212" y="9893"/>
                      <a:pt x="3029" y="14738"/>
                    </a:cubicBezTo>
                    <a:cubicBezTo>
                      <a:pt x="6259" y="12315"/>
                      <a:pt x="9691" y="10498"/>
                      <a:pt x="13325" y="9085"/>
                    </a:cubicBezTo>
                    <a:cubicBezTo>
                      <a:pt x="9287" y="5451"/>
                      <a:pt x="4846" y="2423"/>
                      <a:pt x="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213B5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52" name="Google Shape;10403;p74">
                <a:extLst>
                  <a:ext uri="{FF2B5EF4-FFF2-40B4-BE49-F238E27FC236}">
                    <a16:creationId xmlns:a16="http://schemas.microsoft.com/office/drawing/2014/main" xmlns="" id="{1D451DC0-045D-4BAD-91C7-F24566FC50F4}"/>
                  </a:ext>
                </a:extLst>
              </p:cNvPr>
              <p:cNvSpPr/>
              <p:nvPr/>
            </p:nvSpPr>
            <p:spPr>
              <a:xfrm>
                <a:off x="2554001" y="1354757"/>
                <a:ext cx="187956" cy="201536"/>
              </a:xfrm>
              <a:custGeom>
                <a:avLst/>
                <a:gdLst/>
                <a:ahLst/>
                <a:cxnLst/>
                <a:rect l="l" t="t" r="r" b="b"/>
                <a:pathLst>
                  <a:path w="53095" h="56931" extrusionOk="0">
                    <a:moveTo>
                      <a:pt x="37146" y="0"/>
                    </a:moveTo>
                    <a:cubicBezTo>
                      <a:pt x="23620" y="0"/>
                      <a:pt x="9489" y="9085"/>
                      <a:pt x="3231" y="13930"/>
                    </a:cubicBezTo>
                    <a:cubicBezTo>
                      <a:pt x="808" y="15545"/>
                      <a:pt x="1" y="18573"/>
                      <a:pt x="808" y="21198"/>
                    </a:cubicBezTo>
                    <a:cubicBezTo>
                      <a:pt x="3634" y="30282"/>
                      <a:pt x="11710" y="51076"/>
                      <a:pt x="27456" y="56123"/>
                    </a:cubicBezTo>
                    <a:cubicBezTo>
                      <a:pt x="28466" y="56324"/>
                      <a:pt x="29273" y="56728"/>
                      <a:pt x="30282" y="56930"/>
                    </a:cubicBezTo>
                    <a:cubicBezTo>
                      <a:pt x="34926" y="52287"/>
                      <a:pt x="40174" y="48249"/>
                      <a:pt x="46029" y="45221"/>
                    </a:cubicBezTo>
                    <a:cubicBezTo>
                      <a:pt x="46029" y="44414"/>
                      <a:pt x="46029" y="43404"/>
                      <a:pt x="46029" y="42395"/>
                    </a:cubicBezTo>
                    <a:cubicBezTo>
                      <a:pt x="45827" y="34118"/>
                      <a:pt x="48452" y="25841"/>
                      <a:pt x="53095" y="18977"/>
                    </a:cubicBezTo>
                    <a:cubicBezTo>
                      <a:pt x="50672" y="13728"/>
                      <a:pt x="49057" y="8075"/>
                      <a:pt x="48250" y="2423"/>
                    </a:cubicBezTo>
                    <a:cubicBezTo>
                      <a:pt x="47240" y="2019"/>
                      <a:pt x="46231" y="1615"/>
                      <a:pt x="45221" y="1413"/>
                    </a:cubicBezTo>
                    <a:cubicBezTo>
                      <a:pt x="42597" y="404"/>
                      <a:pt x="39771" y="0"/>
                      <a:pt x="37146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53" name="Google Shape;10404;p74">
                <a:extLst>
                  <a:ext uri="{FF2B5EF4-FFF2-40B4-BE49-F238E27FC236}">
                    <a16:creationId xmlns:a16="http://schemas.microsoft.com/office/drawing/2014/main" xmlns="" id="{63DA206E-6F6A-428A-A578-AC821BEF3E15}"/>
                  </a:ext>
                </a:extLst>
              </p:cNvPr>
              <p:cNvSpPr/>
              <p:nvPr/>
            </p:nvSpPr>
            <p:spPr>
              <a:xfrm>
                <a:off x="2724763" y="1363329"/>
                <a:ext cx="46455" cy="58605"/>
              </a:xfrm>
              <a:custGeom>
                <a:avLst/>
                <a:gdLst/>
                <a:ahLst/>
                <a:cxnLst/>
                <a:rect l="l" t="t" r="r" b="b"/>
                <a:pathLst>
                  <a:path w="13123" h="1655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010" y="5653"/>
                      <a:pt x="2625" y="11306"/>
                      <a:pt x="4846" y="16555"/>
                    </a:cubicBezTo>
                    <a:cubicBezTo>
                      <a:pt x="6461" y="14334"/>
                      <a:pt x="8076" y="12315"/>
                      <a:pt x="10095" y="10297"/>
                    </a:cubicBezTo>
                    <a:cubicBezTo>
                      <a:pt x="10902" y="9489"/>
                      <a:pt x="12113" y="8480"/>
                      <a:pt x="13123" y="7672"/>
                    </a:cubicBezTo>
                    <a:cubicBezTo>
                      <a:pt x="9085" y="4442"/>
                      <a:pt x="4846" y="1818"/>
                      <a:pt x="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54" name="Google Shape;10405;p74">
                <a:extLst>
                  <a:ext uri="{FF2B5EF4-FFF2-40B4-BE49-F238E27FC236}">
                    <a16:creationId xmlns:a16="http://schemas.microsoft.com/office/drawing/2014/main" xmlns="" id="{A3C26873-B8C6-4C54-B9D9-A52680E4CCBF}"/>
                  </a:ext>
                </a:extLst>
              </p:cNvPr>
              <p:cNvSpPr/>
              <p:nvPr/>
            </p:nvSpPr>
            <p:spPr>
              <a:xfrm>
                <a:off x="2587581" y="1591246"/>
                <a:ext cx="277288" cy="238695"/>
              </a:xfrm>
              <a:custGeom>
                <a:avLst/>
                <a:gdLst/>
                <a:ahLst/>
                <a:cxnLst/>
                <a:rect l="l" t="t" r="r" b="b"/>
                <a:pathLst>
                  <a:path w="78330" h="67428" extrusionOk="0">
                    <a:moveTo>
                      <a:pt x="12719" y="0"/>
                    </a:moveTo>
                    <a:cubicBezTo>
                      <a:pt x="1" y="18977"/>
                      <a:pt x="7672" y="48451"/>
                      <a:pt x="11912" y="61169"/>
                    </a:cubicBezTo>
                    <a:cubicBezTo>
                      <a:pt x="13123" y="64803"/>
                      <a:pt x="16555" y="67428"/>
                      <a:pt x="20593" y="67428"/>
                    </a:cubicBezTo>
                    <a:lnTo>
                      <a:pt x="22006" y="67428"/>
                    </a:lnTo>
                    <a:cubicBezTo>
                      <a:pt x="35935" y="67428"/>
                      <a:pt x="64602" y="65207"/>
                      <a:pt x="78330" y="48047"/>
                    </a:cubicBezTo>
                    <a:cubicBezTo>
                      <a:pt x="78128" y="47643"/>
                      <a:pt x="77724" y="47442"/>
                      <a:pt x="77522" y="47038"/>
                    </a:cubicBezTo>
                    <a:cubicBezTo>
                      <a:pt x="75302" y="43808"/>
                      <a:pt x="73283" y="40578"/>
                      <a:pt x="71466" y="37146"/>
                    </a:cubicBezTo>
                    <a:cubicBezTo>
                      <a:pt x="70860" y="37953"/>
                      <a:pt x="70457" y="38761"/>
                      <a:pt x="69851" y="39568"/>
                    </a:cubicBezTo>
                    <a:cubicBezTo>
                      <a:pt x="60363" y="52489"/>
                      <a:pt x="39367" y="54104"/>
                      <a:pt x="29273" y="54104"/>
                    </a:cubicBezTo>
                    <a:lnTo>
                      <a:pt x="28466" y="54104"/>
                    </a:lnTo>
                    <a:cubicBezTo>
                      <a:pt x="25640" y="54104"/>
                      <a:pt x="23015" y="52287"/>
                      <a:pt x="22208" y="49662"/>
                    </a:cubicBezTo>
                    <a:cubicBezTo>
                      <a:pt x="19179" y="40578"/>
                      <a:pt x="13527" y="18977"/>
                      <a:pt x="23217" y="5855"/>
                    </a:cubicBezTo>
                    <a:cubicBezTo>
                      <a:pt x="23823" y="4845"/>
                      <a:pt x="24428" y="4038"/>
                      <a:pt x="25236" y="3230"/>
                    </a:cubicBezTo>
                    <a:cubicBezTo>
                      <a:pt x="21400" y="2625"/>
                      <a:pt x="17766" y="1817"/>
                      <a:pt x="14132" y="606"/>
                    </a:cubicBezTo>
                    <a:cubicBezTo>
                      <a:pt x="13527" y="404"/>
                      <a:pt x="13123" y="202"/>
                      <a:pt x="1271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445D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55" name="Google Shape;10406;p74">
                <a:extLst>
                  <a:ext uri="{FF2B5EF4-FFF2-40B4-BE49-F238E27FC236}">
                    <a16:creationId xmlns:a16="http://schemas.microsoft.com/office/drawing/2014/main" xmlns="" id="{419E1688-DCE9-4670-ADFF-96CAEE1D400B}"/>
                  </a:ext>
                </a:extLst>
              </p:cNvPr>
              <p:cNvSpPr/>
              <p:nvPr/>
            </p:nvSpPr>
            <p:spPr>
              <a:xfrm>
                <a:off x="2631881" y="1556237"/>
                <a:ext cx="95768" cy="46455"/>
              </a:xfrm>
              <a:custGeom>
                <a:avLst/>
                <a:gdLst/>
                <a:ahLst/>
                <a:cxnLst/>
                <a:rect l="l" t="t" r="r" b="b"/>
                <a:pathLst>
                  <a:path w="27053" h="13123" extrusionOk="0">
                    <a:moveTo>
                      <a:pt x="8277" y="0"/>
                    </a:moveTo>
                    <a:cubicBezTo>
                      <a:pt x="5451" y="2826"/>
                      <a:pt x="3029" y="5653"/>
                      <a:pt x="808" y="8883"/>
                    </a:cubicBezTo>
                    <a:cubicBezTo>
                      <a:pt x="404" y="9286"/>
                      <a:pt x="202" y="9690"/>
                      <a:pt x="0" y="9892"/>
                    </a:cubicBezTo>
                    <a:cubicBezTo>
                      <a:pt x="606" y="10094"/>
                      <a:pt x="1010" y="10296"/>
                      <a:pt x="1414" y="10498"/>
                    </a:cubicBezTo>
                    <a:cubicBezTo>
                      <a:pt x="5047" y="11709"/>
                      <a:pt x="8883" y="12517"/>
                      <a:pt x="12719" y="13122"/>
                    </a:cubicBezTo>
                    <a:cubicBezTo>
                      <a:pt x="16554" y="8277"/>
                      <a:pt x="21601" y="4240"/>
                      <a:pt x="27052" y="1211"/>
                    </a:cubicBezTo>
                    <a:lnTo>
                      <a:pt x="27052" y="1211"/>
                    </a:lnTo>
                    <a:cubicBezTo>
                      <a:pt x="25033" y="1615"/>
                      <a:pt x="23015" y="1615"/>
                      <a:pt x="20996" y="1615"/>
                    </a:cubicBezTo>
                    <a:cubicBezTo>
                      <a:pt x="16756" y="1615"/>
                      <a:pt x="12517" y="1009"/>
                      <a:pt x="8277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445D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56" name="Google Shape;10407;p74">
                <a:extLst>
                  <a:ext uri="{FF2B5EF4-FFF2-40B4-BE49-F238E27FC236}">
                    <a16:creationId xmlns:a16="http://schemas.microsoft.com/office/drawing/2014/main" xmlns="" id="{1D358E6E-20CB-4627-9AD2-23A9AE1B5895}"/>
                  </a:ext>
                </a:extLst>
              </p:cNvPr>
              <p:cNvSpPr/>
              <p:nvPr/>
            </p:nvSpPr>
            <p:spPr>
              <a:xfrm>
                <a:off x="2661889" y="1514798"/>
                <a:ext cx="66467" cy="47170"/>
              </a:xfrm>
              <a:custGeom>
                <a:avLst/>
                <a:gdLst/>
                <a:ahLst/>
                <a:cxnLst/>
                <a:rect l="l" t="t" r="r" b="b"/>
                <a:pathLst>
                  <a:path w="18776" h="13325" extrusionOk="0">
                    <a:moveTo>
                      <a:pt x="15747" y="0"/>
                    </a:moveTo>
                    <a:cubicBezTo>
                      <a:pt x="9892" y="3028"/>
                      <a:pt x="4644" y="7066"/>
                      <a:pt x="0" y="11709"/>
                    </a:cubicBezTo>
                    <a:cubicBezTo>
                      <a:pt x="4038" y="12718"/>
                      <a:pt x="8277" y="13324"/>
                      <a:pt x="12517" y="13324"/>
                    </a:cubicBezTo>
                    <a:cubicBezTo>
                      <a:pt x="14536" y="13324"/>
                      <a:pt x="16756" y="13122"/>
                      <a:pt x="18775" y="12920"/>
                    </a:cubicBezTo>
                    <a:cubicBezTo>
                      <a:pt x="16958" y="8883"/>
                      <a:pt x="16151" y="4441"/>
                      <a:pt x="15747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445D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57" name="Google Shape;10408;p74">
                <a:extLst>
                  <a:ext uri="{FF2B5EF4-FFF2-40B4-BE49-F238E27FC236}">
                    <a16:creationId xmlns:a16="http://schemas.microsoft.com/office/drawing/2014/main" xmlns="" id="{E5CCE344-8BB3-4F39-B52F-0F6DF37D6FA0}"/>
                  </a:ext>
                </a:extLst>
              </p:cNvPr>
              <p:cNvSpPr/>
              <p:nvPr/>
            </p:nvSpPr>
            <p:spPr>
              <a:xfrm>
                <a:off x="2635452" y="1602677"/>
                <a:ext cx="205108" cy="180094"/>
              </a:xfrm>
              <a:custGeom>
                <a:avLst/>
                <a:gdLst/>
                <a:ahLst/>
                <a:cxnLst/>
                <a:rect l="l" t="t" r="r" b="b"/>
                <a:pathLst>
                  <a:path w="57940" h="50874" extrusionOk="0">
                    <a:moveTo>
                      <a:pt x="11710" y="0"/>
                    </a:moveTo>
                    <a:cubicBezTo>
                      <a:pt x="10902" y="808"/>
                      <a:pt x="10297" y="1615"/>
                      <a:pt x="9691" y="2625"/>
                    </a:cubicBezTo>
                    <a:cubicBezTo>
                      <a:pt x="1" y="15949"/>
                      <a:pt x="5653" y="37348"/>
                      <a:pt x="8682" y="46432"/>
                    </a:cubicBezTo>
                    <a:cubicBezTo>
                      <a:pt x="9489" y="49057"/>
                      <a:pt x="12114" y="50874"/>
                      <a:pt x="14940" y="50874"/>
                    </a:cubicBezTo>
                    <a:lnTo>
                      <a:pt x="15747" y="50874"/>
                    </a:lnTo>
                    <a:cubicBezTo>
                      <a:pt x="25841" y="50874"/>
                      <a:pt x="46837" y="49259"/>
                      <a:pt x="56325" y="36338"/>
                    </a:cubicBezTo>
                    <a:cubicBezTo>
                      <a:pt x="56931" y="35531"/>
                      <a:pt x="57334" y="34723"/>
                      <a:pt x="57940" y="33916"/>
                    </a:cubicBezTo>
                    <a:cubicBezTo>
                      <a:pt x="54508" y="27052"/>
                      <a:pt x="52085" y="19582"/>
                      <a:pt x="51278" y="11911"/>
                    </a:cubicBezTo>
                    <a:cubicBezTo>
                      <a:pt x="45222" y="9892"/>
                      <a:pt x="39771" y="6460"/>
                      <a:pt x="35330" y="2019"/>
                    </a:cubicBezTo>
                    <a:cubicBezTo>
                      <a:pt x="34522" y="1413"/>
                      <a:pt x="33916" y="606"/>
                      <a:pt x="33311" y="0"/>
                    </a:cubicBezTo>
                    <a:cubicBezTo>
                      <a:pt x="29677" y="606"/>
                      <a:pt x="26043" y="808"/>
                      <a:pt x="22409" y="808"/>
                    </a:cubicBezTo>
                    <a:cubicBezTo>
                      <a:pt x="18776" y="808"/>
                      <a:pt x="15142" y="606"/>
                      <a:pt x="1171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58" name="Google Shape;10409;p74">
                <a:extLst>
                  <a:ext uri="{FF2B5EF4-FFF2-40B4-BE49-F238E27FC236}">
                    <a16:creationId xmlns:a16="http://schemas.microsoft.com/office/drawing/2014/main" xmlns="" id="{55622965-4814-4DD6-9BDE-CA683D0CBFFB}"/>
                  </a:ext>
                </a:extLst>
              </p:cNvPr>
              <p:cNvSpPr/>
              <p:nvPr/>
            </p:nvSpPr>
            <p:spPr>
              <a:xfrm>
                <a:off x="2676892" y="1560523"/>
                <a:ext cx="76471" cy="45025"/>
              </a:xfrm>
              <a:custGeom>
                <a:avLst/>
                <a:gdLst/>
                <a:ahLst/>
                <a:cxnLst/>
                <a:rect l="l" t="t" r="r" b="b"/>
                <a:pathLst>
                  <a:path w="21602" h="12719" extrusionOk="0">
                    <a:moveTo>
                      <a:pt x="14334" y="0"/>
                    </a:moveTo>
                    <a:cubicBezTo>
                      <a:pt x="8883" y="3029"/>
                      <a:pt x="3836" y="7066"/>
                      <a:pt x="1" y="11911"/>
                    </a:cubicBezTo>
                    <a:cubicBezTo>
                      <a:pt x="3433" y="12517"/>
                      <a:pt x="7067" y="12719"/>
                      <a:pt x="10700" y="12719"/>
                    </a:cubicBezTo>
                    <a:cubicBezTo>
                      <a:pt x="14334" y="12719"/>
                      <a:pt x="17968" y="12517"/>
                      <a:pt x="21602" y="11911"/>
                    </a:cubicBezTo>
                    <a:cubicBezTo>
                      <a:pt x="18574" y="8277"/>
                      <a:pt x="16151" y="4240"/>
                      <a:pt x="1433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59" name="Google Shape;10410;p74">
                <a:extLst>
                  <a:ext uri="{FF2B5EF4-FFF2-40B4-BE49-F238E27FC236}">
                    <a16:creationId xmlns:a16="http://schemas.microsoft.com/office/drawing/2014/main" xmlns="" id="{57CD5428-5D9F-4A74-8227-C23994F2E883}"/>
                  </a:ext>
                </a:extLst>
              </p:cNvPr>
              <p:cNvSpPr/>
              <p:nvPr/>
            </p:nvSpPr>
            <p:spPr>
              <a:xfrm>
                <a:off x="2864801" y="1592672"/>
                <a:ext cx="278003" cy="237984"/>
              </a:xfrm>
              <a:custGeom>
                <a:avLst/>
                <a:gdLst/>
                <a:ahLst/>
                <a:cxnLst/>
                <a:rect l="l" t="t" r="r" b="b"/>
                <a:pathLst>
                  <a:path w="78532" h="67227" extrusionOk="0">
                    <a:moveTo>
                      <a:pt x="66015" y="1"/>
                    </a:moveTo>
                    <a:cubicBezTo>
                      <a:pt x="65611" y="203"/>
                      <a:pt x="65208" y="405"/>
                      <a:pt x="64804" y="405"/>
                    </a:cubicBezTo>
                    <a:cubicBezTo>
                      <a:pt x="61170" y="1616"/>
                      <a:pt x="57334" y="2625"/>
                      <a:pt x="53499" y="3231"/>
                    </a:cubicBezTo>
                    <a:cubicBezTo>
                      <a:pt x="54104" y="4038"/>
                      <a:pt x="54710" y="4644"/>
                      <a:pt x="55315" y="5653"/>
                    </a:cubicBezTo>
                    <a:cubicBezTo>
                      <a:pt x="65006" y="18977"/>
                      <a:pt x="59555" y="40377"/>
                      <a:pt x="56325" y="49461"/>
                    </a:cubicBezTo>
                    <a:cubicBezTo>
                      <a:pt x="55517" y="52086"/>
                      <a:pt x="52893" y="53902"/>
                      <a:pt x="50269" y="53902"/>
                    </a:cubicBezTo>
                    <a:lnTo>
                      <a:pt x="49259" y="53902"/>
                    </a:lnTo>
                    <a:cubicBezTo>
                      <a:pt x="39165" y="53902"/>
                      <a:pt x="18170" y="52287"/>
                      <a:pt x="8883" y="39367"/>
                    </a:cubicBezTo>
                    <a:cubicBezTo>
                      <a:pt x="8076" y="38560"/>
                      <a:pt x="7470" y="37550"/>
                      <a:pt x="7067" y="36743"/>
                    </a:cubicBezTo>
                    <a:cubicBezTo>
                      <a:pt x="5250" y="40175"/>
                      <a:pt x="3231" y="43405"/>
                      <a:pt x="1010" y="46433"/>
                    </a:cubicBezTo>
                    <a:cubicBezTo>
                      <a:pt x="808" y="46837"/>
                      <a:pt x="405" y="47240"/>
                      <a:pt x="1" y="47644"/>
                    </a:cubicBezTo>
                    <a:cubicBezTo>
                      <a:pt x="13729" y="65006"/>
                      <a:pt x="42597" y="67226"/>
                      <a:pt x="56527" y="67226"/>
                    </a:cubicBezTo>
                    <a:lnTo>
                      <a:pt x="57738" y="67226"/>
                    </a:lnTo>
                    <a:cubicBezTo>
                      <a:pt x="61776" y="67226"/>
                      <a:pt x="65409" y="64602"/>
                      <a:pt x="66621" y="60968"/>
                    </a:cubicBezTo>
                    <a:cubicBezTo>
                      <a:pt x="70860" y="48250"/>
                      <a:pt x="78532" y="18977"/>
                      <a:pt x="6601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60" name="Google Shape;10411;p74">
                <a:extLst>
                  <a:ext uri="{FF2B5EF4-FFF2-40B4-BE49-F238E27FC236}">
                    <a16:creationId xmlns:a16="http://schemas.microsoft.com/office/drawing/2014/main" xmlns="" id="{CD1ABC59-54FA-454C-987A-D0B54E19484C}"/>
                  </a:ext>
                </a:extLst>
              </p:cNvPr>
              <p:cNvSpPr/>
              <p:nvPr/>
            </p:nvSpPr>
            <p:spPr>
              <a:xfrm>
                <a:off x="2840508" y="1660548"/>
                <a:ext cx="49316" cy="100770"/>
              </a:xfrm>
              <a:custGeom>
                <a:avLst/>
                <a:gdLst/>
                <a:ahLst/>
                <a:cxnLst/>
                <a:rect l="l" t="t" r="r" b="b"/>
                <a:pathLst>
                  <a:path w="13931" h="28466" extrusionOk="0">
                    <a:moveTo>
                      <a:pt x="6865" y="0"/>
                    </a:moveTo>
                    <a:cubicBezTo>
                      <a:pt x="5855" y="6259"/>
                      <a:pt x="3433" y="12113"/>
                      <a:pt x="1" y="17564"/>
                    </a:cubicBezTo>
                    <a:cubicBezTo>
                      <a:pt x="1818" y="20996"/>
                      <a:pt x="3837" y="24428"/>
                      <a:pt x="6057" y="27658"/>
                    </a:cubicBezTo>
                    <a:cubicBezTo>
                      <a:pt x="6259" y="27860"/>
                      <a:pt x="6663" y="28263"/>
                      <a:pt x="6865" y="28465"/>
                    </a:cubicBezTo>
                    <a:cubicBezTo>
                      <a:pt x="7269" y="28061"/>
                      <a:pt x="7470" y="27860"/>
                      <a:pt x="7874" y="27456"/>
                    </a:cubicBezTo>
                    <a:cubicBezTo>
                      <a:pt x="10095" y="24226"/>
                      <a:pt x="12114" y="20996"/>
                      <a:pt x="13931" y="17564"/>
                    </a:cubicBezTo>
                    <a:cubicBezTo>
                      <a:pt x="10297" y="12113"/>
                      <a:pt x="8076" y="6259"/>
                      <a:pt x="6865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61" name="Google Shape;10412;p74">
                <a:extLst>
                  <a:ext uri="{FF2B5EF4-FFF2-40B4-BE49-F238E27FC236}">
                    <a16:creationId xmlns:a16="http://schemas.microsoft.com/office/drawing/2014/main" xmlns="" id="{833AD6CD-5DE7-4E9F-BAB1-393EAB73882E}"/>
                  </a:ext>
                </a:extLst>
              </p:cNvPr>
              <p:cNvSpPr/>
              <p:nvPr/>
            </p:nvSpPr>
            <p:spPr>
              <a:xfrm>
                <a:off x="2816930" y="1644831"/>
                <a:ext cx="47886" cy="77898"/>
              </a:xfrm>
              <a:custGeom>
                <a:avLst/>
                <a:gdLst/>
                <a:ahLst/>
                <a:cxnLst/>
                <a:rect l="l" t="t" r="r" b="b"/>
                <a:pathLst>
                  <a:path w="13527" h="2200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808" y="7671"/>
                      <a:pt x="3231" y="15141"/>
                      <a:pt x="6663" y="22005"/>
                    </a:cubicBezTo>
                    <a:cubicBezTo>
                      <a:pt x="10095" y="16554"/>
                      <a:pt x="12517" y="10700"/>
                      <a:pt x="13527" y="4441"/>
                    </a:cubicBezTo>
                    <a:cubicBezTo>
                      <a:pt x="13527" y="3836"/>
                      <a:pt x="13325" y="3028"/>
                      <a:pt x="13325" y="2221"/>
                    </a:cubicBezTo>
                    <a:cubicBezTo>
                      <a:pt x="8682" y="2221"/>
                      <a:pt x="4240" y="1413"/>
                      <a:pt x="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62" name="Google Shape;10413;p74">
                <a:extLst>
                  <a:ext uri="{FF2B5EF4-FFF2-40B4-BE49-F238E27FC236}">
                    <a16:creationId xmlns:a16="http://schemas.microsoft.com/office/drawing/2014/main" xmlns="" id="{49B02E72-EB49-42C8-A197-076129BE5A58}"/>
                  </a:ext>
                </a:extLst>
              </p:cNvPr>
              <p:cNvSpPr/>
              <p:nvPr/>
            </p:nvSpPr>
            <p:spPr>
              <a:xfrm>
                <a:off x="2889093" y="1602677"/>
                <a:ext cx="205823" cy="180809"/>
              </a:xfrm>
              <a:custGeom>
                <a:avLst/>
                <a:gdLst/>
                <a:ahLst/>
                <a:cxnLst/>
                <a:rect l="l" t="t" r="r" b="b"/>
                <a:pathLst>
                  <a:path w="58142" h="51076" extrusionOk="0">
                    <a:moveTo>
                      <a:pt x="24428" y="0"/>
                    </a:moveTo>
                    <a:cubicBezTo>
                      <a:pt x="23822" y="808"/>
                      <a:pt x="23419" y="1413"/>
                      <a:pt x="22813" y="2019"/>
                    </a:cubicBezTo>
                    <a:cubicBezTo>
                      <a:pt x="18170" y="6460"/>
                      <a:pt x="12719" y="9892"/>
                      <a:pt x="6865" y="11911"/>
                    </a:cubicBezTo>
                    <a:cubicBezTo>
                      <a:pt x="5855" y="19582"/>
                      <a:pt x="3634" y="27052"/>
                      <a:pt x="1" y="33916"/>
                    </a:cubicBezTo>
                    <a:cubicBezTo>
                      <a:pt x="606" y="34723"/>
                      <a:pt x="1212" y="35733"/>
                      <a:pt x="1818" y="36540"/>
                    </a:cubicBezTo>
                    <a:cubicBezTo>
                      <a:pt x="11306" y="49460"/>
                      <a:pt x="32301" y="51075"/>
                      <a:pt x="42395" y="51075"/>
                    </a:cubicBezTo>
                    <a:lnTo>
                      <a:pt x="43203" y="51075"/>
                    </a:lnTo>
                    <a:cubicBezTo>
                      <a:pt x="46029" y="51075"/>
                      <a:pt x="48451" y="49259"/>
                      <a:pt x="49461" y="46634"/>
                    </a:cubicBezTo>
                    <a:cubicBezTo>
                      <a:pt x="52489" y="37550"/>
                      <a:pt x="58142" y="15949"/>
                      <a:pt x="48451" y="2826"/>
                    </a:cubicBezTo>
                    <a:cubicBezTo>
                      <a:pt x="47846" y="1817"/>
                      <a:pt x="47240" y="1211"/>
                      <a:pt x="46433" y="404"/>
                    </a:cubicBezTo>
                    <a:cubicBezTo>
                      <a:pt x="43001" y="808"/>
                      <a:pt x="39569" y="1211"/>
                      <a:pt x="35935" y="1211"/>
                    </a:cubicBezTo>
                    <a:cubicBezTo>
                      <a:pt x="32099" y="1211"/>
                      <a:pt x="28264" y="808"/>
                      <a:pt x="24428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63" name="Google Shape;10414;p74">
                <a:extLst>
                  <a:ext uri="{FF2B5EF4-FFF2-40B4-BE49-F238E27FC236}">
                    <a16:creationId xmlns:a16="http://schemas.microsoft.com/office/drawing/2014/main" xmlns="" id="{EE4C7B32-9810-4E4B-B71F-D1A70D0C95E3}"/>
                  </a:ext>
                </a:extLst>
              </p:cNvPr>
              <p:cNvSpPr/>
              <p:nvPr/>
            </p:nvSpPr>
            <p:spPr>
              <a:xfrm>
                <a:off x="2864801" y="1644831"/>
                <a:ext cx="48601" cy="77898"/>
              </a:xfrm>
              <a:custGeom>
                <a:avLst/>
                <a:gdLst/>
                <a:ahLst/>
                <a:cxnLst/>
                <a:rect l="l" t="t" r="r" b="b"/>
                <a:pathLst>
                  <a:path w="13729" h="22005" extrusionOk="0">
                    <a:moveTo>
                      <a:pt x="13729" y="0"/>
                    </a:moveTo>
                    <a:cubicBezTo>
                      <a:pt x="9287" y="1413"/>
                      <a:pt x="4846" y="2221"/>
                      <a:pt x="405" y="2221"/>
                    </a:cubicBezTo>
                    <a:cubicBezTo>
                      <a:pt x="405" y="3028"/>
                      <a:pt x="203" y="3836"/>
                      <a:pt x="1" y="4441"/>
                    </a:cubicBezTo>
                    <a:cubicBezTo>
                      <a:pt x="1212" y="10700"/>
                      <a:pt x="3433" y="16554"/>
                      <a:pt x="7067" y="22005"/>
                    </a:cubicBezTo>
                    <a:cubicBezTo>
                      <a:pt x="10498" y="15141"/>
                      <a:pt x="12719" y="7671"/>
                      <a:pt x="13729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64" name="Google Shape;10415;p74">
                <a:extLst>
                  <a:ext uri="{FF2B5EF4-FFF2-40B4-BE49-F238E27FC236}">
                    <a16:creationId xmlns:a16="http://schemas.microsoft.com/office/drawing/2014/main" xmlns="" id="{F6148A64-E59C-416D-B6AC-EFC71952323A}"/>
                  </a:ext>
                </a:extLst>
              </p:cNvPr>
              <p:cNvSpPr/>
              <p:nvPr/>
            </p:nvSpPr>
            <p:spPr>
              <a:xfrm>
                <a:off x="2864086" y="1653402"/>
                <a:ext cx="2149" cy="7151"/>
              </a:xfrm>
              <a:custGeom>
                <a:avLst/>
                <a:gdLst/>
                <a:ahLst/>
                <a:cxnLst/>
                <a:rect l="l" t="t" r="r" b="b"/>
                <a:pathLst>
                  <a:path w="607" h="2020" extrusionOk="0">
                    <a:moveTo>
                      <a:pt x="1" y="1"/>
                    </a:moveTo>
                    <a:cubicBezTo>
                      <a:pt x="1" y="606"/>
                      <a:pt x="203" y="1414"/>
                      <a:pt x="203" y="2019"/>
                    </a:cubicBezTo>
                    <a:cubicBezTo>
                      <a:pt x="405" y="1414"/>
                      <a:pt x="405" y="606"/>
                      <a:pt x="60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65" name="Google Shape;10416;p74">
                <a:extLst>
                  <a:ext uri="{FF2B5EF4-FFF2-40B4-BE49-F238E27FC236}">
                    <a16:creationId xmlns:a16="http://schemas.microsoft.com/office/drawing/2014/main" xmlns="" id="{C6867A7A-D714-43BA-9F8A-D6E9E2B3770F}"/>
                  </a:ext>
                </a:extLst>
              </p:cNvPr>
              <p:cNvSpPr/>
              <p:nvPr/>
            </p:nvSpPr>
            <p:spPr>
              <a:xfrm>
                <a:off x="3006983" y="1313318"/>
                <a:ext cx="225119" cy="279430"/>
              </a:xfrm>
              <a:custGeom>
                <a:avLst/>
                <a:gdLst/>
                <a:ahLst/>
                <a:cxnLst/>
                <a:rect l="l" t="t" r="r" b="b"/>
                <a:pathLst>
                  <a:path w="63593" h="78935" extrusionOk="0">
                    <a:moveTo>
                      <a:pt x="11104" y="0"/>
                    </a:moveTo>
                    <a:cubicBezTo>
                      <a:pt x="7672" y="0"/>
                      <a:pt x="4240" y="606"/>
                      <a:pt x="1010" y="1413"/>
                    </a:cubicBezTo>
                    <a:lnTo>
                      <a:pt x="1010" y="2625"/>
                    </a:lnTo>
                    <a:cubicBezTo>
                      <a:pt x="1010" y="6662"/>
                      <a:pt x="606" y="10498"/>
                      <a:pt x="1" y="14334"/>
                    </a:cubicBezTo>
                    <a:cubicBezTo>
                      <a:pt x="1010" y="13930"/>
                      <a:pt x="1818" y="13728"/>
                      <a:pt x="2827" y="13324"/>
                    </a:cubicBezTo>
                    <a:cubicBezTo>
                      <a:pt x="5451" y="12517"/>
                      <a:pt x="8278" y="12113"/>
                      <a:pt x="11104" y="12113"/>
                    </a:cubicBezTo>
                    <a:cubicBezTo>
                      <a:pt x="24630" y="12113"/>
                      <a:pt x="38559" y="21198"/>
                      <a:pt x="45020" y="25841"/>
                    </a:cubicBezTo>
                    <a:cubicBezTo>
                      <a:pt x="47240" y="27456"/>
                      <a:pt x="48048" y="30484"/>
                      <a:pt x="47240" y="33108"/>
                    </a:cubicBezTo>
                    <a:cubicBezTo>
                      <a:pt x="44414" y="42395"/>
                      <a:pt x="36339" y="62986"/>
                      <a:pt x="20592" y="68033"/>
                    </a:cubicBezTo>
                    <a:cubicBezTo>
                      <a:pt x="19583" y="68235"/>
                      <a:pt x="18573" y="68639"/>
                      <a:pt x="17564" y="68841"/>
                    </a:cubicBezTo>
                    <a:cubicBezTo>
                      <a:pt x="20188" y="71667"/>
                      <a:pt x="22813" y="74494"/>
                      <a:pt x="25034" y="77522"/>
                    </a:cubicBezTo>
                    <a:cubicBezTo>
                      <a:pt x="25235" y="77925"/>
                      <a:pt x="25639" y="78531"/>
                      <a:pt x="25841" y="78935"/>
                    </a:cubicBezTo>
                    <a:cubicBezTo>
                      <a:pt x="47240" y="71062"/>
                      <a:pt x="58343" y="42799"/>
                      <a:pt x="62381" y="30080"/>
                    </a:cubicBezTo>
                    <a:cubicBezTo>
                      <a:pt x="63592" y="26245"/>
                      <a:pt x="62179" y="22005"/>
                      <a:pt x="58949" y="19583"/>
                    </a:cubicBezTo>
                    <a:cubicBezTo>
                      <a:pt x="49865" y="12921"/>
                      <a:pt x="30081" y="0"/>
                      <a:pt x="1110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66" name="Google Shape;10417;p74">
                <a:extLst>
                  <a:ext uri="{FF2B5EF4-FFF2-40B4-BE49-F238E27FC236}">
                    <a16:creationId xmlns:a16="http://schemas.microsoft.com/office/drawing/2014/main" xmlns="" id="{8A7C0329-9AC4-4F5C-B724-0AAED950392E}"/>
                  </a:ext>
                </a:extLst>
              </p:cNvPr>
              <p:cNvSpPr/>
              <p:nvPr/>
            </p:nvSpPr>
            <p:spPr>
              <a:xfrm>
                <a:off x="2956256" y="1319034"/>
                <a:ext cx="54314" cy="72184"/>
              </a:xfrm>
              <a:custGeom>
                <a:avLst/>
                <a:gdLst/>
                <a:ahLst/>
                <a:cxnLst/>
                <a:rect l="l" t="t" r="r" b="b"/>
                <a:pathLst>
                  <a:path w="15343" h="20391" extrusionOk="0">
                    <a:moveTo>
                      <a:pt x="15343" y="0"/>
                    </a:moveTo>
                    <a:lnTo>
                      <a:pt x="13930" y="404"/>
                    </a:lnTo>
                    <a:cubicBezTo>
                      <a:pt x="10094" y="1413"/>
                      <a:pt x="6662" y="2827"/>
                      <a:pt x="3230" y="4644"/>
                    </a:cubicBezTo>
                    <a:cubicBezTo>
                      <a:pt x="2827" y="9691"/>
                      <a:pt x="1817" y="14737"/>
                      <a:pt x="0" y="19583"/>
                    </a:cubicBezTo>
                    <a:lnTo>
                      <a:pt x="1010" y="20390"/>
                    </a:lnTo>
                    <a:cubicBezTo>
                      <a:pt x="5047" y="17160"/>
                      <a:pt x="9489" y="14737"/>
                      <a:pt x="14334" y="12921"/>
                    </a:cubicBezTo>
                    <a:cubicBezTo>
                      <a:pt x="14939" y="9085"/>
                      <a:pt x="15343" y="5047"/>
                      <a:pt x="15343" y="1212"/>
                    </a:cubicBezTo>
                    <a:lnTo>
                      <a:pt x="15343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67" name="Google Shape;10418;p74">
                <a:extLst>
                  <a:ext uri="{FF2B5EF4-FFF2-40B4-BE49-F238E27FC236}">
                    <a16:creationId xmlns:a16="http://schemas.microsoft.com/office/drawing/2014/main" xmlns="" id="{AEBC0F73-F91D-4351-A09C-129173365F85}"/>
                  </a:ext>
                </a:extLst>
              </p:cNvPr>
              <p:cNvSpPr/>
              <p:nvPr/>
            </p:nvSpPr>
            <p:spPr>
              <a:xfrm>
                <a:off x="2919817" y="1335466"/>
                <a:ext cx="47886" cy="52888"/>
              </a:xfrm>
              <a:custGeom>
                <a:avLst/>
                <a:gdLst/>
                <a:ahLst/>
                <a:cxnLst/>
                <a:rect l="l" t="t" r="r" b="b"/>
                <a:pathLst>
                  <a:path w="13527" h="14940" extrusionOk="0">
                    <a:moveTo>
                      <a:pt x="13526" y="1"/>
                    </a:moveTo>
                    <a:cubicBezTo>
                      <a:pt x="8681" y="2423"/>
                      <a:pt x="4038" y="5451"/>
                      <a:pt x="0" y="9085"/>
                    </a:cubicBezTo>
                    <a:cubicBezTo>
                      <a:pt x="3634" y="10498"/>
                      <a:pt x="7066" y="12517"/>
                      <a:pt x="10296" y="14940"/>
                    </a:cubicBezTo>
                    <a:cubicBezTo>
                      <a:pt x="12113" y="10094"/>
                      <a:pt x="13123" y="5048"/>
                      <a:pt x="13526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68" name="Google Shape;10419;p74">
                <a:extLst>
                  <a:ext uri="{FF2B5EF4-FFF2-40B4-BE49-F238E27FC236}">
                    <a16:creationId xmlns:a16="http://schemas.microsoft.com/office/drawing/2014/main" xmlns="" id="{B240A579-38D9-4492-BB1B-0FE992CAC7EA}"/>
                  </a:ext>
                </a:extLst>
              </p:cNvPr>
              <p:cNvSpPr/>
              <p:nvPr/>
            </p:nvSpPr>
            <p:spPr>
              <a:xfrm>
                <a:off x="3002697" y="1557663"/>
                <a:ext cx="95053" cy="46455"/>
              </a:xfrm>
              <a:custGeom>
                <a:avLst/>
                <a:gdLst/>
                <a:ahLst/>
                <a:cxnLst/>
                <a:rect l="l" t="t" r="r" b="b"/>
                <a:pathLst>
                  <a:path w="26851" h="13123" extrusionOk="0">
                    <a:moveTo>
                      <a:pt x="18775" y="1"/>
                    </a:moveTo>
                    <a:cubicBezTo>
                      <a:pt x="14737" y="1010"/>
                      <a:pt x="10700" y="1414"/>
                      <a:pt x="6460" y="1616"/>
                    </a:cubicBezTo>
                    <a:cubicBezTo>
                      <a:pt x="4240" y="1616"/>
                      <a:pt x="2019" y="1414"/>
                      <a:pt x="0" y="1010"/>
                    </a:cubicBezTo>
                    <a:lnTo>
                      <a:pt x="0" y="1010"/>
                    </a:lnTo>
                    <a:cubicBezTo>
                      <a:pt x="5451" y="4038"/>
                      <a:pt x="10498" y="8076"/>
                      <a:pt x="14334" y="13123"/>
                    </a:cubicBezTo>
                    <a:cubicBezTo>
                      <a:pt x="18169" y="12517"/>
                      <a:pt x="22005" y="11508"/>
                      <a:pt x="25841" y="10297"/>
                    </a:cubicBezTo>
                    <a:cubicBezTo>
                      <a:pt x="26245" y="10297"/>
                      <a:pt x="26648" y="10095"/>
                      <a:pt x="26850" y="9893"/>
                    </a:cubicBezTo>
                    <a:cubicBezTo>
                      <a:pt x="26648" y="9489"/>
                      <a:pt x="26446" y="9085"/>
                      <a:pt x="26043" y="8682"/>
                    </a:cubicBezTo>
                    <a:cubicBezTo>
                      <a:pt x="23822" y="5452"/>
                      <a:pt x="21399" y="2625"/>
                      <a:pt x="1877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69" name="Google Shape;10420;p74">
                <a:extLst>
                  <a:ext uri="{FF2B5EF4-FFF2-40B4-BE49-F238E27FC236}">
                    <a16:creationId xmlns:a16="http://schemas.microsoft.com/office/drawing/2014/main" xmlns="" id="{D83A4FE3-27CF-4D09-BBE3-7364387F4A7D}"/>
                  </a:ext>
                </a:extLst>
              </p:cNvPr>
              <p:cNvSpPr/>
              <p:nvPr/>
            </p:nvSpPr>
            <p:spPr>
              <a:xfrm>
                <a:off x="2975545" y="1561238"/>
                <a:ext cx="78616" cy="45740"/>
              </a:xfrm>
              <a:custGeom>
                <a:avLst/>
                <a:gdLst/>
                <a:ahLst/>
                <a:cxnLst/>
                <a:rect l="l" t="t" r="r" b="b"/>
                <a:pathLst>
                  <a:path w="22208" h="12921" extrusionOk="0">
                    <a:moveTo>
                      <a:pt x="7672" y="0"/>
                    </a:moveTo>
                    <a:cubicBezTo>
                      <a:pt x="5654" y="4442"/>
                      <a:pt x="3231" y="8277"/>
                      <a:pt x="1" y="11709"/>
                    </a:cubicBezTo>
                    <a:cubicBezTo>
                      <a:pt x="3837" y="12517"/>
                      <a:pt x="7672" y="12920"/>
                      <a:pt x="11508" y="12920"/>
                    </a:cubicBezTo>
                    <a:cubicBezTo>
                      <a:pt x="15142" y="12920"/>
                      <a:pt x="18574" y="12517"/>
                      <a:pt x="22208" y="12113"/>
                    </a:cubicBezTo>
                    <a:cubicBezTo>
                      <a:pt x="18170" y="7066"/>
                      <a:pt x="13123" y="3028"/>
                      <a:pt x="7672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70" name="Google Shape;10421;p74">
                <a:extLst>
                  <a:ext uri="{FF2B5EF4-FFF2-40B4-BE49-F238E27FC236}">
                    <a16:creationId xmlns:a16="http://schemas.microsoft.com/office/drawing/2014/main" xmlns="" id="{CE6A96E3-B70C-41D8-B758-8B62F64F1007}"/>
                  </a:ext>
                </a:extLst>
              </p:cNvPr>
              <p:cNvSpPr/>
              <p:nvPr/>
            </p:nvSpPr>
            <p:spPr>
              <a:xfrm>
                <a:off x="2959827" y="1364044"/>
                <a:ext cx="47171" cy="60035"/>
              </a:xfrm>
              <a:custGeom>
                <a:avLst/>
                <a:gdLst/>
                <a:ahLst/>
                <a:cxnLst/>
                <a:rect l="l" t="t" r="r" b="b"/>
                <a:pathLst>
                  <a:path w="13325" h="16959" extrusionOk="0">
                    <a:moveTo>
                      <a:pt x="13325" y="1"/>
                    </a:moveTo>
                    <a:lnTo>
                      <a:pt x="13325" y="1"/>
                    </a:lnTo>
                    <a:cubicBezTo>
                      <a:pt x="8480" y="1818"/>
                      <a:pt x="4038" y="4442"/>
                      <a:pt x="1" y="7672"/>
                    </a:cubicBezTo>
                    <a:cubicBezTo>
                      <a:pt x="1010" y="8480"/>
                      <a:pt x="2019" y="9287"/>
                      <a:pt x="2827" y="10095"/>
                    </a:cubicBezTo>
                    <a:cubicBezTo>
                      <a:pt x="4846" y="12315"/>
                      <a:pt x="6663" y="14536"/>
                      <a:pt x="8278" y="16959"/>
                    </a:cubicBezTo>
                    <a:cubicBezTo>
                      <a:pt x="10700" y="11508"/>
                      <a:pt x="12315" y="5855"/>
                      <a:pt x="13325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71" name="Google Shape;10422;p74">
                <a:extLst>
                  <a:ext uri="{FF2B5EF4-FFF2-40B4-BE49-F238E27FC236}">
                    <a16:creationId xmlns:a16="http://schemas.microsoft.com/office/drawing/2014/main" xmlns="" id="{0B7A1CEE-2617-4251-900C-1085EB7672BC}"/>
                  </a:ext>
                </a:extLst>
              </p:cNvPr>
              <p:cNvSpPr/>
              <p:nvPr/>
            </p:nvSpPr>
            <p:spPr>
              <a:xfrm>
                <a:off x="3002697" y="1515509"/>
                <a:ext cx="67179" cy="47170"/>
              </a:xfrm>
              <a:custGeom>
                <a:avLst/>
                <a:gdLst/>
                <a:ahLst/>
                <a:cxnLst/>
                <a:rect l="l" t="t" r="r" b="b"/>
                <a:pathLst>
                  <a:path w="18977" h="13325" extrusionOk="0">
                    <a:moveTo>
                      <a:pt x="2827" y="1"/>
                    </a:moveTo>
                    <a:cubicBezTo>
                      <a:pt x="2625" y="4442"/>
                      <a:pt x="1615" y="8682"/>
                      <a:pt x="0" y="12921"/>
                    </a:cubicBezTo>
                    <a:cubicBezTo>
                      <a:pt x="2221" y="13123"/>
                      <a:pt x="4442" y="13325"/>
                      <a:pt x="6460" y="13325"/>
                    </a:cubicBezTo>
                    <a:cubicBezTo>
                      <a:pt x="10700" y="13325"/>
                      <a:pt x="14939" y="12719"/>
                      <a:pt x="18977" y="11710"/>
                    </a:cubicBezTo>
                    <a:cubicBezTo>
                      <a:pt x="14132" y="7067"/>
                      <a:pt x="8883" y="3029"/>
                      <a:pt x="282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72" name="Google Shape;10423;p74">
                <a:extLst>
                  <a:ext uri="{FF2B5EF4-FFF2-40B4-BE49-F238E27FC236}">
                    <a16:creationId xmlns:a16="http://schemas.microsoft.com/office/drawing/2014/main" xmlns="" id="{E6A7D94B-2F44-42B2-BF53-2B50ED2EEBEF}"/>
                  </a:ext>
                </a:extLst>
              </p:cNvPr>
              <p:cNvSpPr/>
              <p:nvPr/>
            </p:nvSpPr>
            <p:spPr>
              <a:xfrm>
                <a:off x="3001982" y="1561238"/>
                <a:ext cx="719" cy="4"/>
              </a:xfrm>
              <a:custGeom>
                <a:avLst/>
                <a:gdLst/>
                <a:ahLst/>
                <a:cxnLst/>
                <a:rect l="l" t="t" r="r" b="b"/>
                <a:pathLst>
                  <a:path w="203" h="1" extrusionOk="0">
                    <a:moveTo>
                      <a:pt x="202" y="0"/>
                    </a:moveTo>
                    <a:lnTo>
                      <a:pt x="2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73" name="Google Shape;10424;p74">
                <a:extLst>
                  <a:ext uri="{FF2B5EF4-FFF2-40B4-BE49-F238E27FC236}">
                    <a16:creationId xmlns:a16="http://schemas.microsoft.com/office/drawing/2014/main" xmlns="" id="{66593CCA-F086-47F7-B42A-8AE924519754}"/>
                  </a:ext>
                </a:extLst>
              </p:cNvPr>
              <p:cNvSpPr/>
              <p:nvPr/>
            </p:nvSpPr>
            <p:spPr>
              <a:xfrm>
                <a:off x="2727622" y="1560523"/>
                <a:ext cx="4" cy="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74" name="Google Shape;10425;p74">
                <a:extLst>
                  <a:ext uri="{FF2B5EF4-FFF2-40B4-BE49-F238E27FC236}">
                    <a16:creationId xmlns:a16="http://schemas.microsoft.com/office/drawing/2014/main" xmlns="" id="{D34EF799-D998-470B-A8AF-E1A257DAE6C2}"/>
                  </a:ext>
                </a:extLst>
              </p:cNvPr>
              <p:cNvSpPr/>
              <p:nvPr/>
            </p:nvSpPr>
            <p:spPr>
              <a:xfrm>
                <a:off x="2706186" y="1356898"/>
                <a:ext cx="321598" cy="311591"/>
              </a:xfrm>
              <a:custGeom>
                <a:avLst/>
                <a:gdLst/>
                <a:ahLst/>
                <a:cxnLst/>
                <a:rect l="l" t="t" r="r" b="b"/>
                <a:pathLst>
                  <a:path w="90847" h="88020" fill="none" extrusionOk="0">
                    <a:moveTo>
                      <a:pt x="44818" y="1"/>
                    </a:moveTo>
                    <a:cubicBezTo>
                      <a:pt x="24832" y="1"/>
                      <a:pt x="7672" y="13931"/>
                      <a:pt x="3836" y="33715"/>
                    </a:cubicBezTo>
                    <a:cubicBezTo>
                      <a:pt x="1" y="53297"/>
                      <a:pt x="10297" y="72879"/>
                      <a:pt x="28869" y="80550"/>
                    </a:cubicBezTo>
                    <a:cubicBezTo>
                      <a:pt x="47240" y="88020"/>
                      <a:pt x="68639" y="81560"/>
                      <a:pt x="79743" y="65006"/>
                    </a:cubicBezTo>
                    <a:cubicBezTo>
                      <a:pt x="90846" y="48452"/>
                      <a:pt x="88625" y="26245"/>
                      <a:pt x="74494" y="12114"/>
                    </a:cubicBezTo>
                    <a:cubicBezTo>
                      <a:pt x="66621" y="4240"/>
                      <a:pt x="55921" y="1"/>
                      <a:pt x="4481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FFFFFF"/>
                </a:solidFill>
                <a:prstDash val="solid"/>
                <a:miter lim="20187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642" name="Google Shape;10426;p74">
              <a:extLst>
                <a:ext uri="{FF2B5EF4-FFF2-40B4-BE49-F238E27FC236}">
                  <a16:creationId xmlns:a16="http://schemas.microsoft.com/office/drawing/2014/main" xmlns="" id="{8399980A-ABF9-4706-8846-0F25EC5F24BE}"/>
                </a:ext>
              </a:extLst>
            </p:cNvPr>
            <p:cNvGrpSpPr/>
            <p:nvPr/>
          </p:nvGrpSpPr>
          <p:grpSpPr>
            <a:xfrm>
              <a:off x="2517909" y="1188726"/>
              <a:ext cx="702702" cy="725214"/>
              <a:chOff x="2517909" y="1188726"/>
              <a:chExt cx="702702" cy="725214"/>
            </a:xfrm>
          </p:grpSpPr>
          <p:sp>
            <p:nvSpPr>
              <p:cNvPr id="643" name="Google Shape;10427;p74">
                <a:extLst>
                  <a:ext uri="{FF2B5EF4-FFF2-40B4-BE49-F238E27FC236}">
                    <a16:creationId xmlns:a16="http://schemas.microsoft.com/office/drawing/2014/main" xmlns="" id="{F2BB087E-1386-4A17-932E-F08FD3D236D9}"/>
                  </a:ext>
                </a:extLst>
              </p:cNvPr>
              <p:cNvSpPr/>
              <p:nvPr/>
            </p:nvSpPr>
            <p:spPr>
              <a:xfrm>
                <a:off x="2621966" y="1188726"/>
                <a:ext cx="114832" cy="86149"/>
              </a:xfrm>
              <a:custGeom>
                <a:avLst/>
                <a:gdLst/>
                <a:ahLst/>
                <a:cxnLst/>
                <a:rect l="l" t="t" r="r" b="b"/>
                <a:pathLst>
                  <a:path w="10285" h="7716" extrusionOk="0">
                    <a:moveTo>
                      <a:pt x="10284" y="1"/>
                    </a:moveTo>
                    <a:lnTo>
                      <a:pt x="7413" y="282"/>
                    </a:lnTo>
                    <a:lnTo>
                      <a:pt x="7949" y="1144"/>
                    </a:lnTo>
                    <a:cubicBezTo>
                      <a:pt x="4966" y="2788"/>
                      <a:pt x="2280" y="4920"/>
                      <a:pt x="0" y="7451"/>
                    </a:cubicBezTo>
                    <a:lnTo>
                      <a:pt x="294" y="7716"/>
                    </a:lnTo>
                    <a:cubicBezTo>
                      <a:pt x="2547" y="5212"/>
                      <a:pt x="5206" y="3102"/>
                      <a:pt x="8156" y="1479"/>
                    </a:cubicBezTo>
                    <a:lnTo>
                      <a:pt x="8760" y="245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44" name="Google Shape;10428;p74">
                <a:extLst>
                  <a:ext uri="{FF2B5EF4-FFF2-40B4-BE49-F238E27FC236}">
                    <a16:creationId xmlns:a16="http://schemas.microsoft.com/office/drawing/2014/main" xmlns="" id="{432B0C09-32DC-4983-9E12-114EB21A171B}"/>
                  </a:ext>
                </a:extLst>
              </p:cNvPr>
              <p:cNvSpPr/>
              <p:nvPr/>
            </p:nvSpPr>
            <p:spPr>
              <a:xfrm>
                <a:off x="2517909" y="1543306"/>
                <a:ext cx="54396" cy="134951"/>
              </a:xfrm>
              <a:custGeom>
                <a:avLst/>
                <a:gdLst/>
                <a:ahLst/>
                <a:cxnLst/>
                <a:rect l="l" t="t" r="r" b="b"/>
                <a:pathLst>
                  <a:path w="4872" h="12087" extrusionOk="0">
                    <a:moveTo>
                      <a:pt x="4871" y="11889"/>
                    </a:moveTo>
                    <a:cubicBezTo>
                      <a:pt x="3186" y="8971"/>
                      <a:pt x="2004" y="5793"/>
                      <a:pt x="1370" y="2482"/>
                    </a:cubicBezTo>
                    <a:lnTo>
                      <a:pt x="2481" y="2209"/>
                    </a:lnTo>
                    <a:lnTo>
                      <a:pt x="620" y="0"/>
                    </a:lnTo>
                    <a:lnTo>
                      <a:pt x="1" y="2820"/>
                    </a:lnTo>
                    <a:lnTo>
                      <a:pt x="987" y="2578"/>
                    </a:lnTo>
                    <a:cubicBezTo>
                      <a:pt x="1629" y="5923"/>
                      <a:pt x="2827" y="9136"/>
                      <a:pt x="4530" y="12087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45" name="Google Shape;10429;p74">
                <a:extLst>
                  <a:ext uri="{FF2B5EF4-FFF2-40B4-BE49-F238E27FC236}">
                    <a16:creationId xmlns:a16="http://schemas.microsoft.com/office/drawing/2014/main" xmlns="" id="{3019861A-9517-4EE5-BDA0-3F1C7F26BEDC}"/>
                  </a:ext>
                </a:extLst>
              </p:cNvPr>
              <p:cNvSpPr/>
              <p:nvPr/>
            </p:nvSpPr>
            <p:spPr>
              <a:xfrm>
                <a:off x="3174265" y="1556894"/>
                <a:ext cx="46346" cy="135275"/>
              </a:xfrm>
              <a:custGeom>
                <a:avLst/>
                <a:gdLst/>
                <a:ahLst/>
                <a:cxnLst/>
                <a:rect l="l" t="t" r="r" b="b"/>
                <a:pathLst>
                  <a:path w="4151" h="12116" extrusionOk="0">
                    <a:moveTo>
                      <a:pt x="4150" y="41"/>
                    </a:moveTo>
                    <a:lnTo>
                      <a:pt x="3759" y="0"/>
                    </a:lnTo>
                    <a:cubicBezTo>
                      <a:pt x="3405" y="3350"/>
                      <a:pt x="2494" y="6618"/>
                      <a:pt x="1059" y="9668"/>
                    </a:cubicBezTo>
                    <a:lnTo>
                      <a:pt x="0" y="9237"/>
                    </a:lnTo>
                    <a:lnTo>
                      <a:pt x="208" y="12116"/>
                    </a:lnTo>
                    <a:lnTo>
                      <a:pt x="2367" y="10200"/>
                    </a:lnTo>
                    <a:lnTo>
                      <a:pt x="1426" y="9817"/>
                    </a:lnTo>
                    <a:cubicBezTo>
                      <a:pt x="2873" y="6733"/>
                      <a:pt x="3793" y="3429"/>
                      <a:pt x="4150" y="4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46" name="Google Shape;10430;p74">
                <a:extLst>
                  <a:ext uri="{FF2B5EF4-FFF2-40B4-BE49-F238E27FC236}">
                    <a16:creationId xmlns:a16="http://schemas.microsoft.com/office/drawing/2014/main" xmlns="" id="{7B370615-14C1-46B9-BD79-E2F21AF61673}"/>
                  </a:ext>
                </a:extLst>
              </p:cNvPr>
              <p:cNvSpPr/>
              <p:nvPr/>
            </p:nvSpPr>
            <p:spPr>
              <a:xfrm>
                <a:off x="3023194" y="1197200"/>
                <a:ext cx="116417" cy="8352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7481" extrusionOk="0">
                    <a:moveTo>
                      <a:pt x="10427" y="7480"/>
                    </a:moveTo>
                    <a:lnTo>
                      <a:pt x="9270" y="4835"/>
                    </a:lnTo>
                    <a:lnTo>
                      <a:pt x="8616" y="5611"/>
                    </a:lnTo>
                    <a:cubicBezTo>
                      <a:pt x="6131" y="3282"/>
                      <a:pt x="3273" y="1386"/>
                      <a:pt x="160" y="1"/>
                    </a:cubicBezTo>
                    <a:lnTo>
                      <a:pt x="0" y="361"/>
                    </a:lnTo>
                    <a:cubicBezTo>
                      <a:pt x="3078" y="1731"/>
                      <a:pt x="5904" y="3608"/>
                      <a:pt x="8362" y="5913"/>
                    </a:cubicBezTo>
                    <a:lnTo>
                      <a:pt x="7624" y="6787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47" name="Google Shape;10431;p74">
                <a:extLst>
                  <a:ext uri="{FF2B5EF4-FFF2-40B4-BE49-F238E27FC236}">
                    <a16:creationId xmlns:a16="http://schemas.microsoft.com/office/drawing/2014/main" xmlns="" id="{53369792-0927-43DC-9F15-2CB2677782B2}"/>
                  </a:ext>
                </a:extLst>
              </p:cNvPr>
              <p:cNvSpPr/>
              <p:nvPr/>
            </p:nvSpPr>
            <p:spPr>
              <a:xfrm rot="8660313">
                <a:off x="2818264" y="1804296"/>
                <a:ext cx="116433" cy="83536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7481" extrusionOk="0">
                    <a:moveTo>
                      <a:pt x="10427" y="7480"/>
                    </a:moveTo>
                    <a:lnTo>
                      <a:pt x="9270" y="4835"/>
                    </a:lnTo>
                    <a:lnTo>
                      <a:pt x="8616" y="5611"/>
                    </a:lnTo>
                    <a:cubicBezTo>
                      <a:pt x="6131" y="3282"/>
                      <a:pt x="3273" y="1386"/>
                      <a:pt x="160" y="1"/>
                    </a:cubicBezTo>
                    <a:lnTo>
                      <a:pt x="0" y="361"/>
                    </a:lnTo>
                    <a:cubicBezTo>
                      <a:pt x="3078" y="1731"/>
                      <a:pt x="5904" y="3608"/>
                      <a:pt x="8362" y="5913"/>
                    </a:cubicBezTo>
                    <a:lnTo>
                      <a:pt x="7624" y="6787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675" name="Google Shape;10432;p74">
            <a:extLst>
              <a:ext uri="{FF2B5EF4-FFF2-40B4-BE49-F238E27FC236}">
                <a16:creationId xmlns:a16="http://schemas.microsoft.com/office/drawing/2014/main" xmlns="" id="{C19427CB-C3D5-4FE0-8A82-680F10B17650}"/>
              </a:ext>
            </a:extLst>
          </p:cNvPr>
          <p:cNvGrpSpPr/>
          <p:nvPr userDrawn="1"/>
        </p:nvGrpSpPr>
        <p:grpSpPr>
          <a:xfrm>
            <a:off x="1672184" y="1191441"/>
            <a:ext cx="583439" cy="870229"/>
            <a:chOff x="1716825" y="1121550"/>
            <a:chExt cx="622800" cy="928938"/>
          </a:xfrm>
        </p:grpSpPr>
        <p:grpSp>
          <p:nvGrpSpPr>
            <p:cNvPr id="676" name="Google Shape;10433;p74">
              <a:extLst>
                <a:ext uri="{FF2B5EF4-FFF2-40B4-BE49-F238E27FC236}">
                  <a16:creationId xmlns:a16="http://schemas.microsoft.com/office/drawing/2014/main" xmlns="" id="{D4C11FEE-5194-4217-B997-A23816521983}"/>
                </a:ext>
              </a:extLst>
            </p:cNvPr>
            <p:cNvGrpSpPr/>
            <p:nvPr/>
          </p:nvGrpSpPr>
          <p:grpSpPr>
            <a:xfrm>
              <a:off x="1716825" y="1121550"/>
              <a:ext cx="622800" cy="928938"/>
              <a:chOff x="1716825" y="1121550"/>
              <a:chExt cx="622800" cy="928938"/>
            </a:xfrm>
          </p:grpSpPr>
          <p:cxnSp>
            <p:nvCxnSpPr>
              <p:cNvPr id="687" name="Google Shape;10434;p74">
                <a:extLst>
                  <a:ext uri="{FF2B5EF4-FFF2-40B4-BE49-F238E27FC236}">
                    <a16:creationId xmlns:a16="http://schemas.microsoft.com/office/drawing/2014/main" xmlns="" id="{A180D6B6-6769-4123-B6B9-7D7B507BAC44}"/>
                  </a:ext>
                </a:extLst>
              </p:cNvPr>
              <p:cNvCxnSpPr/>
              <p:nvPr/>
            </p:nvCxnSpPr>
            <p:spPr>
              <a:xfrm>
                <a:off x="1954750" y="1738188"/>
                <a:ext cx="0" cy="312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213B5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88" name="Google Shape;10435;p74">
                <a:extLst>
                  <a:ext uri="{FF2B5EF4-FFF2-40B4-BE49-F238E27FC236}">
                    <a16:creationId xmlns:a16="http://schemas.microsoft.com/office/drawing/2014/main" xmlns="" id="{D046BE93-7D4E-4E28-A0E0-111CB734F999}"/>
                  </a:ext>
                </a:extLst>
              </p:cNvPr>
              <p:cNvSpPr/>
              <p:nvPr/>
            </p:nvSpPr>
            <p:spPr>
              <a:xfrm>
                <a:off x="1716825" y="1121550"/>
                <a:ext cx="622800" cy="622800"/>
              </a:xfrm>
              <a:prstGeom prst="ellipse">
                <a:avLst/>
              </a:prstGeom>
              <a:noFill/>
              <a:ln w="9525" cap="flat" cmpd="sng">
                <a:solidFill>
                  <a:srgbClr val="213B5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677" name="Google Shape;10436;p74">
              <a:extLst>
                <a:ext uri="{FF2B5EF4-FFF2-40B4-BE49-F238E27FC236}">
                  <a16:creationId xmlns:a16="http://schemas.microsoft.com/office/drawing/2014/main" xmlns="" id="{3D85D899-D3A1-400A-B858-0FBDBA8E1233}"/>
                </a:ext>
              </a:extLst>
            </p:cNvPr>
            <p:cNvGrpSpPr/>
            <p:nvPr/>
          </p:nvGrpSpPr>
          <p:grpSpPr>
            <a:xfrm>
              <a:off x="1768050" y="1172775"/>
              <a:ext cx="520200" cy="832000"/>
              <a:chOff x="1768050" y="1172775"/>
              <a:chExt cx="520200" cy="832000"/>
            </a:xfrm>
          </p:grpSpPr>
          <p:cxnSp>
            <p:nvCxnSpPr>
              <p:cNvPr id="685" name="Google Shape;10437;p74">
                <a:extLst>
                  <a:ext uri="{FF2B5EF4-FFF2-40B4-BE49-F238E27FC236}">
                    <a16:creationId xmlns:a16="http://schemas.microsoft.com/office/drawing/2014/main" xmlns="" id="{D8A380D8-5C10-47BF-AF35-AA74E9BB763D}"/>
                  </a:ext>
                </a:extLst>
              </p:cNvPr>
              <p:cNvCxnSpPr/>
              <p:nvPr/>
            </p:nvCxnSpPr>
            <p:spPr>
              <a:xfrm>
                <a:off x="2003025" y="1692475"/>
                <a:ext cx="0" cy="312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667E9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86" name="Google Shape;10438;p74">
                <a:extLst>
                  <a:ext uri="{FF2B5EF4-FFF2-40B4-BE49-F238E27FC236}">
                    <a16:creationId xmlns:a16="http://schemas.microsoft.com/office/drawing/2014/main" xmlns="" id="{6B84C6EC-28C3-4334-8599-FF48383D91FA}"/>
                  </a:ext>
                </a:extLst>
              </p:cNvPr>
              <p:cNvSpPr/>
              <p:nvPr/>
            </p:nvSpPr>
            <p:spPr>
              <a:xfrm>
                <a:off x="1768050" y="1172775"/>
                <a:ext cx="520200" cy="520200"/>
              </a:xfrm>
              <a:prstGeom prst="ellipse">
                <a:avLst/>
              </a:prstGeom>
              <a:noFill/>
              <a:ln w="9525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678" name="Google Shape;10439;p74">
              <a:extLst>
                <a:ext uri="{FF2B5EF4-FFF2-40B4-BE49-F238E27FC236}">
                  <a16:creationId xmlns:a16="http://schemas.microsoft.com/office/drawing/2014/main" xmlns="" id="{C5DD7923-B5E1-4329-BD6E-C2C4D7F57327}"/>
                </a:ext>
              </a:extLst>
            </p:cNvPr>
            <p:cNvGrpSpPr/>
            <p:nvPr/>
          </p:nvGrpSpPr>
          <p:grpSpPr>
            <a:xfrm>
              <a:off x="1820100" y="1225475"/>
              <a:ext cx="416400" cy="729575"/>
              <a:chOff x="1820100" y="1225475"/>
              <a:chExt cx="416400" cy="729575"/>
            </a:xfrm>
          </p:grpSpPr>
          <p:cxnSp>
            <p:nvCxnSpPr>
              <p:cNvPr id="683" name="Google Shape;10440;p74">
                <a:extLst>
                  <a:ext uri="{FF2B5EF4-FFF2-40B4-BE49-F238E27FC236}">
                    <a16:creationId xmlns:a16="http://schemas.microsoft.com/office/drawing/2014/main" xmlns="" id="{6A91A233-E592-41AA-A3E3-0047463C16A7}"/>
                  </a:ext>
                </a:extLst>
              </p:cNvPr>
              <p:cNvCxnSpPr/>
              <p:nvPr/>
            </p:nvCxnSpPr>
            <p:spPr>
              <a:xfrm>
                <a:off x="2051300" y="1642750"/>
                <a:ext cx="0" cy="312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45D7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84" name="Google Shape;10441;p74">
                <a:extLst>
                  <a:ext uri="{FF2B5EF4-FFF2-40B4-BE49-F238E27FC236}">
                    <a16:creationId xmlns:a16="http://schemas.microsoft.com/office/drawing/2014/main" xmlns="" id="{D58BD4E2-99B5-49CE-9B47-7E2646707AB1}"/>
                  </a:ext>
                </a:extLst>
              </p:cNvPr>
              <p:cNvSpPr/>
              <p:nvPr/>
            </p:nvSpPr>
            <p:spPr>
              <a:xfrm>
                <a:off x="1820100" y="1225475"/>
                <a:ext cx="416400" cy="416400"/>
              </a:xfrm>
              <a:prstGeom prst="ellipse">
                <a:avLst/>
              </a:prstGeom>
              <a:noFill/>
              <a:ln w="9525" cap="flat" cmpd="sng">
                <a:solidFill>
                  <a:srgbClr val="445D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679" name="Google Shape;10442;p74">
              <a:extLst>
                <a:ext uri="{FF2B5EF4-FFF2-40B4-BE49-F238E27FC236}">
                  <a16:creationId xmlns:a16="http://schemas.microsoft.com/office/drawing/2014/main" xmlns="" id="{E08D167A-265E-47B8-ACC4-F17BED667D60}"/>
                </a:ext>
              </a:extLst>
            </p:cNvPr>
            <p:cNvGrpSpPr/>
            <p:nvPr/>
          </p:nvGrpSpPr>
          <p:grpSpPr>
            <a:xfrm>
              <a:off x="1874250" y="1278825"/>
              <a:ext cx="308100" cy="605275"/>
              <a:chOff x="1874250" y="1278825"/>
              <a:chExt cx="308100" cy="605275"/>
            </a:xfrm>
          </p:grpSpPr>
          <p:cxnSp>
            <p:nvCxnSpPr>
              <p:cNvPr id="681" name="Google Shape;10443;p74">
                <a:extLst>
                  <a:ext uri="{FF2B5EF4-FFF2-40B4-BE49-F238E27FC236}">
                    <a16:creationId xmlns:a16="http://schemas.microsoft.com/office/drawing/2014/main" xmlns="" id="{46DB4792-0424-417E-8A66-716C12254B7F}"/>
                  </a:ext>
                </a:extLst>
              </p:cNvPr>
              <p:cNvCxnSpPr/>
              <p:nvPr/>
            </p:nvCxnSpPr>
            <p:spPr>
              <a:xfrm>
                <a:off x="2099575" y="1571800"/>
                <a:ext cx="0" cy="312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82" name="Google Shape;10444;p74">
                <a:extLst>
                  <a:ext uri="{FF2B5EF4-FFF2-40B4-BE49-F238E27FC236}">
                    <a16:creationId xmlns:a16="http://schemas.microsoft.com/office/drawing/2014/main" xmlns="" id="{D9AE126F-B293-4487-963F-73EA25487B7D}"/>
                  </a:ext>
                </a:extLst>
              </p:cNvPr>
              <p:cNvSpPr/>
              <p:nvPr/>
            </p:nvSpPr>
            <p:spPr>
              <a:xfrm>
                <a:off x="1874250" y="1278825"/>
                <a:ext cx="308100" cy="308100"/>
              </a:xfrm>
              <a:prstGeom prst="ellipse">
                <a:avLst/>
              </a:pr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680" name="Google Shape;10445;p74">
              <a:extLst>
                <a:ext uri="{FF2B5EF4-FFF2-40B4-BE49-F238E27FC236}">
                  <a16:creationId xmlns:a16="http://schemas.microsoft.com/office/drawing/2014/main" xmlns="" id="{DFADC7E6-79BC-4931-B588-B53B89EE6CE2}"/>
                </a:ext>
              </a:extLst>
            </p:cNvPr>
            <p:cNvSpPr/>
            <p:nvPr/>
          </p:nvSpPr>
          <p:spPr>
            <a:xfrm>
              <a:off x="1920625" y="1326000"/>
              <a:ext cx="215400" cy="215400"/>
            </a:xfrm>
            <a:prstGeom prst="ellipse">
              <a:avLst/>
            </a:prstGeom>
            <a:noFill/>
            <a:ln w="9525" cap="flat" cmpd="sng">
              <a:solidFill>
                <a:srgbClr val="F2F2F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89" name="Google Shape;10446;p74">
            <a:extLst>
              <a:ext uri="{FF2B5EF4-FFF2-40B4-BE49-F238E27FC236}">
                <a16:creationId xmlns:a16="http://schemas.microsoft.com/office/drawing/2014/main" xmlns="" id="{AFDAB23C-A633-45C8-8746-37EBEA19D218}"/>
              </a:ext>
            </a:extLst>
          </p:cNvPr>
          <p:cNvGrpSpPr/>
          <p:nvPr userDrawn="1"/>
        </p:nvGrpSpPr>
        <p:grpSpPr>
          <a:xfrm>
            <a:off x="1592007" y="2077763"/>
            <a:ext cx="739072" cy="714152"/>
            <a:chOff x="4334725" y="1355875"/>
            <a:chExt cx="3106650" cy="3001900"/>
          </a:xfrm>
        </p:grpSpPr>
        <p:grpSp>
          <p:nvGrpSpPr>
            <p:cNvPr id="690" name="Google Shape;10447;p74">
              <a:extLst>
                <a:ext uri="{FF2B5EF4-FFF2-40B4-BE49-F238E27FC236}">
                  <a16:creationId xmlns:a16="http://schemas.microsoft.com/office/drawing/2014/main" xmlns="" id="{7BF2B310-6733-4BAD-81C7-84B206CDCEBA}"/>
                </a:ext>
              </a:extLst>
            </p:cNvPr>
            <p:cNvGrpSpPr/>
            <p:nvPr/>
          </p:nvGrpSpPr>
          <p:grpSpPr>
            <a:xfrm>
              <a:off x="4516050" y="1724875"/>
              <a:ext cx="2693725" cy="2632900"/>
              <a:chOff x="4516050" y="1724875"/>
              <a:chExt cx="2693725" cy="2632900"/>
            </a:xfrm>
          </p:grpSpPr>
          <p:sp>
            <p:nvSpPr>
              <p:cNvPr id="695" name="Google Shape;10448;p74">
                <a:extLst>
                  <a:ext uri="{FF2B5EF4-FFF2-40B4-BE49-F238E27FC236}">
                    <a16:creationId xmlns:a16="http://schemas.microsoft.com/office/drawing/2014/main" xmlns="" id="{9C8930C9-5C51-4E66-BE87-B6198A885E60}"/>
                  </a:ext>
                </a:extLst>
              </p:cNvPr>
              <p:cNvSpPr/>
              <p:nvPr/>
            </p:nvSpPr>
            <p:spPr>
              <a:xfrm>
                <a:off x="6227525" y="1737400"/>
                <a:ext cx="982250" cy="1548550"/>
              </a:xfrm>
              <a:custGeom>
                <a:avLst/>
                <a:gdLst/>
                <a:ahLst/>
                <a:cxnLst/>
                <a:rect l="l" t="t" r="r" b="b"/>
                <a:pathLst>
                  <a:path w="39290" h="61942" extrusionOk="0">
                    <a:moveTo>
                      <a:pt x="2948" y="0"/>
                    </a:moveTo>
                    <a:lnTo>
                      <a:pt x="2948" y="0"/>
                    </a:lnTo>
                    <a:cubicBezTo>
                      <a:pt x="2963" y="140"/>
                      <a:pt x="2988" y="275"/>
                      <a:pt x="2997" y="415"/>
                    </a:cubicBezTo>
                    <a:cubicBezTo>
                      <a:pt x="3257" y="4251"/>
                      <a:pt x="2198" y="8060"/>
                      <a:pt x="0" y="11214"/>
                    </a:cubicBezTo>
                    <a:cubicBezTo>
                      <a:pt x="16180" y="17156"/>
                      <a:pt x="27723" y="32699"/>
                      <a:pt x="27723" y="50939"/>
                    </a:cubicBezTo>
                    <a:cubicBezTo>
                      <a:pt x="27725" y="53819"/>
                      <a:pt x="27433" y="56688"/>
                      <a:pt x="26854" y="59506"/>
                    </a:cubicBezTo>
                    <a:cubicBezTo>
                      <a:pt x="27615" y="59401"/>
                      <a:pt x="28380" y="59330"/>
                      <a:pt x="29155" y="59330"/>
                    </a:cubicBezTo>
                    <a:cubicBezTo>
                      <a:pt x="32030" y="59330"/>
                      <a:pt x="34946" y="60066"/>
                      <a:pt x="37619" y="61594"/>
                    </a:cubicBezTo>
                    <a:cubicBezTo>
                      <a:pt x="37808" y="61702"/>
                      <a:pt x="37980" y="61827"/>
                      <a:pt x="38161" y="61942"/>
                    </a:cubicBezTo>
                    <a:cubicBezTo>
                      <a:pt x="38912" y="58322"/>
                      <a:pt x="39289" y="54635"/>
                      <a:pt x="39289" y="50939"/>
                    </a:cubicBezTo>
                    <a:cubicBezTo>
                      <a:pt x="39289" y="27328"/>
                      <a:pt x="24090" y="7277"/>
                      <a:pt x="2948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96" name="Google Shape;10449;p74">
                <a:extLst>
                  <a:ext uri="{FF2B5EF4-FFF2-40B4-BE49-F238E27FC236}">
                    <a16:creationId xmlns:a16="http://schemas.microsoft.com/office/drawing/2014/main" xmlns="" id="{B048BB19-D15E-44C7-BBA5-699CEA6FE745}"/>
                  </a:ext>
                </a:extLst>
              </p:cNvPr>
              <p:cNvSpPr/>
              <p:nvPr/>
            </p:nvSpPr>
            <p:spPr>
              <a:xfrm>
                <a:off x="4516050" y="1724875"/>
                <a:ext cx="1010900" cy="1581800"/>
              </a:xfrm>
              <a:custGeom>
                <a:avLst/>
                <a:gdLst/>
                <a:ahLst/>
                <a:cxnLst/>
                <a:rect l="l" t="t" r="r" b="b"/>
                <a:pathLst>
                  <a:path w="40436" h="63272" extrusionOk="0">
                    <a:moveTo>
                      <a:pt x="37823" y="1"/>
                    </a:moveTo>
                    <a:lnTo>
                      <a:pt x="37823" y="1"/>
                    </a:lnTo>
                    <a:cubicBezTo>
                      <a:pt x="15908" y="6831"/>
                      <a:pt x="0" y="27279"/>
                      <a:pt x="0" y="51443"/>
                    </a:cubicBezTo>
                    <a:cubicBezTo>
                      <a:pt x="3" y="55421"/>
                      <a:pt x="444" y="59389"/>
                      <a:pt x="1318" y="63272"/>
                    </a:cubicBezTo>
                    <a:cubicBezTo>
                      <a:pt x="1575" y="63078"/>
                      <a:pt x="1825" y="62880"/>
                      <a:pt x="2093" y="62700"/>
                    </a:cubicBezTo>
                    <a:cubicBezTo>
                      <a:pt x="5004" y="60760"/>
                      <a:pt x="8236" y="59853"/>
                      <a:pt x="11420" y="59853"/>
                    </a:cubicBezTo>
                    <a:cubicBezTo>
                      <a:pt x="11754" y="59853"/>
                      <a:pt x="12085" y="59912"/>
                      <a:pt x="12418" y="59931"/>
                    </a:cubicBezTo>
                    <a:cubicBezTo>
                      <a:pt x="11849" y="57138"/>
                      <a:pt x="11565" y="54293"/>
                      <a:pt x="11565" y="51440"/>
                    </a:cubicBezTo>
                    <a:cubicBezTo>
                      <a:pt x="11565" y="32776"/>
                      <a:pt x="23659" y="16944"/>
                      <a:pt x="40435" y="11325"/>
                    </a:cubicBezTo>
                    <a:cubicBezTo>
                      <a:pt x="38630" y="8592"/>
                      <a:pt x="37671" y="5392"/>
                      <a:pt x="37676" y="2117"/>
                    </a:cubicBezTo>
                    <a:cubicBezTo>
                      <a:pt x="37681" y="1409"/>
                      <a:pt x="37730" y="702"/>
                      <a:pt x="3782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97" name="Google Shape;10450;p74">
                <a:extLst>
                  <a:ext uri="{FF2B5EF4-FFF2-40B4-BE49-F238E27FC236}">
                    <a16:creationId xmlns:a16="http://schemas.microsoft.com/office/drawing/2014/main" xmlns="" id="{29246DE8-E021-4FA5-AA6E-0C38B0177FF5}"/>
                  </a:ext>
                </a:extLst>
              </p:cNvPr>
              <p:cNvSpPr/>
              <p:nvPr/>
            </p:nvSpPr>
            <p:spPr>
              <a:xfrm>
                <a:off x="4977525" y="3800325"/>
                <a:ext cx="1782050" cy="557450"/>
              </a:xfrm>
              <a:custGeom>
                <a:avLst/>
                <a:gdLst/>
                <a:ahLst/>
                <a:cxnLst/>
                <a:rect l="l" t="t" r="r" b="b"/>
                <a:pathLst>
                  <a:path w="71282" h="22298" extrusionOk="0">
                    <a:moveTo>
                      <a:pt x="63561" y="0"/>
                    </a:moveTo>
                    <a:cubicBezTo>
                      <a:pt x="56083" y="6671"/>
                      <a:pt x="46226" y="10731"/>
                      <a:pt x="35414" y="10731"/>
                    </a:cubicBezTo>
                    <a:cubicBezTo>
                      <a:pt x="25098" y="10731"/>
                      <a:pt x="15646" y="7034"/>
                      <a:pt x="8302" y="898"/>
                    </a:cubicBezTo>
                    <a:cubicBezTo>
                      <a:pt x="6892" y="3910"/>
                      <a:pt x="4587" y="6522"/>
                      <a:pt x="1428" y="8290"/>
                    </a:cubicBezTo>
                    <a:cubicBezTo>
                      <a:pt x="962" y="8562"/>
                      <a:pt x="481" y="8778"/>
                      <a:pt x="0" y="9001"/>
                    </a:cubicBezTo>
                    <a:cubicBezTo>
                      <a:pt x="9472" y="17274"/>
                      <a:pt x="21853" y="22297"/>
                      <a:pt x="35414" y="22297"/>
                    </a:cubicBezTo>
                    <a:cubicBezTo>
                      <a:pt x="49193" y="22297"/>
                      <a:pt x="61756" y="17117"/>
                      <a:pt x="71282" y="8609"/>
                    </a:cubicBezTo>
                    <a:cubicBezTo>
                      <a:pt x="67593" y="6654"/>
                      <a:pt x="64981" y="3559"/>
                      <a:pt x="63561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691" name="Google Shape;10451;p74">
              <a:extLst>
                <a:ext uri="{FF2B5EF4-FFF2-40B4-BE49-F238E27FC236}">
                  <a16:creationId xmlns:a16="http://schemas.microsoft.com/office/drawing/2014/main" xmlns="" id="{89575BB7-54F1-4785-8821-A9A19421922E}"/>
                </a:ext>
              </a:extLst>
            </p:cNvPr>
            <p:cNvGrpSpPr/>
            <p:nvPr/>
          </p:nvGrpSpPr>
          <p:grpSpPr>
            <a:xfrm>
              <a:off x="4334725" y="1355875"/>
              <a:ext cx="3106650" cy="2709650"/>
              <a:chOff x="4334725" y="1355875"/>
              <a:chExt cx="3106650" cy="2709650"/>
            </a:xfrm>
          </p:grpSpPr>
          <p:sp>
            <p:nvSpPr>
              <p:cNvPr id="692" name="Google Shape;10452;p74">
                <a:extLst>
                  <a:ext uri="{FF2B5EF4-FFF2-40B4-BE49-F238E27FC236}">
                    <a16:creationId xmlns:a16="http://schemas.microsoft.com/office/drawing/2014/main" xmlns="" id="{CA2D924C-F7A7-45D4-929B-D75CB06FFA53}"/>
                  </a:ext>
                </a:extLst>
              </p:cNvPr>
              <p:cNvSpPr/>
              <p:nvPr/>
            </p:nvSpPr>
            <p:spPr>
              <a:xfrm>
                <a:off x="5427950" y="1355875"/>
                <a:ext cx="904575" cy="1665925"/>
              </a:xfrm>
              <a:custGeom>
                <a:avLst/>
                <a:gdLst/>
                <a:ahLst/>
                <a:cxnLst/>
                <a:rect l="l" t="t" r="r" b="b"/>
                <a:pathLst>
                  <a:path w="36183" h="66637" fill="none" extrusionOk="0">
                    <a:moveTo>
                      <a:pt x="25479" y="47040"/>
                    </a:moveTo>
                    <a:cubicBezTo>
                      <a:pt x="22352" y="45966"/>
                      <a:pt x="20318" y="42954"/>
                      <a:pt x="20318" y="39712"/>
                    </a:cubicBezTo>
                    <a:lnTo>
                      <a:pt x="20318" y="39474"/>
                    </a:lnTo>
                    <a:cubicBezTo>
                      <a:pt x="20318" y="36347"/>
                      <a:pt x="22239" y="33578"/>
                      <a:pt x="25000" y="32260"/>
                    </a:cubicBezTo>
                    <a:cubicBezTo>
                      <a:pt x="27831" y="31007"/>
                      <a:pt x="30234" y="28986"/>
                      <a:pt x="31983" y="26475"/>
                    </a:cubicBezTo>
                    <a:cubicBezTo>
                      <a:pt x="34181" y="23321"/>
                      <a:pt x="35240" y="19512"/>
                      <a:pt x="34980" y="15676"/>
                    </a:cubicBezTo>
                    <a:cubicBezTo>
                      <a:pt x="34971" y="15536"/>
                      <a:pt x="34944" y="15398"/>
                      <a:pt x="34931" y="15261"/>
                    </a:cubicBezTo>
                    <a:cubicBezTo>
                      <a:pt x="34134" y="7155"/>
                      <a:pt x="27505" y="636"/>
                      <a:pt x="19357" y="47"/>
                    </a:cubicBezTo>
                    <a:cubicBezTo>
                      <a:pt x="18930" y="18"/>
                      <a:pt x="18513" y="1"/>
                      <a:pt x="18094" y="1"/>
                    </a:cubicBezTo>
                    <a:cubicBezTo>
                      <a:pt x="9517" y="1"/>
                      <a:pt x="2397" y="6439"/>
                      <a:pt x="1347" y="14761"/>
                    </a:cubicBezTo>
                    <a:cubicBezTo>
                      <a:pt x="1254" y="15462"/>
                      <a:pt x="1205" y="16169"/>
                      <a:pt x="1200" y="16875"/>
                    </a:cubicBezTo>
                    <a:cubicBezTo>
                      <a:pt x="1195" y="20149"/>
                      <a:pt x="2154" y="23352"/>
                      <a:pt x="3959" y="26085"/>
                    </a:cubicBezTo>
                    <a:cubicBezTo>
                      <a:pt x="5703" y="28734"/>
                      <a:pt x="8168" y="30872"/>
                      <a:pt x="11057" y="32260"/>
                    </a:cubicBezTo>
                    <a:cubicBezTo>
                      <a:pt x="13944" y="33580"/>
                      <a:pt x="15864" y="36464"/>
                      <a:pt x="15864" y="39714"/>
                    </a:cubicBezTo>
                    <a:cubicBezTo>
                      <a:pt x="15864" y="42954"/>
                      <a:pt x="13829" y="45963"/>
                      <a:pt x="10817" y="47040"/>
                    </a:cubicBezTo>
                    <a:cubicBezTo>
                      <a:pt x="6250" y="48725"/>
                      <a:pt x="2404" y="51975"/>
                      <a:pt x="0" y="56176"/>
                    </a:cubicBezTo>
                    <a:lnTo>
                      <a:pt x="18155" y="66637"/>
                    </a:lnTo>
                    <a:lnTo>
                      <a:pt x="36182" y="56176"/>
                    </a:lnTo>
                    <a:cubicBezTo>
                      <a:pt x="33781" y="51972"/>
                      <a:pt x="29930" y="48723"/>
                      <a:pt x="25479" y="4704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miter lim="24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93" name="Google Shape;10453;p74">
                <a:extLst>
                  <a:ext uri="{FF2B5EF4-FFF2-40B4-BE49-F238E27FC236}">
                    <a16:creationId xmlns:a16="http://schemas.microsoft.com/office/drawing/2014/main" xmlns="" id="{E55D1EAC-6D80-49D0-8905-43E544610A88}"/>
                  </a:ext>
                </a:extLst>
              </p:cNvPr>
              <p:cNvSpPr/>
              <p:nvPr/>
            </p:nvSpPr>
            <p:spPr>
              <a:xfrm>
                <a:off x="4334725" y="2760325"/>
                <a:ext cx="1547125" cy="1304775"/>
              </a:xfrm>
              <a:custGeom>
                <a:avLst/>
                <a:gdLst/>
                <a:ahLst/>
                <a:cxnLst/>
                <a:rect l="l" t="t" r="r" b="b"/>
                <a:pathLst>
                  <a:path w="61885" h="52191" fill="none" extrusionOk="0">
                    <a:moveTo>
                      <a:pt x="43727" y="1"/>
                    </a:moveTo>
                    <a:cubicBezTo>
                      <a:pt x="41323" y="4212"/>
                      <a:pt x="40487" y="9019"/>
                      <a:pt x="41208" y="13829"/>
                    </a:cubicBezTo>
                    <a:cubicBezTo>
                      <a:pt x="41804" y="17069"/>
                      <a:pt x="40247" y="20321"/>
                      <a:pt x="37362" y="21878"/>
                    </a:cubicBezTo>
                    <a:lnTo>
                      <a:pt x="37237" y="22004"/>
                    </a:lnTo>
                    <a:cubicBezTo>
                      <a:pt x="35989" y="22712"/>
                      <a:pt x="34579" y="23085"/>
                      <a:pt x="33144" y="23090"/>
                    </a:cubicBezTo>
                    <a:cubicBezTo>
                      <a:pt x="31510" y="23095"/>
                      <a:pt x="29914" y="22587"/>
                      <a:pt x="28582" y="21638"/>
                    </a:cubicBezTo>
                    <a:cubicBezTo>
                      <a:pt x="25950" y="19752"/>
                      <a:pt x="22852" y="18705"/>
                      <a:pt x="19671" y="18513"/>
                    </a:cubicBezTo>
                    <a:cubicBezTo>
                      <a:pt x="19338" y="18494"/>
                      <a:pt x="19007" y="18435"/>
                      <a:pt x="18673" y="18435"/>
                    </a:cubicBezTo>
                    <a:cubicBezTo>
                      <a:pt x="15489" y="18435"/>
                      <a:pt x="12257" y="19345"/>
                      <a:pt x="9348" y="21282"/>
                    </a:cubicBezTo>
                    <a:cubicBezTo>
                      <a:pt x="9078" y="21462"/>
                      <a:pt x="8828" y="21663"/>
                      <a:pt x="8573" y="21856"/>
                    </a:cubicBezTo>
                    <a:cubicBezTo>
                      <a:pt x="2203" y="26681"/>
                      <a:pt x="1" y="35395"/>
                      <a:pt x="3579" y="42679"/>
                    </a:cubicBezTo>
                    <a:cubicBezTo>
                      <a:pt x="6535" y="48755"/>
                      <a:pt x="12519" y="52191"/>
                      <a:pt x="18698" y="52191"/>
                    </a:cubicBezTo>
                    <a:cubicBezTo>
                      <a:pt x="21064" y="52191"/>
                      <a:pt x="23448" y="51656"/>
                      <a:pt x="25712" y="50604"/>
                    </a:cubicBezTo>
                    <a:cubicBezTo>
                      <a:pt x="26193" y="50381"/>
                      <a:pt x="26674" y="50165"/>
                      <a:pt x="27140" y="49893"/>
                    </a:cubicBezTo>
                    <a:cubicBezTo>
                      <a:pt x="30299" y="48122"/>
                      <a:pt x="32604" y="45510"/>
                      <a:pt x="34014" y="42498"/>
                    </a:cubicBezTo>
                    <a:cubicBezTo>
                      <a:pt x="35307" y="39741"/>
                      <a:pt x="35837" y="36690"/>
                      <a:pt x="35552" y="33659"/>
                    </a:cubicBezTo>
                    <a:cubicBezTo>
                      <a:pt x="35312" y="30534"/>
                      <a:pt x="36882" y="27409"/>
                      <a:pt x="39641" y="25852"/>
                    </a:cubicBezTo>
                    <a:cubicBezTo>
                      <a:pt x="40902" y="25114"/>
                      <a:pt x="42282" y="24748"/>
                      <a:pt x="43641" y="24748"/>
                    </a:cubicBezTo>
                    <a:cubicBezTo>
                      <a:pt x="45392" y="24748"/>
                      <a:pt x="47119" y="25356"/>
                      <a:pt x="48534" y="26573"/>
                    </a:cubicBezTo>
                    <a:cubicBezTo>
                      <a:pt x="52382" y="29572"/>
                      <a:pt x="57074" y="31255"/>
                      <a:pt x="61884" y="31255"/>
                    </a:cubicBezTo>
                    <a:lnTo>
                      <a:pt x="61884" y="10461"/>
                    </a:lnTo>
                    <a:lnTo>
                      <a:pt x="61884" y="10461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435D74"/>
                </a:solidFill>
                <a:prstDash val="solid"/>
                <a:miter lim="24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94" name="Google Shape;10454;p74">
                <a:extLst>
                  <a:ext uri="{FF2B5EF4-FFF2-40B4-BE49-F238E27FC236}">
                    <a16:creationId xmlns:a16="http://schemas.microsoft.com/office/drawing/2014/main" xmlns="" id="{08209776-ED7A-49FE-B836-9DB71E96B73B}"/>
                  </a:ext>
                </a:extLst>
              </p:cNvPr>
              <p:cNvSpPr/>
              <p:nvPr/>
            </p:nvSpPr>
            <p:spPr>
              <a:xfrm>
                <a:off x="5881825" y="2760325"/>
                <a:ext cx="1559550" cy="1305200"/>
              </a:xfrm>
              <a:custGeom>
                <a:avLst/>
                <a:gdLst/>
                <a:ahLst/>
                <a:cxnLst/>
                <a:rect l="l" t="t" r="r" b="b"/>
                <a:pathLst>
                  <a:path w="62382" h="52208" fill="none" extrusionOk="0">
                    <a:moveTo>
                      <a:pt x="51989" y="21025"/>
                    </a:moveTo>
                    <a:cubicBezTo>
                      <a:pt x="51805" y="20912"/>
                      <a:pt x="51636" y="20785"/>
                      <a:pt x="51447" y="20677"/>
                    </a:cubicBezTo>
                    <a:cubicBezTo>
                      <a:pt x="48774" y="19149"/>
                      <a:pt x="45855" y="18413"/>
                      <a:pt x="42981" y="18413"/>
                    </a:cubicBezTo>
                    <a:cubicBezTo>
                      <a:pt x="42208" y="18413"/>
                      <a:pt x="41443" y="18484"/>
                      <a:pt x="40682" y="18589"/>
                    </a:cubicBezTo>
                    <a:cubicBezTo>
                      <a:pt x="38034" y="18957"/>
                      <a:pt x="35488" y="19938"/>
                      <a:pt x="33290" y="21523"/>
                    </a:cubicBezTo>
                    <a:cubicBezTo>
                      <a:pt x="31924" y="22519"/>
                      <a:pt x="30276" y="23056"/>
                      <a:pt x="28586" y="23056"/>
                    </a:cubicBezTo>
                    <a:cubicBezTo>
                      <a:pt x="27107" y="23053"/>
                      <a:pt x="25657" y="22646"/>
                      <a:pt x="24394" y="21876"/>
                    </a:cubicBezTo>
                    <a:cubicBezTo>
                      <a:pt x="21510" y="20319"/>
                      <a:pt x="19952" y="17066"/>
                      <a:pt x="20548" y="13829"/>
                    </a:cubicBezTo>
                    <a:cubicBezTo>
                      <a:pt x="21270" y="9019"/>
                      <a:pt x="20433" y="4212"/>
                      <a:pt x="18030" y="1"/>
                    </a:cubicBezTo>
                    <a:lnTo>
                      <a:pt x="0" y="10461"/>
                    </a:lnTo>
                    <a:lnTo>
                      <a:pt x="0" y="10461"/>
                    </a:lnTo>
                    <a:lnTo>
                      <a:pt x="0" y="31250"/>
                    </a:lnTo>
                    <a:cubicBezTo>
                      <a:pt x="4805" y="31250"/>
                      <a:pt x="9489" y="29570"/>
                      <a:pt x="13220" y="26568"/>
                    </a:cubicBezTo>
                    <a:cubicBezTo>
                      <a:pt x="15719" y="24434"/>
                      <a:pt x="19307" y="24142"/>
                      <a:pt x="22116" y="25849"/>
                    </a:cubicBezTo>
                    <a:lnTo>
                      <a:pt x="22356" y="25965"/>
                    </a:lnTo>
                    <a:cubicBezTo>
                      <a:pt x="25003" y="27532"/>
                      <a:pt x="26560" y="30534"/>
                      <a:pt x="26204" y="33659"/>
                    </a:cubicBezTo>
                    <a:cubicBezTo>
                      <a:pt x="25959" y="36371"/>
                      <a:pt x="26391" y="39091"/>
                      <a:pt x="27389" y="41600"/>
                    </a:cubicBezTo>
                    <a:cubicBezTo>
                      <a:pt x="28807" y="45159"/>
                      <a:pt x="31421" y="48254"/>
                      <a:pt x="35110" y="50209"/>
                    </a:cubicBezTo>
                    <a:cubicBezTo>
                      <a:pt x="35274" y="50295"/>
                      <a:pt x="35412" y="50403"/>
                      <a:pt x="35578" y="50484"/>
                    </a:cubicBezTo>
                    <a:cubicBezTo>
                      <a:pt x="37877" y="51619"/>
                      <a:pt x="40405" y="52208"/>
                      <a:pt x="42968" y="52208"/>
                    </a:cubicBezTo>
                    <a:cubicBezTo>
                      <a:pt x="48435" y="52208"/>
                      <a:pt x="53753" y="49542"/>
                      <a:pt x="56975" y="44840"/>
                    </a:cubicBezTo>
                    <a:cubicBezTo>
                      <a:pt x="62381" y="36727"/>
                      <a:pt x="59960" y="25994"/>
                      <a:pt x="51989" y="2102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miter lim="24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698" name="Google Shape;10455;p74">
            <a:extLst>
              <a:ext uri="{FF2B5EF4-FFF2-40B4-BE49-F238E27FC236}">
                <a16:creationId xmlns:a16="http://schemas.microsoft.com/office/drawing/2014/main" xmlns="" id="{B26B9D13-1702-4BFF-A659-038F4E4173EC}"/>
              </a:ext>
            </a:extLst>
          </p:cNvPr>
          <p:cNvGrpSpPr/>
          <p:nvPr userDrawn="1"/>
        </p:nvGrpSpPr>
        <p:grpSpPr>
          <a:xfrm>
            <a:off x="7708956" y="3708534"/>
            <a:ext cx="312074" cy="684173"/>
            <a:chOff x="7645573" y="3754300"/>
            <a:chExt cx="293855" cy="644170"/>
          </a:xfrm>
        </p:grpSpPr>
        <p:sp>
          <p:nvSpPr>
            <p:cNvPr id="699" name="Google Shape;10456;p74">
              <a:extLst>
                <a:ext uri="{FF2B5EF4-FFF2-40B4-BE49-F238E27FC236}">
                  <a16:creationId xmlns:a16="http://schemas.microsoft.com/office/drawing/2014/main" xmlns="" id="{5C2AB230-879A-4592-9E66-5C3792418AF5}"/>
                </a:ext>
              </a:extLst>
            </p:cNvPr>
            <p:cNvSpPr/>
            <p:nvPr/>
          </p:nvSpPr>
          <p:spPr>
            <a:xfrm>
              <a:off x="7645895" y="3855521"/>
              <a:ext cx="293533" cy="164134"/>
            </a:xfrm>
            <a:custGeom>
              <a:avLst/>
              <a:gdLst/>
              <a:ahLst/>
              <a:cxnLst/>
              <a:rect l="l" t="t" r="r" b="b"/>
              <a:pathLst>
                <a:path w="19132" h="10698" extrusionOk="0">
                  <a:moveTo>
                    <a:pt x="1" y="1"/>
                  </a:moveTo>
                  <a:lnTo>
                    <a:pt x="1" y="10698"/>
                  </a:lnTo>
                  <a:lnTo>
                    <a:pt x="19132" y="10698"/>
                  </a:lnTo>
                  <a:lnTo>
                    <a:pt x="1913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0" name="Google Shape;10457;p74">
              <a:extLst>
                <a:ext uri="{FF2B5EF4-FFF2-40B4-BE49-F238E27FC236}">
                  <a16:creationId xmlns:a16="http://schemas.microsoft.com/office/drawing/2014/main" xmlns="" id="{5DC934ED-6B38-4521-86D6-8E976F49CB87}"/>
                </a:ext>
              </a:extLst>
            </p:cNvPr>
            <p:cNvSpPr/>
            <p:nvPr/>
          </p:nvSpPr>
          <p:spPr>
            <a:xfrm>
              <a:off x="7645573" y="3754300"/>
              <a:ext cx="293303" cy="644170"/>
            </a:xfrm>
            <a:custGeom>
              <a:avLst/>
              <a:gdLst/>
              <a:ahLst/>
              <a:cxnLst/>
              <a:rect l="l" t="t" r="r" b="b"/>
              <a:pathLst>
                <a:path w="19117" h="41986" extrusionOk="0">
                  <a:moveTo>
                    <a:pt x="1155" y="1"/>
                  </a:moveTo>
                  <a:cubicBezTo>
                    <a:pt x="516" y="1"/>
                    <a:pt x="1" y="516"/>
                    <a:pt x="1" y="1152"/>
                  </a:cubicBezTo>
                  <a:lnTo>
                    <a:pt x="1" y="35706"/>
                  </a:lnTo>
                  <a:cubicBezTo>
                    <a:pt x="1" y="36344"/>
                    <a:pt x="9559" y="41985"/>
                    <a:pt x="9559" y="41985"/>
                  </a:cubicBezTo>
                  <a:cubicBezTo>
                    <a:pt x="9559" y="41985"/>
                    <a:pt x="19117" y="36344"/>
                    <a:pt x="19117" y="35706"/>
                  </a:cubicBezTo>
                  <a:lnTo>
                    <a:pt x="19117" y="1152"/>
                  </a:lnTo>
                  <a:cubicBezTo>
                    <a:pt x="19117" y="516"/>
                    <a:pt x="18601" y="1"/>
                    <a:pt x="1796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81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01" name="Google Shape;10458;p74">
            <a:extLst>
              <a:ext uri="{FF2B5EF4-FFF2-40B4-BE49-F238E27FC236}">
                <a16:creationId xmlns:a16="http://schemas.microsoft.com/office/drawing/2014/main" xmlns="" id="{8851D8B3-BCC8-485C-8F81-9A86D68FDAEB}"/>
              </a:ext>
            </a:extLst>
          </p:cNvPr>
          <p:cNvGrpSpPr/>
          <p:nvPr userDrawn="1"/>
        </p:nvGrpSpPr>
        <p:grpSpPr>
          <a:xfrm>
            <a:off x="5630944" y="1191441"/>
            <a:ext cx="709011" cy="739359"/>
            <a:chOff x="5830645" y="1256617"/>
            <a:chExt cx="530340" cy="553040"/>
          </a:xfrm>
        </p:grpSpPr>
        <p:grpSp>
          <p:nvGrpSpPr>
            <p:cNvPr id="702" name="Google Shape;10459;p74">
              <a:extLst>
                <a:ext uri="{FF2B5EF4-FFF2-40B4-BE49-F238E27FC236}">
                  <a16:creationId xmlns:a16="http://schemas.microsoft.com/office/drawing/2014/main" xmlns="" id="{4B27C8C5-3847-4619-9822-8BD75B9E431F}"/>
                </a:ext>
              </a:extLst>
            </p:cNvPr>
            <p:cNvGrpSpPr/>
            <p:nvPr/>
          </p:nvGrpSpPr>
          <p:grpSpPr>
            <a:xfrm>
              <a:off x="5830645" y="1256617"/>
              <a:ext cx="259743" cy="269909"/>
              <a:chOff x="5830645" y="1256617"/>
              <a:chExt cx="259743" cy="269909"/>
            </a:xfrm>
          </p:grpSpPr>
          <p:sp>
            <p:nvSpPr>
              <p:cNvPr id="713" name="Google Shape;10460;p74">
                <a:extLst>
                  <a:ext uri="{FF2B5EF4-FFF2-40B4-BE49-F238E27FC236}">
                    <a16:creationId xmlns:a16="http://schemas.microsoft.com/office/drawing/2014/main" xmlns="" id="{42705881-056D-404C-AD7A-714DB900C686}"/>
                  </a:ext>
                </a:extLst>
              </p:cNvPr>
              <p:cNvSpPr/>
              <p:nvPr/>
            </p:nvSpPr>
            <p:spPr>
              <a:xfrm>
                <a:off x="5830645" y="1294145"/>
                <a:ext cx="259743" cy="232380"/>
              </a:xfrm>
              <a:custGeom>
                <a:avLst/>
                <a:gdLst/>
                <a:ahLst/>
                <a:cxnLst/>
                <a:rect l="l" t="t" r="r" b="b"/>
                <a:pathLst>
                  <a:path w="10195" h="9121" extrusionOk="0">
                    <a:moveTo>
                      <a:pt x="7470" y="1"/>
                    </a:moveTo>
                    <a:cubicBezTo>
                      <a:pt x="7469" y="1"/>
                      <a:pt x="7468" y="1"/>
                      <a:pt x="7467" y="1"/>
                    </a:cubicBezTo>
                    <a:lnTo>
                      <a:pt x="7044" y="1"/>
                    </a:lnTo>
                    <a:cubicBezTo>
                      <a:pt x="7044" y="1075"/>
                      <a:pt x="6172" y="1946"/>
                      <a:pt x="5097" y="1946"/>
                    </a:cubicBezTo>
                    <a:cubicBezTo>
                      <a:pt x="4021" y="1946"/>
                      <a:pt x="3150" y="1075"/>
                      <a:pt x="3150" y="1"/>
                    </a:cubicBezTo>
                    <a:lnTo>
                      <a:pt x="0" y="1"/>
                    </a:lnTo>
                    <a:lnTo>
                      <a:pt x="0" y="6393"/>
                    </a:lnTo>
                    <a:cubicBezTo>
                      <a:pt x="0" y="7900"/>
                      <a:pt x="1220" y="9120"/>
                      <a:pt x="2727" y="9120"/>
                    </a:cubicBezTo>
                    <a:lnTo>
                      <a:pt x="6018" y="9120"/>
                    </a:lnTo>
                    <a:cubicBezTo>
                      <a:pt x="6148" y="6883"/>
                      <a:pt x="7951" y="5095"/>
                      <a:pt x="10194" y="4987"/>
                    </a:cubicBezTo>
                    <a:lnTo>
                      <a:pt x="10194" y="2726"/>
                    </a:lnTo>
                    <a:cubicBezTo>
                      <a:pt x="10194" y="1222"/>
                      <a:pt x="8974" y="1"/>
                      <a:pt x="747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14" name="Google Shape;10461;p74">
                <a:extLst>
                  <a:ext uri="{FF2B5EF4-FFF2-40B4-BE49-F238E27FC236}">
                    <a16:creationId xmlns:a16="http://schemas.microsoft.com/office/drawing/2014/main" xmlns="" id="{A2B00B1D-F46B-4CAF-8006-C4E5C9FA16B8}"/>
                  </a:ext>
                </a:extLst>
              </p:cNvPr>
              <p:cNvSpPr/>
              <p:nvPr/>
            </p:nvSpPr>
            <p:spPr>
              <a:xfrm>
                <a:off x="5922950" y="1256617"/>
                <a:ext cx="75057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2946" extrusionOk="0">
                    <a:moveTo>
                      <a:pt x="1474" y="1"/>
                    </a:moveTo>
                    <a:cubicBezTo>
                      <a:pt x="661" y="1"/>
                      <a:pt x="1" y="660"/>
                      <a:pt x="1" y="1472"/>
                    </a:cubicBezTo>
                    <a:cubicBezTo>
                      <a:pt x="1" y="2286"/>
                      <a:pt x="661" y="2945"/>
                      <a:pt x="1474" y="2945"/>
                    </a:cubicBezTo>
                    <a:cubicBezTo>
                      <a:pt x="2288" y="2945"/>
                      <a:pt x="2946" y="2286"/>
                      <a:pt x="2946" y="1472"/>
                    </a:cubicBezTo>
                    <a:cubicBezTo>
                      <a:pt x="2946" y="660"/>
                      <a:pt x="2288" y="1"/>
                      <a:pt x="1474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03" name="Google Shape;10462;p74">
              <a:extLst>
                <a:ext uri="{FF2B5EF4-FFF2-40B4-BE49-F238E27FC236}">
                  <a16:creationId xmlns:a16="http://schemas.microsoft.com/office/drawing/2014/main" xmlns="" id="{B248B003-AD8D-4602-8FB9-8A5D92FAA528}"/>
                </a:ext>
              </a:extLst>
            </p:cNvPr>
            <p:cNvGrpSpPr/>
            <p:nvPr/>
          </p:nvGrpSpPr>
          <p:grpSpPr>
            <a:xfrm>
              <a:off x="6101293" y="1256617"/>
              <a:ext cx="259692" cy="269909"/>
              <a:chOff x="6101293" y="1256617"/>
              <a:chExt cx="259692" cy="269909"/>
            </a:xfrm>
          </p:grpSpPr>
          <p:sp>
            <p:nvSpPr>
              <p:cNvPr id="711" name="Google Shape;10463;p74">
                <a:extLst>
                  <a:ext uri="{FF2B5EF4-FFF2-40B4-BE49-F238E27FC236}">
                    <a16:creationId xmlns:a16="http://schemas.microsoft.com/office/drawing/2014/main" xmlns="" id="{8482263F-5F10-4420-84F1-CC0EF7D907AD}"/>
                  </a:ext>
                </a:extLst>
              </p:cNvPr>
              <p:cNvSpPr/>
              <p:nvPr/>
            </p:nvSpPr>
            <p:spPr>
              <a:xfrm>
                <a:off x="6101293" y="1294145"/>
                <a:ext cx="259692" cy="232380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1" extrusionOk="0">
                    <a:moveTo>
                      <a:pt x="2726" y="1"/>
                    </a:moveTo>
                    <a:cubicBezTo>
                      <a:pt x="1220" y="1"/>
                      <a:pt x="0" y="1221"/>
                      <a:pt x="0" y="2726"/>
                    </a:cubicBezTo>
                    <a:lnTo>
                      <a:pt x="0" y="4987"/>
                    </a:lnTo>
                    <a:cubicBezTo>
                      <a:pt x="2244" y="5095"/>
                      <a:pt x="4045" y="6883"/>
                      <a:pt x="4177" y="9120"/>
                    </a:cubicBezTo>
                    <a:lnTo>
                      <a:pt x="7467" y="9120"/>
                    </a:lnTo>
                    <a:cubicBezTo>
                      <a:pt x="8973" y="9120"/>
                      <a:pt x="10193" y="7900"/>
                      <a:pt x="10193" y="6393"/>
                    </a:cubicBezTo>
                    <a:lnTo>
                      <a:pt x="10193" y="1"/>
                    </a:lnTo>
                    <a:lnTo>
                      <a:pt x="7043" y="1"/>
                    </a:lnTo>
                    <a:cubicBezTo>
                      <a:pt x="7043" y="1075"/>
                      <a:pt x="6172" y="1946"/>
                      <a:pt x="5097" y="1946"/>
                    </a:cubicBezTo>
                    <a:cubicBezTo>
                      <a:pt x="4021" y="1946"/>
                      <a:pt x="3150" y="1075"/>
                      <a:pt x="315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12" name="Google Shape;10464;p74">
                <a:extLst>
                  <a:ext uri="{FF2B5EF4-FFF2-40B4-BE49-F238E27FC236}">
                    <a16:creationId xmlns:a16="http://schemas.microsoft.com/office/drawing/2014/main" xmlns="" id="{B265E7C3-F15D-4A36-A46F-9F8E41724EE0}"/>
                  </a:ext>
                </a:extLst>
              </p:cNvPr>
              <p:cNvSpPr/>
              <p:nvPr/>
            </p:nvSpPr>
            <p:spPr>
              <a:xfrm>
                <a:off x="6193623" y="1256617"/>
                <a:ext cx="75031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2946" extrusionOk="0">
                    <a:moveTo>
                      <a:pt x="1473" y="1"/>
                    </a:moveTo>
                    <a:cubicBezTo>
                      <a:pt x="660" y="1"/>
                      <a:pt x="0" y="660"/>
                      <a:pt x="0" y="1472"/>
                    </a:cubicBezTo>
                    <a:cubicBezTo>
                      <a:pt x="0" y="2286"/>
                      <a:pt x="660" y="2945"/>
                      <a:pt x="1473" y="2945"/>
                    </a:cubicBezTo>
                    <a:cubicBezTo>
                      <a:pt x="2285" y="2945"/>
                      <a:pt x="2945" y="2286"/>
                      <a:pt x="2945" y="1472"/>
                    </a:cubicBezTo>
                    <a:cubicBezTo>
                      <a:pt x="2945" y="660"/>
                      <a:pt x="2285" y="1"/>
                      <a:pt x="147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04" name="Google Shape;10465;p74">
              <a:extLst>
                <a:ext uri="{FF2B5EF4-FFF2-40B4-BE49-F238E27FC236}">
                  <a16:creationId xmlns:a16="http://schemas.microsoft.com/office/drawing/2014/main" xmlns="" id="{3920FD3D-8CEA-4A2D-996F-93754C98D5FF}"/>
                </a:ext>
              </a:extLst>
            </p:cNvPr>
            <p:cNvGrpSpPr/>
            <p:nvPr/>
          </p:nvGrpSpPr>
          <p:grpSpPr>
            <a:xfrm>
              <a:off x="5830645" y="1539749"/>
              <a:ext cx="259692" cy="269909"/>
              <a:chOff x="5830645" y="1539749"/>
              <a:chExt cx="259692" cy="269909"/>
            </a:xfrm>
          </p:grpSpPr>
          <p:sp>
            <p:nvSpPr>
              <p:cNvPr id="709" name="Google Shape;10466;p74">
                <a:extLst>
                  <a:ext uri="{FF2B5EF4-FFF2-40B4-BE49-F238E27FC236}">
                    <a16:creationId xmlns:a16="http://schemas.microsoft.com/office/drawing/2014/main" xmlns="" id="{C5CC033C-C0AB-4C03-B3F5-06BBF9425E84}"/>
                  </a:ext>
                </a:extLst>
              </p:cNvPr>
              <p:cNvSpPr/>
              <p:nvPr/>
            </p:nvSpPr>
            <p:spPr>
              <a:xfrm>
                <a:off x="5830645" y="1539749"/>
                <a:ext cx="259692" cy="232406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2" extrusionOk="0">
                    <a:moveTo>
                      <a:pt x="2727" y="1"/>
                    </a:moveTo>
                    <a:cubicBezTo>
                      <a:pt x="1220" y="1"/>
                      <a:pt x="0" y="1223"/>
                      <a:pt x="0" y="2728"/>
                    </a:cubicBezTo>
                    <a:lnTo>
                      <a:pt x="0" y="9122"/>
                    </a:lnTo>
                    <a:lnTo>
                      <a:pt x="3150" y="9122"/>
                    </a:lnTo>
                    <a:cubicBezTo>
                      <a:pt x="3150" y="8046"/>
                      <a:pt x="4021" y="7175"/>
                      <a:pt x="5097" y="7175"/>
                    </a:cubicBezTo>
                    <a:cubicBezTo>
                      <a:pt x="6172" y="7175"/>
                      <a:pt x="7044" y="8046"/>
                      <a:pt x="7044" y="9122"/>
                    </a:cubicBezTo>
                    <a:lnTo>
                      <a:pt x="7467" y="9122"/>
                    </a:lnTo>
                    <a:cubicBezTo>
                      <a:pt x="8972" y="9122"/>
                      <a:pt x="10192" y="7900"/>
                      <a:pt x="10192" y="6395"/>
                    </a:cubicBezTo>
                    <a:lnTo>
                      <a:pt x="10192" y="4135"/>
                    </a:lnTo>
                    <a:cubicBezTo>
                      <a:pt x="7951" y="4028"/>
                      <a:pt x="6148" y="2239"/>
                      <a:pt x="601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10" name="Google Shape;10467;p74">
                <a:extLst>
                  <a:ext uri="{FF2B5EF4-FFF2-40B4-BE49-F238E27FC236}">
                    <a16:creationId xmlns:a16="http://schemas.microsoft.com/office/drawing/2014/main" xmlns="" id="{3B65F070-0058-47E2-8AA3-4BD313128D09}"/>
                  </a:ext>
                </a:extLst>
              </p:cNvPr>
              <p:cNvSpPr/>
              <p:nvPr/>
            </p:nvSpPr>
            <p:spPr>
              <a:xfrm>
                <a:off x="5922950" y="1734600"/>
                <a:ext cx="75057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6" h="2946" extrusionOk="0">
                    <a:moveTo>
                      <a:pt x="1474" y="1"/>
                    </a:moveTo>
                    <a:cubicBezTo>
                      <a:pt x="661" y="1"/>
                      <a:pt x="1" y="660"/>
                      <a:pt x="1" y="1474"/>
                    </a:cubicBezTo>
                    <a:cubicBezTo>
                      <a:pt x="1" y="2287"/>
                      <a:pt x="661" y="2946"/>
                      <a:pt x="1474" y="2946"/>
                    </a:cubicBezTo>
                    <a:cubicBezTo>
                      <a:pt x="2288" y="2946"/>
                      <a:pt x="2946" y="2287"/>
                      <a:pt x="2946" y="1474"/>
                    </a:cubicBezTo>
                    <a:cubicBezTo>
                      <a:pt x="2946" y="660"/>
                      <a:pt x="2288" y="1"/>
                      <a:pt x="1474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A5B7C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05" name="Google Shape;10468;p74">
              <a:extLst>
                <a:ext uri="{FF2B5EF4-FFF2-40B4-BE49-F238E27FC236}">
                  <a16:creationId xmlns:a16="http://schemas.microsoft.com/office/drawing/2014/main" xmlns="" id="{8CEF8847-8F0A-4AE5-8F39-B3B9487D98A4}"/>
                </a:ext>
              </a:extLst>
            </p:cNvPr>
            <p:cNvGrpSpPr/>
            <p:nvPr/>
          </p:nvGrpSpPr>
          <p:grpSpPr>
            <a:xfrm>
              <a:off x="6101293" y="1539749"/>
              <a:ext cx="259692" cy="269909"/>
              <a:chOff x="6101293" y="1539749"/>
              <a:chExt cx="259692" cy="269909"/>
            </a:xfrm>
          </p:grpSpPr>
          <p:sp>
            <p:nvSpPr>
              <p:cNvPr id="707" name="Google Shape;10469;p74">
                <a:extLst>
                  <a:ext uri="{FF2B5EF4-FFF2-40B4-BE49-F238E27FC236}">
                    <a16:creationId xmlns:a16="http://schemas.microsoft.com/office/drawing/2014/main" xmlns="" id="{D6866CDB-3201-4A28-AB2B-C6B22F86DD0C}"/>
                  </a:ext>
                </a:extLst>
              </p:cNvPr>
              <p:cNvSpPr/>
              <p:nvPr/>
            </p:nvSpPr>
            <p:spPr>
              <a:xfrm>
                <a:off x="6101293" y="1539749"/>
                <a:ext cx="259692" cy="232406"/>
              </a:xfrm>
              <a:custGeom>
                <a:avLst/>
                <a:gdLst/>
                <a:ahLst/>
                <a:cxnLst/>
                <a:rect l="l" t="t" r="r" b="b"/>
                <a:pathLst>
                  <a:path w="10193" h="9122" extrusionOk="0">
                    <a:moveTo>
                      <a:pt x="4177" y="1"/>
                    </a:moveTo>
                    <a:cubicBezTo>
                      <a:pt x="4045" y="2239"/>
                      <a:pt x="2244" y="4027"/>
                      <a:pt x="0" y="4135"/>
                    </a:cubicBezTo>
                    <a:lnTo>
                      <a:pt x="0" y="6395"/>
                    </a:lnTo>
                    <a:cubicBezTo>
                      <a:pt x="0" y="7902"/>
                      <a:pt x="1220" y="9122"/>
                      <a:pt x="2726" y="9122"/>
                    </a:cubicBezTo>
                    <a:lnTo>
                      <a:pt x="3148" y="9122"/>
                    </a:lnTo>
                    <a:cubicBezTo>
                      <a:pt x="3148" y="8046"/>
                      <a:pt x="4020" y="7175"/>
                      <a:pt x="5096" y="7175"/>
                    </a:cubicBezTo>
                    <a:cubicBezTo>
                      <a:pt x="6170" y="7175"/>
                      <a:pt x="7043" y="8046"/>
                      <a:pt x="7043" y="9122"/>
                    </a:cubicBezTo>
                    <a:lnTo>
                      <a:pt x="10193" y="9122"/>
                    </a:lnTo>
                    <a:lnTo>
                      <a:pt x="10193" y="2728"/>
                    </a:lnTo>
                    <a:cubicBezTo>
                      <a:pt x="10193" y="1223"/>
                      <a:pt x="8973" y="2"/>
                      <a:pt x="7467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08" name="Google Shape;10470;p74">
                <a:extLst>
                  <a:ext uri="{FF2B5EF4-FFF2-40B4-BE49-F238E27FC236}">
                    <a16:creationId xmlns:a16="http://schemas.microsoft.com/office/drawing/2014/main" xmlns="" id="{17712387-BCA8-4882-8C93-363B64B3ACFF}"/>
                  </a:ext>
                </a:extLst>
              </p:cNvPr>
              <p:cNvSpPr/>
              <p:nvPr/>
            </p:nvSpPr>
            <p:spPr>
              <a:xfrm>
                <a:off x="6193623" y="1734600"/>
                <a:ext cx="75031" cy="75057"/>
              </a:xfrm>
              <a:custGeom>
                <a:avLst/>
                <a:gdLst/>
                <a:ahLst/>
                <a:cxnLst/>
                <a:rect l="l" t="t" r="r" b="b"/>
                <a:pathLst>
                  <a:path w="2945" h="2946" extrusionOk="0">
                    <a:moveTo>
                      <a:pt x="1473" y="1"/>
                    </a:moveTo>
                    <a:cubicBezTo>
                      <a:pt x="660" y="1"/>
                      <a:pt x="0" y="660"/>
                      <a:pt x="0" y="1474"/>
                    </a:cubicBezTo>
                    <a:cubicBezTo>
                      <a:pt x="0" y="2287"/>
                      <a:pt x="660" y="2946"/>
                      <a:pt x="1473" y="2946"/>
                    </a:cubicBezTo>
                    <a:cubicBezTo>
                      <a:pt x="2285" y="2946"/>
                      <a:pt x="2945" y="2287"/>
                      <a:pt x="2945" y="1474"/>
                    </a:cubicBezTo>
                    <a:cubicBezTo>
                      <a:pt x="2945" y="660"/>
                      <a:pt x="2285" y="1"/>
                      <a:pt x="1473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5F7D9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706" name="Google Shape;10471;p74">
              <a:extLst>
                <a:ext uri="{FF2B5EF4-FFF2-40B4-BE49-F238E27FC236}">
                  <a16:creationId xmlns:a16="http://schemas.microsoft.com/office/drawing/2014/main" xmlns="" id="{C7608576-C534-4DF0-81CC-448C2A7EC6B0}"/>
                </a:ext>
              </a:extLst>
            </p:cNvPr>
            <p:cNvSpPr/>
            <p:nvPr/>
          </p:nvSpPr>
          <p:spPr>
            <a:xfrm>
              <a:off x="5999148" y="1436800"/>
              <a:ext cx="192625" cy="192690"/>
            </a:xfrm>
            <a:custGeom>
              <a:avLst/>
              <a:gdLst/>
              <a:ahLst/>
              <a:cxnLst/>
              <a:rect l="l" t="t" r="r" b="b"/>
              <a:pathLst>
                <a:path w="2945" h="2946" extrusionOk="0">
                  <a:moveTo>
                    <a:pt x="1473" y="1"/>
                  </a:moveTo>
                  <a:cubicBezTo>
                    <a:pt x="660" y="1"/>
                    <a:pt x="0" y="660"/>
                    <a:pt x="0" y="1472"/>
                  </a:cubicBezTo>
                  <a:cubicBezTo>
                    <a:pt x="0" y="2286"/>
                    <a:pt x="660" y="2945"/>
                    <a:pt x="1473" y="2945"/>
                  </a:cubicBezTo>
                  <a:cubicBezTo>
                    <a:pt x="2285" y="2945"/>
                    <a:pt x="2945" y="2286"/>
                    <a:pt x="2945" y="1472"/>
                  </a:cubicBezTo>
                  <a:cubicBezTo>
                    <a:pt x="2945" y="660"/>
                    <a:pt x="2285" y="1"/>
                    <a:pt x="147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15" name="Google Shape;10472;p74">
            <a:extLst>
              <a:ext uri="{FF2B5EF4-FFF2-40B4-BE49-F238E27FC236}">
                <a16:creationId xmlns:a16="http://schemas.microsoft.com/office/drawing/2014/main" xmlns="" id="{BF28457B-C9C3-4AE1-A9A4-6A161F53ED01}"/>
              </a:ext>
            </a:extLst>
          </p:cNvPr>
          <p:cNvGrpSpPr/>
          <p:nvPr userDrawn="1"/>
        </p:nvGrpSpPr>
        <p:grpSpPr>
          <a:xfrm>
            <a:off x="732438" y="2927557"/>
            <a:ext cx="1452955" cy="621360"/>
            <a:chOff x="732422" y="2990152"/>
            <a:chExt cx="1337773" cy="572102"/>
          </a:xfrm>
        </p:grpSpPr>
        <p:sp>
          <p:nvSpPr>
            <p:cNvPr id="716" name="Google Shape;10473;p74">
              <a:extLst>
                <a:ext uri="{FF2B5EF4-FFF2-40B4-BE49-F238E27FC236}">
                  <a16:creationId xmlns:a16="http://schemas.microsoft.com/office/drawing/2014/main" xmlns="" id="{F677FCE2-A46B-42B1-AFDB-98B73E6480D3}"/>
                </a:ext>
              </a:extLst>
            </p:cNvPr>
            <p:cNvSpPr/>
            <p:nvPr/>
          </p:nvSpPr>
          <p:spPr>
            <a:xfrm>
              <a:off x="923705" y="3182595"/>
              <a:ext cx="380762" cy="379464"/>
            </a:xfrm>
            <a:custGeom>
              <a:avLst/>
              <a:gdLst/>
              <a:ahLst/>
              <a:cxnLst/>
              <a:rect l="l" t="t" r="r" b="b"/>
              <a:pathLst>
                <a:path w="33153" h="33040" extrusionOk="0">
                  <a:moveTo>
                    <a:pt x="16576" y="1"/>
                  </a:moveTo>
                  <a:cubicBezTo>
                    <a:pt x="16428" y="1"/>
                    <a:pt x="16280" y="57"/>
                    <a:pt x="16167" y="170"/>
                  </a:cubicBezTo>
                  <a:lnTo>
                    <a:pt x="9658" y="6680"/>
                  </a:lnTo>
                  <a:cubicBezTo>
                    <a:pt x="9434" y="6906"/>
                    <a:pt x="9434" y="7272"/>
                    <a:pt x="9658" y="7495"/>
                  </a:cubicBezTo>
                  <a:lnTo>
                    <a:pt x="9729" y="7566"/>
                  </a:lnTo>
                  <a:cubicBezTo>
                    <a:pt x="9955" y="7789"/>
                    <a:pt x="10395" y="8000"/>
                    <a:pt x="10712" y="8032"/>
                  </a:cubicBezTo>
                  <a:cubicBezTo>
                    <a:pt x="10712" y="8032"/>
                    <a:pt x="11595" y="8116"/>
                    <a:pt x="12145" y="8663"/>
                  </a:cubicBezTo>
                  <a:cubicBezTo>
                    <a:pt x="13090" y="9608"/>
                    <a:pt x="13090" y="11141"/>
                    <a:pt x="12142" y="12089"/>
                  </a:cubicBezTo>
                  <a:cubicBezTo>
                    <a:pt x="11670" y="12562"/>
                    <a:pt x="11050" y="12798"/>
                    <a:pt x="10431" y="12798"/>
                  </a:cubicBezTo>
                  <a:cubicBezTo>
                    <a:pt x="9811" y="12798"/>
                    <a:pt x="9192" y="12562"/>
                    <a:pt x="8719" y="12089"/>
                  </a:cubicBezTo>
                  <a:cubicBezTo>
                    <a:pt x="8173" y="11539"/>
                    <a:pt x="8085" y="10656"/>
                    <a:pt x="8085" y="10656"/>
                  </a:cubicBezTo>
                  <a:cubicBezTo>
                    <a:pt x="8053" y="10339"/>
                    <a:pt x="7846" y="9899"/>
                    <a:pt x="7623" y="9672"/>
                  </a:cubicBezTo>
                  <a:lnTo>
                    <a:pt x="7551" y="9604"/>
                  </a:lnTo>
                  <a:cubicBezTo>
                    <a:pt x="7438" y="9491"/>
                    <a:pt x="7290" y="9435"/>
                    <a:pt x="7143" y="9435"/>
                  </a:cubicBezTo>
                  <a:cubicBezTo>
                    <a:pt x="6995" y="9435"/>
                    <a:pt x="6848" y="9491"/>
                    <a:pt x="6736" y="9604"/>
                  </a:cubicBezTo>
                  <a:lnTo>
                    <a:pt x="223" y="16111"/>
                  </a:lnTo>
                  <a:cubicBezTo>
                    <a:pt x="0" y="16337"/>
                    <a:pt x="0" y="16703"/>
                    <a:pt x="223" y="16929"/>
                  </a:cubicBezTo>
                  <a:lnTo>
                    <a:pt x="6733" y="23439"/>
                  </a:lnTo>
                  <a:cubicBezTo>
                    <a:pt x="6846" y="23550"/>
                    <a:pt x="6994" y="23606"/>
                    <a:pt x="7142" y="23606"/>
                  </a:cubicBezTo>
                  <a:cubicBezTo>
                    <a:pt x="7290" y="23606"/>
                    <a:pt x="7438" y="23550"/>
                    <a:pt x="7551" y="23439"/>
                  </a:cubicBezTo>
                  <a:lnTo>
                    <a:pt x="7623" y="23364"/>
                  </a:lnTo>
                  <a:cubicBezTo>
                    <a:pt x="7849" y="23141"/>
                    <a:pt x="8056" y="22698"/>
                    <a:pt x="8088" y="22381"/>
                  </a:cubicBezTo>
                  <a:cubicBezTo>
                    <a:pt x="8088" y="22381"/>
                    <a:pt x="8173" y="21497"/>
                    <a:pt x="8719" y="20951"/>
                  </a:cubicBezTo>
                  <a:cubicBezTo>
                    <a:pt x="9194" y="20469"/>
                    <a:pt x="9820" y="20228"/>
                    <a:pt x="10446" y="20228"/>
                  </a:cubicBezTo>
                  <a:cubicBezTo>
                    <a:pt x="11066" y="20228"/>
                    <a:pt x="11685" y="20465"/>
                    <a:pt x="12158" y="20938"/>
                  </a:cubicBezTo>
                  <a:cubicBezTo>
                    <a:pt x="13110" y="21889"/>
                    <a:pt x="13103" y="23432"/>
                    <a:pt x="12145" y="24374"/>
                  </a:cubicBezTo>
                  <a:cubicBezTo>
                    <a:pt x="11599" y="24924"/>
                    <a:pt x="10715" y="25008"/>
                    <a:pt x="10715" y="25008"/>
                  </a:cubicBezTo>
                  <a:cubicBezTo>
                    <a:pt x="10398" y="25040"/>
                    <a:pt x="9955" y="25250"/>
                    <a:pt x="9732" y="25474"/>
                  </a:cubicBezTo>
                  <a:lnTo>
                    <a:pt x="9658" y="25545"/>
                  </a:lnTo>
                  <a:cubicBezTo>
                    <a:pt x="9434" y="25771"/>
                    <a:pt x="9434" y="26137"/>
                    <a:pt x="9658" y="26363"/>
                  </a:cubicBezTo>
                  <a:lnTo>
                    <a:pt x="16167" y="32869"/>
                  </a:lnTo>
                  <a:cubicBezTo>
                    <a:pt x="16280" y="32983"/>
                    <a:pt x="16428" y="33039"/>
                    <a:pt x="16576" y="33039"/>
                  </a:cubicBezTo>
                  <a:cubicBezTo>
                    <a:pt x="16724" y="33039"/>
                    <a:pt x="16872" y="32983"/>
                    <a:pt x="16985" y="32869"/>
                  </a:cubicBezTo>
                  <a:lnTo>
                    <a:pt x="23492" y="26363"/>
                  </a:lnTo>
                  <a:cubicBezTo>
                    <a:pt x="23605" y="26252"/>
                    <a:pt x="23753" y="26196"/>
                    <a:pt x="23901" y="26196"/>
                  </a:cubicBezTo>
                  <a:cubicBezTo>
                    <a:pt x="24049" y="26196"/>
                    <a:pt x="24197" y="26252"/>
                    <a:pt x="24310" y="26363"/>
                  </a:cubicBezTo>
                  <a:lnTo>
                    <a:pt x="24313" y="26370"/>
                  </a:lnTo>
                  <a:cubicBezTo>
                    <a:pt x="24540" y="26593"/>
                    <a:pt x="24750" y="27036"/>
                    <a:pt x="24779" y="27353"/>
                  </a:cubicBezTo>
                  <a:cubicBezTo>
                    <a:pt x="24779" y="27353"/>
                    <a:pt x="24867" y="28237"/>
                    <a:pt x="25413" y="28783"/>
                  </a:cubicBezTo>
                  <a:cubicBezTo>
                    <a:pt x="25888" y="29265"/>
                    <a:pt x="26514" y="29506"/>
                    <a:pt x="27140" y="29506"/>
                  </a:cubicBezTo>
                  <a:cubicBezTo>
                    <a:pt x="27759" y="29506"/>
                    <a:pt x="28378" y="29269"/>
                    <a:pt x="28849" y="28796"/>
                  </a:cubicBezTo>
                  <a:cubicBezTo>
                    <a:pt x="29800" y="27845"/>
                    <a:pt x="29797" y="26302"/>
                    <a:pt x="28840" y="25357"/>
                  </a:cubicBezTo>
                  <a:cubicBezTo>
                    <a:pt x="28290" y="24810"/>
                    <a:pt x="27406" y="24726"/>
                    <a:pt x="27406" y="24726"/>
                  </a:cubicBezTo>
                  <a:cubicBezTo>
                    <a:pt x="27089" y="24694"/>
                    <a:pt x="26646" y="24487"/>
                    <a:pt x="26423" y="24260"/>
                  </a:cubicBezTo>
                  <a:lnTo>
                    <a:pt x="26420" y="24257"/>
                  </a:lnTo>
                  <a:cubicBezTo>
                    <a:pt x="26193" y="24031"/>
                    <a:pt x="26193" y="23665"/>
                    <a:pt x="26420" y="23439"/>
                  </a:cubicBezTo>
                  <a:lnTo>
                    <a:pt x="32926" y="16929"/>
                  </a:lnTo>
                  <a:cubicBezTo>
                    <a:pt x="33152" y="16703"/>
                    <a:pt x="33152" y="16337"/>
                    <a:pt x="32926" y="16111"/>
                  </a:cubicBezTo>
                  <a:lnTo>
                    <a:pt x="26420" y="9604"/>
                  </a:lnTo>
                  <a:cubicBezTo>
                    <a:pt x="26193" y="9378"/>
                    <a:pt x="26193" y="9012"/>
                    <a:pt x="26420" y="8786"/>
                  </a:cubicBezTo>
                  <a:lnTo>
                    <a:pt x="26533" y="8669"/>
                  </a:lnTo>
                  <a:cubicBezTo>
                    <a:pt x="26759" y="8446"/>
                    <a:pt x="27202" y="8236"/>
                    <a:pt x="27516" y="8207"/>
                  </a:cubicBezTo>
                  <a:cubicBezTo>
                    <a:pt x="27516" y="8207"/>
                    <a:pt x="28403" y="8119"/>
                    <a:pt x="28950" y="7573"/>
                  </a:cubicBezTo>
                  <a:cubicBezTo>
                    <a:pt x="29894" y="6628"/>
                    <a:pt x="29894" y="5094"/>
                    <a:pt x="28950" y="4147"/>
                  </a:cubicBezTo>
                  <a:cubicBezTo>
                    <a:pt x="28477" y="3674"/>
                    <a:pt x="27858" y="3438"/>
                    <a:pt x="27238" y="3438"/>
                  </a:cubicBezTo>
                  <a:cubicBezTo>
                    <a:pt x="26618" y="3438"/>
                    <a:pt x="25997" y="3674"/>
                    <a:pt x="25523" y="4147"/>
                  </a:cubicBezTo>
                  <a:cubicBezTo>
                    <a:pt x="24977" y="4697"/>
                    <a:pt x="24892" y="5580"/>
                    <a:pt x="24892" y="5580"/>
                  </a:cubicBezTo>
                  <a:cubicBezTo>
                    <a:pt x="24860" y="5894"/>
                    <a:pt x="24650" y="6337"/>
                    <a:pt x="24427" y="6563"/>
                  </a:cubicBezTo>
                  <a:lnTo>
                    <a:pt x="24310" y="6680"/>
                  </a:lnTo>
                  <a:cubicBezTo>
                    <a:pt x="24197" y="6791"/>
                    <a:pt x="24049" y="6847"/>
                    <a:pt x="23901" y="6847"/>
                  </a:cubicBezTo>
                  <a:cubicBezTo>
                    <a:pt x="23753" y="6847"/>
                    <a:pt x="23605" y="6791"/>
                    <a:pt x="23492" y="6680"/>
                  </a:cubicBezTo>
                  <a:lnTo>
                    <a:pt x="16985" y="170"/>
                  </a:lnTo>
                  <a:cubicBezTo>
                    <a:pt x="16872" y="57"/>
                    <a:pt x="16724" y="1"/>
                    <a:pt x="1657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D6DB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7" name="Google Shape;10474;p74">
              <a:extLst>
                <a:ext uri="{FF2B5EF4-FFF2-40B4-BE49-F238E27FC236}">
                  <a16:creationId xmlns:a16="http://schemas.microsoft.com/office/drawing/2014/main" xmlns="" id="{08E1513E-0404-44AD-8C48-854034B5F4BE}"/>
                </a:ext>
              </a:extLst>
            </p:cNvPr>
            <p:cNvSpPr/>
            <p:nvPr/>
          </p:nvSpPr>
          <p:spPr>
            <a:xfrm>
              <a:off x="1309210" y="3183709"/>
              <a:ext cx="378534" cy="377248"/>
            </a:xfrm>
            <a:custGeom>
              <a:avLst/>
              <a:gdLst/>
              <a:ahLst/>
              <a:cxnLst/>
              <a:rect l="l" t="t" r="r" b="b"/>
              <a:pathLst>
                <a:path w="32959" h="32847" extrusionOk="0">
                  <a:moveTo>
                    <a:pt x="16480" y="1"/>
                  </a:moveTo>
                  <a:cubicBezTo>
                    <a:pt x="16334" y="1"/>
                    <a:pt x="16186" y="57"/>
                    <a:pt x="16073" y="170"/>
                  </a:cubicBezTo>
                  <a:lnTo>
                    <a:pt x="9603" y="6641"/>
                  </a:lnTo>
                  <a:cubicBezTo>
                    <a:pt x="9491" y="6753"/>
                    <a:pt x="9345" y="6808"/>
                    <a:pt x="9198" y="6808"/>
                  </a:cubicBezTo>
                  <a:cubicBezTo>
                    <a:pt x="9051" y="6808"/>
                    <a:pt x="8904" y="6753"/>
                    <a:pt x="8791" y="6641"/>
                  </a:cubicBezTo>
                  <a:lnTo>
                    <a:pt x="8677" y="6525"/>
                  </a:lnTo>
                  <a:cubicBezTo>
                    <a:pt x="8454" y="6301"/>
                    <a:pt x="8244" y="5861"/>
                    <a:pt x="8215" y="5547"/>
                  </a:cubicBezTo>
                  <a:cubicBezTo>
                    <a:pt x="8215" y="5547"/>
                    <a:pt x="8127" y="4667"/>
                    <a:pt x="7584" y="4124"/>
                  </a:cubicBezTo>
                  <a:cubicBezTo>
                    <a:pt x="7113" y="3653"/>
                    <a:pt x="6497" y="3418"/>
                    <a:pt x="5880" y="3418"/>
                  </a:cubicBezTo>
                  <a:cubicBezTo>
                    <a:pt x="5264" y="3418"/>
                    <a:pt x="4648" y="3653"/>
                    <a:pt x="4177" y="4124"/>
                  </a:cubicBezTo>
                  <a:cubicBezTo>
                    <a:pt x="3236" y="5065"/>
                    <a:pt x="3236" y="6589"/>
                    <a:pt x="4177" y="7531"/>
                  </a:cubicBezTo>
                  <a:cubicBezTo>
                    <a:pt x="4721" y="8074"/>
                    <a:pt x="5601" y="8158"/>
                    <a:pt x="5601" y="8158"/>
                  </a:cubicBezTo>
                  <a:cubicBezTo>
                    <a:pt x="5914" y="8191"/>
                    <a:pt x="6354" y="8398"/>
                    <a:pt x="6578" y="8621"/>
                  </a:cubicBezTo>
                  <a:lnTo>
                    <a:pt x="6694" y="8737"/>
                  </a:lnTo>
                  <a:cubicBezTo>
                    <a:pt x="6917" y="8961"/>
                    <a:pt x="6917" y="9323"/>
                    <a:pt x="6694" y="9550"/>
                  </a:cubicBezTo>
                  <a:lnTo>
                    <a:pt x="223" y="16020"/>
                  </a:lnTo>
                  <a:cubicBezTo>
                    <a:pt x="0" y="16243"/>
                    <a:pt x="0" y="16606"/>
                    <a:pt x="223" y="16832"/>
                  </a:cubicBezTo>
                  <a:lnTo>
                    <a:pt x="6694" y="23300"/>
                  </a:lnTo>
                  <a:cubicBezTo>
                    <a:pt x="6807" y="23411"/>
                    <a:pt x="6954" y="23467"/>
                    <a:pt x="7102" y="23467"/>
                  </a:cubicBezTo>
                  <a:cubicBezTo>
                    <a:pt x="7249" y="23467"/>
                    <a:pt x="7396" y="23411"/>
                    <a:pt x="7509" y="23300"/>
                  </a:cubicBezTo>
                  <a:lnTo>
                    <a:pt x="7577" y="23232"/>
                  </a:lnTo>
                  <a:cubicBezTo>
                    <a:pt x="7801" y="23008"/>
                    <a:pt x="8008" y="22568"/>
                    <a:pt x="8040" y="22255"/>
                  </a:cubicBezTo>
                  <a:cubicBezTo>
                    <a:pt x="8040" y="22255"/>
                    <a:pt x="8124" y="21375"/>
                    <a:pt x="8668" y="20831"/>
                  </a:cubicBezTo>
                  <a:cubicBezTo>
                    <a:pt x="9138" y="20360"/>
                    <a:pt x="9755" y="20125"/>
                    <a:pt x="10371" y="20125"/>
                  </a:cubicBezTo>
                  <a:cubicBezTo>
                    <a:pt x="10987" y="20125"/>
                    <a:pt x="11604" y="20360"/>
                    <a:pt x="12074" y="20831"/>
                  </a:cubicBezTo>
                  <a:cubicBezTo>
                    <a:pt x="13013" y="21769"/>
                    <a:pt x="13013" y="23296"/>
                    <a:pt x="12074" y="24235"/>
                  </a:cubicBezTo>
                  <a:cubicBezTo>
                    <a:pt x="11528" y="24781"/>
                    <a:pt x="10651" y="24865"/>
                    <a:pt x="10651" y="24865"/>
                  </a:cubicBezTo>
                  <a:cubicBezTo>
                    <a:pt x="10337" y="24895"/>
                    <a:pt x="9897" y="25105"/>
                    <a:pt x="9674" y="25328"/>
                  </a:cubicBezTo>
                  <a:lnTo>
                    <a:pt x="9603" y="25396"/>
                  </a:lnTo>
                  <a:cubicBezTo>
                    <a:pt x="9379" y="25619"/>
                    <a:pt x="9379" y="25985"/>
                    <a:pt x="9603" y="26208"/>
                  </a:cubicBezTo>
                  <a:lnTo>
                    <a:pt x="16073" y="32679"/>
                  </a:lnTo>
                  <a:cubicBezTo>
                    <a:pt x="16186" y="32790"/>
                    <a:pt x="16334" y="32846"/>
                    <a:pt x="16480" y="32846"/>
                  </a:cubicBezTo>
                  <a:cubicBezTo>
                    <a:pt x="16627" y="32846"/>
                    <a:pt x="16774" y="32790"/>
                    <a:pt x="16885" y="32679"/>
                  </a:cubicBezTo>
                  <a:lnTo>
                    <a:pt x="23356" y="26208"/>
                  </a:lnTo>
                  <a:cubicBezTo>
                    <a:pt x="23582" y="25985"/>
                    <a:pt x="23582" y="25619"/>
                    <a:pt x="23356" y="25396"/>
                  </a:cubicBezTo>
                  <a:lnTo>
                    <a:pt x="23285" y="25325"/>
                  </a:lnTo>
                  <a:cubicBezTo>
                    <a:pt x="23061" y="25102"/>
                    <a:pt x="22621" y="24895"/>
                    <a:pt x="22308" y="24862"/>
                  </a:cubicBezTo>
                  <a:cubicBezTo>
                    <a:pt x="22308" y="24862"/>
                    <a:pt x="21428" y="24778"/>
                    <a:pt x="20884" y="24235"/>
                  </a:cubicBezTo>
                  <a:cubicBezTo>
                    <a:pt x="19962" y="23290"/>
                    <a:pt x="19972" y="21779"/>
                    <a:pt x="20903" y="20847"/>
                  </a:cubicBezTo>
                  <a:cubicBezTo>
                    <a:pt x="21375" y="20378"/>
                    <a:pt x="21991" y="20142"/>
                    <a:pt x="22608" y="20142"/>
                  </a:cubicBezTo>
                  <a:cubicBezTo>
                    <a:pt x="23215" y="20142"/>
                    <a:pt x="23822" y="20370"/>
                    <a:pt x="24291" y="20828"/>
                  </a:cubicBezTo>
                  <a:cubicBezTo>
                    <a:pt x="24834" y="21371"/>
                    <a:pt x="24918" y="22251"/>
                    <a:pt x="24918" y="22251"/>
                  </a:cubicBezTo>
                  <a:cubicBezTo>
                    <a:pt x="24951" y="22565"/>
                    <a:pt x="25158" y="23005"/>
                    <a:pt x="25381" y="23228"/>
                  </a:cubicBezTo>
                  <a:lnTo>
                    <a:pt x="25452" y="23300"/>
                  </a:lnTo>
                  <a:cubicBezTo>
                    <a:pt x="25565" y="23411"/>
                    <a:pt x="25713" y="23467"/>
                    <a:pt x="25859" y="23467"/>
                  </a:cubicBezTo>
                  <a:cubicBezTo>
                    <a:pt x="26006" y="23467"/>
                    <a:pt x="26153" y="23411"/>
                    <a:pt x="26264" y="23300"/>
                  </a:cubicBezTo>
                  <a:lnTo>
                    <a:pt x="32735" y="16829"/>
                  </a:lnTo>
                  <a:cubicBezTo>
                    <a:pt x="32958" y="16606"/>
                    <a:pt x="32958" y="16243"/>
                    <a:pt x="32735" y="16017"/>
                  </a:cubicBezTo>
                  <a:lnTo>
                    <a:pt x="26264" y="9546"/>
                  </a:lnTo>
                  <a:cubicBezTo>
                    <a:pt x="26041" y="9323"/>
                    <a:pt x="26041" y="8961"/>
                    <a:pt x="26264" y="8734"/>
                  </a:cubicBezTo>
                  <a:lnTo>
                    <a:pt x="26271" y="8731"/>
                  </a:lnTo>
                  <a:cubicBezTo>
                    <a:pt x="26494" y="8508"/>
                    <a:pt x="26934" y="8301"/>
                    <a:pt x="27248" y="8268"/>
                  </a:cubicBezTo>
                  <a:cubicBezTo>
                    <a:pt x="27248" y="8268"/>
                    <a:pt x="28125" y="8184"/>
                    <a:pt x="28671" y="7641"/>
                  </a:cubicBezTo>
                  <a:cubicBezTo>
                    <a:pt x="29593" y="6696"/>
                    <a:pt x="29584" y="5185"/>
                    <a:pt x="28652" y="4253"/>
                  </a:cubicBezTo>
                  <a:cubicBezTo>
                    <a:pt x="28181" y="3784"/>
                    <a:pt x="27564" y="3548"/>
                    <a:pt x="26947" y="3548"/>
                  </a:cubicBezTo>
                  <a:cubicBezTo>
                    <a:pt x="26340" y="3548"/>
                    <a:pt x="25733" y="3777"/>
                    <a:pt x="25265" y="4234"/>
                  </a:cubicBezTo>
                  <a:cubicBezTo>
                    <a:pt x="24721" y="4777"/>
                    <a:pt x="24637" y="5657"/>
                    <a:pt x="24637" y="5657"/>
                  </a:cubicBezTo>
                  <a:cubicBezTo>
                    <a:pt x="24605" y="5971"/>
                    <a:pt x="24398" y="6411"/>
                    <a:pt x="24174" y="6635"/>
                  </a:cubicBezTo>
                  <a:lnTo>
                    <a:pt x="24168" y="6641"/>
                  </a:lnTo>
                  <a:cubicBezTo>
                    <a:pt x="24056" y="6753"/>
                    <a:pt x="23910" y="6808"/>
                    <a:pt x="23763" y="6808"/>
                  </a:cubicBezTo>
                  <a:cubicBezTo>
                    <a:pt x="23616" y="6808"/>
                    <a:pt x="23469" y="6753"/>
                    <a:pt x="23356" y="6641"/>
                  </a:cubicBezTo>
                  <a:lnTo>
                    <a:pt x="16885" y="170"/>
                  </a:lnTo>
                  <a:cubicBezTo>
                    <a:pt x="16774" y="57"/>
                    <a:pt x="16627" y="1"/>
                    <a:pt x="1648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8" name="Google Shape;10475;p74">
              <a:extLst>
                <a:ext uri="{FF2B5EF4-FFF2-40B4-BE49-F238E27FC236}">
                  <a16:creationId xmlns:a16="http://schemas.microsoft.com/office/drawing/2014/main" xmlns="" id="{742966F1-817A-488D-99F5-FCD22A1391F7}"/>
                </a:ext>
              </a:extLst>
            </p:cNvPr>
            <p:cNvSpPr/>
            <p:nvPr/>
          </p:nvSpPr>
          <p:spPr>
            <a:xfrm>
              <a:off x="732422" y="2990152"/>
              <a:ext cx="380716" cy="379441"/>
            </a:xfrm>
            <a:custGeom>
              <a:avLst/>
              <a:gdLst/>
              <a:ahLst/>
              <a:cxnLst/>
              <a:rect l="l" t="t" r="r" b="b"/>
              <a:pathLst>
                <a:path w="33149" h="33038" extrusionOk="0">
                  <a:moveTo>
                    <a:pt x="16573" y="0"/>
                  </a:moveTo>
                  <a:cubicBezTo>
                    <a:pt x="16426" y="0"/>
                    <a:pt x="16278" y="56"/>
                    <a:pt x="16167" y="168"/>
                  </a:cubicBezTo>
                  <a:lnTo>
                    <a:pt x="9657" y="6677"/>
                  </a:lnTo>
                  <a:cubicBezTo>
                    <a:pt x="9431" y="6903"/>
                    <a:pt x="9431" y="7269"/>
                    <a:pt x="9657" y="7492"/>
                  </a:cubicBezTo>
                  <a:lnTo>
                    <a:pt x="9725" y="7563"/>
                  </a:lnTo>
                  <a:cubicBezTo>
                    <a:pt x="9952" y="7787"/>
                    <a:pt x="10395" y="7997"/>
                    <a:pt x="10709" y="8026"/>
                  </a:cubicBezTo>
                  <a:cubicBezTo>
                    <a:pt x="10709" y="8026"/>
                    <a:pt x="11592" y="8113"/>
                    <a:pt x="12142" y="8660"/>
                  </a:cubicBezTo>
                  <a:cubicBezTo>
                    <a:pt x="13087" y="9605"/>
                    <a:pt x="13087" y="11142"/>
                    <a:pt x="12142" y="12086"/>
                  </a:cubicBezTo>
                  <a:cubicBezTo>
                    <a:pt x="11669" y="12561"/>
                    <a:pt x="11049" y="12798"/>
                    <a:pt x="10429" y="12798"/>
                  </a:cubicBezTo>
                  <a:cubicBezTo>
                    <a:pt x="9809" y="12798"/>
                    <a:pt x="9189" y="12562"/>
                    <a:pt x="8716" y="12090"/>
                  </a:cubicBezTo>
                  <a:cubicBezTo>
                    <a:pt x="8169" y="11540"/>
                    <a:pt x="8082" y="10656"/>
                    <a:pt x="8082" y="10656"/>
                  </a:cubicBezTo>
                  <a:cubicBezTo>
                    <a:pt x="8053" y="10339"/>
                    <a:pt x="7842" y="9899"/>
                    <a:pt x="7619" y="9673"/>
                  </a:cubicBezTo>
                  <a:lnTo>
                    <a:pt x="7548" y="9605"/>
                  </a:lnTo>
                  <a:cubicBezTo>
                    <a:pt x="7435" y="9492"/>
                    <a:pt x="7287" y="9435"/>
                    <a:pt x="7140" y="9435"/>
                  </a:cubicBezTo>
                  <a:cubicBezTo>
                    <a:pt x="6993" y="9435"/>
                    <a:pt x="6846" y="9492"/>
                    <a:pt x="6733" y="9605"/>
                  </a:cubicBezTo>
                  <a:lnTo>
                    <a:pt x="223" y="16111"/>
                  </a:lnTo>
                  <a:cubicBezTo>
                    <a:pt x="0" y="16338"/>
                    <a:pt x="0" y="16700"/>
                    <a:pt x="223" y="16926"/>
                  </a:cubicBezTo>
                  <a:lnTo>
                    <a:pt x="6733" y="23436"/>
                  </a:lnTo>
                  <a:cubicBezTo>
                    <a:pt x="6956" y="23662"/>
                    <a:pt x="6956" y="24028"/>
                    <a:pt x="6733" y="24254"/>
                  </a:cubicBezTo>
                  <a:lnTo>
                    <a:pt x="6616" y="24368"/>
                  </a:lnTo>
                  <a:cubicBezTo>
                    <a:pt x="6390" y="24594"/>
                    <a:pt x="5950" y="24804"/>
                    <a:pt x="5633" y="24833"/>
                  </a:cubicBezTo>
                  <a:cubicBezTo>
                    <a:pt x="5633" y="24833"/>
                    <a:pt x="4749" y="24921"/>
                    <a:pt x="4199" y="25468"/>
                  </a:cubicBezTo>
                  <a:cubicBezTo>
                    <a:pt x="3255" y="26412"/>
                    <a:pt x="3255" y="27946"/>
                    <a:pt x="4199" y="28890"/>
                  </a:cubicBezTo>
                  <a:cubicBezTo>
                    <a:pt x="4673" y="29364"/>
                    <a:pt x="5294" y="29601"/>
                    <a:pt x="5914" y="29601"/>
                  </a:cubicBezTo>
                  <a:cubicBezTo>
                    <a:pt x="6534" y="29601"/>
                    <a:pt x="7153" y="29364"/>
                    <a:pt x="7626" y="28890"/>
                  </a:cubicBezTo>
                  <a:cubicBezTo>
                    <a:pt x="8172" y="28344"/>
                    <a:pt x="8260" y="27460"/>
                    <a:pt x="8260" y="27460"/>
                  </a:cubicBezTo>
                  <a:cubicBezTo>
                    <a:pt x="8289" y="27143"/>
                    <a:pt x="8499" y="26700"/>
                    <a:pt x="8726" y="26477"/>
                  </a:cubicBezTo>
                  <a:lnTo>
                    <a:pt x="8839" y="26360"/>
                  </a:lnTo>
                  <a:cubicBezTo>
                    <a:pt x="8952" y="26249"/>
                    <a:pt x="9100" y="26193"/>
                    <a:pt x="9248" y="26193"/>
                  </a:cubicBezTo>
                  <a:cubicBezTo>
                    <a:pt x="9396" y="26193"/>
                    <a:pt x="9544" y="26249"/>
                    <a:pt x="9657" y="26360"/>
                  </a:cubicBezTo>
                  <a:lnTo>
                    <a:pt x="16167" y="32870"/>
                  </a:lnTo>
                  <a:cubicBezTo>
                    <a:pt x="16278" y="32982"/>
                    <a:pt x="16426" y="33037"/>
                    <a:pt x="16573" y="33037"/>
                  </a:cubicBezTo>
                  <a:cubicBezTo>
                    <a:pt x="16721" y="33037"/>
                    <a:pt x="16869" y="32982"/>
                    <a:pt x="16982" y="32870"/>
                  </a:cubicBezTo>
                  <a:lnTo>
                    <a:pt x="23491" y="26360"/>
                  </a:lnTo>
                  <a:cubicBezTo>
                    <a:pt x="23605" y="26247"/>
                    <a:pt x="23752" y="26191"/>
                    <a:pt x="23899" y="26191"/>
                  </a:cubicBezTo>
                  <a:cubicBezTo>
                    <a:pt x="24046" y="26191"/>
                    <a:pt x="24193" y="26247"/>
                    <a:pt x="24307" y="26360"/>
                  </a:cubicBezTo>
                  <a:lnTo>
                    <a:pt x="24313" y="26364"/>
                  </a:lnTo>
                  <a:cubicBezTo>
                    <a:pt x="24536" y="26590"/>
                    <a:pt x="24747" y="27033"/>
                    <a:pt x="24776" y="27350"/>
                  </a:cubicBezTo>
                  <a:cubicBezTo>
                    <a:pt x="24776" y="27350"/>
                    <a:pt x="24863" y="28234"/>
                    <a:pt x="25410" y="28780"/>
                  </a:cubicBezTo>
                  <a:cubicBezTo>
                    <a:pt x="25885" y="29262"/>
                    <a:pt x="26511" y="29503"/>
                    <a:pt x="27137" y="29503"/>
                  </a:cubicBezTo>
                  <a:cubicBezTo>
                    <a:pt x="27756" y="29503"/>
                    <a:pt x="28376" y="29267"/>
                    <a:pt x="28849" y="28793"/>
                  </a:cubicBezTo>
                  <a:cubicBezTo>
                    <a:pt x="29800" y="27842"/>
                    <a:pt x="29794" y="26299"/>
                    <a:pt x="28836" y="25354"/>
                  </a:cubicBezTo>
                  <a:cubicBezTo>
                    <a:pt x="28289" y="24808"/>
                    <a:pt x="27403" y="24720"/>
                    <a:pt x="27403" y="24720"/>
                  </a:cubicBezTo>
                  <a:cubicBezTo>
                    <a:pt x="27089" y="24691"/>
                    <a:pt x="26646" y="24484"/>
                    <a:pt x="26419" y="24258"/>
                  </a:cubicBezTo>
                  <a:lnTo>
                    <a:pt x="26416" y="24254"/>
                  </a:lnTo>
                  <a:cubicBezTo>
                    <a:pt x="26190" y="24028"/>
                    <a:pt x="26190" y="23662"/>
                    <a:pt x="26416" y="23436"/>
                  </a:cubicBezTo>
                  <a:lnTo>
                    <a:pt x="32925" y="16926"/>
                  </a:lnTo>
                  <a:cubicBezTo>
                    <a:pt x="33149" y="16700"/>
                    <a:pt x="33149" y="16338"/>
                    <a:pt x="32925" y="16111"/>
                  </a:cubicBezTo>
                  <a:lnTo>
                    <a:pt x="26416" y="9602"/>
                  </a:lnTo>
                  <a:cubicBezTo>
                    <a:pt x="26303" y="9490"/>
                    <a:pt x="26155" y="9434"/>
                    <a:pt x="26007" y="9434"/>
                  </a:cubicBezTo>
                  <a:cubicBezTo>
                    <a:pt x="25859" y="9434"/>
                    <a:pt x="25711" y="9490"/>
                    <a:pt x="25598" y="9602"/>
                  </a:cubicBezTo>
                  <a:lnTo>
                    <a:pt x="25526" y="9673"/>
                  </a:lnTo>
                  <a:cubicBezTo>
                    <a:pt x="25303" y="9899"/>
                    <a:pt x="25093" y="10339"/>
                    <a:pt x="25064" y="10656"/>
                  </a:cubicBezTo>
                  <a:cubicBezTo>
                    <a:pt x="25064" y="10656"/>
                    <a:pt x="24976" y="11540"/>
                    <a:pt x="24430" y="12090"/>
                  </a:cubicBezTo>
                  <a:cubicBezTo>
                    <a:pt x="23953" y="12577"/>
                    <a:pt x="23323" y="12822"/>
                    <a:pt x="22693" y="12822"/>
                  </a:cubicBezTo>
                  <a:cubicBezTo>
                    <a:pt x="22073" y="12822"/>
                    <a:pt x="21454" y="12585"/>
                    <a:pt x="20981" y="12112"/>
                  </a:cubicBezTo>
                  <a:cubicBezTo>
                    <a:pt x="20026" y="11158"/>
                    <a:pt x="20036" y="9605"/>
                    <a:pt x="21003" y="8663"/>
                  </a:cubicBezTo>
                  <a:cubicBezTo>
                    <a:pt x="21550" y="8117"/>
                    <a:pt x="22437" y="8029"/>
                    <a:pt x="22437" y="8029"/>
                  </a:cubicBezTo>
                  <a:cubicBezTo>
                    <a:pt x="22750" y="8000"/>
                    <a:pt x="23194" y="7790"/>
                    <a:pt x="23420" y="7567"/>
                  </a:cubicBezTo>
                  <a:lnTo>
                    <a:pt x="23491" y="7492"/>
                  </a:lnTo>
                  <a:cubicBezTo>
                    <a:pt x="23715" y="7269"/>
                    <a:pt x="23715" y="6903"/>
                    <a:pt x="23491" y="6677"/>
                  </a:cubicBezTo>
                  <a:lnTo>
                    <a:pt x="16982" y="168"/>
                  </a:lnTo>
                  <a:cubicBezTo>
                    <a:pt x="16869" y="56"/>
                    <a:pt x="16721" y="0"/>
                    <a:pt x="1657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7994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9" name="Google Shape;10476;p74">
              <a:extLst>
                <a:ext uri="{FF2B5EF4-FFF2-40B4-BE49-F238E27FC236}">
                  <a16:creationId xmlns:a16="http://schemas.microsoft.com/office/drawing/2014/main" xmlns="" id="{A6CC1936-1522-4169-AD7C-90D44A4F65B1}"/>
                </a:ext>
              </a:extLst>
            </p:cNvPr>
            <p:cNvSpPr/>
            <p:nvPr/>
          </p:nvSpPr>
          <p:spPr>
            <a:xfrm>
              <a:off x="1115837" y="2990152"/>
              <a:ext cx="380728" cy="379430"/>
            </a:xfrm>
            <a:custGeom>
              <a:avLst/>
              <a:gdLst/>
              <a:ahLst/>
              <a:cxnLst/>
              <a:rect l="l" t="t" r="r" b="b"/>
              <a:pathLst>
                <a:path w="33150" h="33037" extrusionOk="0">
                  <a:moveTo>
                    <a:pt x="16576" y="0"/>
                  </a:moveTo>
                  <a:cubicBezTo>
                    <a:pt x="16429" y="0"/>
                    <a:pt x="16281" y="56"/>
                    <a:pt x="16168" y="168"/>
                  </a:cubicBezTo>
                  <a:lnTo>
                    <a:pt x="9661" y="6677"/>
                  </a:lnTo>
                  <a:cubicBezTo>
                    <a:pt x="9548" y="6789"/>
                    <a:pt x="9400" y="6844"/>
                    <a:pt x="9252" y="6844"/>
                  </a:cubicBezTo>
                  <a:cubicBezTo>
                    <a:pt x="9104" y="6844"/>
                    <a:pt x="8956" y="6789"/>
                    <a:pt x="8843" y="6677"/>
                  </a:cubicBezTo>
                  <a:lnTo>
                    <a:pt x="8836" y="6670"/>
                  </a:lnTo>
                  <a:cubicBezTo>
                    <a:pt x="8613" y="6447"/>
                    <a:pt x="8403" y="6004"/>
                    <a:pt x="8374" y="5687"/>
                  </a:cubicBezTo>
                  <a:cubicBezTo>
                    <a:pt x="8374" y="5687"/>
                    <a:pt x="8286" y="4804"/>
                    <a:pt x="7740" y="4257"/>
                  </a:cubicBezTo>
                  <a:cubicBezTo>
                    <a:pt x="7263" y="3757"/>
                    <a:pt x="6626" y="3507"/>
                    <a:pt x="5987" y="3507"/>
                  </a:cubicBezTo>
                  <a:cubicBezTo>
                    <a:pt x="5368" y="3507"/>
                    <a:pt x="4749" y="3742"/>
                    <a:pt x="4275" y="4215"/>
                  </a:cubicBezTo>
                  <a:cubicBezTo>
                    <a:pt x="3314" y="5176"/>
                    <a:pt x="3330" y="6742"/>
                    <a:pt x="4313" y="7680"/>
                  </a:cubicBezTo>
                  <a:cubicBezTo>
                    <a:pt x="4860" y="8227"/>
                    <a:pt x="5747" y="8314"/>
                    <a:pt x="5747" y="8314"/>
                  </a:cubicBezTo>
                  <a:cubicBezTo>
                    <a:pt x="6061" y="8343"/>
                    <a:pt x="6504" y="8553"/>
                    <a:pt x="6730" y="8777"/>
                  </a:cubicBezTo>
                  <a:lnTo>
                    <a:pt x="6733" y="8783"/>
                  </a:lnTo>
                  <a:cubicBezTo>
                    <a:pt x="6960" y="9010"/>
                    <a:pt x="6960" y="9372"/>
                    <a:pt x="6733" y="9598"/>
                  </a:cubicBezTo>
                  <a:lnTo>
                    <a:pt x="224" y="16111"/>
                  </a:lnTo>
                  <a:cubicBezTo>
                    <a:pt x="1" y="16338"/>
                    <a:pt x="1" y="16700"/>
                    <a:pt x="224" y="16926"/>
                  </a:cubicBezTo>
                  <a:lnTo>
                    <a:pt x="6733" y="23436"/>
                  </a:lnTo>
                  <a:cubicBezTo>
                    <a:pt x="6847" y="23547"/>
                    <a:pt x="6995" y="23603"/>
                    <a:pt x="7143" y="23603"/>
                  </a:cubicBezTo>
                  <a:cubicBezTo>
                    <a:pt x="7291" y="23603"/>
                    <a:pt x="7439" y="23547"/>
                    <a:pt x="7552" y="23436"/>
                  </a:cubicBezTo>
                  <a:lnTo>
                    <a:pt x="7623" y="23365"/>
                  </a:lnTo>
                  <a:cubicBezTo>
                    <a:pt x="7846" y="23138"/>
                    <a:pt x="8057" y="22698"/>
                    <a:pt x="8086" y="22381"/>
                  </a:cubicBezTo>
                  <a:cubicBezTo>
                    <a:pt x="8086" y="22381"/>
                    <a:pt x="8173" y="21498"/>
                    <a:pt x="8720" y="20948"/>
                  </a:cubicBezTo>
                  <a:cubicBezTo>
                    <a:pt x="9195" y="20467"/>
                    <a:pt x="9821" y="20226"/>
                    <a:pt x="10447" y="20226"/>
                  </a:cubicBezTo>
                  <a:cubicBezTo>
                    <a:pt x="11066" y="20226"/>
                    <a:pt x="11686" y="20462"/>
                    <a:pt x="12159" y="20935"/>
                  </a:cubicBezTo>
                  <a:cubicBezTo>
                    <a:pt x="13110" y="21886"/>
                    <a:pt x="13104" y="23429"/>
                    <a:pt x="12146" y="24374"/>
                  </a:cubicBezTo>
                  <a:cubicBezTo>
                    <a:pt x="11599" y="24921"/>
                    <a:pt x="10716" y="25008"/>
                    <a:pt x="10716" y="25008"/>
                  </a:cubicBezTo>
                  <a:cubicBezTo>
                    <a:pt x="10399" y="25037"/>
                    <a:pt x="9956" y="25248"/>
                    <a:pt x="9733" y="25471"/>
                  </a:cubicBezTo>
                  <a:lnTo>
                    <a:pt x="9658" y="25542"/>
                  </a:lnTo>
                  <a:cubicBezTo>
                    <a:pt x="9435" y="25768"/>
                    <a:pt x="9435" y="26134"/>
                    <a:pt x="9658" y="26360"/>
                  </a:cubicBezTo>
                  <a:lnTo>
                    <a:pt x="16168" y="32867"/>
                  </a:lnTo>
                  <a:cubicBezTo>
                    <a:pt x="16281" y="32980"/>
                    <a:pt x="16429" y="33037"/>
                    <a:pt x="16577" y="33037"/>
                  </a:cubicBezTo>
                  <a:cubicBezTo>
                    <a:pt x="16725" y="33037"/>
                    <a:pt x="16873" y="32980"/>
                    <a:pt x="16986" y="32867"/>
                  </a:cubicBezTo>
                  <a:lnTo>
                    <a:pt x="23492" y="26360"/>
                  </a:lnTo>
                  <a:cubicBezTo>
                    <a:pt x="23715" y="26134"/>
                    <a:pt x="23715" y="25768"/>
                    <a:pt x="23492" y="25542"/>
                  </a:cubicBezTo>
                  <a:lnTo>
                    <a:pt x="23421" y="25474"/>
                  </a:lnTo>
                  <a:cubicBezTo>
                    <a:pt x="23198" y="25251"/>
                    <a:pt x="22755" y="25040"/>
                    <a:pt x="22438" y="25011"/>
                  </a:cubicBezTo>
                  <a:cubicBezTo>
                    <a:pt x="22438" y="25011"/>
                    <a:pt x="21554" y="24924"/>
                    <a:pt x="21004" y="24377"/>
                  </a:cubicBezTo>
                  <a:cubicBezTo>
                    <a:pt x="20073" y="23429"/>
                    <a:pt x="20076" y="21905"/>
                    <a:pt x="21017" y="20964"/>
                  </a:cubicBezTo>
                  <a:cubicBezTo>
                    <a:pt x="21490" y="20491"/>
                    <a:pt x="22111" y="20254"/>
                    <a:pt x="22731" y="20254"/>
                  </a:cubicBezTo>
                  <a:cubicBezTo>
                    <a:pt x="23345" y="20254"/>
                    <a:pt x="23959" y="20486"/>
                    <a:pt x="24430" y="20951"/>
                  </a:cubicBezTo>
                  <a:cubicBezTo>
                    <a:pt x="24977" y="21498"/>
                    <a:pt x="25065" y="22381"/>
                    <a:pt x="25065" y="22381"/>
                  </a:cubicBezTo>
                  <a:cubicBezTo>
                    <a:pt x="25097" y="22698"/>
                    <a:pt x="25304" y="23141"/>
                    <a:pt x="25530" y="23365"/>
                  </a:cubicBezTo>
                  <a:lnTo>
                    <a:pt x="25598" y="23436"/>
                  </a:lnTo>
                  <a:cubicBezTo>
                    <a:pt x="25712" y="23547"/>
                    <a:pt x="25860" y="23603"/>
                    <a:pt x="26007" y="23603"/>
                  </a:cubicBezTo>
                  <a:cubicBezTo>
                    <a:pt x="26155" y="23603"/>
                    <a:pt x="26302" y="23547"/>
                    <a:pt x="26414" y="23436"/>
                  </a:cubicBezTo>
                  <a:lnTo>
                    <a:pt x="32923" y="16926"/>
                  </a:lnTo>
                  <a:cubicBezTo>
                    <a:pt x="33150" y="16700"/>
                    <a:pt x="33150" y="16338"/>
                    <a:pt x="32923" y="16111"/>
                  </a:cubicBezTo>
                  <a:lnTo>
                    <a:pt x="26417" y="9602"/>
                  </a:lnTo>
                  <a:cubicBezTo>
                    <a:pt x="26194" y="9375"/>
                    <a:pt x="26194" y="9010"/>
                    <a:pt x="26417" y="8783"/>
                  </a:cubicBezTo>
                  <a:lnTo>
                    <a:pt x="26533" y="8670"/>
                  </a:lnTo>
                  <a:cubicBezTo>
                    <a:pt x="26760" y="8443"/>
                    <a:pt x="27203" y="8233"/>
                    <a:pt x="27517" y="8204"/>
                  </a:cubicBezTo>
                  <a:cubicBezTo>
                    <a:pt x="27517" y="8204"/>
                    <a:pt x="28400" y="8117"/>
                    <a:pt x="28950" y="7570"/>
                  </a:cubicBezTo>
                  <a:cubicBezTo>
                    <a:pt x="29918" y="6628"/>
                    <a:pt x="29927" y="5079"/>
                    <a:pt x="28973" y="4124"/>
                  </a:cubicBezTo>
                  <a:cubicBezTo>
                    <a:pt x="28500" y="3650"/>
                    <a:pt x="27879" y="3413"/>
                    <a:pt x="27259" y="3413"/>
                  </a:cubicBezTo>
                  <a:cubicBezTo>
                    <a:pt x="26629" y="3413"/>
                    <a:pt x="25999" y="3658"/>
                    <a:pt x="25524" y="4144"/>
                  </a:cubicBezTo>
                  <a:lnTo>
                    <a:pt x="25524" y="4147"/>
                  </a:lnTo>
                  <a:cubicBezTo>
                    <a:pt x="24977" y="4694"/>
                    <a:pt x="24890" y="5577"/>
                    <a:pt x="24890" y="5577"/>
                  </a:cubicBezTo>
                  <a:cubicBezTo>
                    <a:pt x="24861" y="5894"/>
                    <a:pt x="24650" y="6337"/>
                    <a:pt x="24427" y="6560"/>
                  </a:cubicBezTo>
                  <a:lnTo>
                    <a:pt x="24311" y="6677"/>
                  </a:lnTo>
                  <a:cubicBezTo>
                    <a:pt x="24198" y="6789"/>
                    <a:pt x="24050" y="6844"/>
                    <a:pt x="23901" y="6844"/>
                  </a:cubicBezTo>
                  <a:cubicBezTo>
                    <a:pt x="23753" y="6844"/>
                    <a:pt x="23605" y="6789"/>
                    <a:pt x="23492" y="6677"/>
                  </a:cubicBezTo>
                  <a:lnTo>
                    <a:pt x="16983" y="168"/>
                  </a:lnTo>
                  <a:cubicBezTo>
                    <a:pt x="16871" y="56"/>
                    <a:pt x="16724" y="0"/>
                    <a:pt x="1657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B3C3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0" name="Google Shape;10477;p74">
              <a:extLst>
                <a:ext uri="{FF2B5EF4-FFF2-40B4-BE49-F238E27FC236}">
                  <a16:creationId xmlns:a16="http://schemas.microsoft.com/office/drawing/2014/main" xmlns="" id="{F5D8A980-A108-4B2B-AEED-A3EA2F4385FA}"/>
                </a:ext>
              </a:extLst>
            </p:cNvPr>
            <p:cNvSpPr/>
            <p:nvPr/>
          </p:nvSpPr>
          <p:spPr>
            <a:xfrm>
              <a:off x="1691707" y="3184996"/>
              <a:ext cx="378488" cy="377259"/>
            </a:xfrm>
            <a:custGeom>
              <a:avLst/>
              <a:gdLst/>
              <a:ahLst/>
              <a:cxnLst/>
              <a:rect l="l" t="t" r="r" b="b"/>
              <a:pathLst>
                <a:path w="32955" h="32848" extrusionOk="0">
                  <a:moveTo>
                    <a:pt x="16478" y="1"/>
                  </a:moveTo>
                  <a:cubicBezTo>
                    <a:pt x="16331" y="1"/>
                    <a:pt x="16185" y="57"/>
                    <a:pt x="16073" y="168"/>
                  </a:cubicBezTo>
                  <a:lnTo>
                    <a:pt x="9603" y="6639"/>
                  </a:lnTo>
                  <a:cubicBezTo>
                    <a:pt x="9489" y="6752"/>
                    <a:pt x="9342" y="6809"/>
                    <a:pt x="9195" y="6809"/>
                  </a:cubicBezTo>
                  <a:cubicBezTo>
                    <a:pt x="9048" y="6809"/>
                    <a:pt x="8900" y="6752"/>
                    <a:pt x="8787" y="6639"/>
                  </a:cubicBezTo>
                  <a:lnTo>
                    <a:pt x="8674" y="6526"/>
                  </a:lnTo>
                  <a:cubicBezTo>
                    <a:pt x="8451" y="6303"/>
                    <a:pt x="8244" y="5863"/>
                    <a:pt x="8211" y="5545"/>
                  </a:cubicBezTo>
                  <a:cubicBezTo>
                    <a:pt x="8211" y="5545"/>
                    <a:pt x="8127" y="4669"/>
                    <a:pt x="7581" y="4125"/>
                  </a:cubicBezTo>
                  <a:cubicBezTo>
                    <a:pt x="7109" y="3646"/>
                    <a:pt x="6488" y="3407"/>
                    <a:pt x="5867" y="3407"/>
                  </a:cubicBezTo>
                  <a:cubicBezTo>
                    <a:pt x="5251" y="3407"/>
                    <a:pt x="4634" y="3642"/>
                    <a:pt x="4164" y="4112"/>
                  </a:cubicBezTo>
                  <a:cubicBezTo>
                    <a:pt x="3219" y="5057"/>
                    <a:pt x="3226" y="6590"/>
                    <a:pt x="4177" y="7529"/>
                  </a:cubicBezTo>
                  <a:cubicBezTo>
                    <a:pt x="4721" y="8075"/>
                    <a:pt x="5601" y="8160"/>
                    <a:pt x="5601" y="8160"/>
                  </a:cubicBezTo>
                  <a:cubicBezTo>
                    <a:pt x="5914" y="8189"/>
                    <a:pt x="6354" y="8399"/>
                    <a:pt x="6578" y="8622"/>
                  </a:cubicBezTo>
                  <a:lnTo>
                    <a:pt x="6694" y="8735"/>
                  </a:lnTo>
                  <a:cubicBezTo>
                    <a:pt x="6914" y="8962"/>
                    <a:pt x="6914" y="9324"/>
                    <a:pt x="6694" y="9548"/>
                  </a:cubicBezTo>
                  <a:lnTo>
                    <a:pt x="223" y="16018"/>
                  </a:lnTo>
                  <a:cubicBezTo>
                    <a:pt x="0" y="16245"/>
                    <a:pt x="0" y="16607"/>
                    <a:pt x="223" y="16830"/>
                  </a:cubicBezTo>
                  <a:lnTo>
                    <a:pt x="6694" y="23301"/>
                  </a:lnTo>
                  <a:cubicBezTo>
                    <a:pt x="6917" y="23527"/>
                    <a:pt x="6917" y="23890"/>
                    <a:pt x="6694" y="24113"/>
                  </a:cubicBezTo>
                  <a:lnTo>
                    <a:pt x="6688" y="24119"/>
                  </a:lnTo>
                  <a:cubicBezTo>
                    <a:pt x="6464" y="24343"/>
                    <a:pt x="6024" y="24550"/>
                    <a:pt x="5711" y="24579"/>
                  </a:cubicBezTo>
                  <a:cubicBezTo>
                    <a:pt x="5711" y="24579"/>
                    <a:pt x="4831" y="24666"/>
                    <a:pt x="4287" y="25210"/>
                  </a:cubicBezTo>
                  <a:cubicBezTo>
                    <a:pt x="3346" y="26151"/>
                    <a:pt x="3346" y="27675"/>
                    <a:pt x="4287" y="28616"/>
                  </a:cubicBezTo>
                  <a:cubicBezTo>
                    <a:pt x="4756" y="29085"/>
                    <a:pt x="5372" y="29320"/>
                    <a:pt x="5989" y="29320"/>
                  </a:cubicBezTo>
                  <a:cubicBezTo>
                    <a:pt x="6605" y="29320"/>
                    <a:pt x="7221" y="29085"/>
                    <a:pt x="7691" y="28616"/>
                  </a:cubicBezTo>
                  <a:cubicBezTo>
                    <a:pt x="8237" y="28070"/>
                    <a:pt x="8321" y="27193"/>
                    <a:pt x="8321" y="27193"/>
                  </a:cubicBezTo>
                  <a:cubicBezTo>
                    <a:pt x="8354" y="26876"/>
                    <a:pt x="8561" y="26436"/>
                    <a:pt x="8784" y="26213"/>
                  </a:cubicBezTo>
                  <a:lnTo>
                    <a:pt x="8787" y="26209"/>
                  </a:lnTo>
                  <a:cubicBezTo>
                    <a:pt x="8900" y="26098"/>
                    <a:pt x="9048" y="26042"/>
                    <a:pt x="9195" y="26042"/>
                  </a:cubicBezTo>
                  <a:cubicBezTo>
                    <a:pt x="9341" y="26042"/>
                    <a:pt x="9488" y="26098"/>
                    <a:pt x="9599" y="26209"/>
                  </a:cubicBezTo>
                  <a:lnTo>
                    <a:pt x="16070" y="32680"/>
                  </a:lnTo>
                  <a:cubicBezTo>
                    <a:pt x="16183" y="32792"/>
                    <a:pt x="16330" y="32847"/>
                    <a:pt x="16478" y="32847"/>
                  </a:cubicBezTo>
                  <a:cubicBezTo>
                    <a:pt x="16625" y="32847"/>
                    <a:pt x="16772" y="32792"/>
                    <a:pt x="16885" y="32680"/>
                  </a:cubicBezTo>
                  <a:lnTo>
                    <a:pt x="23356" y="26209"/>
                  </a:lnTo>
                  <a:cubicBezTo>
                    <a:pt x="23579" y="25983"/>
                    <a:pt x="23579" y="25620"/>
                    <a:pt x="23356" y="25397"/>
                  </a:cubicBezTo>
                  <a:lnTo>
                    <a:pt x="23281" y="25326"/>
                  </a:lnTo>
                  <a:cubicBezTo>
                    <a:pt x="23058" y="25103"/>
                    <a:pt x="22618" y="24893"/>
                    <a:pt x="22304" y="24863"/>
                  </a:cubicBezTo>
                  <a:cubicBezTo>
                    <a:pt x="22304" y="24863"/>
                    <a:pt x="21428" y="24779"/>
                    <a:pt x="20881" y="24233"/>
                  </a:cubicBezTo>
                  <a:cubicBezTo>
                    <a:pt x="19939" y="23294"/>
                    <a:pt x="19943" y="21767"/>
                    <a:pt x="20881" y="20829"/>
                  </a:cubicBezTo>
                  <a:cubicBezTo>
                    <a:pt x="21351" y="20358"/>
                    <a:pt x="21968" y="20123"/>
                    <a:pt x="22584" y="20123"/>
                  </a:cubicBezTo>
                  <a:cubicBezTo>
                    <a:pt x="23200" y="20123"/>
                    <a:pt x="23817" y="20358"/>
                    <a:pt x="24287" y="20829"/>
                  </a:cubicBezTo>
                  <a:cubicBezTo>
                    <a:pt x="24831" y="21373"/>
                    <a:pt x="24918" y="22253"/>
                    <a:pt x="24918" y="22253"/>
                  </a:cubicBezTo>
                  <a:cubicBezTo>
                    <a:pt x="24947" y="22566"/>
                    <a:pt x="25155" y="23006"/>
                    <a:pt x="25378" y="23230"/>
                  </a:cubicBezTo>
                  <a:lnTo>
                    <a:pt x="25449" y="23301"/>
                  </a:lnTo>
                  <a:cubicBezTo>
                    <a:pt x="25562" y="23412"/>
                    <a:pt x="25709" y="23468"/>
                    <a:pt x="25856" y="23468"/>
                  </a:cubicBezTo>
                  <a:cubicBezTo>
                    <a:pt x="26003" y="23468"/>
                    <a:pt x="26149" y="23412"/>
                    <a:pt x="26261" y="23301"/>
                  </a:cubicBezTo>
                  <a:lnTo>
                    <a:pt x="32732" y="16830"/>
                  </a:lnTo>
                  <a:cubicBezTo>
                    <a:pt x="32955" y="16607"/>
                    <a:pt x="32955" y="16245"/>
                    <a:pt x="32732" y="16018"/>
                  </a:cubicBezTo>
                  <a:lnTo>
                    <a:pt x="26261" y="9548"/>
                  </a:lnTo>
                  <a:cubicBezTo>
                    <a:pt x="26149" y="9436"/>
                    <a:pt x="26003" y="9380"/>
                    <a:pt x="25856" y="9380"/>
                  </a:cubicBezTo>
                  <a:cubicBezTo>
                    <a:pt x="25709" y="9380"/>
                    <a:pt x="25562" y="9436"/>
                    <a:pt x="25449" y="9548"/>
                  </a:cubicBezTo>
                  <a:lnTo>
                    <a:pt x="25381" y="9615"/>
                  </a:lnTo>
                  <a:cubicBezTo>
                    <a:pt x="25158" y="9839"/>
                    <a:pt x="24951" y="10279"/>
                    <a:pt x="24918" y="10596"/>
                  </a:cubicBezTo>
                  <a:cubicBezTo>
                    <a:pt x="24918" y="10596"/>
                    <a:pt x="24834" y="11473"/>
                    <a:pt x="24291" y="12019"/>
                  </a:cubicBezTo>
                  <a:cubicBezTo>
                    <a:pt x="23820" y="12488"/>
                    <a:pt x="23204" y="12723"/>
                    <a:pt x="22587" y="12723"/>
                  </a:cubicBezTo>
                  <a:cubicBezTo>
                    <a:pt x="21971" y="12723"/>
                    <a:pt x="21355" y="12488"/>
                    <a:pt x="20884" y="12019"/>
                  </a:cubicBezTo>
                  <a:cubicBezTo>
                    <a:pt x="19946" y="11078"/>
                    <a:pt x="19946" y="9554"/>
                    <a:pt x="20884" y="8613"/>
                  </a:cubicBezTo>
                  <a:cubicBezTo>
                    <a:pt x="21428" y="8069"/>
                    <a:pt x="22308" y="7985"/>
                    <a:pt x="22308" y="7985"/>
                  </a:cubicBezTo>
                  <a:cubicBezTo>
                    <a:pt x="22621" y="7953"/>
                    <a:pt x="23061" y="7745"/>
                    <a:pt x="23285" y="7522"/>
                  </a:cubicBezTo>
                  <a:lnTo>
                    <a:pt x="23356" y="7454"/>
                  </a:lnTo>
                  <a:cubicBezTo>
                    <a:pt x="23579" y="7228"/>
                    <a:pt x="23579" y="6865"/>
                    <a:pt x="23356" y="6639"/>
                  </a:cubicBezTo>
                  <a:lnTo>
                    <a:pt x="16885" y="168"/>
                  </a:lnTo>
                  <a:cubicBezTo>
                    <a:pt x="16772" y="57"/>
                    <a:pt x="16625" y="1"/>
                    <a:pt x="1647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1" name="Google Shape;10478;p74">
              <a:extLst>
                <a:ext uri="{FF2B5EF4-FFF2-40B4-BE49-F238E27FC236}">
                  <a16:creationId xmlns:a16="http://schemas.microsoft.com/office/drawing/2014/main" xmlns="" id="{EE504C12-6AD9-4469-9725-634984BDBA01}"/>
                </a:ext>
              </a:extLst>
            </p:cNvPr>
            <p:cNvSpPr/>
            <p:nvPr/>
          </p:nvSpPr>
          <p:spPr>
            <a:xfrm>
              <a:off x="1499792" y="2993162"/>
              <a:ext cx="378523" cy="377213"/>
            </a:xfrm>
            <a:custGeom>
              <a:avLst/>
              <a:gdLst/>
              <a:ahLst/>
              <a:cxnLst/>
              <a:rect l="l" t="t" r="r" b="b"/>
              <a:pathLst>
                <a:path w="32958" h="32844" extrusionOk="0">
                  <a:moveTo>
                    <a:pt x="16479" y="0"/>
                  </a:moveTo>
                  <a:cubicBezTo>
                    <a:pt x="16332" y="0"/>
                    <a:pt x="16185" y="56"/>
                    <a:pt x="16073" y="168"/>
                  </a:cubicBezTo>
                  <a:lnTo>
                    <a:pt x="9602" y="6638"/>
                  </a:lnTo>
                  <a:cubicBezTo>
                    <a:pt x="9489" y="6750"/>
                    <a:pt x="9342" y="6806"/>
                    <a:pt x="9195" y="6806"/>
                  </a:cubicBezTo>
                  <a:cubicBezTo>
                    <a:pt x="9048" y="6806"/>
                    <a:pt x="8902" y="6750"/>
                    <a:pt x="8790" y="6638"/>
                  </a:cubicBezTo>
                  <a:lnTo>
                    <a:pt x="8784" y="6632"/>
                  </a:lnTo>
                  <a:cubicBezTo>
                    <a:pt x="8561" y="6408"/>
                    <a:pt x="8354" y="5968"/>
                    <a:pt x="8324" y="5655"/>
                  </a:cubicBezTo>
                  <a:cubicBezTo>
                    <a:pt x="8324" y="5655"/>
                    <a:pt x="8237" y="4775"/>
                    <a:pt x="7694" y="4231"/>
                  </a:cubicBezTo>
                  <a:cubicBezTo>
                    <a:pt x="7222" y="3753"/>
                    <a:pt x="6600" y="3514"/>
                    <a:pt x="5978" y="3514"/>
                  </a:cubicBezTo>
                  <a:cubicBezTo>
                    <a:pt x="5362" y="3514"/>
                    <a:pt x="4745" y="3748"/>
                    <a:pt x="4274" y="4218"/>
                  </a:cubicBezTo>
                  <a:cubicBezTo>
                    <a:pt x="3329" y="5163"/>
                    <a:pt x="3336" y="6696"/>
                    <a:pt x="4287" y="7635"/>
                  </a:cubicBezTo>
                  <a:cubicBezTo>
                    <a:pt x="4834" y="8181"/>
                    <a:pt x="5710" y="8269"/>
                    <a:pt x="5710" y="8269"/>
                  </a:cubicBezTo>
                  <a:cubicBezTo>
                    <a:pt x="6024" y="8298"/>
                    <a:pt x="6464" y="8505"/>
                    <a:pt x="6687" y="8728"/>
                  </a:cubicBezTo>
                  <a:lnTo>
                    <a:pt x="6694" y="8735"/>
                  </a:lnTo>
                  <a:cubicBezTo>
                    <a:pt x="6917" y="8958"/>
                    <a:pt x="6917" y="9320"/>
                    <a:pt x="6694" y="9547"/>
                  </a:cubicBezTo>
                  <a:lnTo>
                    <a:pt x="223" y="16017"/>
                  </a:lnTo>
                  <a:cubicBezTo>
                    <a:pt x="0" y="16241"/>
                    <a:pt x="0" y="16603"/>
                    <a:pt x="223" y="16829"/>
                  </a:cubicBezTo>
                  <a:lnTo>
                    <a:pt x="6694" y="23300"/>
                  </a:lnTo>
                  <a:cubicBezTo>
                    <a:pt x="6805" y="23412"/>
                    <a:pt x="6952" y="23467"/>
                    <a:pt x="7099" y="23467"/>
                  </a:cubicBezTo>
                  <a:cubicBezTo>
                    <a:pt x="7245" y="23467"/>
                    <a:pt x="7393" y="23412"/>
                    <a:pt x="7506" y="23300"/>
                  </a:cubicBezTo>
                  <a:lnTo>
                    <a:pt x="7577" y="23229"/>
                  </a:lnTo>
                  <a:cubicBezTo>
                    <a:pt x="7800" y="23006"/>
                    <a:pt x="8007" y="22566"/>
                    <a:pt x="8040" y="22248"/>
                  </a:cubicBezTo>
                  <a:cubicBezTo>
                    <a:pt x="8040" y="22248"/>
                    <a:pt x="8124" y="21372"/>
                    <a:pt x="8667" y="20825"/>
                  </a:cubicBezTo>
                  <a:cubicBezTo>
                    <a:pt x="9138" y="20347"/>
                    <a:pt x="9760" y="20108"/>
                    <a:pt x="10383" y="20108"/>
                  </a:cubicBezTo>
                  <a:cubicBezTo>
                    <a:pt x="11000" y="20108"/>
                    <a:pt x="11617" y="20343"/>
                    <a:pt x="12087" y="20815"/>
                  </a:cubicBezTo>
                  <a:cubicBezTo>
                    <a:pt x="13032" y="21760"/>
                    <a:pt x="13025" y="23293"/>
                    <a:pt x="12074" y="24232"/>
                  </a:cubicBezTo>
                  <a:cubicBezTo>
                    <a:pt x="11531" y="24775"/>
                    <a:pt x="10651" y="24863"/>
                    <a:pt x="10651" y="24863"/>
                  </a:cubicBezTo>
                  <a:cubicBezTo>
                    <a:pt x="10337" y="24892"/>
                    <a:pt x="9897" y="25099"/>
                    <a:pt x="9674" y="25322"/>
                  </a:cubicBezTo>
                  <a:lnTo>
                    <a:pt x="9602" y="25393"/>
                  </a:lnTo>
                  <a:cubicBezTo>
                    <a:pt x="9376" y="25620"/>
                    <a:pt x="9376" y="25982"/>
                    <a:pt x="9602" y="26205"/>
                  </a:cubicBezTo>
                  <a:lnTo>
                    <a:pt x="16073" y="32676"/>
                  </a:lnTo>
                  <a:cubicBezTo>
                    <a:pt x="16185" y="32787"/>
                    <a:pt x="16331" y="32843"/>
                    <a:pt x="16478" y="32843"/>
                  </a:cubicBezTo>
                  <a:cubicBezTo>
                    <a:pt x="16625" y="32843"/>
                    <a:pt x="16772" y="32787"/>
                    <a:pt x="16885" y="32676"/>
                  </a:cubicBezTo>
                  <a:lnTo>
                    <a:pt x="23356" y="26205"/>
                  </a:lnTo>
                  <a:cubicBezTo>
                    <a:pt x="23579" y="25982"/>
                    <a:pt x="23579" y="25620"/>
                    <a:pt x="23356" y="25393"/>
                  </a:cubicBezTo>
                  <a:lnTo>
                    <a:pt x="23288" y="25325"/>
                  </a:lnTo>
                  <a:cubicBezTo>
                    <a:pt x="23061" y="25102"/>
                    <a:pt x="22621" y="24895"/>
                    <a:pt x="22307" y="24866"/>
                  </a:cubicBezTo>
                  <a:cubicBezTo>
                    <a:pt x="22307" y="24866"/>
                    <a:pt x="21431" y="24778"/>
                    <a:pt x="20884" y="24235"/>
                  </a:cubicBezTo>
                  <a:cubicBezTo>
                    <a:pt x="19942" y="23293"/>
                    <a:pt x="19942" y="21770"/>
                    <a:pt x="20884" y="20828"/>
                  </a:cubicBezTo>
                  <a:cubicBezTo>
                    <a:pt x="21354" y="20359"/>
                    <a:pt x="21971" y="20125"/>
                    <a:pt x="22587" y="20125"/>
                  </a:cubicBezTo>
                  <a:cubicBezTo>
                    <a:pt x="23203" y="20125"/>
                    <a:pt x="23820" y="20359"/>
                    <a:pt x="24291" y="20828"/>
                  </a:cubicBezTo>
                  <a:cubicBezTo>
                    <a:pt x="24834" y="21372"/>
                    <a:pt x="24918" y="22252"/>
                    <a:pt x="24918" y="22252"/>
                  </a:cubicBezTo>
                  <a:cubicBezTo>
                    <a:pt x="24951" y="22566"/>
                    <a:pt x="25158" y="23006"/>
                    <a:pt x="25381" y="23229"/>
                  </a:cubicBezTo>
                  <a:lnTo>
                    <a:pt x="25452" y="23300"/>
                  </a:lnTo>
                  <a:cubicBezTo>
                    <a:pt x="25564" y="23412"/>
                    <a:pt x="25710" y="23467"/>
                    <a:pt x="25857" y="23467"/>
                  </a:cubicBezTo>
                  <a:cubicBezTo>
                    <a:pt x="26004" y="23467"/>
                    <a:pt x="26151" y="23412"/>
                    <a:pt x="26264" y="23300"/>
                  </a:cubicBezTo>
                  <a:lnTo>
                    <a:pt x="32735" y="16829"/>
                  </a:lnTo>
                  <a:cubicBezTo>
                    <a:pt x="32958" y="16603"/>
                    <a:pt x="32958" y="16241"/>
                    <a:pt x="32735" y="16017"/>
                  </a:cubicBezTo>
                  <a:lnTo>
                    <a:pt x="26264" y="9547"/>
                  </a:lnTo>
                  <a:cubicBezTo>
                    <a:pt x="26041" y="9320"/>
                    <a:pt x="26041" y="8958"/>
                    <a:pt x="26264" y="8735"/>
                  </a:cubicBezTo>
                  <a:lnTo>
                    <a:pt x="26377" y="8618"/>
                  </a:lnTo>
                  <a:cubicBezTo>
                    <a:pt x="26600" y="8395"/>
                    <a:pt x="27044" y="8188"/>
                    <a:pt x="27358" y="8156"/>
                  </a:cubicBezTo>
                  <a:cubicBezTo>
                    <a:pt x="27358" y="8156"/>
                    <a:pt x="28234" y="8071"/>
                    <a:pt x="28781" y="7528"/>
                  </a:cubicBezTo>
                  <a:cubicBezTo>
                    <a:pt x="29732" y="6590"/>
                    <a:pt x="29739" y="5056"/>
                    <a:pt x="28791" y="4108"/>
                  </a:cubicBezTo>
                  <a:cubicBezTo>
                    <a:pt x="28321" y="3638"/>
                    <a:pt x="27705" y="3404"/>
                    <a:pt x="27090" y="3404"/>
                  </a:cubicBezTo>
                  <a:cubicBezTo>
                    <a:pt x="26468" y="3404"/>
                    <a:pt x="25846" y="3643"/>
                    <a:pt x="25374" y="4121"/>
                  </a:cubicBezTo>
                  <a:cubicBezTo>
                    <a:pt x="24831" y="4665"/>
                    <a:pt x="24743" y="5545"/>
                    <a:pt x="24743" y="5545"/>
                  </a:cubicBezTo>
                  <a:cubicBezTo>
                    <a:pt x="24714" y="5858"/>
                    <a:pt x="24507" y="6298"/>
                    <a:pt x="24284" y="6522"/>
                  </a:cubicBezTo>
                  <a:lnTo>
                    <a:pt x="24168" y="6638"/>
                  </a:lnTo>
                  <a:cubicBezTo>
                    <a:pt x="24056" y="6750"/>
                    <a:pt x="23909" y="6806"/>
                    <a:pt x="23762" y="6806"/>
                  </a:cubicBezTo>
                  <a:cubicBezTo>
                    <a:pt x="23614" y="6806"/>
                    <a:pt x="23467" y="6750"/>
                    <a:pt x="23356" y="6638"/>
                  </a:cubicBezTo>
                  <a:lnTo>
                    <a:pt x="16885" y="168"/>
                  </a:lnTo>
                  <a:cubicBezTo>
                    <a:pt x="16773" y="56"/>
                    <a:pt x="16626" y="0"/>
                    <a:pt x="1647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22" name="Google Shape;6;p1">
            <a:extLst>
              <a:ext uri="{FF2B5EF4-FFF2-40B4-BE49-F238E27FC236}">
                <a16:creationId xmlns:a16="http://schemas.microsoft.com/office/drawing/2014/main" xmlns="" id="{6B1AF6D2-10E9-4077-8DD5-7308FBA836A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2124" y="334413"/>
            <a:ext cx="7704000" cy="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 Medium"/>
              <a:buNone/>
              <a:defRPr sz="2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s-CO" dirty="0"/>
              <a:t>ICONOS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782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 userDrawn="1">
  <p:cSld name="1_Big 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5D891889-FA30-41E7-9FDC-39D8B6F86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3452" y="164564"/>
            <a:ext cx="1047948" cy="270549"/>
          </a:xfrm>
          <a:prstGeom prst="rect">
            <a:avLst/>
          </a:prstGeom>
        </p:spPr>
      </p:pic>
      <p:sp>
        <p:nvSpPr>
          <p:cNvPr id="1022" name="Rectángulo 1021">
            <a:extLst>
              <a:ext uri="{FF2B5EF4-FFF2-40B4-BE49-F238E27FC236}">
                <a16:creationId xmlns:a16="http://schemas.microsoft.com/office/drawing/2014/main" xmlns="" id="{D3B9E426-E084-4B53-B89E-32D99AFAD874}"/>
              </a:ext>
            </a:extLst>
          </p:cNvPr>
          <p:cNvSpPr/>
          <p:nvPr userDrawn="1"/>
        </p:nvSpPr>
        <p:spPr>
          <a:xfrm>
            <a:off x="251791" y="1351724"/>
            <a:ext cx="8613913" cy="34284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pSp>
        <p:nvGrpSpPr>
          <p:cNvPr id="1023" name="Google Shape;10856;p76">
            <a:extLst>
              <a:ext uri="{FF2B5EF4-FFF2-40B4-BE49-F238E27FC236}">
                <a16:creationId xmlns:a16="http://schemas.microsoft.com/office/drawing/2014/main" xmlns="" id="{9D9453B7-58E0-4722-AC2C-32A6B540688B}"/>
              </a:ext>
            </a:extLst>
          </p:cNvPr>
          <p:cNvGrpSpPr/>
          <p:nvPr userDrawn="1"/>
        </p:nvGrpSpPr>
        <p:grpSpPr>
          <a:xfrm>
            <a:off x="845855" y="2108953"/>
            <a:ext cx="340168" cy="298978"/>
            <a:chOff x="892750" y="267400"/>
            <a:chExt cx="483125" cy="424625"/>
          </a:xfrm>
        </p:grpSpPr>
        <p:sp>
          <p:nvSpPr>
            <p:cNvPr id="1024" name="Google Shape;10857;p76">
              <a:extLst>
                <a:ext uri="{FF2B5EF4-FFF2-40B4-BE49-F238E27FC236}">
                  <a16:creationId xmlns:a16="http://schemas.microsoft.com/office/drawing/2014/main" xmlns="" id="{90ADB906-0841-4D84-9AA9-06F1BDEA6070}"/>
                </a:ext>
              </a:extLst>
            </p:cNvPr>
            <p:cNvSpPr/>
            <p:nvPr/>
          </p:nvSpPr>
          <p:spPr>
            <a:xfrm>
              <a:off x="892750" y="267400"/>
              <a:ext cx="483125" cy="424625"/>
            </a:xfrm>
            <a:custGeom>
              <a:avLst/>
              <a:gdLst/>
              <a:ahLst/>
              <a:cxnLst/>
              <a:rect l="l" t="t" r="r" b="b"/>
              <a:pathLst>
                <a:path w="19325" h="16985" extrusionOk="0">
                  <a:moveTo>
                    <a:pt x="2832" y="1133"/>
                  </a:moveTo>
                  <a:cubicBezTo>
                    <a:pt x="3143" y="1133"/>
                    <a:pt x="3397" y="1383"/>
                    <a:pt x="3397" y="1697"/>
                  </a:cubicBezTo>
                  <a:lnTo>
                    <a:pt x="3397" y="2265"/>
                  </a:lnTo>
                  <a:lnTo>
                    <a:pt x="2265" y="2265"/>
                  </a:lnTo>
                  <a:lnTo>
                    <a:pt x="2265" y="1697"/>
                  </a:lnTo>
                  <a:cubicBezTo>
                    <a:pt x="2265" y="1383"/>
                    <a:pt x="2518" y="1133"/>
                    <a:pt x="2832" y="1133"/>
                  </a:cubicBezTo>
                  <a:close/>
                  <a:moveTo>
                    <a:pt x="11927" y="1133"/>
                  </a:moveTo>
                  <a:cubicBezTo>
                    <a:pt x="12241" y="1133"/>
                    <a:pt x="12494" y="1383"/>
                    <a:pt x="12494" y="1697"/>
                  </a:cubicBezTo>
                  <a:lnTo>
                    <a:pt x="12494" y="2265"/>
                  </a:lnTo>
                  <a:lnTo>
                    <a:pt x="6833" y="2265"/>
                  </a:lnTo>
                  <a:lnTo>
                    <a:pt x="6833" y="1697"/>
                  </a:lnTo>
                  <a:cubicBezTo>
                    <a:pt x="6833" y="1383"/>
                    <a:pt x="7084" y="1133"/>
                    <a:pt x="7398" y="1133"/>
                  </a:cubicBezTo>
                  <a:close/>
                  <a:moveTo>
                    <a:pt x="17628" y="3397"/>
                  </a:moveTo>
                  <a:cubicBezTo>
                    <a:pt x="17939" y="3397"/>
                    <a:pt x="18192" y="3648"/>
                    <a:pt x="18192" y="3962"/>
                  </a:cubicBezTo>
                  <a:lnTo>
                    <a:pt x="18192" y="4530"/>
                  </a:lnTo>
                  <a:lnTo>
                    <a:pt x="17628" y="4530"/>
                  </a:lnTo>
                  <a:cubicBezTo>
                    <a:pt x="16688" y="4530"/>
                    <a:pt x="15928" y="5288"/>
                    <a:pt x="15928" y="6227"/>
                  </a:cubicBezTo>
                  <a:lnTo>
                    <a:pt x="15928" y="9059"/>
                  </a:lnTo>
                  <a:lnTo>
                    <a:pt x="13584" y="9059"/>
                  </a:lnTo>
                  <a:cubicBezTo>
                    <a:pt x="13304" y="7108"/>
                    <a:pt x="11631" y="5662"/>
                    <a:pt x="9662" y="5662"/>
                  </a:cubicBezTo>
                  <a:cubicBezTo>
                    <a:pt x="7694" y="5662"/>
                    <a:pt x="6021" y="7108"/>
                    <a:pt x="5740" y="9059"/>
                  </a:cubicBezTo>
                  <a:lnTo>
                    <a:pt x="3397" y="9059"/>
                  </a:lnTo>
                  <a:lnTo>
                    <a:pt x="3397" y="6227"/>
                  </a:lnTo>
                  <a:cubicBezTo>
                    <a:pt x="3397" y="5288"/>
                    <a:pt x="2636" y="4530"/>
                    <a:pt x="1700" y="4530"/>
                  </a:cubicBezTo>
                  <a:lnTo>
                    <a:pt x="1132" y="4530"/>
                  </a:lnTo>
                  <a:lnTo>
                    <a:pt x="1132" y="3962"/>
                  </a:lnTo>
                  <a:cubicBezTo>
                    <a:pt x="1132" y="3648"/>
                    <a:pt x="1386" y="3397"/>
                    <a:pt x="1700" y="3397"/>
                  </a:cubicBezTo>
                  <a:close/>
                  <a:moveTo>
                    <a:pt x="9663" y="6793"/>
                  </a:moveTo>
                  <a:cubicBezTo>
                    <a:pt x="10399" y="6793"/>
                    <a:pt x="11123" y="7080"/>
                    <a:pt x="11664" y="7622"/>
                  </a:cubicBezTo>
                  <a:cubicBezTo>
                    <a:pt x="12473" y="8431"/>
                    <a:pt x="12715" y="9648"/>
                    <a:pt x="12277" y="10708"/>
                  </a:cubicBezTo>
                  <a:cubicBezTo>
                    <a:pt x="11839" y="11764"/>
                    <a:pt x="10807" y="12456"/>
                    <a:pt x="9662" y="12456"/>
                  </a:cubicBezTo>
                  <a:cubicBezTo>
                    <a:pt x="8098" y="12453"/>
                    <a:pt x="6833" y="11188"/>
                    <a:pt x="6833" y="9624"/>
                  </a:cubicBezTo>
                  <a:cubicBezTo>
                    <a:pt x="6833" y="8479"/>
                    <a:pt x="7521" y="7447"/>
                    <a:pt x="8578" y="7009"/>
                  </a:cubicBezTo>
                  <a:cubicBezTo>
                    <a:pt x="8929" y="6864"/>
                    <a:pt x="9298" y="6793"/>
                    <a:pt x="9663" y="6793"/>
                  </a:cubicBezTo>
                  <a:close/>
                  <a:moveTo>
                    <a:pt x="1700" y="5662"/>
                  </a:moveTo>
                  <a:cubicBezTo>
                    <a:pt x="2011" y="5662"/>
                    <a:pt x="2265" y="5913"/>
                    <a:pt x="2265" y="6227"/>
                  </a:cubicBezTo>
                  <a:lnTo>
                    <a:pt x="2265" y="13020"/>
                  </a:lnTo>
                  <a:cubicBezTo>
                    <a:pt x="2265" y="13334"/>
                    <a:pt x="2011" y="13588"/>
                    <a:pt x="1700" y="13588"/>
                  </a:cubicBezTo>
                  <a:lnTo>
                    <a:pt x="1132" y="13588"/>
                  </a:lnTo>
                  <a:lnTo>
                    <a:pt x="1132" y="5662"/>
                  </a:lnTo>
                  <a:close/>
                  <a:moveTo>
                    <a:pt x="18192" y="5662"/>
                  </a:moveTo>
                  <a:lnTo>
                    <a:pt x="18192" y="13588"/>
                  </a:lnTo>
                  <a:lnTo>
                    <a:pt x="17628" y="13588"/>
                  </a:lnTo>
                  <a:cubicBezTo>
                    <a:pt x="17314" y="13588"/>
                    <a:pt x="17060" y="13334"/>
                    <a:pt x="17060" y="13020"/>
                  </a:cubicBezTo>
                  <a:lnTo>
                    <a:pt x="17060" y="6227"/>
                  </a:lnTo>
                  <a:cubicBezTo>
                    <a:pt x="17060" y="5913"/>
                    <a:pt x="17314" y="5662"/>
                    <a:pt x="17628" y="5662"/>
                  </a:cubicBezTo>
                  <a:close/>
                  <a:moveTo>
                    <a:pt x="15928" y="10191"/>
                  </a:moveTo>
                  <a:lnTo>
                    <a:pt x="15928" y="13020"/>
                  </a:lnTo>
                  <a:cubicBezTo>
                    <a:pt x="15928" y="13959"/>
                    <a:pt x="16688" y="14717"/>
                    <a:pt x="17628" y="14720"/>
                  </a:cubicBezTo>
                  <a:lnTo>
                    <a:pt x="18192" y="14720"/>
                  </a:lnTo>
                  <a:lnTo>
                    <a:pt x="18192" y="15285"/>
                  </a:lnTo>
                  <a:cubicBezTo>
                    <a:pt x="18192" y="15599"/>
                    <a:pt x="17939" y="15853"/>
                    <a:pt x="17628" y="15853"/>
                  </a:cubicBezTo>
                  <a:lnTo>
                    <a:pt x="1700" y="15853"/>
                  </a:lnTo>
                  <a:cubicBezTo>
                    <a:pt x="1386" y="15853"/>
                    <a:pt x="1132" y="15599"/>
                    <a:pt x="1132" y="15285"/>
                  </a:cubicBezTo>
                  <a:lnTo>
                    <a:pt x="1132" y="14720"/>
                  </a:lnTo>
                  <a:lnTo>
                    <a:pt x="1700" y="14720"/>
                  </a:lnTo>
                  <a:cubicBezTo>
                    <a:pt x="2636" y="14717"/>
                    <a:pt x="3397" y="13959"/>
                    <a:pt x="3397" y="13020"/>
                  </a:cubicBezTo>
                  <a:lnTo>
                    <a:pt x="3397" y="10191"/>
                  </a:lnTo>
                  <a:lnTo>
                    <a:pt x="5740" y="10191"/>
                  </a:lnTo>
                  <a:cubicBezTo>
                    <a:pt x="6021" y="12139"/>
                    <a:pt x="7694" y="13585"/>
                    <a:pt x="9662" y="13585"/>
                  </a:cubicBezTo>
                  <a:cubicBezTo>
                    <a:pt x="11631" y="13585"/>
                    <a:pt x="13304" y="12139"/>
                    <a:pt x="13584" y="10191"/>
                  </a:cubicBezTo>
                  <a:close/>
                  <a:moveTo>
                    <a:pt x="2832" y="1"/>
                  </a:moveTo>
                  <a:cubicBezTo>
                    <a:pt x="1893" y="1"/>
                    <a:pt x="1132" y="758"/>
                    <a:pt x="1132" y="1697"/>
                  </a:cubicBezTo>
                  <a:lnTo>
                    <a:pt x="1132" y="2362"/>
                  </a:lnTo>
                  <a:cubicBezTo>
                    <a:pt x="453" y="2600"/>
                    <a:pt x="0" y="3243"/>
                    <a:pt x="0" y="3962"/>
                  </a:cubicBezTo>
                  <a:lnTo>
                    <a:pt x="0" y="15285"/>
                  </a:lnTo>
                  <a:cubicBezTo>
                    <a:pt x="0" y="16224"/>
                    <a:pt x="761" y="16982"/>
                    <a:pt x="1700" y="16985"/>
                  </a:cubicBezTo>
                  <a:lnTo>
                    <a:pt x="17628" y="16985"/>
                  </a:lnTo>
                  <a:cubicBezTo>
                    <a:pt x="18564" y="16982"/>
                    <a:pt x="19324" y="16224"/>
                    <a:pt x="19324" y="15285"/>
                  </a:cubicBezTo>
                  <a:lnTo>
                    <a:pt x="19324" y="3962"/>
                  </a:lnTo>
                  <a:cubicBezTo>
                    <a:pt x="19324" y="3023"/>
                    <a:pt x="18564" y="2265"/>
                    <a:pt x="17628" y="2265"/>
                  </a:cubicBezTo>
                  <a:lnTo>
                    <a:pt x="13627" y="2265"/>
                  </a:lnTo>
                  <a:lnTo>
                    <a:pt x="13627" y="1697"/>
                  </a:lnTo>
                  <a:cubicBezTo>
                    <a:pt x="13624" y="758"/>
                    <a:pt x="12866" y="1"/>
                    <a:pt x="11927" y="1"/>
                  </a:cubicBezTo>
                  <a:lnTo>
                    <a:pt x="7398" y="1"/>
                  </a:lnTo>
                  <a:cubicBezTo>
                    <a:pt x="6459" y="1"/>
                    <a:pt x="5701" y="758"/>
                    <a:pt x="5701" y="1697"/>
                  </a:cubicBezTo>
                  <a:lnTo>
                    <a:pt x="5701" y="2265"/>
                  </a:lnTo>
                  <a:lnTo>
                    <a:pt x="4529" y="2265"/>
                  </a:lnTo>
                  <a:lnTo>
                    <a:pt x="4529" y="1697"/>
                  </a:lnTo>
                  <a:cubicBezTo>
                    <a:pt x="4529" y="758"/>
                    <a:pt x="3768" y="1"/>
                    <a:pt x="28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25" name="Google Shape;10858;p76">
              <a:extLst>
                <a:ext uri="{FF2B5EF4-FFF2-40B4-BE49-F238E27FC236}">
                  <a16:creationId xmlns:a16="http://schemas.microsoft.com/office/drawing/2014/main" xmlns="" id="{92FDAD84-087A-4F89-A37C-A9BDE29CD341}"/>
                </a:ext>
              </a:extLst>
            </p:cNvPr>
            <p:cNvSpPr/>
            <p:nvPr/>
          </p:nvSpPr>
          <p:spPr>
            <a:xfrm>
              <a:off x="1091875" y="465500"/>
              <a:ext cx="88275" cy="85000"/>
            </a:xfrm>
            <a:custGeom>
              <a:avLst/>
              <a:gdLst/>
              <a:ahLst/>
              <a:cxnLst/>
              <a:rect l="l" t="t" r="r" b="b"/>
              <a:pathLst>
                <a:path w="3531" h="3400" extrusionOk="0">
                  <a:moveTo>
                    <a:pt x="1697" y="1135"/>
                  </a:moveTo>
                  <a:cubicBezTo>
                    <a:pt x="2201" y="1135"/>
                    <a:pt x="2455" y="1742"/>
                    <a:pt x="2099" y="2101"/>
                  </a:cubicBezTo>
                  <a:cubicBezTo>
                    <a:pt x="1983" y="2216"/>
                    <a:pt x="1841" y="2268"/>
                    <a:pt x="1702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3" y="1135"/>
                    <a:pt x="1697" y="1135"/>
                  </a:cubicBezTo>
                  <a:close/>
                  <a:moveTo>
                    <a:pt x="1697" y="0"/>
                  </a:moveTo>
                  <a:cubicBezTo>
                    <a:pt x="1479" y="0"/>
                    <a:pt x="1258" y="42"/>
                    <a:pt x="1048" y="129"/>
                  </a:cubicBezTo>
                  <a:cubicBezTo>
                    <a:pt x="414" y="392"/>
                    <a:pt x="0" y="1011"/>
                    <a:pt x="0" y="1700"/>
                  </a:cubicBezTo>
                  <a:cubicBezTo>
                    <a:pt x="0" y="2639"/>
                    <a:pt x="758" y="3396"/>
                    <a:pt x="1697" y="3399"/>
                  </a:cubicBezTo>
                  <a:cubicBezTo>
                    <a:pt x="2386" y="3399"/>
                    <a:pt x="3005" y="2983"/>
                    <a:pt x="3267" y="2349"/>
                  </a:cubicBezTo>
                  <a:cubicBezTo>
                    <a:pt x="3530" y="1715"/>
                    <a:pt x="3385" y="984"/>
                    <a:pt x="2899" y="498"/>
                  </a:cubicBezTo>
                  <a:cubicBezTo>
                    <a:pt x="2574" y="173"/>
                    <a:pt x="2139" y="0"/>
                    <a:pt x="16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26" name="Google Shape;10859;p76">
              <a:extLst>
                <a:ext uri="{FF2B5EF4-FFF2-40B4-BE49-F238E27FC236}">
                  <a16:creationId xmlns:a16="http://schemas.microsoft.com/office/drawing/2014/main" xmlns="" id="{52CD9F62-C881-4766-A0E7-965FAA88BF3B}"/>
                </a:ext>
              </a:extLst>
            </p:cNvPr>
            <p:cNvSpPr/>
            <p:nvPr/>
          </p:nvSpPr>
          <p:spPr>
            <a:xfrm>
              <a:off x="1005975" y="380625"/>
              <a:ext cx="28325" cy="28350"/>
            </a:xfrm>
            <a:custGeom>
              <a:avLst/>
              <a:gdLst/>
              <a:ahLst/>
              <a:cxnLst/>
              <a:rect l="l" t="t" r="r" b="b"/>
              <a:pathLst>
                <a:path w="1133" h="1134" extrusionOk="0">
                  <a:moveTo>
                    <a:pt x="568" y="1"/>
                  </a:moveTo>
                  <a:cubicBezTo>
                    <a:pt x="254" y="1"/>
                    <a:pt x="0" y="251"/>
                    <a:pt x="0" y="565"/>
                  </a:cubicBezTo>
                  <a:cubicBezTo>
                    <a:pt x="0" y="879"/>
                    <a:pt x="254" y="1133"/>
                    <a:pt x="568" y="1133"/>
                  </a:cubicBezTo>
                  <a:cubicBezTo>
                    <a:pt x="879" y="1133"/>
                    <a:pt x="1132" y="879"/>
                    <a:pt x="1132" y="565"/>
                  </a:cubicBezTo>
                  <a:cubicBezTo>
                    <a:pt x="1132" y="251"/>
                    <a:pt x="879" y="1"/>
                    <a:pt x="5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027" name="Google Shape;10860;p76">
            <a:extLst>
              <a:ext uri="{FF2B5EF4-FFF2-40B4-BE49-F238E27FC236}">
                <a16:creationId xmlns:a16="http://schemas.microsoft.com/office/drawing/2014/main" xmlns="" id="{882E81F1-9496-4325-B44D-B64B94A85027}"/>
              </a:ext>
            </a:extLst>
          </p:cNvPr>
          <p:cNvGrpSpPr/>
          <p:nvPr userDrawn="1"/>
        </p:nvGrpSpPr>
        <p:grpSpPr>
          <a:xfrm>
            <a:off x="1284289" y="2088341"/>
            <a:ext cx="298996" cy="340204"/>
            <a:chOff x="1516475" y="238075"/>
            <a:chExt cx="424650" cy="483175"/>
          </a:xfrm>
        </p:grpSpPr>
        <p:sp>
          <p:nvSpPr>
            <p:cNvPr id="1028" name="Google Shape;10861;p76">
              <a:extLst>
                <a:ext uri="{FF2B5EF4-FFF2-40B4-BE49-F238E27FC236}">
                  <a16:creationId xmlns:a16="http://schemas.microsoft.com/office/drawing/2014/main" xmlns="" id="{A66D4629-5310-4772-9C9B-3F8219996F09}"/>
                </a:ext>
              </a:extLst>
            </p:cNvPr>
            <p:cNvSpPr/>
            <p:nvPr/>
          </p:nvSpPr>
          <p:spPr>
            <a:xfrm>
              <a:off x="1516475" y="238075"/>
              <a:ext cx="424650" cy="483175"/>
            </a:xfrm>
            <a:custGeom>
              <a:avLst/>
              <a:gdLst/>
              <a:ahLst/>
              <a:cxnLst/>
              <a:rect l="l" t="t" r="r" b="b"/>
              <a:pathLst>
                <a:path w="16986" h="19327" extrusionOk="0">
                  <a:moveTo>
                    <a:pt x="8491" y="1134"/>
                  </a:moveTo>
                  <a:cubicBezTo>
                    <a:pt x="11302" y="1134"/>
                    <a:pt x="13588" y="3438"/>
                    <a:pt x="13588" y="6267"/>
                  </a:cubicBezTo>
                  <a:cubicBezTo>
                    <a:pt x="13588" y="7318"/>
                    <a:pt x="13262" y="8342"/>
                    <a:pt x="12655" y="9199"/>
                  </a:cubicBezTo>
                  <a:cubicBezTo>
                    <a:pt x="12625" y="9242"/>
                    <a:pt x="12604" y="9272"/>
                    <a:pt x="12595" y="9284"/>
                  </a:cubicBezTo>
                  <a:lnTo>
                    <a:pt x="8491" y="15724"/>
                  </a:lnTo>
                  <a:lnTo>
                    <a:pt x="4388" y="9287"/>
                  </a:lnTo>
                  <a:cubicBezTo>
                    <a:pt x="4382" y="9275"/>
                    <a:pt x="4373" y="9266"/>
                    <a:pt x="4367" y="9257"/>
                  </a:cubicBezTo>
                  <a:cubicBezTo>
                    <a:pt x="4249" y="9091"/>
                    <a:pt x="4140" y="8921"/>
                    <a:pt x="4041" y="8743"/>
                  </a:cubicBezTo>
                  <a:cubicBezTo>
                    <a:pt x="3618" y="7985"/>
                    <a:pt x="3398" y="7134"/>
                    <a:pt x="3398" y="6267"/>
                  </a:cubicBezTo>
                  <a:cubicBezTo>
                    <a:pt x="3398" y="6174"/>
                    <a:pt x="3398" y="6080"/>
                    <a:pt x="3404" y="5990"/>
                  </a:cubicBezTo>
                  <a:cubicBezTo>
                    <a:pt x="3552" y="3266"/>
                    <a:pt x="5786" y="1134"/>
                    <a:pt x="8491" y="1134"/>
                  </a:cubicBezTo>
                  <a:close/>
                  <a:moveTo>
                    <a:pt x="11049" y="13819"/>
                  </a:moveTo>
                  <a:cubicBezTo>
                    <a:pt x="14358" y="14233"/>
                    <a:pt x="15853" y="15289"/>
                    <a:pt x="15853" y="15930"/>
                  </a:cubicBezTo>
                  <a:cubicBezTo>
                    <a:pt x="15853" y="16304"/>
                    <a:pt x="15339" y="16887"/>
                    <a:pt x="13905" y="17397"/>
                  </a:cubicBezTo>
                  <a:cubicBezTo>
                    <a:pt x="12471" y="17910"/>
                    <a:pt x="10545" y="18194"/>
                    <a:pt x="8491" y="18194"/>
                  </a:cubicBezTo>
                  <a:cubicBezTo>
                    <a:pt x="6438" y="18194"/>
                    <a:pt x="4515" y="17910"/>
                    <a:pt x="3077" y="17397"/>
                  </a:cubicBezTo>
                  <a:cubicBezTo>
                    <a:pt x="1640" y="16884"/>
                    <a:pt x="1133" y="16304"/>
                    <a:pt x="1133" y="15930"/>
                  </a:cubicBezTo>
                  <a:cubicBezTo>
                    <a:pt x="1133" y="15289"/>
                    <a:pt x="2625" y="14233"/>
                    <a:pt x="5934" y="13819"/>
                  </a:cubicBezTo>
                  <a:lnTo>
                    <a:pt x="8014" y="17083"/>
                  </a:lnTo>
                  <a:cubicBezTo>
                    <a:pt x="8126" y="17258"/>
                    <a:pt x="8309" y="17346"/>
                    <a:pt x="8491" y="17346"/>
                  </a:cubicBezTo>
                  <a:cubicBezTo>
                    <a:pt x="8674" y="17346"/>
                    <a:pt x="8857" y="17258"/>
                    <a:pt x="8968" y="17083"/>
                  </a:cubicBezTo>
                  <a:lnTo>
                    <a:pt x="11049" y="13819"/>
                  </a:lnTo>
                  <a:close/>
                  <a:moveTo>
                    <a:pt x="8494" y="1"/>
                  </a:moveTo>
                  <a:cubicBezTo>
                    <a:pt x="6947" y="1"/>
                    <a:pt x="5399" y="578"/>
                    <a:pt x="4201" y="1738"/>
                  </a:cubicBezTo>
                  <a:cubicBezTo>
                    <a:pt x="3050" y="2837"/>
                    <a:pt x="2359" y="4338"/>
                    <a:pt x="2274" y="5929"/>
                  </a:cubicBezTo>
                  <a:cubicBezTo>
                    <a:pt x="2268" y="6041"/>
                    <a:pt x="2265" y="6156"/>
                    <a:pt x="2265" y="6267"/>
                  </a:cubicBezTo>
                  <a:cubicBezTo>
                    <a:pt x="2265" y="7327"/>
                    <a:pt x="2534" y="8372"/>
                    <a:pt x="3050" y="9296"/>
                  </a:cubicBezTo>
                  <a:cubicBezTo>
                    <a:pt x="3168" y="9507"/>
                    <a:pt x="3301" y="9713"/>
                    <a:pt x="3440" y="9909"/>
                  </a:cubicBezTo>
                  <a:lnTo>
                    <a:pt x="5267" y="12771"/>
                  </a:lnTo>
                  <a:cubicBezTo>
                    <a:pt x="3953" y="12971"/>
                    <a:pt x="2809" y="13294"/>
                    <a:pt x="1921" y="13713"/>
                  </a:cubicBezTo>
                  <a:cubicBezTo>
                    <a:pt x="333" y="14465"/>
                    <a:pt x="1" y="15332"/>
                    <a:pt x="1" y="15930"/>
                  </a:cubicBezTo>
                  <a:cubicBezTo>
                    <a:pt x="1" y="16648"/>
                    <a:pt x="469" y="17669"/>
                    <a:pt x="2697" y="18466"/>
                  </a:cubicBezTo>
                  <a:cubicBezTo>
                    <a:pt x="4252" y="19022"/>
                    <a:pt x="6311" y="19326"/>
                    <a:pt x="8491" y="19326"/>
                  </a:cubicBezTo>
                  <a:cubicBezTo>
                    <a:pt x="10671" y="19326"/>
                    <a:pt x="12731" y="19022"/>
                    <a:pt x="14286" y="18466"/>
                  </a:cubicBezTo>
                  <a:cubicBezTo>
                    <a:pt x="16514" y="17669"/>
                    <a:pt x="16985" y="16648"/>
                    <a:pt x="16985" y="15930"/>
                  </a:cubicBezTo>
                  <a:cubicBezTo>
                    <a:pt x="16985" y="15332"/>
                    <a:pt x="16650" y="14465"/>
                    <a:pt x="15062" y="13713"/>
                  </a:cubicBezTo>
                  <a:cubicBezTo>
                    <a:pt x="14174" y="13294"/>
                    <a:pt x="13030" y="12971"/>
                    <a:pt x="11716" y="12768"/>
                  </a:cubicBezTo>
                  <a:lnTo>
                    <a:pt x="13549" y="9897"/>
                  </a:lnTo>
                  <a:lnTo>
                    <a:pt x="13561" y="9879"/>
                  </a:lnTo>
                  <a:cubicBezTo>
                    <a:pt x="13567" y="9873"/>
                    <a:pt x="13570" y="9867"/>
                    <a:pt x="13576" y="9861"/>
                  </a:cubicBezTo>
                  <a:cubicBezTo>
                    <a:pt x="15327" y="7382"/>
                    <a:pt x="15041" y="3997"/>
                    <a:pt x="12897" y="1847"/>
                  </a:cubicBezTo>
                  <a:cubicBezTo>
                    <a:pt x="11689" y="618"/>
                    <a:pt x="10092" y="1"/>
                    <a:pt x="84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29" name="Google Shape;10862;p76">
              <a:extLst>
                <a:ext uri="{FF2B5EF4-FFF2-40B4-BE49-F238E27FC236}">
                  <a16:creationId xmlns:a16="http://schemas.microsoft.com/office/drawing/2014/main" xmlns="" id="{F04D36B9-E399-4DDC-B89B-0A9266308BB4}"/>
                </a:ext>
              </a:extLst>
            </p:cNvPr>
            <p:cNvSpPr/>
            <p:nvPr/>
          </p:nvSpPr>
          <p:spPr>
            <a:xfrm>
              <a:off x="1652425" y="324000"/>
              <a:ext cx="147150" cy="141575"/>
            </a:xfrm>
            <a:custGeom>
              <a:avLst/>
              <a:gdLst/>
              <a:ahLst/>
              <a:cxnLst/>
              <a:rect l="l" t="t" r="r" b="b"/>
              <a:pathLst>
                <a:path w="5886" h="5663" extrusionOk="0">
                  <a:moveTo>
                    <a:pt x="3054" y="1131"/>
                  </a:moveTo>
                  <a:cubicBezTo>
                    <a:pt x="3495" y="1131"/>
                    <a:pt x="3930" y="1303"/>
                    <a:pt x="4255" y="1629"/>
                  </a:cubicBezTo>
                  <a:cubicBezTo>
                    <a:pt x="4741" y="2115"/>
                    <a:pt x="4886" y="2845"/>
                    <a:pt x="4623" y="3480"/>
                  </a:cubicBezTo>
                  <a:cubicBezTo>
                    <a:pt x="4361" y="4114"/>
                    <a:pt x="3742" y="4530"/>
                    <a:pt x="3053" y="4530"/>
                  </a:cubicBezTo>
                  <a:cubicBezTo>
                    <a:pt x="2114" y="4527"/>
                    <a:pt x="1356" y="3769"/>
                    <a:pt x="1356" y="2830"/>
                  </a:cubicBezTo>
                  <a:cubicBezTo>
                    <a:pt x="1356" y="2142"/>
                    <a:pt x="1770" y="1523"/>
                    <a:pt x="2404" y="1260"/>
                  </a:cubicBezTo>
                  <a:cubicBezTo>
                    <a:pt x="2614" y="1173"/>
                    <a:pt x="2835" y="1131"/>
                    <a:pt x="3054" y="1131"/>
                  </a:cubicBezTo>
                  <a:close/>
                  <a:moveTo>
                    <a:pt x="3053" y="0"/>
                  </a:moveTo>
                  <a:cubicBezTo>
                    <a:pt x="2316" y="0"/>
                    <a:pt x="1593" y="287"/>
                    <a:pt x="1051" y="828"/>
                  </a:cubicBezTo>
                  <a:cubicBezTo>
                    <a:pt x="242" y="1638"/>
                    <a:pt x="1" y="2855"/>
                    <a:pt x="439" y="3914"/>
                  </a:cubicBezTo>
                  <a:cubicBezTo>
                    <a:pt x="876" y="4971"/>
                    <a:pt x="1909" y="5663"/>
                    <a:pt x="3053" y="5663"/>
                  </a:cubicBezTo>
                  <a:cubicBezTo>
                    <a:pt x="4617" y="5660"/>
                    <a:pt x="5883" y="4394"/>
                    <a:pt x="5886" y="2830"/>
                  </a:cubicBezTo>
                  <a:cubicBezTo>
                    <a:pt x="5886" y="1686"/>
                    <a:pt x="5194" y="653"/>
                    <a:pt x="4137" y="216"/>
                  </a:cubicBezTo>
                  <a:cubicBezTo>
                    <a:pt x="3786" y="70"/>
                    <a:pt x="3418" y="0"/>
                    <a:pt x="305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030" name="Google Shape;10863;p76">
            <a:extLst>
              <a:ext uri="{FF2B5EF4-FFF2-40B4-BE49-F238E27FC236}">
                <a16:creationId xmlns:a16="http://schemas.microsoft.com/office/drawing/2014/main" xmlns="" id="{D6FF6F80-27A2-4D93-A5FA-573028712E03}"/>
              </a:ext>
            </a:extLst>
          </p:cNvPr>
          <p:cNvGrpSpPr/>
          <p:nvPr userDrawn="1"/>
        </p:nvGrpSpPr>
        <p:grpSpPr>
          <a:xfrm>
            <a:off x="1677380" y="2168740"/>
            <a:ext cx="341488" cy="179405"/>
            <a:chOff x="2080675" y="352325"/>
            <a:chExt cx="485000" cy="254800"/>
          </a:xfrm>
        </p:grpSpPr>
        <p:sp>
          <p:nvSpPr>
            <p:cNvPr id="1031" name="Google Shape;10864;p76">
              <a:extLst>
                <a:ext uri="{FF2B5EF4-FFF2-40B4-BE49-F238E27FC236}">
                  <a16:creationId xmlns:a16="http://schemas.microsoft.com/office/drawing/2014/main" xmlns="" id="{1BB3ADE0-37DF-436E-86A1-A7287FD10936}"/>
                </a:ext>
              </a:extLst>
            </p:cNvPr>
            <p:cNvSpPr/>
            <p:nvPr/>
          </p:nvSpPr>
          <p:spPr>
            <a:xfrm>
              <a:off x="2080675" y="352325"/>
              <a:ext cx="485000" cy="254800"/>
            </a:xfrm>
            <a:custGeom>
              <a:avLst/>
              <a:gdLst/>
              <a:ahLst/>
              <a:cxnLst/>
              <a:rect l="l" t="t" r="r" b="b"/>
              <a:pathLst>
                <a:path w="19400" h="10192" extrusionOk="0">
                  <a:moveTo>
                    <a:pt x="5514" y="2183"/>
                  </a:moveTo>
                  <a:cubicBezTo>
                    <a:pt x="4291" y="3932"/>
                    <a:pt x="4291" y="6254"/>
                    <a:pt x="5514" y="8002"/>
                  </a:cubicBezTo>
                  <a:cubicBezTo>
                    <a:pt x="4858" y="7685"/>
                    <a:pt x="4230" y="7320"/>
                    <a:pt x="3632" y="6909"/>
                  </a:cubicBezTo>
                  <a:cubicBezTo>
                    <a:pt x="2841" y="6368"/>
                    <a:pt x="2099" y="5762"/>
                    <a:pt x="1410" y="5097"/>
                  </a:cubicBezTo>
                  <a:cubicBezTo>
                    <a:pt x="2071" y="4454"/>
                    <a:pt x="3572" y="3126"/>
                    <a:pt x="5514" y="2183"/>
                  </a:cubicBezTo>
                  <a:close/>
                  <a:moveTo>
                    <a:pt x="13865" y="2171"/>
                  </a:moveTo>
                  <a:cubicBezTo>
                    <a:pt x="14527" y="2491"/>
                    <a:pt x="15167" y="2866"/>
                    <a:pt x="15774" y="3283"/>
                  </a:cubicBezTo>
                  <a:cubicBezTo>
                    <a:pt x="16562" y="3823"/>
                    <a:pt x="17304" y="4430"/>
                    <a:pt x="17996" y="5094"/>
                  </a:cubicBezTo>
                  <a:cubicBezTo>
                    <a:pt x="17307" y="5759"/>
                    <a:pt x="16565" y="6365"/>
                    <a:pt x="15774" y="6909"/>
                  </a:cubicBezTo>
                  <a:cubicBezTo>
                    <a:pt x="15167" y="7326"/>
                    <a:pt x="14530" y="7697"/>
                    <a:pt x="13865" y="8017"/>
                  </a:cubicBezTo>
                  <a:cubicBezTo>
                    <a:pt x="15097" y="6263"/>
                    <a:pt x="15097" y="3926"/>
                    <a:pt x="13865" y="2171"/>
                  </a:cubicBezTo>
                  <a:close/>
                  <a:moveTo>
                    <a:pt x="9801" y="1133"/>
                  </a:moveTo>
                  <a:cubicBezTo>
                    <a:pt x="11948" y="1190"/>
                    <a:pt x="13657" y="2947"/>
                    <a:pt x="13657" y="5091"/>
                  </a:cubicBezTo>
                  <a:cubicBezTo>
                    <a:pt x="13657" y="7238"/>
                    <a:pt x="11948" y="8995"/>
                    <a:pt x="9801" y="9053"/>
                  </a:cubicBezTo>
                  <a:lnTo>
                    <a:pt x="9566" y="9053"/>
                  </a:lnTo>
                  <a:cubicBezTo>
                    <a:pt x="7431" y="8983"/>
                    <a:pt x="5734" y="7232"/>
                    <a:pt x="5728" y="5094"/>
                  </a:cubicBezTo>
                  <a:cubicBezTo>
                    <a:pt x="5731" y="2947"/>
                    <a:pt x="7440" y="1190"/>
                    <a:pt x="9587" y="1133"/>
                  </a:cubicBezTo>
                  <a:close/>
                  <a:moveTo>
                    <a:pt x="9557" y="0"/>
                  </a:moveTo>
                  <a:cubicBezTo>
                    <a:pt x="7440" y="37"/>
                    <a:pt x="5166" y="852"/>
                    <a:pt x="2965" y="2362"/>
                  </a:cubicBezTo>
                  <a:cubicBezTo>
                    <a:pt x="1283" y="3518"/>
                    <a:pt x="239" y="4665"/>
                    <a:pt x="196" y="4714"/>
                  </a:cubicBezTo>
                  <a:cubicBezTo>
                    <a:pt x="0" y="4928"/>
                    <a:pt x="0" y="5257"/>
                    <a:pt x="196" y="5472"/>
                  </a:cubicBezTo>
                  <a:cubicBezTo>
                    <a:pt x="239" y="5523"/>
                    <a:pt x="1283" y="6670"/>
                    <a:pt x="2965" y="7827"/>
                  </a:cubicBezTo>
                  <a:cubicBezTo>
                    <a:pt x="5166" y="9337"/>
                    <a:pt x="7440" y="10149"/>
                    <a:pt x="9557" y="10188"/>
                  </a:cubicBezTo>
                  <a:cubicBezTo>
                    <a:pt x="9602" y="10188"/>
                    <a:pt x="9647" y="10191"/>
                    <a:pt x="9692" y="10191"/>
                  </a:cubicBezTo>
                  <a:lnTo>
                    <a:pt x="9717" y="10191"/>
                  </a:lnTo>
                  <a:cubicBezTo>
                    <a:pt x="11869" y="10185"/>
                    <a:pt x="14194" y="9367"/>
                    <a:pt x="16435" y="7827"/>
                  </a:cubicBezTo>
                  <a:cubicBezTo>
                    <a:pt x="18120" y="6670"/>
                    <a:pt x="19161" y="5523"/>
                    <a:pt x="19207" y="5475"/>
                  </a:cubicBezTo>
                  <a:cubicBezTo>
                    <a:pt x="19400" y="5257"/>
                    <a:pt x="19400" y="4931"/>
                    <a:pt x="19207" y="4714"/>
                  </a:cubicBezTo>
                  <a:cubicBezTo>
                    <a:pt x="19161" y="4665"/>
                    <a:pt x="18120" y="3521"/>
                    <a:pt x="16435" y="2365"/>
                  </a:cubicBezTo>
                  <a:cubicBezTo>
                    <a:pt x="14191" y="822"/>
                    <a:pt x="11869" y="6"/>
                    <a:pt x="971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32" name="Google Shape;10865;p76">
              <a:extLst>
                <a:ext uri="{FF2B5EF4-FFF2-40B4-BE49-F238E27FC236}">
                  <a16:creationId xmlns:a16="http://schemas.microsoft.com/office/drawing/2014/main" xmlns="" id="{4ABE2E74-6031-48A5-A672-9E18E05F1D67}"/>
                </a:ext>
              </a:extLst>
            </p:cNvPr>
            <p:cNvSpPr/>
            <p:nvPr/>
          </p:nvSpPr>
          <p:spPr>
            <a:xfrm>
              <a:off x="2246650" y="408900"/>
              <a:ext cx="147075" cy="141600"/>
            </a:xfrm>
            <a:custGeom>
              <a:avLst/>
              <a:gdLst/>
              <a:ahLst/>
              <a:cxnLst/>
              <a:rect l="l" t="t" r="r" b="b"/>
              <a:pathLst>
                <a:path w="5883" h="5664" extrusionOk="0">
                  <a:moveTo>
                    <a:pt x="3054" y="1132"/>
                  </a:moveTo>
                  <a:cubicBezTo>
                    <a:pt x="3495" y="1132"/>
                    <a:pt x="3930" y="1304"/>
                    <a:pt x="4255" y="1630"/>
                  </a:cubicBezTo>
                  <a:cubicBezTo>
                    <a:pt x="4738" y="2116"/>
                    <a:pt x="4886" y="2846"/>
                    <a:pt x="4624" y="3480"/>
                  </a:cubicBezTo>
                  <a:cubicBezTo>
                    <a:pt x="4358" y="4115"/>
                    <a:pt x="3739" y="4531"/>
                    <a:pt x="3053" y="4531"/>
                  </a:cubicBezTo>
                  <a:cubicBezTo>
                    <a:pt x="2114" y="4528"/>
                    <a:pt x="1357" y="3770"/>
                    <a:pt x="1353" y="2831"/>
                  </a:cubicBezTo>
                  <a:cubicBezTo>
                    <a:pt x="1353" y="2143"/>
                    <a:pt x="1767" y="1524"/>
                    <a:pt x="2404" y="1261"/>
                  </a:cubicBezTo>
                  <a:cubicBezTo>
                    <a:pt x="2614" y="1174"/>
                    <a:pt x="2835" y="1132"/>
                    <a:pt x="3054" y="1132"/>
                  </a:cubicBezTo>
                  <a:close/>
                  <a:moveTo>
                    <a:pt x="3053" y="1"/>
                  </a:moveTo>
                  <a:cubicBezTo>
                    <a:pt x="2316" y="1"/>
                    <a:pt x="1593" y="288"/>
                    <a:pt x="1052" y="829"/>
                  </a:cubicBezTo>
                  <a:cubicBezTo>
                    <a:pt x="242" y="1639"/>
                    <a:pt x="1" y="2855"/>
                    <a:pt x="439" y="3915"/>
                  </a:cubicBezTo>
                  <a:cubicBezTo>
                    <a:pt x="876" y="4972"/>
                    <a:pt x="1909" y="5663"/>
                    <a:pt x="3053" y="5663"/>
                  </a:cubicBezTo>
                  <a:cubicBezTo>
                    <a:pt x="4614" y="5660"/>
                    <a:pt x="5883" y="4395"/>
                    <a:pt x="5883" y="2831"/>
                  </a:cubicBezTo>
                  <a:cubicBezTo>
                    <a:pt x="5883" y="1687"/>
                    <a:pt x="5194" y="654"/>
                    <a:pt x="4137" y="216"/>
                  </a:cubicBezTo>
                  <a:cubicBezTo>
                    <a:pt x="3786" y="71"/>
                    <a:pt x="3418" y="1"/>
                    <a:pt x="305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033" name="Google Shape;10866;p76">
            <a:extLst>
              <a:ext uri="{FF2B5EF4-FFF2-40B4-BE49-F238E27FC236}">
                <a16:creationId xmlns:a16="http://schemas.microsoft.com/office/drawing/2014/main" xmlns="" id="{940FC774-6C5D-4DE4-9C2A-A50E357E447F}"/>
              </a:ext>
            </a:extLst>
          </p:cNvPr>
          <p:cNvGrpSpPr/>
          <p:nvPr userDrawn="1"/>
        </p:nvGrpSpPr>
        <p:grpSpPr>
          <a:xfrm>
            <a:off x="2126559" y="2088358"/>
            <a:ext cx="298996" cy="340168"/>
            <a:chOff x="2705375" y="238125"/>
            <a:chExt cx="424650" cy="483125"/>
          </a:xfrm>
        </p:grpSpPr>
        <p:sp>
          <p:nvSpPr>
            <p:cNvPr id="1034" name="Google Shape;10867;p76">
              <a:extLst>
                <a:ext uri="{FF2B5EF4-FFF2-40B4-BE49-F238E27FC236}">
                  <a16:creationId xmlns:a16="http://schemas.microsoft.com/office/drawing/2014/main" xmlns="" id="{5DD32D37-BAC8-47B8-AC7D-2C49361CEF0C}"/>
                </a:ext>
              </a:extLst>
            </p:cNvPr>
            <p:cNvSpPr/>
            <p:nvPr/>
          </p:nvSpPr>
          <p:spPr>
            <a:xfrm>
              <a:off x="2705375" y="238125"/>
              <a:ext cx="424650" cy="483125"/>
            </a:xfrm>
            <a:custGeom>
              <a:avLst/>
              <a:gdLst/>
              <a:ahLst/>
              <a:cxnLst/>
              <a:rect l="l" t="t" r="r" b="b"/>
              <a:pathLst>
                <a:path w="16986" h="19325" extrusionOk="0">
                  <a:moveTo>
                    <a:pt x="10192" y="1132"/>
                  </a:moveTo>
                  <a:cubicBezTo>
                    <a:pt x="10503" y="1132"/>
                    <a:pt x="10756" y="1386"/>
                    <a:pt x="10756" y="1700"/>
                  </a:cubicBezTo>
                  <a:lnTo>
                    <a:pt x="10756" y="2265"/>
                  </a:lnTo>
                  <a:lnTo>
                    <a:pt x="6227" y="2265"/>
                  </a:lnTo>
                  <a:lnTo>
                    <a:pt x="6227" y="1700"/>
                  </a:lnTo>
                  <a:cubicBezTo>
                    <a:pt x="6227" y="1386"/>
                    <a:pt x="6481" y="1132"/>
                    <a:pt x="6795" y="1132"/>
                  </a:cubicBezTo>
                  <a:close/>
                  <a:moveTo>
                    <a:pt x="15285" y="3397"/>
                  </a:moveTo>
                  <a:cubicBezTo>
                    <a:pt x="15599" y="3397"/>
                    <a:pt x="15853" y="3651"/>
                    <a:pt x="15853" y="3965"/>
                  </a:cubicBezTo>
                  <a:lnTo>
                    <a:pt x="15853" y="4529"/>
                  </a:lnTo>
                  <a:lnTo>
                    <a:pt x="1133" y="4529"/>
                  </a:lnTo>
                  <a:lnTo>
                    <a:pt x="1133" y="3965"/>
                  </a:lnTo>
                  <a:cubicBezTo>
                    <a:pt x="1133" y="3651"/>
                    <a:pt x="1384" y="3397"/>
                    <a:pt x="1698" y="3397"/>
                  </a:cubicBezTo>
                  <a:close/>
                  <a:moveTo>
                    <a:pt x="14669" y="5661"/>
                  </a:moveTo>
                  <a:lnTo>
                    <a:pt x="13682" y="17679"/>
                  </a:lnTo>
                  <a:cubicBezTo>
                    <a:pt x="13658" y="17972"/>
                    <a:pt x="13410" y="18192"/>
                    <a:pt x="13120" y="18192"/>
                  </a:cubicBezTo>
                  <a:lnTo>
                    <a:pt x="3866" y="18192"/>
                  </a:lnTo>
                  <a:cubicBezTo>
                    <a:pt x="3573" y="18192"/>
                    <a:pt x="3325" y="17972"/>
                    <a:pt x="3301" y="17679"/>
                  </a:cubicBezTo>
                  <a:lnTo>
                    <a:pt x="2314" y="5661"/>
                  </a:lnTo>
                  <a:close/>
                  <a:moveTo>
                    <a:pt x="6795" y="0"/>
                  </a:moveTo>
                  <a:cubicBezTo>
                    <a:pt x="5856" y="0"/>
                    <a:pt x="5095" y="761"/>
                    <a:pt x="5095" y="1700"/>
                  </a:cubicBezTo>
                  <a:lnTo>
                    <a:pt x="5095" y="2265"/>
                  </a:lnTo>
                  <a:lnTo>
                    <a:pt x="1698" y="2265"/>
                  </a:lnTo>
                  <a:cubicBezTo>
                    <a:pt x="759" y="2265"/>
                    <a:pt x="1" y="3025"/>
                    <a:pt x="1" y="3965"/>
                  </a:cubicBezTo>
                  <a:lnTo>
                    <a:pt x="1" y="5097"/>
                  </a:lnTo>
                  <a:cubicBezTo>
                    <a:pt x="1" y="5408"/>
                    <a:pt x="252" y="5661"/>
                    <a:pt x="566" y="5661"/>
                  </a:cubicBezTo>
                  <a:lnTo>
                    <a:pt x="1176" y="5661"/>
                  </a:lnTo>
                  <a:lnTo>
                    <a:pt x="2172" y="17779"/>
                  </a:lnTo>
                  <a:lnTo>
                    <a:pt x="2172" y="17782"/>
                  </a:lnTo>
                  <a:cubicBezTo>
                    <a:pt x="2247" y="18655"/>
                    <a:pt x="2981" y="19325"/>
                    <a:pt x="3860" y="19325"/>
                  </a:cubicBezTo>
                  <a:cubicBezTo>
                    <a:pt x="3862" y="19325"/>
                    <a:pt x="3864" y="19325"/>
                    <a:pt x="3866" y="19324"/>
                  </a:cubicBezTo>
                  <a:lnTo>
                    <a:pt x="13120" y="19324"/>
                  </a:lnTo>
                  <a:cubicBezTo>
                    <a:pt x="13122" y="19325"/>
                    <a:pt x="13124" y="19325"/>
                    <a:pt x="13126" y="19325"/>
                  </a:cubicBezTo>
                  <a:cubicBezTo>
                    <a:pt x="14002" y="19325"/>
                    <a:pt x="14736" y="18655"/>
                    <a:pt x="14811" y="17779"/>
                  </a:cubicBezTo>
                  <a:lnTo>
                    <a:pt x="14811" y="17776"/>
                  </a:lnTo>
                  <a:lnTo>
                    <a:pt x="15808" y="5661"/>
                  </a:lnTo>
                  <a:lnTo>
                    <a:pt x="16418" y="5661"/>
                  </a:lnTo>
                  <a:cubicBezTo>
                    <a:pt x="16732" y="5661"/>
                    <a:pt x="16985" y="5408"/>
                    <a:pt x="16985" y="5097"/>
                  </a:cubicBezTo>
                  <a:lnTo>
                    <a:pt x="16985" y="3965"/>
                  </a:lnTo>
                  <a:cubicBezTo>
                    <a:pt x="16982" y="3025"/>
                    <a:pt x="16224" y="2265"/>
                    <a:pt x="15285" y="2265"/>
                  </a:cubicBezTo>
                  <a:lnTo>
                    <a:pt x="11889" y="2265"/>
                  </a:lnTo>
                  <a:lnTo>
                    <a:pt x="11889" y="1700"/>
                  </a:lnTo>
                  <a:cubicBezTo>
                    <a:pt x="11889" y="761"/>
                    <a:pt x="11128" y="0"/>
                    <a:pt x="101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35" name="Google Shape;10868;p76">
              <a:extLst>
                <a:ext uri="{FF2B5EF4-FFF2-40B4-BE49-F238E27FC236}">
                  <a16:creationId xmlns:a16="http://schemas.microsoft.com/office/drawing/2014/main" xmlns="" id="{FB8669DD-71C4-45A6-93A8-80A301249F56}"/>
                </a:ext>
              </a:extLst>
            </p:cNvPr>
            <p:cNvSpPr/>
            <p:nvPr/>
          </p:nvSpPr>
          <p:spPr>
            <a:xfrm>
              <a:off x="2903525" y="407950"/>
              <a:ext cx="28350" cy="228375"/>
            </a:xfrm>
            <a:custGeom>
              <a:avLst/>
              <a:gdLst/>
              <a:ahLst/>
              <a:cxnLst/>
              <a:rect l="l" t="t" r="r" b="b"/>
              <a:pathLst>
                <a:path w="1134" h="9135" extrusionOk="0">
                  <a:moveTo>
                    <a:pt x="566" y="1"/>
                  </a:moveTo>
                  <a:cubicBezTo>
                    <a:pt x="252" y="1"/>
                    <a:pt x="1" y="254"/>
                    <a:pt x="1" y="568"/>
                  </a:cubicBezTo>
                  <a:lnTo>
                    <a:pt x="1" y="8570"/>
                  </a:lnTo>
                  <a:cubicBezTo>
                    <a:pt x="1" y="8881"/>
                    <a:pt x="252" y="9135"/>
                    <a:pt x="566" y="9135"/>
                  </a:cubicBezTo>
                  <a:cubicBezTo>
                    <a:pt x="880" y="9135"/>
                    <a:pt x="1133" y="8881"/>
                    <a:pt x="1133" y="8570"/>
                  </a:cubicBezTo>
                  <a:lnTo>
                    <a:pt x="1133" y="568"/>
                  </a:lnTo>
                  <a:cubicBezTo>
                    <a:pt x="1133" y="254"/>
                    <a:pt x="880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36" name="Google Shape;10869;p76">
              <a:extLst>
                <a:ext uri="{FF2B5EF4-FFF2-40B4-BE49-F238E27FC236}">
                  <a16:creationId xmlns:a16="http://schemas.microsoft.com/office/drawing/2014/main" xmlns="" id="{59446AB5-DD31-4772-B77A-A6A98BB4C82D}"/>
                </a:ext>
              </a:extLst>
            </p:cNvPr>
            <p:cNvSpPr/>
            <p:nvPr/>
          </p:nvSpPr>
          <p:spPr>
            <a:xfrm>
              <a:off x="2988450" y="407950"/>
              <a:ext cx="28350" cy="228375"/>
            </a:xfrm>
            <a:custGeom>
              <a:avLst/>
              <a:gdLst/>
              <a:ahLst/>
              <a:cxnLst/>
              <a:rect l="l" t="t" r="r" b="b"/>
              <a:pathLst>
                <a:path w="1134" h="9135" extrusionOk="0">
                  <a:moveTo>
                    <a:pt x="566" y="1"/>
                  </a:moveTo>
                  <a:cubicBezTo>
                    <a:pt x="251" y="1"/>
                    <a:pt x="1" y="254"/>
                    <a:pt x="1" y="568"/>
                  </a:cubicBezTo>
                  <a:lnTo>
                    <a:pt x="1" y="8570"/>
                  </a:lnTo>
                  <a:cubicBezTo>
                    <a:pt x="1" y="8881"/>
                    <a:pt x="251" y="9135"/>
                    <a:pt x="566" y="9135"/>
                  </a:cubicBezTo>
                  <a:cubicBezTo>
                    <a:pt x="880" y="9135"/>
                    <a:pt x="1133" y="8881"/>
                    <a:pt x="1133" y="8570"/>
                  </a:cubicBezTo>
                  <a:lnTo>
                    <a:pt x="1133" y="568"/>
                  </a:lnTo>
                  <a:cubicBezTo>
                    <a:pt x="1133" y="254"/>
                    <a:pt x="880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37" name="Google Shape;10870;p76">
              <a:extLst>
                <a:ext uri="{FF2B5EF4-FFF2-40B4-BE49-F238E27FC236}">
                  <a16:creationId xmlns:a16="http://schemas.microsoft.com/office/drawing/2014/main" xmlns="" id="{9A0CE6EA-3A72-4AF2-8C86-DA76E95231D4}"/>
                </a:ext>
              </a:extLst>
            </p:cNvPr>
            <p:cNvSpPr/>
            <p:nvPr/>
          </p:nvSpPr>
          <p:spPr>
            <a:xfrm>
              <a:off x="2818625" y="407950"/>
              <a:ext cx="28325" cy="228375"/>
            </a:xfrm>
            <a:custGeom>
              <a:avLst/>
              <a:gdLst/>
              <a:ahLst/>
              <a:cxnLst/>
              <a:rect l="l" t="t" r="r" b="b"/>
              <a:pathLst>
                <a:path w="1133" h="9135" extrusionOk="0">
                  <a:moveTo>
                    <a:pt x="565" y="1"/>
                  </a:moveTo>
                  <a:cubicBezTo>
                    <a:pt x="251" y="1"/>
                    <a:pt x="0" y="254"/>
                    <a:pt x="0" y="568"/>
                  </a:cubicBezTo>
                  <a:lnTo>
                    <a:pt x="0" y="8570"/>
                  </a:lnTo>
                  <a:cubicBezTo>
                    <a:pt x="0" y="8881"/>
                    <a:pt x="251" y="9135"/>
                    <a:pt x="565" y="9135"/>
                  </a:cubicBezTo>
                  <a:cubicBezTo>
                    <a:pt x="879" y="9135"/>
                    <a:pt x="1132" y="8881"/>
                    <a:pt x="1132" y="8570"/>
                  </a:cubicBezTo>
                  <a:lnTo>
                    <a:pt x="1132" y="568"/>
                  </a:lnTo>
                  <a:cubicBezTo>
                    <a:pt x="1132" y="254"/>
                    <a:pt x="879" y="1"/>
                    <a:pt x="5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038" name="Google Shape;10871;p76">
            <a:extLst>
              <a:ext uri="{FF2B5EF4-FFF2-40B4-BE49-F238E27FC236}">
                <a16:creationId xmlns:a16="http://schemas.microsoft.com/office/drawing/2014/main" xmlns="" id="{C0EBF716-405D-4F42-99CE-8DE34A70F17E}"/>
              </a:ext>
            </a:extLst>
          </p:cNvPr>
          <p:cNvGrpSpPr/>
          <p:nvPr userDrawn="1"/>
        </p:nvGrpSpPr>
        <p:grpSpPr>
          <a:xfrm>
            <a:off x="2542700" y="2088675"/>
            <a:ext cx="301161" cy="339535"/>
            <a:chOff x="3299850" y="238575"/>
            <a:chExt cx="427725" cy="482225"/>
          </a:xfrm>
        </p:grpSpPr>
        <p:sp>
          <p:nvSpPr>
            <p:cNvPr id="1039" name="Google Shape;10872;p76">
              <a:extLst>
                <a:ext uri="{FF2B5EF4-FFF2-40B4-BE49-F238E27FC236}">
                  <a16:creationId xmlns:a16="http://schemas.microsoft.com/office/drawing/2014/main" xmlns="" id="{AD23D780-29FA-4154-8547-420D1140C745}"/>
                </a:ext>
              </a:extLst>
            </p:cNvPr>
            <p:cNvSpPr/>
            <p:nvPr/>
          </p:nvSpPr>
          <p:spPr>
            <a:xfrm>
              <a:off x="3299850" y="323500"/>
              <a:ext cx="427725" cy="397300"/>
            </a:xfrm>
            <a:custGeom>
              <a:avLst/>
              <a:gdLst/>
              <a:ahLst/>
              <a:cxnLst/>
              <a:rect l="l" t="t" r="r" b="b"/>
              <a:pathLst>
                <a:path w="17109" h="15892" extrusionOk="0">
                  <a:moveTo>
                    <a:pt x="3397" y="6794"/>
                  </a:moveTo>
                  <a:lnTo>
                    <a:pt x="3397" y="14759"/>
                  </a:lnTo>
                  <a:lnTo>
                    <a:pt x="1132" y="14759"/>
                  </a:lnTo>
                  <a:lnTo>
                    <a:pt x="1132" y="6794"/>
                  </a:lnTo>
                  <a:close/>
                  <a:moveTo>
                    <a:pt x="9034" y="1132"/>
                  </a:moveTo>
                  <a:cubicBezTo>
                    <a:pt x="9683" y="1175"/>
                    <a:pt x="10191" y="1712"/>
                    <a:pt x="10191" y="2364"/>
                  </a:cubicBezTo>
                  <a:cubicBezTo>
                    <a:pt x="10191" y="3346"/>
                    <a:pt x="9774" y="5275"/>
                    <a:pt x="9221" y="5828"/>
                  </a:cubicBezTo>
                  <a:cubicBezTo>
                    <a:pt x="8865" y="6184"/>
                    <a:pt x="9119" y="6794"/>
                    <a:pt x="9623" y="6794"/>
                  </a:cubicBezTo>
                  <a:lnTo>
                    <a:pt x="15285" y="6794"/>
                  </a:lnTo>
                  <a:cubicBezTo>
                    <a:pt x="15599" y="6794"/>
                    <a:pt x="15849" y="7047"/>
                    <a:pt x="15849" y="7361"/>
                  </a:cubicBezTo>
                  <a:cubicBezTo>
                    <a:pt x="15849" y="7672"/>
                    <a:pt x="15599" y="7926"/>
                    <a:pt x="15285" y="7926"/>
                  </a:cubicBezTo>
                  <a:lnTo>
                    <a:pt x="11888" y="7926"/>
                  </a:lnTo>
                  <a:cubicBezTo>
                    <a:pt x="11574" y="7926"/>
                    <a:pt x="11323" y="8180"/>
                    <a:pt x="11323" y="8494"/>
                  </a:cubicBezTo>
                  <a:cubicBezTo>
                    <a:pt x="11323" y="8805"/>
                    <a:pt x="11574" y="9058"/>
                    <a:pt x="11888" y="9058"/>
                  </a:cubicBezTo>
                  <a:lnTo>
                    <a:pt x="15285" y="9058"/>
                  </a:lnTo>
                  <a:cubicBezTo>
                    <a:pt x="15586" y="9058"/>
                    <a:pt x="15852" y="9342"/>
                    <a:pt x="15852" y="9662"/>
                  </a:cubicBezTo>
                  <a:cubicBezTo>
                    <a:pt x="15852" y="9976"/>
                    <a:pt x="15599" y="10230"/>
                    <a:pt x="15285" y="10230"/>
                  </a:cubicBezTo>
                  <a:lnTo>
                    <a:pt x="11888" y="10230"/>
                  </a:lnTo>
                  <a:cubicBezTo>
                    <a:pt x="11574" y="10230"/>
                    <a:pt x="11323" y="10484"/>
                    <a:pt x="11323" y="10795"/>
                  </a:cubicBezTo>
                  <a:cubicBezTo>
                    <a:pt x="11323" y="11109"/>
                    <a:pt x="11574" y="11362"/>
                    <a:pt x="11888" y="11362"/>
                  </a:cubicBezTo>
                  <a:lnTo>
                    <a:pt x="14152" y="11362"/>
                  </a:lnTo>
                  <a:cubicBezTo>
                    <a:pt x="14466" y="11362"/>
                    <a:pt x="14717" y="11616"/>
                    <a:pt x="14717" y="11927"/>
                  </a:cubicBezTo>
                  <a:cubicBezTo>
                    <a:pt x="14717" y="12241"/>
                    <a:pt x="14466" y="12494"/>
                    <a:pt x="14152" y="12494"/>
                  </a:cubicBezTo>
                  <a:lnTo>
                    <a:pt x="11888" y="12494"/>
                  </a:lnTo>
                  <a:cubicBezTo>
                    <a:pt x="11574" y="12494"/>
                    <a:pt x="11323" y="12748"/>
                    <a:pt x="11323" y="13059"/>
                  </a:cubicBezTo>
                  <a:cubicBezTo>
                    <a:pt x="11323" y="13373"/>
                    <a:pt x="11574" y="13627"/>
                    <a:pt x="11888" y="13627"/>
                  </a:cubicBezTo>
                  <a:lnTo>
                    <a:pt x="13020" y="13627"/>
                  </a:lnTo>
                  <a:cubicBezTo>
                    <a:pt x="13334" y="13627"/>
                    <a:pt x="13585" y="13880"/>
                    <a:pt x="13585" y="14191"/>
                  </a:cubicBezTo>
                  <a:cubicBezTo>
                    <a:pt x="13585" y="14505"/>
                    <a:pt x="13334" y="14759"/>
                    <a:pt x="13020" y="14759"/>
                  </a:cubicBezTo>
                  <a:lnTo>
                    <a:pt x="9197" y="14759"/>
                  </a:lnTo>
                  <a:cubicBezTo>
                    <a:pt x="8041" y="14759"/>
                    <a:pt x="6890" y="14572"/>
                    <a:pt x="5794" y="14207"/>
                  </a:cubicBezTo>
                  <a:lnTo>
                    <a:pt x="4529" y="13784"/>
                  </a:lnTo>
                  <a:lnTo>
                    <a:pt x="4529" y="7712"/>
                  </a:lnTo>
                  <a:lnTo>
                    <a:pt x="5686" y="7132"/>
                  </a:lnTo>
                  <a:cubicBezTo>
                    <a:pt x="6265" y="6842"/>
                    <a:pt x="6797" y="6459"/>
                    <a:pt x="7253" y="6003"/>
                  </a:cubicBezTo>
                  <a:lnTo>
                    <a:pt x="7289" y="5963"/>
                  </a:lnTo>
                  <a:cubicBezTo>
                    <a:pt x="8352" y="4901"/>
                    <a:pt x="8917" y="2654"/>
                    <a:pt x="9034" y="1132"/>
                  </a:cubicBezTo>
                  <a:close/>
                  <a:moveTo>
                    <a:pt x="8491" y="0"/>
                  </a:moveTo>
                  <a:cubicBezTo>
                    <a:pt x="8177" y="0"/>
                    <a:pt x="7926" y="254"/>
                    <a:pt x="7926" y="568"/>
                  </a:cubicBezTo>
                  <a:cubicBezTo>
                    <a:pt x="7926" y="1887"/>
                    <a:pt x="7380" y="4276"/>
                    <a:pt x="6492" y="5166"/>
                  </a:cubicBezTo>
                  <a:lnTo>
                    <a:pt x="6456" y="5203"/>
                  </a:lnTo>
                  <a:cubicBezTo>
                    <a:pt x="6081" y="5574"/>
                    <a:pt x="5652" y="5885"/>
                    <a:pt x="5181" y="6120"/>
                  </a:cubicBezTo>
                  <a:lnTo>
                    <a:pt x="4529" y="6444"/>
                  </a:lnTo>
                  <a:lnTo>
                    <a:pt x="4529" y="6229"/>
                  </a:lnTo>
                  <a:cubicBezTo>
                    <a:pt x="4529" y="5915"/>
                    <a:pt x="4276" y="5661"/>
                    <a:pt x="3962" y="5661"/>
                  </a:cubicBezTo>
                  <a:lnTo>
                    <a:pt x="565" y="5661"/>
                  </a:lnTo>
                  <a:cubicBezTo>
                    <a:pt x="251" y="5661"/>
                    <a:pt x="0" y="5915"/>
                    <a:pt x="0" y="6229"/>
                  </a:cubicBezTo>
                  <a:lnTo>
                    <a:pt x="0" y="15324"/>
                  </a:lnTo>
                  <a:cubicBezTo>
                    <a:pt x="0" y="15638"/>
                    <a:pt x="251" y="15891"/>
                    <a:pt x="565" y="15891"/>
                  </a:cubicBezTo>
                  <a:lnTo>
                    <a:pt x="3962" y="15891"/>
                  </a:lnTo>
                  <a:cubicBezTo>
                    <a:pt x="4276" y="15891"/>
                    <a:pt x="4529" y="15638"/>
                    <a:pt x="4529" y="15324"/>
                  </a:cubicBezTo>
                  <a:lnTo>
                    <a:pt x="4529" y="14976"/>
                  </a:lnTo>
                  <a:lnTo>
                    <a:pt x="5435" y="15278"/>
                  </a:lnTo>
                  <a:cubicBezTo>
                    <a:pt x="6649" y="15683"/>
                    <a:pt x="7917" y="15888"/>
                    <a:pt x="9197" y="15888"/>
                  </a:cubicBezTo>
                  <a:lnTo>
                    <a:pt x="13020" y="15888"/>
                  </a:lnTo>
                  <a:cubicBezTo>
                    <a:pt x="14219" y="15888"/>
                    <a:pt x="15040" y="14681"/>
                    <a:pt x="14599" y="13566"/>
                  </a:cubicBezTo>
                  <a:cubicBezTo>
                    <a:pt x="15577" y="13298"/>
                    <a:pt x="16106" y="12241"/>
                    <a:pt x="15731" y="11302"/>
                  </a:cubicBezTo>
                  <a:cubicBezTo>
                    <a:pt x="16468" y="11100"/>
                    <a:pt x="16981" y="10429"/>
                    <a:pt x="16984" y="9662"/>
                  </a:cubicBezTo>
                  <a:cubicBezTo>
                    <a:pt x="16981" y="9233"/>
                    <a:pt x="16824" y="8823"/>
                    <a:pt x="16541" y="8503"/>
                  </a:cubicBezTo>
                  <a:cubicBezTo>
                    <a:pt x="16994" y="8005"/>
                    <a:pt x="17108" y="7289"/>
                    <a:pt x="16837" y="6673"/>
                  </a:cubicBezTo>
                  <a:cubicBezTo>
                    <a:pt x="16565" y="6060"/>
                    <a:pt x="15958" y="5661"/>
                    <a:pt x="15285" y="5661"/>
                  </a:cubicBezTo>
                  <a:lnTo>
                    <a:pt x="10635" y="5661"/>
                  </a:lnTo>
                  <a:cubicBezTo>
                    <a:pt x="11109" y="4577"/>
                    <a:pt x="11323" y="3104"/>
                    <a:pt x="11323" y="2364"/>
                  </a:cubicBezTo>
                  <a:cubicBezTo>
                    <a:pt x="11320" y="1060"/>
                    <a:pt x="10263" y="3"/>
                    <a:pt x="89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40" name="Google Shape;10873;p76">
              <a:extLst>
                <a:ext uri="{FF2B5EF4-FFF2-40B4-BE49-F238E27FC236}">
                  <a16:creationId xmlns:a16="http://schemas.microsoft.com/office/drawing/2014/main" xmlns="" id="{AFCED196-7CE5-42C3-BD90-8CB962C4B953}"/>
                </a:ext>
              </a:extLst>
            </p:cNvPr>
            <p:cNvSpPr/>
            <p:nvPr/>
          </p:nvSpPr>
          <p:spPr>
            <a:xfrm>
              <a:off x="3467650" y="238575"/>
              <a:ext cx="46525" cy="56650"/>
            </a:xfrm>
            <a:custGeom>
              <a:avLst/>
              <a:gdLst/>
              <a:ahLst/>
              <a:cxnLst/>
              <a:rect l="l" t="t" r="r" b="b"/>
              <a:pathLst>
                <a:path w="1861" h="2266" extrusionOk="0">
                  <a:moveTo>
                    <a:pt x="646" y="1"/>
                  </a:moveTo>
                  <a:cubicBezTo>
                    <a:pt x="561" y="1"/>
                    <a:pt x="475" y="20"/>
                    <a:pt x="393" y="61"/>
                  </a:cubicBezTo>
                  <a:cubicBezTo>
                    <a:pt x="112" y="199"/>
                    <a:pt x="0" y="541"/>
                    <a:pt x="139" y="821"/>
                  </a:cubicBezTo>
                  <a:lnTo>
                    <a:pt x="707" y="1954"/>
                  </a:lnTo>
                  <a:cubicBezTo>
                    <a:pt x="805" y="2150"/>
                    <a:pt x="1005" y="2265"/>
                    <a:pt x="1212" y="2265"/>
                  </a:cubicBezTo>
                  <a:cubicBezTo>
                    <a:pt x="1297" y="2265"/>
                    <a:pt x="1384" y="2246"/>
                    <a:pt x="1465" y="2204"/>
                  </a:cubicBezTo>
                  <a:cubicBezTo>
                    <a:pt x="1746" y="2065"/>
                    <a:pt x="1860" y="1727"/>
                    <a:pt x="1718" y="1446"/>
                  </a:cubicBezTo>
                  <a:lnTo>
                    <a:pt x="1154" y="314"/>
                  </a:lnTo>
                  <a:cubicBezTo>
                    <a:pt x="1053" y="115"/>
                    <a:pt x="854" y="1"/>
                    <a:pt x="6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41" name="Google Shape;10874;p76">
              <a:extLst>
                <a:ext uri="{FF2B5EF4-FFF2-40B4-BE49-F238E27FC236}">
                  <a16:creationId xmlns:a16="http://schemas.microsoft.com/office/drawing/2014/main" xmlns="" id="{F9774B9E-4678-4B5D-8525-F7127EF63AD2}"/>
                </a:ext>
              </a:extLst>
            </p:cNvPr>
            <p:cNvSpPr/>
            <p:nvPr/>
          </p:nvSpPr>
          <p:spPr>
            <a:xfrm>
              <a:off x="3566675" y="238575"/>
              <a:ext cx="46525" cy="56675"/>
            </a:xfrm>
            <a:custGeom>
              <a:avLst/>
              <a:gdLst/>
              <a:ahLst/>
              <a:cxnLst/>
              <a:rect l="l" t="t" r="r" b="b"/>
              <a:pathLst>
                <a:path w="1861" h="2267" extrusionOk="0">
                  <a:moveTo>
                    <a:pt x="1215" y="1"/>
                  </a:moveTo>
                  <a:cubicBezTo>
                    <a:pt x="1007" y="1"/>
                    <a:pt x="808" y="115"/>
                    <a:pt x="707" y="314"/>
                  </a:cubicBezTo>
                  <a:lnTo>
                    <a:pt x="143" y="1446"/>
                  </a:lnTo>
                  <a:cubicBezTo>
                    <a:pt x="1" y="1727"/>
                    <a:pt x="116" y="2065"/>
                    <a:pt x="396" y="2207"/>
                  </a:cubicBezTo>
                  <a:cubicBezTo>
                    <a:pt x="477" y="2247"/>
                    <a:pt x="562" y="2266"/>
                    <a:pt x="646" y="2266"/>
                  </a:cubicBezTo>
                  <a:cubicBezTo>
                    <a:pt x="854" y="2266"/>
                    <a:pt x="1055" y="2151"/>
                    <a:pt x="1154" y="1954"/>
                  </a:cubicBezTo>
                  <a:lnTo>
                    <a:pt x="1722" y="821"/>
                  </a:lnTo>
                  <a:cubicBezTo>
                    <a:pt x="1861" y="541"/>
                    <a:pt x="1749" y="199"/>
                    <a:pt x="1468" y="61"/>
                  </a:cubicBezTo>
                  <a:cubicBezTo>
                    <a:pt x="1387" y="20"/>
                    <a:pt x="1300" y="1"/>
                    <a:pt x="12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42" name="Google Shape;10875;p76">
              <a:extLst>
                <a:ext uri="{FF2B5EF4-FFF2-40B4-BE49-F238E27FC236}">
                  <a16:creationId xmlns:a16="http://schemas.microsoft.com/office/drawing/2014/main" xmlns="" id="{A9AA4D94-2AA7-4D0C-89D3-DA1D6C70A342}"/>
                </a:ext>
              </a:extLst>
            </p:cNvPr>
            <p:cNvSpPr/>
            <p:nvPr/>
          </p:nvSpPr>
          <p:spPr>
            <a:xfrm>
              <a:off x="361122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43" name="Google Shape;10876;p76">
              <a:extLst>
                <a:ext uri="{FF2B5EF4-FFF2-40B4-BE49-F238E27FC236}">
                  <a16:creationId xmlns:a16="http://schemas.microsoft.com/office/drawing/2014/main" xmlns="" id="{A9D31243-BE2D-4675-BEB8-920EEE5A6200}"/>
                </a:ext>
              </a:extLst>
            </p:cNvPr>
            <p:cNvSpPr/>
            <p:nvPr/>
          </p:nvSpPr>
          <p:spPr>
            <a:xfrm>
              <a:off x="3413075" y="32350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cubicBezTo>
                    <a:pt x="0" y="879"/>
                    <a:pt x="251" y="1132"/>
                    <a:pt x="565" y="1132"/>
                  </a:cubicBezTo>
                  <a:lnTo>
                    <a:pt x="1697" y="1132"/>
                  </a:lnTo>
                  <a:cubicBezTo>
                    <a:pt x="2011" y="1132"/>
                    <a:pt x="2262" y="879"/>
                    <a:pt x="2262" y="568"/>
                  </a:cubicBezTo>
                  <a:cubicBezTo>
                    <a:pt x="2262" y="254"/>
                    <a:pt x="2011" y="0"/>
                    <a:pt x="16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044" name="Google Shape;10877;p76">
            <a:extLst>
              <a:ext uri="{FF2B5EF4-FFF2-40B4-BE49-F238E27FC236}">
                <a16:creationId xmlns:a16="http://schemas.microsoft.com/office/drawing/2014/main" xmlns="" id="{A8996D43-319C-467D-BAB0-89BD0E78BC10}"/>
              </a:ext>
            </a:extLst>
          </p:cNvPr>
          <p:cNvGrpSpPr/>
          <p:nvPr userDrawn="1"/>
        </p:nvGrpSpPr>
        <p:grpSpPr>
          <a:xfrm>
            <a:off x="2929622" y="2088358"/>
            <a:ext cx="352455" cy="340168"/>
            <a:chOff x="3857225" y="238125"/>
            <a:chExt cx="500575" cy="483125"/>
          </a:xfrm>
        </p:grpSpPr>
        <p:sp>
          <p:nvSpPr>
            <p:cNvPr id="1045" name="Google Shape;10878;p76">
              <a:extLst>
                <a:ext uri="{FF2B5EF4-FFF2-40B4-BE49-F238E27FC236}">
                  <a16:creationId xmlns:a16="http://schemas.microsoft.com/office/drawing/2014/main" xmlns="" id="{BF399917-608B-4C30-A013-69BE094AC697}"/>
                </a:ext>
              </a:extLst>
            </p:cNvPr>
            <p:cNvSpPr/>
            <p:nvPr/>
          </p:nvSpPr>
          <p:spPr>
            <a:xfrm>
              <a:off x="3857225" y="238125"/>
              <a:ext cx="500575" cy="483125"/>
            </a:xfrm>
            <a:custGeom>
              <a:avLst/>
              <a:gdLst/>
              <a:ahLst/>
              <a:cxnLst/>
              <a:rect l="l" t="t" r="r" b="b"/>
              <a:pathLst>
                <a:path w="20023" h="19325" extrusionOk="0">
                  <a:moveTo>
                    <a:pt x="15671" y="3398"/>
                  </a:moveTo>
                  <a:cubicBezTo>
                    <a:pt x="15707" y="3398"/>
                    <a:pt x="15744" y="3402"/>
                    <a:pt x="15780" y="3409"/>
                  </a:cubicBezTo>
                  <a:lnTo>
                    <a:pt x="15801" y="3415"/>
                  </a:lnTo>
                  <a:cubicBezTo>
                    <a:pt x="15814" y="3415"/>
                    <a:pt x="15823" y="3418"/>
                    <a:pt x="15835" y="3421"/>
                  </a:cubicBezTo>
                  <a:cubicBezTo>
                    <a:pt x="15844" y="3424"/>
                    <a:pt x="15856" y="3430"/>
                    <a:pt x="15868" y="3433"/>
                  </a:cubicBezTo>
                  <a:lnTo>
                    <a:pt x="15886" y="3439"/>
                  </a:lnTo>
                  <a:cubicBezTo>
                    <a:pt x="15892" y="3442"/>
                    <a:pt x="15898" y="3445"/>
                    <a:pt x="15904" y="3448"/>
                  </a:cubicBezTo>
                  <a:cubicBezTo>
                    <a:pt x="15922" y="3457"/>
                    <a:pt x="15943" y="3466"/>
                    <a:pt x="15964" y="3478"/>
                  </a:cubicBezTo>
                  <a:cubicBezTo>
                    <a:pt x="15986" y="3494"/>
                    <a:pt x="16010" y="3509"/>
                    <a:pt x="16031" y="3524"/>
                  </a:cubicBezTo>
                  <a:cubicBezTo>
                    <a:pt x="16046" y="3536"/>
                    <a:pt x="16058" y="3551"/>
                    <a:pt x="16073" y="3563"/>
                  </a:cubicBezTo>
                  <a:cubicBezTo>
                    <a:pt x="16085" y="3575"/>
                    <a:pt x="16100" y="3590"/>
                    <a:pt x="16112" y="3605"/>
                  </a:cubicBezTo>
                  <a:cubicBezTo>
                    <a:pt x="16294" y="3829"/>
                    <a:pt x="16279" y="4158"/>
                    <a:pt x="16073" y="4363"/>
                  </a:cubicBezTo>
                  <a:lnTo>
                    <a:pt x="13054" y="7383"/>
                  </a:lnTo>
                  <a:cubicBezTo>
                    <a:pt x="12939" y="7232"/>
                    <a:pt x="12815" y="7090"/>
                    <a:pt x="12682" y="6954"/>
                  </a:cubicBezTo>
                  <a:cubicBezTo>
                    <a:pt x="12546" y="6821"/>
                    <a:pt x="12405" y="6697"/>
                    <a:pt x="12254" y="6582"/>
                  </a:cubicBezTo>
                  <a:lnTo>
                    <a:pt x="15273" y="3563"/>
                  </a:lnTo>
                  <a:cubicBezTo>
                    <a:pt x="15380" y="3456"/>
                    <a:pt x="15523" y="3398"/>
                    <a:pt x="15671" y="3398"/>
                  </a:cubicBezTo>
                  <a:close/>
                  <a:moveTo>
                    <a:pt x="9887" y="9183"/>
                  </a:moveTo>
                  <a:cubicBezTo>
                    <a:pt x="10031" y="9183"/>
                    <a:pt x="10176" y="9238"/>
                    <a:pt x="10288" y="9348"/>
                  </a:cubicBezTo>
                  <a:cubicBezTo>
                    <a:pt x="10511" y="9575"/>
                    <a:pt x="10508" y="9937"/>
                    <a:pt x="10279" y="10157"/>
                  </a:cubicBezTo>
                  <a:cubicBezTo>
                    <a:pt x="10169" y="10268"/>
                    <a:pt x="10024" y="10323"/>
                    <a:pt x="9879" y="10323"/>
                  </a:cubicBezTo>
                  <a:cubicBezTo>
                    <a:pt x="9734" y="10323"/>
                    <a:pt x="9589" y="10268"/>
                    <a:pt x="9479" y="10157"/>
                  </a:cubicBezTo>
                  <a:cubicBezTo>
                    <a:pt x="9258" y="9937"/>
                    <a:pt x="9258" y="9578"/>
                    <a:pt x="9479" y="9357"/>
                  </a:cubicBezTo>
                  <a:cubicBezTo>
                    <a:pt x="9590" y="9241"/>
                    <a:pt x="9739" y="9183"/>
                    <a:pt x="9887" y="9183"/>
                  </a:cubicBezTo>
                  <a:close/>
                  <a:moveTo>
                    <a:pt x="15746" y="1062"/>
                  </a:moveTo>
                  <a:cubicBezTo>
                    <a:pt x="16469" y="1062"/>
                    <a:pt x="17193" y="1337"/>
                    <a:pt x="17746" y="1890"/>
                  </a:cubicBezTo>
                  <a:cubicBezTo>
                    <a:pt x="18878" y="3022"/>
                    <a:pt x="18845" y="4870"/>
                    <a:pt x="17673" y="5963"/>
                  </a:cubicBezTo>
                  <a:lnTo>
                    <a:pt x="11879" y="11758"/>
                  </a:lnTo>
                  <a:cubicBezTo>
                    <a:pt x="11337" y="12300"/>
                    <a:pt x="10612" y="12586"/>
                    <a:pt x="9878" y="12586"/>
                  </a:cubicBezTo>
                  <a:cubicBezTo>
                    <a:pt x="9472" y="12586"/>
                    <a:pt x="9062" y="12499"/>
                    <a:pt x="8679" y="12319"/>
                  </a:cubicBezTo>
                  <a:lnTo>
                    <a:pt x="8663" y="12313"/>
                  </a:lnTo>
                  <a:cubicBezTo>
                    <a:pt x="8198" y="12093"/>
                    <a:pt x="7803" y="11746"/>
                    <a:pt x="7516" y="11317"/>
                  </a:cubicBezTo>
                  <a:lnTo>
                    <a:pt x="8346" y="10487"/>
                  </a:lnTo>
                  <a:cubicBezTo>
                    <a:pt x="8645" y="11113"/>
                    <a:pt x="9259" y="11453"/>
                    <a:pt x="9883" y="11453"/>
                  </a:cubicBezTo>
                  <a:cubicBezTo>
                    <a:pt x="10311" y="11453"/>
                    <a:pt x="10744" y="11293"/>
                    <a:pt x="11082" y="10955"/>
                  </a:cubicBezTo>
                  <a:lnTo>
                    <a:pt x="16873" y="5160"/>
                  </a:lnTo>
                  <a:cubicBezTo>
                    <a:pt x="17541" y="4514"/>
                    <a:pt x="17562" y="3448"/>
                    <a:pt x="16922" y="2775"/>
                  </a:cubicBezTo>
                  <a:cubicBezTo>
                    <a:pt x="16588" y="2423"/>
                    <a:pt x="16140" y="2245"/>
                    <a:pt x="15690" y="2245"/>
                  </a:cubicBezTo>
                  <a:cubicBezTo>
                    <a:pt x="15275" y="2245"/>
                    <a:pt x="14860" y="2395"/>
                    <a:pt x="14533" y="2699"/>
                  </a:cubicBezTo>
                  <a:cubicBezTo>
                    <a:pt x="14512" y="2718"/>
                    <a:pt x="14491" y="2739"/>
                    <a:pt x="14470" y="2760"/>
                  </a:cubicBezTo>
                  <a:lnTo>
                    <a:pt x="11212" y="6021"/>
                  </a:lnTo>
                  <a:cubicBezTo>
                    <a:pt x="10783" y="5867"/>
                    <a:pt x="10333" y="5791"/>
                    <a:pt x="9877" y="5791"/>
                  </a:cubicBezTo>
                  <a:lnTo>
                    <a:pt x="9838" y="5791"/>
                  </a:lnTo>
                  <a:lnTo>
                    <a:pt x="13673" y="1963"/>
                  </a:lnTo>
                  <a:cubicBezTo>
                    <a:pt x="14232" y="1363"/>
                    <a:pt x="14988" y="1062"/>
                    <a:pt x="15746" y="1062"/>
                  </a:cubicBezTo>
                  <a:close/>
                  <a:moveTo>
                    <a:pt x="6707" y="12129"/>
                  </a:moveTo>
                  <a:cubicBezTo>
                    <a:pt x="6819" y="12283"/>
                    <a:pt x="6942" y="12425"/>
                    <a:pt x="7078" y="12558"/>
                  </a:cubicBezTo>
                  <a:cubicBezTo>
                    <a:pt x="7211" y="12694"/>
                    <a:pt x="7353" y="12818"/>
                    <a:pt x="7507" y="12932"/>
                  </a:cubicBezTo>
                  <a:lnTo>
                    <a:pt x="4675" y="15762"/>
                  </a:lnTo>
                  <a:cubicBezTo>
                    <a:pt x="4565" y="15872"/>
                    <a:pt x="4420" y="15927"/>
                    <a:pt x="4275" y="15927"/>
                  </a:cubicBezTo>
                  <a:cubicBezTo>
                    <a:pt x="4130" y="15927"/>
                    <a:pt x="3985" y="15872"/>
                    <a:pt x="3875" y="15762"/>
                  </a:cubicBezTo>
                  <a:cubicBezTo>
                    <a:pt x="3654" y="15541"/>
                    <a:pt x="3654" y="15182"/>
                    <a:pt x="3875" y="14961"/>
                  </a:cubicBezTo>
                  <a:lnTo>
                    <a:pt x="6707" y="12129"/>
                  </a:lnTo>
                  <a:close/>
                  <a:moveTo>
                    <a:pt x="9884" y="6926"/>
                  </a:moveTo>
                  <a:cubicBezTo>
                    <a:pt x="10290" y="6926"/>
                    <a:pt x="10698" y="7013"/>
                    <a:pt x="11082" y="7192"/>
                  </a:cubicBezTo>
                  <a:lnTo>
                    <a:pt x="11094" y="7198"/>
                  </a:lnTo>
                  <a:cubicBezTo>
                    <a:pt x="11562" y="7422"/>
                    <a:pt x="11958" y="7766"/>
                    <a:pt x="12242" y="8198"/>
                  </a:cubicBezTo>
                  <a:lnTo>
                    <a:pt x="11411" y="9028"/>
                  </a:lnTo>
                  <a:cubicBezTo>
                    <a:pt x="11112" y="8400"/>
                    <a:pt x="10499" y="8061"/>
                    <a:pt x="9877" y="8061"/>
                  </a:cubicBezTo>
                  <a:cubicBezTo>
                    <a:pt x="9448" y="8061"/>
                    <a:pt x="9016" y="8222"/>
                    <a:pt x="8679" y="8560"/>
                  </a:cubicBezTo>
                  <a:lnTo>
                    <a:pt x="3074" y="14161"/>
                  </a:lnTo>
                  <a:cubicBezTo>
                    <a:pt x="2410" y="14822"/>
                    <a:pt x="2410" y="15900"/>
                    <a:pt x="3074" y="16562"/>
                  </a:cubicBezTo>
                  <a:cubicBezTo>
                    <a:pt x="3405" y="16894"/>
                    <a:pt x="3840" y="17060"/>
                    <a:pt x="4275" y="17060"/>
                  </a:cubicBezTo>
                  <a:cubicBezTo>
                    <a:pt x="4710" y="17060"/>
                    <a:pt x="5144" y="16894"/>
                    <a:pt x="5475" y="16562"/>
                  </a:cubicBezTo>
                  <a:lnTo>
                    <a:pt x="8546" y="13491"/>
                  </a:lnTo>
                  <a:cubicBezTo>
                    <a:pt x="8974" y="13642"/>
                    <a:pt x="9424" y="13720"/>
                    <a:pt x="9880" y="13720"/>
                  </a:cubicBezTo>
                  <a:lnTo>
                    <a:pt x="9920" y="13720"/>
                  </a:lnTo>
                  <a:lnTo>
                    <a:pt x="6275" y="17362"/>
                  </a:lnTo>
                  <a:cubicBezTo>
                    <a:pt x="5716" y="17961"/>
                    <a:pt x="4960" y="18262"/>
                    <a:pt x="4202" y="18262"/>
                  </a:cubicBezTo>
                  <a:cubicBezTo>
                    <a:pt x="3479" y="18262"/>
                    <a:pt x="2755" y="17987"/>
                    <a:pt x="2202" y="17434"/>
                  </a:cubicBezTo>
                  <a:cubicBezTo>
                    <a:pt x="1070" y="16302"/>
                    <a:pt x="1103" y="14454"/>
                    <a:pt x="2274" y="13361"/>
                  </a:cubicBezTo>
                  <a:lnTo>
                    <a:pt x="7878" y="7757"/>
                  </a:lnTo>
                  <a:cubicBezTo>
                    <a:pt x="8422" y="7214"/>
                    <a:pt x="9147" y="6926"/>
                    <a:pt x="9884" y="6926"/>
                  </a:cubicBezTo>
                  <a:close/>
                  <a:moveTo>
                    <a:pt x="15673" y="1"/>
                  </a:moveTo>
                  <a:cubicBezTo>
                    <a:pt x="14659" y="1"/>
                    <a:pt x="13644" y="388"/>
                    <a:pt x="12870" y="1162"/>
                  </a:cubicBezTo>
                  <a:lnTo>
                    <a:pt x="7078" y="6957"/>
                  </a:lnTo>
                  <a:lnTo>
                    <a:pt x="1471" y="12561"/>
                  </a:lnTo>
                  <a:cubicBezTo>
                    <a:pt x="339" y="13693"/>
                    <a:pt x="1" y="15399"/>
                    <a:pt x="614" y="16879"/>
                  </a:cubicBezTo>
                  <a:cubicBezTo>
                    <a:pt x="1230" y="18358"/>
                    <a:pt x="2673" y="19324"/>
                    <a:pt x="4276" y="19324"/>
                  </a:cubicBezTo>
                  <a:cubicBezTo>
                    <a:pt x="4280" y="19325"/>
                    <a:pt x="4284" y="19325"/>
                    <a:pt x="4288" y="19325"/>
                  </a:cubicBezTo>
                  <a:cubicBezTo>
                    <a:pt x="5334" y="19325"/>
                    <a:pt x="6338" y="18908"/>
                    <a:pt x="7078" y="18165"/>
                  </a:cubicBezTo>
                  <a:lnTo>
                    <a:pt x="12682" y="12561"/>
                  </a:lnTo>
                  <a:lnTo>
                    <a:pt x="18477" y="6767"/>
                  </a:lnTo>
                  <a:cubicBezTo>
                    <a:pt x="20023" y="5221"/>
                    <a:pt x="20023" y="2711"/>
                    <a:pt x="18477" y="1162"/>
                  </a:cubicBezTo>
                  <a:cubicBezTo>
                    <a:pt x="17702" y="388"/>
                    <a:pt x="16688" y="1"/>
                    <a:pt x="156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46" name="Google Shape;10879;p76">
              <a:extLst>
                <a:ext uri="{FF2B5EF4-FFF2-40B4-BE49-F238E27FC236}">
                  <a16:creationId xmlns:a16="http://schemas.microsoft.com/office/drawing/2014/main" xmlns="" id="{076F7079-E4D7-42D1-AB5F-420BE3C1AC21}"/>
                </a:ext>
              </a:extLst>
            </p:cNvPr>
            <p:cNvSpPr/>
            <p:nvPr/>
          </p:nvSpPr>
          <p:spPr>
            <a:xfrm>
              <a:off x="4208775" y="588000"/>
              <a:ext cx="71125" cy="68350"/>
            </a:xfrm>
            <a:custGeom>
              <a:avLst/>
              <a:gdLst/>
              <a:ahLst/>
              <a:cxnLst/>
              <a:rect l="l" t="t" r="r" b="b"/>
              <a:pathLst>
                <a:path w="2845" h="2734" extrusionOk="0">
                  <a:moveTo>
                    <a:pt x="621" y="1"/>
                  </a:moveTo>
                  <a:cubicBezTo>
                    <a:pt x="476" y="1"/>
                    <a:pt x="331" y="56"/>
                    <a:pt x="221" y="166"/>
                  </a:cubicBezTo>
                  <a:cubicBezTo>
                    <a:pt x="0" y="387"/>
                    <a:pt x="0" y="746"/>
                    <a:pt x="221" y="966"/>
                  </a:cubicBezTo>
                  <a:lnTo>
                    <a:pt x="1821" y="2567"/>
                  </a:lnTo>
                  <a:cubicBezTo>
                    <a:pt x="1933" y="2677"/>
                    <a:pt x="2079" y="2733"/>
                    <a:pt x="2224" y="2733"/>
                  </a:cubicBezTo>
                  <a:cubicBezTo>
                    <a:pt x="2368" y="2733"/>
                    <a:pt x="2513" y="2678"/>
                    <a:pt x="2624" y="2567"/>
                  </a:cubicBezTo>
                  <a:cubicBezTo>
                    <a:pt x="2845" y="2346"/>
                    <a:pt x="2845" y="1987"/>
                    <a:pt x="2624" y="1767"/>
                  </a:cubicBezTo>
                  <a:lnTo>
                    <a:pt x="1021" y="166"/>
                  </a:lnTo>
                  <a:cubicBezTo>
                    <a:pt x="911" y="56"/>
                    <a:pt x="766" y="1"/>
                    <a:pt x="6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47" name="Google Shape;10880;p76">
              <a:extLst>
                <a:ext uri="{FF2B5EF4-FFF2-40B4-BE49-F238E27FC236}">
                  <a16:creationId xmlns:a16="http://schemas.microsoft.com/office/drawing/2014/main" xmlns="" id="{3C9CA2D8-F2A3-4489-A516-8F8DB4F1C6CB}"/>
                </a:ext>
              </a:extLst>
            </p:cNvPr>
            <p:cNvSpPr/>
            <p:nvPr/>
          </p:nvSpPr>
          <p:spPr>
            <a:xfrm>
              <a:off x="4228400" y="527925"/>
              <a:ext cx="91050" cy="48400"/>
            </a:xfrm>
            <a:custGeom>
              <a:avLst/>
              <a:gdLst/>
              <a:ahLst/>
              <a:cxnLst/>
              <a:rect l="l" t="t" r="r" b="b"/>
              <a:pathLst>
                <a:path w="3642" h="1936" extrusionOk="0">
                  <a:moveTo>
                    <a:pt x="636" y="0"/>
                  </a:moveTo>
                  <a:cubicBezTo>
                    <a:pt x="400" y="0"/>
                    <a:pt x="180" y="150"/>
                    <a:pt x="100" y="389"/>
                  </a:cubicBezTo>
                  <a:cubicBezTo>
                    <a:pt x="0" y="685"/>
                    <a:pt x="160" y="1005"/>
                    <a:pt x="459" y="1105"/>
                  </a:cubicBezTo>
                  <a:lnTo>
                    <a:pt x="2860" y="1905"/>
                  </a:lnTo>
                  <a:cubicBezTo>
                    <a:pt x="2917" y="1923"/>
                    <a:pt x="2977" y="1935"/>
                    <a:pt x="3038" y="1935"/>
                  </a:cubicBezTo>
                  <a:cubicBezTo>
                    <a:pt x="3316" y="1932"/>
                    <a:pt x="3554" y="1733"/>
                    <a:pt x="3596" y="1458"/>
                  </a:cubicBezTo>
                  <a:cubicBezTo>
                    <a:pt x="3642" y="1183"/>
                    <a:pt x="3482" y="918"/>
                    <a:pt x="3219" y="830"/>
                  </a:cubicBezTo>
                  <a:lnTo>
                    <a:pt x="816" y="30"/>
                  </a:lnTo>
                  <a:cubicBezTo>
                    <a:pt x="756" y="10"/>
                    <a:pt x="695" y="0"/>
                    <a:pt x="6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48" name="Google Shape;10881;p76">
              <a:extLst>
                <a:ext uri="{FF2B5EF4-FFF2-40B4-BE49-F238E27FC236}">
                  <a16:creationId xmlns:a16="http://schemas.microsoft.com/office/drawing/2014/main" xmlns="" id="{E4CA16B9-75CD-4867-B3C8-0BBCDEE1EEA6}"/>
                </a:ext>
              </a:extLst>
            </p:cNvPr>
            <p:cNvSpPr/>
            <p:nvPr/>
          </p:nvSpPr>
          <p:spPr>
            <a:xfrm>
              <a:off x="4148300" y="608000"/>
              <a:ext cx="52050" cy="88600"/>
            </a:xfrm>
            <a:custGeom>
              <a:avLst/>
              <a:gdLst/>
              <a:ahLst/>
              <a:cxnLst/>
              <a:rect l="l" t="t" r="r" b="b"/>
              <a:pathLst>
                <a:path w="2082" h="3544" extrusionOk="0">
                  <a:moveTo>
                    <a:pt x="639" y="1"/>
                  </a:moveTo>
                  <a:cubicBezTo>
                    <a:pt x="580" y="1"/>
                    <a:pt x="519" y="10"/>
                    <a:pt x="460" y="31"/>
                  </a:cubicBezTo>
                  <a:cubicBezTo>
                    <a:pt x="161" y="127"/>
                    <a:pt x="1" y="450"/>
                    <a:pt x="100" y="746"/>
                  </a:cubicBezTo>
                  <a:lnTo>
                    <a:pt x="903" y="3150"/>
                  </a:lnTo>
                  <a:cubicBezTo>
                    <a:pt x="979" y="3390"/>
                    <a:pt x="1202" y="3544"/>
                    <a:pt x="1441" y="3544"/>
                  </a:cubicBezTo>
                  <a:cubicBezTo>
                    <a:pt x="1500" y="3544"/>
                    <a:pt x="1560" y="3535"/>
                    <a:pt x="1619" y="3515"/>
                  </a:cubicBezTo>
                  <a:cubicBezTo>
                    <a:pt x="1921" y="3415"/>
                    <a:pt x="2081" y="3089"/>
                    <a:pt x="1975" y="2790"/>
                  </a:cubicBezTo>
                  <a:lnTo>
                    <a:pt x="1175" y="390"/>
                  </a:lnTo>
                  <a:cubicBezTo>
                    <a:pt x="1096" y="151"/>
                    <a:pt x="875" y="1"/>
                    <a:pt x="6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49" name="Google Shape;10882;p76">
              <a:extLst>
                <a:ext uri="{FF2B5EF4-FFF2-40B4-BE49-F238E27FC236}">
                  <a16:creationId xmlns:a16="http://schemas.microsoft.com/office/drawing/2014/main" xmlns="" id="{908C4E5B-65AE-4038-901B-21F5B9FFD0A8}"/>
                </a:ext>
              </a:extLst>
            </p:cNvPr>
            <p:cNvSpPr/>
            <p:nvPr/>
          </p:nvSpPr>
          <p:spPr>
            <a:xfrm>
              <a:off x="3928725" y="307900"/>
              <a:ext cx="71200" cy="68375"/>
            </a:xfrm>
            <a:custGeom>
              <a:avLst/>
              <a:gdLst/>
              <a:ahLst/>
              <a:cxnLst/>
              <a:rect l="l" t="t" r="r" b="b"/>
              <a:pathLst>
                <a:path w="2848" h="2735" extrusionOk="0">
                  <a:moveTo>
                    <a:pt x="620" y="1"/>
                  </a:moveTo>
                  <a:cubicBezTo>
                    <a:pt x="475" y="1"/>
                    <a:pt x="330" y="57"/>
                    <a:pt x="221" y="168"/>
                  </a:cubicBezTo>
                  <a:cubicBezTo>
                    <a:pt x="3" y="385"/>
                    <a:pt x="0" y="739"/>
                    <a:pt x="214" y="962"/>
                  </a:cubicBezTo>
                  <a:lnTo>
                    <a:pt x="1815" y="2562"/>
                  </a:lnTo>
                  <a:cubicBezTo>
                    <a:pt x="1926" y="2677"/>
                    <a:pt x="2074" y="2734"/>
                    <a:pt x="2222" y="2734"/>
                  </a:cubicBezTo>
                  <a:cubicBezTo>
                    <a:pt x="2367" y="2734"/>
                    <a:pt x="2512" y="2679"/>
                    <a:pt x="2624" y="2569"/>
                  </a:cubicBezTo>
                  <a:cubicBezTo>
                    <a:pt x="2847" y="2345"/>
                    <a:pt x="2844" y="1983"/>
                    <a:pt x="2615" y="1762"/>
                  </a:cubicBezTo>
                  <a:lnTo>
                    <a:pt x="1015" y="162"/>
                  </a:lnTo>
                  <a:cubicBezTo>
                    <a:pt x="904" y="54"/>
                    <a:pt x="762" y="1"/>
                    <a:pt x="6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50" name="Google Shape;10883;p76">
              <a:extLst>
                <a:ext uri="{FF2B5EF4-FFF2-40B4-BE49-F238E27FC236}">
                  <a16:creationId xmlns:a16="http://schemas.microsoft.com/office/drawing/2014/main" xmlns="" id="{E7820316-EF90-4867-B267-0807EF58772C}"/>
                </a:ext>
              </a:extLst>
            </p:cNvPr>
            <p:cNvSpPr/>
            <p:nvPr/>
          </p:nvSpPr>
          <p:spPr>
            <a:xfrm>
              <a:off x="4008200" y="267675"/>
              <a:ext cx="51875" cy="88450"/>
            </a:xfrm>
            <a:custGeom>
              <a:avLst/>
              <a:gdLst/>
              <a:ahLst/>
              <a:cxnLst/>
              <a:rect l="l" t="t" r="r" b="b"/>
              <a:pathLst>
                <a:path w="2075" h="3538" extrusionOk="0">
                  <a:moveTo>
                    <a:pt x="636" y="1"/>
                  </a:moveTo>
                  <a:cubicBezTo>
                    <a:pt x="577" y="1"/>
                    <a:pt x="518" y="10"/>
                    <a:pt x="460" y="29"/>
                  </a:cubicBezTo>
                  <a:cubicBezTo>
                    <a:pt x="161" y="128"/>
                    <a:pt x="1" y="449"/>
                    <a:pt x="100" y="747"/>
                  </a:cubicBezTo>
                  <a:lnTo>
                    <a:pt x="900" y="3151"/>
                  </a:lnTo>
                  <a:cubicBezTo>
                    <a:pt x="979" y="3380"/>
                    <a:pt x="1193" y="3537"/>
                    <a:pt x="1438" y="3537"/>
                  </a:cubicBezTo>
                  <a:cubicBezTo>
                    <a:pt x="1498" y="3534"/>
                    <a:pt x="1559" y="3525"/>
                    <a:pt x="1619" y="3507"/>
                  </a:cubicBezTo>
                  <a:cubicBezTo>
                    <a:pt x="1915" y="3408"/>
                    <a:pt x="2075" y="3088"/>
                    <a:pt x="1975" y="2789"/>
                  </a:cubicBezTo>
                  <a:lnTo>
                    <a:pt x="1175" y="388"/>
                  </a:lnTo>
                  <a:cubicBezTo>
                    <a:pt x="1095" y="151"/>
                    <a:pt x="873" y="1"/>
                    <a:pt x="6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51" name="Google Shape;10884;p76">
              <a:extLst>
                <a:ext uri="{FF2B5EF4-FFF2-40B4-BE49-F238E27FC236}">
                  <a16:creationId xmlns:a16="http://schemas.microsoft.com/office/drawing/2014/main" xmlns="" id="{CD1CE067-1897-4956-940C-1CFABDFBFEEC}"/>
                </a:ext>
              </a:extLst>
            </p:cNvPr>
            <p:cNvSpPr/>
            <p:nvPr/>
          </p:nvSpPr>
          <p:spPr>
            <a:xfrm>
              <a:off x="3888100" y="387825"/>
              <a:ext cx="91675" cy="48300"/>
            </a:xfrm>
            <a:custGeom>
              <a:avLst/>
              <a:gdLst/>
              <a:ahLst/>
              <a:cxnLst/>
              <a:rect l="l" t="t" r="r" b="b"/>
              <a:pathLst>
                <a:path w="3667" h="1932" extrusionOk="0">
                  <a:moveTo>
                    <a:pt x="636" y="0"/>
                  </a:moveTo>
                  <a:cubicBezTo>
                    <a:pt x="400" y="0"/>
                    <a:pt x="180" y="150"/>
                    <a:pt x="100" y="386"/>
                  </a:cubicBezTo>
                  <a:cubicBezTo>
                    <a:pt x="1" y="685"/>
                    <a:pt x="161" y="1005"/>
                    <a:pt x="460" y="1105"/>
                  </a:cubicBezTo>
                  <a:lnTo>
                    <a:pt x="2860" y="1905"/>
                  </a:lnTo>
                  <a:cubicBezTo>
                    <a:pt x="2917" y="1923"/>
                    <a:pt x="2975" y="1932"/>
                    <a:pt x="3032" y="1932"/>
                  </a:cubicBezTo>
                  <a:cubicBezTo>
                    <a:pt x="3270" y="1932"/>
                    <a:pt x="3492" y="1781"/>
                    <a:pt x="3570" y="1543"/>
                  </a:cubicBezTo>
                  <a:cubicBezTo>
                    <a:pt x="3666" y="1250"/>
                    <a:pt x="3512" y="933"/>
                    <a:pt x="3219" y="830"/>
                  </a:cubicBezTo>
                  <a:lnTo>
                    <a:pt x="816" y="30"/>
                  </a:lnTo>
                  <a:cubicBezTo>
                    <a:pt x="756" y="10"/>
                    <a:pt x="696" y="0"/>
                    <a:pt x="6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sp>
        <p:nvSpPr>
          <p:cNvPr id="1052" name="Google Shape;10885;p76">
            <a:extLst>
              <a:ext uri="{FF2B5EF4-FFF2-40B4-BE49-F238E27FC236}">
                <a16:creationId xmlns:a16="http://schemas.microsoft.com/office/drawing/2014/main" xmlns="" id="{AD41686D-6956-465F-9941-2A7ADBAA44A6}"/>
              </a:ext>
            </a:extLst>
          </p:cNvPr>
          <p:cNvSpPr/>
          <p:nvPr userDrawn="1"/>
        </p:nvSpPr>
        <p:spPr>
          <a:xfrm>
            <a:off x="3347096" y="2088355"/>
            <a:ext cx="352455" cy="340116"/>
          </a:xfrm>
          <a:custGeom>
            <a:avLst/>
            <a:gdLst/>
            <a:ahLst/>
            <a:cxnLst/>
            <a:rect l="l" t="t" r="r" b="b"/>
            <a:pathLst>
              <a:path w="20023" h="19322" extrusionOk="0">
                <a:moveTo>
                  <a:pt x="15673" y="3395"/>
                </a:moveTo>
                <a:cubicBezTo>
                  <a:pt x="15818" y="3395"/>
                  <a:pt x="15963" y="3450"/>
                  <a:pt x="16073" y="3560"/>
                </a:cubicBezTo>
                <a:cubicBezTo>
                  <a:pt x="16294" y="3780"/>
                  <a:pt x="16294" y="4140"/>
                  <a:pt x="16073" y="4360"/>
                </a:cubicBezTo>
                <a:lnTo>
                  <a:pt x="13054" y="7380"/>
                </a:lnTo>
                <a:cubicBezTo>
                  <a:pt x="12939" y="7229"/>
                  <a:pt x="12815" y="7087"/>
                  <a:pt x="12682" y="6951"/>
                </a:cubicBezTo>
                <a:cubicBezTo>
                  <a:pt x="12547" y="6818"/>
                  <a:pt x="12405" y="6694"/>
                  <a:pt x="12254" y="6579"/>
                </a:cubicBezTo>
                <a:lnTo>
                  <a:pt x="15273" y="3560"/>
                </a:lnTo>
                <a:cubicBezTo>
                  <a:pt x="15383" y="3450"/>
                  <a:pt x="15528" y="3395"/>
                  <a:pt x="15673" y="3395"/>
                </a:cubicBezTo>
                <a:close/>
                <a:moveTo>
                  <a:pt x="9879" y="9187"/>
                </a:moveTo>
                <a:cubicBezTo>
                  <a:pt x="10024" y="9187"/>
                  <a:pt x="10169" y="9243"/>
                  <a:pt x="10279" y="9354"/>
                </a:cubicBezTo>
                <a:cubicBezTo>
                  <a:pt x="10635" y="9711"/>
                  <a:pt x="10385" y="10321"/>
                  <a:pt x="9880" y="10321"/>
                </a:cubicBezTo>
                <a:cubicBezTo>
                  <a:pt x="9376" y="10321"/>
                  <a:pt x="9123" y="9711"/>
                  <a:pt x="9479" y="9354"/>
                </a:cubicBezTo>
                <a:cubicBezTo>
                  <a:pt x="9589" y="9243"/>
                  <a:pt x="9734" y="9187"/>
                  <a:pt x="9879" y="9187"/>
                </a:cubicBezTo>
                <a:close/>
                <a:moveTo>
                  <a:pt x="15746" y="1059"/>
                </a:moveTo>
                <a:cubicBezTo>
                  <a:pt x="16469" y="1059"/>
                  <a:pt x="17193" y="1334"/>
                  <a:pt x="17746" y="1887"/>
                </a:cubicBezTo>
                <a:cubicBezTo>
                  <a:pt x="18878" y="3019"/>
                  <a:pt x="18845" y="4867"/>
                  <a:pt x="17674" y="5960"/>
                </a:cubicBezTo>
                <a:lnTo>
                  <a:pt x="11882" y="11755"/>
                </a:lnTo>
                <a:cubicBezTo>
                  <a:pt x="11323" y="12314"/>
                  <a:pt x="10601" y="12585"/>
                  <a:pt x="9883" y="12585"/>
                </a:cubicBezTo>
                <a:cubicBezTo>
                  <a:pt x="8973" y="12585"/>
                  <a:pt x="8071" y="12149"/>
                  <a:pt x="7519" y="11314"/>
                </a:cubicBezTo>
                <a:lnTo>
                  <a:pt x="8350" y="10487"/>
                </a:lnTo>
                <a:cubicBezTo>
                  <a:pt x="8649" y="11113"/>
                  <a:pt x="9263" y="11453"/>
                  <a:pt x="9886" y="11453"/>
                </a:cubicBezTo>
                <a:cubicBezTo>
                  <a:pt x="10313" y="11453"/>
                  <a:pt x="10745" y="11293"/>
                  <a:pt x="11082" y="10955"/>
                </a:cubicBezTo>
                <a:lnTo>
                  <a:pt x="16876" y="5160"/>
                </a:lnTo>
                <a:cubicBezTo>
                  <a:pt x="17538" y="4499"/>
                  <a:pt x="17538" y="3421"/>
                  <a:pt x="16876" y="2760"/>
                </a:cubicBezTo>
                <a:cubicBezTo>
                  <a:pt x="16544" y="2428"/>
                  <a:pt x="16110" y="2262"/>
                  <a:pt x="15675" y="2262"/>
                </a:cubicBezTo>
                <a:cubicBezTo>
                  <a:pt x="15240" y="2262"/>
                  <a:pt x="14805" y="2428"/>
                  <a:pt x="14473" y="2760"/>
                </a:cubicBezTo>
                <a:lnTo>
                  <a:pt x="11212" y="6021"/>
                </a:lnTo>
                <a:cubicBezTo>
                  <a:pt x="10787" y="5872"/>
                  <a:pt x="10339" y="5794"/>
                  <a:pt x="9888" y="5794"/>
                </a:cubicBezTo>
                <a:cubicBezTo>
                  <a:pt x="9872" y="5794"/>
                  <a:pt x="9855" y="5794"/>
                  <a:pt x="9838" y="5794"/>
                </a:cubicBezTo>
                <a:lnTo>
                  <a:pt x="13673" y="1960"/>
                </a:lnTo>
                <a:cubicBezTo>
                  <a:pt x="14232" y="1360"/>
                  <a:pt x="14988" y="1059"/>
                  <a:pt x="15746" y="1059"/>
                </a:cubicBezTo>
                <a:close/>
                <a:moveTo>
                  <a:pt x="6707" y="12126"/>
                </a:moveTo>
                <a:cubicBezTo>
                  <a:pt x="6819" y="12280"/>
                  <a:pt x="6943" y="12422"/>
                  <a:pt x="7078" y="12555"/>
                </a:cubicBezTo>
                <a:cubicBezTo>
                  <a:pt x="7211" y="12691"/>
                  <a:pt x="7356" y="12815"/>
                  <a:pt x="7507" y="12929"/>
                </a:cubicBezTo>
                <a:lnTo>
                  <a:pt x="4675" y="15759"/>
                </a:lnTo>
                <a:cubicBezTo>
                  <a:pt x="4565" y="15869"/>
                  <a:pt x="4420" y="15924"/>
                  <a:pt x="4275" y="15924"/>
                </a:cubicBezTo>
                <a:cubicBezTo>
                  <a:pt x="4130" y="15924"/>
                  <a:pt x="3985" y="15869"/>
                  <a:pt x="3875" y="15759"/>
                </a:cubicBezTo>
                <a:cubicBezTo>
                  <a:pt x="3654" y="15538"/>
                  <a:pt x="3654" y="15179"/>
                  <a:pt x="3875" y="14958"/>
                </a:cubicBezTo>
                <a:lnTo>
                  <a:pt x="6707" y="12126"/>
                </a:lnTo>
                <a:close/>
                <a:moveTo>
                  <a:pt x="9878" y="6924"/>
                </a:moveTo>
                <a:cubicBezTo>
                  <a:pt x="10788" y="6924"/>
                  <a:pt x="11690" y="7359"/>
                  <a:pt x="12242" y="8195"/>
                </a:cubicBezTo>
                <a:lnTo>
                  <a:pt x="11414" y="9022"/>
                </a:lnTo>
                <a:cubicBezTo>
                  <a:pt x="11114" y="8396"/>
                  <a:pt x="10500" y="8056"/>
                  <a:pt x="9877" y="8056"/>
                </a:cubicBezTo>
                <a:cubicBezTo>
                  <a:pt x="9449" y="8056"/>
                  <a:pt x="9017" y="8216"/>
                  <a:pt x="8679" y="8554"/>
                </a:cubicBezTo>
                <a:lnTo>
                  <a:pt x="3075" y="14158"/>
                </a:lnTo>
                <a:cubicBezTo>
                  <a:pt x="2410" y="14819"/>
                  <a:pt x="2410" y="15897"/>
                  <a:pt x="3075" y="16559"/>
                </a:cubicBezTo>
                <a:cubicBezTo>
                  <a:pt x="3407" y="16891"/>
                  <a:pt x="3842" y="17057"/>
                  <a:pt x="4276" y="17057"/>
                </a:cubicBezTo>
                <a:cubicBezTo>
                  <a:pt x="4710" y="17057"/>
                  <a:pt x="5144" y="16891"/>
                  <a:pt x="5475" y="16559"/>
                </a:cubicBezTo>
                <a:lnTo>
                  <a:pt x="8549" y="13488"/>
                </a:lnTo>
                <a:cubicBezTo>
                  <a:pt x="8978" y="13639"/>
                  <a:pt x="9428" y="13714"/>
                  <a:pt x="9880" y="13714"/>
                </a:cubicBezTo>
                <a:lnTo>
                  <a:pt x="9923" y="13714"/>
                </a:lnTo>
                <a:lnTo>
                  <a:pt x="6275" y="17359"/>
                </a:lnTo>
                <a:cubicBezTo>
                  <a:pt x="5716" y="17958"/>
                  <a:pt x="4960" y="18259"/>
                  <a:pt x="4202" y="18259"/>
                </a:cubicBezTo>
                <a:cubicBezTo>
                  <a:pt x="3479" y="18259"/>
                  <a:pt x="2755" y="17984"/>
                  <a:pt x="2202" y="17431"/>
                </a:cubicBezTo>
                <a:cubicBezTo>
                  <a:pt x="1070" y="16299"/>
                  <a:pt x="1103" y="14451"/>
                  <a:pt x="2274" y="13358"/>
                </a:cubicBezTo>
                <a:lnTo>
                  <a:pt x="7879" y="7754"/>
                </a:lnTo>
                <a:cubicBezTo>
                  <a:pt x="8438" y="7195"/>
                  <a:pt x="9160" y="6924"/>
                  <a:pt x="9878" y="6924"/>
                </a:cubicBezTo>
                <a:close/>
                <a:moveTo>
                  <a:pt x="15672" y="0"/>
                </a:moveTo>
                <a:cubicBezTo>
                  <a:pt x="14657" y="0"/>
                  <a:pt x="13643" y="387"/>
                  <a:pt x="12870" y="1159"/>
                </a:cubicBezTo>
                <a:lnTo>
                  <a:pt x="7075" y="6954"/>
                </a:lnTo>
                <a:lnTo>
                  <a:pt x="1474" y="12555"/>
                </a:lnTo>
                <a:cubicBezTo>
                  <a:pt x="339" y="13690"/>
                  <a:pt x="1" y="15393"/>
                  <a:pt x="614" y="16876"/>
                </a:cubicBezTo>
                <a:cubicBezTo>
                  <a:pt x="1227" y="18355"/>
                  <a:pt x="2673" y="19321"/>
                  <a:pt x="4276" y="19321"/>
                </a:cubicBezTo>
                <a:cubicBezTo>
                  <a:pt x="4280" y="19322"/>
                  <a:pt x="4284" y="19322"/>
                  <a:pt x="4288" y="19322"/>
                </a:cubicBezTo>
                <a:cubicBezTo>
                  <a:pt x="5334" y="19322"/>
                  <a:pt x="6338" y="18905"/>
                  <a:pt x="7078" y="18162"/>
                </a:cubicBezTo>
                <a:lnTo>
                  <a:pt x="12679" y="12558"/>
                </a:lnTo>
                <a:lnTo>
                  <a:pt x="18474" y="6767"/>
                </a:lnTo>
                <a:cubicBezTo>
                  <a:pt x="20023" y="5218"/>
                  <a:pt x="20023" y="2708"/>
                  <a:pt x="18474" y="1159"/>
                </a:cubicBezTo>
                <a:cubicBezTo>
                  <a:pt x="17701" y="387"/>
                  <a:pt x="16686" y="0"/>
                  <a:pt x="1567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5D74"/>
              </a:solidFill>
            </a:endParaRPr>
          </a:p>
        </p:txBody>
      </p:sp>
      <p:grpSp>
        <p:nvGrpSpPr>
          <p:cNvPr id="1053" name="Google Shape;10886;p76">
            <a:extLst>
              <a:ext uri="{FF2B5EF4-FFF2-40B4-BE49-F238E27FC236}">
                <a16:creationId xmlns:a16="http://schemas.microsoft.com/office/drawing/2014/main" xmlns="" id="{F58FB12A-A570-421A-B811-CC05CFB32722}"/>
              </a:ext>
            </a:extLst>
          </p:cNvPr>
          <p:cNvGrpSpPr/>
          <p:nvPr userDrawn="1"/>
        </p:nvGrpSpPr>
        <p:grpSpPr>
          <a:xfrm>
            <a:off x="3776398" y="2088385"/>
            <a:ext cx="340186" cy="340116"/>
            <a:chOff x="5053900" y="238200"/>
            <a:chExt cx="483150" cy="483050"/>
          </a:xfrm>
        </p:grpSpPr>
        <p:sp>
          <p:nvSpPr>
            <p:cNvPr id="1054" name="Google Shape;10887;p76">
              <a:extLst>
                <a:ext uri="{FF2B5EF4-FFF2-40B4-BE49-F238E27FC236}">
                  <a16:creationId xmlns:a16="http://schemas.microsoft.com/office/drawing/2014/main" xmlns="" id="{37661428-AA51-4BF5-8A15-FA1CEC34AE8E}"/>
                </a:ext>
              </a:extLst>
            </p:cNvPr>
            <p:cNvSpPr/>
            <p:nvPr/>
          </p:nvSpPr>
          <p:spPr>
            <a:xfrm>
              <a:off x="5053900" y="238200"/>
              <a:ext cx="483150" cy="483050"/>
            </a:xfrm>
            <a:custGeom>
              <a:avLst/>
              <a:gdLst/>
              <a:ahLst/>
              <a:cxnLst/>
              <a:rect l="l" t="t" r="r" b="b"/>
              <a:pathLst>
                <a:path w="19326" h="19322" extrusionOk="0">
                  <a:moveTo>
                    <a:pt x="11363" y="1929"/>
                  </a:moveTo>
                  <a:lnTo>
                    <a:pt x="12825" y="3394"/>
                  </a:lnTo>
                  <a:lnTo>
                    <a:pt x="11363" y="3394"/>
                  </a:lnTo>
                  <a:lnTo>
                    <a:pt x="11363" y="1929"/>
                  </a:lnTo>
                  <a:close/>
                  <a:moveTo>
                    <a:pt x="4569" y="4526"/>
                  </a:moveTo>
                  <a:lnTo>
                    <a:pt x="4569" y="5698"/>
                  </a:lnTo>
                  <a:lnTo>
                    <a:pt x="3437" y="5698"/>
                  </a:lnTo>
                  <a:lnTo>
                    <a:pt x="3437" y="4958"/>
                  </a:lnTo>
                  <a:cubicBezTo>
                    <a:pt x="3437" y="4719"/>
                    <a:pt x="3627" y="4526"/>
                    <a:pt x="3866" y="4526"/>
                  </a:cubicBezTo>
                  <a:close/>
                  <a:moveTo>
                    <a:pt x="15461" y="4526"/>
                  </a:moveTo>
                  <a:cubicBezTo>
                    <a:pt x="15699" y="4526"/>
                    <a:pt x="15889" y="4719"/>
                    <a:pt x="15892" y="4958"/>
                  </a:cubicBezTo>
                  <a:lnTo>
                    <a:pt x="15892" y="5698"/>
                  </a:lnTo>
                  <a:lnTo>
                    <a:pt x="14760" y="5698"/>
                  </a:lnTo>
                  <a:lnTo>
                    <a:pt x="14760" y="4526"/>
                  </a:lnTo>
                  <a:close/>
                  <a:moveTo>
                    <a:pt x="10231" y="1129"/>
                  </a:moveTo>
                  <a:lnTo>
                    <a:pt x="10231" y="3962"/>
                  </a:lnTo>
                  <a:cubicBezTo>
                    <a:pt x="10231" y="4273"/>
                    <a:pt x="10481" y="4526"/>
                    <a:pt x="10795" y="4526"/>
                  </a:cubicBezTo>
                  <a:lnTo>
                    <a:pt x="13628" y="4526"/>
                  </a:lnTo>
                  <a:lnTo>
                    <a:pt x="13628" y="6830"/>
                  </a:lnTo>
                  <a:lnTo>
                    <a:pt x="5702" y="6830"/>
                  </a:lnTo>
                  <a:lnTo>
                    <a:pt x="5702" y="1129"/>
                  </a:lnTo>
                  <a:close/>
                  <a:moveTo>
                    <a:pt x="17628" y="6830"/>
                  </a:moveTo>
                  <a:cubicBezTo>
                    <a:pt x="17939" y="6830"/>
                    <a:pt x="18193" y="7081"/>
                    <a:pt x="18193" y="7395"/>
                  </a:cubicBezTo>
                  <a:lnTo>
                    <a:pt x="18193" y="14188"/>
                  </a:lnTo>
                  <a:cubicBezTo>
                    <a:pt x="18193" y="14502"/>
                    <a:pt x="17939" y="14756"/>
                    <a:pt x="17628" y="14756"/>
                  </a:cubicBezTo>
                  <a:lnTo>
                    <a:pt x="14760" y="14756"/>
                  </a:lnTo>
                  <a:lnTo>
                    <a:pt x="14760" y="12491"/>
                  </a:lnTo>
                  <a:lnTo>
                    <a:pt x="15325" y="12491"/>
                  </a:lnTo>
                  <a:cubicBezTo>
                    <a:pt x="15639" y="12491"/>
                    <a:pt x="15889" y="12238"/>
                    <a:pt x="15889" y="11924"/>
                  </a:cubicBezTo>
                  <a:cubicBezTo>
                    <a:pt x="15889" y="11610"/>
                    <a:pt x="15639" y="11359"/>
                    <a:pt x="15325" y="11359"/>
                  </a:cubicBezTo>
                  <a:lnTo>
                    <a:pt x="4002" y="11359"/>
                  </a:lnTo>
                  <a:cubicBezTo>
                    <a:pt x="3688" y="11359"/>
                    <a:pt x="3437" y="11610"/>
                    <a:pt x="3437" y="11924"/>
                  </a:cubicBezTo>
                  <a:cubicBezTo>
                    <a:pt x="3437" y="12238"/>
                    <a:pt x="3688" y="12491"/>
                    <a:pt x="4002" y="12491"/>
                  </a:cubicBezTo>
                  <a:lnTo>
                    <a:pt x="4569" y="12491"/>
                  </a:lnTo>
                  <a:lnTo>
                    <a:pt x="4569" y="14756"/>
                  </a:lnTo>
                  <a:lnTo>
                    <a:pt x="1701" y="14756"/>
                  </a:lnTo>
                  <a:cubicBezTo>
                    <a:pt x="1387" y="14756"/>
                    <a:pt x="1133" y="14502"/>
                    <a:pt x="1133" y="14188"/>
                  </a:cubicBezTo>
                  <a:lnTo>
                    <a:pt x="1133" y="7395"/>
                  </a:lnTo>
                  <a:cubicBezTo>
                    <a:pt x="1133" y="7081"/>
                    <a:pt x="1387" y="6830"/>
                    <a:pt x="1701" y="6830"/>
                  </a:cubicBezTo>
                  <a:lnTo>
                    <a:pt x="4569" y="6830"/>
                  </a:lnTo>
                  <a:lnTo>
                    <a:pt x="4569" y="7395"/>
                  </a:lnTo>
                  <a:cubicBezTo>
                    <a:pt x="4569" y="7709"/>
                    <a:pt x="4820" y="7962"/>
                    <a:pt x="5134" y="7962"/>
                  </a:cubicBezTo>
                  <a:lnTo>
                    <a:pt x="14192" y="7962"/>
                  </a:lnTo>
                  <a:cubicBezTo>
                    <a:pt x="14506" y="7962"/>
                    <a:pt x="14760" y="7709"/>
                    <a:pt x="14760" y="7395"/>
                  </a:cubicBezTo>
                  <a:lnTo>
                    <a:pt x="14760" y="6830"/>
                  </a:lnTo>
                  <a:close/>
                  <a:moveTo>
                    <a:pt x="13628" y="12491"/>
                  </a:moveTo>
                  <a:lnTo>
                    <a:pt x="13628" y="18189"/>
                  </a:lnTo>
                  <a:lnTo>
                    <a:pt x="5702" y="18189"/>
                  </a:lnTo>
                  <a:lnTo>
                    <a:pt x="5702" y="12491"/>
                  </a:lnTo>
                  <a:close/>
                  <a:moveTo>
                    <a:pt x="5134" y="0"/>
                  </a:moveTo>
                  <a:cubicBezTo>
                    <a:pt x="4820" y="0"/>
                    <a:pt x="4569" y="254"/>
                    <a:pt x="4569" y="568"/>
                  </a:cubicBezTo>
                  <a:lnTo>
                    <a:pt x="4569" y="3394"/>
                  </a:lnTo>
                  <a:lnTo>
                    <a:pt x="3866" y="3394"/>
                  </a:lnTo>
                  <a:cubicBezTo>
                    <a:pt x="3002" y="3394"/>
                    <a:pt x="2305" y="4094"/>
                    <a:pt x="2305" y="4958"/>
                  </a:cubicBezTo>
                  <a:lnTo>
                    <a:pt x="2305" y="5698"/>
                  </a:lnTo>
                  <a:lnTo>
                    <a:pt x="1701" y="5698"/>
                  </a:lnTo>
                  <a:cubicBezTo>
                    <a:pt x="762" y="5698"/>
                    <a:pt x="1" y="6456"/>
                    <a:pt x="1" y="7395"/>
                  </a:cubicBezTo>
                  <a:lnTo>
                    <a:pt x="1" y="14188"/>
                  </a:lnTo>
                  <a:cubicBezTo>
                    <a:pt x="1" y="15127"/>
                    <a:pt x="762" y="15885"/>
                    <a:pt x="1701" y="15888"/>
                  </a:cubicBezTo>
                  <a:lnTo>
                    <a:pt x="4569" y="15888"/>
                  </a:lnTo>
                  <a:lnTo>
                    <a:pt x="4569" y="18757"/>
                  </a:lnTo>
                  <a:cubicBezTo>
                    <a:pt x="4569" y="19068"/>
                    <a:pt x="4820" y="19321"/>
                    <a:pt x="5134" y="19321"/>
                  </a:cubicBezTo>
                  <a:lnTo>
                    <a:pt x="14192" y="19321"/>
                  </a:lnTo>
                  <a:cubicBezTo>
                    <a:pt x="14506" y="19321"/>
                    <a:pt x="14760" y="19068"/>
                    <a:pt x="14760" y="18757"/>
                  </a:cubicBezTo>
                  <a:lnTo>
                    <a:pt x="14760" y="15888"/>
                  </a:lnTo>
                  <a:lnTo>
                    <a:pt x="17628" y="15888"/>
                  </a:lnTo>
                  <a:cubicBezTo>
                    <a:pt x="18565" y="15885"/>
                    <a:pt x="19325" y="15127"/>
                    <a:pt x="19325" y="14188"/>
                  </a:cubicBezTo>
                  <a:lnTo>
                    <a:pt x="19325" y="7395"/>
                  </a:lnTo>
                  <a:cubicBezTo>
                    <a:pt x="19325" y="6456"/>
                    <a:pt x="18565" y="5698"/>
                    <a:pt x="17628" y="5698"/>
                  </a:cubicBezTo>
                  <a:lnTo>
                    <a:pt x="17025" y="5698"/>
                  </a:lnTo>
                  <a:lnTo>
                    <a:pt x="17025" y="4958"/>
                  </a:lnTo>
                  <a:cubicBezTo>
                    <a:pt x="17022" y="4094"/>
                    <a:pt x="16324" y="3394"/>
                    <a:pt x="15461" y="3394"/>
                  </a:cubicBezTo>
                  <a:lnTo>
                    <a:pt x="14428" y="3394"/>
                  </a:lnTo>
                  <a:lnTo>
                    <a:pt x="11197" y="163"/>
                  </a:lnTo>
                  <a:cubicBezTo>
                    <a:pt x="11185" y="151"/>
                    <a:pt x="11173" y="142"/>
                    <a:pt x="11158" y="130"/>
                  </a:cubicBezTo>
                  <a:lnTo>
                    <a:pt x="11146" y="121"/>
                  </a:lnTo>
                  <a:lnTo>
                    <a:pt x="11119" y="100"/>
                  </a:lnTo>
                  <a:lnTo>
                    <a:pt x="11103" y="91"/>
                  </a:lnTo>
                  <a:cubicBezTo>
                    <a:pt x="11094" y="85"/>
                    <a:pt x="11085" y="79"/>
                    <a:pt x="11073" y="72"/>
                  </a:cubicBezTo>
                  <a:lnTo>
                    <a:pt x="11061" y="63"/>
                  </a:lnTo>
                  <a:cubicBezTo>
                    <a:pt x="11049" y="57"/>
                    <a:pt x="11034" y="51"/>
                    <a:pt x="11019" y="45"/>
                  </a:cubicBezTo>
                  <a:lnTo>
                    <a:pt x="11001" y="36"/>
                  </a:lnTo>
                  <a:cubicBezTo>
                    <a:pt x="10992" y="33"/>
                    <a:pt x="10983" y="30"/>
                    <a:pt x="10974" y="27"/>
                  </a:cubicBezTo>
                  <a:lnTo>
                    <a:pt x="10952" y="21"/>
                  </a:lnTo>
                  <a:cubicBezTo>
                    <a:pt x="10943" y="18"/>
                    <a:pt x="10931" y="15"/>
                    <a:pt x="10919" y="12"/>
                  </a:cubicBezTo>
                  <a:lnTo>
                    <a:pt x="10907" y="9"/>
                  </a:lnTo>
                  <a:cubicBezTo>
                    <a:pt x="10889" y="6"/>
                    <a:pt x="10874" y="3"/>
                    <a:pt x="108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55" name="Google Shape;10888;p76">
              <a:extLst>
                <a:ext uri="{FF2B5EF4-FFF2-40B4-BE49-F238E27FC236}">
                  <a16:creationId xmlns:a16="http://schemas.microsoft.com/office/drawing/2014/main" xmlns="" id="{E2ACEDEA-1022-44E8-9CC4-55665DA66212}"/>
                </a:ext>
              </a:extLst>
            </p:cNvPr>
            <p:cNvSpPr/>
            <p:nvPr/>
          </p:nvSpPr>
          <p:spPr>
            <a:xfrm>
              <a:off x="5422900" y="465550"/>
              <a:ext cx="56550" cy="28325"/>
            </a:xfrm>
            <a:custGeom>
              <a:avLst/>
              <a:gdLst/>
              <a:ahLst/>
              <a:cxnLst/>
              <a:rect l="l" t="t" r="r" b="b"/>
              <a:pathLst>
                <a:path w="2262" h="1133" extrusionOk="0">
                  <a:moveTo>
                    <a:pt x="565" y="1"/>
                  </a:moveTo>
                  <a:cubicBezTo>
                    <a:pt x="251" y="1"/>
                    <a:pt x="0" y="251"/>
                    <a:pt x="0" y="565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1697" y="1133"/>
                  </a:lnTo>
                  <a:cubicBezTo>
                    <a:pt x="2011" y="1133"/>
                    <a:pt x="2262" y="879"/>
                    <a:pt x="2262" y="565"/>
                  </a:cubicBezTo>
                  <a:cubicBezTo>
                    <a:pt x="2262" y="251"/>
                    <a:pt x="2011" y="1"/>
                    <a:pt x="16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56" name="Google Shape;10889;p76">
              <a:extLst>
                <a:ext uri="{FF2B5EF4-FFF2-40B4-BE49-F238E27FC236}">
                  <a16:creationId xmlns:a16="http://schemas.microsoft.com/office/drawing/2014/main" xmlns="" id="{E6295DB8-BD4E-4714-AEBD-A378AE396690}"/>
                </a:ext>
              </a:extLst>
            </p:cNvPr>
            <p:cNvSpPr/>
            <p:nvPr/>
          </p:nvSpPr>
          <p:spPr>
            <a:xfrm>
              <a:off x="5224725" y="578775"/>
              <a:ext cx="141500" cy="28350"/>
            </a:xfrm>
            <a:custGeom>
              <a:avLst/>
              <a:gdLst/>
              <a:ahLst/>
              <a:cxnLst/>
              <a:rect l="l" t="t" r="r" b="b"/>
              <a:pathLst>
                <a:path w="5660" h="1134" extrusionOk="0">
                  <a:moveTo>
                    <a:pt x="566" y="1"/>
                  </a:moveTo>
                  <a:cubicBezTo>
                    <a:pt x="252" y="1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5095" y="1133"/>
                  </a:lnTo>
                  <a:cubicBezTo>
                    <a:pt x="5409" y="1133"/>
                    <a:pt x="5659" y="879"/>
                    <a:pt x="5659" y="565"/>
                  </a:cubicBezTo>
                  <a:cubicBezTo>
                    <a:pt x="5659" y="251"/>
                    <a:pt x="5409" y="1"/>
                    <a:pt x="50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57" name="Google Shape;10890;p76">
              <a:extLst>
                <a:ext uri="{FF2B5EF4-FFF2-40B4-BE49-F238E27FC236}">
                  <a16:creationId xmlns:a16="http://schemas.microsoft.com/office/drawing/2014/main" xmlns="" id="{C273BE79-BD4D-4CEF-AFB7-62FF43529214}"/>
                </a:ext>
              </a:extLst>
            </p:cNvPr>
            <p:cNvSpPr/>
            <p:nvPr/>
          </p:nvSpPr>
          <p:spPr>
            <a:xfrm>
              <a:off x="5224725" y="635400"/>
              <a:ext cx="141500" cy="28325"/>
            </a:xfrm>
            <a:custGeom>
              <a:avLst/>
              <a:gdLst/>
              <a:ahLst/>
              <a:cxnLst/>
              <a:rect l="l" t="t" r="r" b="b"/>
              <a:pathLst>
                <a:path w="5660" h="1133" extrusionOk="0">
                  <a:moveTo>
                    <a:pt x="566" y="0"/>
                  </a:moveTo>
                  <a:cubicBezTo>
                    <a:pt x="252" y="0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5095" y="1133"/>
                  </a:lnTo>
                  <a:cubicBezTo>
                    <a:pt x="5409" y="1133"/>
                    <a:pt x="5659" y="879"/>
                    <a:pt x="5659" y="565"/>
                  </a:cubicBezTo>
                  <a:cubicBezTo>
                    <a:pt x="5659" y="251"/>
                    <a:pt x="5409" y="0"/>
                    <a:pt x="50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058" name="Google Shape;10891;p76">
            <a:extLst>
              <a:ext uri="{FF2B5EF4-FFF2-40B4-BE49-F238E27FC236}">
                <a16:creationId xmlns:a16="http://schemas.microsoft.com/office/drawing/2014/main" xmlns="" id="{DF4579EB-3DA1-4A54-A06B-14784FB7EB54}"/>
              </a:ext>
            </a:extLst>
          </p:cNvPr>
          <p:cNvGrpSpPr/>
          <p:nvPr userDrawn="1"/>
        </p:nvGrpSpPr>
        <p:grpSpPr>
          <a:xfrm>
            <a:off x="4190348" y="2088358"/>
            <a:ext cx="340168" cy="340168"/>
            <a:chOff x="5648375" y="238125"/>
            <a:chExt cx="483125" cy="483125"/>
          </a:xfrm>
        </p:grpSpPr>
        <p:sp>
          <p:nvSpPr>
            <p:cNvPr id="1059" name="Google Shape;10892;p76">
              <a:extLst>
                <a:ext uri="{FF2B5EF4-FFF2-40B4-BE49-F238E27FC236}">
                  <a16:creationId xmlns:a16="http://schemas.microsoft.com/office/drawing/2014/main" xmlns="" id="{7349A52F-FD61-4D6A-A82B-E6B09CED7BE3}"/>
                </a:ext>
              </a:extLst>
            </p:cNvPr>
            <p:cNvSpPr/>
            <p:nvPr/>
          </p:nvSpPr>
          <p:spPr>
            <a:xfrm>
              <a:off x="5648375" y="23812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4001" y="1132"/>
                  </a:moveTo>
                  <a:cubicBezTo>
                    <a:pt x="4315" y="1132"/>
                    <a:pt x="4569" y="1386"/>
                    <a:pt x="4569" y="1700"/>
                  </a:cubicBezTo>
                  <a:lnTo>
                    <a:pt x="4569" y="3965"/>
                  </a:lnTo>
                  <a:cubicBezTo>
                    <a:pt x="4569" y="4276"/>
                    <a:pt x="4315" y="4529"/>
                    <a:pt x="4001" y="4529"/>
                  </a:cubicBezTo>
                  <a:cubicBezTo>
                    <a:pt x="3687" y="4529"/>
                    <a:pt x="3436" y="4276"/>
                    <a:pt x="3436" y="3965"/>
                  </a:cubicBezTo>
                  <a:lnTo>
                    <a:pt x="3436" y="1700"/>
                  </a:lnTo>
                  <a:cubicBezTo>
                    <a:pt x="3436" y="1386"/>
                    <a:pt x="3687" y="1132"/>
                    <a:pt x="4001" y="1132"/>
                  </a:cubicBezTo>
                  <a:close/>
                  <a:moveTo>
                    <a:pt x="9662" y="1132"/>
                  </a:moveTo>
                  <a:cubicBezTo>
                    <a:pt x="9976" y="1132"/>
                    <a:pt x="10230" y="1386"/>
                    <a:pt x="10230" y="1700"/>
                  </a:cubicBezTo>
                  <a:lnTo>
                    <a:pt x="10230" y="3965"/>
                  </a:lnTo>
                  <a:cubicBezTo>
                    <a:pt x="10230" y="4276"/>
                    <a:pt x="9976" y="4529"/>
                    <a:pt x="9662" y="4529"/>
                  </a:cubicBezTo>
                  <a:cubicBezTo>
                    <a:pt x="9348" y="4529"/>
                    <a:pt x="9098" y="4276"/>
                    <a:pt x="9098" y="3965"/>
                  </a:cubicBezTo>
                  <a:lnTo>
                    <a:pt x="9098" y="1700"/>
                  </a:lnTo>
                  <a:cubicBezTo>
                    <a:pt x="9098" y="1386"/>
                    <a:pt x="9348" y="1132"/>
                    <a:pt x="9662" y="1132"/>
                  </a:cubicBezTo>
                  <a:close/>
                  <a:moveTo>
                    <a:pt x="15324" y="1132"/>
                  </a:moveTo>
                  <a:cubicBezTo>
                    <a:pt x="15638" y="1132"/>
                    <a:pt x="15891" y="1386"/>
                    <a:pt x="15891" y="1700"/>
                  </a:cubicBezTo>
                  <a:lnTo>
                    <a:pt x="15891" y="3965"/>
                  </a:lnTo>
                  <a:cubicBezTo>
                    <a:pt x="15891" y="4276"/>
                    <a:pt x="15638" y="4529"/>
                    <a:pt x="15324" y="4529"/>
                  </a:cubicBezTo>
                  <a:cubicBezTo>
                    <a:pt x="15010" y="4529"/>
                    <a:pt x="14759" y="4276"/>
                    <a:pt x="14759" y="3965"/>
                  </a:cubicBezTo>
                  <a:lnTo>
                    <a:pt x="14759" y="1700"/>
                  </a:lnTo>
                  <a:cubicBezTo>
                    <a:pt x="14759" y="1386"/>
                    <a:pt x="15010" y="1132"/>
                    <a:pt x="15324" y="1132"/>
                  </a:cubicBezTo>
                  <a:close/>
                  <a:moveTo>
                    <a:pt x="17628" y="3397"/>
                  </a:moveTo>
                  <a:cubicBezTo>
                    <a:pt x="17939" y="3397"/>
                    <a:pt x="18192" y="3651"/>
                    <a:pt x="18192" y="3965"/>
                  </a:cubicBezTo>
                  <a:lnTo>
                    <a:pt x="18192" y="6833"/>
                  </a:lnTo>
                  <a:lnTo>
                    <a:pt x="1132" y="6833"/>
                  </a:lnTo>
                  <a:lnTo>
                    <a:pt x="1132" y="3965"/>
                  </a:lnTo>
                  <a:cubicBezTo>
                    <a:pt x="1132" y="3651"/>
                    <a:pt x="1386" y="3397"/>
                    <a:pt x="1700" y="3397"/>
                  </a:cubicBezTo>
                  <a:lnTo>
                    <a:pt x="2304" y="3397"/>
                  </a:lnTo>
                  <a:lnTo>
                    <a:pt x="2304" y="3965"/>
                  </a:lnTo>
                  <a:cubicBezTo>
                    <a:pt x="2304" y="4901"/>
                    <a:pt x="3062" y="5661"/>
                    <a:pt x="4001" y="5661"/>
                  </a:cubicBezTo>
                  <a:cubicBezTo>
                    <a:pt x="4940" y="5661"/>
                    <a:pt x="5701" y="4901"/>
                    <a:pt x="5701" y="3965"/>
                  </a:cubicBezTo>
                  <a:lnTo>
                    <a:pt x="5701" y="3397"/>
                  </a:lnTo>
                  <a:lnTo>
                    <a:pt x="7965" y="3397"/>
                  </a:lnTo>
                  <a:lnTo>
                    <a:pt x="7965" y="3965"/>
                  </a:lnTo>
                  <a:cubicBezTo>
                    <a:pt x="7965" y="4901"/>
                    <a:pt x="8723" y="5661"/>
                    <a:pt x="9662" y="5661"/>
                  </a:cubicBezTo>
                  <a:cubicBezTo>
                    <a:pt x="10601" y="5661"/>
                    <a:pt x="11362" y="4901"/>
                    <a:pt x="11362" y="3965"/>
                  </a:cubicBezTo>
                  <a:lnTo>
                    <a:pt x="11362" y="3397"/>
                  </a:lnTo>
                  <a:lnTo>
                    <a:pt x="13627" y="3397"/>
                  </a:lnTo>
                  <a:lnTo>
                    <a:pt x="13627" y="3965"/>
                  </a:lnTo>
                  <a:cubicBezTo>
                    <a:pt x="13627" y="4901"/>
                    <a:pt x="14385" y="5661"/>
                    <a:pt x="15324" y="5661"/>
                  </a:cubicBezTo>
                  <a:cubicBezTo>
                    <a:pt x="16263" y="5661"/>
                    <a:pt x="17024" y="4901"/>
                    <a:pt x="17024" y="3965"/>
                  </a:cubicBezTo>
                  <a:lnTo>
                    <a:pt x="17024" y="3397"/>
                  </a:lnTo>
                  <a:close/>
                  <a:moveTo>
                    <a:pt x="18192" y="7965"/>
                  </a:moveTo>
                  <a:lnTo>
                    <a:pt x="18192" y="17628"/>
                  </a:lnTo>
                  <a:cubicBezTo>
                    <a:pt x="18192" y="17939"/>
                    <a:pt x="17939" y="18192"/>
                    <a:pt x="17628" y="18192"/>
                  </a:cubicBezTo>
                  <a:lnTo>
                    <a:pt x="1700" y="18192"/>
                  </a:lnTo>
                  <a:cubicBezTo>
                    <a:pt x="1386" y="18192"/>
                    <a:pt x="1132" y="17939"/>
                    <a:pt x="1132" y="17628"/>
                  </a:cubicBezTo>
                  <a:lnTo>
                    <a:pt x="1132" y="7965"/>
                  </a:lnTo>
                  <a:close/>
                  <a:moveTo>
                    <a:pt x="4001" y="0"/>
                  </a:moveTo>
                  <a:cubicBezTo>
                    <a:pt x="3062" y="0"/>
                    <a:pt x="2304" y="761"/>
                    <a:pt x="2304" y="1700"/>
                  </a:cubicBezTo>
                  <a:lnTo>
                    <a:pt x="2304" y="2265"/>
                  </a:lnTo>
                  <a:lnTo>
                    <a:pt x="1700" y="2265"/>
                  </a:lnTo>
                  <a:cubicBezTo>
                    <a:pt x="761" y="2265"/>
                    <a:pt x="0" y="3025"/>
                    <a:pt x="0" y="3965"/>
                  </a:cubicBezTo>
                  <a:lnTo>
                    <a:pt x="0" y="17628"/>
                  </a:lnTo>
                  <a:cubicBezTo>
                    <a:pt x="0" y="18564"/>
                    <a:pt x="761" y="19324"/>
                    <a:pt x="1700" y="19324"/>
                  </a:cubicBezTo>
                  <a:lnTo>
                    <a:pt x="17628" y="19324"/>
                  </a:lnTo>
                  <a:cubicBezTo>
                    <a:pt x="18564" y="19324"/>
                    <a:pt x="19325" y="18564"/>
                    <a:pt x="19325" y="17628"/>
                  </a:cubicBezTo>
                  <a:lnTo>
                    <a:pt x="19325" y="3965"/>
                  </a:lnTo>
                  <a:cubicBezTo>
                    <a:pt x="19325" y="3025"/>
                    <a:pt x="18564" y="2265"/>
                    <a:pt x="17628" y="2265"/>
                  </a:cubicBezTo>
                  <a:lnTo>
                    <a:pt x="17024" y="2265"/>
                  </a:lnTo>
                  <a:lnTo>
                    <a:pt x="17024" y="1700"/>
                  </a:lnTo>
                  <a:cubicBezTo>
                    <a:pt x="17024" y="761"/>
                    <a:pt x="16263" y="0"/>
                    <a:pt x="15324" y="0"/>
                  </a:cubicBezTo>
                  <a:cubicBezTo>
                    <a:pt x="14385" y="0"/>
                    <a:pt x="13627" y="761"/>
                    <a:pt x="13627" y="1700"/>
                  </a:cubicBezTo>
                  <a:lnTo>
                    <a:pt x="13627" y="2265"/>
                  </a:lnTo>
                  <a:lnTo>
                    <a:pt x="11362" y="2265"/>
                  </a:lnTo>
                  <a:lnTo>
                    <a:pt x="11362" y="1700"/>
                  </a:lnTo>
                  <a:cubicBezTo>
                    <a:pt x="11362" y="761"/>
                    <a:pt x="10601" y="0"/>
                    <a:pt x="9662" y="0"/>
                  </a:cubicBezTo>
                  <a:cubicBezTo>
                    <a:pt x="8723" y="0"/>
                    <a:pt x="7965" y="761"/>
                    <a:pt x="7965" y="1700"/>
                  </a:cubicBezTo>
                  <a:lnTo>
                    <a:pt x="7965" y="2265"/>
                  </a:lnTo>
                  <a:lnTo>
                    <a:pt x="5701" y="2265"/>
                  </a:lnTo>
                  <a:lnTo>
                    <a:pt x="5701" y="1700"/>
                  </a:lnTo>
                  <a:cubicBezTo>
                    <a:pt x="5701" y="761"/>
                    <a:pt x="4940" y="0"/>
                    <a:pt x="40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60" name="Google Shape;10893;p76">
              <a:extLst>
                <a:ext uri="{FF2B5EF4-FFF2-40B4-BE49-F238E27FC236}">
                  <a16:creationId xmlns:a16="http://schemas.microsoft.com/office/drawing/2014/main" xmlns="" id="{0B3F84F6-2C54-4BB9-BFDF-94042DAAC30C}"/>
                </a:ext>
              </a:extLst>
            </p:cNvPr>
            <p:cNvSpPr/>
            <p:nvPr/>
          </p:nvSpPr>
          <p:spPr>
            <a:xfrm>
              <a:off x="5705950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1"/>
                  </a:moveTo>
                  <a:cubicBezTo>
                    <a:pt x="252" y="1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1"/>
                    <a:pt x="28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61" name="Google Shape;10894;p76">
              <a:extLst>
                <a:ext uri="{FF2B5EF4-FFF2-40B4-BE49-F238E27FC236}">
                  <a16:creationId xmlns:a16="http://schemas.microsoft.com/office/drawing/2014/main" xmlns="" id="{72A9CD9B-86D7-41B4-9B15-469D48FA56F0}"/>
                </a:ext>
              </a:extLst>
            </p:cNvPr>
            <p:cNvSpPr/>
            <p:nvPr/>
          </p:nvSpPr>
          <p:spPr>
            <a:xfrm>
              <a:off x="5847500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0" y="251"/>
                    <a:pt x="0" y="565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5"/>
                  </a:cubicBezTo>
                  <a:cubicBezTo>
                    <a:pt x="3394" y="251"/>
                    <a:pt x="3144" y="1"/>
                    <a:pt x="28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62" name="Google Shape;10895;p76">
              <a:extLst>
                <a:ext uri="{FF2B5EF4-FFF2-40B4-BE49-F238E27FC236}">
                  <a16:creationId xmlns:a16="http://schemas.microsoft.com/office/drawing/2014/main" xmlns="" id="{69D9C6A5-0B74-40B1-A48E-2A6F8D40F7EF}"/>
                </a:ext>
              </a:extLst>
            </p:cNvPr>
            <p:cNvSpPr/>
            <p:nvPr/>
          </p:nvSpPr>
          <p:spPr>
            <a:xfrm>
              <a:off x="5989025" y="46555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1" y="251"/>
                    <a:pt x="1" y="565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1"/>
                    <a:pt x="28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63" name="Google Shape;10896;p76">
              <a:extLst>
                <a:ext uri="{FF2B5EF4-FFF2-40B4-BE49-F238E27FC236}">
                  <a16:creationId xmlns:a16="http://schemas.microsoft.com/office/drawing/2014/main" xmlns="" id="{1CB4E04D-6DF3-44BD-BD50-223C8FB6E9ED}"/>
                </a:ext>
              </a:extLst>
            </p:cNvPr>
            <p:cNvSpPr/>
            <p:nvPr/>
          </p:nvSpPr>
          <p:spPr>
            <a:xfrm>
              <a:off x="5705950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0"/>
                  </a:moveTo>
                  <a:cubicBezTo>
                    <a:pt x="252" y="0"/>
                    <a:pt x="1" y="251"/>
                    <a:pt x="1" y="565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0"/>
                    <a:pt x="28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64" name="Google Shape;10897;p76">
              <a:extLst>
                <a:ext uri="{FF2B5EF4-FFF2-40B4-BE49-F238E27FC236}">
                  <a16:creationId xmlns:a16="http://schemas.microsoft.com/office/drawing/2014/main" xmlns="" id="{2524738D-547F-4C6D-93F3-C9B00BB2E53F}"/>
                </a:ext>
              </a:extLst>
            </p:cNvPr>
            <p:cNvSpPr/>
            <p:nvPr/>
          </p:nvSpPr>
          <p:spPr>
            <a:xfrm>
              <a:off x="5847500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0"/>
                  </a:moveTo>
                  <a:cubicBezTo>
                    <a:pt x="251" y="0"/>
                    <a:pt x="0" y="251"/>
                    <a:pt x="0" y="565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5"/>
                  </a:cubicBezTo>
                  <a:cubicBezTo>
                    <a:pt x="3394" y="251"/>
                    <a:pt x="3144" y="0"/>
                    <a:pt x="28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65" name="Google Shape;10898;p76">
              <a:extLst>
                <a:ext uri="{FF2B5EF4-FFF2-40B4-BE49-F238E27FC236}">
                  <a16:creationId xmlns:a16="http://schemas.microsoft.com/office/drawing/2014/main" xmlns="" id="{289A4C86-26D7-4BFA-9F6E-752A840AC4A9}"/>
                </a:ext>
              </a:extLst>
            </p:cNvPr>
            <p:cNvSpPr/>
            <p:nvPr/>
          </p:nvSpPr>
          <p:spPr>
            <a:xfrm>
              <a:off x="5989025" y="550475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0"/>
                  </a:moveTo>
                  <a:cubicBezTo>
                    <a:pt x="251" y="0"/>
                    <a:pt x="1" y="251"/>
                    <a:pt x="1" y="565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5"/>
                  </a:cubicBezTo>
                  <a:cubicBezTo>
                    <a:pt x="3395" y="251"/>
                    <a:pt x="3144" y="0"/>
                    <a:pt x="28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66" name="Google Shape;10899;p76">
              <a:extLst>
                <a:ext uri="{FF2B5EF4-FFF2-40B4-BE49-F238E27FC236}">
                  <a16:creationId xmlns:a16="http://schemas.microsoft.com/office/drawing/2014/main" xmlns="" id="{D5227C84-B8CD-47A4-AEAC-BFEC5972EE4D}"/>
                </a:ext>
              </a:extLst>
            </p:cNvPr>
            <p:cNvSpPr/>
            <p:nvPr/>
          </p:nvSpPr>
          <p:spPr>
            <a:xfrm>
              <a:off x="5705950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6" y="1"/>
                  </a:moveTo>
                  <a:cubicBezTo>
                    <a:pt x="252" y="1"/>
                    <a:pt x="1" y="254"/>
                    <a:pt x="1" y="568"/>
                  </a:cubicBezTo>
                  <a:cubicBezTo>
                    <a:pt x="1" y="879"/>
                    <a:pt x="252" y="1133"/>
                    <a:pt x="566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8"/>
                  </a:cubicBezTo>
                  <a:cubicBezTo>
                    <a:pt x="3395" y="254"/>
                    <a:pt x="3144" y="1"/>
                    <a:pt x="28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67" name="Google Shape;10900;p76">
              <a:extLst>
                <a:ext uri="{FF2B5EF4-FFF2-40B4-BE49-F238E27FC236}">
                  <a16:creationId xmlns:a16="http://schemas.microsoft.com/office/drawing/2014/main" xmlns="" id="{D13B3C9B-F5A1-4F05-B1FB-777E257EFE23}"/>
                </a:ext>
              </a:extLst>
            </p:cNvPr>
            <p:cNvSpPr/>
            <p:nvPr/>
          </p:nvSpPr>
          <p:spPr>
            <a:xfrm>
              <a:off x="5847500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0" y="254"/>
                    <a:pt x="0" y="568"/>
                  </a:cubicBezTo>
                  <a:cubicBezTo>
                    <a:pt x="0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4" y="879"/>
                    <a:pt x="3394" y="568"/>
                  </a:cubicBezTo>
                  <a:cubicBezTo>
                    <a:pt x="3394" y="254"/>
                    <a:pt x="3144" y="1"/>
                    <a:pt x="28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68" name="Google Shape;10901;p76">
              <a:extLst>
                <a:ext uri="{FF2B5EF4-FFF2-40B4-BE49-F238E27FC236}">
                  <a16:creationId xmlns:a16="http://schemas.microsoft.com/office/drawing/2014/main" xmlns="" id="{51A7D787-EA56-4CAB-8E76-6E6E16C454F8}"/>
                </a:ext>
              </a:extLst>
            </p:cNvPr>
            <p:cNvSpPr/>
            <p:nvPr/>
          </p:nvSpPr>
          <p:spPr>
            <a:xfrm>
              <a:off x="5989025" y="636300"/>
              <a:ext cx="84875" cy="28325"/>
            </a:xfrm>
            <a:custGeom>
              <a:avLst/>
              <a:gdLst/>
              <a:ahLst/>
              <a:cxnLst/>
              <a:rect l="l" t="t" r="r" b="b"/>
              <a:pathLst>
                <a:path w="3395" h="1133" extrusionOk="0">
                  <a:moveTo>
                    <a:pt x="565" y="1"/>
                  </a:moveTo>
                  <a:cubicBezTo>
                    <a:pt x="251" y="1"/>
                    <a:pt x="1" y="254"/>
                    <a:pt x="1" y="568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2830" y="1133"/>
                  </a:lnTo>
                  <a:cubicBezTo>
                    <a:pt x="3144" y="1133"/>
                    <a:pt x="3395" y="879"/>
                    <a:pt x="3395" y="568"/>
                  </a:cubicBezTo>
                  <a:cubicBezTo>
                    <a:pt x="3395" y="254"/>
                    <a:pt x="3144" y="1"/>
                    <a:pt x="28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069" name="Google Shape;10902;p76">
            <a:extLst>
              <a:ext uri="{FF2B5EF4-FFF2-40B4-BE49-F238E27FC236}">
                <a16:creationId xmlns:a16="http://schemas.microsoft.com/office/drawing/2014/main" xmlns="" id="{6D84E74A-A0AB-449B-8AB0-3F66B24A3F50}"/>
              </a:ext>
            </a:extLst>
          </p:cNvPr>
          <p:cNvGrpSpPr/>
          <p:nvPr userDrawn="1"/>
        </p:nvGrpSpPr>
        <p:grpSpPr>
          <a:xfrm>
            <a:off x="4607035" y="2088358"/>
            <a:ext cx="340168" cy="340168"/>
            <a:chOff x="6242825" y="238125"/>
            <a:chExt cx="483125" cy="483125"/>
          </a:xfrm>
        </p:grpSpPr>
        <p:sp>
          <p:nvSpPr>
            <p:cNvPr id="1070" name="Google Shape;10903;p76">
              <a:extLst>
                <a:ext uri="{FF2B5EF4-FFF2-40B4-BE49-F238E27FC236}">
                  <a16:creationId xmlns:a16="http://schemas.microsoft.com/office/drawing/2014/main" xmlns="" id="{3241622F-9242-4117-B8B4-03F3924C01C7}"/>
                </a:ext>
              </a:extLst>
            </p:cNvPr>
            <p:cNvSpPr/>
            <p:nvPr/>
          </p:nvSpPr>
          <p:spPr>
            <a:xfrm>
              <a:off x="6242825" y="23812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8192" y="1132"/>
                  </a:moveTo>
                  <a:lnTo>
                    <a:pt x="18192" y="2400"/>
                  </a:lnTo>
                  <a:cubicBezTo>
                    <a:pt x="17513" y="2639"/>
                    <a:pt x="17060" y="3282"/>
                    <a:pt x="17060" y="4001"/>
                  </a:cubicBezTo>
                  <a:cubicBezTo>
                    <a:pt x="17060" y="4719"/>
                    <a:pt x="17513" y="5363"/>
                    <a:pt x="18192" y="5601"/>
                  </a:cubicBezTo>
                  <a:lnTo>
                    <a:pt x="18192" y="8062"/>
                  </a:lnTo>
                  <a:cubicBezTo>
                    <a:pt x="17513" y="8300"/>
                    <a:pt x="17060" y="8944"/>
                    <a:pt x="17060" y="9662"/>
                  </a:cubicBezTo>
                  <a:cubicBezTo>
                    <a:pt x="17060" y="10381"/>
                    <a:pt x="17513" y="11024"/>
                    <a:pt x="18192" y="11263"/>
                  </a:cubicBezTo>
                  <a:lnTo>
                    <a:pt x="18192" y="13723"/>
                  </a:lnTo>
                  <a:cubicBezTo>
                    <a:pt x="17513" y="13962"/>
                    <a:pt x="17060" y="14605"/>
                    <a:pt x="17060" y="15324"/>
                  </a:cubicBezTo>
                  <a:cubicBezTo>
                    <a:pt x="17060" y="16042"/>
                    <a:pt x="17513" y="16685"/>
                    <a:pt x="18192" y="16924"/>
                  </a:cubicBezTo>
                  <a:lnTo>
                    <a:pt x="18192" y="18192"/>
                  </a:lnTo>
                  <a:lnTo>
                    <a:pt x="16924" y="18192"/>
                  </a:lnTo>
                  <a:cubicBezTo>
                    <a:pt x="16686" y="17513"/>
                    <a:pt x="16043" y="17060"/>
                    <a:pt x="15324" y="17060"/>
                  </a:cubicBezTo>
                  <a:cubicBezTo>
                    <a:pt x="14605" y="17060"/>
                    <a:pt x="13962" y="17513"/>
                    <a:pt x="13724" y="18192"/>
                  </a:cubicBezTo>
                  <a:lnTo>
                    <a:pt x="11263" y="18192"/>
                  </a:lnTo>
                  <a:cubicBezTo>
                    <a:pt x="11024" y="17513"/>
                    <a:pt x="10381" y="17060"/>
                    <a:pt x="9662" y="17060"/>
                  </a:cubicBezTo>
                  <a:cubicBezTo>
                    <a:pt x="8944" y="17060"/>
                    <a:pt x="8301" y="17513"/>
                    <a:pt x="8062" y="18192"/>
                  </a:cubicBezTo>
                  <a:lnTo>
                    <a:pt x="5601" y="18192"/>
                  </a:lnTo>
                  <a:cubicBezTo>
                    <a:pt x="5363" y="17513"/>
                    <a:pt x="4720" y="17060"/>
                    <a:pt x="4001" y="17060"/>
                  </a:cubicBezTo>
                  <a:cubicBezTo>
                    <a:pt x="3282" y="17060"/>
                    <a:pt x="2639" y="17513"/>
                    <a:pt x="2401" y="18192"/>
                  </a:cubicBezTo>
                  <a:lnTo>
                    <a:pt x="1133" y="18192"/>
                  </a:lnTo>
                  <a:lnTo>
                    <a:pt x="1133" y="16924"/>
                  </a:lnTo>
                  <a:cubicBezTo>
                    <a:pt x="1812" y="16685"/>
                    <a:pt x="2265" y="16042"/>
                    <a:pt x="2265" y="15324"/>
                  </a:cubicBezTo>
                  <a:cubicBezTo>
                    <a:pt x="2265" y="14605"/>
                    <a:pt x="1812" y="13962"/>
                    <a:pt x="1133" y="13723"/>
                  </a:cubicBezTo>
                  <a:lnTo>
                    <a:pt x="1133" y="11263"/>
                  </a:lnTo>
                  <a:cubicBezTo>
                    <a:pt x="1812" y="11024"/>
                    <a:pt x="2265" y="10381"/>
                    <a:pt x="2265" y="9662"/>
                  </a:cubicBezTo>
                  <a:cubicBezTo>
                    <a:pt x="2265" y="8944"/>
                    <a:pt x="1812" y="8300"/>
                    <a:pt x="1133" y="8062"/>
                  </a:cubicBezTo>
                  <a:lnTo>
                    <a:pt x="1133" y="5601"/>
                  </a:lnTo>
                  <a:cubicBezTo>
                    <a:pt x="1812" y="5363"/>
                    <a:pt x="2265" y="4719"/>
                    <a:pt x="2265" y="4001"/>
                  </a:cubicBezTo>
                  <a:cubicBezTo>
                    <a:pt x="2265" y="3282"/>
                    <a:pt x="1812" y="2639"/>
                    <a:pt x="1133" y="2400"/>
                  </a:cubicBezTo>
                  <a:lnTo>
                    <a:pt x="1133" y="1132"/>
                  </a:lnTo>
                  <a:lnTo>
                    <a:pt x="2401" y="1132"/>
                  </a:lnTo>
                  <a:cubicBezTo>
                    <a:pt x="2639" y="1812"/>
                    <a:pt x="3282" y="2265"/>
                    <a:pt x="4001" y="2265"/>
                  </a:cubicBezTo>
                  <a:cubicBezTo>
                    <a:pt x="4720" y="2265"/>
                    <a:pt x="5363" y="1812"/>
                    <a:pt x="5601" y="1132"/>
                  </a:cubicBezTo>
                  <a:lnTo>
                    <a:pt x="8062" y="1132"/>
                  </a:lnTo>
                  <a:cubicBezTo>
                    <a:pt x="8301" y="1812"/>
                    <a:pt x="8944" y="2265"/>
                    <a:pt x="9662" y="2265"/>
                  </a:cubicBezTo>
                  <a:cubicBezTo>
                    <a:pt x="10381" y="2265"/>
                    <a:pt x="11024" y="1812"/>
                    <a:pt x="11263" y="1132"/>
                  </a:cubicBezTo>
                  <a:lnTo>
                    <a:pt x="13724" y="1132"/>
                  </a:lnTo>
                  <a:cubicBezTo>
                    <a:pt x="13962" y="1812"/>
                    <a:pt x="14605" y="2265"/>
                    <a:pt x="15324" y="2265"/>
                  </a:cubicBezTo>
                  <a:cubicBezTo>
                    <a:pt x="16043" y="2265"/>
                    <a:pt x="16686" y="1812"/>
                    <a:pt x="16924" y="1132"/>
                  </a:cubicBezTo>
                  <a:close/>
                  <a:moveTo>
                    <a:pt x="568" y="0"/>
                  </a:moveTo>
                  <a:cubicBezTo>
                    <a:pt x="254" y="0"/>
                    <a:pt x="0" y="254"/>
                    <a:pt x="0" y="568"/>
                  </a:cubicBezTo>
                  <a:lnTo>
                    <a:pt x="0" y="2868"/>
                  </a:lnTo>
                  <a:cubicBezTo>
                    <a:pt x="0" y="3183"/>
                    <a:pt x="254" y="3436"/>
                    <a:pt x="568" y="3436"/>
                  </a:cubicBezTo>
                  <a:cubicBezTo>
                    <a:pt x="879" y="3436"/>
                    <a:pt x="1133" y="3687"/>
                    <a:pt x="1133" y="4001"/>
                  </a:cubicBezTo>
                  <a:cubicBezTo>
                    <a:pt x="1133" y="4315"/>
                    <a:pt x="879" y="4568"/>
                    <a:pt x="568" y="4568"/>
                  </a:cubicBezTo>
                  <a:cubicBezTo>
                    <a:pt x="254" y="4568"/>
                    <a:pt x="0" y="4819"/>
                    <a:pt x="0" y="5133"/>
                  </a:cubicBezTo>
                  <a:lnTo>
                    <a:pt x="0" y="8530"/>
                  </a:lnTo>
                  <a:cubicBezTo>
                    <a:pt x="0" y="8844"/>
                    <a:pt x="254" y="9098"/>
                    <a:pt x="568" y="9098"/>
                  </a:cubicBezTo>
                  <a:cubicBezTo>
                    <a:pt x="879" y="9098"/>
                    <a:pt x="1133" y="9348"/>
                    <a:pt x="1133" y="9662"/>
                  </a:cubicBezTo>
                  <a:cubicBezTo>
                    <a:pt x="1133" y="9976"/>
                    <a:pt x="879" y="10230"/>
                    <a:pt x="568" y="10230"/>
                  </a:cubicBezTo>
                  <a:cubicBezTo>
                    <a:pt x="254" y="10230"/>
                    <a:pt x="0" y="10481"/>
                    <a:pt x="0" y="10795"/>
                  </a:cubicBezTo>
                  <a:lnTo>
                    <a:pt x="0" y="14191"/>
                  </a:lnTo>
                  <a:cubicBezTo>
                    <a:pt x="0" y="14505"/>
                    <a:pt x="254" y="14759"/>
                    <a:pt x="568" y="14759"/>
                  </a:cubicBezTo>
                  <a:cubicBezTo>
                    <a:pt x="879" y="14759"/>
                    <a:pt x="1133" y="15010"/>
                    <a:pt x="1133" y="15324"/>
                  </a:cubicBezTo>
                  <a:cubicBezTo>
                    <a:pt x="1133" y="15638"/>
                    <a:pt x="879" y="15891"/>
                    <a:pt x="568" y="15891"/>
                  </a:cubicBezTo>
                  <a:cubicBezTo>
                    <a:pt x="254" y="15891"/>
                    <a:pt x="0" y="16142"/>
                    <a:pt x="0" y="16456"/>
                  </a:cubicBezTo>
                  <a:lnTo>
                    <a:pt x="0" y="18760"/>
                  </a:lnTo>
                  <a:cubicBezTo>
                    <a:pt x="0" y="19071"/>
                    <a:pt x="254" y="19324"/>
                    <a:pt x="568" y="19324"/>
                  </a:cubicBezTo>
                  <a:lnTo>
                    <a:pt x="2869" y="19324"/>
                  </a:lnTo>
                  <a:cubicBezTo>
                    <a:pt x="3183" y="19324"/>
                    <a:pt x="3436" y="19071"/>
                    <a:pt x="3436" y="18760"/>
                  </a:cubicBezTo>
                  <a:cubicBezTo>
                    <a:pt x="3436" y="18446"/>
                    <a:pt x="3687" y="18192"/>
                    <a:pt x="4001" y="18192"/>
                  </a:cubicBezTo>
                  <a:cubicBezTo>
                    <a:pt x="4315" y="18192"/>
                    <a:pt x="4569" y="18446"/>
                    <a:pt x="4569" y="18760"/>
                  </a:cubicBezTo>
                  <a:cubicBezTo>
                    <a:pt x="4569" y="19071"/>
                    <a:pt x="4819" y="19324"/>
                    <a:pt x="5133" y="19324"/>
                  </a:cubicBezTo>
                  <a:lnTo>
                    <a:pt x="8530" y="19324"/>
                  </a:lnTo>
                  <a:cubicBezTo>
                    <a:pt x="8844" y="19324"/>
                    <a:pt x="9098" y="19071"/>
                    <a:pt x="9098" y="18760"/>
                  </a:cubicBezTo>
                  <a:cubicBezTo>
                    <a:pt x="9098" y="18446"/>
                    <a:pt x="9348" y="18192"/>
                    <a:pt x="9662" y="18192"/>
                  </a:cubicBezTo>
                  <a:cubicBezTo>
                    <a:pt x="9976" y="18192"/>
                    <a:pt x="10230" y="18446"/>
                    <a:pt x="10230" y="18760"/>
                  </a:cubicBezTo>
                  <a:cubicBezTo>
                    <a:pt x="10230" y="19071"/>
                    <a:pt x="10481" y="19324"/>
                    <a:pt x="10795" y="19324"/>
                  </a:cubicBezTo>
                  <a:lnTo>
                    <a:pt x="14192" y="19324"/>
                  </a:lnTo>
                  <a:cubicBezTo>
                    <a:pt x="14506" y="19324"/>
                    <a:pt x="14759" y="19071"/>
                    <a:pt x="14759" y="18760"/>
                  </a:cubicBezTo>
                  <a:cubicBezTo>
                    <a:pt x="14759" y="18446"/>
                    <a:pt x="15010" y="18192"/>
                    <a:pt x="15324" y="18192"/>
                  </a:cubicBezTo>
                  <a:cubicBezTo>
                    <a:pt x="15638" y="18192"/>
                    <a:pt x="15892" y="18446"/>
                    <a:pt x="15892" y="18760"/>
                  </a:cubicBezTo>
                  <a:cubicBezTo>
                    <a:pt x="15892" y="19071"/>
                    <a:pt x="16142" y="19324"/>
                    <a:pt x="16456" y="19324"/>
                  </a:cubicBezTo>
                  <a:lnTo>
                    <a:pt x="18760" y="19324"/>
                  </a:lnTo>
                  <a:cubicBezTo>
                    <a:pt x="19071" y="19324"/>
                    <a:pt x="19325" y="19071"/>
                    <a:pt x="19325" y="18760"/>
                  </a:cubicBezTo>
                  <a:lnTo>
                    <a:pt x="19325" y="16456"/>
                  </a:lnTo>
                  <a:cubicBezTo>
                    <a:pt x="19325" y="16142"/>
                    <a:pt x="19071" y="15891"/>
                    <a:pt x="18760" y="15891"/>
                  </a:cubicBezTo>
                  <a:cubicBezTo>
                    <a:pt x="18446" y="15891"/>
                    <a:pt x="18192" y="15638"/>
                    <a:pt x="18192" y="15324"/>
                  </a:cubicBezTo>
                  <a:cubicBezTo>
                    <a:pt x="18192" y="15010"/>
                    <a:pt x="18446" y="14759"/>
                    <a:pt x="18760" y="14759"/>
                  </a:cubicBezTo>
                  <a:cubicBezTo>
                    <a:pt x="19071" y="14759"/>
                    <a:pt x="19325" y="14505"/>
                    <a:pt x="19325" y="14191"/>
                  </a:cubicBezTo>
                  <a:lnTo>
                    <a:pt x="19325" y="10795"/>
                  </a:lnTo>
                  <a:cubicBezTo>
                    <a:pt x="19325" y="10481"/>
                    <a:pt x="19071" y="10230"/>
                    <a:pt x="18760" y="10230"/>
                  </a:cubicBezTo>
                  <a:cubicBezTo>
                    <a:pt x="18446" y="10230"/>
                    <a:pt x="18192" y="9976"/>
                    <a:pt x="18192" y="9662"/>
                  </a:cubicBezTo>
                  <a:cubicBezTo>
                    <a:pt x="18192" y="9348"/>
                    <a:pt x="18446" y="9098"/>
                    <a:pt x="18760" y="9098"/>
                  </a:cubicBezTo>
                  <a:cubicBezTo>
                    <a:pt x="19071" y="9098"/>
                    <a:pt x="19325" y="8844"/>
                    <a:pt x="19325" y="8530"/>
                  </a:cubicBezTo>
                  <a:lnTo>
                    <a:pt x="19325" y="5133"/>
                  </a:lnTo>
                  <a:cubicBezTo>
                    <a:pt x="19325" y="4819"/>
                    <a:pt x="19071" y="4568"/>
                    <a:pt x="18760" y="4568"/>
                  </a:cubicBezTo>
                  <a:cubicBezTo>
                    <a:pt x="18446" y="4568"/>
                    <a:pt x="18192" y="4315"/>
                    <a:pt x="18192" y="4001"/>
                  </a:cubicBezTo>
                  <a:cubicBezTo>
                    <a:pt x="18192" y="3687"/>
                    <a:pt x="18446" y="3436"/>
                    <a:pt x="18760" y="3436"/>
                  </a:cubicBezTo>
                  <a:cubicBezTo>
                    <a:pt x="19071" y="3436"/>
                    <a:pt x="19325" y="3183"/>
                    <a:pt x="19325" y="2868"/>
                  </a:cubicBezTo>
                  <a:lnTo>
                    <a:pt x="19325" y="568"/>
                  </a:lnTo>
                  <a:cubicBezTo>
                    <a:pt x="19325" y="254"/>
                    <a:pt x="19071" y="0"/>
                    <a:pt x="18760" y="0"/>
                  </a:cubicBezTo>
                  <a:lnTo>
                    <a:pt x="16456" y="0"/>
                  </a:lnTo>
                  <a:cubicBezTo>
                    <a:pt x="16142" y="0"/>
                    <a:pt x="15892" y="254"/>
                    <a:pt x="15892" y="568"/>
                  </a:cubicBezTo>
                  <a:cubicBezTo>
                    <a:pt x="15892" y="879"/>
                    <a:pt x="15638" y="1132"/>
                    <a:pt x="15324" y="1132"/>
                  </a:cubicBezTo>
                  <a:cubicBezTo>
                    <a:pt x="15010" y="1132"/>
                    <a:pt x="14759" y="879"/>
                    <a:pt x="14759" y="568"/>
                  </a:cubicBezTo>
                  <a:cubicBezTo>
                    <a:pt x="14759" y="254"/>
                    <a:pt x="14506" y="0"/>
                    <a:pt x="14192" y="0"/>
                  </a:cubicBezTo>
                  <a:lnTo>
                    <a:pt x="10795" y="0"/>
                  </a:lnTo>
                  <a:cubicBezTo>
                    <a:pt x="10481" y="0"/>
                    <a:pt x="10230" y="254"/>
                    <a:pt x="10230" y="568"/>
                  </a:cubicBezTo>
                  <a:cubicBezTo>
                    <a:pt x="10230" y="879"/>
                    <a:pt x="9976" y="1132"/>
                    <a:pt x="9662" y="1132"/>
                  </a:cubicBezTo>
                  <a:cubicBezTo>
                    <a:pt x="9348" y="1132"/>
                    <a:pt x="9098" y="879"/>
                    <a:pt x="9098" y="568"/>
                  </a:cubicBezTo>
                  <a:cubicBezTo>
                    <a:pt x="9098" y="254"/>
                    <a:pt x="8844" y="0"/>
                    <a:pt x="8530" y="0"/>
                  </a:cubicBezTo>
                  <a:lnTo>
                    <a:pt x="5133" y="0"/>
                  </a:lnTo>
                  <a:cubicBezTo>
                    <a:pt x="4819" y="0"/>
                    <a:pt x="4569" y="254"/>
                    <a:pt x="4569" y="568"/>
                  </a:cubicBezTo>
                  <a:cubicBezTo>
                    <a:pt x="4569" y="879"/>
                    <a:pt x="4315" y="1132"/>
                    <a:pt x="4001" y="1132"/>
                  </a:cubicBezTo>
                  <a:cubicBezTo>
                    <a:pt x="3687" y="1132"/>
                    <a:pt x="3436" y="879"/>
                    <a:pt x="3436" y="568"/>
                  </a:cubicBezTo>
                  <a:cubicBezTo>
                    <a:pt x="3436" y="254"/>
                    <a:pt x="3183" y="0"/>
                    <a:pt x="28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71" name="Google Shape;10904;p76">
              <a:extLst>
                <a:ext uri="{FF2B5EF4-FFF2-40B4-BE49-F238E27FC236}">
                  <a16:creationId xmlns:a16="http://schemas.microsoft.com/office/drawing/2014/main" xmlns="" id="{93D925FB-521D-4355-A283-ECBBE074C3D1}"/>
                </a:ext>
              </a:extLst>
            </p:cNvPr>
            <p:cNvSpPr/>
            <p:nvPr/>
          </p:nvSpPr>
          <p:spPr>
            <a:xfrm>
              <a:off x="6328725" y="324025"/>
              <a:ext cx="311400" cy="311400"/>
            </a:xfrm>
            <a:custGeom>
              <a:avLst/>
              <a:gdLst/>
              <a:ahLst/>
              <a:cxnLst/>
              <a:rect l="l" t="t" r="r" b="b"/>
              <a:pathLst>
                <a:path w="12456" h="12456" extrusionOk="0">
                  <a:moveTo>
                    <a:pt x="11323" y="1132"/>
                  </a:moveTo>
                  <a:lnTo>
                    <a:pt x="11323" y="5991"/>
                  </a:lnTo>
                  <a:lnTo>
                    <a:pt x="10025" y="4692"/>
                  </a:lnTo>
                  <a:cubicBezTo>
                    <a:pt x="9913" y="4582"/>
                    <a:pt x="9768" y="4527"/>
                    <a:pt x="9623" y="4527"/>
                  </a:cubicBezTo>
                  <a:cubicBezTo>
                    <a:pt x="9478" y="4527"/>
                    <a:pt x="9333" y="4582"/>
                    <a:pt x="9222" y="4692"/>
                  </a:cubicBezTo>
                  <a:lnTo>
                    <a:pt x="6498" y="7419"/>
                  </a:lnTo>
                  <a:lnTo>
                    <a:pt x="4303" y="5773"/>
                  </a:lnTo>
                  <a:cubicBezTo>
                    <a:pt x="4201" y="5698"/>
                    <a:pt x="4081" y="5661"/>
                    <a:pt x="3962" y="5661"/>
                  </a:cubicBezTo>
                  <a:cubicBezTo>
                    <a:pt x="3824" y="5661"/>
                    <a:pt x="3687" y="5711"/>
                    <a:pt x="3578" y="5810"/>
                  </a:cubicBezTo>
                  <a:lnTo>
                    <a:pt x="1133" y="8053"/>
                  </a:lnTo>
                  <a:lnTo>
                    <a:pt x="1133" y="1132"/>
                  </a:lnTo>
                  <a:close/>
                  <a:moveTo>
                    <a:pt x="4001" y="6960"/>
                  </a:moveTo>
                  <a:lnTo>
                    <a:pt x="5689" y="8228"/>
                  </a:lnTo>
                  <a:lnTo>
                    <a:pt x="2594" y="11323"/>
                  </a:lnTo>
                  <a:lnTo>
                    <a:pt x="1133" y="11323"/>
                  </a:lnTo>
                  <a:lnTo>
                    <a:pt x="1133" y="9590"/>
                  </a:lnTo>
                  <a:lnTo>
                    <a:pt x="4001" y="6960"/>
                  </a:lnTo>
                  <a:close/>
                  <a:moveTo>
                    <a:pt x="9623" y="5894"/>
                  </a:moveTo>
                  <a:lnTo>
                    <a:pt x="11323" y="7594"/>
                  </a:lnTo>
                  <a:lnTo>
                    <a:pt x="11323" y="11323"/>
                  </a:lnTo>
                  <a:lnTo>
                    <a:pt x="4197" y="11323"/>
                  </a:lnTo>
                  <a:lnTo>
                    <a:pt x="9623" y="5894"/>
                  </a:lnTo>
                  <a:close/>
                  <a:moveTo>
                    <a:pt x="565" y="0"/>
                  </a:moveTo>
                  <a:cubicBezTo>
                    <a:pt x="251" y="0"/>
                    <a:pt x="0" y="251"/>
                    <a:pt x="0" y="565"/>
                  </a:cubicBezTo>
                  <a:lnTo>
                    <a:pt x="0" y="11888"/>
                  </a:lnTo>
                  <a:cubicBezTo>
                    <a:pt x="0" y="12202"/>
                    <a:pt x="251" y="12455"/>
                    <a:pt x="565" y="12455"/>
                  </a:cubicBezTo>
                  <a:lnTo>
                    <a:pt x="11888" y="12455"/>
                  </a:lnTo>
                  <a:cubicBezTo>
                    <a:pt x="12202" y="12455"/>
                    <a:pt x="12456" y="12202"/>
                    <a:pt x="12456" y="11888"/>
                  </a:cubicBezTo>
                  <a:lnTo>
                    <a:pt x="12456" y="565"/>
                  </a:lnTo>
                  <a:cubicBezTo>
                    <a:pt x="12456" y="251"/>
                    <a:pt x="12202" y="0"/>
                    <a:pt x="118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72" name="Google Shape;10905;p76">
              <a:extLst>
                <a:ext uri="{FF2B5EF4-FFF2-40B4-BE49-F238E27FC236}">
                  <a16:creationId xmlns:a16="http://schemas.microsoft.com/office/drawing/2014/main" xmlns="" id="{99F0689D-AA30-43F4-A0F4-13D1CBB1AABB}"/>
                </a:ext>
              </a:extLst>
            </p:cNvPr>
            <p:cNvSpPr/>
            <p:nvPr/>
          </p:nvSpPr>
          <p:spPr>
            <a:xfrm>
              <a:off x="6441950" y="380575"/>
              <a:ext cx="88275" cy="85000"/>
            </a:xfrm>
            <a:custGeom>
              <a:avLst/>
              <a:gdLst/>
              <a:ahLst/>
              <a:cxnLst/>
              <a:rect l="l" t="t" r="r" b="b"/>
              <a:pathLst>
                <a:path w="3531" h="3400" extrusionOk="0">
                  <a:moveTo>
                    <a:pt x="1697" y="1135"/>
                  </a:moveTo>
                  <a:cubicBezTo>
                    <a:pt x="2202" y="1135"/>
                    <a:pt x="2455" y="1742"/>
                    <a:pt x="2099" y="2101"/>
                  </a:cubicBezTo>
                  <a:cubicBezTo>
                    <a:pt x="1983" y="2216"/>
                    <a:pt x="1841" y="2268"/>
                    <a:pt x="1702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3" y="1135"/>
                    <a:pt x="1697" y="1135"/>
                  </a:cubicBezTo>
                  <a:close/>
                  <a:moveTo>
                    <a:pt x="1698" y="0"/>
                  </a:moveTo>
                  <a:cubicBezTo>
                    <a:pt x="1479" y="0"/>
                    <a:pt x="1258" y="43"/>
                    <a:pt x="1048" y="130"/>
                  </a:cubicBezTo>
                  <a:cubicBezTo>
                    <a:pt x="414" y="392"/>
                    <a:pt x="1" y="1011"/>
                    <a:pt x="1" y="1700"/>
                  </a:cubicBezTo>
                  <a:cubicBezTo>
                    <a:pt x="1" y="2639"/>
                    <a:pt x="758" y="3397"/>
                    <a:pt x="1697" y="3400"/>
                  </a:cubicBezTo>
                  <a:cubicBezTo>
                    <a:pt x="2386" y="3400"/>
                    <a:pt x="3005" y="2983"/>
                    <a:pt x="3268" y="2349"/>
                  </a:cubicBezTo>
                  <a:cubicBezTo>
                    <a:pt x="3530" y="1715"/>
                    <a:pt x="3385" y="984"/>
                    <a:pt x="2899" y="498"/>
                  </a:cubicBezTo>
                  <a:cubicBezTo>
                    <a:pt x="2574" y="173"/>
                    <a:pt x="2139" y="0"/>
                    <a:pt x="16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073" name="Google Shape;10906;p76">
            <a:extLst>
              <a:ext uri="{FF2B5EF4-FFF2-40B4-BE49-F238E27FC236}">
                <a16:creationId xmlns:a16="http://schemas.microsoft.com/office/drawing/2014/main" xmlns="" id="{C33B8BF3-D93A-440B-8AEB-D4B9355427DC}"/>
              </a:ext>
            </a:extLst>
          </p:cNvPr>
          <p:cNvGrpSpPr/>
          <p:nvPr userDrawn="1"/>
        </p:nvGrpSpPr>
        <p:grpSpPr>
          <a:xfrm>
            <a:off x="844156" y="2528582"/>
            <a:ext cx="343566" cy="298943"/>
            <a:chOff x="889275" y="861850"/>
            <a:chExt cx="487950" cy="424575"/>
          </a:xfrm>
        </p:grpSpPr>
        <p:sp>
          <p:nvSpPr>
            <p:cNvPr id="1074" name="Google Shape;10907;p76">
              <a:extLst>
                <a:ext uri="{FF2B5EF4-FFF2-40B4-BE49-F238E27FC236}">
                  <a16:creationId xmlns:a16="http://schemas.microsoft.com/office/drawing/2014/main" xmlns="" id="{C2A527AE-2B1A-408A-AB7C-DDD14F94C4F9}"/>
                </a:ext>
              </a:extLst>
            </p:cNvPr>
            <p:cNvSpPr/>
            <p:nvPr/>
          </p:nvSpPr>
          <p:spPr>
            <a:xfrm>
              <a:off x="1319225" y="1031700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1"/>
                  </a:moveTo>
                  <a:cubicBezTo>
                    <a:pt x="255" y="1"/>
                    <a:pt x="1" y="251"/>
                    <a:pt x="1" y="565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5"/>
                  </a:cubicBezTo>
                  <a:cubicBezTo>
                    <a:pt x="2265" y="251"/>
                    <a:pt x="2012" y="1"/>
                    <a:pt x="17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75" name="Google Shape;10908;p76">
              <a:extLst>
                <a:ext uri="{FF2B5EF4-FFF2-40B4-BE49-F238E27FC236}">
                  <a16:creationId xmlns:a16="http://schemas.microsoft.com/office/drawing/2014/main" xmlns="" id="{55F37198-4657-40E7-9005-C8C08B1A8351}"/>
                </a:ext>
              </a:extLst>
            </p:cNvPr>
            <p:cNvSpPr/>
            <p:nvPr/>
          </p:nvSpPr>
          <p:spPr>
            <a:xfrm>
              <a:off x="1314475" y="946725"/>
              <a:ext cx="62750" cy="56700"/>
            </a:xfrm>
            <a:custGeom>
              <a:avLst/>
              <a:gdLst/>
              <a:ahLst/>
              <a:cxnLst/>
              <a:rect l="l" t="t" r="r" b="b"/>
              <a:pathLst>
                <a:path w="2510" h="2268" extrusionOk="0">
                  <a:moveTo>
                    <a:pt x="1889" y="0"/>
                  </a:moveTo>
                  <a:cubicBezTo>
                    <a:pt x="1744" y="0"/>
                    <a:pt x="1599" y="55"/>
                    <a:pt x="1489" y="166"/>
                  </a:cubicBezTo>
                  <a:lnTo>
                    <a:pt x="357" y="1298"/>
                  </a:lnTo>
                  <a:cubicBezTo>
                    <a:pt x="1" y="1657"/>
                    <a:pt x="251" y="2267"/>
                    <a:pt x="759" y="2267"/>
                  </a:cubicBezTo>
                  <a:cubicBezTo>
                    <a:pt x="906" y="2267"/>
                    <a:pt x="1051" y="2207"/>
                    <a:pt x="1157" y="2101"/>
                  </a:cubicBezTo>
                  <a:lnTo>
                    <a:pt x="2289" y="969"/>
                  </a:lnTo>
                  <a:cubicBezTo>
                    <a:pt x="2510" y="745"/>
                    <a:pt x="2510" y="389"/>
                    <a:pt x="2289" y="166"/>
                  </a:cubicBezTo>
                  <a:cubicBezTo>
                    <a:pt x="2179" y="55"/>
                    <a:pt x="2034" y="0"/>
                    <a:pt x="18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76" name="Google Shape;10909;p76">
              <a:extLst>
                <a:ext uri="{FF2B5EF4-FFF2-40B4-BE49-F238E27FC236}">
                  <a16:creationId xmlns:a16="http://schemas.microsoft.com/office/drawing/2014/main" xmlns="" id="{9E106ACC-18B7-4D12-AD9A-46D505AD5515}"/>
                </a:ext>
              </a:extLst>
            </p:cNvPr>
            <p:cNvSpPr/>
            <p:nvPr/>
          </p:nvSpPr>
          <p:spPr>
            <a:xfrm>
              <a:off x="1317875" y="1088250"/>
              <a:ext cx="59350" cy="56675"/>
            </a:xfrm>
            <a:custGeom>
              <a:avLst/>
              <a:gdLst/>
              <a:ahLst/>
              <a:cxnLst/>
              <a:rect l="l" t="t" r="r" b="b"/>
              <a:pathLst>
                <a:path w="2374" h="2267" extrusionOk="0">
                  <a:moveTo>
                    <a:pt x="621" y="1"/>
                  </a:moveTo>
                  <a:cubicBezTo>
                    <a:pt x="476" y="1"/>
                    <a:pt x="331" y="56"/>
                    <a:pt x="221" y="166"/>
                  </a:cubicBezTo>
                  <a:cubicBezTo>
                    <a:pt x="1" y="390"/>
                    <a:pt x="1" y="746"/>
                    <a:pt x="221" y="969"/>
                  </a:cubicBezTo>
                  <a:lnTo>
                    <a:pt x="1353" y="2102"/>
                  </a:lnTo>
                  <a:cubicBezTo>
                    <a:pt x="1463" y="2212"/>
                    <a:pt x="1608" y="2267"/>
                    <a:pt x="1753" y="2267"/>
                  </a:cubicBezTo>
                  <a:cubicBezTo>
                    <a:pt x="1898" y="2267"/>
                    <a:pt x="2043" y="2212"/>
                    <a:pt x="2153" y="2102"/>
                  </a:cubicBezTo>
                  <a:cubicBezTo>
                    <a:pt x="2374" y="1878"/>
                    <a:pt x="2374" y="1522"/>
                    <a:pt x="2153" y="1298"/>
                  </a:cubicBezTo>
                  <a:lnTo>
                    <a:pt x="1021" y="166"/>
                  </a:lnTo>
                  <a:cubicBezTo>
                    <a:pt x="911" y="56"/>
                    <a:pt x="766" y="1"/>
                    <a:pt x="6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77" name="Google Shape;10910;p76">
              <a:extLst>
                <a:ext uri="{FF2B5EF4-FFF2-40B4-BE49-F238E27FC236}">
                  <a16:creationId xmlns:a16="http://schemas.microsoft.com/office/drawing/2014/main" xmlns="" id="{71610E74-15C1-41B4-A5FD-3EB2C933017F}"/>
                </a:ext>
              </a:extLst>
            </p:cNvPr>
            <p:cNvSpPr/>
            <p:nvPr/>
          </p:nvSpPr>
          <p:spPr>
            <a:xfrm>
              <a:off x="889275" y="861850"/>
              <a:ext cx="400700" cy="424575"/>
            </a:xfrm>
            <a:custGeom>
              <a:avLst/>
              <a:gdLst/>
              <a:ahLst/>
              <a:cxnLst/>
              <a:rect l="l" t="t" r="r" b="b"/>
              <a:pathLst>
                <a:path w="16028" h="16983" extrusionOk="0">
                  <a:moveTo>
                    <a:pt x="4668" y="4530"/>
                  </a:moveTo>
                  <a:lnTo>
                    <a:pt x="4668" y="10191"/>
                  </a:lnTo>
                  <a:lnTo>
                    <a:pt x="4104" y="10191"/>
                  </a:lnTo>
                  <a:cubicBezTo>
                    <a:pt x="2539" y="10191"/>
                    <a:pt x="1271" y="8923"/>
                    <a:pt x="1271" y="7359"/>
                  </a:cubicBezTo>
                  <a:cubicBezTo>
                    <a:pt x="1271" y="5795"/>
                    <a:pt x="2539" y="4530"/>
                    <a:pt x="4104" y="4530"/>
                  </a:cubicBezTo>
                  <a:close/>
                  <a:moveTo>
                    <a:pt x="6972" y="4530"/>
                  </a:moveTo>
                  <a:lnTo>
                    <a:pt x="6972" y="10191"/>
                  </a:lnTo>
                  <a:lnTo>
                    <a:pt x="5800" y="10191"/>
                  </a:lnTo>
                  <a:lnTo>
                    <a:pt x="5800" y="4530"/>
                  </a:lnTo>
                  <a:close/>
                  <a:moveTo>
                    <a:pt x="12633" y="1565"/>
                  </a:moveTo>
                  <a:lnTo>
                    <a:pt x="12633" y="13153"/>
                  </a:lnTo>
                  <a:lnTo>
                    <a:pt x="8104" y="10436"/>
                  </a:lnTo>
                  <a:lnTo>
                    <a:pt x="8104" y="4282"/>
                  </a:lnTo>
                  <a:lnTo>
                    <a:pt x="12633" y="1565"/>
                  </a:lnTo>
                  <a:close/>
                  <a:moveTo>
                    <a:pt x="14330" y="1133"/>
                  </a:moveTo>
                  <a:cubicBezTo>
                    <a:pt x="14644" y="1133"/>
                    <a:pt x="14898" y="1384"/>
                    <a:pt x="14898" y="1698"/>
                  </a:cubicBezTo>
                  <a:lnTo>
                    <a:pt x="14898" y="13021"/>
                  </a:lnTo>
                  <a:cubicBezTo>
                    <a:pt x="14898" y="13335"/>
                    <a:pt x="14644" y="13588"/>
                    <a:pt x="14330" y="13588"/>
                  </a:cubicBezTo>
                  <a:lnTo>
                    <a:pt x="13766" y="13588"/>
                  </a:lnTo>
                  <a:lnTo>
                    <a:pt x="13766" y="1133"/>
                  </a:lnTo>
                  <a:close/>
                  <a:moveTo>
                    <a:pt x="5800" y="11324"/>
                  </a:moveTo>
                  <a:lnTo>
                    <a:pt x="5800" y="15285"/>
                  </a:lnTo>
                  <a:cubicBezTo>
                    <a:pt x="5800" y="15599"/>
                    <a:pt x="5547" y="15850"/>
                    <a:pt x="5236" y="15850"/>
                  </a:cubicBezTo>
                  <a:cubicBezTo>
                    <a:pt x="4922" y="15850"/>
                    <a:pt x="4668" y="15599"/>
                    <a:pt x="4668" y="15285"/>
                  </a:cubicBezTo>
                  <a:lnTo>
                    <a:pt x="4668" y="11324"/>
                  </a:lnTo>
                  <a:close/>
                  <a:moveTo>
                    <a:pt x="13132" y="1"/>
                  </a:moveTo>
                  <a:lnTo>
                    <a:pt x="13098" y="7"/>
                  </a:lnTo>
                  <a:lnTo>
                    <a:pt x="13074" y="10"/>
                  </a:lnTo>
                  <a:cubicBezTo>
                    <a:pt x="13065" y="10"/>
                    <a:pt x="13056" y="16"/>
                    <a:pt x="13047" y="19"/>
                  </a:cubicBezTo>
                  <a:cubicBezTo>
                    <a:pt x="13038" y="22"/>
                    <a:pt x="13029" y="22"/>
                    <a:pt x="13020" y="25"/>
                  </a:cubicBezTo>
                  <a:lnTo>
                    <a:pt x="12996" y="34"/>
                  </a:lnTo>
                  <a:lnTo>
                    <a:pt x="12966" y="46"/>
                  </a:lnTo>
                  <a:lnTo>
                    <a:pt x="12947" y="58"/>
                  </a:lnTo>
                  <a:cubicBezTo>
                    <a:pt x="12935" y="61"/>
                    <a:pt x="12926" y="67"/>
                    <a:pt x="12917" y="73"/>
                  </a:cubicBezTo>
                  <a:lnTo>
                    <a:pt x="12908" y="79"/>
                  </a:lnTo>
                  <a:lnTo>
                    <a:pt x="7380" y="3398"/>
                  </a:lnTo>
                  <a:lnTo>
                    <a:pt x="4104" y="3398"/>
                  </a:lnTo>
                  <a:cubicBezTo>
                    <a:pt x="2023" y="3398"/>
                    <a:pt x="299" y="5001"/>
                    <a:pt x="151" y="7075"/>
                  </a:cubicBezTo>
                  <a:cubicBezTo>
                    <a:pt x="0" y="9150"/>
                    <a:pt x="1480" y="10986"/>
                    <a:pt x="3536" y="11281"/>
                  </a:cubicBezTo>
                  <a:lnTo>
                    <a:pt x="3536" y="15285"/>
                  </a:lnTo>
                  <a:cubicBezTo>
                    <a:pt x="3536" y="16224"/>
                    <a:pt x="4297" y="16982"/>
                    <a:pt x="5236" y="16982"/>
                  </a:cubicBezTo>
                  <a:cubicBezTo>
                    <a:pt x="6172" y="16982"/>
                    <a:pt x="6933" y="16224"/>
                    <a:pt x="6933" y="15285"/>
                  </a:cubicBezTo>
                  <a:lnTo>
                    <a:pt x="6933" y="11324"/>
                  </a:lnTo>
                  <a:lnTo>
                    <a:pt x="7380" y="11324"/>
                  </a:lnTo>
                  <a:lnTo>
                    <a:pt x="12908" y="14639"/>
                  </a:lnTo>
                  <a:cubicBezTo>
                    <a:pt x="12911" y="14642"/>
                    <a:pt x="12914" y="14642"/>
                    <a:pt x="12920" y="14645"/>
                  </a:cubicBezTo>
                  <a:lnTo>
                    <a:pt x="12935" y="14654"/>
                  </a:lnTo>
                  <a:cubicBezTo>
                    <a:pt x="12947" y="14660"/>
                    <a:pt x="12963" y="14666"/>
                    <a:pt x="12975" y="14672"/>
                  </a:cubicBezTo>
                  <a:lnTo>
                    <a:pt x="12984" y="14675"/>
                  </a:lnTo>
                  <a:cubicBezTo>
                    <a:pt x="12996" y="14681"/>
                    <a:pt x="13011" y="14687"/>
                    <a:pt x="13023" y="14690"/>
                  </a:cubicBezTo>
                  <a:lnTo>
                    <a:pt x="13038" y="14696"/>
                  </a:lnTo>
                  <a:cubicBezTo>
                    <a:pt x="13053" y="14699"/>
                    <a:pt x="13068" y="14702"/>
                    <a:pt x="13083" y="14708"/>
                  </a:cubicBezTo>
                  <a:cubicBezTo>
                    <a:pt x="13101" y="14712"/>
                    <a:pt x="13117" y="14715"/>
                    <a:pt x="13135" y="14715"/>
                  </a:cubicBezTo>
                  <a:lnTo>
                    <a:pt x="13144" y="14715"/>
                  </a:lnTo>
                  <a:cubicBezTo>
                    <a:pt x="13162" y="14715"/>
                    <a:pt x="13180" y="14718"/>
                    <a:pt x="13198" y="14718"/>
                  </a:cubicBezTo>
                  <a:lnTo>
                    <a:pt x="14330" y="14718"/>
                  </a:lnTo>
                  <a:cubicBezTo>
                    <a:pt x="15266" y="14718"/>
                    <a:pt x="16027" y="13957"/>
                    <a:pt x="16027" y="13021"/>
                  </a:cubicBezTo>
                  <a:lnTo>
                    <a:pt x="16027" y="1698"/>
                  </a:lnTo>
                  <a:cubicBezTo>
                    <a:pt x="16027" y="759"/>
                    <a:pt x="15266" y="1"/>
                    <a:pt x="143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sp>
        <p:nvSpPr>
          <p:cNvPr id="1078" name="Google Shape;10911;p76">
            <a:extLst>
              <a:ext uri="{FF2B5EF4-FFF2-40B4-BE49-F238E27FC236}">
                <a16:creationId xmlns:a16="http://schemas.microsoft.com/office/drawing/2014/main" xmlns="" id="{ADE87D7A-ECC4-4AC6-93C0-CA5991EED2C9}"/>
              </a:ext>
            </a:extLst>
          </p:cNvPr>
          <p:cNvSpPr/>
          <p:nvPr userDrawn="1"/>
        </p:nvSpPr>
        <p:spPr>
          <a:xfrm>
            <a:off x="1282125" y="2507848"/>
            <a:ext cx="302974" cy="340204"/>
          </a:xfrm>
          <a:custGeom>
            <a:avLst/>
            <a:gdLst/>
            <a:ahLst/>
            <a:cxnLst/>
            <a:rect l="l" t="t" r="r" b="b"/>
            <a:pathLst>
              <a:path w="17212" h="19327" extrusionOk="0">
                <a:moveTo>
                  <a:pt x="15400" y="1132"/>
                </a:moveTo>
                <a:cubicBezTo>
                  <a:pt x="15714" y="1132"/>
                  <a:pt x="15965" y="1386"/>
                  <a:pt x="15965" y="1700"/>
                </a:cubicBezTo>
                <a:cubicBezTo>
                  <a:pt x="15965" y="2011"/>
                  <a:pt x="15714" y="2265"/>
                  <a:pt x="15400" y="2265"/>
                </a:cubicBezTo>
                <a:lnTo>
                  <a:pt x="1813" y="2265"/>
                </a:lnTo>
                <a:cubicBezTo>
                  <a:pt x="1499" y="2265"/>
                  <a:pt x="1248" y="2011"/>
                  <a:pt x="1248" y="1700"/>
                </a:cubicBezTo>
                <a:cubicBezTo>
                  <a:pt x="1248" y="1386"/>
                  <a:pt x="1499" y="1132"/>
                  <a:pt x="1813" y="1132"/>
                </a:cubicBezTo>
                <a:close/>
                <a:moveTo>
                  <a:pt x="14835" y="3397"/>
                </a:moveTo>
                <a:lnTo>
                  <a:pt x="14835" y="10230"/>
                </a:lnTo>
                <a:lnTo>
                  <a:pt x="2380" y="10230"/>
                </a:lnTo>
                <a:lnTo>
                  <a:pt x="2380" y="3397"/>
                </a:lnTo>
                <a:close/>
                <a:moveTo>
                  <a:pt x="15400" y="11362"/>
                </a:moveTo>
                <a:cubicBezTo>
                  <a:pt x="15714" y="11362"/>
                  <a:pt x="15965" y="11613"/>
                  <a:pt x="15965" y="11927"/>
                </a:cubicBezTo>
                <a:cubicBezTo>
                  <a:pt x="15965" y="12241"/>
                  <a:pt x="15714" y="12495"/>
                  <a:pt x="15400" y="12495"/>
                </a:cubicBezTo>
                <a:lnTo>
                  <a:pt x="1813" y="12495"/>
                </a:lnTo>
                <a:cubicBezTo>
                  <a:pt x="1499" y="12495"/>
                  <a:pt x="1248" y="12241"/>
                  <a:pt x="1248" y="11927"/>
                </a:cubicBezTo>
                <a:cubicBezTo>
                  <a:pt x="1248" y="11613"/>
                  <a:pt x="1499" y="11362"/>
                  <a:pt x="1813" y="11362"/>
                </a:cubicBezTo>
                <a:close/>
                <a:moveTo>
                  <a:pt x="1813" y="0"/>
                </a:moveTo>
                <a:cubicBezTo>
                  <a:pt x="985" y="0"/>
                  <a:pt x="279" y="595"/>
                  <a:pt x="140" y="1410"/>
                </a:cubicBezTo>
                <a:cubicBezTo>
                  <a:pt x="1" y="2226"/>
                  <a:pt x="466" y="3023"/>
                  <a:pt x="1248" y="3300"/>
                </a:cubicBezTo>
                <a:lnTo>
                  <a:pt x="1248" y="10327"/>
                </a:lnTo>
                <a:cubicBezTo>
                  <a:pt x="569" y="10565"/>
                  <a:pt x="116" y="11208"/>
                  <a:pt x="116" y="11927"/>
                </a:cubicBezTo>
                <a:cubicBezTo>
                  <a:pt x="116" y="12866"/>
                  <a:pt x="874" y="13624"/>
                  <a:pt x="1813" y="13627"/>
                </a:cubicBezTo>
                <a:lnTo>
                  <a:pt x="6774" y="13627"/>
                </a:lnTo>
                <a:lnTo>
                  <a:pt x="2522" y="18383"/>
                </a:lnTo>
                <a:cubicBezTo>
                  <a:pt x="2311" y="18615"/>
                  <a:pt x="2332" y="18974"/>
                  <a:pt x="2564" y="19183"/>
                </a:cubicBezTo>
                <a:cubicBezTo>
                  <a:pt x="2673" y="19279"/>
                  <a:pt x="2809" y="19326"/>
                  <a:pt x="2943" y="19326"/>
                </a:cubicBezTo>
                <a:cubicBezTo>
                  <a:pt x="3100" y="19326"/>
                  <a:pt x="3256" y="19262"/>
                  <a:pt x="3368" y="19137"/>
                </a:cubicBezTo>
                <a:lnTo>
                  <a:pt x="8042" y="13908"/>
                </a:lnTo>
                <a:lnTo>
                  <a:pt x="8042" y="18760"/>
                </a:lnTo>
                <a:cubicBezTo>
                  <a:pt x="8042" y="19071"/>
                  <a:pt x="8292" y="19325"/>
                  <a:pt x="8606" y="19325"/>
                </a:cubicBezTo>
                <a:cubicBezTo>
                  <a:pt x="8920" y="19325"/>
                  <a:pt x="9174" y="19071"/>
                  <a:pt x="9174" y="18760"/>
                </a:cubicBezTo>
                <a:lnTo>
                  <a:pt x="9174" y="13908"/>
                </a:lnTo>
                <a:lnTo>
                  <a:pt x="13845" y="19137"/>
                </a:lnTo>
                <a:cubicBezTo>
                  <a:pt x="13956" y="19260"/>
                  <a:pt x="14109" y="19322"/>
                  <a:pt x="14263" y="19322"/>
                </a:cubicBezTo>
                <a:cubicBezTo>
                  <a:pt x="14398" y="19322"/>
                  <a:pt x="14534" y="19274"/>
                  <a:pt x="14642" y="19177"/>
                </a:cubicBezTo>
                <a:cubicBezTo>
                  <a:pt x="14875" y="18971"/>
                  <a:pt x="14896" y="18615"/>
                  <a:pt x="14691" y="18383"/>
                </a:cubicBezTo>
                <a:lnTo>
                  <a:pt x="10439" y="13627"/>
                </a:lnTo>
                <a:lnTo>
                  <a:pt x="15400" y="13627"/>
                </a:lnTo>
                <a:cubicBezTo>
                  <a:pt x="16227" y="13624"/>
                  <a:pt x="16934" y="13029"/>
                  <a:pt x="17073" y="12214"/>
                </a:cubicBezTo>
                <a:cubicBezTo>
                  <a:pt x="17212" y="11399"/>
                  <a:pt x="16747" y="10601"/>
                  <a:pt x="15968" y="10327"/>
                </a:cubicBezTo>
                <a:lnTo>
                  <a:pt x="15968" y="3300"/>
                </a:lnTo>
                <a:cubicBezTo>
                  <a:pt x="16747" y="3023"/>
                  <a:pt x="17212" y="2226"/>
                  <a:pt x="17073" y="1410"/>
                </a:cubicBezTo>
                <a:cubicBezTo>
                  <a:pt x="16934" y="595"/>
                  <a:pt x="16227" y="0"/>
                  <a:pt x="15400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5D74"/>
              </a:solidFill>
            </a:endParaRPr>
          </a:p>
        </p:txBody>
      </p:sp>
      <p:sp>
        <p:nvSpPr>
          <p:cNvPr id="1079" name="Google Shape;10912;p76">
            <a:extLst>
              <a:ext uri="{FF2B5EF4-FFF2-40B4-BE49-F238E27FC236}">
                <a16:creationId xmlns:a16="http://schemas.microsoft.com/office/drawing/2014/main" xmlns="" id="{20B37D4C-5BAC-4C43-930D-AD90C7AB9DA1}"/>
              </a:ext>
            </a:extLst>
          </p:cNvPr>
          <p:cNvSpPr/>
          <p:nvPr userDrawn="1"/>
        </p:nvSpPr>
        <p:spPr>
          <a:xfrm>
            <a:off x="1677131" y="2507848"/>
            <a:ext cx="341506" cy="340204"/>
          </a:xfrm>
          <a:custGeom>
            <a:avLst/>
            <a:gdLst/>
            <a:ahLst/>
            <a:cxnLst/>
            <a:rect l="l" t="t" r="r" b="b"/>
            <a:pathLst>
              <a:path w="19401" h="19327" extrusionOk="0">
                <a:moveTo>
                  <a:pt x="14796" y="1700"/>
                </a:moveTo>
                <a:lnTo>
                  <a:pt x="17815" y="3965"/>
                </a:lnTo>
                <a:lnTo>
                  <a:pt x="14796" y="6229"/>
                </a:lnTo>
                <a:lnTo>
                  <a:pt x="14796" y="5097"/>
                </a:lnTo>
                <a:cubicBezTo>
                  <a:pt x="14796" y="4783"/>
                  <a:pt x="14542" y="4529"/>
                  <a:pt x="14231" y="4529"/>
                </a:cubicBezTo>
                <a:lnTo>
                  <a:pt x="10795" y="4529"/>
                </a:lnTo>
                <a:cubicBezTo>
                  <a:pt x="9807" y="4529"/>
                  <a:pt x="8893" y="5046"/>
                  <a:pt x="8379" y="5888"/>
                </a:cubicBezTo>
                <a:cubicBezTo>
                  <a:pt x="8177" y="5547"/>
                  <a:pt x="7932" y="5230"/>
                  <a:pt x="7658" y="4946"/>
                </a:cubicBezTo>
                <a:cubicBezTo>
                  <a:pt x="8409" y="3974"/>
                  <a:pt x="9566" y="3403"/>
                  <a:pt x="10795" y="3397"/>
                </a:cubicBezTo>
                <a:lnTo>
                  <a:pt x="14231" y="3397"/>
                </a:lnTo>
                <a:cubicBezTo>
                  <a:pt x="14542" y="3397"/>
                  <a:pt x="14796" y="3143"/>
                  <a:pt x="14796" y="2832"/>
                </a:cubicBezTo>
                <a:lnTo>
                  <a:pt x="14796" y="1700"/>
                </a:lnTo>
                <a:close/>
                <a:moveTo>
                  <a:pt x="5807" y="13011"/>
                </a:moveTo>
                <a:cubicBezTo>
                  <a:pt x="5888" y="13398"/>
                  <a:pt x="6015" y="13778"/>
                  <a:pt x="6184" y="14137"/>
                </a:cubicBezTo>
                <a:cubicBezTo>
                  <a:pt x="5538" y="14566"/>
                  <a:pt x="4777" y="14796"/>
                  <a:pt x="4001" y="14796"/>
                </a:cubicBezTo>
                <a:lnTo>
                  <a:pt x="1700" y="14796"/>
                </a:lnTo>
                <a:cubicBezTo>
                  <a:pt x="1386" y="14796"/>
                  <a:pt x="1133" y="14542"/>
                  <a:pt x="1133" y="14231"/>
                </a:cubicBezTo>
                <a:cubicBezTo>
                  <a:pt x="1133" y="13917"/>
                  <a:pt x="1386" y="13663"/>
                  <a:pt x="1700" y="13663"/>
                </a:cubicBezTo>
                <a:lnTo>
                  <a:pt x="4001" y="13663"/>
                </a:lnTo>
                <a:cubicBezTo>
                  <a:pt x="4662" y="13663"/>
                  <a:pt x="5299" y="13434"/>
                  <a:pt x="5807" y="13011"/>
                </a:cubicBezTo>
                <a:close/>
                <a:moveTo>
                  <a:pt x="4001" y="4529"/>
                </a:moveTo>
                <a:cubicBezTo>
                  <a:pt x="6190" y="4532"/>
                  <a:pt x="7963" y="6305"/>
                  <a:pt x="7966" y="8494"/>
                </a:cubicBezTo>
                <a:lnTo>
                  <a:pt x="7966" y="11966"/>
                </a:lnTo>
                <a:cubicBezTo>
                  <a:pt x="7966" y="13527"/>
                  <a:pt x="9231" y="14792"/>
                  <a:pt x="10795" y="14796"/>
                </a:cubicBezTo>
                <a:lnTo>
                  <a:pt x="14231" y="14796"/>
                </a:lnTo>
                <a:cubicBezTo>
                  <a:pt x="14542" y="14796"/>
                  <a:pt x="14796" y="14542"/>
                  <a:pt x="14796" y="14231"/>
                </a:cubicBezTo>
                <a:lnTo>
                  <a:pt x="14796" y="13099"/>
                </a:lnTo>
                <a:lnTo>
                  <a:pt x="17815" y="15363"/>
                </a:lnTo>
                <a:lnTo>
                  <a:pt x="14796" y="17628"/>
                </a:lnTo>
                <a:lnTo>
                  <a:pt x="14796" y="16495"/>
                </a:lnTo>
                <a:cubicBezTo>
                  <a:pt x="14796" y="16181"/>
                  <a:pt x="14542" y="15928"/>
                  <a:pt x="14231" y="15928"/>
                </a:cubicBezTo>
                <a:lnTo>
                  <a:pt x="10795" y="15928"/>
                </a:lnTo>
                <a:cubicBezTo>
                  <a:pt x="8606" y="15925"/>
                  <a:pt x="6833" y="14152"/>
                  <a:pt x="6833" y="11966"/>
                </a:cubicBezTo>
                <a:lnTo>
                  <a:pt x="6833" y="8494"/>
                </a:lnTo>
                <a:cubicBezTo>
                  <a:pt x="6830" y="6930"/>
                  <a:pt x="5565" y="5665"/>
                  <a:pt x="4001" y="5662"/>
                </a:cubicBezTo>
                <a:lnTo>
                  <a:pt x="1700" y="5662"/>
                </a:lnTo>
                <a:cubicBezTo>
                  <a:pt x="1386" y="5662"/>
                  <a:pt x="1133" y="5408"/>
                  <a:pt x="1133" y="5097"/>
                </a:cubicBezTo>
                <a:cubicBezTo>
                  <a:pt x="1133" y="4783"/>
                  <a:pt x="1386" y="4529"/>
                  <a:pt x="1700" y="4529"/>
                </a:cubicBezTo>
                <a:close/>
                <a:moveTo>
                  <a:pt x="14230" y="0"/>
                </a:moveTo>
                <a:cubicBezTo>
                  <a:pt x="13937" y="0"/>
                  <a:pt x="13663" y="232"/>
                  <a:pt x="13663" y="568"/>
                </a:cubicBezTo>
                <a:lnTo>
                  <a:pt x="13663" y="2265"/>
                </a:lnTo>
                <a:lnTo>
                  <a:pt x="10795" y="2265"/>
                </a:lnTo>
                <a:cubicBezTo>
                  <a:pt x="9228" y="2265"/>
                  <a:pt x="7745" y="2989"/>
                  <a:pt x="6782" y="4224"/>
                </a:cubicBezTo>
                <a:cubicBezTo>
                  <a:pt x="5955" y="3684"/>
                  <a:pt x="4988" y="3397"/>
                  <a:pt x="4001" y="3397"/>
                </a:cubicBezTo>
                <a:lnTo>
                  <a:pt x="1700" y="3397"/>
                </a:lnTo>
                <a:cubicBezTo>
                  <a:pt x="761" y="3397"/>
                  <a:pt x="0" y="4158"/>
                  <a:pt x="0" y="5097"/>
                </a:cubicBezTo>
                <a:cubicBezTo>
                  <a:pt x="0" y="6033"/>
                  <a:pt x="761" y="6794"/>
                  <a:pt x="1700" y="6794"/>
                </a:cubicBezTo>
                <a:lnTo>
                  <a:pt x="4001" y="6794"/>
                </a:lnTo>
                <a:cubicBezTo>
                  <a:pt x="4940" y="6794"/>
                  <a:pt x="5698" y="7555"/>
                  <a:pt x="5701" y="8494"/>
                </a:cubicBezTo>
                <a:lnTo>
                  <a:pt x="5701" y="10834"/>
                </a:lnTo>
                <a:cubicBezTo>
                  <a:pt x="5698" y="11770"/>
                  <a:pt x="4940" y="12531"/>
                  <a:pt x="4001" y="12531"/>
                </a:cubicBezTo>
                <a:lnTo>
                  <a:pt x="1700" y="12531"/>
                </a:lnTo>
                <a:cubicBezTo>
                  <a:pt x="761" y="12531"/>
                  <a:pt x="0" y="13292"/>
                  <a:pt x="0" y="14231"/>
                </a:cubicBezTo>
                <a:cubicBezTo>
                  <a:pt x="0" y="15167"/>
                  <a:pt x="761" y="15928"/>
                  <a:pt x="1700" y="15928"/>
                </a:cubicBezTo>
                <a:lnTo>
                  <a:pt x="4001" y="15928"/>
                </a:lnTo>
                <a:cubicBezTo>
                  <a:pt x="4988" y="15928"/>
                  <a:pt x="5955" y="15641"/>
                  <a:pt x="6782" y="15100"/>
                </a:cubicBezTo>
                <a:cubicBezTo>
                  <a:pt x="7745" y="16338"/>
                  <a:pt x="9228" y="17060"/>
                  <a:pt x="10795" y="17060"/>
                </a:cubicBezTo>
                <a:lnTo>
                  <a:pt x="13663" y="17060"/>
                </a:lnTo>
                <a:lnTo>
                  <a:pt x="13663" y="18760"/>
                </a:lnTo>
                <a:cubicBezTo>
                  <a:pt x="13663" y="19095"/>
                  <a:pt x="13938" y="19326"/>
                  <a:pt x="14232" y="19326"/>
                </a:cubicBezTo>
                <a:cubicBezTo>
                  <a:pt x="14347" y="19326"/>
                  <a:pt x="14464" y="19291"/>
                  <a:pt x="14569" y="19213"/>
                </a:cubicBezTo>
                <a:lnTo>
                  <a:pt x="19098" y="15816"/>
                </a:lnTo>
                <a:cubicBezTo>
                  <a:pt x="19400" y="15590"/>
                  <a:pt x="19400" y="15134"/>
                  <a:pt x="19098" y="14910"/>
                </a:cubicBezTo>
                <a:lnTo>
                  <a:pt x="14569" y="11513"/>
                </a:lnTo>
                <a:cubicBezTo>
                  <a:pt x="14464" y="11434"/>
                  <a:pt x="14345" y="11398"/>
                  <a:pt x="14230" y="11398"/>
                </a:cubicBezTo>
                <a:cubicBezTo>
                  <a:pt x="13937" y="11398"/>
                  <a:pt x="13663" y="11630"/>
                  <a:pt x="13663" y="11966"/>
                </a:cubicBezTo>
                <a:lnTo>
                  <a:pt x="13663" y="13663"/>
                </a:lnTo>
                <a:lnTo>
                  <a:pt x="10795" y="13663"/>
                </a:lnTo>
                <a:cubicBezTo>
                  <a:pt x="9856" y="13663"/>
                  <a:pt x="9098" y="12902"/>
                  <a:pt x="9098" y="11966"/>
                </a:cubicBezTo>
                <a:lnTo>
                  <a:pt x="9098" y="7362"/>
                </a:lnTo>
                <a:cubicBezTo>
                  <a:pt x="9098" y="6423"/>
                  <a:pt x="9856" y="5662"/>
                  <a:pt x="10795" y="5662"/>
                </a:cubicBezTo>
                <a:lnTo>
                  <a:pt x="13663" y="5662"/>
                </a:lnTo>
                <a:lnTo>
                  <a:pt x="13663" y="7362"/>
                </a:lnTo>
                <a:cubicBezTo>
                  <a:pt x="13663" y="7576"/>
                  <a:pt x="13784" y="7769"/>
                  <a:pt x="13977" y="7866"/>
                </a:cubicBezTo>
                <a:cubicBezTo>
                  <a:pt x="14057" y="7906"/>
                  <a:pt x="14144" y="7926"/>
                  <a:pt x="14230" y="7926"/>
                </a:cubicBezTo>
                <a:cubicBezTo>
                  <a:pt x="14350" y="7926"/>
                  <a:pt x="14469" y="7888"/>
                  <a:pt x="14569" y="7815"/>
                </a:cubicBezTo>
                <a:lnTo>
                  <a:pt x="19098" y="4418"/>
                </a:lnTo>
                <a:cubicBezTo>
                  <a:pt x="19400" y="4191"/>
                  <a:pt x="19400" y="3735"/>
                  <a:pt x="19098" y="3512"/>
                </a:cubicBezTo>
                <a:lnTo>
                  <a:pt x="14569" y="115"/>
                </a:lnTo>
                <a:cubicBezTo>
                  <a:pt x="14464" y="36"/>
                  <a:pt x="14345" y="0"/>
                  <a:pt x="14230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5D74"/>
              </a:solidFill>
            </a:endParaRPr>
          </a:p>
        </p:txBody>
      </p:sp>
      <p:grpSp>
        <p:nvGrpSpPr>
          <p:cNvPr id="1080" name="Google Shape;10913;p76">
            <a:extLst>
              <a:ext uri="{FF2B5EF4-FFF2-40B4-BE49-F238E27FC236}">
                <a16:creationId xmlns:a16="http://schemas.microsoft.com/office/drawing/2014/main" xmlns="" id="{EBA97ACF-2887-4DD2-9085-B507B9553002}"/>
              </a:ext>
            </a:extLst>
          </p:cNvPr>
          <p:cNvGrpSpPr/>
          <p:nvPr userDrawn="1"/>
        </p:nvGrpSpPr>
        <p:grpSpPr>
          <a:xfrm>
            <a:off x="2105973" y="2507969"/>
            <a:ext cx="340168" cy="340168"/>
            <a:chOff x="2676100" y="832575"/>
            <a:chExt cx="483125" cy="483125"/>
          </a:xfrm>
        </p:grpSpPr>
        <p:sp>
          <p:nvSpPr>
            <p:cNvPr id="1081" name="Google Shape;10914;p76">
              <a:extLst>
                <a:ext uri="{FF2B5EF4-FFF2-40B4-BE49-F238E27FC236}">
                  <a16:creationId xmlns:a16="http://schemas.microsoft.com/office/drawing/2014/main" xmlns="" id="{7032E65B-1C2B-42AA-9439-08607A2A06A0}"/>
                </a:ext>
              </a:extLst>
            </p:cNvPr>
            <p:cNvSpPr/>
            <p:nvPr/>
          </p:nvSpPr>
          <p:spPr>
            <a:xfrm>
              <a:off x="2676100" y="83257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0351" y="1132"/>
                  </a:moveTo>
                  <a:lnTo>
                    <a:pt x="10562" y="2008"/>
                  </a:lnTo>
                  <a:cubicBezTo>
                    <a:pt x="10614" y="2226"/>
                    <a:pt x="10789" y="2392"/>
                    <a:pt x="11009" y="2434"/>
                  </a:cubicBezTo>
                  <a:cubicBezTo>
                    <a:pt x="12021" y="2618"/>
                    <a:pt x="12981" y="3014"/>
                    <a:pt x="13826" y="3596"/>
                  </a:cubicBezTo>
                  <a:cubicBezTo>
                    <a:pt x="13922" y="3663"/>
                    <a:pt x="14033" y="3696"/>
                    <a:pt x="14146" y="3696"/>
                  </a:cubicBezTo>
                  <a:cubicBezTo>
                    <a:pt x="14247" y="3696"/>
                    <a:pt x="14349" y="3669"/>
                    <a:pt x="14439" y="3614"/>
                  </a:cubicBezTo>
                  <a:lnTo>
                    <a:pt x="15179" y="3171"/>
                  </a:lnTo>
                  <a:lnTo>
                    <a:pt x="16154" y="4146"/>
                  </a:lnTo>
                  <a:lnTo>
                    <a:pt x="15711" y="4889"/>
                  </a:lnTo>
                  <a:cubicBezTo>
                    <a:pt x="15596" y="5079"/>
                    <a:pt x="15602" y="5317"/>
                    <a:pt x="15729" y="5499"/>
                  </a:cubicBezTo>
                  <a:cubicBezTo>
                    <a:pt x="16311" y="6344"/>
                    <a:pt x="16707" y="7304"/>
                    <a:pt x="16891" y="8316"/>
                  </a:cubicBezTo>
                  <a:cubicBezTo>
                    <a:pt x="16933" y="8536"/>
                    <a:pt x="17100" y="8711"/>
                    <a:pt x="17317" y="8763"/>
                  </a:cubicBezTo>
                  <a:lnTo>
                    <a:pt x="18193" y="8974"/>
                  </a:lnTo>
                  <a:lnTo>
                    <a:pt x="18193" y="10351"/>
                  </a:lnTo>
                  <a:lnTo>
                    <a:pt x="17317" y="10562"/>
                  </a:lnTo>
                  <a:cubicBezTo>
                    <a:pt x="17100" y="10614"/>
                    <a:pt x="16933" y="10789"/>
                    <a:pt x="16894" y="11009"/>
                  </a:cubicBezTo>
                  <a:cubicBezTo>
                    <a:pt x="16710" y="12021"/>
                    <a:pt x="16311" y="12981"/>
                    <a:pt x="15729" y="13826"/>
                  </a:cubicBezTo>
                  <a:cubicBezTo>
                    <a:pt x="15605" y="14007"/>
                    <a:pt x="15596" y="14246"/>
                    <a:pt x="15711" y="14436"/>
                  </a:cubicBezTo>
                  <a:lnTo>
                    <a:pt x="16154" y="15179"/>
                  </a:lnTo>
                  <a:lnTo>
                    <a:pt x="15179" y="16154"/>
                  </a:lnTo>
                  <a:lnTo>
                    <a:pt x="14439" y="15710"/>
                  </a:lnTo>
                  <a:cubicBezTo>
                    <a:pt x="14349" y="15656"/>
                    <a:pt x="14247" y="15629"/>
                    <a:pt x="14146" y="15629"/>
                  </a:cubicBezTo>
                  <a:cubicBezTo>
                    <a:pt x="14033" y="15629"/>
                    <a:pt x="13922" y="15662"/>
                    <a:pt x="13826" y="15729"/>
                  </a:cubicBezTo>
                  <a:cubicBezTo>
                    <a:pt x="12981" y="16311"/>
                    <a:pt x="12021" y="16707"/>
                    <a:pt x="11009" y="16891"/>
                  </a:cubicBezTo>
                  <a:cubicBezTo>
                    <a:pt x="10789" y="16933"/>
                    <a:pt x="10614" y="17099"/>
                    <a:pt x="10562" y="17317"/>
                  </a:cubicBezTo>
                  <a:lnTo>
                    <a:pt x="10351" y="18192"/>
                  </a:lnTo>
                  <a:lnTo>
                    <a:pt x="8974" y="18192"/>
                  </a:lnTo>
                  <a:lnTo>
                    <a:pt x="8763" y="17317"/>
                  </a:lnTo>
                  <a:cubicBezTo>
                    <a:pt x="8712" y="17099"/>
                    <a:pt x="8536" y="16933"/>
                    <a:pt x="8316" y="16891"/>
                  </a:cubicBezTo>
                  <a:cubicBezTo>
                    <a:pt x="7304" y="16707"/>
                    <a:pt x="6344" y="16311"/>
                    <a:pt x="5499" y="15729"/>
                  </a:cubicBezTo>
                  <a:cubicBezTo>
                    <a:pt x="5404" y="15662"/>
                    <a:pt x="5293" y="15629"/>
                    <a:pt x="5181" y="15629"/>
                  </a:cubicBezTo>
                  <a:cubicBezTo>
                    <a:pt x="5081" y="15629"/>
                    <a:pt x="4979" y="15656"/>
                    <a:pt x="4889" y="15710"/>
                  </a:cubicBezTo>
                  <a:lnTo>
                    <a:pt x="4146" y="16154"/>
                  </a:lnTo>
                  <a:lnTo>
                    <a:pt x="3171" y="15179"/>
                  </a:lnTo>
                  <a:lnTo>
                    <a:pt x="3615" y="14436"/>
                  </a:lnTo>
                  <a:cubicBezTo>
                    <a:pt x="3729" y="14246"/>
                    <a:pt x="3723" y="14007"/>
                    <a:pt x="3597" y="13826"/>
                  </a:cubicBezTo>
                  <a:cubicBezTo>
                    <a:pt x="3014" y="12981"/>
                    <a:pt x="2618" y="12021"/>
                    <a:pt x="2434" y="11009"/>
                  </a:cubicBezTo>
                  <a:cubicBezTo>
                    <a:pt x="2392" y="10789"/>
                    <a:pt x="2226" y="10614"/>
                    <a:pt x="2011" y="10562"/>
                  </a:cubicBezTo>
                  <a:lnTo>
                    <a:pt x="1133" y="10351"/>
                  </a:lnTo>
                  <a:lnTo>
                    <a:pt x="1133" y="8974"/>
                  </a:lnTo>
                  <a:lnTo>
                    <a:pt x="2008" y="8763"/>
                  </a:lnTo>
                  <a:cubicBezTo>
                    <a:pt x="2226" y="8711"/>
                    <a:pt x="2392" y="8536"/>
                    <a:pt x="2431" y="8316"/>
                  </a:cubicBezTo>
                  <a:cubicBezTo>
                    <a:pt x="2615" y="7304"/>
                    <a:pt x="3014" y="6344"/>
                    <a:pt x="3597" y="5499"/>
                  </a:cubicBezTo>
                  <a:cubicBezTo>
                    <a:pt x="3720" y="5317"/>
                    <a:pt x="3729" y="5079"/>
                    <a:pt x="3615" y="4889"/>
                  </a:cubicBezTo>
                  <a:lnTo>
                    <a:pt x="3171" y="4146"/>
                  </a:lnTo>
                  <a:lnTo>
                    <a:pt x="4146" y="3171"/>
                  </a:lnTo>
                  <a:lnTo>
                    <a:pt x="4889" y="3614"/>
                  </a:lnTo>
                  <a:cubicBezTo>
                    <a:pt x="4979" y="3669"/>
                    <a:pt x="5081" y="3696"/>
                    <a:pt x="5181" y="3696"/>
                  </a:cubicBezTo>
                  <a:cubicBezTo>
                    <a:pt x="5293" y="3696"/>
                    <a:pt x="5404" y="3663"/>
                    <a:pt x="5499" y="3596"/>
                  </a:cubicBezTo>
                  <a:cubicBezTo>
                    <a:pt x="6344" y="3014"/>
                    <a:pt x="7304" y="2618"/>
                    <a:pt x="8316" y="2434"/>
                  </a:cubicBezTo>
                  <a:cubicBezTo>
                    <a:pt x="8536" y="2392"/>
                    <a:pt x="8712" y="2226"/>
                    <a:pt x="8763" y="2008"/>
                  </a:cubicBezTo>
                  <a:lnTo>
                    <a:pt x="8974" y="1132"/>
                  </a:lnTo>
                  <a:close/>
                  <a:moveTo>
                    <a:pt x="8530" y="0"/>
                  </a:moveTo>
                  <a:cubicBezTo>
                    <a:pt x="8268" y="0"/>
                    <a:pt x="8041" y="178"/>
                    <a:pt x="7981" y="432"/>
                  </a:cubicBezTo>
                  <a:lnTo>
                    <a:pt x="7748" y="1392"/>
                  </a:lnTo>
                  <a:cubicBezTo>
                    <a:pt x="6833" y="1604"/>
                    <a:pt x="5961" y="1963"/>
                    <a:pt x="5167" y="2461"/>
                  </a:cubicBezTo>
                  <a:lnTo>
                    <a:pt x="4348" y="1969"/>
                  </a:lnTo>
                  <a:cubicBezTo>
                    <a:pt x="4260" y="1915"/>
                    <a:pt x="4160" y="1889"/>
                    <a:pt x="4061" y="1889"/>
                  </a:cubicBezTo>
                  <a:cubicBezTo>
                    <a:pt x="3913" y="1889"/>
                    <a:pt x="3767" y="1946"/>
                    <a:pt x="3657" y="2056"/>
                  </a:cubicBezTo>
                  <a:lnTo>
                    <a:pt x="2057" y="3657"/>
                  </a:lnTo>
                  <a:cubicBezTo>
                    <a:pt x="1872" y="3841"/>
                    <a:pt x="1839" y="4125"/>
                    <a:pt x="1972" y="4348"/>
                  </a:cubicBezTo>
                  <a:lnTo>
                    <a:pt x="2461" y="5163"/>
                  </a:lnTo>
                  <a:cubicBezTo>
                    <a:pt x="1963" y="5958"/>
                    <a:pt x="1604" y="6830"/>
                    <a:pt x="1395" y="7745"/>
                  </a:cubicBezTo>
                  <a:lnTo>
                    <a:pt x="435" y="7978"/>
                  </a:lnTo>
                  <a:cubicBezTo>
                    <a:pt x="179" y="8041"/>
                    <a:pt x="0" y="8267"/>
                    <a:pt x="0" y="8530"/>
                  </a:cubicBezTo>
                  <a:lnTo>
                    <a:pt x="0" y="10795"/>
                  </a:lnTo>
                  <a:cubicBezTo>
                    <a:pt x="0" y="11057"/>
                    <a:pt x="179" y="11284"/>
                    <a:pt x="432" y="11344"/>
                  </a:cubicBezTo>
                  <a:lnTo>
                    <a:pt x="1392" y="11580"/>
                  </a:lnTo>
                  <a:cubicBezTo>
                    <a:pt x="1604" y="12492"/>
                    <a:pt x="1963" y="13364"/>
                    <a:pt x="2461" y="14158"/>
                  </a:cubicBezTo>
                  <a:lnTo>
                    <a:pt x="1969" y="14977"/>
                  </a:lnTo>
                  <a:cubicBezTo>
                    <a:pt x="1836" y="15200"/>
                    <a:pt x="1872" y="15484"/>
                    <a:pt x="2057" y="15668"/>
                  </a:cubicBezTo>
                  <a:lnTo>
                    <a:pt x="3657" y="17268"/>
                  </a:lnTo>
                  <a:cubicBezTo>
                    <a:pt x="3766" y="17378"/>
                    <a:pt x="3911" y="17435"/>
                    <a:pt x="4057" y="17435"/>
                  </a:cubicBezTo>
                  <a:cubicBezTo>
                    <a:pt x="4157" y="17435"/>
                    <a:pt x="4258" y="17408"/>
                    <a:pt x="4348" y="17353"/>
                  </a:cubicBezTo>
                  <a:lnTo>
                    <a:pt x="5164" y="16864"/>
                  </a:lnTo>
                  <a:cubicBezTo>
                    <a:pt x="5958" y="17362"/>
                    <a:pt x="6830" y="17721"/>
                    <a:pt x="7745" y="17930"/>
                  </a:cubicBezTo>
                  <a:lnTo>
                    <a:pt x="7978" y="18890"/>
                  </a:lnTo>
                  <a:cubicBezTo>
                    <a:pt x="8041" y="19147"/>
                    <a:pt x="8268" y="19325"/>
                    <a:pt x="8530" y="19325"/>
                  </a:cubicBezTo>
                  <a:lnTo>
                    <a:pt x="10795" y="19325"/>
                  </a:lnTo>
                  <a:cubicBezTo>
                    <a:pt x="11058" y="19325"/>
                    <a:pt x="11284" y="19147"/>
                    <a:pt x="11344" y="18893"/>
                  </a:cubicBezTo>
                  <a:lnTo>
                    <a:pt x="11577" y="17933"/>
                  </a:lnTo>
                  <a:cubicBezTo>
                    <a:pt x="12492" y="17721"/>
                    <a:pt x="13364" y="17362"/>
                    <a:pt x="14159" y="16864"/>
                  </a:cubicBezTo>
                  <a:lnTo>
                    <a:pt x="14977" y="17356"/>
                  </a:lnTo>
                  <a:cubicBezTo>
                    <a:pt x="15066" y="17410"/>
                    <a:pt x="15166" y="17436"/>
                    <a:pt x="15266" y="17436"/>
                  </a:cubicBezTo>
                  <a:cubicBezTo>
                    <a:pt x="15413" y="17436"/>
                    <a:pt x="15559" y="17379"/>
                    <a:pt x="15668" y="17271"/>
                  </a:cubicBezTo>
                  <a:lnTo>
                    <a:pt x="17269" y="15668"/>
                  </a:lnTo>
                  <a:cubicBezTo>
                    <a:pt x="17453" y="15484"/>
                    <a:pt x="17489" y="15200"/>
                    <a:pt x="17353" y="14977"/>
                  </a:cubicBezTo>
                  <a:lnTo>
                    <a:pt x="16864" y="14161"/>
                  </a:lnTo>
                  <a:cubicBezTo>
                    <a:pt x="17362" y="13367"/>
                    <a:pt x="17722" y="12495"/>
                    <a:pt x="17930" y="11580"/>
                  </a:cubicBezTo>
                  <a:lnTo>
                    <a:pt x="18890" y="11347"/>
                  </a:lnTo>
                  <a:cubicBezTo>
                    <a:pt x="19147" y="11284"/>
                    <a:pt x="19325" y="11057"/>
                    <a:pt x="19325" y="10795"/>
                  </a:cubicBezTo>
                  <a:lnTo>
                    <a:pt x="19325" y="8530"/>
                  </a:lnTo>
                  <a:cubicBezTo>
                    <a:pt x="19325" y="8267"/>
                    <a:pt x="19147" y="8041"/>
                    <a:pt x="18893" y="7981"/>
                  </a:cubicBezTo>
                  <a:lnTo>
                    <a:pt x="17933" y="7748"/>
                  </a:lnTo>
                  <a:cubicBezTo>
                    <a:pt x="17722" y="6833"/>
                    <a:pt x="17362" y="5961"/>
                    <a:pt x="16864" y="5166"/>
                  </a:cubicBezTo>
                  <a:lnTo>
                    <a:pt x="17356" y="4348"/>
                  </a:lnTo>
                  <a:cubicBezTo>
                    <a:pt x="17489" y="4128"/>
                    <a:pt x="17453" y="3841"/>
                    <a:pt x="17272" y="3657"/>
                  </a:cubicBezTo>
                  <a:lnTo>
                    <a:pt x="15668" y="2056"/>
                  </a:lnTo>
                  <a:cubicBezTo>
                    <a:pt x="15559" y="1947"/>
                    <a:pt x="15415" y="1890"/>
                    <a:pt x="15268" y="1890"/>
                  </a:cubicBezTo>
                  <a:cubicBezTo>
                    <a:pt x="15168" y="1890"/>
                    <a:pt x="15068" y="1917"/>
                    <a:pt x="14977" y="1972"/>
                  </a:cubicBezTo>
                  <a:lnTo>
                    <a:pt x="14162" y="2461"/>
                  </a:lnTo>
                  <a:cubicBezTo>
                    <a:pt x="13367" y="1963"/>
                    <a:pt x="12495" y="1604"/>
                    <a:pt x="11580" y="1395"/>
                  </a:cubicBezTo>
                  <a:lnTo>
                    <a:pt x="11347" y="435"/>
                  </a:lnTo>
                  <a:cubicBezTo>
                    <a:pt x="11284" y="178"/>
                    <a:pt x="11058" y="0"/>
                    <a:pt x="107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82" name="Google Shape;10915;p76">
              <a:extLst>
                <a:ext uri="{FF2B5EF4-FFF2-40B4-BE49-F238E27FC236}">
                  <a16:creationId xmlns:a16="http://schemas.microsoft.com/office/drawing/2014/main" xmlns="" id="{4667E360-65E1-494C-9858-DF45AD60071A}"/>
                </a:ext>
              </a:extLst>
            </p:cNvPr>
            <p:cNvSpPr/>
            <p:nvPr/>
          </p:nvSpPr>
          <p:spPr>
            <a:xfrm>
              <a:off x="2762000" y="918475"/>
              <a:ext cx="311400" cy="311400"/>
            </a:xfrm>
            <a:custGeom>
              <a:avLst/>
              <a:gdLst/>
              <a:ahLst/>
              <a:cxnLst/>
              <a:rect l="l" t="t" r="r" b="b"/>
              <a:pathLst>
                <a:path w="12456" h="12456" extrusionOk="0">
                  <a:moveTo>
                    <a:pt x="6227" y="1133"/>
                  </a:moveTo>
                  <a:cubicBezTo>
                    <a:pt x="9038" y="1133"/>
                    <a:pt x="11323" y="3418"/>
                    <a:pt x="11323" y="6226"/>
                  </a:cubicBezTo>
                  <a:cubicBezTo>
                    <a:pt x="11323" y="9038"/>
                    <a:pt x="9038" y="11323"/>
                    <a:pt x="6227" y="11323"/>
                  </a:cubicBezTo>
                  <a:cubicBezTo>
                    <a:pt x="3419" y="11323"/>
                    <a:pt x="1133" y="9038"/>
                    <a:pt x="1133" y="6226"/>
                  </a:cubicBezTo>
                  <a:cubicBezTo>
                    <a:pt x="1133" y="3418"/>
                    <a:pt x="3419" y="1133"/>
                    <a:pt x="6227" y="1133"/>
                  </a:cubicBezTo>
                  <a:close/>
                  <a:moveTo>
                    <a:pt x="6227" y="0"/>
                  </a:moveTo>
                  <a:cubicBezTo>
                    <a:pt x="2794" y="0"/>
                    <a:pt x="1" y="2793"/>
                    <a:pt x="1" y="6226"/>
                  </a:cubicBezTo>
                  <a:cubicBezTo>
                    <a:pt x="1" y="9663"/>
                    <a:pt x="2794" y="12456"/>
                    <a:pt x="6227" y="12456"/>
                  </a:cubicBezTo>
                  <a:cubicBezTo>
                    <a:pt x="9663" y="12456"/>
                    <a:pt x="12456" y="9663"/>
                    <a:pt x="12456" y="6226"/>
                  </a:cubicBezTo>
                  <a:cubicBezTo>
                    <a:pt x="12456" y="2793"/>
                    <a:pt x="9663" y="0"/>
                    <a:pt x="62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83" name="Google Shape;10916;p76">
              <a:extLst>
                <a:ext uri="{FF2B5EF4-FFF2-40B4-BE49-F238E27FC236}">
                  <a16:creationId xmlns:a16="http://schemas.microsoft.com/office/drawing/2014/main" xmlns="" id="{E4A2E76C-0637-4587-98E6-4FD832256336}"/>
                </a:ext>
              </a:extLst>
            </p:cNvPr>
            <p:cNvSpPr/>
            <p:nvPr/>
          </p:nvSpPr>
          <p:spPr>
            <a:xfrm>
              <a:off x="2810775" y="975075"/>
              <a:ext cx="206025" cy="198150"/>
            </a:xfrm>
            <a:custGeom>
              <a:avLst/>
              <a:gdLst/>
              <a:ahLst/>
              <a:cxnLst/>
              <a:rect l="l" t="t" r="r" b="b"/>
              <a:pathLst>
                <a:path w="8241" h="7926" extrusionOk="0">
                  <a:moveTo>
                    <a:pt x="4275" y="1132"/>
                  </a:moveTo>
                  <a:cubicBezTo>
                    <a:pt x="4640" y="1132"/>
                    <a:pt x="5009" y="1203"/>
                    <a:pt x="5360" y="1348"/>
                  </a:cubicBezTo>
                  <a:cubicBezTo>
                    <a:pt x="6416" y="1785"/>
                    <a:pt x="7108" y="2818"/>
                    <a:pt x="7108" y="3962"/>
                  </a:cubicBezTo>
                  <a:cubicBezTo>
                    <a:pt x="7105" y="5527"/>
                    <a:pt x="5840" y="6792"/>
                    <a:pt x="4276" y="6795"/>
                  </a:cubicBezTo>
                  <a:cubicBezTo>
                    <a:pt x="3131" y="6795"/>
                    <a:pt x="2099" y="6103"/>
                    <a:pt x="1661" y="5046"/>
                  </a:cubicBezTo>
                  <a:cubicBezTo>
                    <a:pt x="1223" y="3987"/>
                    <a:pt x="1465" y="2770"/>
                    <a:pt x="2274" y="1961"/>
                  </a:cubicBezTo>
                  <a:cubicBezTo>
                    <a:pt x="2815" y="1419"/>
                    <a:pt x="3538" y="1132"/>
                    <a:pt x="4275" y="1132"/>
                  </a:cubicBezTo>
                  <a:close/>
                  <a:moveTo>
                    <a:pt x="4276" y="1"/>
                  </a:moveTo>
                  <a:cubicBezTo>
                    <a:pt x="2672" y="1"/>
                    <a:pt x="1229" y="964"/>
                    <a:pt x="613" y="2447"/>
                  </a:cubicBezTo>
                  <a:cubicBezTo>
                    <a:pt x="0" y="3926"/>
                    <a:pt x="341" y="5632"/>
                    <a:pt x="1474" y="6764"/>
                  </a:cubicBezTo>
                  <a:cubicBezTo>
                    <a:pt x="2232" y="7523"/>
                    <a:pt x="3247" y="7926"/>
                    <a:pt x="4279" y="7926"/>
                  </a:cubicBezTo>
                  <a:cubicBezTo>
                    <a:pt x="4789" y="7926"/>
                    <a:pt x="5302" y="7828"/>
                    <a:pt x="5791" y="7625"/>
                  </a:cubicBezTo>
                  <a:cubicBezTo>
                    <a:pt x="7274" y="7009"/>
                    <a:pt x="8240" y="5566"/>
                    <a:pt x="8240" y="3962"/>
                  </a:cubicBezTo>
                  <a:cubicBezTo>
                    <a:pt x="8237" y="1773"/>
                    <a:pt x="6465" y="1"/>
                    <a:pt x="42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084" name="Google Shape;10917;p76">
            <a:extLst>
              <a:ext uri="{FF2B5EF4-FFF2-40B4-BE49-F238E27FC236}">
                <a16:creationId xmlns:a16="http://schemas.microsoft.com/office/drawing/2014/main" xmlns="" id="{42562705-264E-4C0A-AE60-168A1AFF0A08}"/>
              </a:ext>
            </a:extLst>
          </p:cNvPr>
          <p:cNvGrpSpPr/>
          <p:nvPr userDrawn="1"/>
        </p:nvGrpSpPr>
        <p:grpSpPr>
          <a:xfrm>
            <a:off x="2517477" y="2507969"/>
            <a:ext cx="351610" cy="340168"/>
            <a:chOff x="3270550" y="832575"/>
            <a:chExt cx="499375" cy="483125"/>
          </a:xfrm>
        </p:grpSpPr>
        <p:sp>
          <p:nvSpPr>
            <p:cNvPr id="1085" name="Google Shape;10918;p76">
              <a:extLst>
                <a:ext uri="{FF2B5EF4-FFF2-40B4-BE49-F238E27FC236}">
                  <a16:creationId xmlns:a16="http://schemas.microsoft.com/office/drawing/2014/main" xmlns="" id="{13569FBD-2BEF-4D0E-A593-900942F4A728}"/>
                </a:ext>
              </a:extLst>
            </p:cNvPr>
            <p:cNvSpPr/>
            <p:nvPr/>
          </p:nvSpPr>
          <p:spPr>
            <a:xfrm>
              <a:off x="3270550" y="865975"/>
              <a:ext cx="463725" cy="449725"/>
            </a:xfrm>
            <a:custGeom>
              <a:avLst/>
              <a:gdLst/>
              <a:ahLst/>
              <a:cxnLst/>
              <a:rect l="l" t="t" r="r" b="b"/>
              <a:pathLst>
                <a:path w="18549" h="17989" extrusionOk="0">
                  <a:moveTo>
                    <a:pt x="4823" y="1361"/>
                  </a:moveTo>
                  <a:lnTo>
                    <a:pt x="9177" y="8619"/>
                  </a:lnTo>
                  <a:cubicBezTo>
                    <a:pt x="9237" y="8716"/>
                    <a:pt x="9325" y="8794"/>
                    <a:pt x="9427" y="8843"/>
                  </a:cubicBezTo>
                  <a:lnTo>
                    <a:pt x="17136" y="12345"/>
                  </a:lnTo>
                  <a:cubicBezTo>
                    <a:pt x="15653" y="15102"/>
                    <a:pt x="12779" y="16856"/>
                    <a:pt x="9663" y="16856"/>
                  </a:cubicBezTo>
                  <a:cubicBezTo>
                    <a:pt x="4958" y="16856"/>
                    <a:pt x="1133" y="13031"/>
                    <a:pt x="1133" y="8326"/>
                  </a:cubicBezTo>
                  <a:cubicBezTo>
                    <a:pt x="1133" y="5573"/>
                    <a:pt x="2534" y="2952"/>
                    <a:pt x="4823" y="1361"/>
                  </a:cubicBezTo>
                  <a:close/>
                  <a:moveTo>
                    <a:pt x="5005" y="0"/>
                  </a:moveTo>
                  <a:cubicBezTo>
                    <a:pt x="4907" y="0"/>
                    <a:pt x="4807" y="26"/>
                    <a:pt x="4717" y="80"/>
                  </a:cubicBezTo>
                  <a:cubicBezTo>
                    <a:pt x="3313" y="926"/>
                    <a:pt x="2141" y="2106"/>
                    <a:pt x="1311" y="3516"/>
                  </a:cubicBezTo>
                  <a:cubicBezTo>
                    <a:pt x="453" y="4975"/>
                    <a:pt x="1" y="6636"/>
                    <a:pt x="1" y="8326"/>
                  </a:cubicBezTo>
                  <a:cubicBezTo>
                    <a:pt x="1" y="10896"/>
                    <a:pt x="1009" y="13321"/>
                    <a:pt x="2839" y="15150"/>
                  </a:cubicBezTo>
                  <a:cubicBezTo>
                    <a:pt x="4669" y="16980"/>
                    <a:pt x="7093" y="17989"/>
                    <a:pt x="9663" y="17989"/>
                  </a:cubicBezTo>
                  <a:cubicBezTo>
                    <a:pt x="13410" y="17989"/>
                    <a:pt x="16846" y="15757"/>
                    <a:pt x="18419" y="12306"/>
                  </a:cubicBezTo>
                  <a:cubicBezTo>
                    <a:pt x="18549" y="12022"/>
                    <a:pt x="18422" y="11687"/>
                    <a:pt x="18138" y="11557"/>
                  </a:cubicBezTo>
                  <a:lnTo>
                    <a:pt x="10058" y="7886"/>
                  </a:lnTo>
                  <a:lnTo>
                    <a:pt x="5493" y="277"/>
                  </a:lnTo>
                  <a:cubicBezTo>
                    <a:pt x="5387" y="99"/>
                    <a:pt x="5198" y="0"/>
                    <a:pt x="50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86" name="Google Shape;10919;p76">
              <a:extLst>
                <a:ext uri="{FF2B5EF4-FFF2-40B4-BE49-F238E27FC236}">
                  <a16:creationId xmlns:a16="http://schemas.microsoft.com/office/drawing/2014/main" xmlns="" id="{936CA673-4354-47DC-9211-03F95F814CD8}"/>
                </a:ext>
              </a:extLst>
            </p:cNvPr>
            <p:cNvSpPr/>
            <p:nvPr/>
          </p:nvSpPr>
          <p:spPr>
            <a:xfrm>
              <a:off x="3562600" y="876075"/>
              <a:ext cx="207325" cy="241775"/>
            </a:xfrm>
            <a:custGeom>
              <a:avLst/>
              <a:gdLst/>
              <a:ahLst/>
              <a:cxnLst/>
              <a:rect l="l" t="t" r="r" b="b"/>
              <a:pathLst>
                <a:path w="8293" h="9671" extrusionOk="0">
                  <a:moveTo>
                    <a:pt x="4204" y="1437"/>
                  </a:moveTo>
                  <a:cubicBezTo>
                    <a:pt x="5680" y="2826"/>
                    <a:pt x="6517" y="4764"/>
                    <a:pt x="6511" y="6790"/>
                  </a:cubicBezTo>
                  <a:cubicBezTo>
                    <a:pt x="6511" y="7300"/>
                    <a:pt x="6459" y="7811"/>
                    <a:pt x="6354" y="8309"/>
                  </a:cubicBezTo>
                  <a:lnTo>
                    <a:pt x="1468" y="6090"/>
                  </a:lnTo>
                  <a:lnTo>
                    <a:pt x="4204" y="1437"/>
                  </a:lnTo>
                  <a:close/>
                  <a:moveTo>
                    <a:pt x="4060" y="1"/>
                  </a:moveTo>
                  <a:cubicBezTo>
                    <a:pt x="3867" y="1"/>
                    <a:pt x="3677" y="99"/>
                    <a:pt x="3570" y="280"/>
                  </a:cubicBezTo>
                  <a:lnTo>
                    <a:pt x="173" y="6056"/>
                  </a:lnTo>
                  <a:cubicBezTo>
                    <a:pt x="1" y="6346"/>
                    <a:pt x="119" y="6721"/>
                    <a:pt x="427" y="6860"/>
                  </a:cubicBezTo>
                  <a:lnTo>
                    <a:pt x="6499" y="9622"/>
                  </a:lnTo>
                  <a:cubicBezTo>
                    <a:pt x="6574" y="9656"/>
                    <a:pt x="6653" y="9671"/>
                    <a:pt x="6734" y="9671"/>
                  </a:cubicBezTo>
                  <a:cubicBezTo>
                    <a:pt x="6982" y="9671"/>
                    <a:pt x="7202" y="9508"/>
                    <a:pt x="7275" y="9269"/>
                  </a:cubicBezTo>
                  <a:cubicBezTo>
                    <a:pt x="8292" y="5921"/>
                    <a:pt x="7157" y="2291"/>
                    <a:pt x="4409" y="123"/>
                  </a:cubicBezTo>
                  <a:cubicBezTo>
                    <a:pt x="4305" y="40"/>
                    <a:pt x="4182" y="1"/>
                    <a:pt x="40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87" name="Google Shape;10920;p76">
              <a:extLst>
                <a:ext uri="{FF2B5EF4-FFF2-40B4-BE49-F238E27FC236}">
                  <a16:creationId xmlns:a16="http://schemas.microsoft.com/office/drawing/2014/main" xmlns="" id="{DE71128B-A265-4C37-BCDE-35C3C43DCD0F}"/>
                </a:ext>
              </a:extLst>
            </p:cNvPr>
            <p:cNvSpPr/>
            <p:nvPr/>
          </p:nvSpPr>
          <p:spPr>
            <a:xfrm>
              <a:off x="3443500" y="832575"/>
              <a:ext cx="187300" cy="173625"/>
            </a:xfrm>
            <a:custGeom>
              <a:avLst/>
              <a:gdLst/>
              <a:ahLst/>
              <a:cxnLst/>
              <a:rect l="l" t="t" r="r" b="b"/>
              <a:pathLst>
                <a:path w="7492" h="6945" extrusionOk="0">
                  <a:moveTo>
                    <a:pt x="3877" y="1133"/>
                  </a:moveTo>
                  <a:cubicBezTo>
                    <a:pt x="4588" y="1133"/>
                    <a:pt x="5300" y="1235"/>
                    <a:pt x="5991" y="1440"/>
                  </a:cubicBezTo>
                  <a:lnTo>
                    <a:pt x="3735" y="5269"/>
                  </a:lnTo>
                  <a:lnTo>
                    <a:pt x="1492" y="1528"/>
                  </a:lnTo>
                  <a:cubicBezTo>
                    <a:pt x="2264" y="1265"/>
                    <a:pt x="3070" y="1133"/>
                    <a:pt x="3877" y="1133"/>
                  </a:cubicBezTo>
                  <a:close/>
                  <a:moveTo>
                    <a:pt x="3877" y="0"/>
                  </a:moveTo>
                  <a:cubicBezTo>
                    <a:pt x="2702" y="0"/>
                    <a:pt x="1528" y="243"/>
                    <a:pt x="432" y="728"/>
                  </a:cubicBezTo>
                  <a:cubicBezTo>
                    <a:pt x="121" y="867"/>
                    <a:pt x="0" y="1244"/>
                    <a:pt x="175" y="1537"/>
                  </a:cubicBezTo>
                  <a:lnTo>
                    <a:pt x="3255" y="6670"/>
                  </a:lnTo>
                  <a:cubicBezTo>
                    <a:pt x="3358" y="6839"/>
                    <a:pt x="3542" y="6945"/>
                    <a:pt x="3741" y="6945"/>
                  </a:cubicBezTo>
                  <a:lnTo>
                    <a:pt x="3744" y="6945"/>
                  </a:lnTo>
                  <a:cubicBezTo>
                    <a:pt x="3943" y="6945"/>
                    <a:pt x="4128" y="6839"/>
                    <a:pt x="4230" y="6667"/>
                  </a:cubicBezTo>
                  <a:lnTo>
                    <a:pt x="7313" y="1419"/>
                  </a:lnTo>
                  <a:cubicBezTo>
                    <a:pt x="7491" y="1120"/>
                    <a:pt x="7358" y="737"/>
                    <a:pt x="7038" y="607"/>
                  </a:cubicBezTo>
                  <a:cubicBezTo>
                    <a:pt x="6023" y="202"/>
                    <a:pt x="4950" y="0"/>
                    <a:pt x="38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088" name="Google Shape;10921;p76">
            <a:extLst>
              <a:ext uri="{FF2B5EF4-FFF2-40B4-BE49-F238E27FC236}">
                <a16:creationId xmlns:a16="http://schemas.microsoft.com/office/drawing/2014/main" xmlns="" id="{6A0C3F33-F431-4829-9E6B-E33C6E11BADA}"/>
              </a:ext>
            </a:extLst>
          </p:cNvPr>
          <p:cNvGrpSpPr/>
          <p:nvPr userDrawn="1"/>
        </p:nvGrpSpPr>
        <p:grpSpPr>
          <a:xfrm>
            <a:off x="2935756" y="2518601"/>
            <a:ext cx="340186" cy="318904"/>
            <a:chOff x="3865000" y="847675"/>
            <a:chExt cx="483150" cy="452925"/>
          </a:xfrm>
        </p:grpSpPr>
        <p:sp>
          <p:nvSpPr>
            <p:cNvPr id="1089" name="Google Shape;10922;p76">
              <a:extLst>
                <a:ext uri="{FF2B5EF4-FFF2-40B4-BE49-F238E27FC236}">
                  <a16:creationId xmlns:a16="http://schemas.microsoft.com/office/drawing/2014/main" xmlns="" id="{AFE90632-0E2F-4AF0-A55F-C1B48954FFCC}"/>
                </a:ext>
              </a:extLst>
            </p:cNvPr>
            <p:cNvSpPr/>
            <p:nvPr/>
          </p:nvSpPr>
          <p:spPr>
            <a:xfrm>
              <a:off x="3865000" y="847675"/>
              <a:ext cx="483150" cy="452925"/>
            </a:xfrm>
            <a:custGeom>
              <a:avLst/>
              <a:gdLst/>
              <a:ahLst/>
              <a:cxnLst/>
              <a:rect l="l" t="t" r="r" b="b"/>
              <a:pathLst>
                <a:path w="19326" h="18117" extrusionOk="0">
                  <a:moveTo>
                    <a:pt x="9627" y="1132"/>
                  </a:moveTo>
                  <a:cubicBezTo>
                    <a:pt x="14349" y="1132"/>
                    <a:pt x="18193" y="4436"/>
                    <a:pt x="18193" y="8494"/>
                  </a:cubicBezTo>
                  <a:cubicBezTo>
                    <a:pt x="18193" y="12552"/>
                    <a:pt x="14349" y="15852"/>
                    <a:pt x="9627" y="15852"/>
                  </a:cubicBezTo>
                  <a:cubicBezTo>
                    <a:pt x="9619" y="15852"/>
                    <a:pt x="9611" y="15852"/>
                    <a:pt x="9603" y="15852"/>
                  </a:cubicBezTo>
                  <a:cubicBezTo>
                    <a:pt x="8397" y="15852"/>
                    <a:pt x="7207" y="15626"/>
                    <a:pt x="6088" y="15185"/>
                  </a:cubicBezTo>
                  <a:cubicBezTo>
                    <a:pt x="6019" y="15158"/>
                    <a:pt x="5947" y="15144"/>
                    <a:pt x="5876" y="15144"/>
                  </a:cubicBezTo>
                  <a:cubicBezTo>
                    <a:pt x="5720" y="15144"/>
                    <a:pt x="5568" y="15208"/>
                    <a:pt x="5460" y="15327"/>
                  </a:cubicBezTo>
                  <a:cubicBezTo>
                    <a:pt x="4780" y="16070"/>
                    <a:pt x="3896" y="16595"/>
                    <a:pt x="2917" y="16837"/>
                  </a:cubicBezTo>
                  <a:cubicBezTo>
                    <a:pt x="3461" y="15801"/>
                    <a:pt x="3582" y="14593"/>
                    <a:pt x="3262" y="13467"/>
                  </a:cubicBezTo>
                  <a:cubicBezTo>
                    <a:pt x="3238" y="13379"/>
                    <a:pt x="3189" y="13295"/>
                    <a:pt x="3126" y="13228"/>
                  </a:cubicBezTo>
                  <a:cubicBezTo>
                    <a:pt x="1843" y="11906"/>
                    <a:pt x="1133" y="10224"/>
                    <a:pt x="1133" y="8494"/>
                  </a:cubicBezTo>
                  <a:cubicBezTo>
                    <a:pt x="1133" y="4436"/>
                    <a:pt x="4944" y="1132"/>
                    <a:pt x="9627" y="1132"/>
                  </a:cubicBezTo>
                  <a:close/>
                  <a:moveTo>
                    <a:pt x="9627" y="0"/>
                  </a:moveTo>
                  <a:cubicBezTo>
                    <a:pt x="7066" y="0"/>
                    <a:pt x="4663" y="876"/>
                    <a:pt x="2848" y="2461"/>
                  </a:cubicBezTo>
                  <a:cubicBezTo>
                    <a:pt x="1012" y="4067"/>
                    <a:pt x="1" y="6211"/>
                    <a:pt x="1" y="8494"/>
                  </a:cubicBezTo>
                  <a:cubicBezTo>
                    <a:pt x="1" y="10472"/>
                    <a:pt x="783" y="12389"/>
                    <a:pt x="2208" y="13908"/>
                  </a:cubicBezTo>
                  <a:cubicBezTo>
                    <a:pt x="2492" y="15073"/>
                    <a:pt x="2148" y="16302"/>
                    <a:pt x="1299" y="17151"/>
                  </a:cubicBezTo>
                  <a:cubicBezTo>
                    <a:pt x="943" y="17507"/>
                    <a:pt x="1193" y="18117"/>
                    <a:pt x="1701" y="18117"/>
                  </a:cubicBezTo>
                  <a:cubicBezTo>
                    <a:pt x="3313" y="18114"/>
                    <a:pt x="4862" y="17489"/>
                    <a:pt x="6024" y="16372"/>
                  </a:cubicBezTo>
                  <a:cubicBezTo>
                    <a:pt x="7173" y="16776"/>
                    <a:pt x="8380" y="16985"/>
                    <a:pt x="9600" y="16985"/>
                  </a:cubicBezTo>
                  <a:cubicBezTo>
                    <a:pt x="9609" y="16985"/>
                    <a:pt x="9618" y="16985"/>
                    <a:pt x="9627" y="16985"/>
                  </a:cubicBezTo>
                  <a:cubicBezTo>
                    <a:pt x="12184" y="16985"/>
                    <a:pt x="14606" y="16112"/>
                    <a:pt x="16439" y="14524"/>
                  </a:cubicBezTo>
                  <a:cubicBezTo>
                    <a:pt x="18302" y="12914"/>
                    <a:pt x="19325" y="10773"/>
                    <a:pt x="19325" y="8494"/>
                  </a:cubicBezTo>
                  <a:cubicBezTo>
                    <a:pt x="19325" y="6211"/>
                    <a:pt x="18302" y="4070"/>
                    <a:pt x="16439" y="2461"/>
                  </a:cubicBezTo>
                  <a:cubicBezTo>
                    <a:pt x="14606" y="873"/>
                    <a:pt x="12184" y="0"/>
                    <a:pt x="96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90" name="Google Shape;10923;p76">
              <a:extLst>
                <a:ext uri="{FF2B5EF4-FFF2-40B4-BE49-F238E27FC236}">
                  <a16:creationId xmlns:a16="http://schemas.microsoft.com/office/drawing/2014/main" xmlns="" id="{91A8AEB5-1503-4876-8218-E54472DCD5BF}"/>
                </a:ext>
              </a:extLst>
            </p:cNvPr>
            <p:cNvSpPr/>
            <p:nvPr/>
          </p:nvSpPr>
          <p:spPr>
            <a:xfrm>
              <a:off x="4173600" y="1029775"/>
              <a:ext cx="78450" cy="75550"/>
            </a:xfrm>
            <a:custGeom>
              <a:avLst/>
              <a:gdLst/>
              <a:ahLst/>
              <a:cxnLst/>
              <a:rect l="l" t="t" r="r" b="b"/>
              <a:pathLst>
                <a:path w="3138" h="3022" extrusionOk="0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8" y="1855"/>
                    <a:pt x="1604" y="1889"/>
                    <a:pt x="1511" y="1889"/>
                  </a:cubicBezTo>
                  <a:cubicBezTo>
                    <a:pt x="1318" y="1889"/>
                    <a:pt x="1132" y="1738"/>
                    <a:pt x="1132" y="1512"/>
                  </a:cubicBezTo>
                  <a:cubicBezTo>
                    <a:pt x="1132" y="1300"/>
                    <a:pt x="1299" y="1134"/>
                    <a:pt x="1510" y="1134"/>
                  </a:cubicBezTo>
                  <a:close/>
                  <a:moveTo>
                    <a:pt x="1509" y="1"/>
                  </a:moveTo>
                  <a:cubicBezTo>
                    <a:pt x="1314" y="1"/>
                    <a:pt x="1118" y="39"/>
                    <a:pt x="930" y="117"/>
                  </a:cubicBezTo>
                  <a:cubicBezTo>
                    <a:pt x="366" y="349"/>
                    <a:pt x="0" y="899"/>
                    <a:pt x="0" y="1512"/>
                  </a:cubicBezTo>
                  <a:cubicBezTo>
                    <a:pt x="0" y="2345"/>
                    <a:pt x="674" y="3021"/>
                    <a:pt x="1510" y="3021"/>
                  </a:cubicBezTo>
                  <a:cubicBezTo>
                    <a:pt x="2120" y="3021"/>
                    <a:pt x="2669" y="2653"/>
                    <a:pt x="2902" y="2088"/>
                  </a:cubicBezTo>
                  <a:cubicBezTo>
                    <a:pt x="3137" y="1524"/>
                    <a:pt x="3008" y="875"/>
                    <a:pt x="2576" y="443"/>
                  </a:cubicBezTo>
                  <a:cubicBezTo>
                    <a:pt x="2287" y="154"/>
                    <a:pt x="1902" y="1"/>
                    <a:pt x="15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91" name="Google Shape;10924;p76">
              <a:extLst>
                <a:ext uri="{FF2B5EF4-FFF2-40B4-BE49-F238E27FC236}">
                  <a16:creationId xmlns:a16="http://schemas.microsoft.com/office/drawing/2014/main" xmlns="" id="{FC78BEFA-36DB-427F-8C48-B4C7FCA75953}"/>
                </a:ext>
              </a:extLst>
            </p:cNvPr>
            <p:cNvSpPr/>
            <p:nvPr/>
          </p:nvSpPr>
          <p:spPr>
            <a:xfrm>
              <a:off x="4068825" y="1029775"/>
              <a:ext cx="78450" cy="75550"/>
            </a:xfrm>
            <a:custGeom>
              <a:avLst/>
              <a:gdLst/>
              <a:ahLst/>
              <a:cxnLst/>
              <a:rect l="l" t="t" r="r" b="b"/>
              <a:pathLst>
                <a:path w="3138" h="3022" extrusionOk="0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9" y="1855"/>
                    <a:pt x="1605" y="1889"/>
                    <a:pt x="1513" y="1889"/>
                  </a:cubicBezTo>
                  <a:cubicBezTo>
                    <a:pt x="1319" y="1889"/>
                    <a:pt x="1132" y="1738"/>
                    <a:pt x="1132" y="1512"/>
                  </a:cubicBezTo>
                  <a:cubicBezTo>
                    <a:pt x="1132" y="1300"/>
                    <a:pt x="1302" y="1134"/>
                    <a:pt x="1510" y="1134"/>
                  </a:cubicBezTo>
                  <a:close/>
                  <a:moveTo>
                    <a:pt x="1511" y="1"/>
                  </a:moveTo>
                  <a:cubicBezTo>
                    <a:pt x="1316" y="1"/>
                    <a:pt x="1120" y="39"/>
                    <a:pt x="933" y="117"/>
                  </a:cubicBezTo>
                  <a:cubicBezTo>
                    <a:pt x="369" y="349"/>
                    <a:pt x="0" y="899"/>
                    <a:pt x="0" y="1512"/>
                  </a:cubicBezTo>
                  <a:cubicBezTo>
                    <a:pt x="0" y="2345"/>
                    <a:pt x="677" y="3021"/>
                    <a:pt x="1510" y="3021"/>
                  </a:cubicBezTo>
                  <a:cubicBezTo>
                    <a:pt x="2120" y="3021"/>
                    <a:pt x="2672" y="2653"/>
                    <a:pt x="2905" y="2088"/>
                  </a:cubicBezTo>
                  <a:cubicBezTo>
                    <a:pt x="3137" y="1524"/>
                    <a:pt x="3011" y="875"/>
                    <a:pt x="2579" y="443"/>
                  </a:cubicBezTo>
                  <a:cubicBezTo>
                    <a:pt x="2290" y="154"/>
                    <a:pt x="1903" y="1"/>
                    <a:pt x="15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92" name="Google Shape;10925;p76">
              <a:extLst>
                <a:ext uri="{FF2B5EF4-FFF2-40B4-BE49-F238E27FC236}">
                  <a16:creationId xmlns:a16="http://schemas.microsoft.com/office/drawing/2014/main" xmlns="" id="{0E5407D3-5DC0-41E2-B964-20DBAEA69C1A}"/>
                </a:ext>
              </a:extLst>
            </p:cNvPr>
            <p:cNvSpPr/>
            <p:nvPr/>
          </p:nvSpPr>
          <p:spPr>
            <a:xfrm>
              <a:off x="3964125" y="1029775"/>
              <a:ext cx="78450" cy="75550"/>
            </a:xfrm>
            <a:custGeom>
              <a:avLst/>
              <a:gdLst/>
              <a:ahLst/>
              <a:cxnLst/>
              <a:rect l="l" t="t" r="r" b="b"/>
              <a:pathLst>
                <a:path w="3138" h="3022" extrusionOk="0">
                  <a:moveTo>
                    <a:pt x="1510" y="1134"/>
                  </a:moveTo>
                  <a:cubicBezTo>
                    <a:pt x="1845" y="1134"/>
                    <a:pt x="2014" y="1539"/>
                    <a:pt x="1776" y="1777"/>
                  </a:cubicBezTo>
                  <a:cubicBezTo>
                    <a:pt x="1698" y="1855"/>
                    <a:pt x="1604" y="1889"/>
                    <a:pt x="1511" y="1889"/>
                  </a:cubicBezTo>
                  <a:cubicBezTo>
                    <a:pt x="1318" y="1889"/>
                    <a:pt x="1133" y="1738"/>
                    <a:pt x="1133" y="1512"/>
                  </a:cubicBezTo>
                  <a:cubicBezTo>
                    <a:pt x="1133" y="1300"/>
                    <a:pt x="1299" y="1134"/>
                    <a:pt x="1510" y="1134"/>
                  </a:cubicBezTo>
                  <a:close/>
                  <a:moveTo>
                    <a:pt x="1509" y="1"/>
                  </a:moveTo>
                  <a:cubicBezTo>
                    <a:pt x="1314" y="1"/>
                    <a:pt x="1118" y="39"/>
                    <a:pt x="930" y="117"/>
                  </a:cubicBezTo>
                  <a:cubicBezTo>
                    <a:pt x="366" y="349"/>
                    <a:pt x="0" y="899"/>
                    <a:pt x="0" y="1512"/>
                  </a:cubicBezTo>
                  <a:cubicBezTo>
                    <a:pt x="0" y="2345"/>
                    <a:pt x="674" y="3021"/>
                    <a:pt x="1510" y="3021"/>
                  </a:cubicBezTo>
                  <a:cubicBezTo>
                    <a:pt x="2120" y="3021"/>
                    <a:pt x="2669" y="2653"/>
                    <a:pt x="2902" y="2088"/>
                  </a:cubicBezTo>
                  <a:cubicBezTo>
                    <a:pt x="3137" y="1524"/>
                    <a:pt x="3008" y="875"/>
                    <a:pt x="2576" y="443"/>
                  </a:cubicBezTo>
                  <a:cubicBezTo>
                    <a:pt x="2287" y="154"/>
                    <a:pt x="1902" y="1"/>
                    <a:pt x="15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093" name="Google Shape;10926;p76">
            <a:extLst>
              <a:ext uri="{FF2B5EF4-FFF2-40B4-BE49-F238E27FC236}">
                <a16:creationId xmlns:a16="http://schemas.microsoft.com/office/drawing/2014/main" xmlns="" id="{37DF363C-98FF-4CFB-B834-661EE04C6214}"/>
              </a:ext>
            </a:extLst>
          </p:cNvPr>
          <p:cNvGrpSpPr/>
          <p:nvPr userDrawn="1"/>
        </p:nvGrpSpPr>
        <p:grpSpPr>
          <a:xfrm>
            <a:off x="3351439" y="2528520"/>
            <a:ext cx="344798" cy="299066"/>
            <a:chOff x="4452900" y="861750"/>
            <a:chExt cx="489700" cy="424750"/>
          </a:xfrm>
        </p:grpSpPr>
        <p:sp>
          <p:nvSpPr>
            <p:cNvPr id="1094" name="Google Shape;10927;p76">
              <a:extLst>
                <a:ext uri="{FF2B5EF4-FFF2-40B4-BE49-F238E27FC236}">
                  <a16:creationId xmlns:a16="http://schemas.microsoft.com/office/drawing/2014/main" xmlns="" id="{61EC680E-A344-4051-8C86-342403C944A5}"/>
                </a:ext>
              </a:extLst>
            </p:cNvPr>
            <p:cNvSpPr/>
            <p:nvPr/>
          </p:nvSpPr>
          <p:spPr>
            <a:xfrm>
              <a:off x="4452900" y="861750"/>
              <a:ext cx="489700" cy="424750"/>
            </a:xfrm>
            <a:custGeom>
              <a:avLst/>
              <a:gdLst/>
              <a:ahLst/>
              <a:cxnLst/>
              <a:rect l="l" t="t" r="r" b="b"/>
              <a:pathLst>
                <a:path w="19588" h="16990" extrusionOk="0">
                  <a:moveTo>
                    <a:pt x="3660" y="1137"/>
                  </a:moveTo>
                  <a:cubicBezTo>
                    <a:pt x="4575" y="1137"/>
                    <a:pt x="5402" y="1687"/>
                    <a:pt x="5752" y="2532"/>
                  </a:cubicBezTo>
                  <a:cubicBezTo>
                    <a:pt x="6102" y="3380"/>
                    <a:pt x="5909" y="4353"/>
                    <a:pt x="5260" y="5002"/>
                  </a:cubicBezTo>
                  <a:cubicBezTo>
                    <a:pt x="4828" y="5434"/>
                    <a:pt x="4249" y="5664"/>
                    <a:pt x="3660" y="5664"/>
                  </a:cubicBezTo>
                  <a:cubicBezTo>
                    <a:pt x="3368" y="5664"/>
                    <a:pt x="3073" y="5607"/>
                    <a:pt x="2793" y="5491"/>
                  </a:cubicBezTo>
                  <a:cubicBezTo>
                    <a:pt x="1948" y="5141"/>
                    <a:pt x="1395" y="4317"/>
                    <a:pt x="1395" y="3402"/>
                  </a:cubicBezTo>
                  <a:cubicBezTo>
                    <a:pt x="1395" y="2149"/>
                    <a:pt x="2410" y="1137"/>
                    <a:pt x="3660" y="1137"/>
                  </a:cubicBezTo>
                  <a:close/>
                  <a:moveTo>
                    <a:pt x="10453" y="1137"/>
                  </a:moveTo>
                  <a:cubicBezTo>
                    <a:pt x="11043" y="1137"/>
                    <a:pt x="11622" y="1366"/>
                    <a:pt x="12054" y="1798"/>
                  </a:cubicBezTo>
                  <a:cubicBezTo>
                    <a:pt x="12703" y="2447"/>
                    <a:pt x="12896" y="3420"/>
                    <a:pt x="12546" y="4268"/>
                  </a:cubicBezTo>
                  <a:cubicBezTo>
                    <a:pt x="12196" y="5114"/>
                    <a:pt x="11368" y="5666"/>
                    <a:pt x="10453" y="5666"/>
                  </a:cubicBezTo>
                  <a:cubicBezTo>
                    <a:pt x="9203" y="5663"/>
                    <a:pt x="8189" y="4652"/>
                    <a:pt x="8189" y="3402"/>
                  </a:cubicBezTo>
                  <a:cubicBezTo>
                    <a:pt x="8189" y="2484"/>
                    <a:pt x="8741" y="1659"/>
                    <a:pt x="9587" y="1309"/>
                  </a:cubicBezTo>
                  <a:cubicBezTo>
                    <a:pt x="9867" y="1193"/>
                    <a:pt x="10161" y="1137"/>
                    <a:pt x="10453" y="1137"/>
                  </a:cubicBezTo>
                  <a:close/>
                  <a:moveTo>
                    <a:pt x="14983" y="9063"/>
                  </a:moveTo>
                  <a:lnTo>
                    <a:pt x="14983" y="13592"/>
                  </a:lnTo>
                  <a:lnTo>
                    <a:pt x="13850" y="13592"/>
                  </a:lnTo>
                  <a:lnTo>
                    <a:pt x="13850" y="9063"/>
                  </a:lnTo>
                  <a:close/>
                  <a:moveTo>
                    <a:pt x="18455" y="7276"/>
                  </a:moveTo>
                  <a:lnTo>
                    <a:pt x="18455" y="15377"/>
                  </a:lnTo>
                  <a:lnTo>
                    <a:pt x="16115" y="13849"/>
                  </a:lnTo>
                  <a:lnTo>
                    <a:pt x="16115" y="8803"/>
                  </a:lnTo>
                  <a:lnTo>
                    <a:pt x="18455" y="7276"/>
                  </a:lnTo>
                  <a:close/>
                  <a:moveTo>
                    <a:pt x="12153" y="6799"/>
                  </a:moveTo>
                  <a:cubicBezTo>
                    <a:pt x="12464" y="6799"/>
                    <a:pt x="12718" y="7049"/>
                    <a:pt x="12718" y="7363"/>
                  </a:cubicBezTo>
                  <a:lnTo>
                    <a:pt x="12718" y="15289"/>
                  </a:lnTo>
                  <a:cubicBezTo>
                    <a:pt x="12718" y="15603"/>
                    <a:pt x="12464" y="15857"/>
                    <a:pt x="12153" y="15857"/>
                  </a:cubicBezTo>
                  <a:lnTo>
                    <a:pt x="1963" y="15857"/>
                  </a:lnTo>
                  <a:cubicBezTo>
                    <a:pt x="1649" y="15857"/>
                    <a:pt x="1395" y="15603"/>
                    <a:pt x="1395" y="15289"/>
                  </a:cubicBezTo>
                  <a:lnTo>
                    <a:pt x="1395" y="7363"/>
                  </a:lnTo>
                  <a:cubicBezTo>
                    <a:pt x="1395" y="7049"/>
                    <a:pt x="1649" y="6799"/>
                    <a:pt x="1963" y="6799"/>
                  </a:cubicBezTo>
                  <a:close/>
                  <a:moveTo>
                    <a:pt x="3656" y="0"/>
                  </a:moveTo>
                  <a:cubicBezTo>
                    <a:pt x="3623" y="0"/>
                    <a:pt x="3590" y="1"/>
                    <a:pt x="3557" y="2"/>
                  </a:cubicBezTo>
                  <a:cubicBezTo>
                    <a:pt x="2198" y="44"/>
                    <a:pt x="997" y="889"/>
                    <a:pt x="498" y="2155"/>
                  </a:cubicBezTo>
                  <a:cubicBezTo>
                    <a:pt x="0" y="3417"/>
                    <a:pt x="305" y="4857"/>
                    <a:pt x="1271" y="5811"/>
                  </a:cubicBezTo>
                  <a:cubicBezTo>
                    <a:pt x="658" y="6086"/>
                    <a:pt x="263" y="6693"/>
                    <a:pt x="263" y="7363"/>
                  </a:cubicBezTo>
                  <a:lnTo>
                    <a:pt x="263" y="15289"/>
                  </a:lnTo>
                  <a:cubicBezTo>
                    <a:pt x="263" y="16228"/>
                    <a:pt x="1024" y="16986"/>
                    <a:pt x="1963" y="16989"/>
                  </a:cubicBezTo>
                  <a:lnTo>
                    <a:pt x="12153" y="16989"/>
                  </a:lnTo>
                  <a:cubicBezTo>
                    <a:pt x="13089" y="16986"/>
                    <a:pt x="13850" y="16228"/>
                    <a:pt x="13850" y="15289"/>
                  </a:cubicBezTo>
                  <a:lnTo>
                    <a:pt x="13850" y="14725"/>
                  </a:lnTo>
                  <a:lnTo>
                    <a:pt x="15381" y="14725"/>
                  </a:lnTo>
                  <a:lnTo>
                    <a:pt x="18712" y="16896"/>
                  </a:lnTo>
                  <a:cubicBezTo>
                    <a:pt x="18810" y="16959"/>
                    <a:pt x="18916" y="16988"/>
                    <a:pt x="19020" y="16988"/>
                  </a:cubicBezTo>
                  <a:cubicBezTo>
                    <a:pt x="19315" y="16988"/>
                    <a:pt x="19587" y="16754"/>
                    <a:pt x="19587" y="16422"/>
                  </a:cubicBezTo>
                  <a:lnTo>
                    <a:pt x="19587" y="6231"/>
                  </a:lnTo>
                  <a:cubicBezTo>
                    <a:pt x="19587" y="6023"/>
                    <a:pt x="19473" y="5832"/>
                    <a:pt x="19291" y="5733"/>
                  </a:cubicBezTo>
                  <a:cubicBezTo>
                    <a:pt x="19206" y="5687"/>
                    <a:pt x="19114" y="5664"/>
                    <a:pt x="19021" y="5664"/>
                  </a:cubicBezTo>
                  <a:cubicBezTo>
                    <a:pt x="18913" y="5664"/>
                    <a:pt x="18806" y="5695"/>
                    <a:pt x="18712" y="5757"/>
                  </a:cubicBezTo>
                  <a:lnTo>
                    <a:pt x="15381" y="7931"/>
                  </a:lnTo>
                  <a:lnTo>
                    <a:pt x="13850" y="7931"/>
                  </a:lnTo>
                  <a:lnTo>
                    <a:pt x="13850" y="7363"/>
                  </a:lnTo>
                  <a:cubicBezTo>
                    <a:pt x="13850" y="6693"/>
                    <a:pt x="13455" y="6086"/>
                    <a:pt x="12842" y="5811"/>
                  </a:cubicBezTo>
                  <a:cubicBezTo>
                    <a:pt x="13808" y="4857"/>
                    <a:pt x="14113" y="3417"/>
                    <a:pt x="13615" y="2155"/>
                  </a:cubicBezTo>
                  <a:cubicBezTo>
                    <a:pt x="13117" y="889"/>
                    <a:pt x="11915" y="44"/>
                    <a:pt x="10556" y="2"/>
                  </a:cubicBezTo>
                  <a:cubicBezTo>
                    <a:pt x="10523" y="1"/>
                    <a:pt x="10490" y="0"/>
                    <a:pt x="10457" y="0"/>
                  </a:cubicBezTo>
                  <a:cubicBezTo>
                    <a:pt x="9137" y="0"/>
                    <a:pt x="7933" y="763"/>
                    <a:pt x="7374" y="1967"/>
                  </a:cubicBezTo>
                  <a:cubicBezTo>
                    <a:pt x="6800" y="3199"/>
                    <a:pt x="7017" y="4652"/>
                    <a:pt x="7926" y="5666"/>
                  </a:cubicBezTo>
                  <a:lnTo>
                    <a:pt x="6190" y="5666"/>
                  </a:lnTo>
                  <a:cubicBezTo>
                    <a:pt x="7096" y="4652"/>
                    <a:pt x="7313" y="3199"/>
                    <a:pt x="6740" y="1967"/>
                  </a:cubicBezTo>
                  <a:cubicBezTo>
                    <a:pt x="6180" y="763"/>
                    <a:pt x="4976" y="0"/>
                    <a:pt x="36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95" name="Google Shape;10928;p76">
              <a:extLst>
                <a:ext uri="{FF2B5EF4-FFF2-40B4-BE49-F238E27FC236}">
                  <a16:creationId xmlns:a16="http://schemas.microsoft.com/office/drawing/2014/main" xmlns="" id="{99F23177-DF70-4903-B909-668FE0E836AE}"/>
                </a:ext>
              </a:extLst>
            </p:cNvPr>
            <p:cNvSpPr/>
            <p:nvPr/>
          </p:nvSpPr>
          <p:spPr>
            <a:xfrm>
              <a:off x="4572675" y="1074100"/>
              <a:ext cx="115375" cy="141625"/>
            </a:xfrm>
            <a:custGeom>
              <a:avLst/>
              <a:gdLst/>
              <a:ahLst/>
              <a:cxnLst/>
              <a:rect l="l" t="t" r="r" b="b"/>
              <a:pathLst>
                <a:path w="4615" h="5665" extrusionOk="0">
                  <a:moveTo>
                    <a:pt x="1133" y="1626"/>
                  </a:moveTo>
                  <a:lnTo>
                    <a:pt x="2945" y="2834"/>
                  </a:lnTo>
                  <a:lnTo>
                    <a:pt x="1133" y="4041"/>
                  </a:lnTo>
                  <a:lnTo>
                    <a:pt x="1133" y="1626"/>
                  </a:lnTo>
                  <a:close/>
                  <a:moveTo>
                    <a:pt x="569" y="1"/>
                  </a:moveTo>
                  <a:cubicBezTo>
                    <a:pt x="274" y="1"/>
                    <a:pt x="1" y="236"/>
                    <a:pt x="1" y="569"/>
                  </a:cubicBezTo>
                  <a:lnTo>
                    <a:pt x="1" y="5098"/>
                  </a:lnTo>
                  <a:cubicBezTo>
                    <a:pt x="1" y="5430"/>
                    <a:pt x="275" y="5665"/>
                    <a:pt x="571" y="5665"/>
                  </a:cubicBezTo>
                  <a:cubicBezTo>
                    <a:pt x="676" y="5665"/>
                    <a:pt x="784" y="5635"/>
                    <a:pt x="883" y="5569"/>
                  </a:cubicBezTo>
                  <a:lnTo>
                    <a:pt x="4280" y="3305"/>
                  </a:lnTo>
                  <a:cubicBezTo>
                    <a:pt x="4615" y="3078"/>
                    <a:pt x="4615" y="2583"/>
                    <a:pt x="4280" y="2360"/>
                  </a:cubicBezTo>
                  <a:lnTo>
                    <a:pt x="4280" y="2363"/>
                  </a:lnTo>
                  <a:lnTo>
                    <a:pt x="883" y="98"/>
                  </a:lnTo>
                  <a:cubicBezTo>
                    <a:pt x="783" y="31"/>
                    <a:pt x="674" y="1"/>
                    <a:pt x="5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96" name="Google Shape;10929;p76">
              <a:extLst>
                <a:ext uri="{FF2B5EF4-FFF2-40B4-BE49-F238E27FC236}">
                  <a16:creationId xmlns:a16="http://schemas.microsoft.com/office/drawing/2014/main" xmlns="" id="{C300A5CA-8D14-43C0-86C9-192EFC7D6E39}"/>
                </a:ext>
              </a:extLst>
            </p:cNvPr>
            <p:cNvSpPr/>
            <p:nvPr/>
          </p:nvSpPr>
          <p:spPr>
            <a:xfrm>
              <a:off x="4714225" y="1060000"/>
              <a:ext cx="28325" cy="28350"/>
            </a:xfrm>
            <a:custGeom>
              <a:avLst/>
              <a:gdLst/>
              <a:ahLst/>
              <a:cxnLst/>
              <a:rect l="l" t="t" r="r" b="b"/>
              <a:pathLst>
                <a:path w="1133" h="1134" extrusionOk="0">
                  <a:moveTo>
                    <a:pt x="568" y="1"/>
                  </a:moveTo>
                  <a:cubicBezTo>
                    <a:pt x="254" y="1"/>
                    <a:pt x="0" y="251"/>
                    <a:pt x="0" y="565"/>
                  </a:cubicBezTo>
                  <a:cubicBezTo>
                    <a:pt x="0" y="879"/>
                    <a:pt x="254" y="1133"/>
                    <a:pt x="568" y="1133"/>
                  </a:cubicBezTo>
                  <a:cubicBezTo>
                    <a:pt x="879" y="1133"/>
                    <a:pt x="1133" y="879"/>
                    <a:pt x="1133" y="565"/>
                  </a:cubicBezTo>
                  <a:cubicBezTo>
                    <a:pt x="1133" y="251"/>
                    <a:pt x="879" y="1"/>
                    <a:pt x="5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097" name="Google Shape;10930;p76">
            <a:extLst>
              <a:ext uri="{FF2B5EF4-FFF2-40B4-BE49-F238E27FC236}">
                <a16:creationId xmlns:a16="http://schemas.microsoft.com/office/drawing/2014/main" xmlns="" id="{CFEF021A-36B0-435F-BAE6-34E54A3987F7}"/>
              </a:ext>
            </a:extLst>
          </p:cNvPr>
          <p:cNvGrpSpPr/>
          <p:nvPr userDrawn="1"/>
        </p:nvGrpSpPr>
        <p:grpSpPr>
          <a:xfrm>
            <a:off x="3768671" y="2507978"/>
            <a:ext cx="355641" cy="340151"/>
            <a:chOff x="5049750" y="832600"/>
            <a:chExt cx="505100" cy="483100"/>
          </a:xfrm>
        </p:grpSpPr>
        <p:sp>
          <p:nvSpPr>
            <p:cNvPr id="1098" name="Google Shape;10931;p76">
              <a:extLst>
                <a:ext uri="{FF2B5EF4-FFF2-40B4-BE49-F238E27FC236}">
                  <a16:creationId xmlns:a16="http://schemas.microsoft.com/office/drawing/2014/main" xmlns="" id="{570430E3-723C-4C73-A743-1BDB95A382E3}"/>
                </a:ext>
              </a:extLst>
            </p:cNvPr>
            <p:cNvSpPr/>
            <p:nvPr/>
          </p:nvSpPr>
          <p:spPr>
            <a:xfrm>
              <a:off x="5049750" y="832600"/>
              <a:ext cx="505100" cy="483100"/>
            </a:xfrm>
            <a:custGeom>
              <a:avLst/>
              <a:gdLst/>
              <a:ahLst/>
              <a:cxnLst/>
              <a:rect l="l" t="t" r="r" b="b"/>
              <a:pathLst>
                <a:path w="20204" h="19324" extrusionOk="0">
                  <a:moveTo>
                    <a:pt x="12136" y="1129"/>
                  </a:moveTo>
                  <a:cubicBezTo>
                    <a:pt x="13730" y="1129"/>
                    <a:pt x="15325" y="1737"/>
                    <a:pt x="16538" y="2952"/>
                  </a:cubicBezTo>
                  <a:cubicBezTo>
                    <a:pt x="18969" y="5383"/>
                    <a:pt x="18969" y="9323"/>
                    <a:pt x="16538" y="11757"/>
                  </a:cubicBezTo>
                  <a:cubicBezTo>
                    <a:pt x="15341" y="12950"/>
                    <a:pt x="13747" y="13579"/>
                    <a:pt x="12129" y="13579"/>
                  </a:cubicBezTo>
                  <a:cubicBezTo>
                    <a:pt x="11233" y="13579"/>
                    <a:pt x="10329" y="13386"/>
                    <a:pt x="9482" y="12989"/>
                  </a:cubicBezTo>
                  <a:cubicBezTo>
                    <a:pt x="9461" y="12980"/>
                    <a:pt x="9440" y="12968"/>
                    <a:pt x="9419" y="12959"/>
                  </a:cubicBezTo>
                  <a:cubicBezTo>
                    <a:pt x="8794" y="12657"/>
                    <a:pt x="8223" y="12249"/>
                    <a:pt x="7734" y="11757"/>
                  </a:cubicBezTo>
                  <a:cubicBezTo>
                    <a:pt x="5306" y="9329"/>
                    <a:pt x="5306" y="5380"/>
                    <a:pt x="7734" y="2952"/>
                  </a:cubicBezTo>
                  <a:cubicBezTo>
                    <a:pt x="8948" y="1737"/>
                    <a:pt x="10542" y="1129"/>
                    <a:pt x="12136" y="1129"/>
                  </a:cubicBezTo>
                  <a:close/>
                  <a:moveTo>
                    <a:pt x="5871" y="11216"/>
                  </a:moveTo>
                  <a:cubicBezTo>
                    <a:pt x="6475" y="12195"/>
                    <a:pt x="7296" y="13016"/>
                    <a:pt x="8271" y="13620"/>
                  </a:cubicBezTo>
                  <a:lnTo>
                    <a:pt x="7734" y="14160"/>
                  </a:lnTo>
                  <a:cubicBezTo>
                    <a:pt x="7622" y="14271"/>
                    <a:pt x="7477" y="14326"/>
                    <a:pt x="7332" y="14326"/>
                  </a:cubicBezTo>
                  <a:cubicBezTo>
                    <a:pt x="7188" y="14326"/>
                    <a:pt x="7044" y="14271"/>
                    <a:pt x="6934" y="14160"/>
                  </a:cubicBezTo>
                  <a:lnTo>
                    <a:pt x="5330" y="12557"/>
                  </a:lnTo>
                  <a:cubicBezTo>
                    <a:pt x="5110" y="12337"/>
                    <a:pt x="5110" y="11977"/>
                    <a:pt x="5330" y="11757"/>
                  </a:cubicBezTo>
                  <a:lnTo>
                    <a:pt x="5871" y="11216"/>
                  </a:lnTo>
                  <a:close/>
                  <a:moveTo>
                    <a:pt x="4932" y="13762"/>
                  </a:moveTo>
                  <a:lnTo>
                    <a:pt x="5732" y="14562"/>
                  </a:lnTo>
                  <a:lnTo>
                    <a:pt x="4932" y="15362"/>
                  </a:lnTo>
                  <a:lnTo>
                    <a:pt x="4131" y="14562"/>
                  </a:lnTo>
                  <a:lnTo>
                    <a:pt x="4932" y="13762"/>
                  </a:lnTo>
                  <a:close/>
                  <a:moveTo>
                    <a:pt x="3328" y="15362"/>
                  </a:moveTo>
                  <a:lnTo>
                    <a:pt x="4128" y="16162"/>
                  </a:lnTo>
                  <a:lnTo>
                    <a:pt x="2268" y="18025"/>
                  </a:lnTo>
                  <a:cubicBezTo>
                    <a:pt x="2157" y="18135"/>
                    <a:pt x="2013" y="18190"/>
                    <a:pt x="1868" y="18190"/>
                  </a:cubicBezTo>
                  <a:cubicBezTo>
                    <a:pt x="1723" y="18190"/>
                    <a:pt x="1577" y="18134"/>
                    <a:pt x="1465" y="18022"/>
                  </a:cubicBezTo>
                  <a:cubicBezTo>
                    <a:pt x="1245" y="17802"/>
                    <a:pt x="1245" y="17443"/>
                    <a:pt x="1465" y="17222"/>
                  </a:cubicBezTo>
                  <a:lnTo>
                    <a:pt x="3328" y="15362"/>
                  </a:lnTo>
                  <a:close/>
                  <a:moveTo>
                    <a:pt x="12135" y="1"/>
                  </a:moveTo>
                  <a:cubicBezTo>
                    <a:pt x="10250" y="1"/>
                    <a:pt x="8365" y="718"/>
                    <a:pt x="6931" y="2152"/>
                  </a:cubicBezTo>
                  <a:cubicBezTo>
                    <a:pt x="4769" y="4311"/>
                    <a:pt x="4237" y="7493"/>
                    <a:pt x="5330" y="10157"/>
                  </a:cubicBezTo>
                  <a:lnTo>
                    <a:pt x="4527" y="10957"/>
                  </a:lnTo>
                  <a:cubicBezTo>
                    <a:pt x="4020" y="11467"/>
                    <a:pt x="3887" y="12240"/>
                    <a:pt x="4198" y="12892"/>
                  </a:cubicBezTo>
                  <a:lnTo>
                    <a:pt x="665" y="16422"/>
                  </a:lnTo>
                  <a:cubicBezTo>
                    <a:pt x="1" y="17086"/>
                    <a:pt x="1" y="18161"/>
                    <a:pt x="665" y="18825"/>
                  </a:cubicBezTo>
                  <a:cubicBezTo>
                    <a:pt x="996" y="19158"/>
                    <a:pt x="1431" y="19324"/>
                    <a:pt x="1865" y="19324"/>
                  </a:cubicBezTo>
                  <a:cubicBezTo>
                    <a:pt x="2300" y="19324"/>
                    <a:pt x="2735" y="19158"/>
                    <a:pt x="3066" y="18825"/>
                  </a:cubicBezTo>
                  <a:lnTo>
                    <a:pt x="6598" y="15293"/>
                  </a:lnTo>
                  <a:cubicBezTo>
                    <a:pt x="6831" y="15403"/>
                    <a:pt x="7081" y="15457"/>
                    <a:pt x="7328" y="15457"/>
                  </a:cubicBezTo>
                  <a:cubicBezTo>
                    <a:pt x="7770" y="15457"/>
                    <a:pt x="8206" y="15286"/>
                    <a:pt x="8531" y="14961"/>
                  </a:cubicBezTo>
                  <a:lnTo>
                    <a:pt x="9331" y="14163"/>
                  </a:lnTo>
                  <a:cubicBezTo>
                    <a:pt x="10241" y="14538"/>
                    <a:pt x="11190" y="14717"/>
                    <a:pt x="12127" y="14717"/>
                  </a:cubicBezTo>
                  <a:cubicBezTo>
                    <a:pt x="14530" y="14717"/>
                    <a:pt x="16858" y="13537"/>
                    <a:pt x="18256" y="11437"/>
                  </a:cubicBezTo>
                  <a:cubicBezTo>
                    <a:pt x="20204" y="8520"/>
                    <a:pt x="19821" y="4631"/>
                    <a:pt x="17342" y="2152"/>
                  </a:cubicBezTo>
                  <a:cubicBezTo>
                    <a:pt x="15906" y="718"/>
                    <a:pt x="14020" y="1"/>
                    <a:pt x="121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099" name="Google Shape;10932;p76">
              <a:extLst>
                <a:ext uri="{FF2B5EF4-FFF2-40B4-BE49-F238E27FC236}">
                  <a16:creationId xmlns:a16="http://schemas.microsoft.com/office/drawing/2014/main" xmlns="" id="{6CB903EF-43BE-4B8A-9FF1-9306BD26CEA4}"/>
                </a:ext>
              </a:extLst>
            </p:cNvPr>
            <p:cNvSpPr/>
            <p:nvPr/>
          </p:nvSpPr>
          <p:spPr>
            <a:xfrm>
              <a:off x="5216725" y="889175"/>
              <a:ext cx="276000" cy="254400"/>
            </a:xfrm>
            <a:custGeom>
              <a:avLst/>
              <a:gdLst/>
              <a:ahLst/>
              <a:cxnLst/>
              <a:rect l="l" t="t" r="r" b="b"/>
              <a:pathLst>
                <a:path w="11040" h="10176" extrusionOk="0">
                  <a:moveTo>
                    <a:pt x="5456" y="1133"/>
                  </a:moveTo>
                  <a:cubicBezTo>
                    <a:pt x="6487" y="1133"/>
                    <a:pt x="7500" y="1535"/>
                    <a:pt x="8259" y="2293"/>
                  </a:cubicBezTo>
                  <a:cubicBezTo>
                    <a:pt x="9802" y="3839"/>
                    <a:pt x="9802" y="6348"/>
                    <a:pt x="8259" y="7897"/>
                  </a:cubicBezTo>
                  <a:cubicBezTo>
                    <a:pt x="7501" y="8653"/>
                    <a:pt x="6489" y="9055"/>
                    <a:pt x="5460" y="9055"/>
                  </a:cubicBezTo>
                  <a:cubicBezTo>
                    <a:pt x="4948" y="9055"/>
                    <a:pt x="4433" y="8956"/>
                    <a:pt x="3941" y="8751"/>
                  </a:cubicBezTo>
                  <a:cubicBezTo>
                    <a:pt x="2462" y="8138"/>
                    <a:pt x="1499" y="6695"/>
                    <a:pt x="1499" y="5095"/>
                  </a:cubicBezTo>
                  <a:cubicBezTo>
                    <a:pt x="1499" y="3491"/>
                    <a:pt x="2462" y="2048"/>
                    <a:pt x="3941" y="1435"/>
                  </a:cubicBezTo>
                  <a:cubicBezTo>
                    <a:pt x="4431" y="1232"/>
                    <a:pt x="4946" y="1133"/>
                    <a:pt x="5456" y="1133"/>
                  </a:cubicBezTo>
                  <a:close/>
                  <a:moveTo>
                    <a:pt x="5468" y="1"/>
                  </a:moveTo>
                  <a:cubicBezTo>
                    <a:pt x="5465" y="1"/>
                    <a:pt x="5461" y="1"/>
                    <a:pt x="5457" y="1"/>
                  </a:cubicBezTo>
                  <a:cubicBezTo>
                    <a:pt x="3029" y="4"/>
                    <a:pt x="943" y="1719"/>
                    <a:pt x="472" y="4098"/>
                  </a:cubicBezTo>
                  <a:cubicBezTo>
                    <a:pt x="1" y="6481"/>
                    <a:pt x="1275" y="8860"/>
                    <a:pt x="3519" y="9787"/>
                  </a:cubicBezTo>
                  <a:cubicBezTo>
                    <a:pt x="4151" y="10049"/>
                    <a:pt x="4811" y="10175"/>
                    <a:pt x="5463" y="10175"/>
                  </a:cubicBezTo>
                  <a:cubicBezTo>
                    <a:pt x="7120" y="10175"/>
                    <a:pt x="8725" y="9362"/>
                    <a:pt x="9693" y="7912"/>
                  </a:cubicBezTo>
                  <a:cubicBezTo>
                    <a:pt x="11040" y="5895"/>
                    <a:pt x="10774" y="3207"/>
                    <a:pt x="9059" y="1492"/>
                  </a:cubicBezTo>
                  <a:cubicBezTo>
                    <a:pt x="8108" y="535"/>
                    <a:pt x="6814" y="1"/>
                    <a:pt x="54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sp>
        <p:nvSpPr>
          <p:cNvPr id="1100" name="Google Shape;10933;p76">
            <a:extLst>
              <a:ext uri="{FF2B5EF4-FFF2-40B4-BE49-F238E27FC236}">
                <a16:creationId xmlns:a16="http://schemas.microsoft.com/office/drawing/2014/main" xmlns="" id="{E4710A39-72D8-4640-BFD2-47A6A6877086}"/>
              </a:ext>
            </a:extLst>
          </p:cNvPr>
          <p:cNvSpPr/>
          <p:nvPr userDrawn="1"/>
        </p:nvSpPr>
        <p:spPr>
          <a:xfrm>
            <a:off x="4188930" y="2532496"/>
            <a:ext cx="341700" cy="290899"/>
          </a:xfrm>
          <a:custGeom>
            <a:avLst/>
            <a:gdLst/>
            <a:ahLst/>
            <a:cxnLst/>
            <a:rect l="l" t="t" r="r" b="b"/>
            <a:pathLst>
              <a:path w="19412" h="16526" extrusionOk="0">
                <a:moveTo>
                  <a:pt x="8421" y="4128"/>
                </a:moveTo>
                <a:lnTo>
                  <a:pt x="8421" y="6791"/>
                </a:lnTo>
                <a:lnTo>
                  <a:pt x="5302" y="6791"/>
                </a:lnTo>
                <a:lnTo>
                  <a:pt x="4511" y="4128"/>
                </a:lnTo>
                <a:close/>
                <a:moveTo>
                  <a:pt x="12661" y="4131"/>
                </a:moveTo>
                <a:lnTo>
                  <a:pt x="12661" y="6791"/>
                </a:lnTo>
                <a:lnTo>
                  <a:pt x="9554" y="6791"/>
                </a:lnTo>
                <a:lnTo>
                  <a:pt x="9554" y="4131"/>
                </a:lnTo>
                <a:close/>
                <a:moveTo>
                  <a:pt x="17999" y="4131"/>
                </a:moveTo>
                <a:lnTo>
                  <a:pt x="17208" y="6791"/>
                </a:lnTo>
                <a:lnTo>
                  <a:pt x="13793" y="6791"/>
                </a:lnTo>
                <a:lnTo>
                  <a:pt x="13793" y="4131"/>
                </a:lnTo>
                <a:close/>
                <a:moveTo>
                  <a:pt x="8421" y="7923"/>
                </a:moveTo>
                <a:lnTo>
                  <a:pt x="8421" y="10583"/>
                </a:lnTo>
                <a:lnTo>
                  <a:pt x="6432" y="10583"/>
                </a:lnTo>
                <a:lnTo>
                  <a:pt x="5640" y="7923"/>
                </a:lnTo>
                <a:close/>
                <a:moveTo>
                  <a:pt x="12661" y="7923"/>
                </a:moveTo>
                <a:lnTo>
                  <a:pt x="12661" y="10583"/>
                </a:lnTo>
                <a:lnTo>
                  <a:pt x="9554" y="10583"/>
                </a:lnTo>
                <a:lnTo>
                  <a:pt x="9554" y="7923"/>
                </a:lnTo>
                <a:close/>
                <a:moveTo>
                  <a:pt x="16873" y="7923"/>
                </a:moveTo>
                <a:lnTo>
                  <a:pt x="16076" y="10583"/>
                </a:lnTo>
                <a:lnTo>
                  <a:pt x="13793" y="10583"/>
                </a:lnTo>
                <a:lnTo>
                  <a:pt x="13793" y="7923"/>
                </a:lnTo>
                <a:close/>
                <a:moveTo>
                  <a:pt x="7935" y="13570"/>
                </a:moveTo>
                <a:cubicBezTo>
                  <a:pt x="8744" y="13570"/>
                  <a:pt x="9152" y="14551"/>
                  <a:pt x="8578" y="15125"/>
                </a:cubicBezTo>
                <a:cubicBezTo>
                  <a:pt x="8393" y="15310"/>
                  <a:pt x="8165" y="15393"/>
                  <a:pt x="7941" y="15393"/>
                </a:cubicBezTo>
                <a:cubicBezTo>
                  <a:pt x="7473" y="15393"/>
                  <a:pt x="7023" y="15029"/>
                  <a:pt x="7023" y="14482"/>
                </a:cubicBezTo>
                <a:cubicBezTo>
                  <a:pt x="7023" y="13977"/>
                  <a:pt x="7431" y="13573"/>
                  <a:pt x="7932" y="13570"/>
                </a:cubicBezTo>
                <a:close/>
                <a:moveTo>
                  <a:pt x="14910" y="13570"/>
                </a:moveTo>
                <a:cubicBezTo>
                  <a:pt x="15719" y="13570"/>
                  <a:pt x="16127" y="14551"/>
                  <a:pt x="15553" y="15125"/>
                </a:cubicBezTo>
                <a:cubicBezTo>
                  <a:pt x="15368" y="15310"/>
                  <a:pt x="15140" y="15393"/>
                  <a:pt x="14916" y="15393"/>
                </a:cubicBezTo>
                <a:cubicBezTo>
                  <a:pt x="14448" y="15393"/>
                  <a:pt x="13998" y="15029"/>
                  <a:pt x="13998" y="14482"/>
                </a:cubicBezTo>
                <a:cubicBezTo>
                  <a:pt x="13998" y="13977"/>
                  <a:pt x="14406" y="13570"/>
                  <a:pt x="14910" y="13570"/>
                </a:cubicBezTo>
                <a:close/>
                <a:moveTo>
                  <a:pt x="568" y="0"/>
                </a:moveTo>
                <a:cubicBezTo>
                  <a:pt x="254" y="0"/>
                  <a:pt x="0" y="254"/>
                  <a:pt x="0" y="565"/>
                </a:cubicBezTo>
                <a:cubicBezTo>
                  <a:pt x="0" y="879"/>
                  <a:pt x="254" y="1133"/>
                  <a:pt x="568" y="1133"/>
                </a:cubicBezTo>
                <a:lnTo>
                  <a:pt x="2437" y="1133"/>
                </a:lnTo>
                <a:lnTo>
                  <a:pt x="3204" y="3714"/>
                </a:lnTo>
                <a:cubicBezTo>
                  <a:pt x="3207" y="3720"/>
                  <a:pt x="3210" y="3729"/>
                  <a:pt x="3213" y="3738"/>
                </a:cubicBezTo>
                <a:lnTo>
                  <a:pt x="5251" y="10589"/>
                </a:lnTo>
                <a:cubicBezTo>
                  <a:pt x="4052" y="10671"/>
                  <a:pt x="3131" y="11685"/>
                  <a:pt x="3171" y="12887"/>
                </a:cubicBezTo>
                <a:cubicBezTo>
                  <a:pt x="3210" y="14089"/>
                  <a:pt x="4194" y="15043"/>
                  <a:pt x="5396" y="15046"/>
                </a:cubicBezTo>
                <a:lnTo>
                  <a:pt x="5970" y="15046"/>
                </a:lnTo>
                <a:cubicBezTo>
                  <a:pt x="6220" y="15922"/>
                  <a:pt x="7020" y="16526"/>
                  <a:pt x="7932" y="16526"/>
                </a:cubicBezTo>
                <a:cubicBezTo>
                  <a:pt x="8841" y="16526"/>
                  <a:pt x="9641" y="15922"/>
                  <a:pt x="9895" y="15046"/>
                </a:cubicBezTo>
                <a:lnTo>
                  <a:pt x="12947" y="15046"/>
                </a:lnTo>
                <a:cubicBezTo>
                  <a:pt x="13198" y="15922"/>
                  <a:pt x="13998" y="16523"/>
                  <a:pt x="14910" y="16523"/>
                </a:cubicBezTo>
                <a:cubicBezTo>
                  <a:pt x="15819" y="16523"/>
                  <a:pt x="16619" y="15922"/>
                  <a:pt x="16873" y="15046"/>
                </a:cubicBezTo>
                <a:lnTo>
                  <a:pt x="17616" y="15046"/>
                </a:lnTo>
                <a:cubicBezTo>
                  <a:pt x="17927" y="15046"/>
                  <a:pt x="18180" y="14793"/>
                  <a:pt x="18180" y="14482"/>
                </a:cubicBezTo>
                <a:cubicBezTo>
                  <a:pt x="18180" y="14167"/>
                  <a:pt x="17927" y="13914"/>
                  <a:pt x="17616" y="13914"/>
                </a:cubicBezTo>
                <a:lnTo>
                  <a:pt x="16873" y="13914"/>
                </a:lnTo>
                <a:cubicBezTo>
                  <a:pt x="16619" y="13041"/>
                  <a:pt x="15819" y="12437"/>
                  <a:pt x="14910" y="12437"/>
                </a:cubicBezTo>
                <a:cubicBezTo>
                  <a:pt x="13998" y="12437"/>
                  <a:pt x="13198" y="13041"/>
                  <a:pt x="12947" y="13914"/>
                </a:cubicBezTo>
                <a:lnTo>
                  <a:pt x="9895" y="13914"/>
                </a:lnTo>
                <a:cubicBezTo>
                  <a:pt x="9644" y="13038"/>
                  <a:pt x="8844" y="12437"/>
                  <a:pt x="7932" y="12437"/>
                </a:cubicBezTo>
                <a:cubicBezTo>
                  <a:pt x="7023" y="12437"/>
                  <a:pt x="6223" y="13038"/>
                  <a:pt x="5970" y="13914"/>
                </a:cubicBezTo>
                <a:lnTo>
                  <a:pt x="5399" y="13914"/>
                </a:lnTo>
                <a:cubicBezTo>
                  <a:pt x="4798" y="13905"/>
                  <a:pt x="4318" y="13416"/>
                  <a:pt x="4318" y="12815"/>
                </a:cubicBezTo>
                <a:cubicBezTo>
                  <a:pt x="4318" y="12217"/>
                  <a:pt x="4798" y="11728"/>
                  <a:pt x="5399" y="11716"/>
                </a:cubicBezTo>
                <a:lnTo>
                  <a:pt x="16501" y="11716"/>
                </a:lnTo>
                <a:cubicBezTo>
                  <a:pt x="16752" y="11716"/>
                  <a:pt x="16972" y="11553"/>
                  <a:pt x="17045" y="11311"/>
                </a:cubicBezTo>
                <a:lnTo>
                  <a:pt x="19303" y="3726"/>
                </a:lnTo>
                <a:cubicBezTo>
                  <a:pt x="19412" y="3362"/>
                  <a:pt x="19140" y="2999"/>
                  <a:pt x="18765" y="2999"/>
                </a:cubicBezTo>
                <a:cubicBezTo>
                  <a:pt x="18763" y="2999"/>
                  <a:pt x="18761" y="2999"/>
                  <a:pt x="18760" y="2999"/>
                </a:cubicBezTo>
                <a:lnTo>
                  <a:pt x="4173" y="2999"/>
                </a:lnTo>
                <a:lnTo>
                  <a:pt x="3400" y="405"/>
                </a:lnTo>
                <a:cubicBezTo>
                  <a:pt x="3328" y="163"/>
                  <a:pt x="3107" y="0"/>
                  <a:pt x="285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5D74"/>
              </a:solidFill>
            </a:endParaRPr>
          </a:p>
        </p:txBody>
      </p:sp>
      <p:grpSp>
        <p:nvGrpSpPr>
          <p:cNvPr id="1101" name="Google Shape;10934;p76">
            <a:extLst>
              <a:ext uri="{FF2B5EF4-FFF2-40B4-BE49-F238E27FC236}">
                <a16:creationId xmlns:a16="http://schemas.microsoft.com/office/drawing/2014/main" xmlns="" id="{5C87D3F3-2828-4853-821F-8B0C05D6DD30}"/>
              </a:ext>
            </a:extLst>
          </p:cNvPr>
          <p:cNvGrpSpPr/>
          <p:nvPr userDrawn="1"/>
        </p:nvGrpSpPr>
        <p:grpSpPr>
          <a:xfrm>
            <a:off x="4627621" y="2507969"/>
            <a:ext cx="298996" cy="340168"/>
            <a:chOff x="6272100" y="832575"/>
            <a:chExt cx="424650" cy="483125"/>
          </a:xfrm>
        </p:grpSpPr>
        <p:sp>
          <p:nvSpPr>
            <p:cNvPr id="1102" name="Google Shape;10935;p76">
              <a:extLst>
                <a:ext uri="{FF2B5EF4-FFF2-40B4-BE49-F238E27FC236}">
                  <a16:creationId xmlns:a16="http://schemas.microsoft.com/office/drawing/2014/main" xmlns="" id="{762466D0-4C23-4D14-AAAF-8E57E54A3BD5}"/>
                </a:ext>
              </a:extLst>
            </p:cNvPr>
            <p:cNvSpPr/>
            <p:nvPr/>
          </p:nvSpPr>
          <p:spPr>
            <a:xfrm>
              <a:off x="6272100" y="832575"/>
              <a:ext cx="424650" cy="483125"/>
            </a:xfrm>
            <a:custGeom>
              <a:avLst/>
              <a:gdLst/>
              <a:ahLst/>
              <a:cxnLst/>
              <a:rect l="l" t="t" r="r" b="b"/>
              <a:pathLst>
                <a:path w="16986" h="19325" extrusionOk="0">
                  <a:moveTo>
                    <a:pt x="2265" y="6537"/>
                  </a:moveTo>
                  <a:lnTo>
                    <a:pt x="2265" y="8334"/>
                  </a:lnTo>
                  <a:lnTo>
                    <a:pt x="1366" y="7437"/>
                  </a:lnTo>
                  <a:lnTo>
                    <a:pt x="2265" y="6537"/>
                  </a:lnTo>
                  <a:close/>
                  <a:moveTo>
                    <a:pt x="14721" y="6537"/>
                  </a:moveTo>
                  <a:lnTo>
                    <a:pt x="15617" y="7437"/>
                  </a:lnTo>
                  <a:lnTo>
                    <a:pt x="14721" y="8334"/>
                  </a:lnTo>
                  <a:lnTo>
                    <a:pt x="14721" y="6537"/>
                  </a:lnTo>
                  <a:close/>
                  <a:moveTo>
                    <a:pt x="13588" y="1132"/>
                  </a:moveTo>
                  <a:lnTo>
                    <a:pt x="13588" y="9466"/>
                  </a:lnTo>
                  <a:lnTo>
                    <a:pt x="10521" y="12531"/>
                  </a:lnTo>
                  <a:lnTo>
                    <a:pt x="6462" y="12531"/>
                  </a:lnTo>
                  <a:lnTo>
                    <a:pt x="3398" y="9466"/>
                  </a:lnTo>
                  <a:lnTo>
                    <a:pt x="3398" y="1132"/>
                  </a:lnTo>
                  <a:close/>
                  <a:moveTo>
                    <a:pt x="1133" y="8802"/>
                  </a:moveTo>
                  <a:lnTo>
                    <a:pt x="5427" y="13099"/>
                  </a:lnTo>
                  <a:lnTo>
                    <a:pt x="1133" y="17392"/>
                  </a:lnTo>
                  <a:lnTo>
                    <a:pt x="1133" y="8802"/>
                  </a:lnTo>
                  <a:close/>
                  <a:moveTo>
                    <a:pt x="15853" y="8802"/>
                  </a:moveTo>
                  <a:lnTo>
                    <a:pt x="15853" y="17392"/>
                  </a:lnTo>
                  <a:lnTo>
                    <a:pt x="11556" y="13099"/>
                  </a:lnTo>
                  <a:lnTo>
                    <a:pt x="15853" y="8802"/>
                  </a:lnTo>
                  <a:close/>
                  <a:moveTo>
                    <a:pt x="10521" y="13663"/>
                  </a:moveTo>
                  <a:lnTo>
                    <a:pt x="15050" y="18192"/>
                  </a:lnTo>
                  <a:lnTo>
                    <a:pt x="1933" y="18192"/>
                  </a:lnTo>
                  <a:lnTo>
                    <a:pt x="6462" y="13663"/>
                  </a:lnTo>
                  <a:close/>
                  <a:moveTo>
                    <a:pt x="2830" y="0"/>
                  </a:moveTo>
                  <a:cubicBezTo>
                    <a:pt x="2516" y="0"/>
                    <a:pt x="2265" y="254"/>
                    <a:pt x="2265" y="568"/>
                  </a:cubicBezTo>
                  <a:lnTo>
                    <a:pt x="2265" y="4937"/>
                  </a:lnTo>
                  <a:lnTo>
                    <a:pt x="164" y="7036"/>
                  </a:lnTo>
                  <a:lnTo>
                    <a:pt x="161" y="7042"/>
                  </a:lnTo>
                  <a:cubicBezTo>
                    <a:pt x="152" y="7051"/>
                    <a:pt x="143" y="7063"/>
                    <a:pt x="134" y="7072"/>
                  </a:cubicBezTo>
                  <a:lnTo>
                    <a:pt x="125" y="7084"/>
                  </a:lnTo>
                  <a:cubicBezTo>
                    <a:pt x="112" y="7096"/>
                    <a:pt x="103" y="7108"/>
                    <a:pt x="94" y="7120"/>
                  </a:cubicBezTo>
                  <a:cubicBezTo>
                    <a:pt x="91" y="7126"/>
                    <a:pt x="88" y="7129"/>
                    <a:pt x="85" y="7132"/>
                  </a:cubicBezTo>
                  <a:cubicBezTo>
                    <a:pt x="85" y="7138"/>
                    <a:pt x="73" y="7153"/>
                    <a:pt x="70" y="7162"/>
                  </a:cubicBezTo>
                  <a:cubicBezTo>
                    <a:pt x="64" y="7171"/>
                    <a:pt x="61" y="7174"/>
                    <a:pt x="58" y="7180"/>
                  </a:cubicBezTo>
                  <a:cubicBezTo>
                    <a:pt x="55" y="7186"/>
                    <a:pt x="52" y="7199"/>
                    <a:pt x="46" y="7208"/>
                  </a:cubicBezTo>
                  <a:cubicBezTo>
                    <a:pt x="43" y="7217"/>
                    <a:pt x="40" y="7220"/>
                    <a:pt x="40" y="7226"/>
                  </a:cubicBezTo>
                  <a:cubicBezTo>
                    <a:pt x="34" y="7241"/>
                    <a:pt x="28" y="7256"/>
                    <a:pt x="25" y="7271"/>
                  </a:cubicBezTo>
                  <a:cubicBezTo>
                    <a:pt x="25" y="7274"/>
                    <a:pt x="22" y="7280"/>
                    <a:pt x="19" y="7283"/>
                  </a:cubicBezTo>
                  <a:cubicBezTo>
                    <a:pt x="16" y="7295"/>
                    <a:pt x="13" y="7307"/>
                    <a:pt x="13" y="7319"/>
                  </a:cubicBezTo>
                  <a:cubicBezTo>
                    <a:pt x="13" y="7325"/>
                    <a:pt x="10" y="7331"/>
                    <a:pt x="10" y="7334"/>
                  </a:cubicBezTo>
                  <a:cubicBezTo>
                    <a:pt x="7" y="7340"/>
                    <a:pt x="4" y="7359"/>
                    <a:pt x="4" y="7371"/>
                  </a:cubicBezTo>
                  <a:lnTo>
                    <a:pt x="4" y="7386"/>
                  </a:lnTo>
                  <a:cubicBezTo>
                    <a:pt x="4" y="7401"/>
                    <a:pt x="1" y="7416"/>
                    <a:pt x="1" y="7434"/>
                  </a:cubicBezTo>
                  <a:lnTo>
                    <a:pt x="1" y="17625"/>
                  </a:lnTo>
                  <a:cubicBezTo>
                    <a:pt x="1" y="18063"/>
                    <a:pt x="170" y="18482"/>
                    <a:pt x="475" y="18799"/>
                  </a:cubicBezTo>
                  <a:cubicBezTo>
                    <a:pt x="481" y="18808"/>
                    <a:pt x="490" y="18817"/>
                    <a:pt x="499" y="18826"/>
                  </a:cubicBezTo>
                  <a:cubicBezTo>
                    <a:pt x="508" y="18833"/>
                    <a:pt x="517" y="18842"/>
                    <a:pt x="526" y="18851"/>
                  </a:cubicBezTo>
                  <a:cubicBezTo>
                    <a:pt x="840" y="19156"/>
                    <a:pt x="1260" y="19325"/>
                    <a:pt x="1698" y="19325"/>
                  </a:cubicBezTo>
                  <a:lnTo>
                    <a:pt x="15285" y="19325"/>
                  </a:lnTo>
                  <a:cubicBezTo>
                    <a:pt x="15723" y="19325"/>
                    <a:pt x="16143" y="19156"/>
                    <a:pt x="16460" y="18854"/>
                  </a:cubicBezTo>
                  <a:cubicBezTo>
                    <a:pt x="16469" y="18845"/>
                    <a:pt x="16478" y="18836"/>
                    <a:pt x="16487" y="18826"/>
                  </a:cubicBezTo>
                  <a:cubicBezTo>
                    <a:pt x="16496" y="18817"/>
                    <a:pt x="16502" y="18808"/>
                    <a:pt x="16511" y="18799"/>
                  </a:cubicBezTo>
                  <a:cubicBezTo>
                    <a:pt x="16816" y="18485"/>
                    <a:pt x="16985" y="18063"/>
                    <a:pt x="16985" y="17628"/>
                  </a:cubicBezTo>
                  <a:lnTo>
                    <a:pt x="16985" y="7437"/>
                  </a:lnTo>
                  <a:cubicBezTo>
                    <a:pt x="16985" y="7419"/>
                    <a:pt x="16985" y="7404"/>
                    <a:pt x="16982" y="7389"/>
                  </a:cubicBezTo>
                  <a:lnTo>
                    <a:pt x="16982" y="7371"/>
                  </a:lnTo>
                  <a:cubicBezTo>
                    <a:pt x="16982" y="7362"/>
                    <a:pt x="16979" y="7350"/>
                    <a:pt x="16976" y="7337"/>
                  </a:cubicBezTo>
                  <a:cubicBezTo>
                    <a:pt x="16973" y="7328"/>
                    <a:pt x="16973" y="7325"/>
                    <a:pt x="16973" y="7319"/>
                  </a:cubicBezTo>
                  <a:cubicBezTo>
                    <a:pt x="16973" y="7316"/>
                    <a:pt x="16967" y="7298"/>
                    <a:pt x="16964" y="7286"/>
                  </a:cubicBezTo>
                  <a:cubicBezTo>
                    <a:pt x="16964" y="7283"/>
                    <a:pt x="16964" y="7277"/>
                    <a:pt x="16961" y="7271"/>
                  </a:cubicBezTo>
                  <a:cubicBezTo>
                    <a:pt x="16958" y="7256"/>
                    <a:pt x="16952" y="7244"/>
                    <a:pt x="16946" y="7229"/>
                  </a:cubicBezTo>
                  <a:cubicBezTo>
                    <a:pt x="16943" y="7223"/>
                    <a:pt x="16940" y="7217"/>
                    <a:pt x="16940" y="7211"/>
                  </a:cubicBezTo>
                  <a:cubicBezTo>
                    <a:pt x="16937" y="7205"/>
                    <a:pt x="16931" y="7193"/>
                    <a:pt x="16925" y="7183"/>
                  </a:cubicBezTo>
                  <a:cubicBezTo>
                    <a:pt x="16922" y="7174"/>
                    <a:pt x="16919" y="7171"/>
                    <a:pt x="16916" y="7165"/>
                  </a:cubicBezTo>
                  <a:cubicBezTo>
                    <a:pt x="16913" y="7159"/>
                    <a:pt x="16904" y="7144"/>
                    <a:pt x="16898" y="7135"/>
                  </a:cubicBezTo>
                  <a:lnTo>
                    <a:pt x="16892" y="7123"/>
                  </a:lnTo>
                  <a:cubicBezTo>
                    <a:pt x="16882" y="7108"/>
                    <a:pt x="16873" y="7096"/>
                    <a:pt x="16861" y="7084"/>
                  </a:cubicBezTo>
                  <a:lnTo>
                    <a:pt x="16852" y="7075"/>
                  </a:lnTo>
                  <a:cubicBezTo>
                    <a:pt x="16843" y="7063"/>
                    <a:pt x="16834" y="7054"/>
                    <a:pt x="16825" y="7045"/>
                  </a:cubicBezTo>
                  <a:lnTo>
                    <a:pt x="16819" y="7039"/>
                  </a:lnTo>
                  <a:lnTo>
                    <a:pt x="14721" y="4937"/>
                  </a:lnTo>
                  <a:lnTo>
                    <a:pt x="14721" y="568"/>
                  </a:lnTo>
                  <a:cubicBezTo>
                    <a:pt x="14721" y="254"/>
                    <a:pt x="14467" y="0"/>
                    <a:pt x="1415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103" name="Google Shape;10936;p76">
              <a:extLst>
                <a:ext uri="{FF2B5EF4-FFF2-40B4-BE49-F238E27FC236}">
                  <a16:creationId xmlns:a16="http://schemas.microsoft.com/office/drawing/2014/main" xmlns="" id="{1E6624F4-273D-4582-8FBC-9F82721EB63B}"/>
                </a:ext>
              </a:extLst>
            </p:cNvPr>
            <p:cNvSpPr/>
            <p:nvPr/>
          </p:nvSpPr>
          <p:spPr>
            <a:xfrm>
              <a:off x="6384200" y="889150"/>
              <a:ext cx="199300" cy="198200"/>
            </a:xfrm>
            <a:custGeom>
              <a:avLst/>
              <a:gdLst/>
              <a:ahLst/>
              <a:cxnLst/>
              <a:rect l="l" t="t" r="r" b="b"/>
              <a:pathLst>
                <a:path w="7972" h="7928" extrusionOk="0">
                  <a:moveTo>
                    <a:pt x="4005" y="3398"/>
                  </a:moveTo>
                  <a:cubicBezTo>
                    <a:pt x="4274" y="3398"/>
                    <a:pt x="4534" y="3588"/>
                    <a:pt x="4569" y="3900"/>
                  </a:cubicBezTo>
                  <a:cubicBezTo>
                    <a:pt x="4560" y="3951"/>
                    <a:pt x="4560" y="4003"/>
                    <a:pt x="4566" y="4057"/>
                  </a:cubicBezTo>
                  <a:cubicBezTo>
                    <a:pt x="4521" y="4329"/>
                    <a:pt x="4285" y="4531"/>
                    <a:pt x="4007" y="4531"/>
                  </a:cubicBezTo>
                  <a:cubicBezTo>
                    <a:pt x="3518" y="4531"/>
                    <a:pt x="3259" y="3954"/>
                    <a:pt x="3585" y="3589"/>
                  </a:cubicBezTo>
                  <a:cubicBezTo>
                    <a:pt x="3702" y="3458"/>
                    <a:pt x="3855" y="3398"/>
                    <a:pt x="4005" y="3398"/>
                  </a:cubicBezTo>
                  <a:close/>
                  <a:moveTo>
                    <a:pt x="4005" y="1"/>
                  </a:moveTo>
                  <a:cubicBezTo>
                    <a:pt x="3351" y="1"/>
                    <a:pt x="2696" y="163"/>
                    <a:pt x="2102" y="488"/>
                  </a:cubicBezTo>
                  <a:cubicBezTo>
                    <a:pt x="876" y="1161"/>
                    <a:pt x="94" y="2432"/>
                    <a:pt x="46" y="3830"/>
                  </a:cubicBezTo>
                  <a:cubicBezTo>
                    <a:pt x="1" y="5231"/>
                    <a:pt x="695" y="6551"/>
                    <a:pt x="1876" y="7303"/>
                  </a:cubicBezTo>
                  <a:cubicBezTo>
                    <a:pt x="2510" y="7713"/>
                    <a:pt x="3247" y="7928"/>
                    <a:pt x="4001" y="7928"/>
                  </a:cubicBezTo>
                  <a:cubicBezTo>
                    <a:pt x="4629" y="7925"/>
                    <a:pt x="5248" y="7783"/>
                    <a:pt x="5816" y="7517"/>
                  </a:cubicBezTo>
                  <a:cubicBezTo>
                    <a:pt x="6106" y="7390"/>
                    <a:pt x="6233" y="7049"/>
                    <a:pt x="6100" y="6762"/>
                  </a:cubicBezTo>
                  <a:cubicBezTo>
                    <a:pt x="6006" y="6555"/>
                    <a:pt x="5802" y="6435"/>
                    <a:pt x="5589" y="6435"/>
                  </a:cubicBezTo>
                  <a:cubicBezTo>
                    <a:pt x="5506" y="6435"/>
                    <a:pt x="5422" y="6453"/>
                    <a:pt x="5342" y="6491"/>
                  </a:cubicBezTo>
                  <a:cubicBezTo>
                    <a:pt x="4902" y="6692"/>
                    <a:pt x="4449" y="6792"/>
                    <a:pt x="4007" y="6792"/>
                  </a:cubicBezTo>
                  <a:cubicBezTo>
                    <a:pt x="3468" y="6792"/>
                    <a:pt x="2947" y="6644"/>
                    <a:pt x="2486" y="6349"/>
                  </a:cubicBezTo>
                  <a:cubicBezTo>
                    <a:pt x="1643" y="5811"/>
                    <a:pt x="1145" y="4869"/>
                    <a:pt x="1178" y="3870"/>
                  </a:cubicBezTo>
                  <a:cubicBezTo>
                    <a:pt x="1211" y="2870"/>
                    <a:pt x="1770" y="1961"/>
                    <a:pt x="2649" y="1481"/>
                  </a:cubicBezTo>
                  <a:cubicBezTo>
                    <a:pt x="3073" y="1247"/>
                    <a:pt x="3541" y="1131"/>
                    <a:pt x="4009" y="1131"/>
                  </a:cubicBezTo>
                  <a:cubicBezTo>
                    <a:pt x="4508" y="1131"/>
                    <a:pt x="5007" y="1263"/>
                    <a:pt x="5451" y="1527"/>
                  </a:cubicBezTo>
                  <a:cubicBezTo>
                    <a:pt x="6311" y="2037"/>
                    <a:pt x="6840" y="2964"/>
                    <a:pt x="6840" y="3966"/>
                  </a:cubicBezTo>
                  <a:cubicBezTo>
                    <a:pt x="6846" y="4277"/>
                    <a:pt x="6598" y="4537"/>
                    <a:pt x="6284" y="4543"/>
                  </a:cubicBezTo>
                  <a:cubicBezTo>
                    <a:pt x="6280" y="4543"/>
                    <a:pt x="6277" y="4543"/>
                    <a:pt x="6273" y="4543"/>
                  </a:cubicBezTo>
                  <a:cubicBezTo>
                    <a:pt x="5967" y="4543"/>
                    <a:pt x="5713" y="4298"/>
                    <a:pt x="5707" y="3990"/>
                  </a:cubicBezTo>
                  <a:lnTo>
                    <a:pt x="5707" y="3972"/>
                  </a:lnTo>
                  <a:lnTo>
                    <a:pt x="5707" y="3966"/>
                  </a:lnTo>
                  <a:cubicBezTo>
                    <a:pt x="5707" y="3163"/>
                    <a:pt x="5146" y="2469"/>
                    <a:pt x="4361" y="2300"/>
                  </a:cubicBezTo>
                  <a:cubicBezTo>
                    <a:pt x="4241" y="2274"/>
                    <a:pt x="4121" y="2261"/>
                    <a:pt x="4003" y="2261"/>
                  </a:cubicBezTo>
                  <a:cubicBezTo>
                    <a:pt x="3345" y="2261"/>
                    <a:pt x="2731" y="2647"/>
                    <a:pt x="2452" y="3269"/>
                  </a:cubicBezTo>
                  <a:cubicBezTo>
                    <a:pt x="2126" y="4000"/>
                    <a:pt x="2353" y="4863"/>
                    <a:pt x="3002" y="5337"/>
                  </a:cubicBezTo>
                  <a:cubicBezTo>
                    <a:pt x="3302" y="5555"/>
                    <a:pt x="3654" y="5663"/>
                    <a:pt x="4005" y="5663"/>
                  </a:cubicBezTo>
                  <a:cubicBezTo>
                    <a:pt x="4413" y="5663"/>
                    <a:pt x="4818" y="5517"/>
                    <a:pt x="5140" y="5228"/>
                  </a:cubicBezTo>
                  <a:cubicBezTo>
                    <a:pt x="5457" y="5513"/>
                    <a:pt x="5863" y="5662"/>
                    <a:pt x="6274" y="5662"/>
                  </a:cubicBezTo>
                  <a:cubicBezTo>
                    <a:pt x="6507" y="5662"/>
                    <a:pt x="6742" y="5614"/>
                    <a:pt x="6963" y="5515"/>
                  </a:cubicBezTo>
                  <a:cubicBezTo>
                    <a:pt x="7576" y="5241"/>
                    <a:pt x="7969" y="4634"/>
                    <a:pt x="7972" y="3966"/>
                  </a:cubicBezTo>
                  <a:cubicBezTo>
                    <a:pt x="7972" y="2565"/>
                    <a:pt x="7232" y="1267"/>
                    <a:pt x="6027" y="554"/>
                  </a:cubicBezTo>
                  <a:cubicBezTo>
                    <a:pt x="5405" y="186"/>
                    <a:pt x="4705" y="1"/>
                    <a:pt x="40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104" name="Google Shape;10937;p76">
            <a:extLst>
              <a:ext uri="{FF2B5EF4-FFF2-40B4-BE49-F238E27FC236}">
                <a16:creationId xmlns:a16="http://schemas.microsoft.com/office/drawing/2014/main" xmlns="" id="{938647B6-9B5B-4572-9663-B20F7EE2B088}"/>
              </a:ext>
            </a:extLst>
          </p:cNvPr>
          <p:cNvGrpSpPr/>
          <p:nvPr userDrawn="1"/>
        </p:nvGrpSpPr>
        <p:grpSpPr>
          <a:xfrm>
            <a:off x="845828" y="2927018"/>
            <a:ext cx="340221" cy="340186"/>
            <a:chOff x="893650" y="1428000"/>
            <a:chExt cx="483200" cy="483150"/>
          </a:xfrm>
        </p:grpSpPr>
        <p:sp>
          <p:nvSpPr>
            <p:cNvPr id="1105" name="Google Shape;10938;p76">
              <a:extLst>
                <a:ext uri="{FF2B5EF4-FFF2-40B4-BE49-F238E27FC236}">
                  <a16:creationId xmlns:a16="http://schemas.microsoft.com/office/drawing/2014/main" xmlns="" id="{520ADCC8-6313-4C2C-85F8-A25FDB6DEDA5}"/>
                </a:ext>
              </a:extLst>
            </p:cNvPr>
            <p:cNvSpPr/>
            <p:nvPr/>
          </p:nvSpPr>
          <p:spPr>
            <a:xfrm>
              <a:off x="893650" y="1428000"/>
              <a:ext cx="483200" cy="483150"/>
            </a:xfrm>
            <a:custGeom>
              <a:avLst/>
              <a:gdLst/>
              <a:ahLst/>
              <a:cxnLst/>
              <a:rect l="l" t="t" r="r" b="b"/>
              <a:pathLst>
                <a:path w="19328" h="19326" extrusionOk="0">
                  <a:moveTo>
                    <a:pt x="3436" y="6012"/>
                  </a:moveTo>
                  <a:lnTo>
                    <a:pt x="3436" y="8869"/>
                  </a:lnTo>
                  <a:lnTo>
                    <a:pt x="1516" y="7435"/>
                  </a:lnTo>
                  <a:lnTo>
                    <a:pt x="3436" y="6012"/>
                  </a:lnTo>
                  <a:close/>
                  <a:moveTo>
                    <a:pt x="15892" y="6012"/>
                  </a:moveTo>
                  <a:lnTo>
                    <a:pt x="17812" y="7438"/>
                  </a:lnTo>
                  <a:lnTo>
                    <a:pt x="15892" y="8869"/>
                  </a:lnTo>
                  <a:lnTo>
                    <a:pt x="15892" y="6012"/>
                  </a:lnTo>
                  <a:close/>
                  <a:moveTo>
                    <a:pt x="14759" y="1133"/>
                  </a:moveTo>
                  <a:lnTo>
                    <a:pt x="14759" y="9717"/>
                  </a:lnTo>
                  <a:lnTo>
                    <a:pt x="9665" y="13522"/>
                  </a:lnTo>
                  <a:lnTo>
                    <a:pt x="4569" y="9717"/>
                  </a:lnTo>
                  <a:lnTo>
                    <a:pt x="4569" y="1133"/>
                  </a:lnTo>
                  <a:close/>
                  <a:moveTo>
                    <a:pt x="18195" y="8564"/>
                  </a:moveTo>
                  <a:lnTo>
                    <a:pt x="18195" y="17625"/>
                  </a:lnTo>
                  <a:cubicBezTo>
                    <a:pt x="18195" y="17939"/>
                    <a:pt x="17942" y="18193"/>
                    <a:pt x="17628" y="18193"/>
                  </a:cubicBezTo>
                  <a:lnTo>
                    <a:pt x="1700" y="18193"/>
                  </a:lnTo>
                  <a:cubicBezTo>
                    <a:pt x="1386" y="18193"/>
                    <a:pt x="1136" y="17939"/>
                    <a:pt x="1136" y="17625"/>
                  </a:cubicBezTo>
                  <a:lnTo>
                    <a:pt x="1136" y="8564"/>
                  </a:lnTo>
                  <a:lnTo>
                    <a:pt x="9324" y="14681"/>
                  </a:lnTo>
                  <a:cubicBezTo>
                    <a:pt x="9425" y="14757"/>
                    <a:pt x="9545" y="14794"/>
                    <a:pt x="9664" y="14794"/>
                  </a:cubicBezTo>
                  <a:cubicBezTo>
                    <a:pt x="9783" y="14794"/>
                    <a:pt x="9903" y="14757"/>
                    <a:pt x="10004" y="14681"/>
                  </a:cubicBezTo>
                  <a:lnTo>
                    <a:pt x="18195" y="8564"/>
                  </a:lnTo>
                  <a:close/>
                  <a:moveTo>
                    <a:pt x="4004" y="1"/>
                  </a:moveTo>
                  <a:cubicBezTo>
                    <a:pt x="3690" y="1"/>
                    <a:pt x="3436" y="251"/>
                    <a:pt x="3436" y="565"/>
                  </a:cubicBezTo>
                  <a:lnTo>
                    <a:pt x="3436" y="4605"/>
                  </a:lnTo>
                  <a:lnTo>
                    <a:pt x="230" y="6982"/>
                  </a:lnTo>
                  <a:lnTo>
                    <a:pt x="221" y="6991"/>
                  </a:lnTo>
                  <a:cubicBezTo>
                    <a:pt x="212" y="6997"/>
                    <a:pt x="200" y="7006"/>
                    <a:pt x="190" y="7015"/>
                  </a:cubicBezTo>
                  <a:lnTo>
                    <a:pt x="175" y="7030"/>
                  </a:lnTo>
                  <a:cubicBezTo>
                    <a:pt x="163" y="7042"/>
                    <a:pt x="151" y="7051"/>
                    <a:pt x="142" y="7063"/>
                  </a:cubicBezTo>
                  <a:cubicBezTo>
                    <a:pt x="139" y="7069"/>
                    <a:pt x="136" y="7072"/>
                    <a:pt x="133" y="7075"/>
                  </a:cubicBezTo>
                  <a:cubicBezTo>
                    <a:pt x="121" y="7090"/>
                    <a:pt x="106" y="7105"/>
                    <a:pt x="94" y="7124"/>
                  </a:cubicBezTo>
                  <a:cubicBezTo>
                    <a:pt x="94" y="7127"/>
                    <a:pt x="91" y="7130"/>
                    <a:pt x="88" y="7133"/>
                  </a:cubicBezTo>
                  <a:cubicBezTo>
                    <a:pt x="82" y="7148"/>
                    <a:pt x="73" y="7163"/>
                    <a:pt x="64" y="7178"/>
                  </a:cubicBezTo>
                  <a:cubicBezTo>
                    <a:pt x="61" y="7181"/>
                    <a:pt x="58" y="7187"/>
                    <a:pt x="58" y="7193"/>
                  </a:cubicBezTo>
                  <a:cubicBezTo>
                    <a:pt x="52" y="7205"/>
                    <a:pt x="46" y="7220"/>
                    <a:pt x="39" y="7232"/>
                  </a:cubicBezTo>
                  <a:lnTo>
                    <a:pt x="33" y="7250"/>
                  </a:lnTo>
                  <a:cubicBezTo>
                    <a:pt x="27" y="7265"/>
                    <a:pt x="24" y="7278"/>
                    <a:pt x="18" y="7293"/>
                  </a:cubicBezTo>
                  <a:cubicBezTo>
                    <a:pt x="18" y="7299"/>
                    <a:pt x="15" y="7305"/>
                    <a:pt x="15" y="7311"/>
                  </a:cubicBezTo>
                  <a:cubicBezTo>
                    <a:pt x="12" y="7326"/>
                    <a:pt x="9" y="7341"/>
                    <a:pt x="6" y="7356"/>
                  </a:cubicBezTo>
                  <a:cubicBezTo>
                    <a:pt x="6" y="7362"/>
                    <a:pt x="6" y="7368"/>
                    <a:pt x="3" y="7374"/>
                  </a:cubicBezTo>
                  <a:cubicBezTo>
                    <a:pt x="3" y="7392"/>
                    <a:pt x="0" y="7410"/>
                    <a:pt x="0" y="7432"/>
                  </a:cubicBezTo>
                  <a:lnTo>
                    <a:pt x="0" y="7435"/>
                  </a:lnTo>
                  <a:lnTo>
                    <a:pt x="3" y="7435"/>
                  </a:lnTo>
                  <a:lnTo>
                    <a:pt x="3" y="17625"/>
                  </a:lnTo>
                  <a:cubicBezTo>
                    <a:pt x="3" y="18564"/>
                    <a:pt x="761" y="19325"/>
                    <a:pt x="1700" y="19325"/>
                  </a:cubicBezTo>
                  <a:lnTo>
                    <a:pt x="17628" y="19325"/>
                  </a:lnTo>
                  <a:cubicBezTo>
                    <a:pt x="18567" y="19325"/>
                    <a:pt x="19325" y="18564"/>
                    <a:pt x="19328" y="17625"/>
                  </a:cubicBezTo>
                  <a:lnTo>
                    <a:pt x="19328" y="7435"/>
                  </a:lnTo>
                  <a:lnTo>
                    <a:pt x="19328" y="7428"/>
                  </a:lnTo>
                  <a:cubicBezTo>
                    <a:pt x="19328" y="7410"/>
                    <a:pt x="19325" y="7389"/>
                    <a:pt x="19322" y="7371"/>
                  </a:cubicBezTo>
                  <a:cubicBezTo>
                    <a:pt x="19322" y="7365"/>
                    <a:pt x="19322" y="7359"/>
                    <a:pt x="19319" y="7353"/>
                  </a:cubicBezTo>
                  <a:cubicBezTo>
                    <a:pt x="19319" y="7338"/>
                    <a:pt x="19316" y="7323"/>
                    <a:pt x="19313" y="7308"/>
                  </a:cubicBezTo>
                  <a:cubicBezTo>
                    <a:pt x="19313" y="7302"/>
                    <a:pt x="19310" y="7296"/>
                    <a:pt x="19307" y="7290"/>
                  </a:cubicBezTo>
                  <a:cubicBezTo>
                    <a:pt x="19304" y="7278"/>
                    <a:pt x="19301" y="7262"/>
                    <a:pt x="19294" y="7247"/>
                  </a:cubicBezTo>
                  <a:lnTo>
                    <a:pt x="19288" y="7232"/>
                  </a:lnTo>
                  <a:cubicBezTo>
                    <a:pt x="19282" y="7217"/>
                    <a:pt x="19276" y="7205"/>
                    <a:pt x="19270" y="7190"/>
                  </a:cubicBezTo>
                  <a:cubicBezTo>
                    <a:pt x="19267" y="7184"/>
                    <a:pt x="19264" y="7181"/>
                    <a:pt x="19264" y="7175"/>
                  </a:cubicBezTo>
                  <a:cubicBezTo>
                    <a:pt x="19255" y="7160"/>
                    <a:pt x="19246" y="7145"/>
                    <a:pt x="19237" y="7133"/>
                  </a:cubicBezTo>
                  <a:cubicBezTo>
                    <a:pt x="19237" y="7130"/>
                    <a:pt x="19234" y="7124"/>
                    <a:pt x="19231" y="7120"/>
                  </a:cubicBezTo>
                  <a:cubicBezTo>
                    <a:pt x="19219" y="7105"/>
                    <a:pt x="19207" y="7087"/>
                    <a:pt x="19195" y="7072"/>
                  </a:cubicBezTo>
                  <a:cubicBezTo>
                    <a:pt x="19192" y="7069"/>
                    <a:pt x="19189" y="7066"/>
                    <a:pt x="19186" y="7063"/>
                  </a:cubicBezTo>
                  <a:cubicBezTo>
                    <a:pt x="19174" y="7051"/>
                    <a:pt x="19165" y="7039"/>
                    <a:pt x="19153" y="7027"/>
                  </a:cubicBezTo>
                  <a:lnTo>
                    <a:pt x="19137" y="7015"/>
                  </a:lnTo>
                  <a:cubicBezTo>
                    <a:pt x="19125" y="7006"/>
                    <a:pt x="19116" y="6997"/>
                    <a:pt x="19104" y="6988"/>
                  </a:cubicBezTo>
                  <a:lnTo>
                    <a:pt x="19095" y="6979"/>
                  </a:lnTo>
                  <a:lnTo>
                    <a:pt x="15892" y="4605"/>
                  </a:lnTo>
                  <a:lnTo>
                    <a:pt x="15892" y="565"/>
                  </a:lnTo>
                  <a:cubicBezTo>
                    <a:pt x="15892" y="251"/>
                    <a:pt x="15638" y="1"/>
                    <a:pt x="153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106" name="Google Shape;10939;p76">
              <a:extLst>
                <a:ext uri="{FF2B5EF4-FFF2-40B4-BE49-F238E27FC236}">
                  <a16:creationId xmlns:a16="http://schemas.microsoft.com/office/drawing/2014/main" xmlns="" id="{DB58745F-30A4-49BC-9427-28E72C5A91E2}"/>
                </a:ext>
              </a:extLst>
            </p:cNvPr>
            <p:cNvSpPr/>
            <p:nvPr/>
          </p:nvSpPr>
          <p:spPr>
            <a:xfrm>
              <a:off x="1036150" y="1514825"/>
              <a:ext cx="198175" cy="28325"/>
            </a:xfrm>
            <a:custGeom>
              <a:avLst/>
              <a:gdLst/>
              <a:ahLst/>
              <a:cxnLst/>
              <a:rect l="l" t="t" r="r" b="b"/>
              <a:pathLst>
                <a:path w="7927" h="1133" extrusionOk="0">
                  <a:moveTo>
                    <a:pt x="569" y="0"/>
                  </a:moveTo>
                  <a:cubicBezTo>
                    <a:pt x="255" y="0"/>
                    <a:pt x="1" y="251"/>
                    <a:pt x="1" y="565"/>
                  </a:cubicBezTo>
                  <a:cubicBezTo>
                    <a:pt x="1" y="879"/>
                    <a:pt x="255" y="1132"/>
                    <a:pt x="569" y="1132"/>
                  </a:cubicBezTo>
                  <a:lnTo>
                    <a:pt x="7362" y="1132"/>
                  </a:lnTo>
                  <a:cubicBezTo>
                    <a:pt x="7673" y="1132"/>
                    <a:pt x="7927" y="879"/>
                    <a:pt x="7927" y="565"/>
                  </a:cubicBezTo>
                  <a:cubicBezTo>
                    <a:pt x="7927" y="251"/>
                    <a:pt x="7673" y="0"/>
                    <a:pt x="73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107" name="Google Shape;10940;p76">
              <a:extLst>
                <a:ext uri="{FF2B5EF4-FFF2-40B4-BE49-F238E27FC236}">
                  <a16:creationId xmlns:a16="http://schemas.microsoft.com/office/drawing/2014/main" xmlns="" id="{C48F2EAF-EDF6-47ED-9FE6-404099C8A7CC}"/>
                </a:ext>
              </a:extLst>
            </p:cNvPr>
            <p:cNvSpPr/>
            <p:nvPr/>
          </p:nvSpPr>
          <p:spPr>
            <a:xfrm>
              <a:off x="1036150" y="1571425"/>
              <a:ext cx="198175" cy="28325"/>
            </a:xfrm>
            <a:custGeom>
              <a:avLst/>
              <a:gdLst/>
              <a:ahLst/>
              <a:cxnLst/>
              <a:rect l="l" t="t" r="r" b="b"/>
              <a:pathLst>
                <a:path w="7927" h="1133" extrusionOk="0">
                  <a:moveTo>
                    <a:pt x="569" y="1"/>
                  </a:moveTo>
                  <a:cubicBezTo>
                    <a:pt x="255" y="1"/>
                    <a:pt x="1" y="251"/>
                    <a:pt x="1" y="565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7362" y="1133"/>
                  </a:lnTo>
                  <a:cubicBezTo>
                    <a:pt x="7673" y="1133"/>
                    <a:pt x="7927" y="879"/>
                    <a:pt x="7927" y="565"/>
                  </a:cubicBezTo>
                  <a:cubicBezTo>
                    <a:pt x="7927" y="251"/>
                    <a:pt x="7673" y="1"/>
                    <a:pt x="73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108" name="Google Shape;10941;p76">
              <a:extLst>
                <a:ext uri="{FF2B5EF4-FFF2-40B4-BE49-F238E27FC236}">
                  <a16:creationId xmlns:a16="http://schemas.microsoft.com/office/drawing/2014/main" xmlns="" id="{E7F9BA79-A36A-40D4-A83F-B63BF49C0368}"/>
                </a:ext>
              </a:extLst>
            </p:cNvPr>
            <p:cNvSpPr/>
            <p:nvPr/>
          </p:nvSpPr>
          <p:spPr>
            <a:xfrm>
              <a:off x="1036150" y="1628050"/>
              <a:ext cx="113275" cy="28325"/>
            </a:xfrm>
            <a:custGeom>
              <a:avLst/>
              <a:gdLst/>
              <a:ahLst/>
              <a:cxnLst/>
              <a:rect l="l" t="t" r="r" b="b"/>
              <a:pathLst>
                <a:path w="4531" h="1133" extrusionOk="0">
                  <a:moveTo>
                    <a:pt x="569" y="0"/>
                  </a:moveTo>
                  <a:cubicBezTo>
                    <a:pt x="255" y="0"/>
                    <a:pt x="1" y="251"/>
                    <a:pt x="1" y="565"/>
                  </a:cubicBezTo>
                  <a:cubicBezTo>
                    <a:pt x="1" y="879"/>
                    <a:pt x="255" y="1132"/>
                    <a:pt x="569" y="1132"/>
                  </a:cubicBezTo>
                  <a:lnTo>
                    <a:pt x="3965" y="1132"/>
                  </a:lnTo>
                  <a:cubicBezTo>
                    <a:pt x="4276" y="1132"/>
                    <a:pt x="4530" y="879"/>
                    <a:pt x="4530" y="565"/>
                  </a:cubicBezTo>
                  <a:cubicBezTo>
                    <a:pt x="4530" y="251"/>
                    <a:pt x="4276" y="0"/>
                    <a:pt x="39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sp>
        <p:nvSpPr>
          <p:cNvPr id="1109" name="Google Shape;10942;p76">
            <a:extLst>
              <a:ext uri="{FF2B5EF4-FFF2-40B4-BE49-F238E27FC236}">
                <a16:creationId xmlns:a16="http://schemas.microsoft.com/office/drawing/2014/main" xmlns="" id="{00C33F4E-FEF0-48CB-A2D7-D6E501FB978E}"/>
              </a:ext>
            </a:extLst>
          </p:cNvPr>
          <p:cNvSpPr/>
          <p:nvPr userDrawn="1"/>
        </p:nvSpPr>
        <p:spPr>
          <a:xfrm>
            <a:off x="1263531" y="2987294"/>
            <a:ext cx="340168" cy="219257"/>
          </a:xfrm>
          <a:custGeom>
            <a:avLst/>
            <a:gdLst/>
            <a:ahLst/>
            <a:cxnLst/>
            <a:rect l="l" t="t" r="r" b="b"/>
            <a:pathLst>
              <a:path w="19325" h="12456" extrusionOk="0">
                <a:moveTo>
                  <a:pt x="17057" y="1133"/>
                </a:moveTo>
                <a:lnTo>
                  <a:pt x="9662" y="6652"/>
                </a:lnTo>
                <a:lnTo>
                  <a:pt x="2268" y="1133"/>
                </a:lnTo>
                <a:close/>
                <a:moveTo>
                  <a:pt x="18192" y="1697"/>
                </a:moveTo>
                <a:lnTo>
                  <a:pt x="18192" y="10756"/>
                </a:lnTo>
                <a:cubicBezTo>
                  <a:pt x="18192" y="11070"/>
                  <a:pt x="17939" y="11323"/>
                  <a:pt x="17628" y="11323"/>
                </a:cubicBezTo>
                <a:lnTo>
                  <a:pt x="1700" y="11323"/>
                </a:lnTo>
                <a:cubicBezTo>
                  <a:pt x="1386" y="11323"/>
                  <a:pt x="1132" y="11070"/>
                  <a:pt x="1132" y="10756"/>
                </a:cubicBezTo>
                <a:lnTo>
                  <a:pt x="1132" y="1697"/>
                </a:lnTo>
                <a:lnTo>
                  <a:pt x="9324" y="7812"/>
                </a:lnTo>
                <a:cubicBezTo>
                  <a:pt x="9424" y="7887"/>
                  <a:pt x="9543" y="7925"/>
                  <a:pt x="9663" y="7925"/>
                </a:cubicBezTo>
                <a:cubicBezTo>
                  <a:pt x="9782" y="7925"/>
                  <a:pt x="9902" y="7887"/>
                  <a:pt x="10004" y="7812"/>
                </a:cubicBezTo>
                <a:lnTo>
                  <a:pt x="18192" y="1697"/>
                </a:lnTo>
                <a:close/>
                <a:moveTo>
                  <a:pt x="1688" y="0"/>
                </a:moveTo>
                <a:cubicBezTo>
                  <a:pt x="1287" y="0"/>
                  <a:pt x="900" y="145"/>
                  <a:pt x="598" y="405"/>
                </a:cubicBezTo>
                <a:cubicBezTo>
                  <a:pt x="583" y="417"/>
                  <a:pt x="571" y="429"/>
                  <a:pt x="556" y="444"/>
                </a:cubicBezTo>
                <a:cubicBezTo>
                  <a:pt x="202" y="764"/>
                  <a:pt x="0" y="1220"/>
                  <a:pt x="0" y="1697"/>
                </a:cubicBezTo>
                <a:lnTo>
                  <a:pt x="0" y="10756"/>
                </a:lnTo>
                <a:cubicBezTo>
                  <a:pt x="0" y="11695"/>
                  <a:pt x="761" y="12453"/>
                  <a:pt x="1700" y="12456"/>
                </a:cubicBezTo>
                <a:lnTo>
                  <a:pt x="17628" y="12456"/>
                </a:lnTo>
                <a:cubicBezTo>
                  <a:pt x="18564" y="12453"/>
                  <a:pt x="19325" y="11695"/>
                  <a:pt x="19325" y="10756"/>
                </a:cubicBezTo>
                <a:lnTo>
                  <a:pt x="19325" y="1697"/>
                </a:lnTo>
                <a:cubicBezTo>
                  <a:pt x="19325" y="1220"/>
                  <a:pt x="19122" y="764"/>
                  <a:pt x="18769" y="441"/>
                </a:cubicBezTo>
                <a:cubicBezTo>
                  <a:pt x="18757" y="429"/>
                  <a:pt x="18742" y="417"/>
                  <a:pt x="18727" y="405"/>
                </a:cubicBezTo>
                <a:cubicBezTo>
                  <a:pt x="18422" y="145"/>
                  <a:pt x="18037" y="0"/>
                  <a:pt x="17640" y="0"/>
                </a:cubicBezTo>
                <a:cubicBezTo>
                  <a:pt x="17636" y="0"/>
                  <a:pt x="17632" y="0"/>
                  <a:pt x="17628" y="1"/>
                </a:cubicBezTo>
                <a:lnTo>
                  <a:pt x="1700" y="1"/>
                </a:lnTo>
                <a:cubicBezTo>
                  <a:pt x="1696" y="0"/>
                  <a:pt x="1692" y="0"/>
                  <a:pt x="168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5D74"/>
              </a:solidFill>
            </a:endParaRPr>
          </a:p>
        </p:txBody>
      </p:sp>
      <p:sp>
        <p:nvSpPr>
          <p:cNvPr id="1110" name="Google Shape;10943;p76">
            <a:extLst>
              <a:ext uri="{FF2B5EF4-FFF2-40B4-BE49-F238E27FC236}">
                <a16:creationId xmlns:a16="http://schemas.microsoft.com/office/drawing/2014/main" xmlns="" id="{4ECAB585-BF50-4AA5-8D4E-F0F1BB85949E}"/>
              </a:ext>
            </a:extLst>
          </p:cNvPr>
          <p:cNvSpPr/>
          <p:nvPr userDrawn="1"/>
        </p:nvSpPr>
        <p:spPr>
          <a:xfrm>
            <a:off x="1671076" y="2926867"/>
            <a:ext cx="353617" cy="340133"/>
          </a:xfrm>
          <a:custGeom>
            <a:avLst/>
            <a:gdLst/>
            <a:ahLst/>
            <a:cxnLst/>
            <a:rect l="l" t="t" r="r" b="b"/>
            <a:pathLst>
              <a:path w="20089" h="19323" extrusionOk="0">
                <a:moveTo>
                  <a:pt x="4477" y="1134"/>
                </a:moveTo>
                <a:cubicBezTo>
                  <a:pt x="4624" y="1134"/>
                  <a:pt x="4765" y="1194"/>
                  <a:pt x="4868" y="1300"/>
                </a:cubicBezTo>
                <a:lnTo>
                  <a:pt x="7268" y="3694"/>
                </a:lnTo>
                <a:cubicBezTo>
                  <a:pt x="7489" y="3915"/>
                  <a:pt x="7489" y="4271"/>
                  <a:pt x="7268" y="4494"/>
                </a:cubicBezTo>
                <a:lnTo>
                  <a:pt x="6870" y="4893"/>
                </a:lnTo>
                <a:lnTo>
                  <a:pt x="3669" y="1692"/>
                </a:lnTo>
                <a:lnTo>
                  <a:pt x="4068" y="1300"/>
                </a:lnTo>
                <a:cubicBezTo>
                  <a:pt x="4173" y="1191"/>
                  <a:pt x="4315" y="1134"/>
                  <a:pt x="4466" y="1134"/>
                </a:cubicBezTo>
                <a:cubicBezTo>
                  <a:pt x="4470" y="1134"/>
                  <a:pt x="4473" y="1134"/>
                  <a:pt x="4477" y="1134"/>
                </a:cubicBezTo>
                <a:close/>
                <a:moveTo>
                  <a:pt x="15822" y="12484"/>
                </a:moveTo>
                <a:cubicBezTo>
                  <a:pt x="15973" y="12484"/>
                  <a:pt x="16118" y="12544"/>
                  <a:pt x="16224" y="12650"/>
                </a:cubicBezTo>
                <a:lnTo>
                  <a:pt x="18624" y="15053"/>
                </a:lnTo>
                <a:cubicBezTo>
                  <a:pt x="18845" y="15274"/>
                  <a:pt x="18845" y="15633"/>
                  <a:pt x="18624" y="15854"/>
                </a:cubicBezTo>
                <a:lnTo>
                  <a:pt x="18226" y="16255"/>
                </a:lnTo>
                <a:lnTo>
                  <a:pt x="15022" y="13051"/>
                </a:lnTo>
                <a:lnTo>
                  <a:pt x="15421" y="12650"/>
                </a:lnTo>
                <a:cubicBezTo>
                  <a:pt x="15526" y="12544"/>
                  <a:pt x="15671" y="12484"/>
                  <a:pt x="15822" y="12484"/>
                </a:cubicBezTo>
                <a:close/>
                <a:moveTo>
                  <a:pt x="2881" y="2508"/>
                </a:moveTo>
                <a:lnTo>
                  <a:pt x="6073" y="5699"/>
                </a:lnTo>
                <a:cubicBezTo>
                  <a:pt x="5227" y="6656"/>
                  <a:pt x="5275" y="8103"/>
                  <a:pt x="6175" y="9005"/>
                </a:cubicBezTo>
                <a:lnTo>
                  <a:pt x="10910" y="13743"/>
                </a:lnTo>
                <a:cubicBezTo>
                  <a:pt x="11379" y="14214"/>
                  <a:pt x="11998" y="14451"/>
                  <a:pt x="12618" y="14451"/>
                </a:cubicBezTo>
                <a:cubicBezTo>
                  <a:pt x="13188" y="14451"/>
                  <a:pt x="13758" y="14252"/>
                  <a:pt x="14216" y="13849"/>
                </a:cubicBezTo>
                <a:lnTo>
                  <a:pt x="17408" y="17040"/>
                </a:lnTo>
                <a:cubicBezTo>
                  <a:pt x="16480" y="17810"/>
                  <a:pt x="15350" y="18190"/>
                  <a:pt x="14222" y="18190"/>
                </a:cubicBezTo>
                <a:cubicBezTo>
                  <a:pt x="12939" y="18190"/>
                  <a:pt x="11660" y="17697"/>
                  <a:pt x="10689" y="16726"/>
                </a:cubicBezTo>
                <a:lnTo>
                  <a:pt x="10692" y="16726"/>
                </a:lnTo>
                <a:lnTo>
                  <a:pt x="3192" y="9226"/>
                </a:lnTo>
                <a:cubicBezTo>
                  <a:pt x="1371" y="7402"/>
                  <a:pt x="1235" y="4491"/>
                  <a:pt x="2881" y="2508"/>
                </a:cubicBezTo>
                <a:close/>
                <a:moveTo>
                  <a:pt x="4468" y="1"/>
                </a:moveTo>
                <a:cubicBezTo>
                  <a:pt x="4034" y="1"/>
                  <a:pt x="3600" y="166"/>
                  <a:pt x="3267" y="497"/>
                </a:cubicBezTo>
                <a:lnTo>
                  <a:pt x="2473" y="1285"/>
                </a:lnTo>
                <a:lnTo>
                  <a:pt x="2464" y="1294"/>
                </a:lnTo>
                <a:lnTo>
                  <a:pt x="2458" y="1300"/>
                </a:lnTo>
                <a:lnTo>
                  <a:pt x="2392" y="1366"/>
                </a:lnTo>
                <a:cubicBezTo>
                  <a:pt x="0" y="3758"/>
                  <a:pt x="0" y="7635"/>
                  <a:pt x="2392" y="10026"/>
                </a:cubicBezTo>
                <a:lnTo>
                  <a:pt x="9889" y="17529"/>
                </a:lnTo>
                <a:cubicBezTo>
                  <a:pt x="11086" y="18725"/>
                  <a:pt x="12654" y="19323"/>
                  <a:pt x="14222" y="19323"/>
                </a:cubicBezTo>
                <a:cubicBezTo>
                  <a:pt x="15789" y="19323"/>
                  <a:pt x="17356" y="18725"/>
                  <a:pt x="18552" y="17529"/>
                </a:cubicBezTo>
                <a:lnTo>
                  <a:pt x="18624" y="17457"/>
                </a:lnTo>
                <a:lnTo>
                  <a:pt x="19425" y="16657"/>
                </a:lnTo>
                <a:cubicBezTo>
                  <a:pt x="20089" y="15992"/>
                  <a:pt x="20089" y="14917"/>
                  <a:pt x="19425" y="14253"/>
                </a:cubicBezTo>
                <a:lnTo>
                  <a:pt x="17024" y="11850"/>
                </a:lnTo>
                <a:cubicBezTo>
                  <a:pt x="16692" y="11518"/>
                  <a:pt x="16257" y="11352"/>
                  <a:pt x="15822" y="11352"/>
                </a:cubicBezTo>
                <a:cubicBezTo>
                  <a:pt x="15388" y="11352"/>
                  <a:pt x="14953" y="11518"/>
                  <a:pt x="14621" y="11850"/>
                </a:cubicBezTo>
                <a:lnTo>
                  <a:pt x="13820" y="12650"/>
                </a:lnTo>
                <a:lnTo>
                  <a:pt x="13531" y="12943"/>
                </a:lnTo>
                <a:cubicBezTo>
                  <a:pt x="13278" y="13193"/>
                  <a:pt x="12949" y="13319"/>
                  <a:pt x="12620" y="13319"/>
                </a:cubicBezTo>
                <a:cubicBezTo>
                  <a:pt x="12291" y="13319"/>
                  <a:pt x="11962" y="13193"/>
                  <a:pt x="11710" y="12943"/>
                </a:cubicBezTo>
                <a:lnTo>
                  <a:pt x="6978" y="8205"/>
                </a:lnTo>
                <a:cubicBezTo>
                  <a:pt x="6474" y="7704"/>
                  <a:pt x="6474" y="6889"/>
                  <a:pt x="6978" y="6385"/>
                </a:cubicBezTo>
                <a:lnTo>
                  <a:pt x="7268" y="6095"/>
                </a:lnTo>
                <a:lnTo>
                  <a:pt x="8068" y="5294"/>
                </a:lnTo>
                <a:cubicBezTo>
                  <a:pt x="8733" y="4630"/>
                  <a:pt x="8733" y="3555"/>
                  <a:pt x="8068" y="2891"/>
                </a:cubicBezTo>
                <a:lnTo>
                  <a:pt x="5668" y="497"/>
                </a:lnTo>
                <a:cubicBezTo>
                  <a:pt x="5336" y="166"/>
                  <a:pt x="4902" y="1"/>
                  <a:pt x="4468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5D74"/>
              </a:solidFill>
            </a:endParaRPr>
          </a:p>
        </p:txBody>
      </p:sp>
      <p:grpSp>
        <p:nvGrpSpPr>
          <p:cNvPr id="1111" name="Google Shape;10944;p76">
            <a:extLst>
              <a:ext uri="{FF2B5EF4-FFF2-40B4-BE49-F238E27FC236}">
                <a16:creationId xmlns:a16="http://schemas.microsoft.com/office/drawing/2014/main" xmlns="" id="{1B41179A-3F3B-4174-BD05-F4F0B5164652}"/>
              </a:ext>
            </a:extLst>
          </p:cNvPr>
          <p:cNvGrpSpPr/>
          <p:nvPr userDrawn="1"/>
        </p:nvGrpSpPr>
        <p:grpSpPr>
          <a:xfrm>
            <a:off x="2099646" y="2947683"/>
            <a:ext cx="352825" cy="298855"/>
            <a:chOff x="2676100" y="1456375"/>
            <a:chExt cx="501100" cy="424450"/>
          </a:xfrm>
        </p:grpSpPr>
        <p:sp>
          <p:nvSpPr>
            <p:cNvPr id="1112" name="Google Shape;10945;p76">
              <a:extLst>
                <a:ext uri="{FF2B5EF4-FFF2-40B4-BE49-F238E27FC236}">
                  <a16:creationId xmlns:a16="http://schemas.microsoft.com/office/drawing/2014/main" xmlns="" id="{C00E83CB-015C-40A4-BC50-2B46656C6FE8}"/>
                </a:ext>
              </a:extLst>
            </p:cNvPr>
            <p:cNvSpPr/>
            <p:nvPr/>
          </p:nvSpPr>
          <p:spPr>
            <a:xfrm>
              <a:off x="3079725" y="1534750"/>
              <a:ext cx="97475" cy="268275"/>
            </a:xfrm>
            <a:custGeom>
              <a:avLst/>
              <a:gdLst/>
              <a:ahLst/>
              <a:cxnLst/>
              <a:rect l="l" t="t" r="r" b="b"/>
              <a:pathLst>
                <a:path w="3899" h="10731" extrusionOk="0">
                  <a:moveTo>
                    <a:pt x="621" y="1"/>
                  </a:moveTo>
                  <a:cubicBezTo>
                    <a:pt x="476" y="1"/>
                    <a:pt x="331" y="56"/>
                    <a:pt x="221" y="166"/>
                  </a:cubicBezTo>
                  <a:cubicBezTo>
                    <a:pt x="0" y="387"/>
                    <a:pt x="0" y="746"/>
                    <a:pt x="221" y="966"/>
                  </a:cubicBezTo>
                  <a:cubicBezTo>
                    <a:pt x="2657" y="3397"/>
                    <a:pt x="2657" y="7340"/>
                    <a:pt x="221" y="9771"/>
                  </a:cubicBezTo>
                  <a:cubicBezTo>
                    <a:pt x="6" y="9992"/>
                    <a:pt x="9" y="10345"/>
                    <a:pt x="230" y="10565"/>
                  </a:cubicBezTo>
                  <a:cubicBezTo>
                    <a:pt x="340" y="10675"/>
                    <a:pt x="484" y="10730"/>
                    <a:pt x="629" y="10730"/>
                  </a:cubicBezTo>
                  <a:cubicBezTo>
                    <a:pt x="770" y="10730"/>
                    <a:pt x="912" y="10677"/>
                    <a:pt x="1021" y="10571"/>
                  </a:cubicBezTo>
                  <a:cubicBezTo>
                    <a:pt x="3898" y="7700"/>
                    <a:pt x="3898" y="3038"/>
                    <a:pt x="1021" y="166"/>
                  </a:cubicBezTo>
                  <a:cubicBezTo>
                    <a:pt x="911" y="56"/>
                    <a:pt x="766" y="1"/>
                    <a:pt x="6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113" name="Google Shape;10946;p76">
              <a:extLst>
                <a:ext uri="{FF2B5EF4-FFF2-40B4-BE49-F238E27FC236}">
                  <a16:creationId xmlns:a16="http://schemas.microsoft.com/office/drawing/2014/main" xmlns="" id="{39837FDB-57C9-4156-A8FB-868E1C5C3081}"/>
                </a:ext>
              </a:extLst>
            </p:cNvPr>
            <p:cNvSpPr/>
            <p:nvPr/>
          </p:nvSpPr>
          <p:spPr>
            <a:xfrm>
              <a:off x="3039725" y="1574925"/>
              <a:ext cx="75350" cy="188250"/>
            </a:xfrm>
            <a:custGeom>
              <a:avLst/>
              <a:gdLst/>
              <a:ahLst/>
              <a:cxnLst/>
              <a:rect l="l" t="t" r="r" b="b"/>
              <a:pathLst>
                <a:path w="3014" h="7530" extrusionOk="0">
                  <a:moveTo>
                    <a:pt x="629" y="1"/>
                  </a:moveTo>
                  <a:cubicBezTo>
                    <a:pt x="484" y="1"/>
                    <a:pt x="339" y="56"/>
                    <a:pt x="230" y="166"/>
                  </a:cubicBezTo>
                  <a:cubicBezTo>
                    <a:pt x="12" y="383"/>
                    <a:pt x="9" y="736"/>
                    <a:pt x="224" y="960"/>
                  </a:cubicBezTo>
                  <a:cubicBezTo>
                    <a:pt x="1769" y="2506"/>
                    <a:pt x="1769" y="5018"/>
                    <a:pt x="224" y="6564"/>
                  </a:cubicBezTo>
                  <a:cubicBezTo>
                    <a:pt x="0" y="6784"/>
                    <a:pt x="0" y="7144"/>
                    <a:pt x="224" y="7364"/>
                  </a:cubicBezTo>
                  <a:cubicBezTo>
                    <a:pt x="334" y="7474"/>
                    <a:pt x="479" y="7529"/>
                    <a:pt x="624" y="7529"/>
                  </a:cubicBezTo>
                  <a:cubicBezTo>
                    <a:pt x="769" y="7529"/>
                    <a:pt x="913" y="7474"/>
                    <a:pt x="1024" y="7364"/>
                  </a:cubicBezTo>
                  <a:cubicBezTo>
                    <a:pt x="3013" y="5374"/>
                    <a:pt x="3013" y="2149"/>
                    <a:pt x="1024" y="160"/>
                  </a:cubicBezTo>
                  <a:cubicBezTo>
                    <a:pt x="913" y="53"/>
                    <a:pt x="771" y="1"/>
                    <a:pt x="6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114" name="Google Shape;10947;p76">
              <a:extLst>
                <a:ext uri="{FF2B5EF4-FFF2-40B4-BE49-F238E27FC236}">
                  <a16:creationId xmlns:a16="http://schemas.microsoft.com/office/drawing/2014/main" xmlns="" id="{89B5B765-0E78-4B23-B4D3-024FCB57D5F0}"/>
                </a:ext>
              </a:extLst>
            </p:cNvPr>
            <p:cNvSpPr/>
            <p:nvPr/>
          </p:nvSpPr>
          <p:spPr>
            <a:xfrm>
              <a:off x="2676100" y="1456375"/>
              <a:ext cx="340700" cy="424450"/>
            </a:xfrm>
            <a:custGeom>
              <a:avLst/>
              <a:gdLst/>
              <a:ahLst/>
              <a:cxnLst/>
              <a:rect l="l" t="t" r="r" b="b"/>
              <a:pathLst>
                <a:path w="13628" h="16978" extrusionOk="0">
                  <a:moveTo>
                    <a:pt x="2265" y="6792"/>
                  </a:moveTo>
                  <a:lnTo>
                    <a:pt x="2265" y="10189"/>
                  </a:lnTo>
                  <a:lnTo>
                    <a:pt x="1700" y="10189"/>
                  </a:lnTo>
                  <a:cubicBezTo>
                    <a:pt x="1386" y="10189"/>
                    <a:pt x="1133" y="9935"/>
                    <a:pt x="1133" y="9621"/>
                  </a:cubicBezTo>
                  <a:lnTo>
                    <a:pt x="1133" y="7356"/>
                  </a:lnTo>
                  <a:cubicBezTo>
                    <a:pt x="1133" y="7042"/>
                    <a:pt x="1386" y="6792"/>
                    <a:pt x="1700" y="6792"/>
                  </a:cubicBezTo>
                  <a:close/>
                  <a:moveTo>
                    <a:pt x="5701" y="5659"/>
                  </a:moveTo>
                  <a:lnTo>
                    <a:pt x="5701" y="11321"/>
                  </a:lnTo>
                  <a:lnTo>
                    <a:pt x="3965" y="11321"/>
                  </a:lnTo>
                  <a:cubicBezTo>
                    <a:pt x="3651" y="11321"/>
                    <a:pt x="3397" y="11067"/>
                    <a:pt x="3397" y="10753"/>
                  </a:cubicBezTo>
                  <a:lnTo>
                    <a:pt x="3397" y="6224"/>
                  </a:lnTo>
                  <a:cubicBezTo>
                    <a:pt x="3397" y="5910"/>
                    <a:pt x="3651" y="5659"/>
                    <a:pt x="3965" y="5659"/>
                  </a:cubicBezTo>
                  <a:close/>
                  <a:moveTo>
                    <a:pt x="10230" y="2827"/>
                  </a:moveTo>
                  <a:lnTo>
                    <a:pt x="10230" y="14150"/>
                  </a:lnTo>
                  <a:lnTo>
                    <a:pt x="6833" y="11602"/>
                  </a:lnTo>
                  <a:lnTo>
                    <a:pt x="6833" y="5376"/>
                  </a:lnTo>
                  <a:lnTo>
                    <a:pt x="10230" y="2827"/>
                  </a:lnTo>
                  <a:close/>
                  <a:moveTo>
                    <a:pt x="11927" y="1130"/>
                  </a:moveTo>
                  <a:cubicBezTo>
                    <a:pt x="12241" y="1130"/>
                    <a:pt x="12495" y="1381"/>
                    <a:pt x="12495" y="1695"/>
                  </a:cubicBezTo>
                  <a:lnTo>
                    <a:pt x="12495" y="15282"/>
                  </a:lnTo>
                  <a:cubicBezTo>
                    <a:pt x="12495" y="15596"/>
                    <a:pt x="12241" y="15847"/>
                    <a:pt x="11927" y="15847"/>
                  </a:cubicBezTo>
                  <a:cubicBezTo>
                    <a:pt x="11613" y="15847"/>
                    <a:pt x="11363" y="15596"/>
                    <a:pt x="11363" y="15282"/>
                  </a:cubicBezTo>
                  <a:lnTo>
                    <a:pt x="11363" y="1695"/>
                  </a:lnTo>
                  <a:cubicBezTo>
                    <a:pt x="11363" y="1381"/>
                    <a:pt x="11613" y="1130"/>
                    <a:pt x="11927" y="1130"/>
                  </a:cubicBezTo>
                  <a:close/>
                  <a:moveTo>
                    <a:pt x="11925" y="0"/>
                  </a:moveTo>
                  <a:cubicBezTo>
                    <a:pt x="11115" y="0"/>
                    <a:pt x="10405" y="580"/>
                    <a:pt x="10257" y="1393"/>
                  </a:cubicBezTo>
                  <a:lnTo>
                    <a:pt x="6079" y="4527"/>
                  </a:lnTo>
                  <a:lnTo>
                    <a:pt x="3965" y="4527"/>
                  </a:lnTo>
                  <a:cubicBezTo>
                    <a:pt x="3243" y="4527"/>
                    <a:pt x="2603" y="4980"/>
                    <a:pt x="2362" y="5659"/>
                  </a:cubicBezTo>
                  <a:lnTo>
                    <a:pt x="1700" y="5659"/>
                  </a:lnTo>
                  <a:cubicBezTo>
                    <a:pt x="761" y="5659"/>
                    <a:pt x="0" y="6417"/>
                    <a:pt x="0" y="7356"/>
                  </a:cubicBezTo>
                  <a:lnTo>
                    <a:pt x="0" y="9621"/>
                  </a:lnTo>
                  <a:cubicBezTo>
                    <a:pt x="0" y="10560"/>
                    <a:pt x="761" y="11318"/>
                    <a:pt x="1700" y="11321"/>
                  </a:cubicBezTo>
                  <a:lnTo>
                    <a:pt x="2362" y="11321"/>
                  </a:lnTo>
                  <a:cubicBezTo>
                    <a:pt x="2603" y="11997"/>
                    <a:pt x="3243" y="12450"/>
                    <a:pt x="3965" y="12453"/>
                  </a:cubicBezTo>
                  <a:lnTo>
                    <a:pt x="6079" y="12453"/>
                  </a:lnTo>
                  <a:lnTo>
                    <a:pt x="10257" y="15584"/>
                  </a:lnTo>
                  <a:cubicBezTo>
                    <a:pt x="10405" y="16397"/>
                    <a:pt x="11115" y="16977"/>
                    <a:pt x="11925" y="16977"/>
                  </a:cubicBezTo>
                  <a:cubicBezTo>
                    <a:pt x="11976" y="16977"/>
                    <a:pt x="12027" y="16975"/>
                    <a:pt x="12078" y="16970"/>
                  </a:cubicBezTo>
                  <a:cubicBezTo>
                    <a:pt x="12954" y="16892"/>
                    <a:pt x="13624" y="16161"/>
                    <a:pt x="13627" y="15282"/>
                  </a:cubicBezTo>
                  <a:lnTo>
                    <a:pt x="13627" y="1695"/>
                  </a:lnTo>
                  <a:cubicBezTo>
                    <a:pt x="13624" y="816"/>
                    <a:pt x="12954" y="85"/>
                    <a:pt x="12078" y="7"/>
                  </a:cubicBezTo>
                  <a:cubicBezTo>
                    <a:pt x="12027" y="2"/>
                    <a:pt x="11976" y="0"/>
                    <a:pt x="119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115" name="Google Shape;10948;p76">
            <a:extLst>
              <a:ext uri="{FF2B5EF4-FFF2-40B4-BE49-F238E27FC236}">
                <a16:creationId xmlns:a16="http://schemas.microsoft.com/office/drawing/2014/main" xmlns="" id="{82EF7DBE-8E12-421F-8400-7777EC2CD751}"/>
              </a:ext>
            </a:extLst>
          </p:cNvPr>
          <p:cNvGrpSpPr/>
          <p:nvPr userDrawn="1"/>
        </p:nvGrpSpPr>
        <p:grpSpPr>
          <a:xfrm>
            <a:off x="2523170" y="2927026"/>
            <a:ext cx="340221" cy="340168"/>
            <a:chOff x="3270475" y="1427025"/>
            <a:chExt cx="483200" cy="483125"/>
          </a:xfrm>
        </p:grpSpPr>
        <p:sp>
          <p:nvSpPr>
            <p:cNvPr id="1116" name="Google Shape;10949;p76">
              <a:extLst>
                <a:ext uri="{FF2B5EF4-FFF2-40B4-BE49-F238E27FC236}">
                  <a16:creationId xmlns:a16="http://schemas.microsoft.com/office/drawing/2014/main" xmlns="" id="{538A4854-921E-47B6-BE66-4AC8FB661D8C}"/>
                </a:ext>
              </a:extLst>
            </p:cNvPr>
            <p:cNvSpPr/>
            <p:nvPr/>
          </p:nvSpPr>
          <p:spPr>
            <a:xfrm>
              <a:off x="3270475" y="1427025"/>
              <a:ext cx="483200" cy="483125"/>
            </a:xfrm>
            <a:custGeom>
              <a:avLst/>
              <a:gdLst/>
              <a:ahLst/>
              <a:cxnLst/>
              <a:rect l="l" t="t" r="r" b="b"/>
              <a:pathLst>
                <a:path w="19328" h="19325" extrusionOk="0">
                  <a:moveTo>
                    <a:pt x="9630" y="1133"/>
                  </a:moveTo>
                  <a:cubicBezTo>
                    <a:pt x="14352" y="1133"/>
                    <a:pt x="18196" y="4943"/>
                    <a:pt x="18196" y="9626"/>
                  </a:cubicBezTo>
                  <a:cubicBezTo>
                    <a:pt x="18196" y="14349"/>
                    <a:pt x="14352" y="18193"/>
                    <a:pt x="9630" y="18193"/>
                  </a:cubicBezTo>
                  <a:cubicBezTo>
                    <a:pt x="4946" y="18193"/>
                    <a:pt x="1136" y="14349"/>
                    <a:pt x="1136" y="9626"/>
                  </a:cubicBezTo>
                  <a:cubicBezTo>
                    <a:pt x="1136" y="4943"/>
                    <a:pt x="4946" y="1133"/>
                    <a:pt x="9630" y="1133"/>
                  </a:cubicBezTo>
                  <a:close/>
                  <a:moveTo>
                    <a:pt x="9641" y="0"/>
                  </a:moveTo>
                  <a:cubicBezTo>
                    <a:pt x="9637" y="0"/>
                    <a:pt x="9633" y="0"/>
                    <a:pt x="9630" y="0"/>
                  </a:cubicBezTo>
                  <a:cubicBezTo>
                    <a:pt x="4312" y="0"/>
                    <a:pt x="4" y="4309"/>
                    <a:pt x="4" y="9626"/>
                  </a:cubicBezTo>
                  <a:cubicBezTo>
                    <a:pt x="1" y="12187"/>
                    <a:pt x="1012" y="14648"/>
                    <a:pt x="2821" y="16465"/>
                  </a:cubicBezTo>
                  <a:cubicBezTo>
                    <a:pt x="4644" y="18310"/>
                    <a:pt x="7063" y="19325"/>
                    <a:pt x="9630" y="19325"/>
                  </a:cubicBezTo>
                  <a:cubicBezTo>
                    <a:pt x="10922" y="19325"/>
                    <a:pt x="12199" y="19065"/>
                    <a:pt x="13389" y="18555"/>
                  </a:cubicBezTo>
                  <a:cubicBezTo>
                    <a:pt x="15711" y="17558"/>
                    <a:pt x="17562" y="15708"/>
                    <a:pt x="18558" y="13386"/>
                  </a:cubicBezTo>
                  <a:cubicBezTo>
                    <a:pt x="19068" y="12196"/>
                    <a:pt x="19328" y="10919"/>
                    <a:pt x="19328" y="9626"/>
                  </a:cubicBezTo>
                  <a:cubicBezTo>
                    <a:pt x="19328" y="7060"/>
                    <a:pt x="18313" y="4641"/>
                    <a:pt x="16469" y="2818"/>
                  </a:cubicBezTo>
                  <a:cubicBezTo>
                    <a:pt x="14654" y="1012"/>
                    <a:pt x="12197" y="0"/>
                    <a:pt x="96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117" name="Google Shape;10950;p76">
              <a:extLst>
                <a:ext uri="{FF2B5EF4-FFF2-40B4-BE49-F238E27FC236}">
                  <a16:creationId xmlns:a16="http://schemas.microsoft.com/office/drawing/2014/main" xmlns="" id="{C5FA65CF-2792-4663-9A6F-4BD6941668F1}"/>
                </a:ext>
              </a:extLst>
            </p:cNvPr>
            <p:cNvSpPr/>
            <p:nvPr/>
          </p:nvSpPr>
          <p:spPr>
            <a:xfrm>
              <a:off x="3497550" y="1596875"/>
              <a:ext cx="87650" cy="141525"/>
            </a:xfrm>
            <a:custGeom>
              <a:avLst/>
              <a:gdLst/>
              <a:ahLst/>
              <a:cxnLst/>
              <a:rect l="l" t="t" r="r" b="b"/>
              <a:pathLst>
                <a:path w="3506" h="5661" extrusionOk="0">
                  <a:moveTo>
                    <a:pt x="2885" y="1"/>
                  </a:moveTo>
                  <a:cubicBezTo>
                    <a:pt x="2740" y="1"/>
                    <a:pt x="2595" y="56"/>
                    <a:pt x="2485" y="166"/>
                  </a:cubicBezTo>
                  <a:lnTo>
                    <a:pt x="220" y="2431"/>
                  </a:lnTo>
                  <a:cubicBezTo>
                    <a:pt x="0" y="2651"/>
                    <a:pt x="0" y="3011"/>
                    <a:pt x="220" y="3231"/>
                  </a:cubicBezTo>
                  <a:lnTo>
                    <a:pt x="2485" y="5496"/>
                  </a:lnTo>
                  <a:cubicBezTo>
                    <a:pt x="2595" y="5606"/>
                    <a:pt x="2740" y="5661"/>
                    <a:pt x="2885" y="5661"/>
                  </a:cubicBezTo>
                  <a:cubicBezTo>
                    <a:pt x="3030" y="5661"/>
                    <a:pt x="3175" y="5606"/>
                    <a:pt x="3285" y="5496"/>
                  </a:cubicBezTo>
                  <a:cubicBezTo>
                    <a:pt x="3506" y="5275"/>
                    <a:pt x="3506" y="4916"/>
                    <a:pt x="3285" y="4695"/>
                  </a:cubicBezTo>
                  <a:lnTo>
                    <a:pt x="1422" y="2832"/>
                  </a:lnTo>
                  <a:lnTo>
                    <a:pt x="3285" y="966"/>
                  </a:lnTo>
                  <a:cubicBezTo>
                    <a:pt x="3506" y="746"/>
                    <a:pt x="3506" y="387"/>
                    <a:pt x="3285" y="166"/>
                  </a:cubicBezTo>
                  <a:cubicBezTo>
                    <a:pt x="3175" y="56"/>
                    <a:pt x="3030" y="1"/>
                    <a:pt x="28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118" name="Google Shape;10951;p76">
              <a:extLst>
                <a:ext uri="{FF2B5EF4-FFF2-40B4-BE49-F238E27FC236}">
                  <a16:creationId xmlns:a16="http://schemas.microsoft.com/office/drawing/2014/main" xmlns="" id="{FFBDA841-5035-4CC6-9C6A-7A8F8D628D20}"/>
                </a:ext>
              </a:extLst>
            </p:cNvPr>
            <p:cNvSpPr/>
            <p:nvPr/>
          </p:nvSpPr>
          <p:spPr>
            <a:xfrm>
              <a:off x="3327100" y="1483625"/>
              <a:ext cx="369975" cy="369925"/>
            </a:xfrm>
            <a:custGeom>
              <a:avLst/>
              <a:gdLst/>
              <a:ahLst/>
              <a:cxnLst/>
              <a:rect l="l" t="t" r="r" b="b"/>
              <a:pathLst>
                <a:path w="14799" h="14797" extrusionOk="0">
                  <a:moveTo>
                    <a:pt x="7929" y="1157"/>
                  </a:moveTo>
                  <a:cubicBezTo>
                    <a:pt x="9206" y="1272"/>
                    <a:pt x="10420" y="1770"/>
                    <a:pt x="11411" y="2589"/>
                  </a:cubicBezTo>
                  <a:lnTo>
                    <a:pt x="11042" y="2957"/>
                  </a:lnTo>
                  <a:cubicBezTo>
                    <a:pt x="10828" y="3180"/>
                    <a:pt x="10831" y="3534"/>
                    <a:pt x="11048" y="3751"/>
                  </a:cubicBezTo>
                  <a:cubicBezTo>
                    <a:pt x="11158" y="3861"/>
                    <a:pt x="11303" y="3916"/>
                    <a:pt x="11448" y="3916"/>
                  </a:cubicBezTo>
                  <a:cubicBezTo>
                    <a:pt x="11590" y="3916"/>
                    <a:pt x="11732" y="3863"/>
                    <a:pt x="11842" y="3757"/>
                  </a:cubicBezTo>
                  <a:lnTo>
                    <a:pt x="12214" y="3389"/>
                  </a:lnTo>
                  <a:cubicBezTo>
                    <a:pt x="13026" y="4349"/>
                    <a:pt x="13524" y="5539"/>
                    <a:pt x="13639" y="6795"/>
                  </a:cubicBezTo>
                  <a:lnTo>
                    <a:pt x="13101" y="6795"/>
                  </a:lnTo>
                  <a:cubicBezTo>
                    <a:pt x="12787" y="6795"/>
                    <a:pt x="12534" y="7048"/>
                    <a:pt x="12534" y="7362"/>
                  </a:cubicBezTo>
                  <a:cubicBezTo>
                    <a:pt x="12534" y="7673"/>
                    <a:pt x="12787" y="7927"/>
                    <a:pt x="13101" y="7927"/>
                  </a:cubicBezTo>
                  <a:lnTo>
                    <a:pt x="13639" y="7927"/>
                  </a:lnTo>
                  <a:cubicBezTo>
                    <a:pt x="13515" y="9198"/>
                    <a:pt x="13005" y="10400"/>
                    <a:pt x="12178" y="11375"/>
                  </a:cubicBezTo>
                  <a:lnTo>
                    <a:pt x="11842" y="11040"/>
                  </a:lnTo>
                  <a:cubicBezTo>
                    <a:pt x="11732" y="10934"/>
                    <a:pt x="11590" y="10881"/>
                    <a:pt x="11448" y="10881"/>
                  </a:cubicBezTo>
                  <a:cubicBezTo>
                    <a:pt x="11303" y="10881"/>
                    <a:pt x="11158" y="10936"/>
                    <a:pt x="11048" y="11046"/>
                  </a:cubicBezTo>
                  <a:cubicBezTo>
                    <a:pt x="10831" y="11264"/>
                    <a:pt x="10828" y="11617"/>
                    <a:pt x="11042" y="11840"/>
                  </a:cubicBezTo>
                  <a:lnTo>
                    <a:pt x="11377" y="12175"/>
                  </a:lnTo>
                  <a:cubicBezTo>
                    <a:pt x="10402" y="13003"/>
                    <a:pt x="9200" y="13513"/>
                    <a:pt x="7929" y="13637"/>
                  </a:cubicBezTo>
                  <a:lnTo>
                    <a:pt x="7929" y="13099"/>
                  </a:lnTo>
                  <a:cubicBezTo>
                    <a:pt x="7929" y="12785"/>
                    <a:pt x="7676" y="12532"/>
                    <a:pt x="7365" y="12532"/>
                  </a:cubicBezTo>
                  <a:cubicBezTo>
                    <a:pt x="7051" y="12532"/>
                    <a:pt x="6797" y="12785"/>
                    <a:pt x="6797" y="13099"/>
                  </a:cubicBezTo>
                  <a:lnTo>
                    <a:pt x="6797" y="13637"/>
                  </a:lnTo>
                  <a:cubicBezTo>
                    <a:pt x="5541" y="13522"/>
                    <a:pt x="4351" y="13024"/>
                    <a:pt x="3391" y="12212"/>
                  </a:cubicBezTo>
                  <a:lnTo>
                    <a:pt x="3759" y="11840"/>
                  </a:lnTo>
                  <a:cubicBezTo>
                    <a:pt x="3974" y="11617"/>
                    <a:pt x="3971" y="11264"/>
                    <a:pt x="3753" y="11046"/>
                  </a:cubicBezTo>
                  <a:cubicBezTo>
                    <a:pt x="3643" y="10936"/>
                    <a:pt x="3499" y="10881"/>
                    <a:pt x="3354" y="10881"/>
                  </a:cubicBezTo>
                  <a:cubicBezTo>
                    <a:pt x="3212" y="10881"/>
                    <a:pt x="3070" y="10934"/>
                    <a:pt x="2959" y="11040"/>
                  </a:cubicBezTo>
                  <a:lnTo>
                    <a:pt x="2591" y="11408"/>
                  </a:lnTo>
                  <a:cubicBezTo>
                    <a:pt x="1773" y="10418"/>
                    <a:pt x="1274" y="9204"/>
                    <a:pt x="1160" y="7927"/>
                  </a:cubicBezTo>
                  <a:lnTo>
                    <a:pt x="1703" y="7927"/>
                  </a:lnTo>
                  <a:cubicBezTo>
                    <a:pt x="2014" y="7927"/>
                    <a:pt x="2268" y="7673"/>
                    <a:pt x="2268" y="7362"/>
                  </a:cubicBezTo>
                  <a:cubicBezTo>
                    <a:pt x="2268" y="7048"/>
                    <a:pt x="2014" y="6795"/>
                    <a:pt x="1703" y="6795"/>
                  </a:cubicBezTo>
                  <a:lnTo>
                    <a:pt x="1163" y="6795"/>
                  </a:lnTo>
                  <a:cubicBezTo>
                    <a:pt x="1274" y="5539"/>
                    <a:pt x="1770" y="4346"/>
                    <a:pt x="2579" y="3377"/>
                  </a:cubicBezTo>
                  <a:lnTo>
                    <a:pt x="2959" y="3757"/>
                  </a:lnTo>
                  <a:cubicBezTo>
                    <a:pt x="3070" y="3863"/>
                    <a:pt x="3212" y="3916"/>
                    <a:pt x="3354" y="3916"/>
                  </a:cubicBezTo>
                  <a:cubicBezTo>
                    <a:pt x="3499" y="3916"/>
                    <a:pt x="3643" y="3861"/>
                    <a:pt x="3753" y="3751"/>
                  </a:cubicBezTo>
                  <a:cubicBezTo>
                    <a:pt x="3971" y="3534"/>
                    <a:pt x="3974" y="3180"/>
                    <a:pt x="3759" y="2957"/>
                  </a:cubicBezTo>
                  <a:lnTo>
                    <a:pt x="3379" y="2577"/>
                  </a:lnTo>
                  <a:cubicBezTo>
                    <a:pt x="4348" y="1767"/>
                    <a:pt x="5541" y="1272"/>
                    <a:pt x="6797" y="1160"/>
                  </a:cubicBezTo>
                  <a:lnTo>
                    <a:pt x="6797" y="1701"/>
                  </a:lnTo>
                  <a:cubicBezTo>
                    <a:pt x="6797" y="2012"/>
                    <a:pt x="7051" y="2266"/>
                    <a:pt x="7365" y="2266"/>
                  </a:cubicBezTo>
                  <a:cubicBezTo>
                    <a:pt x="7676" y="2266"/>
                    <a:pt x="7929" y="2012"/>
                    <a:pt x="7929" y="1701"/>
                  </a:cubicBezTo>
                  <a:lnTo>
                    <a:pt x="7929" y="1157"/>
                  </a:lnTo>
                  <a:close/>
                  <a:moveTo>
                    <a:pt x="7376" y="1"/>
                  </a:moveTo>
                  <a:cubicBezTo>
                    <a:pt x="7372" y="1"/>
                    <a:pt x="7368" y="1"/>
                    <a:pt x="7365" y="1"/>
                  </a:cubicBezTo>
                  <a:cubicBezTo>
                    <a:pt x="5435" y="1"/>
                    <a:pt x="3581" y="759"/>
                    <a:pt x="2210" y="2115"/>
                  </a:cubicBezTo>
                  <a:cubicBezTo>
                    <a:pt x="2174" y="2142"/>
                    <a:pt x="2141" y="2172"/>
                    <a:pt x="2114" y="2208"/>
                  </a:cubicBezTo>
                  <a:cubicBezTo>
                    <a:pt x="761" y="3582"/>
                    <a:pt x="3" y="5433"/>
                    <a:pt x="3" y="7362"/>
                  </a:cubicBezTo>
                  <a:cubicBezTo>
                    <a:pt x="0" y="9322"/>
                    <a:pt x="776" y="11206"/>
                    <a:pt x="2159" y="12598"/>
                  </a:cubicBezTo>
                  <a:lnTo>
                    <a:pt x="2177" y="12616"/>
                  </a:lnTo>
                  <a:lnTo>
                    <a:pt x="2180" y="12619"/>
                  </a:lnTo>
                  <a:lnTo>
                    <a:pt x="2186" y="12625"/>
                  </a:lnTo>
                  <a:cubicBezTo>
                    <a:pt x="3578" y="14023"/>
                    <a:pt x="5414" y="14796"/>
                    <a:pt x="7365" y="14796"/>
                  </a:cubicBezTo>
                  <a:cubicBezTo>
                    <a:pt x="9327" y="14796"/>
                    <a:pt x="11187" y="14017"/>
                    <a:pt x="12603" y="12601"/>
                  </a:cubicBezTo>
                  <a:cubicBezTo>
                    <a:pt x="14019" y="11185"/>
                    <a:pt x="14798" y="9325"/>
                    <a:pt x="14798" y="7362"/>
                  </a:cubicBezTo>
                  <a:cubicBezTo>
                    <a:pt x="14798" y="5415"/>
                    <a:pt x="14028" y="3576"/>
                    <a:pt x="12627" y="2184"/>
                  </a:cubicBezTo>
                  <a:lnTo>
                    <a:pt x="12621" y="2178"/>
                  </a:lnTo>
                  <a:cubicBezTo>
                    <a:pt x="12621" y="2175"/>
                    <a:pt x="12618" y="2175"/>
                    <a:pt x="12618" y="2175"/>
                  </a:cubicBezTo>
                  <a:lnTo>
                    <a:pt x="12600" y="2157"/>
                  </a:lnTo>
                  <a:cubicBezTo>
                    <a:pt x="11211" y="777"/>
                    <a:pt x="9331" y="1"/>
                    <a:pt x="73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119" name="Google Shape;10952;p76">
            <a:extLst>
              <a:ext uri="{FF2B5EF4-FFF2-40B4-BE49-F238E27FC236}">
                <a16:creationId xmlns:a16="http://schemas.microsoft.com/office/drawing/2014/main" xmlns="" id="{146DC029-E6C0-4039-8D01-42A7004E8890}"/>
              </a:ext>
            </a:extLst>
          </p:cNvPr>
          <p:cNvGrpSpPr/>
          <p:nvPr userDrawn="1"/>
        </p:nvGrpSpPr>
        <p:grpSpPr>
          <a:xfrm>
            <a:off x="2934083" y="2927000"/>
            <a:ext cx="343530" cy="340221"/>
            <a:chOff x="3860250" y="1427025"/>
            <a:chExt cx="487900" cy="483200"/>
          </a:xfrm>
        </p:grpSpPr>
        <p:sp>
          <p:nvSpPr>
            <p:cNvPr id="1120" name="Google Shape;10953;p76">
              <a:extLst>
                <a:ext uri="{FF2B5EF4-FFF2-40B4-BE49-F238E27FC236}">
                  <a16:creationId xmlns:a16="http://schemas.microsoft.com/office/drawing/2014/main" xmlns="" id="{48839DA1-77F6-4E73-954D-DF1C724ED34D}"/>
                </a:ext>
              </a:extLst>
            </p:cNvPr>
            <p:cNvSpPr/>
            <p:nvPr/>
          </p:nvSpPr>
          <p:spPr>
            <a:xfrm>
              <a:off x="3875800" y="1427025"/>
              <a:ext cx="472350" cy="468650"/>
            </a:xfrm>
            <a:custGeom>
              <a:avLst/>
              <a:gdLst/>
              <a:ahLst/>
              <a:cxnLst/>
              <a:rect l="l" t="t" r="r" b="b"/>
              <a:pathLst>
                <a:path w="18894" h="18746" extrusionOk="0">
                  <a:moveTo>
                    <a:pt x="15874" y="1821"/>
                  </a:moveTo>
                  <a:lnTo>
                    <a:pt x="6498" y="9403"/>
                  </a:lnTo>
                  <a:lnTo>
                    <a:pt x="1918" y="5629"/>
                  </a:lnTo>
                  <a:lnTo>
                    <a:pt x="15874" y="1821"/>
                  </a:lnTo>
                  <a:close/>
                  <a:moveTo>
                    <a:pt x="14524" y="4370"/>
                  </a:moveTo>
                  <a:lnTo>
                    <a:pt x="8425" y="11912"/>
                  </a:lnTo>
                  <a:lnTo>
                    <a:pt x="6257" y="12634"/>
                  </a:lnTo>
                  <a:lnTo>
                    <a:pt x="6981" y="10469"/>
                  </a:lnTo>
                  <a:lnTo>
                    <a:pt x="14524" y="4370"/>
                  </a:lnTo>
                  <a:close/>
                  <a:moveTo>
                    <a:pt x="17072" y="3020"/>
                  </a:moveTo>
                  <a:lnTo>
                    <a:pt x="13265" y="16976"/>
                  </a:lnTo>
                  <a:lnTo>
                    <a:pt x="9491" y="12392"/>
                  </a:lnTo>
                  <a:lnTo>
                    <a:pt x="17072" y="3020"/>
                  </a:lnTo>
                  <a:close/>
                  <a:moveTo>
                    <a:pt x="18298" y="0"/>
                  </a:moveTo>
                  <a:cubicBezTo>
                    <a:pt x="18286" y="0"/>
                    <a:pt x="18274" y="0"/>
                    <a:pt x="18262" y="3"/>
                  </a:cubicBezTo>
                  <a:lnTo>
                    <a:pt x="18253" y="3"/>
                  </a:lnTo>
                  <a:cubicBezTo>
                    <a:pt x="18238" y="6"/>
                    <a:pt x="18223" y="6"/>
                    <a:pt x="18211" y="12"/>
                  </a:cubicBezTo>
                  <a:lnTo>
                    <a:pt x="18193" y="15"/>
                  </a:lnTo>
                  <a:lnTo>
                    <a:pt x="18178" y="18"/>
                  </a:lnTo>
                  <a:lnTo>
                    <a:pt x="562" y="4822"/>
                  </a:lnTo>
                  <a:cubicBezTo>
                    <a:pt x="121" y="4943"/>
                    <a:pt x="0" y="5511"/>
                    <a:pt x="351" y="5804"/>
                  </a:cubicBezTo>
                  <a:lnTo>
                    <a:pt x="5834" y="10321"/>
                  </a:lnTo>
                  <a:lnTo>
                    <a:pt x="4826" y="13349"/>
                  </a:lnTo>
                  <a:cubicBezTo>
                    <a:pt x="4696" y="13732"/>
                    <a:pt x="4991" y="14098"/>
                    <a:pt x="5359" y="14098"/>
                  </a:cubicBezTo>
                  <a:cubicBezTo>
                    <a:pt x="5418" y="14098"/>
                    <a:pt x="5479" y="14089"/>
                    <a:pt x="5541" y="14068"/>
                  </a:cubicBezTo>
                  <a:lnTo>
                    <a:pt x="8570" y="13060"/>
                  </a:lnTo>
                  <a:lnTo>
                    <a:pt x="13087" y="18540"/>
                  </a:lnTo>
                  <a:cubicBezTo>
                    <a:pt x="13195" y="18670"/>
                    <a:pt x="13355" y="18745"/>
                    <a:pt x="13525" y="18745"/>
                  </a:cubicBezTo>
                  <a:cubicBezTo>
                    <a:pt x="13564" y="18745"/>
                    <a:pt x="13603" y="18742"/>
                    <a:pt x="13642" y="18733"/>
                  </a:cubicBezTo>
                  <a:cubicBezTo>
                    <a:pt x="13848" y="18691"/>
                    <a:pt x="14014" y="18534"/>
                    <a:pt x="14071" y="18328"/>
                  </a:cubicBezTo>
                  <a:lnTo>
                    <a:pt x="18875" y="716"/>
                  </a:lnTo>
                  <a:cubicBezTo>
                    <a:pt x="18875" y="710"/>
                    <a:pt x="18875" y="704"/>
                    <a:pt x="18878" y="698"/>
                  </a:cubicBezTo>
                  <a:lnTo>
                    <a:pt x="18881" y="683"/>
                  </a:lnTo>
                  <a:cubicBezTo>
                    <a:pt x="18884" y="668"/>
                    <a:pt x="18887" y="653"/>
                    <a:pt x="18890" y="637"/>
                  </a:cubicBezTo>
                  <a:cubicBezTo>
                    <a:pt x="18890" y="637"/>
                    <a:pt x="18890" y="634"/>
                    <a:pt x="18890" y="631"/>
                  </a:cubicBezTo>
                  <a:cubicBezTo>
                    <a:pt x="18890" y="619"/>
                    <a:pt x="18890" y="604"/>
                    <a:pt x="18893" y="592"/>
                  </a:cubicBezTo>
                  <a:lnTo>
                    <a:pt x="18893" y="580"/>
                  </a:lnTo>
                  <a:cubicBezTo>
                    <a:pt x="18893" y="568"/>
                    <a:pt x="18893" y="553"/>
                    <a:pt x="18893" y="541"/>
                  </a:cubicBezTo>
                  <a:cubicBezTo>
                    <a:pt x="18893" y="538"/>
                    <a:pt x="18893" y="535"/>
                    <a:pt x="18893" y="532"/>
                  </a:cubicBezTo>
                  <a:cubicBezTo>
                    <a:pt x="18893" y="517"/>
                    <a:pt x="18890" y="502"/>
                    <a:pt x="18890" y="487"/>
                  </a:cubicBezTo>
                  <a:cubicBezTo>
                    <a:pt x="18890" y="483"/>
                    <a:pt x="18890" y="480"/>
                    <a:pt x="18887" y="477"/>
                  </a:cubicBezTo>
                  <a:cubicBezTo>
                    <a:pt x="18887" y="465"/>
                    <a:pt x="18884" y="453"/>
                    <a:pt x="18881" y="441"/>
                  </a:cubicBezTo>
                  <a:lnTo>
                    <a:pt x="18878" y="429"/>
                  </a:lnTo>
                  <a:cubicBezTo>
                    <a:pt x="18875" y="417"/>
                    <a:pt x="18872" y="402"/>
                    <a:pt x="18866" y="390"/>
                  </a:cubicBezTo>
                  <a:cubicBezTo>
                    <a:pt x="18866" y="387"/>
                    <a:pt x="18866" y="384"/>
                    <a:pt x="18863" y="381"/>
                  </a:cubicBezTo>
                  <a:cubicBezTo>
                    <a:pt x="18860" y="369"/>
                    <a:pt x="18854" y="354"/>
                    <a:pt x="18848" y="345"/>
                  </a:cubicBezTo>
                  <a:cubicBezTo>
                    <a:pt x="18848" y="339"/>
                    <a:pt x="18845" y="333"/>
                    <a:pt x="18842" y="329"/>
                  </a:cubicBezTo>
                  <a:cubicBezTo>
                    <a:pt x="18839" y="323"/>
                    <a:pt x="18833" y="308"/>
                    <a:pt x="18830" y="299"/>
                  </a:cubicBezTo>
                  <a:cubicBezTo>
                    <a:pt x="18824" y="290"/>
                    <a:pt x="18824" y="290"/>
                    <a:pt x="18821" y="287"/>
                  </a:cubicBezTo>
                  <a:cubicBezTo>
                    <a:pt x="18815" y="275"/>
                    <a:pt x="18806" y="263"/>
                    <a:pt x="18797" y="248"/>
                  </a:cubicBezTo>
                  <a:lnTo>
                    <a:pt x="18790" y="239"/>
                  </a:lnTo>
                  <a:cubicBezTo>
                    <a:pt x="18784" y="230"/>
                    <a:pt x="18775" y="221"/>
                    <a:pt x="18769" y="212"/>
                  </a:cubicBezTo>
                  <a:cubicBezTo>
                    <a:pt x="18760" y="203"/>
                    <a:pt x="18763" y="203"/>
                    <a:pt x="18760" y="200"/>
                  </a:cubicBezTo>
                  <a:cubicBezTo>
                    <a:pt x="18751" y="188"/>
                    <a:pt x="18739" y="176"/>
                    <a:pt x="18727" y="163"/>
                  </a:cubicBezTo>
                  <a:cubicBezTo>
                    <a:pt x="18718" y="154"/>
                    <a:pt x="18706" y="142"/>
                    <a:pt x="18694" y="133"/>
                  </a:cubicBezTo>
                  <a:lnTo>
                    <a:pt x="18682" y="124"/>
                  </a:lnTo>
                  <a:cubicBezTo>
                    <a:pt x="18673" y="115"/>
                    <a:pt x="18664" y="109"/>
                    <a:pt x="18655" y="103"/>
                  </a:cubicBezTo>
                  <a:lnTo>
                    <a:pt x="18643" y="94"/>
                  </a:lnTo>
                  <a:cubicBezTo>
                    <a:pt x="18630" y="88"/>
                    <a:pt x="18618" y="79"/>
                    <a:pt x="18606" y="73"/>
                  </a:cubicBezTo>
                  <a:lnTo>
                    <a:pt x="18591" y="64"/>
                  </a:lnTo>
                  <a:lnTo>
                    <a:pt x="18564" y="52"/>
                  </a:lnTo>
                  <a:lnTo>
                    <a:pt x="18549" y="43"/>
                  </a:lnTo>
                  <a:cubicBezTo>
                    <a:pt x="18537" y="40"/>
                    <a:pt x="18522" y="34"/>
                    <a:pt x="18510" y="28"/>
                  </a:cubicBezTo>
                  <a:lnTo>
                    <a:pt x="18501" y="28"/>
                  </a:lnTo>
                  <a:cubicBezTo>
                    <a:pt x="18489" y="22"/>
                    <a:pt x="18476" y="18"/>
                    <a:pt x="18464" y="15"/>
                  </a:cubicBezTo>
                  <a:lnTo>
                    <a:pt x="18449" y="12"/>
                  </a:lnTo>
                  <a:lnTo>
                    <a:pt x="18416" y="6"/>
                  </a:lnTo>
                  <a:lnTo>
                    <a:pt x="18404" y="3"/>
                  </a:lnTo>
                  <a:cubicBezTo>
                    <a:pt x="18389" y="3"/>
                    <a:pt x="18374" y="0"/>
                    <a:pt x="183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121" name="Google Shape;10954;p76">
              <a:extLst>
                <a:ext uri="{FF2B5EF4-FFF2-40B4-BE49-F238E27FC236}">
                  <a16:creationId xmlns:a16="http://schemas.microsoft.com/office/drawing/2014/main" xmlns="" id="{C2F31CA2-E311-4D7F-966D-7C78D466BD6E}"/>
                </a:ext>
              </a:extLst>
            </p:cNvPr>
            <p:cNvSpPr/>
            <p:nvPr/>
          </p:nvSpPr>
          <p:spPr>
            <a:xfrm>
              <a:off x="3860250" y="1861675"/>
              <a:ext cx="54675" cy="48550"/>
            </a:xfrm>
            <a:custGeom>
              <a:avLst/>
              <a:gdLst/>
              <a:ahLst/>
              <a:cxnLst/>
              <a:rect l="l" t="t" r="r" b="b"/>
              <a:pathLst>
                <a:path w="2187" h="1942" extrusionOk="0">
                  <a:moveTo>
                    <a:pt x="1563" y="1"/>
                  </a:moveTo>
                  <a:cubicBezTo>
                    <a:pt x="1416" y="1"/>
                    <a:pt x="1268" y="58"/>
                    <a:pt x="1157" y="172"/>
                  </a:cubicBezTo>
                  <a:lnTo>
                    <a:pt x="357" y="976"/>
                  </a:lnTo>
                  <a:cubicBezTo>
                    <a:pt x="0" y="1332"/>
                    <a:pt x="254" y="1942"/>
                    <a:pt x="758" y="1942"/>
                  </a:cubicBezTo>
                  <a:cubicBezTo>
                    <a:pt x="906" y="1942"/>
                    <a:pt x="1051" y="1882"/>
                    <a:pt x="1157" y="1776"/>
                  </a:cubicBezTo>
                  <a:lnTo>
                    <a:pt x="1957" y="973"/>
                  </a:lnTo>
                  <a:cubicBezTo>
                    <a:pt x="2184" y="755"/>
                    <a:pt x="2187" y="390"/>
                    <a:pt x="1963" y="166"/>
                  </a:cubicBezTo>
                  <a:cubicBezTo>
                    <a:pt x="1853" y="56"/>
                    <a:pt x="1708" y="1"/>
                    <a:pt x="15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122" name="Google Shape;10955;p76">
              <a:extLst>
                <a:ext uri="{FF2B5EF4-FFF2-40B4-BE49-F238E27FC236}">
                  <a16:creationId xmlns:a16="http://schemas.microsoft.com/office/drawing/2014/main" xmlns="" id="{C9CB1167-1AAE-4B1D-8AB1-6DC15F13C5A1}"/>
                </a:ext>
              </a:extLst>
            </p:cNvPr>
            <p:cNvSpPr/>
            <p:nvPr/>
          </p:nvSpPr>
          <p:spPr>
            <a:xfrm>
              <a:off x="3923425" y="1801775"/>
              <a:ext cx="51350" cy="48550"/>
            </a:xfrm>
            <a:custGeom>
              <a:avLst/>
              <a:gdLst/>
              <a:ahLst/>
              <a:cxnLst/>
              <a:rect l="l" t="t" r="r" b="b"/>
              <a:pathLst>
                <a:path w="2054" h="1942" extrusionOk="0">
                  <a:moveTo>
                    <a:pt x="1430" y="0"/>
                  </a:moveTo>
                  <a:cubicBezTo>
                    <a:pt x="1286" y="0"/>
                    <a:pt x="1141" y="56"/>
                    <a:pt x="1030" y="168"/>
                  </a:cubicBezTo>
                  <a:lnTo>
                    <a:pt x="230" y="968"/>
                  </a:lnTo>
                  <a:cubicBezTo>
                    <a:pt x="4" y="1189"/>
                    <a:pt x="1" y="1551"/>
                    <a:pt x="224" y="1774"/>
                  </a:cubicBezTo>
                  <a:cubicBezTo>
                    <a:pt x="334" y="1886"/>
                    <a:pt x="478" y="1941"/>
                    <a:pt x="623" y="1941"/>
                  </a:cubicBezTo>
                  <a:cubicBezTo>
                    <a:pt x="771" y="1941"/>
                    <a:pt x="919" y="1883"/>
                    <a:pt x="1030" y="1768"/>
                  </a:cubicBezTo>
                  <a:lnTo>
                    <a:pt x="1831" y="968"/>
                  </a:lnTo>
                  <a:cubicBezTo>
                    <a:pt x="2054" y="745"/>
                    <a:pt x="2051" y="388"/>
                    <a:pt x="1831" y="168"/>
                  </a:cubicBezTo>
                  <a:cubicBezTo>
                    <a:pt x="1720" y="56"/>
                    <a:pt x="1575" y="0"/>
                    <a:pt x="14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sp>
        <p:nvSpPr>
          <p:cNvPr id="1123" name="Google Shape;10956;p76">
            <a:extLst>
              <a:ext uri="{FF2B5EF4-FFF2-40B4-BE49-F238E27FC236}">
                <a16:creationId xmlns:a16="http://schemas.microsoft.com/office/drawing/2014/main" xmlns="" id="{BC74A485-DB07-4579-95A3-D6DA4F548478}"/>
              </a:ext>
            </a:extLst>
          </p:cNvPr>
          <p:cNvSpPr/>
          <p:nvPr userDrawn="1"/>
        </p:nvSpPr>
        <p:spPr>
          <a:xfrm>
            <a:off x="3353203" y="2926849"/>
            <a:ext cx="340239" cy="340168"/>
          </a:xfrm>
          <a:custGeom>
            <a:avLst/>
            <a:gdLst/>
            <a:ahLst/>
            <a:cxnLst/>
            <a:rect l="l" t="t" r="r" b="b"/>
            <a:pathLst>
              <a:path w="19329" h="19325" extrusionOk="0">
                <a:moveTo>
                  <a:pt x="9062" y="1229"/>
                </a:moveTo>
                <a:lnTo>
                  <a:pt x="9062" y="4539"/>
                </a:lnTo>
                <a:cubicBezTo>
                  <a:pt x="8470" y="4557"/>
                  <a:pt x="7885" y="4602"/>
                  <a:pt x="7311" y="4674"/>
                </a:cubicBezTo>
                <a:cubicBezTo>
                  <a:pt x="7223" y="4339"/>
                  <a:pt x="7036" y="4037"/>
                  <a:pt x="6773" y="3811"/>
                </a:cubicBezTo>
                <a:cubicBezTo>
                  <a:pt x="7392" y="2428"/>
                  <a:pt x="8211" y="1513"/>
                  <a:pt x="9062" y="1229"/>
                </a:cubicBezTo>
                <a:close/>
                <a:moveTo>
                  <a:pt x="10194" y="1226"/>
                </a:moveTo>
                <a:cubicBezTo>
                  <a:pt x="11278" y="1586"/>
                  <a:pt x="12272" y="2944"/>
                  <a:pt x="12912" y="4835"/>
                </a:cubicBezTo>
                <a:cubicBezTo>
                  <a:pt x="12015" y="4662"/>
                  <a:pt x="11106" y="4566"/>
                  <a:pt x="10194" y="4539"/>
                </a:cubicBezTo>
                <a:lnTo>
                  <a:pt x="10194" y="1226"/>
                </a:lnTo>
                <a:close/>
                <a:moveTo>
                  <a:pt x="5665" y="4530"/>
                </a:moveTo>
                <a:cubicBezTo>
                  <a:pt x="6170" y="4530"/>
                  <a:pt x="6423" y="5139"/>
                  <a:pt x="6067" y="5496"/>
                </a:cubicBezTo>
                <a:cubicBezTo>
                  <a:pt x="5950" y="5611"/>
                  <a:pt x="5808" y="5663"/>
                  <a:pt x="5669" y="5663"/>
                </a:cubicBezTo>
                <a:cubicBezTo>
                  <a:pt x="5378" y="5663"/>
                  <a:pt x="5101" y="5438"/>
                  <a:pt x="5101" y="5097"/>
                </a:cubicBezTo>
                <a:cubicBezTo>
                  <a:pt x="5101" y="4783"/>
                  <a:pt x="5351" y="4530"/>
                  <a:pt x="5665" y="4530"/>
                </a:cubicBezTo>
                <a:close/>
                <a:moveTo>
                  <a:pt x="6743" y="1643"/>
                </a:moveTo>
                <a:cubicBezTo>
                  <a:pt x="6363" y="2129"/>
                  <a:pt x="6019" y="2718"/>
                  <a:pt x="5717" y="3397"/>
                </a:cubicBezTo>
                <a:lnTo>
                  <a:pt x="5665" y="3397"/>
                </a:lnTo>
                <a:cubicBezTo>
                  <a:pt x="4578" y="3397"/>
                  <a:pt x="3769" y="4406"/>
                  <a:pt x="4008" y="5469"/>
                </a:cubicBezTo>
                <a:cubicBezTo>
                  <a:pt x="3075" y="5822"/>
                  <a:pt x="2277" y="6266"/>
                  <a:pt x="1646" y="6773"/>
                </a:cubicBezTo>
                <a:cubicBezTo>
                  <a:pt x="2507" y="4394"/>
                  <a:pt x="4373" y="2516"/>
                  <a:pt x="6743" y="1643"/>
                </a:cubicBezTo>
                <a:close/>
                <a:moveTo>
                  <a:pt x="12510" y="1631"/>
                </a:moveTo>
                <a:lnTo>
                  <a:pt x="12510" y="1631"/>
                </a:lnTo>
                <a:cubicBezTo>
                  <a:pt x="14926" y="2500"/>
                  <a:pt x="16828" y="4403"/>
                  <a:pt x="17698" y="6818"/>
                </a:cubicBezTo>
                <a:cubicBezTo>
                  <a:pt x="17269" y="6483"/>
                  <a:pt x="16810" y="6196"/>
                  <a:pt x="16327" y="5955"/>
                </a:cubicBezTo>
                <a:cubicBezTo>
                  <a:pt x="15645" y="5614"/>
                  <a:pt x="14932" y="5342"/>
                  <a:pt x="14195" y="5136"/>
                </a:cubicBezTo>
                <a:cubicBezTo>
                  <a:pt x="13933" y="4203"/>
                  <a:pt x="13585" y="3349"/>
                  <a:pt x="13169" y="2612"/>
                </a:cubicBezTo>
                <a:cubicBezTo>
                  <a:pt x="12975" y="2268"/>
                  <a:pt x="12755" y="1942"/>
                  <a:pt x="12510" y="1631"/>
                </a:cubicBezTo>
                <a:close/>
                <a:moveTo>
                  <a:pt x="4636" y="6444"/>
                </a:moveTo>
                <a:cubicBezTo>
                  <a:pt x="4684" y="6483"/>
                  <a:pt x="4738" y="6519"/>
                  <a:pt x="4793" y="6553"/>
                </a:cubicBezTo>
                <a:cubicBezTo>
                  <a:pt x="4651" y="7407"/>
                  <a:pt x="4566" y="8268"/>
                  <a:pt x="4542" y="9134"/>
                </a:cubicBezTo>
                <a:lnTo>
                  <a:pt x="1230" y="9134"/>
                </a:lnTo>
                <a:cubicBezTo>
                  <a:pt x="1568" y="8083"/>
                  <a:pt x="2821" y="7081"/>
                  <a:pt x="4636" y="6444"/>
                </a:cubicBezTo>
                <a:close/>
                <a:moveTo>
                  <a:pt x="9062" y="5674"/>
                </a:moveTo>
                <a:lnTo>
                  <a:pt x="9062" y="9134"/>
                </a:lnTo>
                <a:lnTo>
                  <a:pt x="5674" y="9134"/>
                </a:lnTo>
                <a:cubicBezTo>
                  <a:pt x="5698" y="8343"/>
                  <a:pt x="5774" y="7558"/>
                  <a:pt x="5904" y="6776"/>
                </a:cubicBezTo>
                <a:lnTo>
                  <a:pt x="5904" y="6779"/>
                </a:lnTo>
                <a:cubicBezTo>
                  <a:pt x="6462" y="6698"/>
                  <a:pt x="6949" y="6344"/>
                  <a:pt x="7196" y="5834"/>
                </a:cubicBezTo>
                <a:cubicBezTo>
                  <a:pt x="7815" y="5746"/>
                  <a:pt x="8437" y="5692"/>
                  <a:pt x="9062" y="5674"/>
                </a:cubicBezTo>
                <a:close/>
                <a:moveTo>
                  <a:pt x="10194" y="5671"/>
                </a:moveTo>
                <a:cubicBezTo>
                  <a:pt x="11227" y="5701"/>
                  <a:pt x="12257" y="5834"/>
                  <a:pt x="13265" y="6063"/>
                </a:cubicBezTo>
                <a:cubicBezTo>
                  <a:pt x="13422" y="6743"/>
                  <a:pt x="13534" y="7431"/>
                  <a:pt x="13597" y="8126"/>
                </a:cubicBezTo>
                <a:cubicBezTo>
                  <a:pt x="13144" y="8310"/>
                  <a:pt x="12794" y="8675"/>
                  <a:pt x="12631" y="9134"/>
                </a:cubicBezTo>
                <a:lnTo>
                  <a:pt x="10194" y="9134"/>
                </a:lnTo>
                <a:lnTo>
                  <a:pt x="10194" y="5671"/>
                </a:lnTo>
                <a:close/>
                <a:moveTo>
                  <a:pt x="14497" y="6417"/>
                </a:moveTo>
                <a:cubicBezTo>
                  <a:pt x="14950" y="6571"/>
                  <a:pt x="15391" y="6752"/>
                  <a:pt x="15817" y="6966"/>
                </a:cubicBezTo>
                <a:cubicBezTo>
                  <a:pt x="17037" y="7585"/>
                  <a:pt x="17837" y="8352"/>
                  <a:pt x="18099" y="9137"/>
                </a:cubicBezTo>
                <a:lnTo>
                  <a:pt x="15835" y="9134"/>
                </a:lnTo>
                <a:cubicBezTo>
                  <a:pt x="15654" y="8627"/>
                  <a:pt x="15243" y="8234"/>
                  <a:pt x="14730" y="8077"/>
                </a:cubicBezTo>
                <a:cubicBezTo>
                  <a:pt x="14678" y="7519"/>
                  <a:pt x="14603" y="6966"/>
                  <a:pt x="14497" y="6417"/>
                </a:cubicBezTo>
                <a:close/>
                <a:moveTo>
                  <a:pt x="14241" y="9137"/>
                </a:moveTo>
                <a:cubicBezTo>
                  <a:pt x="14555" y="9137"/>
                  <a:pt x="14808" y="9391"/>
                  <a:pt x="14808" y="9702"/>
                </a:cubicBezTo>
                <a:cubicBezTo>
                  <a:pt x="14808" y="10016"/>
                  <a:pt x="14555" y="10270"/>
                  <a:pt x="14241" y="10270"/>
                </a:cubicBezTo>
                <a:lnTo>
                  <a:pt x="14241" y="10267"/>
                </a:lnTo>
                <a:lnTo>
                  <a:pt x="14204" y="10267"/>
                </a:lnTo>
                <a:cubicBezTo>
                  <a:pt x="13902" y="10251"/>
                  <a:pt x="13667" y="10004"/>
                  <a:pt x="13667" y="9702"/>
                </a:cubicBezTo>
                <a:cubicBezTo>
                  <a:pt x="13667" y="9403"/>
                  <a:pt x="13899" y="9155"/>
                  <a:pt x="14195" y="9137"/>
                </a:cubicBezTo>
                <a:close/>
                <a:moveTo>
                  <a:pt x="18099" y="10270"/>
                </a:moveTo>
                <a:cubicBezTo>
                  <a:pt x="17861" y="10967"/>
                  <a:pt x="17194" y="11643"/>
                  <a:pt x="16161" y="12217"/>
                </a:cubicBezTo>
                <a:cubicBezTo>
                  <a:pt x="15632" y="12504"/>
                  <a:pt x="15080" y="12742"/>
                  <a:pt x="14506" y="12930"/>
                </a:cubicBezTo>
                <a:cubicBezTo>
                  <a:pt x="14606" y="12407"/>
                  <a:pt x="14678" y="11873"/>
                  <a:pt x="14730" y="11323"/>
                </a:cubicBezTo>
                <a:lnTo>
                  <a:pt x="14730" y="11326"/>
                </a:lnTo>
                <a:cubicBezTo>
                  <a:pt x="15243" y="11166"/>
                  <a:pt x="15654" y="10774"/>
                  <a:pt x="15835" y="10270"/>
                </a:cubicBezTo>
                <a:close/>
                <a:moveTo>
                  <a:pt x="4542" y="10267"/>
                </a:moveTo>
                <a:cubicBezTo>
                  <a:pt x="4566" y="11163"/>
                  <a:pt x="4660" y="12060"/>
                  <a:pt x="4820" y="12945"/>
                </a:cubicBezTo>
                <a:cubicBezTo>
                  <a:pt x="2927" y="12320"/>
                  <a:pt x="1583" y="11351"/>
                  <a:pt x="1230" y="10267"/>
                </a:cubicBezTo>
                <a:close/>
                <a:moveTo>
                  <a:pt x="9062" y="10267"/>
                </a:moveTo>
                <a:lnTo>
                  <a:pt x="9062" y="12628"/>
                </a:lnTo>
                <a:cubicBezTo>
                  <a:pt x="8603" y="12791"/>
                  <a:pt x="8238" y="13141"/>
                  <a:pt x="8054" y="13594"/>
                </a:cubicBezTo>
                <a:cubicBezTo>
                  <a:pt x="7377" y="13534"/>
                  <a:pt x="6707" y="13428"/>
                  <a:pt x="6046" y="13280"/>
                </a:cubicBezTo>
                <a:cubicBezTo>
                  <a:pt x="5828" y="12290"/>
                  <a:pt x="5702" y="11281"/>
                  <a:pt x="5674" y="10267"/>
                </a:cubicBezTo>
                <a:close/>
                <a:moveTo>
                  <a:pt x="12631" y="10267"/>
                </a:moveTo>
                <a:cubicBezTo>
                  <a:pt x="12794" y="10725"/>
                  <a:pt x="13144" y="11091"/>
                  <a:pt x="13597" y="11275"/>
                </a:cubicBezTo>
                <a:cubicBezTo>
                  <a:pt x="13534" y="11945"/>
                  <a:pt x="13431" y="12613"/>
                  <a:pt x="13280" y="13268"/>
                </a:cubicBezTo>
                <a:cubicBezTo>
                  <a:pt x="12595" y="13422"/>
                  <a:pt x="11900" y="13531"/>
                  <a:pt x="11203" y="13594"/>
                </a:cubicBezTo>
                <a:cubicBezTo>
                  <a:pt x="11019" y="13141"/>
                  <a:pt x="10653" y="12791"/>
                  <a:pt x="10194" y="12628"/>
                </a:cubicBezTo>
                <a:lnTo>
                  <a:pt x="10194" y="10267"/>
                </a:lnTo>
                <a:close/>
                <a:moveTo>
                  <a:pt x="9627" y="13678"/>
                </a:moveTo>
                <a:cubicBezTo>
                  <a:pt x="9923" y="13678"/>
                  <a:pt x="10170" y="13905"/>
                  <a:pt x="10191" y="14201"/>
                </a:cubicBezTo>
                <a:lnTo>
                  <a:pt x="10191" y="14231"/>
                </a:lnTo>
                <a:cubicBezTo>
                  <a:pt x="10191" y="14231"/>
                  <a:pt x="10191" y="14234"/>
                  <a:pt x="10191" y="14237"/>
                </a:cubicBezTo>
                <a:cubicBezTo>
                  <a:pt x="10188" y="14545"/>
                  <a:pt x="9938" y="14793"/>
                  <a:pt x="9630" y="14796"/>
                </a:cubicBezTo>
                <a:cubicBezTo>
                  <a:pt x="9319" y="14796"/>
                  <a:pt x="9065" y="14545"/>
                  <a:pt x="9062" y="14237"/>
                </a:cubicBezTo>
                <a:lnTo>
                  <a:pt x="9062" y="14231"/>
                </a:lnTo>
                <a:lnTo>
                  <a:pt x="9062" y="14201"/>
                </a:lnTo>
                <a:cubicBezTo>
                  <a:pt x="9083" y="13905"/>
                  <a:pt x="9331" y="13678"/>
                  <a:pt x="9627" y="13678"/>
                </a:cubicBezTo>
                <a:close/>
                <a:moveTo>
                  <a:pt x="1640" y="12579"/>
                </a:moveTo>
                <a:lnTo>
                  <a:pt x="1640" y="12579"/>
                </a:lnTo>
                <a:cubicBezTo>
                  <a:pt x="1936" y="12812"/>
                  <a:pt x="2250" y="13020"/>
                  <a:pt x="2579" y="13204"/>
                </a:cubicBezTo>
                <a:cubicBezTo>
                  <a:pt x="3313" y="13615"/>
                  <a:pt x="4168" y="13953"/>
                  <a:pt x="5110" y="14213"/>
                </a:cubicBezTo>
                <a:cubicBezTo>
                  <a:pt x="5496" y="15620"/>
                  <a:pt x="6061" y="16813"/>
                  <a:pt x="6752" y="17691"/>
                </a:cubicBezTo>
                <a:cubicBezTo>
                  <a:pt x="4373" y="16828"/>
                  <a:pt x="2501" y="14956"/>
                  <a:pt x="1640" y="12579"/>
                </a:cubicBezTo>
                <a:close/>
                <a:moveTo>
                  <a:pt x="17698" y="12555"/>
                </a:moveTo>
                <a:cubicBezTo>
                  <a:pt x="16837" y="14938"/>
                  <a:pt x="14932" y="16831"/>
                  <a:pt x="12535" y="17691"/>
                </a:cubicBezTo>
                <a:cubicBezTo>
                  <a:pt x="12770" y="17395"/>
                  <a:pt x="12981" y="17081"/>
                  <a:pt x="13169" y="16752"/>
                </a:cubicBezTo>
                <a:cubicBezTo>
                  <a:pt x="13594" y="16013"/>
                  <a:pt x="13945" y="15149"/>
                  <a:pt x="14213" y="14201"/>
                </a:cubicBezTo>
                <a:cubicBezTo>
                  <a:pt x="15140" y="13944"/>
                  <a:pt x="15986" y="13609"/>
                  <a:pt x="16713" y="13204"/>
                </a:cubicBezTo>
                <a:cubicBezTo>
                  <a:pt x="17058" y="13014"/>
                  <a:pt x="17387" y="12797"/>
                  <a:pt x="17698" y="12555"/>
                </a:cubicBezTo>
                <a:close/>
                <a:moveTo>
                  <a:pt x="6381" y="14503"/>
                </a:moveTo>
                <a:cubicBezTo>
                  <a:pt x="6906" y="14602"/>
                  <a:pt x="7450" y="14678"/>
                  <a:pt x="8005" y="14726"/>
                </a:cubicBezTo>
                <a:cubicBezTo>
                  <a:pt x="8162" y="15240"/>
                  <a:pt x="8555" y="15650"/>
                  <a:pt x="9062" y="15831"/>
                </a:cubicBezTo>
                <a:lnTo>
                  <a:pt x="9062" y="18096"/>
                </a:lnTo>
                <a:cubicBezTo>
                  <a:pt x="8286" y="17833"/>
                  <a:pt x="7531" y="17048"/>
                  <a:pt x="6933" y="15853"/>
                </a:cubicBezTo>
                <a:cubicBezTo>
                  <a:pt x="6716" y="15415"/>
                  <a:pt x="6532" y="14965"/>
                  <a:pt x="6381" y="14503"/>
                </a:cubicBezTo>
                <a:close/>
                <a:moveTo>
                  <a:pt x="12933" y="14497"/>
                </a:moveTo>
                <a:cubicBezTo>
                  <a:pt x="12740" y="15083"/>
                  <a:pt x="12486" y="15650"/>
                  <a:pt x="12184" y="16188"/>
                </a:cubicBezTo>
                <a:cubicBezTo>
                  <a:pt x="11595" y="17211"/>
                  <a:pt x="10904" y="17869"/>
                  <a:pt x="10194" y="18099"/>
                </a:cubicBezTo>
                <a:lnTo>
                  <a:pt x="10194" y="15831"/>
                </a:lnTo>
                <a:cubicBezTo>
                  <a:pt x="10702" y="15650"/>
                  <a:pt x="11094" y="15240"/>
                  <a:pt x="11251" y="14726"/>
                </a:cubicBezTo>
                <a:cubicBezTo>
                  <a:pt x="11828" y="14675"/>
                  <a:pt x="12390" y="14596"/>
                  <a:pt x="12933" y="14497"/>
                </a:cubicBezTo>
                <a:close/>
                <a:moveTo>
                  <a:pt x="9630" y="0"/>
                </a:moveTo>
                <a:cubicBezTo>
                  <a:pt x="7063" y="0"/>
                  <a:pt x="4645" y="1015"/>
                  <a:pt x="2821" y="2860"/>
                </a:cubicBezTo>
                <a:cubicBezTo>
                  <a:pt x="1012" y="4678"/>
                  <a:pt x="1" y="7138"/>
                  <a:pt x="4" y="9702"/>
                </a:cubicBezTo>
                <a:cubicBezTo>
                  <a:pt x="4" y="15016"/>
                  <a:pt x="4313" y="19325"/>
                  <a:pt x="9630" y="19325"/>
                </a:cubicBezTo>
                <a:cubicBezTo>
                  <a:pt x="9634" y="19325"/>
                  <a:pt x="9637" y="19325"/>
                  <a:pt x="9641" y="19325"/>
                </a:cubicBezTo>
                <a:cubicBezTo>
                  <a:pt x="12198" y="19325"/>
                  <a:pt x="14654" y="18314"/>
                  <a:pt x="16469" y="16508"/>
                </a:cubicBezTo>
                <a:cubicBezTo>
                  <a:pt x="18314" y="14687"/>
                  <a:pt x="19328" y="12268"/>
                  <a:pt x="19328" y="9702"/>
                </a:cubicBezTo>
                <a:cubicBezTo>
                  <a:pt x="19328" y="8407"/>
                  <a:pt x="19069" y="7129"/>
                  <a:pt x="18558" y="5940"/>
                </a:cubicBezTo>
                <a:cubicBezTo>
                  <a:pt x="18066" y="4789"/>
                  <a:pt x="17360" y="3741"/>
                  <a:pt x="16472" y="2857"/>
                </a:cubicBezTo>
                <a:cubicBezTo>
                  <a:pt x="15587" y="1969"/>
                  <a:pt x="14539" y="1263"/>
                  <a:pt x="13389" y="770"/>
                </a:cubicBezTo>
                <a:cubicBezTo>
                  <a:pt x="12199" y="260"/>
                  <a:pt x="10922" y="0"/>
                  <a:pt x="9630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5D74"/>
              </a:solidFill>
            </a:endParaRPr>
          </a:p>
        </p:txBody>
      </p:sp>
      <p:sp>
        <p:nvSpPr>
          <p:cNvPr id="1124" name="Google Shape;10957;p76">
            <a:extLst>
              <a:ext uri="{FF2B5EF4-FFF2-40B4-BE49-F238E27FC236}">
                <a16:creationId xmlns:a16="http://schemas.microsoft.com/office/drawing/2014/main" xmlns="" id="{1B0D210B-6B8A-425C-A96B-BC31FE79B8E8}"/>
              </a:ext>
            </a:extLst>
          </p:cNvPr>
          <p:cNvSpPr/>
          <p:nvPr userDrawn="1"/>
        </p:nvSpPr>
        <p:spPr>
          <a:xfrm>
            <a:off x="3774142" y="2926840"/>
            <a:ext cx="343530" cy="340186"/>
          </a:xfrm>
          <a:custGeom>
            <a:avLst/>
            <a:gdLst/>
            <a:ahLst/>
            <a:cxnLst/>
            <a:rect l="l" t="t" r="r" b="b"/>
            <a:pathLst>
              <a:path w="19516" h="19326" extrusionOk="0">
                <a:moveTo>
                  <a:pt x="15929" y="1934"/>
                </a:moveTo>
                <a:lnTo>
                  <a:pt x="15929" y="2834"/>
                </a:lnTo>
                <a:cubicBezTo>
                  <a:pt x="15929" y="3145"/>
                  <a:pt x="16182" y="3398"/>
                  <a:pt x="16496" y="3398"/>
                </a:cubicBezTo>
                <a:lnTo>
                  <a:pt x="17393" y="3398"/>
                </a:lnTo>
                <a:lnTo>
                  <a:pt x="16261" y="4531"/>
                </a:lnTo>
                <a:lnTo>
                  <a:pt x="14796" y="4531"/>
                </a:lnTo>
                <a:lnTo>
                  <a:pt x="14796" y="3066"/>
                </a:lnTo>
                <a:lnTo>
                  <a:pt x="15929" y="1934"/>
                </a:lnTo>
                <a:close/>
                <a:moveTo>
                  <a:pt x="9663" y="7927"/>
                </a:moveTo>
                <a:cubicBezTo>
                  <a:pt x="9926" y="7927"/>
                  <a:pt x="10183" y="7991"/>
                  <a:pt x="10418" y="8109"/>
                </a:cubicBezTo>
                <a:lnTo>
                  <a:pt x="9262" y="9262"/>
                </a:lnTo>
                <a:cubicBezTo>
                  <a:pt x="9041" y="9485"/>
                  <a:pt x="9041" y="9842"/>
                  <a:pt x="9262" y="10065"/>
                </a:cubicBezTo>
                <a:cubicBezTo>
                  <a:pt x="9372" y="10175"/>
                  <a:pt x="9517" y="10231"/>
                  <a:pt x="9662" y="10231"/>
                </a:cubicBezTo>
                <a:cubicBezTo>
                  <a:pt x="9807" y="10231"/>
                  <a:pt x="9952" y="10175"/>
                  <a:pt x="10062" y="10065"/>
                </a:cubicBezTo>
                <a:lnTo>
                  <a:pt x="11218" y="8909"/>
                </a:lnTo>
                <a:cubicBezTo>
                  <a:pt x="11336" y="9141"/>
                  <a:pt x="11399" y="9401"/>
                  <a:pt x="11399" y="9664"/>
                </a:cubicBezTo>
                <a:cubicBezTo>
                  <a:pt x="11399" y="10585"/>
                  <a:pt x="10605" y="11364"/>
                  <a:pt x="9663" y="11364"/>
                </a:cubicBezTo>
                <a:cubicBezTo>
                  <a:pt x="8721" y="11364"/>
                  <a:pt x="7927" y="10585"/>
                  <a:pt x="7927" y="9664"/>
                </a:cubicBezTo>
                <a:cubicBezTo>
                  <a:pt x="7927" y="8722"/>
                  <a:pt x="8721" y="7927"/>
                  <a:pt x="9663" y="7927"/>
                </a:cubicBezTo>
                <a:close/>
                <a:moveTo>
                  <a:pt x="9663" y="5663"/>
                </a:moveTo>
                <a:cubicBezTo>
                  <a:pt x="10527" y="5666"/>
                  <a:pt x="11363" y="5953"/>
                  <a:pt x="12049" y="6478"/>
                </a:cubicBezTo>
                <a:lnTo>
                  <a:pt x="11242" y="7287"/>
                </a:lnTo>
                <a:cubicBezTo>
                  <a:pt x="10777" y="6967"/>
                  <a:pt x="10228" y="6798"/>
                  <a:pt x="9663" y="6795"/>
                </a:cubicBezTo>
                <a:cubicBezTo>
                  <a:pt x="8108" y="6795"/>
                  <a:pt x="6795" y="8109"/>
                  <a:pt x="6795" y="9664"/>
                </a:cubicBezTo>
                <a:cubicBezTo>
                  <a:pt x="6795" y="10422"/>
                  <a:pt x="7103" y="11143"/>
                  <a:pt x="7649" y="11669"/>
                </a:cubicBezTo>
                <a:cubicBezTo>
                  <a:pt x="8208" y="12220"/>
                  <a:pt x="8935" y="12495"/>
                  <a:pt x="9663" y="12495"/>
                </a:cubicBezTo>
                <a:cubicBezTo>
                  <a:pt x="10391" y="12495"/>
                  <a:pt x="11119" y="12220"/>
                  <a:pt x="11677" y="11669"/>
                </a:cubicBezTo>
                <a:cubicBezTo>
                  <a:pt x="12224" y="11143"/>
                  <a:pt x="12532" y="10422"/>
                  <a:pt x="12532" y="9664"/>
                </a:cubicBezTo>
                <a:cubicBezTo>
                  <a:pt x="12529" y="9099"/>
                  <a:pt x="12360" y="8549"/>
                  <a:pt x="12043" y="8084"/>
                </a:cubicBezTo>
                <a:lnTo>
                  <a:pt x="12849" y="7278"/>
                </a:lnTo>
                <a:cubicBezTo>
                  <a:pt x="13374" y="7964"/>
                  <a:pt x="13661" y="8800"/>
                  <a:pt x="13664" y="9664"/>
                </a:cubicBezTo>
                <a:cubicBezTo>
                  <a:pt x="13664" y="11850"/>
                  <a:pt x="11870" y="13628"/>
                  <a:pt x="9663" y="13628"/>
                </a:cubicBezTo>
                <a:cubicBezTo>
                  <a:pt x="7456" y="13628"/>
                  <a:pt x="5662" y="11850"/>
                  <a:pt x="5662" y="9664"/>
                </a:cubicBezTo>
                <a:cubicBezTo>
                  <a:pt x="5662" y="7496"/>
                  <a:pt x="7495" y="5663"/>
                  <a:pt x="9663" y="5663"/>
                </a:cubicBezTo>
                <a:close/>
                <a:moveTo>
                  <a:pt x="9676" y="3398"/>
                </a:moveTo>
                <a:cubicBezTo>
                  <a:pt x="11130" y="3398"/>
                  <a:pt x="12541" y="3902"/>
                  <a:pt x="13664" y="4826"/>
                </a:cubicBezTo>
                <a:lnTo>
                  <a:pt x="13664" y="4863"/>
                </a:lnTo>
                <a:lnTo>
                  <a:pt x="12861" y="5663"/>
                </a:lnTo>
                <a:cubicBezTo>
                  <a:pt x="11911" y="4901"/>
                  <a:pt x="10770" y="4528"/>
                  <a:pt x="9634" y="4528"/>
                </a:cubicBezTo>
                <a:cubicBezTo>
                  <a:pt x="8214" y="4528"/>
                  <a:pt x="6803" y="5111"/>
                  <a:pt x="5786" y="6246"/>
                </a:cubicBezTo>
                <a:cubicBezTo>
                  <a:pt x="3959" y="8287"/>
                  <a:pt x="4047" y="11403"/>
                  <a:pt x="5985" y="13341"/>
                </a:cubicBezTo>
                <a:cubicBezTo>
                  <a:pt x="6991" y="14346"/>
                  <a:pt x="8313" y="14852"/>
                  <a:pt x="9638" y="14852"/>
                </a:cubicBezTo>
                <a:cubicBezTo>
                  <a:pt x="10866" y="14852"/>
                  <a:pt x="12096" y="14417"/>
                  <a:pt x="13078" y="13538"/>
                </a:cubicBezTo>
                <a:cubicBezTo>
                  <a:pt x="15119" y="11711"/>
                  <a:pt x="15376" y="8604"/>
                  <a:pt x="13664" y="6463"/>
                </a:cubicBezTo>
                <a:lnTo>
                  <a:pt x="14464" y="5663"/>
                </a:lnTo>
                <a:lnTo>
                  <a:pt x="14503" y="5663"/>
                </a:lnTo>
                <a:cubicBezTo>
                  <a:pt x="15430" y="6789"/>
                  <a:pt x="15935" y="8205"/>
                  <a:pt x="15929" y="9664"/>
                </a:cubicBezTo>
                <a:cubicBezTo>
                  <a:pt x="15929" y="13100"/>
                  <a:pt x="13117" y="15893"/>
                  <a:pt x="9663" y="15893"/>
                </a:cubicBezTo>
                <a:cubicBezTo>
                  <a:pt x="6209" y="15893"/>
                  <a:pt x="3398" y="13100"/>
                  <a:pt x="3398" y="9664"/>
                </a:cubicBezTo>
                <a:cubicBezTo>
                  <a:pt x="3398" y="6209"/>
                  <a:pt x="6209" y="3398"/>
                  <a:pt x="9663" y="3398"/>
                </a:cubicBezTo>
                <a:cubicBezTo>
                  <a:pt x="9668" y="3398"/>
                  <a:pt x="9672" y="3398"/>
                  <a:pt x="9676" y="3398"/>
                </a:cubicBezTo>
                <a:close/>
                <a:moveTo>
                  <a:pt x="9663" y="1134"/>
                </a:moveTo>
                <a:cubicBezTo>
                  <a:pt x="11176" y="1134"/>
                  <a:pt x="12661" y="1532"/>
                  <a:pt x="13975" y="2287"/>
                </a:cubicBezTo>
                <a:lnTo>
                  <a:pt x="13830" y="2432"/>
                </a:lnTo>
                <a:cubicBezTo>
                  <a:pt x="13724" y="2538"/>
                  <a:pt x="13664" y="2683"/>
                  <a:pt x="13664" y="2834"/>
                </a:cubicBezTo>
                <a:lnTo>
                  <a:pt x="13664" y="3428"/>
                </a:lnTo>
                <a:cubicBezTo>
                  <a:pt x="12473" y="2670"/>
                  <a:pt x="11090" y="2266"/>
                  <a:pt x="9679" y="2266"/>
                </a:cubicBezTo>
                <a:cubicBezTo>
                  <a:pt x="9674" y="2266"/>
                  <a:pt x="9668" y="2266"/>
                  <a:pt x="9663" y="2266"/>
                </a:cubicBezTo>
                <a:cubicBezTo>
                  <a:pt x="7701" y="2266"/>
                  <a:pt x="5847" y="3039"/>
                  <a:pt x="4443" y="4443"/>
                </a:cubicBezTo>
                <a:cubicBezTo>
                  <a:pt x="3039" y="5847"/>
                  <a:pt x="2266" y="7701"/>
                  <a:pt x="2266" y="9664"/>
                </a:cubicBezTo>
                <a:cubicBezTo>
                  <a:pt x="2266" y="11626"/>
                  <a:pt x="3039" y="13474"/>
                  <a:pt x="4443" y="14866"/>
                </a:cubicBezTo>
                <a:cubicBezTo>
                  <a:pt x="5886" y="16305"/>
                  <a:pt x="7775" y="17024"/>
                  <a:pt x="9663" y="17024"/>
                </a:cubicBezTo>
                <a:cubicBezTo>
                  <a:pt x="11552" y="17024"/>
                  <a:pt x="13441" y="16305"/>
                  <a:pt x="14884" y="14866"/>
                </a:cubicBezTo>
                <a:cubicBezTo>
                  <a:pt x="16288" y="13474"/>
                  <a:pt x="17061" y="11626"/>
                  <a:pt x="17061" y="9664"/>
                </a:cubicBezTo>
                <a:cubicBezTo>
                  <a:pt x="17064" y="8248"/>
                  <a:pt x="16659" y="6859"/>
                  <a:pt x="15898" y="5663"/>
                </a:cubicBezTo>
                <a:lnTo>
                  <a:pt x="16496" y="5663"/>
                </a:lnTo>
                <a:cubicBezTo>
                  <a:pt x="16644" y="5663"/>
                  <a:pt x="16789" y="5602"/>
                  <a:pt x="16895" y="5497"/>
                </a:cubicBezTo>
                <a:lnTo>
                  <a:pt x="17040" y="5352"/>
                </a:lnTo>
                <a:cubicBezTo>
                  <a:pt x="17795" y="6665"/>
                  <a:pt x="18193" y="8151"/>
                  <a:pt x="18193" y="9664"/>
                </a:cubicBezTo>
                <a:cubicBezTo>
                  <a:pt x="18193" y="14368"/>
                  <a:pt x="14367" y="18194"/>
                  <a:pt x="9663" y="18194"/>
                </a:cubicBezTo>
                <a:cubicBezTo>
                  <a:pt x="4959" y="18194"/>
                  <a:pt x="1133" y="14368"/>
                  <a:pt x="1133" y="9664"/>
                </a:cubicBezTo>
                <a:cubicBezTo>
                  <a:pt x="1133" y="4959"/>
                  <a:pt x="4959" y="1134"/>
                  <a:pt x="9663" y="1134"/>
                </a:cubicBezTo>
                <a:close/>
                <a:moveTo>
                  <a:pt x="16491" y="0"/>
                </a:moveTo>
                <a:cubicBezTo>
                  <a:pt x="16352" y="0"/>
                  <a:pt x="16210" y="52"/>
                  <a:pt x="16095" y="167"/>
                </a:cubicBezTo>
                <a:lnTo>
                  <a:pt x="14799" y="1463"/>
                </a:lnTo>
                <a:cubicBezTo>
                  <a:pt x="13256" y="509"/>
                  <a:pt x="11478" y="4"/>
                  <a:pt x="9663" y="1"/>
                </a:cubicBezTo>
                <a:cubicBezTo>
                  <a:pt x="7094" y="1"/>
                  <a:pt x="4669" y="1010"/>
                  <a:pt x="2839" y="2840"/>
                </a:cubicBezTo>
                <a:cubicBezTo>
                  <a:pt x="1009" y="4669"/>
                  <a:pt x="1" y="7094"/>
                  <a:pt x="1" y="9664"/>
                </a:cubicBezTo>
                <a:cubicBezTo>
                  <a:pt x="1" y="12233"/>
                  <a:pt x="1009" y="14658"/>
                  <a:pt x="2839" y="16488"/>
                </a:cubicBezTo>
                <a:cubicBezTo>
                  <a:pt x="4669" y="18317"/>
                  <a:pt x="7094" y="19326"/>
                  <a:pt x="9663" y="19326"/>
                </a:cubicBezTo>
                <a:cubicBezTo>
                  <a:pt x="12233" y="19326"/>
                  <a:pt x="14657" y="18317"/>
                  <a:pt x="16487" y="16488"/>
                </a:cubicBezTo>
                <a:cubicBezTo>
                  <a:pt x="18317" y="14658"/>
                  <a:pt x="19325" y="12233"/>
                  <a:pt x="19325" y="9664"/>
                </a:cubicBezTo>
                <a:cubicBezTo>
                  <a:pt x="19322" y="7849"/>
                  <a:pt x="18818" y="6070"/>
                  <a:pt x="17864" y="4528"/>
                </a:cubicBezTo>
                <a:lnTo>
                  <a:pt x="19159" y="3232"/>
                </a:lnTo>
                <a:cubicBezTo>
                  <a:pt x="19516" y="2876"/>
                  <a:pt x="19265" y="2266"/>
                  <a:pt x="18761" y="2266"/>
                </a:cubicBezTo>
                <a:lnTo>
                  <a:pt x="17061" y="2266"/>
                </a:lnTo>
                <a:lnTo>
                  <a:pt x="17061" y="569"/>
                </a:lnTo>
                <a:cubicBezTo>
                  <a:pt x="17061" y="226"/>
                  <a:pt x="16782" y="0"/>
                  <a:pt x="16491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5D74"/>
              </a:solidFill>
            </a:endParaRPr>
          </a:p>
        </p:txBody>
      </p:sp>
      <p:grpSp>
        <p:nvGrpSpPr>
          <p:cNvPr id="1125" name="Google Shape;10958;p76">
            <a:extLst>
              <a:ext uri="{FF2B5EF4-FFF2-40B4-BE49-F238E27FC236}">
                <a16:creationId xmlns:a16="http://schemas.microsoft.com/office/drawing/2014/main" xmlns="" id="{273153D1-8396-4ECB-AB52-D40DF424CDC7}"/>
              </a:ext>
            </a:extLst>
          </p:cNvPr>
          <p:cNvGrpSpPr/>
          <p:nvPr userDrawn="1"/>
        </p:nvGrpSpPr>
        <p:grpSpPr>
          <a:xfrm>
            <a:off x="4190322" y="2927026"/>
            <a:ext cx="340221" cy="340168"/>
            <a:chOff x="5648375" y="1427025"/>
            <a:chExt cx="483200" cy="483125"/>
          </a:xfrm>
        </p:grpSpPr>
        <p:sp>
          <p:nvSpPr>
            <p:cNvPr id="1126" name="Google Shape;10959;p76">
              <a:extLst>
                <a:ext uri="{FF2B5EF4-FFF2-40B4-BE49-F238E27FC236}">
                  <a16:creationId xmlns:a16="http://schemas.microsoft.com/office/drawing/2014/main" xmlns="" id="{6982D24C-20B8-4BAE-9167-6E6DF3869BB4}"/>
                </a:ext>
              </a:extLst>
            </p:cNvPr>
            <p:cNvSpPr/>
            <p:nvPr/>
          </p:nvSpPr>
          <p:spPr>
            <a:xfrm>
              <a:off x="5801075" y="1484625"/>
              <a:ext cx="177725" cy="162475"/>
            </a:xfrm>
            <a:custGeom>
              <a:avLst/>
              <a:gdLst/>
              <a:ahLst/>
              <a:cxnLst/>
              <a:rect l="l" t="t" r="r" b="b"/>
              <a:pathLst>
                <a:path w="7109" h="6499" extrusionOk="0">
                  <a:moveTo>
                    <a:pt x="3554" y="1845"/>
                  </a:moveTo>
                  <a:lnTo>
                    <a:pt x="3920" y="2582"/>
                  </a:lnTo>
                  <a:cubicBezTo>
                    <a:pt x="4001" y="2751"/>
                    <a:pt x="4161" y="2866"/>
                    <a:pt x="4345" y="2893"/>
                  </a:cubicBezTo>
                  <a:lnTo>
                    <a:pt x="5158" y="3011"/>
                  </a:lnTo>
                  <a:lnTo>
                    <a:pt x="4569" y="3584"/>
                  </a:lnTo>
                  <a:cubicBezTo>
                    <a:pt x="4436" y="3714"/>
                    <a:pt x="4376" y="3901"/>
                    <a:pt x="4406" y="4086"/>
                  </a:cubicBezTo>
                  <a:lnTo>
                    <a:pt x="4545" y="4898"/>
                  </a:lnTo>
                  <a:lnTo>
                    <a:pt x="3820" y="4514"/>
                  </a:lnTo>
                  <a:cubicBezTo>
                    <a:pt x="3737" y="4469"/>
                    <a:pt x="3646" y="4446"/>
                    <a:pt x="3555" y="4446"/>
                  </a:cubicBezTo>
                  <a:cubicBezTo>
                    <a:pt x="3464" y="4446"/>
                    <a:pt x="3373" y="4469"/>
                    <a:pt x="3292" y="4514"/>
                  </a:cubicBezTo>
                  <a:lnTo>
                    <a:pt x="2561" y="4895"/>
                  </a:lnTo>
                  <a:lnTo>
                    <a:pt x="2703" y="4086"/>
                  </a:lnTo>
                  <a:cubicBezTo>
                    <a:pt x="2733" y="3901"/>
                    <a:pt x="2673" y="3714"/>
                    <a:pt x="2540" y="3584"/>
                  </a:cubicBezTo>
                  <a:lnTo>
                    <a:pt x="1951" y="3011"/>
                  </a:lnTo>
                  <a:lnTo>
                    <a:pt x="2763" y="2893"/>
                  </a:lnTo>
                  <a:cubicBezTo>
                    <a:pt x="2947" y="2866"/>
                    <a:pt x="3107" y="2751"/>
                    <a:pt x="3192" y="2582"/>
                  </a:cubicBezTo>
                  <a:lnTo>
                    <a:pt x="3554" y="1845"/>
                  </a:lnTo>
                  <a:close/>
                  <a:moveTo>
                    <a:pt x="3554" y="0"/>
                  </a:moveTo>
                  <a:cubicBezTo>
                    <a:pt x="3353" y="0"/>
                    <a:pt x="3151" y="106"/>
                    <a:pt x="3047" y="317"/>
                  </a:cubicBezTo>
                  <a:lnTo>
                    <a:pt x="2307" y="1815"/>
                  </a:lnTo>
                  <a:lnTo>
                    <a:pt x="653" y="2056"/>
                  </a:lnTo>
                  <a:cubicBezTo>
                    <a:pt x="188" y="2123"/>
                    <a:pt x="0" y="2694"/>
                    <a:pt x="339" y="3023"/>
                  </a:cubicBezTo>
                  <a:lnTo>
                    <a:pt x="1537" y="4188"/>
                  </a:lnTo>
                  <a:lnTo>
                    <a:pt x="1253" y="5837"/>
                  </a:lnTo>
                  <a:cubicBezTo>
                    <a:pt x="1191" y="6202"/>
                    <a:pt x="1480" y="6499"/>
                    <a:pt x="1809" y="6499"/>
                  </a:cubicBezTo>
                  <a:cubicBezTo>
                    <a:pt x="1897" y="6499"/>
                    <a:pt x="1987" y="6478"/>
                    <a:pt x="2075" y="6432"/>
                  </a:cubicBezTo>
                  <a:lnTo>
                    <a:pt x="3554" y="5656"/>
                  </a:lnTo>
                  <a:lnTo>
                    <a:pt x="5034" y="6432"/>
                  </a:lnTo>
                  <a:cubicBezTo>
                    <a:pt x="5121" y="6478"/>
                    <a:pt x="5212" y="6499"/>
                    <a:pt x="5299" y="6499"/>
                  </a:cubicBezTo>
                  <a:cubicBezTo>
                    <a:pt x="5629" y="6499"/>
                    <a:pt x="5917" y="6202"/>
                    <a:pt x="5855" y="5837"/>
                  </a:cubicBezTo>
                  <a:lnTo>
                    <a:pt x="5574" y="4188"/>
                  </a:lnTo>
                  <a:lnTo>
                    <a:pt x="6770" y="3023"/>
                  </a:lnTo>
                  <a:cubicBezTo>
                    <a:pt x="7108" y="2694"/>
                    <a:pt x="6921" y="2123"/>
                    <a:pt x="6456" y="2056"/>
                  </a:cubicBezTo>
                  <a:lnTo>
                    <a:pt x="4801" y="1815"/>
                  </a:lnTo>
                  <a:lnTo>
                    <a:pt x="4062" y="317"/>
                  </a:lnTo>
                  <a:cubicBezTo>
                    <a:pt x="3957" y="106"/>
                    <a:pt x="3756" y="0"/>
                    <a:pt x="35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127" name="Google Shape;10960;p76">
              <a:extLst>
                <a:ext uri="{FF2B5EF4-FFF2-40B4-BE49-F238E27FC236}">
                  <a16:creationId xmlns:a16="http://schemas.microsoft.com/office/drawing/2014/main" xmlns="" id="{1F73E18C-D478-4BAE-B1D8-7DDBF114BA30}"/>
                </a:ext>
              </a:extLst>
            </p:cNvPr>
            <p:cNvSpPr/>
            <p:nvPr/>
          </p:nvSpPr>
          <p:spPr>
            <a:xfrm>
              <a:off x="5648375" y="1427025"/>
              <a:ext cx="483200" cy="483125"/>
            </a:xfrm>
            <a:custGeom>
              <a:avLst/>
              <a:gdLst/>
              <a:ahLst/>
              <a:cxnLst/>
              <a:rect l="l" t="t" r="r" b="b"/>
              <a:pathLst>
                <a:path w="19328" h="19325" extrusionOk="0">
                  <a:moveTo>
                    <a:pt x="2265" y="2304"/>
                  </a:moveTo>
                  <a:cubicBezTo>
                    <a:pt x="2890" y="2304"/>
                    <a:pt x="3397" y="2808"/>
                    <a:pt x="3397" y="3437"/>
                  </a:cubicBezTo>
                  <a:lnTo>
                    <a:pt x="3397" y="7398"/>
                  </a:lnTo>
                  <a:lnTo>
                    <a:pt x="3397" y="7474"/>
                  </a:lnTo>
                  <a:lnTo>
                    <a:pt x="1637" y="6299"/>
                  </a:lnTo>
                  <a:cubicBezTo>
                    <a:pt x="1320" y="6088"/>
                    <a:pt x="1129" y="5734"/>
                    <a:pt x="1132" y="5357"/>
                  </a:cubicBezTo>
                  <a:lnTo>
                    <a:pt x="1132" y="3437"/>
                  </a:lnTo>
                  <a:cubicBezTo>
                    <a:pt x="1132" y="2808"/>
                    <a:pt x="1640" y="2304"/>
                    <a:pt x="2265" y="2304"/>
                  </a:cubicBezTo>
                  <a:close/>
                  <a:moveTo>
                    <a:pt x="17060" y="2304"/>
                  </a:moveTo>
                  <a:cubicBezTo>
                    <a:pt x="17685" y="2304"/>
                    <a:pt x="18192" y="2808"/>
                    <a:pt x="18192" y="3437"/>
                  </a:cubicBezTo>
                  <a:lnTo>
                    <a:pt x="18192" y="5357"/>
                  </a:lnTo>
                  <a:cubicBezTo>
                    <a:pt x="18192" y="5737"/>
                    <a:pt x="18005" y="6091"/>
                    <a:pt x="17688" y="6302"/>
                  </a:cubicBezTo>
                  <a:lnTo>
                    <a:pt x="15928" y="7474"/>
                  </a:lnTo>
                  <a:lnTo>
                    <a:pt x="15928" y="7398"/>
                  </a:lnTo>
                  <a:lnTo>
                    <a:pt x="15928" y="3437"/>
                  </a:lnTo>
                  <a:cubicBezTo>
                    <a:pt x="15928" y="2808"/>
                    <a:pt x="16435" y="2304"/>
                    <a:pt x="17060" y="2304"/>
                  </a:cubicBezTo>
                  <a:close/>
                  <a:moveTo>
                    <a:pt x="14795" y="1133"/>
                  </a:moveTo>
                  <a:lnTo>
                    <a:pt x="14795" y="7398"/>
                  </a:lnTo>
                  <a:cubicBezTo>
                    <a:pt x="14795" y="8763"/>
                    <a:pt x="14095" y="9641"/>
                    <a:pt x="12120" y="10759"/>
                  </a:cubicBezTo>
                  <a:cubicBezTo>
                    <a:pt x="11069" y="11354"/>
                    <a:pt x="10372" y="12422"/>
                    <a:pt x="10248" y="13627"/>
                  </a:cubicBezTo>
                  <a:lnTo>
                    <a:pt x="9058" y="13627"/>
                  </a:lnTo>
                  <a:cubicBezTo>
                    <a:pt x="8877" y="12368"/>
                    <a:pt x="8041" y="11269"/>
                    <a:pt x="6791" y="10686"/>
                  </a:cubicBezTo>
                  <a:cubicBezTo>
                    <a:pt x="5332" y="10007"/>
                    <a:pt x="4529" y="8835"/>
                    <a:pt x="4529" y="7398"/>
                  </a:cubicBezTo>
                  <a:lnTo>
                    <a:pt x="4529" y="1133"/>
                  </a:lnTo>
                  <a:close/>
                  <a:moveTo>
                    <a:pt x="11927" y="14759"/>
                  </a:moveTo>
                  <a:cubicBezTo>
                    <a:pt x="12241" y="14759"/>
                    <a:pt x="12495" y="15010"/>
                    <a:pt x="12495" y="15324"/>
                  </a:cubicBezTo>
                  <a:lnTo>
                    <a:pt x="12495" y="15892"/>
                  </a:lnTo>
                  <a:lnTo>
                    <a:pt x="10795" y="15892"/>
                  </a:lnTo>
                  <a:cubicBezTo>
                    <a:pt x="10481" y="15892"/>
                    <a:pt x="10230" y="16142"/>
                    <a:pt x="10230" y="16456"/>
                  </a:cubicBezTo>
                  <a:cubicBezTo>
                    <a:pt x="10230" y="16770"/>
                    <a:pt x="10481" y="17024"/>
                    <a:pt x="10795" y="17024"/>
                  </a:cubicBezTo>
                  <a:lnTo>
                    <a:pt x="13059" y="17024"/>
                  </a:lnTo>
                  <a:cubicBezTo>
                    <a:pt x="13373" y="17024"/>
                    <a:pt x="13627" y="17275"/>
                    <a:pt x="13627" y="17589"/>
                  </a:cubicBezTo>
                  <a:lnTo>
                    <a:pt x="13627" y="18193"/>
                  </a:lnTo>
                  <a:lnTo>
                    <a:pt x="5701" y="18193"/>
                  </a:lnTo>
                  <a:lnTo>
                    <a:pt x="5701" y="17589"/>
                  </a:lnTo>
                  <a:cubicBezTo>
                    <a:pt x="5701" y="17275"/>
                    <a:pt x="5951" y="17024"/>
                    <a:pt x="6265" y="17024"/>
                  </a:cubicBezTo>
                  <a:lnTo>
                    <a:pt x="8530" y="17024"/>
                  </a:lnTo>
                  <a:cubicBezTo>
                    <a:pt x="8844" y="17024"/>
                    <a:pt x="9095" y="16770"/>
                    <a:pt x="9095" y="16456"/>
                  </a:cubicBezTo>
                  <a:cubicBezTo>
                    <a:pt x="9095" y="16142"/>
                    <a:pt x="8844" y="15892"/>
                    <a:pt x="8530" y="15892"/>
                  </a:cubicBezTo>
                  <a:lnTo>
                    <a:pt x="6833" y="15892"/>
                  </a:lnTo>
                  <a:lnTo>
                    <a:pt x="6833" y="15324"/>
                  </a:lnTo>
                  <a:cubicBezTo>
                    <a:pt x="6833" y="15010"/>
                    <a:pt x="7084" y="14759"/>
                    <a:pt x="7398" y="14759"/>
                  </a:cubicBezTo>
                  <a:close/>
                  <a:moveTo>
                    <a:pt x="3965" y="0"/>
                  </a:moveTo>
                  <a:cubicBezTo>
                    <a:pt x="3651" y="0"/>
                    <a:pt x="3397" y="254"/>
                    <a:pt x="3397" y="568"/>
                  </a:cubicBezTo>
                  <a:lnTo>
                    <a:pt x="3397" y="1474"/>
                  </a:lnTo>
                  <a:cubicBezTo>
                    <a:pt x="3032" y="1264"/>
                    <a:pt x="2645" y="1168"/>
                    <a:pt x="2269" y="1168"/>
                  </a:cubicBezTo>
                  <a:cubicBezTo>
                    <a:pt x="1086" y="1168"/>
                    <a:pt x="0" y="2113"/>
                    <a:pt x="0" y="3437"/>
                  </a:cubicBezTo>
                  <a:lnTo>
                    <a:pt x="0" y="5357"/>
                  </a:lnTo>
                  <a:cubicBezTo>
                    <a:pt x="0" y="6115"/>
                    <a:pt x="378" y="6821"/>
                    <a:pt x="1009" y="7241"/>
                  </a:cubicBezTo>
                  <a:lnTo>
                    <a:pt x="3651" y="9001"/>
                  </a:lnTo>
                  <a:cubicBezTo>
                    <a:pt x="3663" y="9010"/>
                    <a:pt x="3678" y="9019"/>
                    <a:pt x="3690" y="9026"/>
                  </a:cubicBezTo>
                  <a:cubicBezTo>
                    <a:pt x="4125" y="10170"/>
                    <a:pt x="5027" y="11112"/>
                    <a:pt x="6314" y="11710"/>
                  </a:cubicBezTo>
                  <a:cubicBezTo>
                    <a:pt x="7156" y="12105"/>
                    <a:pt x="7736" y="12812"/>
                    <a:pt x="7911" y="13627"/>
                  </a:cubicBezTo>
                  <a:lnTo>
                    <a:pt x="7398" y="13627"/>
                  </a:lnTo>
                  <a:cubicBezTo>
                    <a:pt x="6459" y="13627"/>
                    <a:pt x="5701" y="14385"/>
                    <a:pt x="5701" y="15324"/>
                  </a:cubicBezTo>
                  <a:lnTo>
                    <a:pt x="5701" y="15988"/>
                  </a:lnTo>
                  <a:cubicBezTo>
                    <a:pt x="5021" y="16227"/>
                    <a:pt x="4569" y="16870"/>
                    <a:pt x="4569" y="17589"/>
                  </a:cubicBezTo>
                  <a:lnTo>
                    <a:pt x="4569" y="18760"/>
                  </a:lnTo>
                  <a:cubicBezTo>
                    <a:pt x="4569" y="19071"/>
                    <a:pt x="4819" y="19325"/>
                    <a:pt x="5133" y="19325"/>
                  </a:cubicBezTo>
                  <a:lnTo>
                    <a:pt x="14191" y="19325"/>
                  </a:lnTo>
                  <a:cubicBezTo>
                    <a:pt x="14506" y="19325"/>
                    <a:pt x="14759" y="19071"/>
                    <a:pt x="14759" y="18760"/>
                  </a:cubicBezTo>
                  <a:lnTo>
                    <a:pt x="14759" y="17589"/>
                  </a:lnTo>
                  <a:cubicBezTo>
                    <a:pt x="14756" y="16870"/>
                    <a:pt x="14303" y="16227"/>
                    <a:pt x="13627" y="15988"/>
                  </a:cubicBezTo>
                  <a:lnTo>
                    <a:pt x="13627" y="15324"/>
                  </a:lnTo>
                  <a:cubicBezTo>
                    <a:pt x="13624" y="14385"/>
                    <a:pt x="12866" y="13627"/>
                    <a:pt x="11927" y="13627"/>
                  </a:cubicBezTo>
                  <a:lnTo>
                    <a:pt x="11389" y="13627"/>
                  </a:lnTo>
                  <a:cubicBezTo>
                    <a:pt x="11507" y="12833"/>
                    <a:pt x="11981" y="12139"/>
                    <a:pt x="12679" y="11743"/>
                  </a:cubicBezTo>
                  <a:cubicBezTo>
                    <a:pt x="14044" y="10973"/>
                    <a:pt x="15088" y="10170"/>
                    <a:pt x="15593" y="9047"/>
                  </a:cubicBezTo>
                  <a:cubicBezTo>
                    <a:pt x="15623" y="9035"/>
                    <a:pt x="15650" y="9019"/>
                    <a:pt x="15677" y="9001"/>
                  </a:cubicBezTo>
                  <a:lnTo>
                    <a:pt x="18319" y="7241"/>
                  </a:lnTo>
                  <a:cubicBezTo>
                    <a:pt x="18947" y="6821"/>
                    <a:pt x="19328" y="6115"/>
                    <a:pt x="19328" y="5357"/>
                  </a:cubicBezTo>
                  <a:lnTo>
                    <a:pt x="19328" y="3437"/>
                  </a:lnTo>
                  <a:cubicBezTo>
                    <a:pt x="19325" y="2113"/>
                    <a:pt x="18239" y="1168"/>
                    <a:pt x="17057" y="1168"/>
                  </a:cubicBezTo>
                  <a:cubicBezTo>
                    <a:pt x="16681" y="1168"/>
                    <a:pt x="16295" y="1264"/>
                    <a:pt x="15931" y="1474"/>
                  </a:cubicBezTo>
                  <a:lnTo>
                    <a:pt x="15931" y="568"/>
                  </a:lnTo>
                  <a:cubicBezTo>
                    <a:pt x="15931" y="254"/>
                    <a:pt x="15677" y="0"/>
                    <a:pt x="153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128" name="Google Shape;10961;p76">
            <a:extLst>
              <a:ext uri="{FF2B5EF4-FFF2-40B4-BE49-F238E27FC236}">
                <a16:creationId xmlns:a16="http://schemas.microsoft.com/office/drawing/2014/main" xmlns="" id="{67CA992C-14DF-414F-8F6C-9218036606DD}"/>
              </a:ext>
            </a:extLst>
          </p:cNvPr>
          <p:cNvGrpSpPr/>
          <p:nvPr userDrawn="1"/>
        </p:nvGrpSpPr>
        <p:grpSpPr>
          <a:xfrm>
            <a:off x="4604808" y="2927009"/>
            <a:ext cx="344622" cy="340204"/>
            <a:chOff x="6238300" y="1426975"/>
            <a:chExt cx="489450" cy="483175"/>
          </a:xfrm>
        </p:grpSpPr>
        <p:sp>
          <p:nvSpPr>
            <p:cNvPr id="1129" name="Google Shape;10962;p76">
              <a:extLst>
                <a:ext uri="{FF2B5EF4-FFF2-40B4-BE49-F238E27FC236}">
                  <a16:creationId xmlns:a16="http://schemas.microsoft.com/office/drawing/2014/main" xmlns="" id="{40EBDA2B-038C-4776-9A26-B2FDE81FFC31}"/>
                </a:ext>
              </a:extLst>
            </p:cNvPr>
            <p:cNvSpPr/>
            <p:nvPr/>
          </p:nvSpPr>
          <p:spPr>
            <a:xfrm>
              <a:off x="6238300" y="1426975"/>
              <a:ext cx="489450" cy="483175"/>
            </a:xfrm>
            <a:custGeom>
              <a:avLst/>
              <a:gdLst/>
              <a:ahLst/>
              <a:cxnLst/>
              <a:rect l="l" t="t" r="r" b="b"/>
              <a:pathLst>
                <a:path w="19578" h="19327" extrusionOk="0">
                  <a:moveTo>
                    <a:pt x="16109" y="2267"/>
                  </a:moveTo>
                  <a:lnTo>
                    <a:pt x="16109" y="4803"/>
                  </a:lnTo>
                  <a:lnTo>
                    <a:pt x="14977" y="3831"/>
                  </a:lnTo>
                  <a:lnTo>
                    <a:pt x="14977" y="2267"/>
                  </a:lnTo>
                  <a:close/>
                  <a:moveTo>
                    <a:pt x="9880" y="1135"/>
                  </a:moveTo>
                  <a:cubicBezTo>
                    <a:pt x="10011" y="1135"/>
                    <a:pt x="10142" y="1181"/>
                    <a:pt x="10248" y="1274"/>
                  </a:cubicBezTo>
                  <a:lnTo>
                    <a:pt x="18174" y="8067"/>
                  </a:lnTo>
                  <a:cubicBezTo>
                    <a:pt x="18413" y="8270"/>
                    <a:pt x="18440" y="8626"/>
                    <a:pt x="18238" y="8864"/>
                  </a:cubicBezTo>
                  <a:lnTo>
                    <a:pt x="18238" y="8861"/>
                  </a:lnTo>
                  <a:cubicBezTo>
                    <a:pt x="18129" y="8988"/>
                    <a:pt x="17972" y="9061"/>
                    <a:pt x="17809" y="9061"/>
                  </a:cubicBezTo>
                  <a:cubicBezTo>
                    <a:pt x="17673" y="9061"/>
                    <a:pt x="17540" y="9012"/>
                    <a:pt x="17440" y="8925"/>
                  </a:cubicBezTo>
                  <a:lnTo>
                    <a:pt x="10251" y="2762"/>
                  </a:lnTo>
                  <a:cubicBezTo>
                    <a:pt x="10145" y="2672"/>
                    <a:pt x="10014" y="2626"/>
                    <a:pt x="9883" y="2626"/>
                  </a:cubicBezTo>
                  <a:cubicBezTo>
                    <a:pt x="9751" y="2626"/>
                    <a:pt x="9620" y="2672"/>
                    <a:pt x="9514" y="2762"/>
                  </a:cubicBezTo>
                  <a:lnTo>
                    <a:pt x="2687" y="8553"/>
                  </a:lnTo>
                  <a:cubicBezTo>
                    <a:pt x="2657" y="8575"/>
                    <a:pt x="2633" y="8596"/>
                    <a:pt x="2609" y="8623"/>
                  </a:cubicBezTo>
                  <a:lnTo>
                    <a:pt x="2250" y="8925"/>
                  </a:lnTo>
                  <a:cubicBezTo>
                    <a:pt x="2142" y="9016"/>
                    <a:pt x="2012" y="9060"/>
                    <a:pt x="1882" y="9060"/>
                  </a:cubicBezTo>
                  <a:cubicBezTo>
                    <a:pt x="1723" y="9060"/>
                    <a:pt x="1565" y="8994"/>
                    <a:pt x="1452" y="8864"/>
                  </a:cubicBezTo>
                  <a:cubicBezTo>
                    <a:pt x="1250" y="8629"/>
                    <a:pt x="1274" y="8273"/>
                    <a:pt x="1510" y="8067"/>
                  </a:cubicBezTo>
                  <a:lnTo>
                    <a:pt x="9511" y="1274"/>
                  </a:lnTo>
                  <a:cubicBezTo>
                    <a:pt x="9617" y="1181"/>
                    <a:pt x="9748" y="1135"/>
                    <a:pt x="9880" y="1135"/>
                  </a:cubicBezTo>
                  <a:close/>
                  <a:moveTo>
                    <a:pt x="12147" y="13665"/>
                  </a:moveTo>
                  <a:lnTo>
                    <a:pt x="12147" y="18195"/>
                  </a:lnTo>
                  <a:lnTo>
                    <a:pt x="7543" y="18195"/>
                  </a:lnTo>
                  <a:lnTo>
                    <a:pt x="7543" y="13665"/>
                  </a:lnTo>
                  <a:close/>
                  <a:moveTo>
                    <a:pt x="9883" y="3937"/>
                  </a:moveTo>
                  <a:lnTo>
                    <a:pt x="16109" y="9275"/>
                  </a:lnTo>
                  <a:lnTo>
                    <a:pt x="16109" y="18195"/>
                  </a:lnTo>
                  <a:lnTo>
                    <a:pt x="13280" y="18195"/>
                  </a:lnTo>
                  <a:lnTo>
                    <a:pt x="13280" y="13101"/>
                  </a:lnTo>
                  <a:cubicBezTo>
                    <a:pt x="13280" y="12787"/>
                    <a:pt x="13026" y="12533"/>
                    <a:pt x="12712" y="12533"/>
                  </a:cubicBezTo>
                  <a:lnTo>
                    <a:pt x="6975" y="12533"/>
                  </a:lnTo>
                  <a:cubicBezTo>
                    <a:pt x="6661" y="12533"/>
                    <a:pt x="6410" y="12787"/>
                    <a:pt x="6410" y="13101"/>
                  </a:cubicBezTo>
                  <a:lnTo>
                    <a:pt x="6410" y="18195"/>
                  </a:lnTo>
                  <a:lnTo>
                    <a:pt x="3578" y="18195"/>
                  </a:lnTo>
                  <a:lnTo>
                    <a:pt x="3578" y="9281"/>
                  </a:lnTo>
                  <a:lnTo>
                    <a:pt x="9883" y="3937"/>
                  </a:lnTo>
                  <a:close/>
                  <a:moveTo>
                    <a:pt x="9883" y="0"/>
                  </a:moveTo>
                  <a:cubicBezTo>
                    <a:pt x="9489" y="0"/>
                    <a:pt x="9095" y="137"/>
                    <a:pt x="8778" y="410"/>
                  </a:cubicBezTo>
                  <a:lnTo>
                    <a:pt x="773" y="7204"/>
                  </a:lnTo>
                  <a:cubicBezTo>
                    <a:pt x="154" y="7738"/>
                    <a:pt x="0" y="8635"/>
                    <a:pt x="411" y="9345"/>
                  </a:cubicBezTo>
                  <a:cubicBezTo>
                    <a:pt x="720" y="9881"/>
                    <a:pt x="1289" y="10193"/>
                    <a:pt x="1882" y="10193"/>
                  </a:cubicBezTo>
                  <a:cubicBezTo>
                    <a:pt x="2070" y="10193"/>
                    <a:pt x="2261" y="10162"/>
                    <a:pt x="2446" y="10096"/>
                  </a:cubicBezTo>
                  <a:lnTo>
                    <a:pt x="2446" y="18762"/>
                  </a:lnTo>
                  <a:cubicBezTo>
                    <a:pt x="2446" y="19073"/>
                    <a:pt x="2699" y="19327"/>
                    <a:pt x="3010" y="19327"/>
                  </a:cubicBezTo>
                  <a:lnTo>
                    <a:pt x="16673" y="19327"/>
                  </a:lnTo>
                  <a:cubicBezTo>
                    <a:pt x="16987" y="19327"/>
                    <a:pt x="17241" y="19073"/>
                    <a:pt x="17241" y="18762"/>
                  </a:cubicBezTo>
                  <a:lnTo>
                    <a:pt x="17241" y="10096"/>
                  </a:lnTo>
                  <a:cubicBezTo>
                    <a:pt x="17431" y="10163"/>
                    <a:pt x="17623" y="10195"/>
                    <a:pt x="17809" y="10195"/>
                  </a:cubicBezTo>
                  <a:cubicBezTo>
                    <a:pt x="18756" y="10195"/>
                    <a:pt x="19578" y="9388"/>
                    <a:pt x="19500" y="8363"/>
                  </a:cubicBezTo>
                  <a:cubicBezTo>
                    <a:pt x="19466" y="7913"/>
                    <a:pt x="19255" y="7497"/>
                    <a:pt x="18914" y="7204"/>
                  </a:cubicBezTo>
                  <a:lnTo>
                    <a:pt x="17241" y="5770"/>
                  </a:lnTo>
                  <a:lnTo>
                    <a:pt x="17241" y="1702"/>
                  </a:lnTo>
                  <a:cubicBezTo>
                    <a:pt x="17241" y="1388"/>
                    <a:pt x="16987" y="1135"/>
                    <a:pt x="16676" y="1135"/>
                  </a:cubicBezTo>
                  <a:lnTo>
                    <a:pt x="14412" y="1135"/>
                  </a:lnTo>
                  <a:cubicBezTo>
                    <a:pt x="14098" y="1135"/>
                    <a:pt x="13844" y="1388"/>
                    <a:pt x="13844" y="1702"/>
                  </a:cubicBezTo>
                  <a:lnTo>
                    <a:pt x="13844" y="2862"/>
                  </a:lnTo>
                  <a:lnTo>
                    <a:pt x="10988" y="410"/>
                  </a:lnTo>
                  <a:cubicBezTo>
                    <a:pt x="10671" y="137"/>
                    <a:pt x="10277" y="0"/>
                    <a:pt x="98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130" name="Google Shape;10963;p76">
              <a:extLst>
                <a:ext uri="{FF2B5EF4-FFF2-40B4-BE49-F238E27FC236}">
                  <a16:creationId xmlns:a16="http://schemas.microsoft.com/office/drawing/2014/main" xmlns="" id="{7843F56F-39EC-420F-8056-924B9ADF9DE6}"/>
                </a:ext>
              </a:extLst>
            </p:cNvPr>
            <p:cNvSpPr/>
            <p:nvPr/>
          </p:nvSpPr>
          <p:spPr>
            <a:xfrm>
              <a:off x="6426850" y="1596875"/>
              <a:ext cx="115150" cy="113250"/>
            </a:xfrm>
            <a:custGeom>
              <a:avLst/>
              <a:gdLst/>
              <a:ahLst/>
              <a:cxnLst/>
              <a:rect l="l" t="t" r="r" b="b"/>
              <a:pathLst>
                <a:path w="4606" h="4530" extrusionOk="0">
                  <a:moveTo>
                    <a:pt x="3473" y="1132"/>
                  </a:moveTo>
                  <a:lnTo>
                    <a:pt x="3473" y="3397"/>
                  </a:lnTo>
                  <a:lnTo>
                    <a:pt x="1133" y="3397"/>
                  </a:lnTo>
                  <a:lnTo>
                    <a:pt x="1133" y="1132"/>
                  </a:lnTo>
                  <a:close/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lnTo>
                    <a:pt x="1" y="3965"/>
                  </a:lnTo>
                  <a:cubicBezTo>
                    <a:pt x="1" y="4276"/>
                    <a:pt x="251" y="4529"/>
                    <a:pt x="565" y="4529"/>
                  </a:cubicBezTo>
                  <a:lnTo>
                    <a:pt x="4038" y="4529"/>
                  </a:lnTo>
                  <a:cubicBezTo>
                    <a:pt x="4352" y="4529"/>
                    <a:pt x="4605" y="4276"/>
                    <a:pt x="4605" y="3965"/>
                  </a:cubicBezTo>
                  <a:lnTo>
                    <a:pt x="4605" y="568"/>
                  </a:lnTo>
                  <a:cubicBezTo>
                    <a:pt x="4605" y="254"/>
                    <a:pt x="4352" y="0"/>
                    <a:pt x="40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131" name="Google Shape;10964;p76">
              <a:extLst>
                <a:ext uri="{FF2B5EF4-FFF2-40B4-BE49-F238E27FC236}">
                  <a16:creationId xmlns:a16="http://schemas.microsoft.com/office/drawing/2014/main" xmlns="" id="{36967A74-C336-4604-9EB4-A9E9CB3B3A27}"/>
                </a:ext>
              </a:extLst>
            </p:cNvPr>
            <p:cNvSpPr/>
            <p:nvPr/>
          </p:nvSpPr>
          <p:spPr>
            <a:xfrm>
              <a:off x="6485350" y="1796900"/>
              <a:ext cx="28325" cy="28325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5" y="1"/>
                  </a:moveTo>
                  <a:cubicBezTo>
                    <a:pt x="251" y="1"/>
                    <a:pt x="1" y="254"/>
                    <a:pt x="1" y="568"/>
                  </a:cubicBezTo>
                  <a:cubicBezTo>
                    <a:pt x="1" y="879"/>
                    <a:pt x="251" y="1133"/>
                    <a:pt x="565" y="1133"/>
                  </a:cubicBezTo>
                  <a:cubicBezTo>
                    <a:pt x="879" y="1133"/>
                    <a:pt x="1133" y="879"/>
                    <a:pt x="1133" y="568"/>
                  </a:cubicBezTo>
                  <a:cubicBezTo>
                    <a:pt x="1133" y="254"/>
                    <a:pt x="879" y="1"/>
                    <a:pt x="5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sp>
        <p:nvSpPr>
          <p:cNvPr id="1132" name="Google Shape;10965;p76">
            <a:extLst>
              <a:ext uri="{FF2B5EF4-FFF2-40B4-BE49-F238E27FC236}">
                <a16:creationId xmlns:a16="http://schemas.microsoft.com/office/drawing/2014/main" xmlns="" id="{4F341F42-B4A2-4DE6-97F3-FC607B04B238}"/>
              </a:ext>
            </a:extLst>
          </p:cNvPr>
          <p:cNvSpPr/>
          <p:nvPr userDrawn="1"/>
        </p:nvSpPr>
        <p:spPr>
          <a:xfrm>
            <a:off x="865437" y="3346493"/>
            <a:ext cx="300792" cy="338725"/>
          </a:xfrm>
          <a:custGeom>
            <a:avLst/>
            <a:gdLst/>
            <a:ahLst/>
            <a:cxnLst/>
            <a:rect l="l" t="t" r="r" b="b"/>
            <a:pathLst>
              <a:path w="17088" h="19243" extrusionOk="0">
                <a:moveTo>
                  <a:pt x="15955" y="1281"/>
                </a:moveTo>
                <a:lnTo>
                  <a:pt x="15955" y="3452"/>
                </a:lnTo>
                <a:lnTo>
                  <a:pt x="5586" y="5877"/>
                </a:lnTo>
                <a:lnTo>
                  <a:pt x="5586" y="3703"/>
                </a:lnTo>
                <a:lnTo>
                  <a:pt x="15955" y="1281"/>
                </a:lnTo>
                <a:close/>
                <a:moveTo>
                  <a:pt x="14425" y="12363"/>
                </a:moveTo>
                <a:cubicBezTo>
                  <a:pt x="14622" y="12363"/>
                  <a:pt x="14821" y="12401"/>
                  <a:pt x="15010" y="12480"/>
                </a:cubicBezTo>
                <a:cubicBezTo>
                  <a:pt x="15584" y="12716"/>
                  <a:pt x="15955" y="13274"/>
                  <a:pt x="15955" y="13893"/>
                </a:cubicBezTo>
                <a:cubicBezTo>
                  <a:pt x="15955" y="14739"/>
                  <a:pt x="15270" y="15421"/>
                  <a:pt x="14424" y="15421"/>
                </a:cubicBezTo>
                <a:cubicBezTo>
                  <a:pt x="13805" y="15421"/>
                  <a:pt x="13250" y="15050"/>
                  <a:pt x="13011" y="14479"/>
                </a:cubicBezTo>
                <a:cubicBezTo>
                  <a:pt x="12776" y="13905"/>
                  <a:pt x="12905" y="13247"/>
                  <a:pt x="13343" y="12809"/>
                </a:cubicBezTo>
                <a:cubicBezTo>
                  <a:pt x="13636" y="12519"/>
                  <a:pt x="14027" y="12363"/>
                  <a:pt x="14425" y="12363"/>
                </a:cubicBezTo>
                <a:close/>
                <a:moveTo>
                  <a:pt x="2925" y="15050"/>
                </a:moveTo>
                <a:cubicBezTo>
                  <a:pt x="3122" y="15050"/>
                  <a:pt x="3322" y="15088"/>
                  <a:pt x="3512" y="15168"/>
                </a:cubicBezTo>
                <a:cubicBezTo>
                  <a:pt x="4083" y="15403"/>
                  <a:pt x="4454" y="15962"/>
                  <a:pt x="4454" y="16581"/>
                </a:cubicBezTo>
                <a:cubicBezTo>
                  <a:pt x="4454" y="17423"/>
                  <a:pt x="3769" y="18108"/>
                  <a:pt x="2926" y="18108"/>
                </a:cubicBezTo>
                <a:cubicBezTo>
                  <a:pt x="2307" y="18108"/>
                  <a:pt x="1749" y="17737"/>
                  <a:pt x="1513" y="17166"/>
                </a:cubicBezTo>
                <a:cubicBezTo>
                  <a:pt x="1275" y="16593"/>
                  <a:pt x="1407" y="15934"/>
                  <a:pt x="1845" y="15497"/>
                </a:cubicBezTo>
                <a:cubicBezTo>
                  <a:pt x="2136" y="15206"/>
                  <a:pt x="2527" y="15050"/>
                  <a:pt x="2925" y="15050"/>
                </a:cubicBezTo>
                <a:close/>
                <a:moveTo>
                  <a:pt x="16525" y="0"/>
                </a:moveTo>
                <a:cubicBezTo>
                  <a:pt x="16481" y="0"/>
                  <a:pt x="16437" y="5"/>
                  <a:pt x="16393" y="16"/>
                </a:cubicBezTo>
                <a:lnTo>
                  <a:pt x="4892" y="2703"/>
                </a:lnTo>
                <a:cubicBezTo>
                  <a:pt x="4635" y="2761"/>
                  <a:pt x="4454" y="2990"/>
                  <a:pt x="4454" y="3253"/>
                </a:cubicBezTo>
                <a:lnTo>
                  <a:pt x="4454" y="14404"/>
                </a:lnTo>
                <a:cubicBezTo>
                  <a:pt x="3994" y="14081"/>
                  <a:pt x="3459" y="13921"/>
                  <a:pt x="2926" y="13921"/>
                </a:cubicBezTo>
                <a:cubicBezTo>
                  <a:pt x="2299" y="13921"/>
                  <a:pt x="1673" y="14143"/>
                  <a:pt x="1175" y="14579"/>
                </a:cubicBezTo>
                <a:cubicBezTo>
                  <a:pt x="251" y="15388"/>
                  <a:pt x="0" y="16720"/>
                  <a:pt x="568" y="17810"/>
                </a:cubicBezTo>
                <a:cubicBezTo>
                  <a:pt x="1032" y="18704"/>
                  <a:pt x="1950" y="19242"/>
                  <a:pt x="2925" y="19242"/>
                </a:cubicBezTo>
                <a:cubicBezTo>
                  <a:pt x="3136" y="19242"/>
                  <a:pt x="3349" y="19217"/>
                  <a:pt x="3560" y="19165"/>
                </a:cubicBezTo>
                <a:cubicBezTo>
                  <a:pt x="4750" y="18872"/>
                  <a:pt x="5589" y="17807"/>
                  <a:pt x="5586" y="16581"/>
                </a:cubicBezTo>
                <a:lnTo>
                  <a:pt x="5586" y="7039"/>
                </a:lnTo>
                <a:lnTo>
                  <a:pt x="15955" y="4618"/>
                </a:lnTo>
                <a:lnTo>
                  <a:pt x="15955" y="11716"/>
                </a:lnTo>
                <a:cubicBezTo>
                  <a:pt x="15508" y="11399"/>
                  <a:pt x="14974" y="11230"/>
                  <a:pt x="14424" y="11230"/>
                </a:cubicBezTo>
                <a:cubicBezTo>
                  <a:pt x="13349" y="11230"/>
                  <a:pt x="12377" y="11879"/>
                  <a:pt x="11966" y="12873"/>
                </a:cubicBezTo>
                <a:cubicBezTo>
                  <a:pt x="11553" y="13869"/>
                  <a:pt x="11782" y="15014"/>
                  <a:pt x="12543" y="15774"/>
                </a:cubicBezTo>
                <a:cubicBezTo>
                  <a:pt x="13052" y="16283"/>
                  <a:pt x="13733" y="16555"/>
                  <a:pt x="14426" y="16555"/>
                </a:cubicBezTo>
                <a:cubicBezTo>
                  <a:pt x="14769" y="16555"/>
                  <a:pt x="15115" y="16488"/>
                  <a:pt x="15445" y="16351"/>
                </a:cubicBezTo>
                <a:cubicBezTo>
                  <a:pt x="16438" y="15941"/>
                  <a:pt x="17087" y="14968"/>
                  <a:pt x="17087" y="13893"/>
                </a:cubicBezTo>
                <a:lnTo>
                  <a:pt x="17087" y="565"/>
                </a:lnTo>
                <a:cubicBezTo>
                  <a:pt x="17087" y="246"/>
                  <a:pt x="16826" y="0"/>
                  <a:pt x="1652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5D74"/>
              </a:solidFill>
            </a:endParaRPr>
          </a:p>
        </p:txBody>
      </p:sp>
      <p:grpSp>
        <p:nvGrpSpPr>
          <p:cNvPr id="1133" name="Google Shape;10966;p76">
            <a:extLst>
              <a:ext uri="{FF2B5EF4-FFF2-40B4-BE49-F238E27FC236}">
                <a16:creationId xmlns:a16="http://schemas.microsoft.com/office/drawing/2014/main" xmlns="" id="{89EB18BD-164C-4DD2-BBCF-D2AD8D8E90DE}"/>
              </a:ext>
            </a:extLst>
          </p:cNvPr>
          <p:cNvGrpSpPr/>
          <p:nvPr userDrawn="1"/>
        </p:nvGrpSpPr>
        <p:grpSpPr>
          <a:xfrm>
            <a:off x="1263703" y="3346014"/>
            <a:ext cx="340168" cy="340186"/>
            <a:chOff x="1487200" y="2021475"/>
            <a:chExt cx="483125" cy="483150"/>
          </a:xfrm>
        </p:grpSpPr>
        <p:sp>
          <p:nvSpPr>
            <p:cNvPr id="1134" name="Google Shape;10967;p76">
              <a:extLst>
                <a:ext uri="{FF2B5EF4-FFF2-40B4-BE49-F238E27FC236}">
                  <a16:creationId xmlns:a16="http://schemas.microsoft.com/office/drawing/2014/main" xmlns="" id="{B9B2A1BB-1939-4D8B-A719-6C42814C7EC4}"/>
                </a:ext>
              </a:extLst>
            </p:cNvPr>
            <p:cNvSpPr/>
            <p:nvPr/>
          </p:nvSpPr>
          <p:spPr>
            <a:xfrm>
              <a:off x="1487200" y="2021475"/>
              <a:ext cx="483125" cy="483150"/>
            </a:xfrm>
            <a:custGeom>
              <a:avLst/>
              <a:gdLst/>
              <a:ahLst/>
              <a:cxnLst/>
              <a:rect l="l" t="t" r="r" b="b"/>
              <a:pathLst>
                <a:path w="19325" h="19326" extrusionOk="0">
                  <a:moveTo>
                    <a:pt x="17628" y="1133"/>
                  </a:moveTo>
                  <a:cubicBezTo>
                    <a:pt x="17939" y="1133"/>
                    <a:pt x="18192" y="1386"/>
                    <a:pt x="18192" y="1701"/>
                  </a:cubicBezTo>
                  <a:lnTo>
                    <a:pt x="18192" y="14796"/>
                  </a:lnTo>
                  <a:lnTo>
                    <a:pt x="1132" y="14796"/>
                  </a:lnTo>
                  <a:lnTo>
                    <a:pt x="1132" y="1701"/>
                  </a:lnTo>
                  <a:cubicBezTo>
                    <a:pt x="1132" y="1386"/>
                    <a:pt x="1386" y="1133"/>
                    <a:pt x="1700" y="1133"/>
                  </a:cubicBezTo>
                  <a:close/>
                  <a:moveTo>
                    <a:pt x="18192" y="15928"/>
                  </a:moveTo>
                  <a:lnTo>
                    <a:pt x="18192" y="17628"/>
                  </a:lnTo>
                  <a:cubicBezTo>
                    <a:pt x="18192" y="17939"/>
                    <a:pt x="17939" y="18193"/>
                    <a:pt x="17628" y="18193"/>
                  </a:cubicBezTo>
                  <a:lnTo>
                    <a:pt x="1700" y="18193"/>
                  </a:lnTo>
                  <a:cubicBezTo>
                    <a:pt x="1386" y="18193"/>
                    <a:pt x="1132" y="17939"/>
                    <a:pt x="1132" y="17628"/>
                  </a:cubicBezTo>
                  <a:lnTo>
                    <a:pt x="1132" y="15928"/>
                  </a:lnTo>
                  <a:close/>
                  <a:moveTo>
                    <a:pt x="1700" y="1"/>
                  </a:moveTo>
                  <a:cubicBezTo>
                    <a:pt x="761" y="1"/>
                    <a:pt x="0" y="761"/>
                    <a:pt x="0" y="1701"/>
                  </a:cubicBezTo>
                  <a:lnTo>
                    <a:pt x="0" y="17628"/>
                  </a:lnTo>
                  <a:cubicBezTo>
                    <a:pt x="0" y="18564"/>
                    <a:pt x="761" y="19325"/>
                    <a:pt x="1700" y="19325"/>
                  </a:cubicBezTo>
                  <a:lnTo>
                    <a:pt x="17628" y="19325"/>
                  </a:lnTo>
                  <a:cubicBezTo>
                    <a:pt x="18564" y="19325"/>
                    <a:pt x="19325" y="18564"/>
                    <a:pt x="19325" y="17628"/>
                  </a:cubicBezTo>
                  <a:lnTo>
                    <a:pt x="19325" y="1701"/>
                  </a:lnTo>
                  <a:cubicBezTo>
                    <a:pt x="19325" y="761"/>
                    <a:pt x="18564" y="1"/>
                    <a:pt x="1762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135" name="Google Shape;10968;p76">
              <a:extLst>
                <a:ext uri="{FF2B5EF4-FFF2-40B4-BE49-F238E27FC236}">
                  <a16:creationId xmlns:a16="http://schemas.microsoft.com/office/drawing/2014/main" xmlns="" id="{0B4BB95B-9EE3-45D0-BF19-BDA023841967}"/>
                </a:ext>
              </a:extLst>
            </p:cNvPr>
            <p:cNvSpPr/>
            <p:nvPr/>
          </p:nvSpPr>
          <p:spPr>
            <a:xfrm>
              <a:off x="1573100" y="2078100"/>
              <a:ext cx="84875" cy="284000"/>
            </a:xfrm>
            <a:custGeom>
              <a:avLst/>
              <a:gdLst/>
              <a:ahLst/>
              <a:cxnLst/>
              <a:rect l="l" t="t" r="r" b="b"/>
              <a:pathLst>
                <a:path w="3395" h="11360" extrusionOk="0">
                  <a:moveTo>
                    <a:pt x="1697" y="6833"/>
                  </a:moveTo>
                  <a:cubicBezTo>
                    <a:pt x="2201" y="6833"/>
                    <a:pt x="2455" y="7440"/>
                    <a:pt x="2099" y="7799"/>
                  </a:cubicBezTo>
                  <a:cubicBezTo>
                    <a:pt x="1983" y="7914"/>
                    <a:pt x="1841" y="7966"/>
                    <a:pt x="1702" y="7966"/>
                  </a:cubicBezTo>
                  <a:cubicBezTo>
                    <a:pt x="1411" y="7966"/>
                    <a:pt x="1133" y="7739"/>
                    <a:pt x="1133" y="7398"/>
                  </a:cubicBezTo>
                  <a:cubicBezTo>
                    <a:pt x="1133" y="7084"/>
                    <a:pt x="1383" y="6833"/>
                    <a:pt x="1697" y="6833"/>
                  </a:cubicBezTo>
                  <a:close/>
                  <a:moveTo>
                    <a:pt x="1697" y="0"/>
                  </a:moveTo>
                  <a:cubicBezTo>
                    <a:pt x="1383" y="0"/>
                    <a:pt x="1133" y="254"/>
                    <a:pt x="1133" y="568"/>
                  </a:cubicBezTo>
                  <a:lnTo>
                    <a:pt x="1133" y="5798"/>
                  </a:lnTo>
                  <a:cubicBezTo>
                    <a:pt x="453" y="6036"/>
                    <a:pt x="0" y="6679"/>
                    <a:pt x="0" y="7398"/>
                  </a:cubicBezTo>
                  <a:cubicBezTo>
                    <a:pt x="0" y="8116"/>
                    <a:pt x="453" y="8760"/>
                    <a:pt x="1133" y="8998"/>
                  </a:cubicBezTo>
                  <a:lnTo>
                    <a:pt x="1133" y="10795"/>
                  </a:lnTo>
                  <a:cubicBezTo>
                    <a:pt x="1133" y="11109"/>
                    <a:pt x="1383" y="11359"/>
                    <a:pt x="1697" y="11359"/>
                  </a:cubicBezTo>
                  <a:cubicBezTo>
                    <a:pt x="2011" y="11359"/>
                    <a:pt x="2265" y="11109"/>
                    <a:pt x="2265" y="10795"/>
                  </a:cubicBezTo>
                  <a:lnTo>
                    <a:pt x="2265" y="8998"/>
                  </a:lnTo>
                  <a:cubicBezTo>
                    <a:pt x="2941" y="8760"/>
                    <a:pt x="3394" y="8116"/>
                    <a:pt x="3394" y="7398"/>
                  </a:cubicBezTo>
                  <a:cubicBezTo>
                    <a:pt x="3394" y="6679"/>
                    <a:pt x="2941" y="6036"/>
                    <a:pt x="2265" y="5798"/>
                  </a:cubicBezTo>
                  <a:lnTo>
                    <a:pt x="2265" y="568"/>
                  </a:lnTo>
                  <a:cubicBezTo>
                    <a:pt x="2265" y="254"/>
                    <a:pt x="2011" y="0"/>
                    <a:pt x="16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136" name="Google Shape;10969;p76">
              <a:extLst>
                <a:ext uri="{FF2B5EF4-FFF2-40B4-BE49-F238E27FC236}">
                  <a16:creationId xmlns:a16="http://schemas.microsoft.com/office/drawing/2014/main" xmlns="" id="{4270E447-2AED-4A3C-960A-C870A5485190}"/>
                </a:ext>
              </a:extLst>
            </p:cNvPr>
            <p:cNvSpPr/>
            <p:nvPr/>
          </p:nvSpPr>
          <p:spPr>
            <a:xfrm>
              <a:off x="1686325" y="2078100"/>
              <a:ext cx="84875" cy="284000"/>
            </a:xfrm>
            <a:custGeom>
              <a:avLst/>
              <a:gdLst/>
              <a:ahLst/>
              <a:cxnLst/>
              <a:rect l="l" t="t" r="r" b="b"/>
              <a:pathLst>
                <a:path w="3395" h="11360" extrusionOk="0">
                  <a:moveTo>
                    <a:pt x="1697" y="3436"/>
                  </a:moveTo>
                  <a:cubicBezTo>
                    <a:pt x="2011" y="3436"/>
                    <a:pt x="2262" y="3687"/>
                    <a:pt x="2262" y="4001"/>
                  </a:cubicBezTo>
                  <a:cubicBezTo>
                    <a:pt x="2262" y="4315"/>
                    <a:pt x="2011" y="4569"/>
                    <a:pt x="1697" y="4569"/>
                  </a:cubicBezTo>
                  <a:cubicBezTo>
                    <a:pt x="1383" y="4569"/>
                    <a:pt x="1133" y="4315"/>
                    <a:pt x="1133" y="4001"/>
                  </a:cubicBezTo>
                  <a:cubicBezTo>
                    <a:pt x="1133" y="3687"/>
                    <a:pt x="1383" y="3436"/>
                    <a:pt x="1697" y="3436"/>
                  </a:cubicBezTo>
                  <a:close/>
                  <a:moveTo>
                    <a:pt x="1697" y="0"/>
                  </a:moveTo>
                  <a:cubicBezTo>
                    <a:pt x="1383" y="0"/>
                    <a:pt x="1133" y="254"/>
                    <a:pt x="1133" y="568"/>
                  </a:cubicBezTo>
                  <a:lnTo>
                    <a:pt x="1133" y="2401"/>
                  </a:lnTo>
                  <a:cubicBezTo>
                    <a:pt x="453" y="2639"/>
                    <a:pt x="0" y="3282"/>
                    <a:pt x="0" y="4001"/>
                  </a:cubicBezTo>
                  <a:cubicBezTo>
                    <a:pt x="0" y="4720"/>
                    <a:pt x="453" y="5363"/>
                    <a:pt x="1133" y="5601"/>
                  </a:cubicBezTo>
                  <a:lnTo>
                    <a:pt x="1133" y="10795"/>
                  </a:lnTo>
                  <a:cubicBezTo>
                    <a:pt x="1133" y="11109"/>
                    <a:pt x="1383" y="11359"/>
                    <a:pt x="1697" y="11359"/>
                  </a:cubicBezTo>
                  <a:cubicBezTo>
                    <a:pt x="2011" y="11359"/>
                    <a:pt x="2265" y="11109"/>
                    <a:pt x="2265" y="10795"/>
                  </a:cubicBezTo>
                  <a:lnTo>
                    <a:pt x="2265" y="5601"/>
                  </a:lnTo>
                  <a:cubicBezTo>
                    <a:pt x="2941" y="5363"/>
                    <a:pt x="3394" y="4720"/>
                    <a:pt x="3394" y="4001"/>
                  </a:cubicBezTo>
                  <a:cubicBezTo>
                    <a:pt x="3394" y="3282"/>
                    <a:pt x="2941" y="2639"/>
                    <a:pt x="2265" y="2401"/>
                  </a:cubicBezTo>
                  <a:lnTo>
                    <a:pt x="2265" y="568"/>
                  </a:lnTo>
                  <a:cubicBezTo>
                    <a:pt x="2265" y="254"/>
                    <a:pt x="2011" y="0"/>
                    <a:pt x="16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137" name="Google Shape;10970;p76">
              <a:extLst>
                <a:ext uri="{FF2B5EF4-FFF2-40B4-BE49-F238E27FC236}">
                  <a16:creationId xmlns:a16="http://schemas.microsoft.com/office/drawing/2014/main" xmlns="" id="{1B6D2018-EE6D-4ECF-BC5E-9094E6344EA8}"/>
                </a:ext>
              </a:extLst>
            </p:cNvPr>
            <p:cNvSpPr/>
            <p:nvPr/>
          </p:nvSpPr>
          <p:spPr>
            <a:xfrm>
              <a:off x="1799550" y="2078100"/>
              <a:ext cx="84875" cy="284000"/>
            </a:xfrm>
            <a:custGeom>
              <a:avLst/>
              <a:gdLst/>
              <a:ahLst/>
              <a:cxnLst/>
              <a:rect l="l" t="t" r="r" b="b"/>
              <a:pathLst>
                <a:path w="3395" h="11360" extrusionOk="0">
                  <a:moveTo>
                    <a:pt x="1698" y="6833"/>
                  </a:moveTo>
                  <a:cubicBezTo>
                    <a:pt x="2202" y="6833"/>
                    <a:pt x="2455" y="7440"/>
                    <a:pt x="2099" y="7799"/>
                  </a:cubicBezTo>
                  <a:cubicBezTo>
                    <a:pt x="1983" y="7914"/>
                    <a:pt x="1841" y="7966"/>
                    <a:pt x="1703" y="7966"/>
                  </a:cubicBezTo>
                  <a:cubicBezTo>
                    <a:pt x="1411" y="7966"/>
                    <a:pt x="1133" y="7739"/>
                    <a:pt x="1133" y="7398"/>
                  </a:cubicBezTo>
                  <a:cubicBezTo>
                    <a:pt x="1133" y="7084"/>
                    <a:pt x="1384" y="6833"/>
                    <a:pt x="1698" y="6833"/>
                  </a:cubicBezTo>
                  <a:close/>
                  <a:moveTo>
                    <a:pt x="1698" y="0"/>
                  </a:moveTo>
                  <a:cubicBezTo>
                    <a:pt x="1384" y="0"/>
                    <a:pt x="1133" y="254"/>
                    <a:pt x="1133" y="568"/>
                  </a:cubicBezTo>
                  <a:lnTo>
                    <a:pt x="1133" y="5798"/>
                  </a:lnTo>
                  <a:cubicBezTo>
                    <a:pt x="454" y="6036"/>
                    <a:pt x="1" y="6679"/>
                    <a:pt x="1" y="7398"/>
                  </a:cubicBezTo>
                  <a:cubicBezTo>
                    <a:pt x="1" y="8116"/>
                    <a:pt x="454" y="8760"/>
                    <a:pt x="1133" y="8998"/>
                  </a:cubicBezTo>
                  <a:lnTo>
                    <a:pt x="1133" y="10795"/>
                  </a:lnTo>
                  <a:cubicBezTo>
                    <a:pt x="1133" y="11109"/>
                    <a:pt x="1384" y="11359"/>
                    <a:pt x="1698" y="11359"/>
                  </a:cubicBezTo>
                  <a:cubicBezTo>
                    <a:pt x="2012" y="11359"/>
                    <a:pt x="2265" y="11109"/>
                    <a:pt x="2265" y="10795"/>
                  </a:cubicBezTo>
                  <a:lnTo>
                    <a:pt x="2265" y="8998"/>
                  </a:lnTo>
                  <a:cubicBezTo>
                    <a:pt x="2942" y="8760"/>
                    <a:pt x="3394" y="8116"/>
                    <a:pt x="3394" y="7398"/>
                  </a:cubicBezTo>
                  <a:cubicBezTo>
                    <a:pt x="3394" y="6679"/>
                    <a:pt x="2942" y="6036"/>
                    <a:pt x="2265" y="5798"/>
                  </a:cubicBezTo>
                  <a:lnTo>
                    <a:pt x="2265" y="568"/>
                  </a:lnTo>
                  <a:cubicBezTo>
                    <a:pt x="2265" y="254"/>
                    <a:pt x="2012" y="0"/>
                    <a:pt x="16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138" name="Google Shape;10971;p76">
            <a:extLst>
              <a:ext uri="{FF2B5EF4-FFF2-40B4-BE49-F238E27FC236}">
                <a16:creationId xmlns:a16="http://schemas.microsoft.com/office/drawing/2014/main" xmlns="" id="{F83CBA52-8B47-4009-8F52-450D7CB1D02F}"/>
              </a:ext>
            </a:extLst>
          </p:cNvPr>
          <p:cNvGrpSpPr/>
          <p:nvPr userDrawn="1"/>
        </p:nvGrpSpPr>
        <p:grpSpPr>
          <a:xfrm>
            <a:off x="1678040" y="3366618"/>
            <a:ext cx="340168" cy="298978"/>
            <a:chOff x="2081650" y="2050750"/>
            <a:chExt cx="483125" cy="424625"/>
          </a:xfrm>
        </p:grpSpPr>
        <p:sp>
          <p:nvSpPr>
            <p:cNvPr id="1139" name="Google Shape;10972;p76">
              <a:extLst>
                <a:ext uri="{FF2B5EF4-FFF2-40B4-BE49-F238E27FC236}">
                  <a16:creationId xmlns:a16="http://schemas.microsoft.com/office/drawing/2014/main" xmlns="" id="{229EF908-D38A-45FC-BE1C-159A1CBAAA8E}"/>
                </a:ext>
              </a:extLst>
            </p:cNvPr>
            <p:cNvSpPr/>
            <p:nvPr/>
          </p:nvSpPr>
          <p:spPr>
            <a:xfrm>
              <a:off x="2081650" y="2050750"/>
              <a:ext cx="483125" cy="424625"/>
            </a:xfrm>
            <a:custGeom>
              <a:avLst/>
              <a:gdLst/>
              <a:ahLst/>
              <a:cxnLst/>
              <a:rect l="l" t="t" r="r" b="b"/>
              <a:pathLst>
                <a:path w="19325" h="16985" extrusionOk="0">
                  <a:moveTo>
                    <a:pt x="5662" y="1402"/>
                  </a:moveTo>
                  <a:lnTo>
                    <a:pt x="5662" y="13770"/>
                  </a:lnTo>
                  <a:lnTo>
                    <a:pt x="1133" y="15581"/>
                  </a:lnTo>
                  <a:lnTo>
                    <a:pt x="1133" y="3214"/>
                  </a:lnTo>
                  <a:lnTo>
                    <a:pt x="5662" y="1402"/>
                  </a:lnTo>
                  <a:close/>
                  <a:moveTo>
                    <a:pt x="18192" y="1402"/>
                  </a:moveTo>
                  <a:lnTo>
                    <a:pt x="18192" y="13770"/>
                  </a:lnTo>
                  <a:lnTo>
                    <a:pt x="13663" y="15581"/>
                  </a:lnTo>
                  <a:lnTo>
                    <a:pt x="13663" y="3214"/>
                  </a:lnTo>
                  <a:lnTo>
                    <a:pt x="18192" y="1402"/>
                  </a:lnTo>
                  <a:close/>
                  <a:moveTo>
                    <a:pt x="6794" y="1348"/>
                  </a:moveTo>
                  <a:lnTo>
                    <a:pt x="12531" y="3241"/>
                  </a:lnTo>
                  <a:lnTo>
                    <a:pt x="12531" y="9464"/>
                  </a:lnTo>
                  <a:lnTo>
                    <a:pt x="12510" y="9461"/>
                  </a:lnTo>
                  <a:cubicBezTo>
                    <a:pt x="12205" y="9437"/>
                    <a:pt x="11903" y="9364"/>
                    <a:pt x="11619" y="9244"/>
                  </a:cubicBezTo>
                  <a:cubicBezTo>
                    <a:pt x="11548" y="9214"/>
                    <a:pt x="11474" y="9200"/>
                    <a:pt x="11401" y="9200"/>
                  </a:cubicBezTo>
                  <a:cubicBezTo>
                    <a:pt x="11181" y="9200"/>
                    <a:pt x="10970" y="9330"/>
                    <a:pt x="10879" y="9546"/>
                  </a:cubicBezTo>
                  <a:cubicBezTo>
                    <a:pt x="10759" y="9832"/>
                    <a:pt x="10891" y="10165"/>
                    <a:pt x="11178" y="10288"/>
                  </a:cubicBezTo>
                  <a:cubicBezTo>
                    <a:pt x="11574" y="10454"/>
                    <a:pt x="11994" y="10557"/>
                    <a:pt x="12422" y="10590"/>
                  </a:cubicBezTo>
                  <a:lnTo>
                    <a:pt x="12468" y="10590"/>
                  </a:lnTo>
                  <a:cubicBezTo>
                    <a:pt x="12489" y="10590"/>
                    <a:pt x="12510" y="10587"/>
                    <a:pt x="12531" y="10584"/>
                  </a:cubicBezTo>
                  <a:lnTo>
                    <a:pt x="12531" y="15633"/>
                  </a:lnTo>
                  <a:lnTo>
                    <a:pt x="6794" y="13746"/>
                  </a:lnTo>
                  <a:lnTo>
                    <a:pt x="6794" y="6774"/>
                  </a:lnTo>
                  <a:cubicBezTo>
                    <a:pt x="6951" y="6777"/>
                    <a:pt x="7105" y="6795"/>
                    <a:pt x="7259" y="6822"/>
                  </a:cubicBezTo>
                  <a:cubicBezTo>
                    <a:pt x="7295" y="6828"/>
                    <a:pt x="7331" y="6834"/>
                    <a:pt x="7368" y="6834"/>
                  </a:cubicBezTo>
                  <a:cubicBezTo>
                    <a:pt x="7658" y="6831"/>
                    <a:pt x="7902" y="6611"/>
                    <a:pt x="7929" y="6321"/>
                  </a:cubicBezTo>
                  <a:cubicBezTo>
                    <a:pt x="7957" y="6028"/>
                    <a:pt x="7760" y="5765"/>
                    <a:pt x="7473" y="5711"/>
                  </a:cubicBezTo>
                  <a:cubicBezTo>
                    <a:pt x="7250" y="5669"/>
                    <a:pt x="7020" y="5644"/>
                    <a:pt x="6794" y="5641"/>
                  </a:cubicBezTo>
                  <a:lnTo>
                    <a:pt x="6794" y="1348"/>
                  </a:lnTo>
                  <a:close/>
                  <a:moveTo>
                    <a:pt x="18757" y="0"/>
                  </a:moveTo>
                  <a:cubicBezTo>
                    <a:pt x="18687" y="0"/>
                    <a:pt x="18616" y="13"/>
                    <a:pt x="18549" y="40"/>
                  </a:cubicBezTo>
                  <a:lnTo>
                    <a:pt x="13077" y="2229"/>
                  </a:lnTo>
                  <a:lnTo>
                    <a:pt x="6405" y="28"/>
                  </a:lnTo>
                  <a:cubicBezTo>
                    <a:pt x="6395" y="25"/>
                    <a:pt x="6386" y="25"/>
                    <a:pt x="6380" y="22"/>
                  </a:cubicBezTo>
                  <a:cubicBezTo>
                    <a:pt x="6371" y="19"/>
                    <a:pt x="6359" y="16"/>
                    <a:pt x="6347" y="13"/>
                  </a:cubicBezTo>
                  <a:lnTo>
                    <a:pt x="6311" y="7"/>
                  </a:lnTo>
                  <a:cubicBezTo>
                    <a:pt x="6302" y="7"/>
                    <a:pt x="6290" y="4"/>
                    <a:pt x="6281" y="4"/>
                  </a:cubicBezTo>
                  <a:lnTo>
                    <a:pt x="6211" y="4"/>
                  </a:lnTo>
                  <a:cubicBezTo>
                    <a:pt x="6199" y="4"/>
                    <a:pt x="6187" y="4"/>
                    <a:pt x="6172" y="7"/>
                  </a:cubicBezTo>
                  <a:cubicBezTo>
                    <a:pt x="6166" y="9"/>
                    <a:pt x="6161" y="9"/>
                    <a:pt x="6157" y="9"/>
                  </a:cubicBezTo>
                  <a:cubicBezTo>
                    <a:pt x="6152" y="9"/>
                    <a:pt x="6148" y="9"/>
                    <a:pt x="6142" y="10"/>
                  </a:cubicBezTo>
                  <a:cubicBezTo>
                    <a:pt x="6133" y="13"/>
                    <a:pt x="6118" y="13"/>
                    <a:pt x="6106" y="16"/>
                  </a:cubicBezTo>
                  <a:lnTo>
                    <a:pt x="6075" y="22"/>
                  </a:lnTo>
                  <a:cubicBezTo>
                    <a:pt x="6063" y="28"/>
                    <a:pt x="6048" y="31"/>
                    <a:pt x="6036" y="37"/>
                  </a:cubicBezTo>
                  <a:cubicBezTo>
                    <a:pt x="6027" y="40"/>
                    <a:pt x="6021" y="40"/>
                    <a:pt x="6015" y="43"/>
                  </a:cubicBezTo>
                  <a:lnTo>
                    <a:pt x="354" y="2308"/>
                  </a:lnTo>
                  <a:cubicBezTo>
                    <a:pt x="139" y="2396"/>
                    <a:pt x="0" y="2601"/>
                    <a:pt x="0" y="2830"/>
                  </a:cubicBezTo>
                  <a:lnTo>
                    <a:pt x="0" y="16418"/>
                  </a:lnTo>
                  <a:cubicBezTo>
                    <a:pt x="0" y="16744"/>
                    <a:pt x="267" y="16984"/>
                    <a:pt x="566" y="16984"/>
                  </a:cubicBezTo>
                  <a:cubicBezTo>
                    <a:pt x="635" y="16984"/>
                    <a:pt x="706" y="16971"/>
                    <a:pt x="776" y="16943"/>
                  </a:cubicBezTo>
                  <a:lnTo>
                    <a:pt x="6248" y="14754"/>
                  </a:lnTo>
                  <a:lnTo>
                    <a:pt x="12917" y="16952"/>
                  </a:lnTo>
                  <a:cubicBezTo>
                    <a:pt x="12933" y="16958"/>
                    <a:pt x="12951" y="16964"/>
                    <a:pt x="12966" y="16967"/>
                  </a:cubicBezTo>
                  <a:cubicBezTo>
                    <a:pt x="13008" y="16976"/>
                    <a:pt x="13050" y="16983"/>
                    <a:pt x="13096" y="16983"/>
                  </a:cubicBezTo>
                  <a:lnTo>
                    <a:pt x="13099" y="16983"/>
                  </a:lnTo>
                  <a:cubicBezTo>
                    <a:pt x="13156" y="16983"/>
                    <a:pt x="13213" y="16973"/>
                    <a:pt x="13271" y="16955"/>
                  </a:cubicBezTo>
                  <a:cubicBezTo>
                    <a:pt x="13283" y="16952"/>
                    <a:pt x="13295" y="16946"/>
                    <a:pt x="13307" y="16940"/>
                  </a:cubicBezTo>
                  <a:lnTo>
                    <a:pt x="18965" y="14676"/>
                  </a:lnTo>
                  <a:cubicBezTo>
                    <a:pt x="19183" y="14591"/>
                    <a:pt x="19325" y="14386"/>
                    <a:pt x="19325" y="14153"/>
                  </a:cubicBezTo>
                  <a:lnTo>
                    <a:pt x="19325" y="566"/>
                  </a:lnTo>
                  <a:cubicBezTo>
                    <a:pt x="19325" y="379"/>
                    <a:pt x="19231" y="203"/>
                    <a:pt x="19077" y="98"/>
                  </a:cubicBezTo>
                  <a:cubicBezTo>
                    <a:pt x="18981" y="33"/>
                    <a:pt x="18869" y="0"/>
                    <a:pt x="187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140" name="Google Shape;10973;p76">
              <a:extLst>
                <a:ext uri="{FF2B5EF4-FFF2-40B4-BE49-F238E27FC236}">
                  <a16:creationId xmlns:a16="http://schemas.microsoft.com/office/drawing/2014/main" xmlns="" id="{88027D3C-D8DF-472C-B35A-FF3BFD4ECB52}"/>
                </a:ext>
              </a:extLst>
            </p:cNvPr>
            <p:cNvSpPr/>
            <p:nvPr/>
          </p:nvSpPr>
          <p:spPr>
            <a:xfrm>
              <a:off x="2136375" y="2292025"/>
              <a:ext cx="36400" cy="41975"/>
            </a:xfrm>
            <a:custGeom>
              <a:avLst/>
              <a:gdLst/>
              <a:ahLst/>
              <a:cxnLst/>
              <a:rect l="l" t="t" r="r" b="b"/>
              <a:pathLst>
                <a:path w="1456" h="1679" extrusionOk="0">
                  <a:moveTo>
                    <a:pt x="820" y="1"/>
                  </a:moveTo>
                  <a:cubicBezTo>
                    <a:pt x="583" y="1"/>
                    <a:pt x="361" y="151"/>
                    <a:pt x="284" y="390"/>
                  </a:cubicBezTo>
                  <a:lnTo>
                    <a:pt x="103" y="927"/>
                  </a:lnTo>
                  <a:cubicBezTo>
                    <a:pt x="0" y="1223"/>
                    <a:pt x="160" y="1549"/>
                    <a:pt x="459" y="1649"/>
                  </a:cubicBezTo>
                  <a:cubicBezTo>
                    <a:pt x="519" y="1669"/>
                    <a:pt x="579" y="1678"/>
                    <a:pt x="639" y="1678"/>
                  </a:cubicBezTo>
                  <a:cubicBezTo>
                    <a:pt x="878" y="1678"/>
                    <a:pt x="1101" y="1525"/>
                    <a:pt x="1178" y="1284"/>
                  </a:cubicBezTo>
                  <a:lnTo>
                    <a:pt x="1356" y="746"/>
                  </a:lnTo>
                  <a:cubicBezTo>
                    <a:pt x="1456" y="450"/>
                    <a:pt x="1296" y="130"/>
                    <a:pt x="1000" y="30"/>
                  </a:cubicBezTo>
                  <a:cubicBezTo>
                    <a:pt x="940" y="10"/>
                    <a:pt x="880" y="1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141" name="Google Shape;10974;p76">
              <a:extLst>
                <a:ext uri="{FF2B5EF4-FFF2-40B4-BE49-F238E27FC236}">
                  <a16:creationId xmlns:a16="http://schemas.microsoft.com/office/drawing/2014/main" xmlns="" id="{8B7AA08B-D9F9-4DD2-A079-581208369A1F}"/>
                </a:ext>
              </a:extLst>
            </p:cNvPr>
            <p:cNvSpPr/>
            <p:nvPr/>
          </p:nvSpPr>
          <p:spPr>
            <a:xfrm>
              <a:off x="2296850" y="2220800"/>
              <a:ext cx="46075" cy="51650"/>
            </a:xfrm>
            <a:custGeom>
              <a:avLst/>
              <a:gdLst/>
              <a:ahLst/>
              <a:cxnLst/>
              <a:rect l="l" t="t" r="r" b="b"/>
              <a:pathLst>
                <a:path w="1843" h="2066" extrusionOk="0">
                  <a:moveTo>
                    <a:pt x="634" y="1"/>
                  </a:moveTo>
                  <a:cubicBezTo>
                    <a:pt x="506" y="1"/>
                    <a:pt x="378" y="44"/>
                    <a:pt x="272" y="132"/>
                  </a:cubicBezTo>
                  <a:cubicBezTo>
                    <a:pt x="37" y="331"/>
                    <a:pt x="1" y="681"/>
                    <a:pt x="194" y="920"/>
                  </a:cubicBezTo>
                  <a:cubicBezTo>
                    <a:pt x="354" y="1113"/>
                    <a:pt x="487" y="1327"/>
                    <a:pt x="593" y="1557"/>
                  </a:cubicBezTo>
                  <a:cubicBezTo>
                    <a:pt x="626" y="1626"/>
                    <a:pt x="662" y="1696"/>
                    <a:pt x="698" y="1765"/>
                  </a:cubicBezTo>
                  <a:cubicBezTo>
                    <a:pt x="798" y="1957"/>
                    <a:pt x="993" y="2065"/>
                    <a:pt x="1195" y="2065"/>
                  </a:cubicBezTo>
                  <a:cubicBezTo>
                    <a:pt x="1285" y="2065"/>
                    <a:pt x="1377" y="2044"/>
                    <a:pt x="1462" y="1998"/>
                  </a:cubicBezTo>
                  <a:cubicBezTo>
                    <a:pt x="1740" y="1853"/>
                    <a:pt x="1843" y="1509"/>
                    <a:pt x="1698" y="1234"/>
                  </a:cubicBezTo>
                  <a:cubicBezTo>
                    <a:pt x="1670" y="1183"/>
                    <a:pt x="1643" y="1131"/>
                    <a:pt x="1622" y="1083"/>
                  </a:cubicBezTo>
                  <a:cubicBezTo>
                    <a:pt x="1474" y="763"/>
                    <a:pt x="1287" y="464"/>
                    <a:pt x="1061" y="195"/>
                  </a:cubicBezTo>
                  <a:cubicBezTo>
                    <a:pt x="949" y="67"/>
                    <a:pt x="792" y="1"/>
                    <a:pt x="6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142" name="Google Shape;10975;p76">
              <a:extLst>
                <a:ext uri="{FF2B5EF4-FFF2-40B4-BE49-F238E27FC236}">
                  <a16:creationId xmlns:a16="http://schemas.microsoft.com/office/drawing/2014/main" xmlns="" id="{E9DB1737-198E-4EE0-BCB2-CB779561642B}"/>
                </a:ext>
              </a:extLst>
            </p:cNvPr>
            <p:cNvSpPr/>
            <p:nvPr/>
          </p:nvSpPr>
          <p:spPr>
            <a:xfrm>
              <a:off x="2158650" y="2216775"/>
              <a:ext cx="47275" cy="51425"/>
            </a:xfrm>
            <a:custGeom>
              <a:avLst/>
              <a:gdLst/>
              <a:ahLst/>
              <a:cxnLst/>
              <a:rect l="l" t="t" r="r" b="b"/>
              <a:pathLst>
                <a:path w="1891" h="2057" extrusionOk="0">
                  <a:moveTo>
                    <a:pt x="1264" y="1"/>
                  </a:moveTo>
                  <a:cubicBezTo>
                    <a:pt x="1109" y="1"/>
                    <a:pt x="955" y="63"/>
                    <a:pt x="843" y="187"/>
                  </a:cubicBezTo>
                  <a:lnTo>
                    <a:pt x="846" y="184"/>
                  </a:lnTo>
                  <a:lnTo>
                    <a:pt x="846" y="184"/>
                  </a:lnTo>
                  <a:cubicBezTo>
                    <a:pt x="547" y="498"/>
                    <a:pt x="305" y="860"/>
                    <a:pt x="130" y="1256"/>
                  </a:cubicBezTo>
                  <a:cubicBezTo>
                    <a:pt x="0" y="1543"/>
                    <a:pt x="127" y="1878"/>
                    <a:pt x="414" y="2005"/>
                  </a:cubicBezTo>
                  <a:cubicBezTo>
                    <a:pt x="486" y="2038"/>
                    <a:pt x="565" y="2056"/>
                    <a:pt x="643" y="2056"/>
                  </a:cubicBezTo>
                  <a:cubicBezTo>
                    <a:pt x="867" y="2056"/>
                    <a:pt x="1069" y="1923"/>
                    <a:pt x="1163" y="1721"/>
                  </a:cubicBezTo>
                  <a:cubicBezTo>
                    <a:pt x="1286" y="1443"/>
                    <a:pt x="1455" y="1187"/>
                    <a:pt x="1664" y="966"/>
                  </a:cubicBezTo>
                  <a:cubicBezTo>
                    <a:pt x="1890" y="740"/>
                    <a:pt x="1884" y="374"/>
                    <a:pt x="1655" y="157"/>
                  </a:cubicBezTo>
                  <a:cubicBezTo>
                    <a:pt x="1544" y="52"/>
                    <a:pt x="1404" y="1"/>
                    <a:pt x="12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143" name="Google Shape;10976;p76">
              <a:extLst>
                <a:ext uri="{FF2B5EF4-FFF2-40B4-BE49-F238E27FC236}">
                  <a16:creationId xmlns:a16="http://schemas.microsoft.com/office/drawing/2014/main" xmlns="" id="{17C6B5BB-9A56-4F76-B403-B7C65D368D3F}"/>
                </a:ext>
              </a:extLst>
            </p:cNvPr>
            <p:cNvSpPr/>
            <p:nvPr/>
          </p:nvSpPr>
          <p:spPr>
            <a:xfrm>
              <a:off x="2426475" y="2255725"/>
              <a:ext cx="55875" cy="46900"/>
            </a:xfrm>
            <a:custGeom>
              <a:avLst/>
              <a:gdLst/>
              <a:ahLst/>
              <a:cxnLst/>
              <a:rect l="l" t="t" r="r" b="b"/>
              <a:pathLst>
                <a:path w="2235" h="1876" extrusionOk="0">
                  <a:moveTo>
                    <a:pt x="1592" y="1"/>
                  </a:moveTo>
                  <a:cubicBezTo>
                    <a:pt x="1423" y="1"/>
                    <a:pt x="1257" y="76"/>
                    <a:pt x="1144" y="220"/>
                  </a:cubicBezTo>
                  <a:cubicBezTo>
                    <a:pt x="960" y="462"/>
                    <a:pt x="734" y="667"/>
                    <a:pt x="477" y="830"/>
                  </a:cubicBezTo>
                  <a:cubicBezTo>
                    <a:pt x="0" y="1135"/>
                    <a:pt x="218" y="1875"/>
                    <a:pt x="782" y="1875"/>
                  </a:cubicBezTo>
                  <a:cubicBezTo>
                    <a:pt x="891" y="1875"/>
                    <a:pt x="997" y="1845"/>
                    <a:pt x="1087" y="1784"/>
                  </a:cubicBezTo>
                  <a:cubicBezTo>
                    <a:pt x="1452" y="1552"/>
                    <a:pt x="1776" y="1256"/>
                    <a:pt x="2041" y="912"/>
                  </a:cubicBezTo>
                  <a:cubicBezTo>
                    <a:pt x="2234" y="667"/>
                    <a:pt x="2186" y="311"/>
                    <a:pt x="1939" y="121"/>
                  </a:cubicBezTo>
                  <a:cubicBezTo>
                    <a:pt x="1835" y="40"/>
                    <a:pt x="1713" y="1"/>
                    <a:pt x="15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144" name="Google Shape;10977;p76">
              <a:extLst>
                <a:ext uri="{FF2B5EF4-FFF2-40B4-BE49-F238E27FC236}">
                  <a16:creationId xmlns:a16="http://schemas.microsoft.com/office/drawing/2014/main" xmlns="" id="{D5EE8527-B206-4550-AF3E-730F3484BF13}"/>
                </a:ext>
              </a:extLst>
            </p:cNvPr>
            <p:cNvSpPr/>
            <p:nvPr/>
          </p:nvSpPr>
          <p:spPr>
            <a:xfrm>
              <a:off x="2473050" y="2192325"/>
              <a:ext cx="37000" cy="41500"/>
            </a:xfrm>
            <a:custGeom>
              <a:avLst/>
              <a:gdLst/>
              <a:ahLst/>
              <a:cxnLst/>
              <a:rect l="l" t="t" r="r" b="b"/>
              <a:pathLst>
                <a:path w="1480" h="1660" extrusionOk="0">
                  <a:moveTo>
                    <a:pt x="838" y="0"/>
                  </a:moveTo>
                  <a:cubicBezTo>
                    <a:pt x="609" y="0"/>
                    <a:pt x="393" y="140"/>
                    <a:pt x="308" y="368"/>
                  </a:cubicBezTo>
                  <a:lnTo>
                    <a:pt x="109" y="896"/>
                  </a:lnTo>
                  <a:cubicBezTo>
                    <a:pt x="0" y="1189"/>
                    <a:pt x="148" y="1515"/>
                    <a:pt x="441" y="1624"/>
                  </a:cubicBezTo>
                  <a:cubicBezTo>
                    <a:pt x="506" y="1648"/>
                    <a:pt x="573" y="1660"/>
                    <a:pt x="639" y="1660"/>
                  </a:cubicBezTo>
                  <a:cubicBezTo>
                    <a:pt x="868" y="1660"/>
                    <a:pt x="1084" y="1520"/>
                    <a:pt x="1169" y="1292"/>
                  </a:cubicBezTo>
                  <a:lnTo>
                    <a:pt x="1368" y="764"/>
                  </a:lnTo>
                  <a:cubicBezTo>
                    <a:pt x="1480" y="471"/>
                    <a:pt x="1329" y="145"/>
                    <a:pt x="1036" y="36"/>
                  </a:cubicBezTo>
                  <a:cubicBezTo>
                    <a:pt x="971" y="12"/>
                    <a:pt x="904" y="0"/>
                    <a:pt x="8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145" name="Google Shape;10978;p76">
            <a:extLst>
              <a:ext uri="{FF2B5EF4-FFF2-40B4-BE49-F238E27FC236}">
                <a16:creationId xmlns:a16="http://schemas.microsoft.com/office/drawing/2014/main" xmlns="" id="{26EDC518-298E-40E4-9468-28381C08EBE2}"/>
              </a:ext>
            </a:extLst>
          </p:cNvPr>
          <p:cNvGrpSpPr/>
          <p:nvPr userDrawn="1"/>
        </p:nvGrpSpPr>
        <p:grpSpPr>
          <a:xfrm>
            <a:off x="2105973" y="3389941"/>
            <a:ext cx="340168" cy="252332"/>
            <a:chOff x="2676100" y="2083800"/>
            <a:chExt cx="483125" cy="358375"/>
          </a:xfrm>
        </p:grpSpPr>
        <p:sp>
          <p:nvSpPr>
            <p:cNvPr id="1146" name="Google Shape;10979;p76">
              <a:extLst>
                <a:ext uri="{FF2B5EF4-FFF2-40B4-BE49-F238E27FC236}">
                  <a16:creationId xmlns:a16="http://schemas.microsoft.com/office/drawing/2014/main" xmlns="" id="{BD4EBC78-76DF-4807-966D-7E6FED186A4D}"/>
                </a:ext>
              </a:extLst>
            </p:cNvPr>
            <p:cNvSpPr/>
            <p:nvPr/>
          </p:nvSpPr>
          <p:spPr>
            <a:xfrm>
              <a:off x="2676100" y="2083800"/>
              <a:ext cx="483125" cy="358375"/>
            </a:xfrm>
            <a:custGeom>
              <a:avLst/>
              <a:gdLst/>
              <a:ahLst/>
              <a:cxnLst/>
              <a:rect l="l" t="t" r="r" b="b"/>
              <a:pathLst>
                <a:path w="19325" h="14335" extrusionOk="0">
                  <a:moveTo>
                    <a:pt x="1932" y="6375"/>
                  </a:moveTo>
                  <a:cubicBezTo>
                    <a:pt x="2126" y="6375"/>
                    <a:pt x="2324" y="6447"/>
                    <a:pt x="2485" y="6608"/>
                  </a:cubicBezTo>
                  <a:cubicBezTo>
                    <a:pt x="2984" y="7109"/>
                    <a:pt x="2630" y="7964"/>
                    <a:pt x="1927" y="7964"/>
                  </a:cubicBezTo>
                  <a:cubicBezTo>
                    <a:pt x="1489" y="7964"/>
                    <a:pt x="1133" y="7608"/>
                    <a:pt x="1133" y="7170"/>
                  </a:cubicBezTo>
                  <a:cubicBezTo>
                    <a:pt x="1133" y="6692"/>
                    <a:pt x="1524" y="6375"/>
                    <a:pt x="1932" y="6375"/>
                  </a:cubicBezTo>
                  <a:close/>
                  <a:moveTo>
                    <a:pt x="17401" y="6379"/>
                  </a:moveTo>
                  <a:cubicBezTo>
                    <a:pt x="17836" y="6379"/>
                    <a:pt x="18193" y="6732"/>
                    <a:pt x="18193" y="7170"/>
                  </a:cubicBezTo>
                  <a:cubicBezTo>
                    <a:pt x="18193" y="7648"/>
                    <a:pt x="17801" y="7964"/>
                    <a:pt x="17394" y="7964"/>
                  </a:cubicBezTo>
                  <a:cubicBezTo>
                    <a:pt x="17199" y="7964"/>
                    <a:pt x="17001" y="7892"/>
                    <a:pt x="16840" y="7731"/>
                  </a:cubicBezTo>
                  <a:cubicBezTo>
                    <a:pt x="16342" y="7230"/>
                    <a:pt x="16695" y="6379"/>
                    <a:pt x="17401" y="6379"/>
                  </a:cubicBezTo>
                  <a:close/>
                  <a:moveTo>
                    <a:pt x="9669" y="1276"/>
                  </a:moveTo>
                  <a:lnTo>
                    <a:pt x="14542" y="4851"/>
                  </a:lnTo>
                  <a:cubicBezTo>
                    <a:pt x="14642" y="4924"/>
                    <a:pt x="14760" y="4960"/>
                    <a:pt x="14877" y="4960"/>
                  </a:cubicBezTo>
                  <a:cubicBezTo>
                    <a:pt x="15021" y="4960"/>
                    <a:pt x="15164" y="4905"/>
                    <a:pt x="15273" y="4797"/>
                  </a:cubicBezTo>
                  <a:lnTo>
                    <a:pt x="18193" y="1925"/>
                  </a:lnTo>
                  <a:lnTo>
                    <a:pt x="18193" y="5419"/>
                  </a:lnTo>
                  <a:cubicBezTo>
                    <a:pt x="17930" y="5300"/>
                    <a:pt x="17661" y="5245"/>
                    <a:pt x="17398" y="5245"/>
                  </a:cubicBezTo>
                  <a:cubicBezTo>
                    <a:pt x="16385" y="5245"/>
                    <a:pt x="15475" y="6060"/>
                    <a:pt x="15475" y="7173"/>
                  </a:cubicBezTo>
                  <a:cubicBezTo>
                    <a:pt x="15475" y="8283"/>
                    <a:pt x="16385" y="9098"/>
                    <a:pt x="17398" y="9098"/>
                  </a:cubicBezTo>
                  <a:cubicBezTo>
                    <a:pt x="17660" y="9098"/>
                    <a:pt x="17930" y="9043"/>
                    <a:pt x="18193" y="8924"/>
                  </a:cubicBezTo>
                  <a:lnTo>
                    <a:pt x="18193" y="10878"/>
                  </a:lnTo>
                  <a:lnTo>
                    <a:pt x="1133" y="10878"/>
                  </a:lnTo>
                  <a:lnTo>
                    <a:pt x="1133" y="8924"/>
                  </a:lnTo>
                  <a:cubicBezTo>
                    <a:pt x="1395" y="9043"/>
                    <a:pt x="1665" y="9098"/>
                    <a:pt x="1928" y="9098"/>
                  </a:cubicBezTo>
                  <a:cubicBezTo>
                    <a:pt x="2940" y="9098"/>
                    <a:pt x="3850" y="8283"/>
                    <a:pt x="3850" y="7173"/>
                  </a:cubicBezTo>
                  <a:cubicBezTo>
                    <a:pt x="3850" y="6060"/>
                    <a:pt x="2940" y="5245"/>
                    <a:pt x="1927" y="5245"/>
                  </a:cubicBezTo>
                  <a:cubicBezTo>
                    <a:pt x="1665" y="5245"/>
                    <a:pt x="1395" y="5300"/>
                    <a:pt x="1133" y="5419"/>
                  </a:cubicBezTo>
                  <a:lnTo>
                    <a:pt x="1133" y="1883"/>
                  </a:lnTo>
                  <a:lnTo>
                    <a:pt x="4240" y="4806"/>
                  </a:lnTo>
                  <a:cubicBezTo>
                    <a:pt x="4349" y="4908"/>
                    <a:pt x="4488" y="4960"/>
                    <a:pt x="4628" y="4960"/>
                  </a:cubicBezTo>
                  <a:cubicBezTo>
                    <a:pt x="4748" y="4960"/>
                    <a:pt x="4869" y="4922"/>
                    <a:pt x="4970" y="4845"/>
                  </a:cubicBezTo>
                  <a:lnTo>
                    <a:pt x="9669" y="1276"/>
                  </a:lnTo>
                  <a:close/>
                  <a:moveTo>
                    <a:pt x="18193" y="12007"/>
                  </a:moveTo>
                  <a:lnTo>
                    <a:pt x="18193" y="13203"/>
                  </a:lnTo>
                  <a:lnTo>
                    <a:pt x="1133" y="13206"/>
                  </a:lnTo>
                  <a:lnTo>
                    <a:pt x="1133" y="12007"/>
                  </a:lnTo>
                  <a:close/>
                  <a:moveTo>
                    <a:pt x="570" y="0"/>
                  </a:moveTo>
                  <a:cubicBezTo>
                    <a:pt x="278" y="0"/>
                    <a:pt x="0" y="228"/>
                    <a:pt x="0" y="569"/>
                  </a:cubicBezTo>
                  <a:lnTo>
                    <a:pt x="0" y="13770"/>
                  </a:lnTo>
                  <a:cubicBezTo>
                    <a:pt x="0" y="14081"/>
                    <a:pt x="254" y="14335"/>
                    <a:pt x="565" y="14335"/>
                  </a:cubicBezTo>
                  <a:lnTo>
                    <a:pt x="18760" y="14335"/>
                  </a:lnTo>
                  <a:cubicBezTo>
                    <a:pt x="19071" y="14335"/>
                    <a:pt x="19325" y="14081"/>
                    <a:pt x="19325" y="13770"/>
                  </a:cubicBezTo>
                  <a:lnTo>
                    <a:pt x="19325" y="569"/>
                  </a:lnTo>
                  <a:cubicBezTo>
                    <a:pt x="19325" y="343"/>
                    <a:pt x="19189" y="134"/>
                    <a:pt x="18978" y="47"/>
                  </a:cubicBezTo>
                  <a:cubicBezTo>
                    <a:pt x="18907" y="18"/>
                    <a:pt x="18832" y="3"/>
                    <a:pt x="18758" y="3"/>
                  </a:cubicBezTo>
                  <a:cubicBezTo>
                    <a:pt x="18613" y="3"/>
                    <a:pt x="18470" y="59"/>
                    <a:pt x="18362" y="168"/>
                  </a:cubicBezTo>
                  <a:lnTo>
                    <a:pt x="14823" y="3652"/>
                  </a:lnTo>
                  <a:lnTo>
                    <a:pt x="9998" y="113"/>
                  </a:lnTo>
                  <a:cubicBezTo>
                    <a:pt x="9898" y="39"/>
                    <a:pt x="9780" y="2"/>
                    <a:pt x="9662" y="2"/>
                  </a:cubicBezTo>
                  <a:cubicBezTo>
                    <a:pt x="9542" y="2"/>
                    <a:pt x="9422" y="40"/>
                    <a:pt x="9321" y="116"/>
                  </a:cubicBezTo>
                  <a:lnTo>
                    <a:pt x="4668" y="3652"/>
                  </a:lnTo>
                  <a:lnTo>
                    <a:pt x="955" y="156"/>
                  </a:lnTo>
                  <a:cubicBezTo>
                    <a:pt x="840" y="48"/>
                    <a:pt x="704" y="0"/>
                    <a:pt x="5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147" name="Google Shape;10980;p76">
              <a:extLst>
                <a:ext uri="{FF2B5EF4-FFF2-40B4-BE49-F238E27FC236}">
                  <a16:creationId xmlns:a16="http://schemas.microsoft.com/office/drawing/2014/main" xmlns="" id="{A05A9BE6-ED68-4D57-B617-39746F9A139F}"/>
                </a:ext>
              </a:extLst>
            </p:cNvPr>
            <p:cNvSpPr/>
            <p:nvPr/>
          </p:nvSpPr>
          <p:spPr>
            <a:xfrm>
              <a:off x="2869575" y="2214900"/>
              <a:ext cx="100050" cy="96325"/>
            </a:xfrm>
            <a:custGeom>
              <a:avLst/>
              <a:gdLst/>
              <a:ahLst/>
              <a:cxnLst/>
              <a:rect l="l" t="t" r="r" b="b"/>
              <a:pathLst>
                <a:path w="4002" h="3853" extrusionOk="0">
                  <a:moveTo>
                    <a:pt x="1924" y="1135"/>
                  </a:moveTo>
                  <a:cubicBezTo>
                    <a:pt x="2630" y="1135"/>
                    <a:pt x="2983" y="1986"/>
                    <a:pt x="2485" y="2487"/>
                  </a:cubicBezTo>
                  <a:cubicBezTo>
                    <a:pt x="2323" y="2648"/>
                    <a:pt x="2125" y="2720"/>
                    <a:pt x="1930" y="2720"/>
                  </a:cubicBezTo>
                  <a:cubicBezTo>
                    <a:pt x="1523" y="2720"/>
                    <a:pt x="1133" y="2404"/>
                    <a:pt x="1133" y="1926"/>
                  </a:cubicBezTo>
                  <a:cubicBezTo>
                    <a:pt x="1133" y="1488"/>
                    <a:pt x="1486" y="1135"/>
                    <a:pt x="1924" y="1135"/>
                  </a:cubicBezTo>
                  <a:close/>
                  <a:moveTo>
                    <a:pt x="1922" y="0"/>
                  </a:moveTo>
                  <a:cubicBezTo>
                    <a:pt x="1675" y="0"/>
                    <a:pt x="1425" y="48"/>
                    <a:pt x="1187" y="147"/>
                  </a:cubicBezTo>
                  <a:cubicBezTo>
                    <a:pt x="468" y="446"/>
                    <a:pt x="0" y="1147"/>
                    <a:pt x="0" y="1926"/>
                  </a:cubicBezTo>
                  <a:cubicBezTo>
                    <a:pt x="0" y="2989"/>
                    <a:pt x="861" y="3849"/>
                    <a:pt x="1924" y="3852"/>
                  </a:cubicBezTo>
                  <a:cubicBezTo>
                    <a:pt x="2703" y="3852"/>
                    <a:pt x="3403" y="3381"/>
                    <a:pt x="3702" y="2663"/>
                  </a:cubicBezTo>
                  <a:cubicBezTo>
                    <a:pt x="4001" y="1944"/>
                    <a:pt x="3835" y="1117"/>
                    <a:pt x="3285" y="564"/>
                  </a:cubicBezTo>
                  <a:cubicBezTo>
                    <a:pt x="2916" y="196"/>
                    <a:pt x="2423" y="0"/>
                    <a:pt x="19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148" name="Google Shape;10981;p76">
            <a:extLst>
              <a:ext uri="{FF2B5EF4-FFF2-40B4-BE49-F238E27FC236}">
                <a16:creationId xmlns:a16="http://schemas.microsoft.com/office/drawing/2014/main" xmlns="" id="{F2E4BE57-D5B1-40F3-AC11-DE68BBCC1D87}"/>
              </a:ext>
            </a:extLst>
          </p:cNvPr>
          <p:cNvGrpSpPr/>
          <p:nvPr userDrawn="1"/>
        </p:nvGrpSpPr>
        <p:grpSpPr>
          <a:xfrm>
            <a:off x="2531487" y="3355986"/>
            <a:ext cx="323587" cy="320242"/>
            <a:chOff x="3282325" y="2035675"/>
            <a:chExt cx="459575" cy="454825"/>
          </a:xfrm>
        </p:grpSpPr>
        <p:sp>
          <p:nvSpPr>
            <p:cNvPr id="1149" name="Google Shape;10982;p76">
              <a:extLst>
                <a:ext uri="{FF2B5EF4-FFF2-40B4-BE49-F238E27FC236}">
                  <a16:creationId xmlns:a16="http://schemas.microsoft.com/office/drawing/2014/main" xmlns="" id="{B7583BA9-BAFA-40D1-87C0-C64AE44649A3}"/>
                </a:ext>
              </a:extLst>
            </p:cNvPr>
            <p:cNvSpPr/>
            <p:nvPr/>
          </p:nvSpPr>
          <p:spPr>
            <a:xfrm>
              <a:off x="3337050" y="2234125"/>
              <a:ext cx="85925" cy="206325"/>
            </a:xfrm>
            <a:custGeom>
              <a:avLst/>
              <a:gdLst/>
              <a:ahLst/>
              <a:cxnLst/>
              <a:rect l="l" t="t" r="r" b="b"/>
              <a:pathLst>
                <a:path w="3437" h="8253" extrusionOk="0">
                  <a:moveTo>
                    <a:pt x="2305" y="1133"/>
                  </a:moveTo>
                  <a:lnTo>
                    <a:pt x="2305" y="7120"/>
                  </a:lnTo>
                  <a:lnTo>
                    <a:pt x="1133" y="7120"/>
                  </a:lnTo>
                  <a:lnTo>
                    <a:pt x="1133" y="1133"/>
                  </a:lnTo>
                  <a:close/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lnTo>
                    <a:pt x="1" y="7688"/>
                  </a:lnTo>
                  <a:cubicBezTo>
                    <a:pt x="1" y="7999"/>
                    <a:pt x="254" y="8253"/>
                    <a:pt x="568" y="8253"/>
                  </a:cubicBezTo>
                  <a:lnTo>
                    <a:pt x="2869" y="8253"/>
                  </a:lnTo>
                  <a:cubicBezTo>
                    <a:pt x="3183" y="8253"/>
                    <a:pt x="3437" y="7999"/>
                    <a:pt x="3437" y="7688"/>
                  </a:cubicBezTo>
                  <a:lnTo>
                    <a:pt x="3437" y="568"/>
                  </a:lnTo>
                  <a:cubicBezTo>
                    <a:pt x="3437" y="254"/>
                    <a:pt x="3183" y="0"/>
                    <a:pt x="28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150" name="Google Shape;10983;p76">
              <a:extLst>
                <a:ext uri="{FF2B5EF4-FFF2-40B4-BE49-F238E27FC236}">
                  <a16:creationId xmlns:a16="http://schemas.microsoft.com/office/drawing/2014/main" xmlns="" id="{8C1709B6-F61F-44F6-B6C7-7262B76DF075}"/>
                </a:ext>
              </a:extLst>
            </p:cNvPr>
            <p:cNvSpPr/>
            <p:nvPr/>
          </p:nvSpPr>
          <p:spPr>
            <a:xfrm>
              <a:off x="3451275" y="2175475"/>
              <a:ext cx="84925" cy="264975"/>
            </a:xfrm>
            <a:custGeom>
              <a:avLst/>
              <a:gdLst/>
              <a:ahLst/>
              <a:cxnLst/>
              <a:rect l="l" t="t" r="r" b="b"/>
              <a:pathLst>
                <a:path w="3397" h="10599" extrusionOk="0">
                  <a:moveTo>
                    <a:pt x="2265" y="1133"/>
                  </a:moveTo>
                  <a:lnTo>
                    <a:pt x="2265" y="9466"/>
                  </a:lnTo>
                  <a:lnTo>
                    <a:pt x="1132" y="9466"/>
                  </a:lnTo>
                  <a:lnTo>
                    <a:pt x="1132" y="1133"/>
                  </a:lnTo>
                  <a:close/>
                  <a:moveTo>
                    <a:pt x="565" y="0"/>
                  </a:moveTo>
                  <a:cubicBezTo>
                    <a:pt x="254" y="0"/>
                    <a:pt x="0" y="254"/>
                    <a:pt x="0" y="565"/>
                  </a:cubicBezTo>
                  <a:lnTo>
                    <a:pt x="0" y="10034"/>
                  </a:lnTo>
                  <a:cubicBezTo>
                    <a:pt x="0" y="10345"/>
                    <a:pt x="254" y="10599"/>
                    <a:pt x="565" y="10599"/>
                  </a:cubicBezTo>
                  <a:lnTo>
                    <a:pt x="2829" y="10599"/>
                  </a:lnTo>
                  <a:cubicBezTo>
                    <a:pt x="3143" y="10599"/>
                    <a:pt x="3397" y="10345"/>
                    <a:pt x="3397" y="10034"/>
                  </a:cubicBezTo>
                  <a:lnTo>
                    <a:pt x="3397" y="565"/>
                  </a:lnTo>
                  <a:cubicBezTo>
                    <a:pt x="3397" y="254"/>
                    <a:pt x="3143" y="0"/>
                    <a:pt x="2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151" name="Google Shape;10984;p76">
              <a:extLst>
                <a:ext uri="{FF2B5EF4-FFF2-40B4-BE49-F238E27FC236}">
                  <a16:creationId xmlns:a16="http://schemas.microsoft.com/office/drawing/2014/main" xmlns="" id="{9C9EC75C-B4FC-4C59-8246-F7C5C0B37F04}"/>
                </a:ext>
              </a:extLst>
            </p:cNvPr>
            <p:cNvSpPr/>
            <p:nvPr/>
          </p:nvSpPr>
          <p:spPr>
            <a:xfrm>
              <a:off x="3564500" y="2116825"/>
              <a:ext cx="84950" cy="323625"/>
            </a:xfrm>
            <a:custGeom>
              <a:avLst/>
              <a:gdLst/>
              <a:ahLst/>
              <a:cxnLst/>
              <a:rect l="l" t="t" r="r" b="b"/>
              <a:pathLst>
                <a:path w="3398" h="12945" extrusionOk="0">
                  <a:moveTo>
                    <a:pt x="2265" y="1132"/>
                  </a:moveTo>
                  <a:lnTo>
                    <a:pt x="2265" y="11812"/>
                  </a:lnTo>
                  <a:lnTo>
                    <a:pt x="1133" y="11812"/>
                  </a:lnTo>
                  <a:lnTo>
                    <a:pt x="1133" y="1132"/>
                  </a:lnTo>
                  <a:close/>
                  <a:moveTo>
                    <a:pt x="565" y="0"/>
                  </a:moveTo>
                  <a:cubicBezTo>
                    <a:pt x="254" y="0"/>
                    <a:pt x="0" y="251"/>
                    <a:pt x="0" y="565"/>
                  </a:cubicBezTo>
                  <a:lnTo>
                    <a:pt x="0" y="12380"/>
                  </a:lnTo>
                  <a:cubicBezTo>
                    <a:pt x="0" y="12691"/>
                    <a:pt x="254" y="12945"/>
                    <a:pt x="565" y="12945"/>
                  </a:cubicBezTo>
                  <a:lnTo>
                    <a:pt x="2829" y="12945"/>
                  </a:lnTo>
                  <a:cubicBezTo>
                    <a:pt x="3144" y="12945"/>
                    <a:pt x="3397" y="12691"/>
                    <a:pt x="3397" y="12380"/>
                  </a:cubicBezTo>
                  <a:lnTo>
                    <a:pt x="3397" y="565"/>
                  </a:lnTo>
                  <a:cubicBezTo>
                    <a:pt x="3397" y="251"/>
                    <a:pt x="3144" y="0"/>
                    <a:pt x="2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152" name="Google Shape;10985;p76">
              <a:extLst>
                <a:ext uri="{FF2B5EF4-FFF2-40B4-BE49-F238E27FC236}">
                  <a16:creationId xmlns:a16="http://schemas.microsoft.com/office/drawing/2014/main" xmlns="" id="{49001C4E-87E3-4BBA-9A0A-DD1EFF58530A}"/>
                </a:ext>
              </a:extLst>
            </p:cNvPr>
            <p:cNvSpPr/>
            <p:nvPr/>
          </p:nvSpPr>
          <p:spPr>
            <a:xfrm>
              <a:off x="3282325" y="2035675"/>
              <a:ext cx="459575" cy="454825"/>
            </a:xfrm>
            <a:custGeom>
              <a:avLst/>
              <a:gdLst/>
              <a:ahLst/>
              <a:cxnLst/>
              <a:rect l="l" t="t" r="r" b="b"/>
              <a:pathLst>
                <a:path w="18383" h="18193" extrusionOk="0">
                  <a:moveTo>
                    <a:pt x="568" y="0"/>
                  </a:moveTo>
                  <a:cubicBezTo>
                    <a:pt x="254" y="0"/>
                    <a:pt x="1" y="251"/>
                    <a:pt x="1" y="565"/>
                  </a:cubicBezTo>
                  <a:lnTo>
                    <a:pt x="1" y="17625"/>
                  </a:lnTo>
                  <a:cubicBezTo>
                    <a:pt x="1" y="17939"/>
                    <a:pt x="254" y="18192"/>
                    <a:pt x="568" y="18192"/>
                  </a:cubicBezTo>
                  <a:lnTo>
                    <a:pt x="17815" y="18192"/>
                  </a:lnTo>
                  <a:cubicBezTo>
                    <a:pt x="18129" y="18192"/>
                    <a:pt x="18383" y="17939"/>
                    <a:pt x="18383" y="17625"/>
                  </a:cubicBezTo>
                  <a:cubicBezTo>
                    <a:pt x="18383" y="17311"/>
                    <a:pt x="18129" y="17060"/>
                    <a:pt x="17815" y="17060"/>
                  </a:cubicBezTo>
                  <a:lnTo>
                    <a:pt x="1133" y="17060"/>
                  </a:lnTo>
                  <a:lnTo>
                    <a:pt x="1133" y="565"/>
                  </a:lnTo>
                  <a:cubicBezTo>
                    <a:pt x="1133" y="251"/>
                    <a:pt x="879" y="0"/>
                    <a:pt x="5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sp>
        <p:nvSpPr>
          <p:cNvPr id="1153" name="Google Shape;10986;p76">
            <a:extLst>
              <a:ext uri="{FF2B5EF4-FFF2-40B4-BE49-F238E27FC236}">
                <a16:creationId xmlns:a16="http://schemas.microsoft.com/office/drawing/2014/main" xmlns="" id="{B79DB1D0-015B-48DC-BE52-B287D98AC5D0}"/>
              </a:ext>
            </a:extLst>
          </p:cNvPr>
          <p:cNvSpPr/>
          <p:nvPr userDrawn="1"/>
        </p:nvSpPr>
        <p:spPr>
          <a:xfrm>
            <a:off x="2940184" y="3357511"/>
            <a:ext cx="330434" cy="316687"/>
          </a:xfrm>
          <a:custGeom>
            <a:avLst/>
            <a:gdLst/>
            <a:ahLst/>
            <a:cxnLst/>
            <a:rect l="l" t="t" r="r" b="b"/>
            <a:pathLst>
              <a:path w="18772" h="17991" extrusionOk="0">
                <a:moveTo>
                  <a:pt x="17492" y="6197"/>
                </a:moveTo>
                <a:lnTo>
                  <a:pt x="17217" y="8063"/>
                </a:lnTo>
                <a:lnTo>
                  <a:pt x="15626" y="6472"/>
                </a:lnTo>
                <a:lnTo>
                  <a:pt x="17492" y="6197"/>
                </a:lnTo>
                <a:close/>
                <a:moveTo>
                  <a:pt x="6055" y="9391"/>
                </a:moveTo>
                <a:lnTo>
                  <a:pt x="6055" y="16858"/>
                </a:lnTo>
                <a:lnTo>
                  <a:pt x="1133" y="16858"/>
                </a:lnTo>
                <a:lnTo>
                  <a:pt x="1133" y="13332"/>
                </a:lnTo>
                <a:lnTo>
                  <a:pt x="6055" y="9391"/>
                </a:lnTo>
                <a:close/>
                <a:moveTo>
                  <a:pt x="7187" y="9141"/>
                </a:moveTo>
                <a:lnTo>
                  <a:pt x="11903" y="11568"/>
                </a:lnTo>
                <a:lnTo>
                  <a:pt x="11903" y="16858"/>
                </a:lnTo>
                <a:lnTo>
                  <a:pt x="7187" y="16858"/>
                </a:lnTo>
                <a:lnTo>
                  <a:pt x="7187" y="9141"/>
                </a:lnTo>
                <a:close/>
                <a:moveTo>
                  <a:pt x="565" y="1"/>
                </a:moveTo>
                <a:cubicBezTo>
                  <a:pt x="254" y="1"/>
                  <a:pt x="1" y="255"/>
                  <a:pt x="1" y="569"/>
                </a:cubicBezTo>
                <a:lnTo>
                  <a:pt x="1" y="17423"/>
                </a:lnTo>
                <a:cubicBezTo>
                  <a:pt x="1" y="17737"/>
                  <a:pt x="254" y="17991"/>
                  <a:pt x="565" y="17991"/>
                </a:cubicBezTo>
                <a:lnTo>
                  <a:pt x="18141" y="17991"/>
                </a:lnTo>
                <a:cubicBezTo>
                  <a:pt x="18455" y="17991"/>
                  <a:pt x="18706" y="17737"/>
                  <a:pt x="18706" y="17423"/>
                </a:cubicBezTo>
                <a:cubicBezTo>
                  <a:pt x="18706" y="17112"/>
                  <a:pt x="18455" y="16858"/>
                  <a:pt x="18141" y="16858"/>
                </a:cubicBezTo>
                <a:lnTo>
                  <a:pt x="13033" y="16858"/>
                </a:lnTo>
                <a:lnTo>
                  <a:pt x="13033" y="11457"/>
                </a:lnTo>
                <a:lnTo>
                  <a:pt x="16022" y="8467"/>
                </a:lnTo>
                <a:lnTo>
                  <a:pt x="17214" y="9660"/>
                </a:lnTo>
                <a:cubicBezTo>
                  <a:pt x="17329" y="9774"/>
                  <a:pt x="17471" y="9826"/>
                  <a:pt x="17611" y="9826"/>
                </a:cubicBezTo>
                <a:cubicBezTo>
                  <a:pt x="17874" y="9826"/>
                  <a:pt x="18129" y="9643"/>
                  <a:pt x="18175" y="9343"/>
                </a:cubicBezTo>
                <a:lnTo>
                  <a:pt x="18721" y="5608"/>
                </a:lnTo>
                <a:cubicBezTo>
                  <a:pt x="18771" y="5262"/>
                  <a:pt x="18501" y="4962"/>
                  <a:pt x="18164" y="4962"/>
                </a:cubicBezTo>
                <a:cubicBezTo>
                  <a:pt x="18137" y="4962"/>
                  <a:pt x="18109" y="4964"/>
                  <a:pt x="18081" y="4968"/>
                </a:cubicBezTo>
                <a:lnTo>
                  <a:pt x="14346" y="5514"/>
                </a:lnTo>
                <a:cubicBezTo>
                  <a:pt x="13887" y="5584"/>
                  <a:pt x="13700" y="6145"/>
                  <a:pt x="14029" y="6475"/>
                </a:cubicBezTo>
                <a:lnTo>
                  <a:pt x="15222" y="7667"/>
                </a:lnTo>
                <a:lnTo>
                  <a:pt x="12359" y="10530"/>
                </a:lnTo>
                <a:lnTo>
                  <a:pt x="6879" y="7710"/>
                </a:lnTo>
                <a:cubicBezTo>
                  <a:pt x="6867" y="7703"/>
                  <a:pt x="6855" y="7697"/>
                  <a:pt x="6846" y="7694"/>
                </a:cubicBezTo>
                <a:lnTo>
                  <a:pt x="6831" y="7688"/>
                </a:lnTo>
                <a:lnTo>
                  <a:pt x="6794" y="7673"/>
                </a:lnTo>
                <a:lnTo>
                  <a:pt x="6776" y="7670"/>
                </a:lnTo>
                <a:cubicBezTo>
                  <a:pt x="6767" y="7667"/>
                  <a:pt x="6755" y="7664"/>
                  <a:pt x="6743" y="7661"/>
                </a:cubicBezTo>
                <a:lnTo>
                  <a:pt x="6728" y="7658"/>
                </a:lnTo>
                <a:cubicBezTo>
                  <a:pt x="6713" y="7655"/>
                  <a:pt x="6695" y="7652"/>
                  <a:pt x="6680" y="7649"/>
                </a:cubicBezTo>
                <a:lnTo>
                  <a:pt x="6553" y="7649"/>
                </a:lnTo>
                <a:cubicBezTo>
                  <a:pt x="6541" y="7649"/>
                  <a:pt x="6526" y="7655"/>
                  <a:pt x="6514" y="7655"/>
                </a:cubicBezTo>
                <a:lnTo>
                  <a:pt x="6495" y="7661"/>
                </a:lnTo>
                <a:cubicBezTo>
                  <a:pt x="6483" y="7661"/>
                  <a:pt x="6474" y="7664"/>
                  <a:pt x="6465" y="7667"/>
                </a:cubicBezTo>
                <a:lnTo>
                  <a:pt x="6447" y="7673"/>
                </a:lnTo>
                <a:cubicBezTo>
                  <a:pt x="6432" y="7679"/>
                  <a:pt x="6417" y="7682"/>
                  <a:pt x="6405" y="7688"/>
                </a:cubicBezTo>
                <a:lnTo>
                  <a:pt x="6387" y="7697"/>
                </a:lnTo>
                <a:lnTo>
                  <a:pt x="6360" y="7710"/>
                </a:lnTo>
                <a:lnTo>
                  <a:pt x="6341" y="7719"/>
                </a:lnTo>
                <a:cubicBezTo>
                  <a:pt x="6332" y="7725"/>
                  <a:pt x="6323" y="7731"/>
                  <a:pt x="6314" y="7737"/>
                </a:cubicBezTo>
                <a:lnTo>
                  <a:pt x="6299" y="7746"/>
                </a:lnTo>
                <a:cubicBezTo>
                  <a:pt x="6287" y="7752"/>
                  <a:pt x="6275" y="7761"/>
                  <a:pt x="6266" y="7770"/>
                </a:cubicBezTo>
                <a:lnTo>
                  <a:pt x="6260" y="7776"/>
                </a:lnTo>
                <a:lnTo>
                  <a:pt x="1133" y="11879"/>
                </a:lnTo>
                <a:lnTo>
                  <a:pt x="1133" y="569"/>
                </a:lnTo>
                <a:cubicBezTo>
                  <a:pt x="1133" y="255"/>
                  <a:pt x="879" y="1"/>
                  <a:pt x="56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5D74"/>
              </a:solidFill>
            </a:endParaRPr>
          </a:p>
        </p:txBody>
      </p:sp>
      <p:sp>
        <p:nvSpPr>
          <p:cNvPr id="1154" name="Google Shape;10987;p76">
            <a:extLst>
              <a:ext uri="{FF2B5EF4-FFF2-40B4-BE49-F238E27FC236}">
                <a16:creationId xmlns:a16="http://schemas.microsoft.com/office/drawing/2014/main" xmlns="" id="{23E4CCE0-27B5-413C-A396-7EFE5382997E}"/>
              </a:ext>
            </a:extLst>
          </p:cNvPr>
          <p:cNvSpPr/>
          <p:nvPr userDrawn="1"/>
        </p:nvSpPr>
        <p:spPr>
          <a:xfrm>
            <a:off x="3373188" y="3345763"/>
            <a:ext cx="300263" cy="340186"/>
          </a:xfrm>
          <a:custGeom>
            <a:avLst/>
            <a:gdLst/>
            <a:ahLst/>
            <a:cxnLst/>
            <a:rect l="l" t="t" r="r" b="b"/>
            <a:pathLst>
              <a:path w="17058" h="19326" extrusionOk="0">
                <a:moveTo>
                  <a:pt x="15013" y="2021"/>
                </a:moveTo>
                <a:lnTo>
                  <a:pt x="11577" y="5741"/>
                </a:lnTo>
                <a:cubicBezTo>
                  <a:pt x="11378" y="5958"/>
                  <a:pt x="11378" y="6290"/>
                  <a:pt x="11577" y="6507"/>
                </a:cubicBezTo>
                <a:lnTo>
                  <a:pt x="15013" y="10230"/>
                </a:lnTo>
                <a:lnTo>
                  <a:pt x="3195" y="10230"/>
                </a:lnTo>
                <a:lnTo>
                  <a:pt x="3195" y="2021"/>
                </a:lnTo>
                <a:close/>
                <a:moveTo>
                  <a:pt x="1716" y="1133"/>
                </a:moveTo>
                <a:cubicBezTo>
                  <a:pt x="1906" y="1136"/>
                  <a:pt x="2060" y="1290"/>
                  <a:pt x="2063" y="1480"/>
                </a:cubicBezTo>
                <a:lnTo>
                  <a:pt x="2063" y="17846"/>
                </a:lnTo>
                <a:cubicBezTo>
                  <a:pt x="2060" y="18036"/>
                  <a:pt x="1906" y="18190"/>
                  <a:pt x="1716" y="18193"/>
                </a:cubicBezTo>
                <a:lnTo>
                  <a:pt x="1483" y="18193"/>
                </a:lnTo>
                <a:cubicBezTo>
                  <a:pt x="1290" y="18190"/>
                  <a:pt x="1136" y="18036"/>
                  <a:pt x="1133" y="17846"/>
                </a:cubicBezTo>
                <a:lnTo>
                  <a:pt x="1133" y="1480"/>
                </a:lnTo>
                <a:cubicBezTo>
                  <a:pt x="1136" y="1290"/>
                  <a:pt x="1290" y="1136"/>
                  <a:pt x="1483" y="1133"/>
                </a:cubicBezTo>
                <a:close/>
                <a:moveTo>
                  <a:pt x="1483" y="1"/>
                </a:moveTo>
                <a:cubicBezTo>
                  <a:pt x="665" y="1"/>
                  <a:pt x="4" y="665"/>
                  <a:pt x="1" y="1480"/>
                </a:cubicBezTo>
                <a:lnTo>
                  <a:pt x="1" y="17846"/>
                </a:lnTo>
                <a:cubicBezTo>
                  <a:pt x="4" y="18661"/>
                  <a:pt x="665" y="19325"/>
                  <a:pt x="1483" y="19325"/>
                </a:cubicBezTo>
                <a:lnTo>
                  <a:pt x="1716" y="19325"/>
                </a:lnTo>
                <a:cubicBezTo>
                  <a:pt x="2531" y="19325"/>
                  <a:pt x="3195" y="18661"/>
                  <a:pt x="3195" y="17846"/>
                </a:cubicBezTo>
                <a:lnTo>
                  <a:pt x="3195" y="11363"/>
                </a:lnTo>
                <a:lnTo>
                  <a:pt x="16306" y="11363"/>
                </a:lnTo>
                <a:cubicBezTo>
                  <a:pt x="16801" y="11360"/>
                  <a:pt x="17058" y="10774"/>
                  <a:pt x="16722" y="10412"/>
                </a:cubicBezTo>
                <a:lnTo>
                  <a:pt x="12764" y="6124"/>
                </a:lnTo>
                <a:lnTo>
                  <a:pt x="16722" y="1836"/>
                </a:lnTo>
                <a:cubicBezTo>
                  <a:pt x="16873" y="1673"/>
                  <a:pt x="16916" y="1432"/>
                  <a:pt x="16825" y="1226"/>
                </a:cubicBezTo>
                <a:cubicBezTo>
                  <a:pt x="16734" y="1021"/>
                  <a:pt x="16532" y="885"/>
                  <a:pt x="16306" y="885"/>
                </a:cubicBezTo>
                <a:lnTo>
                  <a:pt x="3071" y="885"/>
                </a:lnTo>
                <a:cubicBezTo>
                  <a:pt x="2833" y="348"/>
                  <a:pt x="2302" y="1"/>
                  <a:pt x="171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5D74"/>
              </a:solidFill>
            </a:endParaRPr>
          </a:p>
        </p:txBody>
      </p:sp>
      <p:grpSp>
        <p:nvGrpSpPr>
          <p:cNvPr id="1155" name="Google Shape;10988;p76">
            <a:extLst>
              <a:ext uri="{FF2B5EF4-FFF2-40B4-BE49-F238E27FC236}">
                <a16:creationId xmlns:a16="http://schemas.microsoft.com/office/drawing/2014/main" xmlns="" id="{70CA6FB7-E72F-4C8B-B05A-AAC8524710D6}"/>
              </a:ext>
            </a:extLst>
          </p:cNvPr>
          <p:cNvGrpSpPr/>
          <p:nvPr userDrawn="1"/>
        </p:nvGrpSpPr>
        <p:grpSpPr>
          <a:xfrm>
            <a:off x="3776187" y="3346023"/>
            <a:ext cx="340608" cy="340168"/>
            <a:chOff x="5053900" y="2021500"/>
            <a:chExt cx="483750" cy="483125"/>
          </a:xfrm>
        </p:grpSpPr>
        <p:sp>
          <p:nvSpPr>
            <p:cNvPr id="1156" name="Google Shape;10989;p76">
              <a:extLst>
                <a:ext uri="{FF2B5EF4-FFF2-40B4-BE49-F238E27FC236}">
                  <a16:creationId xmlns:a16="http://schemas.microsoft.com/office/drawing/2014/main" xmlns="" id="{85B67956-0EBA-4D8E-A64D-D4E9C93A2097}"/>
                </a:ext>
              </a:extLst>
            </p:cNvPr>
            <p:cNvSpPr/>
            <p:nvPr/>
          </p:nvSpPr>
          <p:spPr>
            <a:xfrm>
              <a:off x="5281350" y="2078100"/>
              <a:ext cx="127375" cy="127350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157" name="Google Shape;10990;p76">
              <a:extLst>
                <a:ext uri="{FF2B5EF4-FFF2-40B4-BE49-F238E27FC236}">
                  <a16:creationId xmlns:a16="http://schemas.microsoft.com/office/drawing/2014/main" xmlns="" id="{E7C16AF8-DBE5-416E-96C1-A721159AFCF8}"/>
                </a:ext>
              </a:extLst>
            </p:cNvPr>
            <p:cNvSpPr/>
            <p:nvPr/>
          </p:nvSpPr>
          <p:spPr>
            <a:xfrm>
              <a:off x="5118000" y="2021500"/>
              <a:ext cx="368700" cy="483125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158" name="Google Shape;10991;p76">
              <a:extLst>
                <a:ext uri="{FF2B5EF4-FFF2-40B4-BE49-F238E27FC236}">
                  <a16:creationId xmlns:a16="http://schemas.microsoft.com/office/drawing/2014/main" xmlns="" id="{31D1B0E3-163D-4DD0-ADAD-83EF891ADB6C}"/>
                </a:ext>
              </a:extLst>
            </p:cNvPr>
            <p:cNvSpPr/>
            <p:nvPr/>
          </p:nvSpPr>
          <p:spPr>
            <a:xfrm>
              <a:off x="5053900" y="2191325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159" name="Google Shape;10992;p76">
              <a:extLst>
                <a:ext uri="{FF2B5EF4-FFF2-40B4-BE49-F238E27FC236}">
                  <a16:creationId xmlns:a16="http://schemas.microsoft.com/office/drawing/2014/main" xmlns="" id="{D9A54BE5-A5C7-45DD-9594-EE8273B9437B}"/>
                </a:ext>
              </a:extLst>
            </p:cNvPr>
            <p:cNvSpPr/>
            <p:nvPr/>
          </p:nvSpPr>
          <p:spPr>
            <a:xfrm>
              <a:off x="5056850" y="2096550"/>
              <a:ext cx="50750" cy="48025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160" name="Google Shape;10993;p76">
              <a:extLst>
                <a:ext uri="{FF2B5EF4-FFF2-40B4-BE49-F238E27FC236}">
                  <a16:creationId xmlns:a16="http://schemas.microsoft.com/office/drawing/2014/main" xmlns="" id="{2A3E97D7-0FD1-4E1F-8FDC-84AE71A7CAB6}"/>
                </a:ext>
              </a:extLst>
            </p:cNvPr>
            <p:cNvSpPr/>
            <p:nvPr/>
          </p:nvSpPr>
          <p:spPr>
            <a:xfrm>
              <a:off x="5056400" y="2266400"/>
              <a:ext cx="51200" cy="48350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161" name="Google Shape;10994;p76">
              <a:extLst>
                <a:ext uri="{FF2B5EF4-FFF2-40B4-BE49-F238E27FC236}">
                  <a16:creationId xmlns:a16="http://schemas.microsoft.com/office/drawing/2014/main" xmlns="" id="{AA6589A5-8317-4706-A127-46C503DDCCCE}"/>
                </a:ext>
              </a:extLst>
            </p:cNvPr>
            <p:cNvSpPr/>
            <p:nvPr/>
          </p:nvSpPr>
          <p:spPr>
            <a:xfrm>
              <a:off x="5480400" y="2191325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162" name="Google Shape;10995;p76">
              <a:extLst>
                <a:ext uri="{FF2B5EF4-FFF2-40B4-BE49-F238E27FC236}">
                  <a16:creationId xmlns:a16="http://schemas.microsoft.com/office/drawing/2014/main" xmlns="" id="{65CBB1DA-9F44-49F4-8261-D02B065986B9}"/>
                </a:ext>
              </a:extLst>
            </p:cNvPr>
            <p:cNvSpPr/>
            <p:nvPr/>
          </p:nvSpPr>
          <p:spPr>
            <a:xfrm>
              <a:off x="5479800" y="2096550"/>
              <a:ext cx="54300" cy="48225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163" name="Google Shape;10996;p76">
              <a:extLst>
                <a:ext uri="{FF2B5EF4-FFF2-40B4-BE49-F238E27FC236}">
                  <a16:creationId xmlns:a16="http://schemas.microsoft.com/office/drawing/2014/main" xmlns="" id="{8FE06A6B-3BE4-45B4-B46C-69F2A23D8982}"/>
                </a:ext>
              </a:extLst>
            </p:cNvPr>
            <p:cNvSpPr/>
            <p:nvPr/>
          </p:nvSpPr>
          <p:spPr>
            <a:xfrm>
              <a:off x="5483350" y="2266400"/>
              <a:ext cx="54300" cy="48225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sp>
        <p:nvSpPr>
          <p:cNvPr id="1164" name="Google Shape;10997;p76">
            <a:extLst>
              <a:ext uri="{FF2B5EF4-FFF2-40B4-BE49-F238E27FC236}">
                <a16:creationId xmlns:a16="http://schemas.microsoft.com/office/drawing/2014/main" xmlns="" id="{FDE3FFAD-E9FF-477F-95EA-DAA9C76CA854}"/>
              </a:ext>
            </a:extLst>
          </p:cNvPr>
          <p:cNvSpPr/>
          <p:nvPr userDrawn="1"/>
        </p:nvSpPr>
        <p:spPr>
          <a:xfrm>
            <a:off x="4249525" y="3345860"/>
            <a:ext cx="220489" cy="339992"/>
          </a:xfrm>
          <a:custGeom>
            <a:avLst/>
            <a:gdLst/>
            <a:ahLst/>
            <a:cxnLst/>
            <a:rect l="l" t="t" r="r" b="b"/>
            <a:pathLst>
              <a:path w="12526" h="19315" extrusionOk="0">
                <a:moveTo>
                  <a:pt x="9690" y="1133"/>
                </a:moveTo>
                <a:cubicBezTo>
                  <a:pt x="9980" y="1139"/>
                  <a:pt x="10213" y="1377"/>
                  <a:pt x="10213" y="1670"/>
                </a:cubicBezTo>
                <a:cubicBezTo>
                  <a:pt x="10213" y="1960"/>
                  <a:pt x="9980" y="2199"/>
                  <a:pt x="9690" y="2208"/>
                </a:cubicBezTo>
                <a:lnTo>
                  <a:pt x="2836" y="2208"/>
                </a:lnTo>
                <a:cubicBezTo>
                  <a:pt x="2540" y="2208"/>
                  <a:pt x="2302" y="1966"/>
                  <a:pt x="2302" y="1670"/>
                </a:cubicBezTo>
                <a:cubicBezTo>
                  <a:pt x="2302" y="1371"/>
                  <a:pt x="2540" y="1133"/>
                  <a:pt x="2839" y="1133"/>
                </a:cubicBezTo>
                <a:close/>
                <a:moveTo>
                  <a:pt x="8564" y="3340"/>
                </a:moveTo>
                <a:lnTo>
                  <a:pt x="8564" y="9554"/>
                </a:lnTo>
                <a:cubicBezTo>
                  <a:pt x="8543" y="9781"/>
                  <a:pt x="8658" y="10001"/>
                  <a:pt x="8860" y="10110"/>
                </a:cubicBezTo>
                <a:cubicBezTo>
                  <a:pt x="9805" y="10620"/>
                  <a:pt x="10581" y="11396"/>
                  <a:pt x="11088" y="12341"/>
                </a:cubicBezTo>
                <a:lnTo>
                  <a:pt x="1435" y="12341"/>
                </a:lnTo>
                <a:cubicBezTo>
                  <a:pt x="1946" y="11396"/>
                  <a:pt x="2718" y="10620"/>
                  <a:pt x="3667" y="10110"/>
                </a:cubicBezTo>
                <a:cubicBezTo>
                  <a:pt x="3869" y="10001"/>
                  <a:pt x="3984" y="9784"/>
                  <a:pt x="3959" y="9554"/>
                </a:cubicBezTo>
                <a:lnTo>
                  <a:pt x="3959" y="3340"/>
                </a:lnTo>
                <a:close/>
                <a:moveTo>
                  <a:pt x="6731" y="13476"/>
                </a:moveTo>
                <a:lnTo>
                  <a:pt x="6731" y="16263"/>
                </a:lnTo>
                <a:cubicBezTo>
                  <a:pt x="6734" y="16879"/>
                  <a:pt x="6571" y="17486"/>
                  <a:pt x="6263" y="18024"/>
                </a:cubicBezTo>
                <a:cubicBezTo>
                  <a:pt x="5955" y="17486"/>
                  <a:pt x="5792" y="16879"/>
                  <a:pt x="5795" y="16263"/>
                </a:cubicBezTo>
                <a:lnTo>
                  <a:pt x="5795" y="13476"/>
                </a:lnTo>
                <a:close/>
                <a:moveTo>
                  <a:pt x="2831" y="1"/>
                </a:moveTo>
                <a:cubicBezTo>
                  <a:pt x="1912" y="1"/>
                  <a:pt x="1166" y="745"/>
                  <a:pt x="1163" y="1664"/>
                </a:cubicBezTo>
                <a:cubicBezTo>
                  <a:pt x="1160" y="2585"/>
                  <a:pt x="1906" y="3337"/>
                  <a:pt x="2827" y="3340"/>
                </a:cubicBezTo>
                <a:lnTo>
                  <a:pt x="2827" y="9285"/>
                </a:lnTo>
                <a:cubicBezTo>
                  <a:pt x="1529" y="10077"/>
                  <a:pt x="544" y="11287"/>
                  <a:pt x="34" y="12719"/>
                </a:cubicBezTo>
                <a:lnTo>
                  <a:pt x="31" y="12728"/>
                </a:lnTo>
                <a:cubicBezTo>
                  <a:pt x="28" y="12740"/>
                  <a:pt x="25" y="12749"/>
                  <a:pt x="22" y="12761"/>
                </a:cubicBezTo>
                <a:cubicBezTo>
                  <a:pt x="19" y="12773"/>
                  <a:pt x="19" y="12776"/>
                  <a:pt x="16" y="12785"/>
                </a:cubicBezTo>
                <a:cubicBezTo>
                  <a:pt x="13" y="12791"/>
                  <a:pt x="13" y="12803"/>
                  <a:pt x="10" y="12812"/>
                </a:cubicBezTo>
                <a:cubicBezTo>
                  <a:pt x="10" y="12821"/>
                  <a:pt x="7" y="12833"/>
                  <a:pt x="7" y="12842"/>
                </a:cubicBezTo>
                <a:lnTo>
                  <a:pt x="4" y="12866"/>
                </a:lnTo>
                <a:lnTo>
                  <a:pt x="4" y="12900"/>
                </a:lnTo>
                <a:cubicBezTo>
                  <a:pt x="4" y="12903"/>
                  <a:pt x="4" y="12906"/>
                  <a:pt x="4" y="12909"/>
                </a:cubicBezTo>
                <a:cubicBezTo>
                  <a:pt x="1" y="12912"/>
                  <a:pt x="1" y="12918"/>
                  <a:pt x="1" y="12921"/>
                </a:cubicBezTo>
                <a:cubicBezTo>
                  <a:pt x="1" y="12933"/>
                  <a:pt x="1" y="12945"/>
                  <a:pt x="4" y="12957"/>
                </a:cubicBezTo>
                <a:lnTo>
                  <a:pt x="7" y="12978"/>
                </a:lnTo>
                <a:cubicBezTo>
                  <a:pt x="7" y="12990"/>
                  <a:pt x="10" y="12999"/>
                  <a:pt x="10" y="13008"/>
                </a:cubicBezTo>
                <a:cubicBezTo>
                  <a:pt x="13" y="13020"/>
                  <a:pt x="13" y="13030"/>
                  <a:pt x="16" y="13039"/>
                </a:cubicBezTo>
                <a:cubicBezTo>
                  <a:pt x="19" y="13048"/>
                  <a:pt x="19" y="13054"/>
                  <a:pt x="22" y="13063"/>
                </a:cubicBezTo>
                <a:cubicBezTo>
                  <a:pt x="25" y="13069"/>
                  <a:pt x="28" y="13081"/>
                  <a:pt x="31" y="13093"/>
                </a:cubicBezTo>
                <a:cubicBezTo>
                  <a:pt x="34" y="13102"/>
                  <a:pt x="37" y="13105"/>
                  <a:pt x="40" y="13111"/>
                </a:cubicBezTo>
                <a:cubicBezTo>
                  <a:pt x="43" y="13120"/>
                  <a:pt x="46" y="13132"/>
                  <a:pt x="52" y="13144"/>
                </a:cubicBezTo>
                <a:lnTo>
                  <a:pt x="61" y="13162"/>
                </a:lnTo>
                <a:cubicBezTo>
                  <a:pt x="67" y="13171"/>
                  <a:pt x="70" y="13181"/>
                  <a:pt x="76" y="13190"/>
                </a:cubicBezTo>
                <a:cubicBezTo>
                  <a:pt x="83" y="13199"/>
                  <a:pt x="86" y="13205"/>
                  <a:pt x="89" y="13211"/>
                </a:cubicBezTo>
                <a:cubicBezTo>
                  <a:pt x="92" y="13217"/>
                  <a:pt x="98" y="13229"/>
                  <a:pt x="104" y="13235"/>
                </a:cubicBezTo>
                <a:lnTo>
                  <a:pt x="122" y="13256"/>
                </a:lnTo>
                <a:lnTo>
                  <a:pt x="137" y="13277"/>
                </a:lnTo>
                <a:cubicBezTo>
                  <a:pt x="143" y="13286"/>
                  <a:pt x="152" y="13292"/>
                  <a:pt x="158" y="13298"/>
                </a:cubicBezTo>
                <a:cubicBezTo>
                  <a:pt x="164" y="13307"/>
                  <a:pt x="167" y="13310"/>
                  <a:pt x="173" y="13316"/>
                </a:cubicBezTo>
                <a:cubicBezTo>
                  <a:pt x="179" y="13322"/>
                  <a:pt x="188" y="13331"/>
                  <a:pt x="197" y="13338"/>
                </a:cubicBezTo>
                <a:lnTo>
                  <a:pt x="215" y="13353"/>
                </a:lnTo>
                <a:lnTo>
                  <a:pt x="240" y="13371"/>
                </a:lnTo>
                <a:lnTo>
                  <a:pt x="264" y="13386"/>
                </a:lnTo>
                <a:lnTo>
                  <a:pt x="285" y="13398"/>
                </a:lnTo>
                <a:cubicBezTo>
                  <a:pt x="294" y="13404"/>
                  <a:pt x="303" y="13410"/>
                  <a:pt x="312" y="13413"/>
                </a:cubicBezTo>
                <a:lnTo>
                  <a:pt x="333" y="13422"/>
                </a:lnTo>
                <a:lnTo>
                  <a:pt x="366" y="13437"/>
                </a:lnTo>
                <a:lnTo>
                  <a:pt x="378" y="13443"/>
                </a:lnTo>
                <a:lnTo>
                  <a:pt x="384" y="13446"/>
                </a:lnTo>
                <a:lnTo>
                  <a:pt x="415" y="13452"/>
                </a:lnTo>
                <a:cubicBezTo>
                  <a:pt x="421" y="13455"/>
                  <a:pt x="430" y="13458"/>
                  <a:pt x="439" y="13458"/>
                </a:cubicBezTo>
                <a:lnTo>
                  <a:pt x="463" y="13464"/>
                </a:lnTo>
                <a:cubicBezTo>
                  <a:pt x="475" y="13467"/>
                  <a:pt x="484" y="13467"/>
                  <a:pt x="496" y="13470"/>
                </a:cubicBezTo>
                <a:lnTo>
                  <a:pt x="514" y="13470"/>
                </a:lnTo>
                <a:cubicBezTo>
                  <a:pt x="532" y="13473"/>
                  <a:pt x="548" y="13473"/>
                  <a:pt x="566" y="13473"/>
                </a:cubicBezTo>
                <a:lnTo>
                  <a:pt x="4663" y="13473"/>
                </a:lnTo>
                <a:lnTo>
                  <a:pt x="4663" y="16263"/>
                </a:lnTo>
                <a:cubicBezTo>
                  <a:pt x="4660" y="17205"/>
                  <a:pt x="4947" y="18126"/>
                  <a:pt x="5481" y="18902"/>
                </a:cubicBezTo>
                <a:cubicBezTo>
                  <a:pt x="5670" y="19177"/>
                  <a:pt x="5967" y="19315"/>
                  <a:pt x="6263" y="19315"/>
                </a:cubicBezTo>
                <a:cubicBezTo>
                  <a:pt x="6560" y="19315"/>
                  <a:pt x="6857" y="19177"/>
                  <a:pt x="7045" y="18902"/>
                </a:cubicBezTo>
                <a:cubicBezTo>
                  <a:pt x="7580" y="18126"/>
                  <a:pt x="7867" y="17205"/>
                  <a:pt x="7864" y="16263"/>
                </a:cubicBezTo>
                <a:lnTo>
                  <a:pt x="7864" y="13476"/>
                </a:lnTo>
                <a:lnTo>
                  <a:pt x="11961" y="13476"/>
                </a:lnTo>
                <a:cubicBezTo>
                  <a:pt x="11979" y="13473"/>
                  <a:pt x="11997" y="13473"/>
                  <a:pt x="12015" y="13473"/>
                </a:cubicBezTo>
                <a:lnTo>
                  <a:pt x="12024" y="13473"/>
                </a:lnTo>
                <a:cubicBezTo>
                  <a:pt x="12040" y="13473"/>
                  <a:pt x="12052" y="13467"/>
                  <a:pt x="12067" y="13464"/>
                </a:cubicBezTo>
                <a:lnTo>
                  <a:pt x="12085" y="13461"/>
                </a:lnTo>
                <a:lnTo>
                  <a:pt x="12115" y="13455"/>
                </a:lnTo>
                <a:lnTo>
                  <a:pt x="12139" y="13446"/>
                </a:lnTo>
                <a:cubicBezTo>
                  <a:pt x="12142" y="13446"/>
                  <a:pt x="12145" y="13443"/>
                  <a:pt x="12148" y="13443"/>
                </a:cubicBezTo>
                <a:lnTo>
                  <a:pt x="12163" y="13437"/>
                </a:lnTo>
                <a:cubicBezTo>
                  <a:pt x="12172" y="13434"/>
                  <a:pt x="12181" y="13431"/>
                  <a:pt x="12194" y="13425"/>
                </a:cubicBezTo>
                <a:lnTo>
                  <a:pt x="12218" y="13413"/>
                </a:lnTo>
                <a:cubicBezTo>
                  <a:pt x="12224" y="13410"/>
                  <a:pt x="12233" y="13404"/>
                  <a:pt x="12242" y="13401"/>
                </a:cubicBezTo>
                <a:cubicBezTo>
                  <a:pt x="12248" y="13395"/>
                  <a:pt x="12257" y="13392"/>
                  <a:pt x="12266" y="13386"/>
                </a:cubicBezTo>
                <a:lnTo>
                  <a:pt x="12284" y="13374"/>
                </a:lnTo>
                <a:cubicBezTo>
                  <a:pt x="12296" y="13365"/>
                  <a:pt x="12305" y="13359"/>
                  <a:pt x="12311" y="13353"/>
                </a:cubicBezTo>
                <a:lnTo>
                  <a:pt x="12329" y="13341"/>
                </a:lnTo>
                <a:cubicBezTo>
                  <a:pt x="12335" y="13331"/>
                  <a:pt x="12344" y="13325"/>
                  <a:pt x="12354" y="13316"/>
                </a:cubicBezTo>
                <a:cubicBezTo>
                  <a:pt x="12363" y="13307"/>
                  <a:pt x="12363" y="13307"/>
                  <a:pt x="12369" y="13301"/>
                </a:cubicBezTo>
                <a:cubicBezTo>
                  <a:pt x="12372" y="13295"/>
                  <a:pt x="12384" y="13286"/>
                  <a:pt x="12390" y="13277"/>
                </a:cubicBezTo>
                <a:cubicBezTo>
                  <a:pt x="12399" y="13268"/>
                  <a:pt x="12399" y="13265"/>
                  <a:pt x="12405" y="13259"/>
                </a:cubicBezTo>
                <a:lnTo>
                  <a:pt x="12423" y="13235"/>
                </a:lnTo>
                <a:cubicBezTo>
                  <a:pt x="12429" y="13229"/>
                  <a:pt x="12432" y="13220"/>
                  <a:pt x="12438" y="13214"/>
                </a:cubicBezTo>
                <a:cubicBezTo>
                  <a:pt x="12441" y="13205"/>
                  <a:pt x="12447" y="13199"/>
                  <a:pt x="12450" y="13190"/>
                </a:cubicBezTo>
                <a:cubicBezTo>
                  <a:pt x="12456" y="13184"/>
                  <a:pt x="12459" y="13174"/>
                  <a:pt x="12465" y="13165"/>
                </a:cubicBezTo>
                <a:cubicBezTo>
                  <a:pt x="12468" y="13156"/>
                  <a:pt x="12471" y="13150"/>
                  <a:pt x="12474" y="13144"/>
                </a:cubicBezTo>
                <a:cubicBezTo>
                  <a:pt x="12477" y="13135"/>
                  <a:pt x="12483" y="13123"/>
                  <a:pt x="12486" y="13114"/>
                </a:cubicBezTo>
                <a:cubicBezTo>
                  <a:pt x="12492" y="13105"/>
                  <a:pt x="12492" y="13099"/>
                  <a:pt x="12495" y="13093"/>
                </a:cubicBezTo>
                <a:cubicBezTo>
                  <a:pt x="12498" y="13084"/>
                  <a:pt x="12501" y="13072"/>
                  <a:pt x="12505" y="13063"/>
                </a:cubicBezTo>
                <a:cubicBezTo>
                  <a:pt x="12508" y="13054"/>
                  <a:pt x="12511" y="13045"/>
                  <a:pt x="12511" y="13039"/>
                </a:cubicBezTo>
                <a:cubicBezTo>
                  <a:pt x="12514" y="13030"/>
                  <a:pt x="12514" y="13020"/>
                  <a:pt x="12517" y="13011"/>
                </a:cubicBezTo>
                <a:cubicBezTo>
                  <a:pt x="12517" y="13002"/>
                  <a:pt x="12520" y="12990"/>
                  <a:pt x="12523" y="12981"/>
                </a:cubicBezTo>
                <a:cubicBezTo>
                  <a:pt x="12523" y="12969"/>
                  <a:pt x="12523" y="12966"/>
                  <a:pt x="12523" y="12957"/>
                </a:cubicBezTo>
                <a:cubicBezTo>
                  <a:pt x="12523" y="12948"/>
                  <a:pt x="12523" y="12933"/>
                  <a:pt x="12526" y="12921"/>
                </a:cubicBezTo>
                <a:lnTo>
                  <a:pt x="12526" y="12909"/>
                </a:lnTo>
                <a:cubicBezTo>
                  <a:pt x="12526" y="12906"/>
                  <a:pt x="12526" y="12903"/>
                  <a:pt x="12526" y="12900"/>
                </a:cubicBezTo>
                <a:lnTo>
                  <a:pt x="12526" y="12866"/>
                </a:lnTo>
                <a:cubicBezTo>
                  <a:pt x="12526" y="12854"/>
                  <a:pt x="12526" y="12851"/>
                  <a:pt x="12523" y="12842"/>
                </a:cubicBezTo>
                <a:cubicBezTo>
                  <a:pt x="12520" y="12833"/>
                  <a:pt x="12520" y="12824"/>
                  <a:pt x="12520" y="12815"/>
                </a:cubicBezTo>
                <a:cubicBezTo>
                  <a:pt x="12517" y="12803"/>
                  <a:pt x="12517" y="12794"/>
                  <a:pt x="12514" y="12785"/>
                </a:cubicBezTo>
                <a:cubicBezTo>
                  <a:pt x="12511" y="12773"/>
                  <a:pt x="12511" y="12770"/>
                  <a:pt x="12508" y="12764"/>
                </a:cubicBezTo>
                <a:cubicBezTo>
                  <a:pt x="12505" y="12755"/>
                  <a:pt x="12501" y="12740"/>
                  <a:pt x="12498" y="12728"/>
                </a:cubicBezTo>
                <a:lnTo>
                  <a:pt x="12495" y="12719"/>
                </a:lnTo>
                <a:cubicBezTo>
                  <a:pt x="11985" y="11290"/>
                  <a:pt x="11001" y="10077"/>
                  <a:pt x="9702" y="9288"/>
                </a:cubicBezTo>
                <a:lnTo>
                  <a:pt x="9702" y="3340"/>
                </a:lnTo>
                <a:cubicBezTo>
                  <a:pt x="10623" y="3337"/>
                  <a:pt x="11369" y="2585"/>
                  <a:pt x="11366" y="1664"/>
                </a:cubicBezTo>
                <a:cubicBezTo>
                  <a:pt x="11363" y="745"/>
                  <a:pt x="10617" y="1"/>
                  <a:pt x="9699" y="1"/>
                </a:cubicBezTo>
                <a:cubicBezTo>
                  <a:pt x="9697" y="1"/>
                  <a:pt x="9695" y="1"/>
                  <a:pt x="9693" y="1"/>
                </a:cubicBezTo>
                <a:lnTo>
                  <a:pt x="2836" y="1"/>
                </a:lnTo>
                <a:cubicBezTo>
                  <a:pt x="2834" y="1"/>
                  <a:pt x="2833" y="1"/>
                  <a:pt x="283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5D74"/>
              </a:solidFill>
            </a:endParaRPr>
          </a:p>
        </p:txBody>
      </p:sp>
      <p:grpSp>
        <p:nvGrpSpPr>
          <p:cNvPr id="1165" name="Google Shape;10998;p76">
            <a:extLst>
              <a:ext uri="{FF2B5EF4-FFF2-40B4-BE49-F238E27FC236}">
                <a16:creationId xmlns:a16="http://schemas.microsoft.com/office/drawing/2014/main" xmlns="" id="{CE762213-C2E4-4AFD-A478-4C18FA6193CC}"/>
              </a:ext>
            </a:extLst>
          </p:cNvPr>
          <p:cNvGrpSpPr/>
          <p:nvPr userDrawn="1"/>
        </p:nvGrpSpPr>
        <p:grpSpPr>
          <a:xfrm>
            <a:off x="4601286" y="3349191"/>
            <a:ext cx="351663" cy="333831"/>
            <a:chOff x="6222125" y="2025975"/>
            <a:chExt cx="499450" cy="474125"/>
          </a:xfrm>
        </p:grpSpPr>
        <p:sp>
          <p:nvSpPr>
            <p:cNvPr id="1166" name="Google Shape;10999;p76">
              <a:extLst>
                <a:ext uri="{FF2B5EF4-FFF2-40B4-BE49-F238E27FC236}">
                  <a16:creationId xmlns:a16="http://schemas.microsoft.com/office/drawing/2014/main" xmlns="" id="{9867E33C-82C2-4AC2-8E4B-2E3342A7DF83}"/>
                </a:ext>
              </a:extLst>
            </p:cNvPr>
            <p:cNvSpPr/>
            <p:nvPr/>
          </p:nvSpPr>
          <p:spPr>
            <a:xfrm>
              <a:off x="6222125" y="2025975"/>
              <a:ext cx="499450" cy="474125"/>
            </a:xfrm>
            <a:custGeom>
              <a:avLst/>
              <a:gdLst/>
              <a:ahLst/>
              <a:cxnLst/>
              <a:rect l="l" t="t" r="r" b="b"/>
              <a:pathLst>
                <a:path w="19978" h="18965" extrusionOk="0">
                  <a:moveTo>
                    <a:pt x="10490" y="1134"/>
                  </a:moveTo>
                  <a:cubicBezTo>
                    <a:pt x="15095" y="1134"/>
                    <a:pt x="18839" y="4878"/>
                    <a:pt x="18839" y="9483"/>
                  </a:cubicBezTo>
                  <a:cubicBezTo>
                    <a:pt x="18839" y="14087"/>
                    <a:pt x="15095" y="17832"/>
                    <a:pt x="10490" y="17832"/>
                  </a:cubicBezTo>
                  <a:cubicBezTo>
                    <a:pt x="5886" y="17832"/>
                    <a:pt x="2142" y="14087"/>
                    <a:pt x="2142" y="9483"/>
                  </a:cubicBezTo>
                  <a:cubicBezTo>
                    <a:pt x="2142" y="4878"/>
                    <a:pt x="5886" y="1134"/>
                    <a:pt x="10490" y="1134"/>
                  </a:cubicBezTo>
                  <a:close/>
                  <a:moveTo>
                    <a:pt x="10488" y="0"/>
                  </a:moveTo>
                  <a:cubicBezTo>
                    <a:pt x="6717" y="0"/>
                    <a:pt x="3222" y="2259"/>
                    <a:pt x="1731" y="5853"/>
                  </a:cubicBezTo>
                  <a:cubicBezTo>
                    <a:pt x="1" y="10032"/>
                    <a:pt x="1462" y="14854"/>
                    <a:pt x="5222" y="17367"/>
                  </a:cubicBezTo>
                  <a:cubicBezTo>
                    <a:pt x="6828" y="18439"/>
                    <a:pt x="8663" y="18964"/>
                    <a:pt x="10487" y="18964"/>
                  </a:cubicBezTo>
                  <a:cubicBezTo>
                    <a:pt x="12934" y="18964"/>
                    <a:pt x="15362" y="18020"/>
                    <a:pt x="17194" y="16186"/>
                  </a:cubicBezTo>
                  <a:cubicBezTo>
                    <a:pt x="18978" y="14414"/>
                    <a:pt x="19978" y="11998"/>
                    <a:pt x="19972" y="9483"/>
                  </a:cubicBezTo>
                  <a:cubicBezTo>
                    <a:pt x="19972" y="4960"/>
                    <a:pt x="16777" y="1065"/>
                    <a:pt x="12341" y="183"/>
                  </a:cubicBezTo>
                  <a:cubicBezTo>
                    <a:pt x="11721" y="60"/>
                    <a:pt x="11101" y="0"/>
                    <a:pt x="104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167" name="Google Shape;11000;p76">
              <a:extLst>
                <a:ext uri="{FF2B5EF4-FFF2-40B4-BE49-F238E27FC236}">
                  <a16:creationId xmlns:a16="http://schemas.microsoft.com/office/drawing/2014/main" xmlns="" id="{FC902BEF-60DF-4B58-84C1-D77142633365}"/>
                </a:ext>
              </a:extLst>
            </p:cNvPr>
            <p:cNvSpPr/>
            <p:nvPr/>
          </p:nvSpPr>
          <p:spPr>
            <a:xfrm>
              <a:off x="6309175" y="2087825"/>
              <a:ext cx="350425" cy="350425"/>
            </a:xfrm>
            <a:custGeom>
              <a:avLst/>
              <a:gdLst/>
              <a:ahLst/>
              <a:cxnLst/>
              <a:rect l="l" t="t" r="r" b="b"/>
              <a:pathLst>
                <a:path w="14017" h="14017" extrusionOk="0">
                  <a:moveTo>
                    <a:pt x="7008" y="1133"/>
                  </a:moveTo>
                  <a:cubicBezTo>
                    <a:pt x="10248" y="1133"/>
                    <a:pt x="12884" y="3769"/>
                    <a:pt x="12884" y="7009"/>
                  </a:cubicBezTo>
                  <a:cubicBezTo>
                    <a:pt x="12884" y="10249"/>
                    <a:pt x="10248" y="12885"/>
                    <a:pt x="7008" y="12885"/>
                  </a:cubicBezTo>
                  <a:cubicBezTo>
                    <a:pt x="3769" y="12885"/>
                    <a:pt x="1133" y="10249"/>
                    <a:pt x="1133" y="7009"/>
                  </a:cubicBezTo>
                  <a:cubicBezTo>
                    <a:pt x="1133" y="3769"/>
                    <a:pt x="3769" y="1133"/>
                    <a:pt x="7008" y="1133"/>
                  </a:cubicBezTo>
                  <a:close/>
                  <a:moveTo>
                    <a:pt x="7008" y="1"/>
                  </a:moveTo>
                  <a:cubicBezTo>
                    <a:pt x="3144" y="1"/>
                    <a:pt x="0" y="3144"/>
                    <a:pt x="0" y="7009"/>
                  </a:cubicBezTo>
                  <a:cubicBezTo>
                    <a:pt x="0" y="10874"/>
                    <a:pt x="3144" y="14017"/>
                    <a:pt x="7008" y="14017"/>
                  </a:cubicBezTo>
                  <a:cubicBezTo>
                    <a:pt x="10873" y="14017"/>
                    <a:pt x="14017" y="10874"/>
                    <a:pt x="14017" y="7009"/>
                  </a:cubicBezTo>
                  <a:cubicBezTo>
                    <a:pt x="14017" y="3144"/>
                    <a:pt x="10873" y="1"/>
                    <a:pt x="70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168" name="Google Shape;11001;p76">
              <a:extLst>
                <a:ext uri="{FF2B5EF4-FFF2-40B4-BE49-F238E27FC236}">
                  <a16:creationId xmlns:a16="http://schemas.microsoft.com/office/drawing/2014/main" xmlns="" id="{0F9E13D9-C334-4450-8479-1675E8886D28}"/>
                </a:ext>
              </a:extLst>
            </p:cNvPr>
            <p:cNvSpPr/>
            <p:nvPr/>
          </p:nvSpPr>
          <p:spPr>
            <a:xfrm>
              <a:off x="6431600" y="2142250"/>
              <a:ext cx="105575" cy="241575"/>
            </a:xfrm>
            <a:custGeom>
              <a:avLst/>
              <a:gdLst/>
              <a:ahLst/>
              <a:cxnLst/>
              <a:rect l="l" t="t" r="r" b="b"/>
              <a:pathLst>
                <a:path w="4223" h="9663" extrusionOk="0">
                  <a:moveTo>
                    <a:pt x="2111" y="1"/>
                  </a:moveTo>
                  <a:cubicBezTo>
                    <a:pt x="1797" y="1"/>
                    <a:pt x="1547" y="254"/>
                    <a:pt x="1547" y="568"/>
                  </a:cubicBezTo>
                  <a:lnTo>
                    <a:pt x="1547" y="1504"/>
                  </a:lnTo>
                  <a:cubicBezTo>
                    <a:pt x="599" y="1785"/>
                    <a:pt x="1" y="2718"/>
                    <a:pt x="143" y="3697"/>
                  </a:cubicBezTo>
                  <a:cubicBezTo>
                    <a:pt x="285" y="4675"/>
                    <a:pt x="1124" y="5399"/>
                    <a:pt x="2111" y="5399"/>
                  </a:cubicBezTo>
                  <a:cubicBezTo>
                    <a:pt x="2872" y="5399"/>
                    <a:pt x="3256" y="6320"/>
                    <a:pt x="2715" y="6858"/>
                  </a:cubicBezTo>
                  <a:cubicBezTo>
                    <a:pt x="2542" y="7033"/>
                    <a:pt x="2328" y="7111"/>
                    <a:pt x="2118" y="7111"/>
                  </a:cubicBezTo>
                  <a:cubicBezTo>
                    <a:pt x="1679" y="7111"/>
                    <a:pt x="1257" y="6769"/>
                    <a:pt x="1257" y="6254"/>
                  </a:cubicBezTo>
                  <a:cubicBezTo>
                    <a:pt x="1257" y="5940"/>
                    <a:pt x="1003" y="5686"/>
                    <a:pt x="689" y="5686"/>
                  </a:cubicBezTo>
                  <a:cubicBezTo>
                    <a:pt x="378" y="5686"/>
                    <a:pt x="125" y="5940"/>
                    <a:pt x="125" y="6254"/>
                  </a:cubicBezTo>
                  <a:cubicBezTo>
                    <a:pt x="125" y="7133"/>
                    <a:pt x="701" y="7909"/>
                    <a:pt x="1547" y="8159"/>
                  </a:cubicBezTo>
                  <a:lnTo>
                    <a:pt x="1547" y="9098"/>
                  </a:lnTo>
                  <a:cubicBezTo>
                    <a:pt x="1547" y="9409"/>
                    <a:pt x="1797" y="9663"/>
                    <a:pt x="2111" y="9663"/>
                  </a:cubicBezTo>
                  <a:cubicBezTo>
                    <a:pt x="2425" y="9663"/>
                    <a:pt x="2679" y="9409"/>
                    <a:pt x="2679" y="9098"/>
                  </a:cubicBezTo>
                  <a:lnTo>
                    <a:pt x="2679" y="8159"/>
                  </a:lnTo>
                  <a:cubicBezTo>
                    <a:pt x="3624" y="7878"/>
                    <a:pt x="4222" y="6945"/>
                    <a:pt x="4080" y="5967"/>
                  </a:cubicBezTo>
                  <a:cubicBezTo>
                    <a:pt x="3939" y="4991"/>
                    <a:pt x="3102" y="4267"/>
                    <a:pt x="2118" y="4267"/>
                  </a:cubicBezTo>
                  <a:cubicBezTo>
                    <a:pt x="2116" y="4267"/>
                    <a:pt x="2114" y="4267"/>
                    <a:pt x="2111" y="4267"/>
                  </a:cubicBezTo>
                  <a:cubicBezTo>
                    <a:pt x="2106" y="4267"/>
                    <a:pt x="2100" y="4267"/>
                    <a:pt x="2095" y="4267"/>
                  </a:cubicBezTo>
                  <a:cubicBezTo>
                    <a:pt x="1622" y="4267"/>
                    <a:pt x="1239" y="3884"/>
                    <a:pt x="1239" y="3410"/>
                  </a:cubicBezTo>
                  <a:cubicBezTo>
                    <a:pt x="1239" y="2935"/>
                    <a:pt x="1622" y="2555"/>
                    <a:pt x="2095" y="2555"/>
                  </a:cubicBezTo>
                  <a:cubicBezTo>
                    <a:pt x="2100" y="2555"/>
                    <a:pt x="2106" y="2555"/>
                    <a:pt x="2111" y="2555"/>
                  </a:cubicBezTo>
                  <a:cubicBezTo>
                    <a:pt x="2582" y="2555"/>
                    <a:pt x="2966" y="2939"/>
                    <a:pt x="2966" y="3410"/>
                  </a:cubicBezTo>
                  <a:cubicBezTo>
                    <a:pt x="2966" y="3724"/>
                    <a:pt x="3220" y="3977"/>
                    <a:pt x="3534" y="3977"/>
                  </a:cubicBezTo>
                  <a:cubicBezTo>
                    <a:pt x="3845" y="3977"/>
                    <a:pt x="4098" y="3724"/>
                    <a:pt x="4098" y="3410"/>
                  </a:cubicBezTo>
                  <a:cubicBezTo>
                    <a:pt x="4098" y="2531"/>
                    <a:pt x="3522" y="1755"/>
                    <a:pt x="2679" y="1504"/>
                  </a:cubicBezTo>
                  <a:lnTo>
                    <a:pt x="2679" y="568"/>
                  </a:lnTo>
                  <a:cubicBezTo>
                    <a:pt x="2679" y="254"/>
                    <a:pt x="2425" y="1"/>
                    <a:pt x="2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169" name="Google Shape;11002;p76">
            <a:extLst>
              <a:ext uri="{FF2B5EF4-FFF2-40B4-BE49-F238E27FC236}">
                <a16:creationId xmlns:a16="http://schemas.microsoft.com/office/drawing/2014/main" xmlns="" id="{178C7103-310B-4A42-A4E1-BBFAB0E69C58}"/>
              </a:ext>
            </a:extLst>
          </p:cNvPr>
          <p:cNvGrpSpPr/>
          <p:nvPr userDrawn="1"/>
        </p:nvGrpSpPr>
        <p:grpSpPr>
          <a:xfrm>
            <a:off x="5058848" y="2165761"/>
            <a:ext cx="335504" cy="185953"/>
            <a:chOff x="896050" y="2725450"/>
            <a:chExt cx="476500" cy="264100"/>
          </a:xfrm>
        </p:grpSpPr>
        <p:sp>
          <p:nvSpPr>
            <p:cNvPr id="1170" name="Google Shape;11003;p76">
              <a:extLst>
                <a:ext uri="{FF2B5EF4-FFF2-40B4-BE49-F238E27FC236}">
                  <a16:creationId xmlns:a16="http://schemas.microsoft.com/office/drawing/2014/main" xmlns="" id="{5CF22E7C-5143-46D4-B32A-0408D22C230C}"/>
                </a:ext>
              </a:extLst>
            </p:cNvPr>
            <p:cNvSpPr/>
            <p:nvPr/>
          </p:nvSpPr>
          <p:spPr>
            <a:xfrm>
              <a:off x="896050" y="2725450"/>
              <a:ext cx="476500" cy="264100"/>
            </a:xfrm>
            <a:custGeom>
              <a:avLst/>
              <a:gdLst/>
              <a:ahLst/>
              <a:cxnLst/>
              <a:rect l="l" t="t" r="r" b="b"/>
              <a:pathLst>
                <a:path w="19060" h="10564" extrusionOk="0">
                  <a:moveTo>
                    <a:pt x="17927" y="1133"/>
                  </a:moveTo>
                  <a:lnTo>
                    <a:pt x="17927" y="9431"/>
                  </a:lnTo>
                  <a:lnTo>
                    <a:pt x="1133" y="9431"/>
                  </a:lnTo>
                  <a:lnTo>
                    <a:pt x="1133" y="1133"/>
                  </a:lnTo>
                  <a:close/>
                  <a:moveTo>
                    <a:pt x="565" y="1"/>
                  </a:moveTo>
                  <a:cubicBezTo>
                    <a:pt x="254" y="1"/>
                    <a:pt x="1" y="255"/>
                    <a:pt x="1" y="569"/>
                  </a:cubicBezTo>
                  <a:lnTo>
                    <a:pt x="1" y="9995"/>
                  </a:lnTo>
                  <a:cubicBezTo>
                    <a:pt x="1" y="10309"/>
                    <a:pt x="254" y="10563"/>
                    <a:pt x="565" y="10563"/>
                  </a:cubicBezTo>
                  <a:lnTo>
                    <a:pt x="18495" y="10563"/>
                  </a:lnTo>
                  <a:cubicBezTo>
                    <a:pt x="18806" y="10563"/>
                    <a:pt x="19060" y="10309"/>
                    <a:pt x="19060" y="9995"/>
                  </a:cubicBezTo>
                  <a:lnTo>
                    <a:pt x="19060" y="569"/>
                  </a:lnTo>
                  <a:cubicBezTo>
                    <a:pt x="19060" y="255"/>
                    <a:pt x="18806" y="1"/>
                    <a:pt x="184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171" name="Google Shape;11004;p76">
              <a:extLst>
                <a:ext uri="{FF2B5EF4-FFF2-40B4-BE49-F238E27FC236}">
                  <a16:creationId xmlns:a16="http://schemas.microsoft.com/office/drawing/2014/main" xmlns="" id="{0AB8AFFB-5D1A-4273-B9EA-3E3E42CD4B0C}"/>
                </a:ext>
              </a:extLst>
            </p:cNvPr>
            <p:cNvSpPr/>
            <p:nvPr/>
          </p:nvSpPr>
          <p:spPr>
            <a:xfrm>
              <a:off x="951625" y="2774675"/>
              <a:ext cx="365450" cy="165650"/>
            </a:xfrm>
            <a:custGeom>
              <a:avLst/>
              <a:gdLst/>
              <a:ahLst/>
              <a:cxnLst/>
              <a:rect l="l" t="t" r="r" b="b"/>
              <a:pathLst>
                <a:path w="14618" h="6626" extrusionOk="0">
                  <a:moveTo>
                    <a:pt x="12063" y="1133"/>
                  </a:moveTo>
                  <a:cubicBezTo>
                    <a:pt x="12259" y="1818"/>
                    <a:pt x="12797" y="2356"/>
                    <a:pt x="13485" y="2552"/>
                  </a:cubicBezTo>
                  <a:lnTo>
                    <a:pt x="13485" y="4074"/>
                  </a:lnTo>
                  <a:cubicBezTo>
                    <a:pt x="12797" y="4273"/>
                    <a:pt x="12259" y="4808"/>
                    <a:pt x="12063" y="5496"/>
                  </a:cubicBezTo>
                  <a:lnTo>
                    <a:pt x="2552" y="5496"/>
                  </a:lnTo>
                  <a:cubicBezTo>
                    <a:pt x="2355" y="4808"/>
                    <a:pt x="1818" y="4270"/>
                    <a:pt x="1129" y="4074"/>
                  </a:cubicBezTo>
                  <a:lnTo>
                    <a:pt x="1129" y="2552"/>
                  </a:lnTo>
                  <a:cubicBezTo>
                    <a:pt x="1818" y="2356"/>
                    <a:pt x="2355" y="1818"/>
                    <a:pt x="2552" y="1133"/>
                  </a:cubicBezTo>
                  <a:close/>
                  <a:moveTo>
                    <a:pt x="2065" y="1"/>
                  </a:moveTo>
                  <a:cubicBezTo>
                    <a:pt x="1751" y="1"/>
                    <a:pt x="1498" y="254"/>
                    <a:pt x="1498" y="568"/>
                  </a:cubicBezTo>
                  <a:cubicBezTo>
                    <a:pt x="1498" y="1082"/>
                    <a:pt x="1081" y="1501"/>
                    <a:pt x="565" y="1501"/>
                  </a:cubicBezTo>
                  <a:cubicBezTo>
                    <a:pt x="251" y="1501"/>
                    <a:pt x="0" y="1755"/>
                    <a:pt x="0" y="2069"/>
                  </a:cubicBezTo>
                  <a:lnTo>
                    <a:pt x="0" y="4560"/>
                  </a:lnTo>
                  <a:cubicBezTo>
                    <a:pt x="0" y="4871"/>
                    <a:pt x="251" y="5125"/>
                    <a:pt x="565" y="5125"/>
                  </a:cubicBezTo>
                  <a:cubicBezTo>
                    <a:pt x="1081" y="5125"/>
                    <a:pt x="1498" y="5544"/>
                    <a:pt x="1498" y="6061"/>
                  </a:cubicBezTo>
                  <a:cubicBezTo>
                    <a:pt x="1498" y="6372"/>
                    <a:pt x="1751" y="6625"/>
                    <a:pt x="2065" y="6625"/>
                  </a:cubicBezTo>
                  <a:lnTo>
                    <a:pt x="12549" y="6625"/>
                  </a:lnTo>
                  <a:cubicBezTo>
                    <a:pt x="12863" y="6625"/>
                    <a:pt x="13117" y="6372"/>
                    <a:pt x="13117" y="6061"/>
                  </a:cubicBezTo>
                  <a:cubicBezTo>
                    <a:pt x="13117" y="5544"/>
                    <a:pt x="13533" y="5125"/>
                    <a:pt x="14050" y="5125"/>
                  </a:cubicBezTo>
                  <a:cubicBezTo>
                    <a:pt x="14364" y="5125"/>
                    <a:pt x="14617" y="4871"/>
                    <a:pt x="14617" y="4560"/>
                  </a:cubicBezTo>
                  <a:lnTo>
                    <a:pt x="14617" y="2069"/>
                  </a:lnTo>
                  <a:cubicBezTo>
                    <a:pt x="14617" y="1755"/>
                    <a:pt x="14364" y="1501"/>
                    <a:pt x="14050" y="1501"/>
                  </a:cubicBezTo>
                  <a:cubicBezTo>
                    <a:pt x="13533" y="1501"/>
                    <a:pt x="13117" y="1082"/>
                    <a:pt x="13117" y="568"/>
                  </a:cubicBezTo>
                  <a:cubicBezTo>
                    <a:pt x="13117" y="254"/>
                    <a:pt x="12863" y="1"/>
                    <a:pt x="125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172" name="Google Shape;11005;p76">
              <a:extLst>
                <a:ext uri="{FF2B5EF4-FFF2-40B4-BE49-F238E27FC236}">
                  <a16:creationId xmlns:a16="http://schemas.microsoft.com/office/drawing/2014/main" xmlns="" id="{93E8B868-3D65-42A5-B488-6E5B8D54D9DE}"/>
                </a:ext>
              </a:extLst>
            </p:cNvPr>
            <p:cNvSpPr/>
            <p:nvPr/>
          </p:nvSpPr>
          <p:spPr>
            <a:xfrm>
              <a:off x="1088625" y="2815075"/>
              <a:ext cx="88200" cy="84850"/>
            </a:xfrm>
            <a:custGeom>
              <a:avLst/>
              <a:gdLst/>
              <a:ahLst/>
              <a:cxnLst/>
              <a:rect l="l" t="t" r="r" b="b"/>
              <a:pathLst>
                <a:path w="3528" h="3394" extrusionOk="0">
                  <a:moveTo>
                    <a:pt x="1826" y="1132"/>
                  </a:moveTo>
                  <a:cubicBezTo>
                    <a:pt x="2115" y="1132"/>
                    <a:pt x="2393" y="1358"/>
                    <a:pt x="2395" y="1697"/>
                  </a:cubicBezTo>
                  <a:cubicBezTo>
                    <a:pt x="2395" y="2011"/>
                    <a:pt x="2141" y="2265"/>
                    <a:pt x="1827" y="2265"/>
                  </a:cubicBezTo>
                  <a:lnTo>
                    <a:pt x="1827" y="2262"/>
                  </a:lnTo>
                  <a:cubicBezTo>
                    <a:pt x="1326" y="2259"/>
                    <a:pt x="1075" y="1652"/>
                    <a:pt x="1432" y="1298"/>
                  </a:cubicBezTo>
                  <a:cubicBezTo>
                    <a:pt x="1547" y="1183"/>
                    <a:pt x="1688" y="1132"/>
                    <a:pt x="1826" y="1132"/>
                  </a:cubicBezTo>
                  <a:close/>
                  <a:moveTo>
                    <a:pt x="1827" y="0"/>
                  </a:moveTo>
                  <a:cubicBezTo>
                    <a:pt x="1142" y="0"/>
                    <a:pt x="523" y="414"/>
                    <a:pt x="260" y="1048"/>
                  </a:cubicBezTo>
                  <a:cubicBezTo>
                    <a:pt x="0" y="1682"/>
                    <a:pt x="145" y="2413"/>
                    <a:pt x="632" y="2899"/>
                  </a:cubicBezTo>
                  <a:cubicBezTo>
                    <a:pt x="954" y="3222"/>
                    <a:pt x="1388" y="3393"/>
                    <a:pt x="1829" y="3393"/>
                  </a:cubicBezTo>
                  <a:cubicBezTo>
                    <a:pt x="2048" y="3393"/>
                    <a:pt x="2269" y="3351"/>
                    <a:pt x="2479" y="3264"/>
                  </a:cubicBezTo>
                  <a:cubicBezTo>
                    <a:pt x="3114" y="3001"/>
                    <a:pt x="3524" y="2382"/>
                    <a:pt x="3527" y="1697"/>
                  </a:cubicBezTo>
                  <a:cubicBezTo>
                    <a:pt x="3524" y="761"/>
                    <a:pt x="2763" y="0"/>
                    <a:pt x="18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173" name="Google Shape;11006;p76">
            <a:extLst>
              <a:ext uri="{FF2B5EF4-FFF2-40B4-BE49-F238E27FC236}">
                <a16:creationId xmlns:a16="http://schemas.microsoft.com/office/drawing/2014/main" xmlns="" id="{9889C26A-E347-4708-8EE9-4E40F974FB93}"/>
              </a:ext>
            </a:extLst>
          </p:cNvPr>
          <p:cNvGrpSpPr/>
          <p:nvPr userDrawn="1"/>
        </p:nvGrpSpPr>
        <p:grpSpPr>
          <a:xfrm>
            <a:off x="5489588" y="2088645"/>
            <a:ext cx="340168" cy="340186"/>
            <a:chOff x="1487200" y="2615925"/>
            <a:chExt cx="483125" cy="483150"/>
          </a:xfrm>
        </p:grpSpPr>
        <p:sp>
          <p:nvSpPr>
            <p:cNvPr id="1174" name="Google Shape;11007;p76">
              <a:extLst>
                <a:ext uri="{FF2B5EF4-FFF2-40B4-BE49-F238E27FC236}">
                  <a16:creationId xmlns:a16="http://schemas.microsoft.com/office/drawing/2014/main" xmlns="" id="{63FE7AEB-CC0B-41CD-B407-0D8650C01AA8}"/>
                </a:ext>
              </a:extLst>
            </p:cNvPr>
            <p:cNvSpPr/>
            <p:nvPr/>
          </p:nvSpPr>
          <p:spPr>
            <a:xfrm>
              <a:off x="1601400" y="2844275"/>
              <a:ext cx="28325" cy="28325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5" y="1"/>
                  </a:moveTo>
                  <a:cubicBezTo>
                    <a:pt x="251" y="1"/>
                    <a:pt x="1" y="254"/>
                    <a:pt x="1" y="568"/>
                  </a:cubicBezTo>
                  <a:cubicBezTo>
                    <a:pt x="1" y="879"/>
                    <a:pt x="251" y="1133"/>
                    <a:pt x="565" y="1133"/>
                  </a:cubicBezTo>
                  <a:cubicBezTo>
                    <a:pt x="879" y="1133"/>
                    <a:pt x="1133" y="879"/>
                    <a:pt x="1133" y="568"/>
                  </a:cubicBezTo>
                  <a:cubicBezTo>
                    <a:pt x="1133" y="254"/>
                    <a:pt x="879" y="1"/>
                    <a:pt x="5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175" name="Google Shape;11008;p76">
              <a:extLst>
                <a:ext uri="{FF2B5EF4-FFF2-40B4-BE49-F238E27FC236}">
                  <a16:creationId xmlns:a16="http://schemas.microsoft.com/office/drawing/2014/main" xmlns="" id="{21917CBB-6296-425F-865B-40522FE733C6}"/>
                </a:ext>
              </a:extLst>
            </p:cNvPr>
            <p:cNvSpPr/>
            <p:nvPr/>
          </p:nvSpPr>
          <p:spPr>
            <a:xfrm>
              <a:off x="1487200" y="2731050"/>
              <a:ext cx="483125" cy="368025"/>
            </a:xfrm>
            <a:custGeom>
              <a:avLst/>
              <a:gdLst/>
              <a:ahLst/>
              <a:cxnLst/>
              <a:rect l="l" t="t" r="r" b="b"/>
              <a:pathLst>
                <a:path w="19325" h="14721" extrusionOk="0">
                  <a:moveTo>
                    <a:pt x="4566" y="1232"/>
                  </a:moveTo>
                  <a:cubicBezTo>
                    <a:pt x="4994" y="1386"/>
                    <a:pt x="5342" y="1703"/>
                    <a:pt x="5535" y="2117"/>
                  </a:cubicBezTo>
                  <a:cubicBezTo>
                    <a:pt x="5630" y="2320"/>
                    <a:pt x="5833" y="2444"/>
                    <a:pt x="6050" y="2444"/>
                  </a:cubicBezTo>
                  <a:cubicBezTo>
                    <a:pt x="6094" y="2444"/>
                    <a:pt x="6139" y="2439"/>
                    <a:pt x="6184" y="2428"/>
                  </a:cubicBezTo>
                  <a:cubicBezTo>
                    <a:pt x="6580" y="2322"/>
                    <a:pt x="6987" y="2268"/>
                    <a:pt x="7398" y="2265"/>
                  </a:cubicBezTo>
                  <a:lnTo>
                    <a:pt x="11927" y="2265"/>
                  </a:lnTo>
                  <a:cubicBezTo>
                    <a:pt x="14738" y="2265"/>
                    <a:pt x="17024" y="4551"/>
                    <a:pt x="17024" y="7362"/>
                  </a:cubicBezTo>
                  <a:cubicBezTo>
                    <a:pt x="17021" y="9385"/>
                    <a:pt x="15819" y="11215"/>
                    <a:pt x="13965" y="12024"/>
                  </a:cubicBezTo>
                  <a:cubicBezTo>
                    <a:pt x="13760" y="12114"/>
                    <a:pt x="13624" y="12320"/>
                    <a:pt x="13627" y="12543"/>
                  </a:cubicBezTo>
                  <a:lnTo>
                    <a:pt x="13627" y="13588"/>
                  </a:lnTo>
                  <a:lnTo>
                    <a:pt x="12495" y="13588"/>
                  </a:lnTo>
                  <a:lnTo>
                    <a:pt x="12495" y="13023"/>
                  </a:lnTo>
                  <a:cubicBezTo>
                    <a:pt x="12495" y="12709"/>
                    <a:pt x="12241" y="12456"/>
                    <a:pt x="11927" y="12456"/>
                  </a:cubicBezTo>
                  <a:lnTo>
                    <a:pt x="7398" y="12456"/>
                  </a:lnTo>
                  <a:cubicBezTo>
                    <a:pt x="7084" y="12456"/>
                    <a:pt x="6833" y="12709"/>
                    <a:pt x="6833" y="13023"/>
                  </a:cubicBezTo>
                  <a:lnTo>
                    <a:pt x="6833" y="13588"/>
                  </a:lnTo>
                  <a:lnTo>
                    <a:pt x="5701" y="13588"/>
                  </a:lnTo>
                  <a:lnTo>
                    <a:pt x="5701" y="12537"/>
                  </a:lnTo>
                  <a:cubicBezTo>
                    <a:pt x="5698" y="12314"/>
                    <a:pt x="5565" y="12108"/>
                    <a:pt x="5360" y="12021"/>
                  </a:cubicBezTo>
                  <a:cubicBezTo>
                    <a:pt x="4185" y="11508"/>
                    <a:pt x="3249" y="10572"/>
                    <a:pt x="2733" y="9400"/>
                  </a:cubicBezTo>
                  <a:cubicBezTo>
                    <a:pt x="2642" y="9192"/>
                    <a:pt x="2440" y="9059"/>
                    <a:pt x="2213" y="9059"/>
                  </a:cubicBezTo>
                  <a:lnTo>
                    <a:pt x="1132" y="9059"/>
                  </a:lnTo>
                  <a:lnTo>
                    <a:pt x="1132" y="6794"/>
                  </a:lnTo>
                  <a:lnTo>
                    <a:pt x="1851" y="6794"/>
                  </a:lnTo>
                  <a:cubicBezTo>
                    <a:pt x="2120" y="6794"/>
                    <a:pt x="2349" y="6604"/>
                    <a:pt x="2404" y="6341"/>
                  </a:cubicBezTo>
                  <a:cubicBezTo>
                    <a:pt x="2651" y="5130"/>
                    <a:pt x="3349" y="4046"/>
                    <a:pt x="4369" y="3286"/>
                  </a:cubicBezTo>
                  <a:cubicBezTo>
                    <a:pt x="4566" y="3138"/>
                    <a:pt x="4644" y="2884"/>
                    <a:pt x="4569" y="2652"/>
                  </a:cubicBezTo>
                  <a:lnTo>
                    <a:pt x="4566" y="2645"/>
                  </a:lnTo>
                  <a:lnTo>
                    <a:pt x="4566" y="1232"/>
                  </a:lnTo>
                  <a:close/>
                  <a:moveTo>
                    <a:pt x="4001" y="0"/>
                  </a:moveTo>
                  <a:cubicBezTo>
                    <a:pt x="3687" y="0"/>
                    <a:pt x="3436" y="254"/>
                    <a:pt x="3436" y="568"/>
                  </a:cubicBezTo>
                  <a:lnTo>
                    <a:pt x="3436" y="2582"/>
                  </a:lnTo>
                  <a:cubicBezTo>
                    <a:pt x="2461" y="3379"/>
                    <a:pt x="1754" y="4454"/>
                    <a:pt x="1407" y="5662"/>
                  </a:cubicBezTo>
                  <a:lnTo>
                    <a:pt x="568" y="5662"/>
                  </a:lnTo>
                  <a:cubicBezTo>
                    <a:pt x="254" y="5662"/>
                    <a:pt x="0" y="5916"/>
                    <a:pt x="0" y="6230"/>
                  </a:cubicBezTo>
                  <a:lnTo>
                    <a:pt x="0" y="9626"/>
                  </a:lnTo>
                  <a:cubicBezTo>
                    <a:pt x="0" y="9937"/>
                    <a:pt x="254" y="10191"/>
                    <a:pt x="568" y="10191"/>
                  </a:cubicBezTo>
                  <a:lnTo>
                    <a:pt x="1857" y="10191"/>
                  </a:lnTo>
                  <a:cubicBezTo>
                    <a:pt x="2452" y="11357"/>
                    <a:pt x="3400" y="12302"/>
                    <a:pt x="4569" y="12897"/>
                  </a:cubicBezTo>
                  <a:lnTo>
                    <a:pt x="4569" y="14156"/>
                  </a:lnTo>
                  <a:cubicBezTo>
                    <a:pt x="4569" y="14467"/>
                    <a:pt x="4819" y="14720"/>
                    <a:pt x="5133" y="14720"/>
                  </a:cubicBezTo>
                  <a:lnTo>
                    <a:pt x="7398" y="14720"/>
                  </a:lnTo>
                  <a:cubicBezTo>
                    <a:pt x="7712" y="14720"/>
                    <a:pt x="7965" y="14467"/>
                    <a:pt x="7965" y="14156"/>
                  </a:cubicBezTo>
                  <a:lnTo>
                    <a:pt x="7965" y="13588"/>
                  </a:lnTo>
                  <a:lnTo>
                    <a:pt x="11362" y="13588"/>
                  </a:lnTo>
                  <a:lnTo>
                    <a:pt x="11362" y="14156"/>
                  </a:lnTo>
                  <a:cubicBezTo>
                    <a:pt x="11362" y="14467"/>
                    <a:pt x="11613" y="14720"/>
                    <a:pt x="11927" y="14720"/>
                  </a:cubicBezTo>
                  <a:lnTo>
                    <a:pt x="14192" y="14720"/>
                  </a:lnTo>
                  <a:cubicBezTo>
                    <a:pt x="14506" y="14720"/>
                    <a:pt x="14759" y="14467"/>
                    <a:pt x="14759" y="14156"/>
                  </a:cubicBezTo>
                  <a:lnTo>
                    <a:pt x="14759" y="12903"/>
                  </a:lnTo>
                  <a:cubicBezTo>
                    <a:pt x="16689" y="11915"/>
                    <a:pt x="17969" y="9998"/>
                    <a:pt x="18135" y="7839"/>
                  </a:cubicBezTo>
                  <a:cubicBezTo>
                    <a:pt x="18383" y="7754"/>
                    <a:pt x="18612" y="7618"/>
                    <a:pt x="18799" y="7437"/>
                  </a:cubicBezTo>
                  <a:cubicBezTo>
                    <a:pt x="19134" y="7123"/>
                    <a:pt x="19325" y="6685"/>
                    <a:pt x="19325" y="6230"/>
                  </a:cubicBezTo>
                  <a:lnTo>
                    <a:pt x="19325" y="5097"/>
                  </a:lnTo>
                  <a:cubicBezTo>
                    <a:pt x="19325" y="4783"/>
                    <a:pt x="19071" y="4530"/>
                    <a:pt x="18760" y="4530"/>
                  </a:cubicBezTo>
                  <a:cubicBezTo>
                    <a:pt x="18446" y="4530"/>
                    <a:pt x="18192" y="4783"/>
                    <a:pt x="18192" y="5097"/>
                  </a:cubicBezTo>
                  <a:lnTo>
                    <a:pt x="18192" y="6230"/>
                  </a:lnTo>
                  <a:cubicBezTo>
                    <a:pt x="18192" y="6332"/>
                    <a:pt x="18159" y="6435"/>
                    <a:pt x="18099" y="6522"/>
                  </a:cubicBezTo>
                  <a:cubicBezTo>
                    <a:pt x="17688" y="3482"/>
                    <a:pt x="15079" y="1133"/>
                    <a:pt x="11927" y="1133"/>
                  </a:cubicBezTo>
                  <a:lnTo>
                    <a:pt x="7398" y="1133"/>
                  </a:lnTo>
                  <a:cubicBezTo>
                    <a:pt x="7041" y="1136"/>
                    <a:pt x="6685" y="1169"/>
                    <a:pt x="6332" y="1238"/>
                  </a:cubicBezTo>
                  <a:cubicBezTo>
                    <a:pt x="5807" y="465"/>
                    <a:pt x="4934" y="3"/>
                    <a:pt x="40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176" name="Google Shape;11009;p76">
              <a:extLst>
                <a:ext uri="{FF2B5EF4-FFF2-40B4-BE49-F238E27FC236}">
                  <a16:creationId xmlns:a16="http://schemas.microsoft.com/office/drawing/2014/main" xmlns="" id="{1C916C15-8C38-4E3F-99C7-863AA29FEB9C}"/>
                </a:ext>
              </a:extLst>
            </p:cNvPr>
            <p:cNvSpPr/>
            <p:nvPr/>
          </p:nvSpPr>
          <p:spPr>
            <a:xfrm>
              <a:off x="1658025" y="2615925"/>
              <a:ext cx="141550" cy="143450"/>
            </a:xfrm>
            <a:custGeom>
              <a:avLst/>
              <a:gdLst/>
              <a:ahLst/>
              <a:cxnLst/>
              <a:rect l="l" t="t" r="r" b="b"/>
              <a:pathLst>
                <a:path w="5662" h="5738" extrusionOk="0">
                  <a:moveTo>
                    <a:pt x="2829" y="1133"/>
                  </a:moveTo>
                  <a:cubicBezTo>
                    <a:pt x="3750" y="1133"/>
                    <a:pt x="4529" y="1945"/>
                    <a:pt x="4529" y="2908"/>
                  </a:cubicBezTo>
                  <a:cubicBezTo>
                    <a:pt x="4526" y="3845"/>
                    <a:pt x="3768" y="4605"/>
                    <a:pt x="2829" y="4605"/>
                  </a:cubicBezTo>
                  <a:cubicBezTo>
                    <a:pt x="1890" y="4605"/>
                    <a:pt x="1132" y="3845"/>
                    <a:pt x="1132" y="2908"/>
                  </a:cubicBezTo>
                  <a:cubicBezTo>
                    <a:pt x="1132" y="1945"/>
                    <a:pt x="1908" y="1133"/>
                    <a:pt x="2829" y="1133"/>
                  </a:cubicBezTo>
                  <a:close/>
                  <a:moveTo>
                    <a:pt x="2829" y="1"/>
                  </a:moveTo>
                  <a:cubicBezTo>
                    <a:pt x="2075" y="1"/>
                    <a:pt x="1359" y="312"/>
                    <a:pt x="818" y="876"/>
                  </a:cubicBezTo>
                  <a:cubicBezTo>
                    <a:pt x="293" y="1423"/>
                    <a:pt x="0" y="2151"/>
                    <a:pt x="0" y="2908"/>
                  </a:cubicBezTo>
                  <a:cubicBezTo>
                    <a:pt x="0" y="4470"/>
                    <a:pt x="1265" y="5738"/>
                    <a:pt x="2829" y="5738"/>
                  </a:cubicBezTo>
                  <a:cubicBezTo>
                    <a:pt x="4393" y="5738"/>
                    <a:pt x="5662" y="4470"/>
                    <a:pt x="5662" y="2908"/>
                  </a:cubicBezTo>
                  <a:cubicBezTo>
                    <a:pt x="5659" y="2151"/>
                    <a:pt x="5366" y="1423"/>
                    <a:pt x="4840" y="876"/>
                  </a:cubicBezTo>
                  <a:cubicBezTo>
                    <a:pt x="4303" y="312"/>
                    <a:pt x="3584" y="1"/>
                    <a:pt x="28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177" name="Google Shape;11010;p76">
            <a:extLst>
              <a:ext uri="{FF2B5EF4-FFF2-40B4-BE49-F238E27FC236}">
                <a16:creationId xmlns:a16="http://schemas.microsoft.com/office/drawing/2014/main" xmlns="" id="{3F84AAE8-73FD-4F2C-A9C3-70BB391BD9A6}"/>
              </a:ext>
            </a:extLst>
          </p:cNvPr>
          <p:cNvGrpSpPr/>
          <p:nvPr userDrawn="1"/>
        </p:nvGrpSpPr>
        <p:grpSpPr>
          <a:xfrm>
            <a:off x="5889537" y="2088645"/>
            <a:ext cx="353564" cy="340186"/>
            <a:chOff x="2077575" y="2615925"/>
            <a:chExt cx="502150" cy="483150"/>
          </a:xfrm>
        </p:grpSpPr>
        <p:sp>
          <p:nvSpPr>
            <p:cNvPr id="1178" name="Google Shape;11011;p76">
              <a:extLst>
                <a:ext uri="{FF2B5EF4-FFF2-40B4-BE49-F238E27FC236}">
                  <a16:creationId xmlns:a16="http://schemas.microsoft.com/office/drawing/2014/main" xmlns="" id="{6DECFC9F-334C-4767-B31F-8B36B37D791A}"/>
                </a:ext>
              </a:extLst>
            </p:cNvPr>
            <p:cNvSpPr/>
            <p:nvPr/>
          </p:nvSpPr>
          <p:spPr>
            <a:xfrm>
              <a:off x="2213375" y="2817500"/>
              <a:ext cx="151225" cy="148400"/>
            </a:xfrm>
            <a:custGeom>
              <a:avLst/>
              <a:gdLst/>
              <a:ahLst/>
              <a:cxnLst/>
              <a:rect l="l" t="t" r="r" b="b"/>
              <a:pathLst>
                <a:path w="6049" h="5936" extrusionOk="0">
                  <a:moveTo>
                    <a:pt x="5426" y="0"/>
                  </a:moveTo>
                  <a:cubicBezTo>
                    <a:pt x="5281" y="0"/>
                    <a:pt x="5136" y="56"/>
                    <a:pt x="5025" y="166"/>
                  </a:cubicBezTo>
                  <a:lnTo>
                    <a:pt x="4557" y="634"/>
                  </a:lnTo>
                  <a:cubicBezTo>
                    <a:pt x="4322" y="522"/>
                    <a:pt x="4072" y="468"/>
                    <a:pt x="3825" y="468"/>
                  </a:cubicBezTo>
                  <a:cubicBezTo>
                    <a:pt x="3288" y="468"/>
                    <a:pt x="2764" y="723"/>
                    <a:pt x="2437" y="1186"/>
                  </a:cubicBezTo>
                  <a:cubicBezTo>
                    <a:pt x="1957" y="1863"/>
                    <a:pt x="2038" y="2784"/>
                    <a:pt x="2624" y="3369"/>
                  </a:cubicBezTo>
                  <a:cubicBezTo>
                    <a:pt x="2980" y="3726"/>
                    <a:pt x="2727" y="4336"/>
                    <a:pt x="2223" y="4336"/>
                  </a:cubicBezTo>
                  <a:cubicBezTo>
                    <a:pt x="1718" y="4336"/>
                    <a:pt x="1468" y="3726"/>
                    <a:pt x="1824" y="3369"/>
                  </a:cubicBezTo>
                  <a:cubicBezTo>
                    <a:pt x="2044" y="3149"/>
                    <a:pt x="2044" y="2790"/>
                    <a:pt x="1824" y="2569"/>
                  </a:cubicBezTo>
                  <a:cubicBezTo>
                    <a:pt x="1714" y="2458"/>
                    <a:pt x="1569" y="2402"/>
                    <a:pt x="1424" y="2402"/>
                  </a:cubicBezTo>
                  <a:cubicBezTo>
                    <a:pt x="1279" y="2402"/>
                    <a:pt x="1134" y="2458"/>
                    <a:pt x="1024" y="2569"/>
                  </a:cubicBezTo>
                  <a:cubicBezTo>
                    <a:pt x="514" y="3077"/>
                    <a:pt x="381" y="3853"/>
                    <a:pt x="692" y="4502"/>
                  </a:cubicBezTo>
                  <a:lnTo>
                    <a:pt x="221" y="4970"/>
                  </a:lnTo>
                  <a:cubicBezTo>
                    <a:pt x="0" y="5190"/>
                    <a:pt x="0" y="5549"/>
                    <a:pt x="221" y="5770"/>
                  </a:cubicBezTo>
                  <a:cubicBezTo>
                    <a:pt x="332" y="5880"/>
                    <a:pt x="477" y="5935"/>
                    <a:pt x="622" y="5935"/>
                  </a:cubicBezTo>
                  <a:cubicBezTo>
                    <a:pt x="767" y="5935"/>
                    <a:pt x="912" y="5880"/>
                    <a:pt x="1024" y="5770"/>
                  </a:cubicBezTo>
                  <a:lnTo>
                    <a:pt x="1492" y="5302"/>
                  </a:lnTo>
                  <a:cubicBezTo>
                    <a:pt x="1726" y="5414"/>
                    <a:pt x="1975" y="5467"/>
                    <a:pt x="2220" y="5467"/>
                  </a:cubicBezTo>
                  <a:cubicBezTo>
                    <a:pt x="2758" y="5467"/>
                    <a:pt x="3281" y="5211"/>
                    <a:pt x="3608" y="4749"/>
                  </a:cubicBezTo>
                  <a:cubicBezTo>
                    <a:pt x="4089" y="4073"/>
                    <a:pt x="4010" y="3152"/>
                    <a:pt x="3424" y="2569"/>
                  </a:cubicBezTo>
                  <a:cubicBezTo>
                    <a:pt x="3068" y="2210"/>
                    <a:pt x="3322" y="1600"/>
                    <a:pt x="3826" y="1600"/>
                  </a:cubicBezTo>
                  <a:cubicBezTo>
                    <a:pt x="4330" y="1600"/>
                    <a:pt x="4581" y="2210"/>
                    <a:pt x="4224" y="2569"/>
                  </a:cubicBezTo>
                  <a:cubicBezTo>
                    <a:pt x="4004" y="2790"/>
                    <a:pt x="4004" y="3146"/>
                    <a:pt x="4224" y="3369"/>
                  </a:cubicBezTo>
                  <a:cubicBezTo>
                    <a:pt x="4335" y="3480"/>
                    <a:pt x="4480" y="3535"/>
                    <a:pt x="4624" y="3535"/>
                  </a:cubicBezTo>
                  <a:cubicBezTo>
                    <a:pt x="4769" y="3535"/>
                    <a:pt x="4914" y="3480"/>
                    <a:pt x="5025" y="3369"/>
                  </a:cubicBezTo>
                  <a:cubicBezTo>
                    <a:pt x="5535" y="2859"/>
                    <a:pt x="5668" y="2086"/>
                    <a:pt x="5360" y="1434"/>
                  </a:cubicBezTo>
                  <a:lnTo>
                    <a:pt x="5828" y="966"/>
                  </a:lnTo>
                  <a:cubicBezTo>
                    <a:pt x="6048" y="745"/>
                    <a:pt x="6048" y="386"/>
                    <a:pt x="5828" y="166"/>
                  </a:cubicBezTo>
                  <a:cubicBezTo>
                    <a:pt x="5716" y="56"/>
                    <a:pt x="5571" y="0"/>
                    <a:pt x="54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179" name="Google Shape;11012;p76">
              <a:extLst>
                <a:ext uri="{FF2B5EF4-FFF2-40B4-BE49-F238E27FC236}">
                  <a16:creationId xmlns:a16="http://schemas.microsoft.com/office/drawing/2014/main" xmlns="" id="{8CF6CCDC-C633-44F5-BF90-E93F7DA10882}"/>
                </a:ext>
              </a:extLst>
            </p:cNvPr>
            <p:cNvSpPr/>
            <p:nvPr/>
          </p:nvSpPr>
          <p:spPr>
            <a:xfrm>
              <a:off x="2333550" y="2737450"/>
              <a:ext cx="51050" cy="48325"/>
            </a:xfrm>
            <a:custGeom>
              <a:avLst/>
              <a:gdLst/>
              <a:ahLst/>
              <a:cxnLst/>
              <a:rect l="l" t="t" r="r" b="b"/>
              <a:pathLst>
                <a:path w="2042" h="1933" extrusionOk="0">
                  <a:moveTo>
                    <a:pt x="619" y="1"/>
                  </a:moveTo>
                  <a:cubicBezTo>
                    <a:pt x="475" y="1"/>
                    <a:pt x="330" y="56"/>
                    <a:pt x="221" y="167"/>
                  </a:cubicBezTo>
                  <a:cubicBezTo>
                    <a:pt x="0" y="388"/>
                    <a:pt x="0" y="747"/>
                    <a:pt x="221" y="967"/>
                  </a:cubicBezTo>
                  <a:lnTo>
                    <a:pt x="1021" y="1767"/>
                  </a:lnTo>
                  <a:cubicBezTo>
                    <a:pt x="1131" y="1878"/>
                    <a:pt x="1276" y="1933"/>
                    <a:pt x="1421" y="1933"/>
                  </a:cubicBezTo>
                  <a:cubicBezTo>
                    <a:pt x="1566" y="1933"/>
                    <a:pt x="1711" y="1878"/>
                    <a:pt x="1821" y="1767"/>
                  </a:cubicBezTo>
                  <a:cubicBezTo>
                    <a:pt x="2041" y="1547"/>
                    <a:pt x="2041" y="1188"/>
                    <a:pt x="1821" y="967"/>
                  </a:cubicBezTo>
                  <a:lnTo>
                    <a:pt x="1021" y="167"/>
                  </a:lnTo>
                  <a:cubicBezTo>
                    <a:pt x="910" y="57"/>
                    <a:pt x="765" y="1"/>
                    <a:pt x="6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180" name="Google Shape;11013;p76">
              <a:extLst>
                <a:ext uri="{FF2B5EF4-FFF2-40B4-BE49-F238E27FC236}">
                  <a16:creationId xmlns:a16="http://schemas.microsoft.com/office/drawing/2014/main" xmlns="" id="{CF33D585-81CE-41F0-931B-5B86E77EEE59}"/>
                </a:ext>
              </a:extLst>
            </p:cNvPr>
            <p:cNvSpPr/>
            <p:nvPr/>
          </p:nvSpPr>
          <p:spPr>
            <a:xfrm>
              <a:off x="2393550" y="2797500"/>
              <a:ext cx="51125" cy="48375"/>
            </a:xfrm>
            <a:custGeom>
              <a:avLst/>
              <a:gdLst/>
              <a:ahLst/>
              <a:cxnLst/>
              <a:rect l="l" t="t" r="r" b="b"/>
              <a:pathLst>
                <a:path w="2045" h="1935" extrusionOk="0">
                  <a:moveTo>
                    <a:pt x="621" y="0"/>
                  </a:moveTo>
                  <a:cubicBezTo>
                    <a:pt x="476" y="0"/>
                    <a:pt x="331" y="55"/>
                    <a:pt x="221" y="166"/>
                  </a:cubicBezTo>
                  <a:cubicBezTo>
                    <a:pt x="1" y="386"/>
                    <a:pt x="1" y="745"/>
                    <a:pt x="221" y="966"/>
                  </a:cubicBezTo>
                  <a:lnTo>
                    <a:pt x="1021" y="1769"/>
                  </a:lnTo>
                  <a:cubicBezTo>
                    <a:pt x="1131" y="1879"/>
                    <a:pt x="1276" y="1934"/>
                    <a:pt x="1421" y="1934"/>
                  </a:cubicBezTo>
                  <a:cubicBezTo>
                    <a:pt x="1566" y="1934"/>
                    <a:pt x="1711" y="1879"/>
                    <a:pt x="1821" y="1769"/>
                  </a:cubicBezTo>
                  <a:cubicBezTo>
                    <a:pt x="2045" y="1545"/>
                    <a:pt x="2042" y="1189"/>
                    <a:pt x="1821" y="966"/>
                  </a:cubicBezTo>
                  <a:lnTo>
                    <a:pt x="1021" y="166"/>
                  </a:lnTo>
                  <a:cubicBezTo>
                    <a:pt x="911" y="55"/>
                    <a:pt x="766" y="0"/>
                    <a:pt x="6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181" name="Google Shape;11014;p76">
              <a:extLst>
                <a:ext uri="{FF2B5EF4-FFF2-40B4-BE49-F238E27FC236}">
                  <a16:creationId xmlns:a16="http://schemas.microsoft.com/office/drawing/2014/main" xmlns="" id="{E98A0055-C83A-477F-A876-486D9F083DBD}"/>
                </a:ext>
              </a:extLst>
            </p:cNvPr>
            <p:cNvSpPr/>
            <p:nvPr/>
          </p:nvSpPr>
          <p:spPr>
            <a:xfrm>
              <a:off x="2077575" y="2615925"/>
              <a:ext cx="502150" cy="483150"/>
            </a:xfrm>
            <a:custGeom>
              <a:avLst/>
              <a:gdLst/>
              <a:ahLst/>
              <a:cxnLst/>
              <a:rect l="l" t="t" r="r" b="b"/>
              <a:pathLst>
                <a:path w="20086" h="19326" extrusionOk="0">
                  <a:moveTo>
                    <a:pt x="14865" y="4061"/>
                  </a:moveTo>
                  <a:cubicBezTo>
                    <a:pt x="14901" y="4061"/>
                    <a:pt x="14937" y="4064"/>
                    <a:pt x="14974" y="4071"/>
                  </a:cubicBezTo>
                  <a:cubicBezTo>
                    <a:pt x="15239" y="4125"/>
                    <a:pt x="15430" y="4358"/>
                    <a:pt x="15430" y="4627"/>
                  </a:cubicBezTo>
                  <a:cubicBezTo>
                    <a:pt x="15430" y="4778"/>
                    <a:pt x="15369" y="4922"/>
                    <a:pt x="15264" y="5028"/>
                  </a:cubicBezTo>
                  <a:cubicBezTo>
                    <a:pt x="15153" y="5137"/>
                    <a:pt x="15008" y="5194"/>
                    <a:pt x="14862" y="5194"/>
                  </a:cubicBezTo>
                  <a:cubicBezTo>
                    <a:pt x="14753" y="5194"/>
                    <a:pt x="14643" y="5162"/>
                    <a:pt x="14548" y="5098"/>
                  </a:cubicBezTo>
                  <a:cubicBezTo>
                    <a:pt x="14324" y="4947"/>
                    <a:pt x="14237" y="4660"/>
                    <a:pt x="14340" y="4409"/>
                  </a:cubicBezTo>
                  <a:cubicBezTo>
                    <a:pt x="14428" y="4195"/>
                    <a:pt x="14638" y="4061"/>
                    <a:pt x="14865" y="4061"/>
                  </a:cubicBezTo>
                  <a:close/>
                  <a:moveTo>
                    <a:pt x="13258" y="1136"/>
                  </a:moveTo>
                  <a:cubicBezTo>
                    <a:pt x="14386" y="1136"/>
                    <a:pt x="15514" y="1507"/>
                    <a:pt x="16441" y="2247"/>
                  </a:cubicBezTo>
                  <a:lnTo>
                    <a:pt x="15593" y="3096"/>
                  </a:lnTo>
                  <a:cubicBezTo>
                    <a:pt x="15349" y="2979"/>
                    <a:pt x="15100" y="2926"/>
                    <a:pt x="14858" y="2926"/>
                  </a:cubicBezTo>
                  <a:cubicBezTo>
                    <a:pt x="13865" y="2926"/>
                    <a:pt x="12999" y="3824"/>
                    <a:pt x="13186" y="4916"/>
                  </a:cubicBezTo>
                  <a:cubicBezTo>
                    <a:pt x="13295" y="5541"/>
                    <a:pt x="13742" y="6055"/>
                    <a:pt x="14346" y="6248"/>
                  </a:cubicBezTo>
                  <a:cubicBezTo>
                    <a:pt x="14514" y="6301"/>
                    <a:pt x="14688" y="6327"/>
                    <a:pt x="14859" y="6327"/>
                  </a:cubicBezTo>
                  <a:cubicBezTo>
                    <a:pt x="15304" y="6327"/>
                    <a:pt x="15739" y="6153"/>
                    <a:pt x="16064" y="5828"/>
                  </a:cubicBezTo>
                  <a:cubicBezTo>
                    <a:pt x="16571" y="5321"/>
                    <a:pt x="16704" y="4545"/>
                    <a:pt x="16396" y="3896"/>
                  </a:cubicBezTo>
                  <a:lnTo>
                    <a:pt x="17241" y="3050"/>
                  </a:lnTo>
                  <a:lnTo>
                    <a:pt x="17241" y="3050"/>
                  </a:lnTo>
                  <a:cubicBezTo>
                    <a:pt x="18842" y="5046"/>
                    <a:pt x="18715" y="7981"/>
                    <a:pt x="16864" y="9832"/>
                  </a:cubicBezTo>
                  <a:lnTo>
                    <a:pt x="16462" y="10231"/>
                  </a:lnTo>
                  <a:lnTo>
                    <a:pt x="16064" y="9832"/>
                  </a:lnTo>
                  <a:cubicBezTo>
                    <a:pt x="15952" y="9722"/>
                    <a:pt x="15806" y="9666"/>
                    <a:pt x="15661" y="9666"/>
                  </a:cubicBezTo>
                  <a:cubicBezTo>
                    <a:pt x="15516" y="9666"/>
                    <a:pt x="15372" y="9721"/>
                    <a:pt x="15261" y="9832"/>
                  </a:cubicBezTo>
                  <a:cubicBezTo>
                    <a:pt x="15040" y="10053"/>
                    <a:pt x="15040" y="10412"/>
                    <a:pt x="15261" y="10632"/>
                  </a:cubicBezTo>
                  <a:lnTo>
                    <a:pt x="15662" y="11034"/>
                  </a:lnTo>
                  <a:lnTo>
                    <a:pt x="8666" y="18027"/>
                  </a:lnTo>
                  <a:cubicBezTo>
                    <a:pt x="8556" y="18137"/>
                    <a:pt x="8411" y="18192"/>
                    <a:pt x="8266" y="18192"/>
                  </a:cubicBezTo>
                  <a:cubicBezTo>
                    <a:pt x="8121" y="18192"/>
                    <a:pt x="7976" y="18137"/>
                    <a:pt x="7866" y="18027"/>
                  </a:cubicBezTo>
                  <a:lnTo>
                    <a:pt x="1462" y="11623"/>
                  </a:lnTo>
                  <a:cubicBezTo>
                    <a:pt x="1241" y="11402"/>
                    <a:pt x="1241" y="11043"/>
                    <a:pt x="1462" y="10822"/>
                  </a:cubicBezTo>
                  <a:lnTo>
                    <a:pt x="8458" y="3826"/>
                  </a:lnTo>
                  <a:lnTo>
                    <a:pt x="8856" y="4228"/>
                  </a:lnTo>
                  <a:cubicBezTo>
                    <a:pt x="8966" y="4338"/>
                    <a:pt x="9111" y="4393"/>
                    <a:pt x="9256" y="4393"/>
                  </a:cubicBezTo>
                  <a:cubicBezTo>
                    <a:pt x="9401" y="4393"/>
                    <a:pt x="9546" y="4338"/>
                    <a:pt x="9656" y="4228"/>
                  </a:cubicBezTo>
                  <a:cubicBezTo>
                    <a:pt x="9880" y="4005"/>
                    <a:pt x="9877" y="3648"/>
                    <a:pt x="9656" y="3425"/>
                  </a:cubicBezTo>
                  <a:lnTo>
                    <a:pt x="9258" y="3026"/>
                  </a:lnTo>
                  <a:lnTo>
                    <a:pt x="9656" y="2625"/>
                  </a:lnTo>
                  <a:cubicBezTo>
                    <a:pt x="10649" y="1632"/>
                    <a:pt x="11954" y="1136"/>
                    <a:pt x="13258" y="1136"/>
                  </a:cubicBezTo>
                  <a:close/>
                  <a:moveTo>
                    <a:pt x="13261" y="1"/>
                  </a:moveTo>
                  <a:cubicBezTo>
                    <a:pt x="11661" y="1"/>
                    <a:pt x="10066" y="615"/>
                    <a:pt x="8856" y="1825"/>
                  </a:cubicBezTo>
                  <a:lnTo>
                    <a:pt x="8056" y="2625"/>
                  </a:lnTo>
                  <a:lnTo>
                    <a:pt x="661" y="10019"/>
                  </a:lnTo>
                  <a:cubicBezTo>
                    <a:pt x="0" y="10684"/>
                    <a:pt x="0" y="11759"/>
                    <a:pt x="661" y="12423"/>
                  </a:cubicBezTo>
                  <a:lnTo>
                    <a:pt x="7066" y="18827"/>
                  </a:lnTo>
                  <a:cubicBezTo>
                    <a:pt x="7398" y="19159"/>
                    <a:pt x="7833" y="19325"/>
                    <a:pt x="8267" y="19325"/>
                  </a:cubicBezTo>
                  <a:cubicBezTo>
                    <a:pt x="8702" y="19325"/>
                    <a:pt x="9137" y="19159"/>
                    <a:pt x="9469" y="18827"/>
                  </a:cubicBezTo>
                  <a:lnTo>
                    <a:pt x="17664" y="10632"/>
                  </a:lnTo>
                  <a:cubicBezTo>
                    <a:pt x="19956" y="8337"/>
                    <a:pt x="20086" y="4687"/>
                    <a:pt x="18044" y="2244"/>
                  </a:cubicBezTo>
                  <a:lnTo>
                    <a:pt x="19264" y="1024"/>
                  </a:lnTo>
                  <a:cubicBezTo>
                    <a:pt x="19485" y="804"/>
                    <a:pt x="19485" y="445"/>
                    <a:pt x="19264" y="224"/>
                  </a:cubicBezTo>
                  <a:cubicBezTo>
                    <a:pt x="19154" y="114"/>
                    <a:pt x="19009" y="59"/>
                    <a:pt x="18864" y="59"/>
                  </a:cubicBezTo>
                  <a:cubicBezTo>
                    <a:pt x="18719" y="59"/>
                    <a:pt x="18574" y="114"/>
                    <a:pt x="18464" y="224"/>
                  </a:cubicBezTo>
                  <a:lnTo>
                    <a:pt x="17244" y="1444"/>
                  </a:lnTo>
                  <a:cubicBezTo>
                    <a:pt x="16086" y="478"/>
                    <a:pt x="14671" y="1"/>
                    <a:pt x="13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182" name="Google Shape;11015;p76">
            <a:extLst>
              <a:ext uri="{FF2B5EF4-FFF2-40B4-BE49-F238E27FC236}">
                <a16:creationId xmlns:a16="http://schemas.microsoft.com/office/drawing/2014/main" xmlns="" id="{19E2AEF0-34ED-4770-9618-F0F46B1E8453}"/>
              </a:ext>
            </a:extLst>
          </p:cNvPr>
          <p:cNvGrpSpPr/>
          <p:nvPr userDrawn="1"/>
        </p:nvGrpSpPr>
        <p:grpSpPr>
          <a:xfrm>
            <a:off x="6313326" y="2104672"/>
            <a:ext cx="334536" cy="308132"/>
            <a:chOff x="2680100" y="2638725"/>
            <a:chExt cx="475125" cy="437625"/>
          </a:xfrm>
        </p:grpSpPr>
        <p:sp>
          <p:nvSpPr>
            <p:cNvPr id="1183" name="Google Shape;11016;p76">
              <a:extLst>
                <a:ext uri="{FF2B5EF4-FFF2-40B4-BE49-F238E27FC236}">
                  <a16:creationId xmlns:a16="http://schemas.microsoft.com/office/drawing/2014/main" xmlns="" id="{6C8AC7E9-C1BD-418A-B963-0C3F7659CA7B}"/>
                </a:ext>
              </a:extLst>
            </p:cNvPr>
            <p:cNvSpPr/>
            <p:nvPr/>
          </p:nvSpPr>
          <p:spPr>
            <a:xfrm>
              <a:off x="2680100" y="2638725"/>
              <a:ext cx="475125" cy="437625"/>
            </a:xfrm>
            <a:custGeom>
              <a:avLst/>
              <a:gdLst/>
              <a:ahLst/>
              <a:cxnLst/>
              <a:rect l="l" t="t" r="r" b="b"/>
              <a:pathLst>
                <a:path w="19005" h="17505" extrusionOk="0">
                  <a:moveTo>
                    <a:pt x="11399" y="1133"/>
                  </a:moveTo>
                  <a:cubicBezTo>
                    <a:pt x="11803" y="1133"/>
                    <a:pt x="12130" y="1462"/>
                    <a:pt x="12133" y="1867"/>
                  </a:cubicBezTo>
                  <a:lnTo>
                    <a:pt x="12133" y="3301"/>
                  </a:lnTo>
                  <a:lnTo>
                    <a:pt x="6876" y="3301"/>
                  </a:lnTo>
                  <a:lnTo>
                    <a:pt x="6873" y="1867"/>
                  </a:lnTo>
                  <a:cubicBezTo>
                    <a:pt x="6876" y="1462"/>
                    <a:pt x="7202" y="1133"/>
                    <a:pt x="7606" y="1133"/>
                  </a:cubicBezTo>
                  <a:close/>
                  <a:moveTo>
                    <a:pt x="2815" y="4433"/>
                  </a:moveTo>
                  <a:lnTo>
                    <a:pt x="2815" y="5430"/>
                  </a:lnTo>
                  <a:cubicBezTo>
                    <a:pt x="2815" y="5880"/>
                    <a:pt x="2449" y="6245"/>
                    <a:pt x="1999" y="6245"/>
                  </a:cubicBezTo>
                  <a:lnTo>
                    <a:pt x="1133" y="6245"/>
                  </a:lnTo>
                  <a:lnTo>
                    <a:pt x="1133" y="4433"/>
                  </a:lnTo>
                  <a:close/>
                  <a:moveTo>
                    <a:pt x="17873" y="4433"/>
                  </a:moveTo>
                  <a:lnTo>
                    <a:pt x="17873" y="6248"/>
                  </a:lnTo>
                  <a:lnTo>
                    <a:pt x="17006" y="6248"/>
                  </a:lnTo>
                  <a:cubicBezTo>
                    <a:pt x="16556" y="6248"/>
                    <a:pt x="16191" y="5883"/>
                    <a:pt x="16191" y="5433"/>
                  </a:cubicBezTo>
                  <a:lnTo>
                    <a:pt x="16191" y="4433"/>
                  </a:lnTo>
                  <a:close/>
                  <a:moveTo>
                    <a:pt x="15058" y="4430"/>
                  </a:moveTo>
                  <a:lnTo>
                    <a:pt x="15058" y="5430"/>
                  </a:lnTo>
                  <a:cubicBezTo>
                    <a:pt x="15058" y="6505"/>
                    <a:pt x="15931" y="7377"/>
                    <a:pt x="17006" y="7377"/>
                  </a:cubicBezTo>
                  <a:lnTo>
                    <a:pt x="17873" y="7377"/>
                  </a:lnTo>
                  <a:lnTo>
                    <a:pt x="17873" y="13422"/>
                  </a:lnTo>
                  <a:lnTo>
                    <a:pt x="17006" y="13422"/>
                  </a:lnTo>
                  <a:cubicBezTo>
                    <a:pt x="15931" y="13425"/>
                    <a:pt x="15058" y="14295"/>
                    <a:pt x="15058" y="15373"/>
                  </a:cubicBezTo>
                  <a:lnTo>
                    <a:pt x="15058" y="16369"/>
                  </a:lnTo>
                  <a:lnTo>
                    <a:pt x="3947" y="16369"/>
                  </a:lnTo>
                  <a:lnTo>
                    <a:pt x="3947" y="15373"/>
                  </a:lnTo>
                  <a:cubicBezTo>
                    <a:pt x="3947" y="14295"/>
                    <a:pt x="3074" y="13425"/>
                    <a:pt x="1999" y="13422"/>
                  </a:cubicBezTo>
                  <a:lnTo>
                    <a:pt x="1133" y="13422"/>
                  </a:lnTo>
                  <a:lnTo>
                    <a:pt x="1133" y="7377"/>
                  </a:lnTo>
                  <a:lnTo>
                    <a:pt x="1999" y="7377"/>
                  </a:lnTo>
                  <a:cubicBezTo>
                    <a:pt x="3074" y="7377"/>
                    <a:pt x="3947" y="6505"/>
                    <a:pt x="3947" y="5430"/>
                  </a:cubicBezTo>
                  <a:lnTo>
                    <a:pt x="3947" y="4430"/>
                  </a:lnTo>
                  <a:close/>
                  <a:moveTo>
                    <a:pt x="1999" y="14557"/>
                  </a:moveTo>
                  <a:cubicBezTo>
                    <a:pt x="2449" y="14557"/>
                    <a:pt x="2815" y="14923"/>
                    <a:pt x="2815" y="15376"/>
                  </a:cubicBezTo>
                  <a:lnTo>
                    <a:pt x="2815" y="16372"/>
                  </a:lnTo>
                  <a:lnTo>
                    <a:pt x="1133" y="16372"/>
                  </a:lnTo>
                  <a:lnTo>
                    <a:pt x="1133" y="14557"/>
                  </a:lnTo>
                  <a:close/>
                  <a:moveTo>
                    <a:pt x="17873" y="14557"/>
                  </a:moveTo>
                  <a:lnTo>
                    <a:pt x="17873" y="16372"/>
                  </a:lnTo>
                  <a:lnTo>
                    <a:pt x="16191" y="16372"/>
                  </a:lnTo>
                  <a:lnTo>
                    <a:pt x="16191" y="15376"/>
                  </a:lnTo>
                  <a:cubicBezTo>
                    <a:pt x="16191" y="14923"/>
                    <a:pt x="16556" y="14557"/>
                    <a:pt x="17006" y="14557"/>
                  </a:cubicBezTo>
                  <a:close/>
                  <a:moveTo>
                    <a:pt x="7606" y="1"/>
                  </a:moveTo>
                  <a:cubicBezTo>
                    <a:pt x="6577" y="1"/>
                    <a:pt x="5743" y="837"/>
                    <a:pt x="5743" y="1867"/>
                  </a:cubicBezTo>
                  <a:lnTo>
                    <a:pt x="5743" y="3301"/>
                  </a:lnTo>
                  <a:lnTo>
                    <a:pt x="1133" y="3301"/>
                  </a:lnTo>
                  <a:cubicBezTo>
                    <a:pt x="508" y="3301"/>
                    <a:pt x="0" y="3808"/>
                    <a:pt x="0" y="4433"/>
                  </a:cubicBezTo>
                  <a:lnTo>
                    <a:pt x="0" y="16372"/>
                  </a:lnTo>
                  <a:cubicBezTo>
                    <a:pt x="0" y="16997"/>
                    <a:pt x="508" y="17504"/>
                    <a:pt x="1133" y="17504"/>
                  </a:cubicBezTo>
                  <a:lnTo>
                    <a:pt x="17873" y="17504"/>
                  </a:lnTo>
                  <a:cubicBezTo>
                    <a:pt x="18498" y="17504"/>
                    <a:pt x="19005" y="16997"/>
                    <a:pt x="19005" y="16372"/>
                  </a:cubicBezTo>
                  <a:lnTo>
                    <a:pt x="19005" y="4430"/>
                  </a:lnTo>
                  <a:cubicBezTo>
                    <a:pt x="19005" y="3805"/>
                    <a:pt x="18498" y="3298"/>
                    <a:pt x="17873" y="3298"/>
                  </a:cubicBezTo>
                  <a:lnTo>
                    <a:pt x="13265" y="3298"/>
                  </a:lnTo>
                  <a:lnTo>
                    <a:pt x="13265" y="1864"/>
                  </a:lnTo>
                  <a:cubicBezTo>
                    <a:pt x="13262" y="834"/>
                    <a:pt x="12428" y="1"/>
                    <a:pt x="1139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184" name="Google Shape;11017;p76">
              <a:extLst>
                <a:ext uri="{FF2B5EF4-FFF2-40B4-BE49-F238E27FC236}">
                  <a16:creationId xmlns:a16="http://schemas.microsoft.com/office/drawing/2014/main" xmlns="" id="{73B8A6F7-B6BD-4E06-88B8-56B70649D1F8}"/>
                </a:ext>
              </a:extLst>
            </p:cNvPr>
            <p:cNvSpPr/>
            <p:nvPr/>
          </p:nvSpPr>
          <p:spPr>
            <a:xfrm>
              <a:off x="2795000" y="2810525"/>
              <a:ext cx="237800" cy="164300"/>
            </a:xfrm>
            <a:custGeom>
              <a:avLst/>
              <a:gdLst/>
              <a:ahLst/>
              <a:cxnLst/>
              <a:rect l="l" t="t" r="r" b="b"/>
              <a:pathLst>
                <a:path w="9512" h="6572" extrusionOk="0">
                  <a:moveTo>
                    <a:pt x="8379" y="1133"/>
                  </a:moveTo>
                  <a:lnTo>
                    <a:pt x="8379" y="5439"/>
                  </a:lnTo>
                  <a:lnTo>
                    <a:pt x="1132" y="5439"/>
                  </a:lnTo>
                  <a:lnTo>
                    <a:pt x="1132" y="1133"/>
                  </a:lnTo>
                  <a:close/>
                  <a:moveTo>
                    <a:pt x="568" y="1"/>
                  </a:moveTo>
                  <a:cubicBezTo>
                    <a:pt x="254" y="1"/>
                    <a:pt x="0" y="255"/>
                    <a:pt x="0" y="566"/>
                  </a:cubicBezTo>
                  <a:lnTo>
                    <a:pt x="0" y="6007"/>
                  </a:lnTo>
                  <a:cubicBezTo>
                    <a:pt x="0" y="6318"/>
                    <a:pt x="254" y="6571"/>
                    <a:pt x="568" y="6571"/>
                  </a:cubicBezTo>
                  <a:lnTo>
                    <a:pt x="8947" y="6571"/>
                  </a:lnTo>
                  <a:cubicBezTo>
                    <a:pt x="9258" y="6571"/>
                    <a:pt x="9511" y="6318"/>
                    <a:pt x="9511" y="6007"/>
                  </a:cubicBezTo>
                  <a:lnTo>
                    <a:pt x="9511" y="566"/>
                  </a:lnTo>
                  <a:cubicBezTo>
                    <a:pt x="9511" y="255"/>
                    <a:pt x="9258" y="1"/>
                    <a:pt x="89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185" name="Google Shape;11018;p76">
              <a:extLst>
                <a:ext uri="{FF2B5EF4-FFF2-40B4-BE49-F238E27FC236}">
                  <a16:creationId xmlns:a16="http://schemas.microsoft.com/office/drawing/2014/main" xmlns="" id="{72D46E68-C587-4D1D-BBC5-BA694A239F81}"/>
                </a:ext>
              </a:extLst>
            </p:cNvPr>
            <p:cNvSpPr/>
            <p:nvPr/>
          </p:nvSpPr>
          <p:spPr>
            <a:xfrm>
              <a:off x="2871900" y="2856725"/>
              <a:ext cx="91525" cy="28350"/>
            </a:xfrm>
            <a:custGeom>
              <a:avLst/>
              <a:gdLst/>
              <a:ahLst/>
              <a:cxnLst/>
              <a:rect l="l" t="t" r="r" b="b"/>
              <a:pathLst>
                <a:path w="3661" h="1134" extrusionOk="0">
                  <a:moveTo>
                    <a:pt x="565" y="1"/>
                  </a:moveTo>
                  <a:cubicBezTo>
                    <a:pt x="254" y="1"/>
                    <a:pt x="1" y="254"/>
                    <a:pt x="1" y="565"/>
                  </a:cubicBezTo>
                  <a:cubicBezTo>
                    <a:pt x="1" y="879"/>
                    <a:pt x="254" y="1133"/>
                    <a:pt x="565" y="1133"/>
                  </a:cubicBezTo>
                  <a:lnTo>
                    <a:pt x="3096" y="1133"/>
                  </a:lnTo>
                  <a:cubicBezTo>
                    <a:pt x="3407" y="1133"/>
                    <a:pt x="3660" y="879"/>
                    <a:pt x="3660" y="565"/>
                  </a:cubicBezTo>
                  <a:cubicBezTo>
                    <a:pt x="3660" y="254"/>
                    <a:pt x="3407" y="1"/>
                    <a:pt x="30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186" name="Google Shape;11019;p76">
              <a:extLst>
                <a:ext uri="{FF2B5EF4-FFF2-40B4-BE49-F238E27FC236}">
                  <a16:creationId xmlns:a16="http://schemas.microsoft.com/office/drawing/2014/main" xmlns="" id="{CEF13E29-BB45-4A74-9330-1173D2B11D08}"/>
                </a:ext>
              </a:extLst>
            </p:cNvPr>
            <p:cNvSpPr/>
            <p:nvPr/>
          </p:nvSpPr>
          <p:spPr>
            <a:xfrm>
              <a:off x="2845500" y="2900300"/>
              <a:ext cx="144350" cy="28325"/>
            </a:xfrm>
            <a:custGeom>
              <a:avLst/>
              <a:gdLst/>
              <a:ahLst/>
              <a:cxnLst/>
              <a:rect l="l" t="t" r="r" b="b"/>
              <a:pathLst>
                <a:path w="5774" h="1133" extrusionOk="0">
                  <a:moveTo>
                    <a:pt x="565" y="0"/>
                  </a:moveTo>
                  <a:cubicBezTo>
                    <a:pt x="254" y="0"/>
                    <a:pt x="0" y="254"/>
                    <a:pt x="0" y="568"/>
                  </a:cubicBezTo>
                  <a:cubicBezTo>
                    <a:pt x="0" y="879"/>
                    <a:pt x="254" y="1132"/>
                    <a:pt x="565" y="1132"/>
                  </a:cubicBezTo>
                  <a:lnTo>
                    <a:pt x="5209" y="1132"/>
                  </a:lnTo>
                  <a:cubicBezTo>
                    <a:pt x="5520" y="1132"/>
                    <a:pt x="5773" y="879"/>
                    <a:pt x="5773" y="568"/>
                  </a:cubicBezTo>
                  <a:cubicBezTo>
                    <a:pt x="5773" y="254"/>
                    <a:pt x="5520" y="0"/>
                    <a:pt x="52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187" name="Google Shape;11020;p76">
            <a:extLst>
              <a:ext uri="{FF2B5EF4-FFF2-40B4-BE49-F238E27FC236}">
                <a16:creationId xmlns:a16="http://schemas.microsoft.com/office/drawing/2014/main" xmlns="" id="{D91B5646-0125-4658-B425-6C783879D4A4}"/>
              </a:ext>
            </a:extLst>
          </p:cNvPr>
          <p:cNvGrpSpPr/>
          <p:nvPr userDrawn="1"/>
        </p:nvGrpSpPr>
        <p:grpSpPr>
          <a:xfrm>
            <a:off x="6778965" y="2088645"/>
            <a:ext cx="239183" cy="340186"/>
            <a:chOff x="3342275" y="2615925"/>
            <a:chExt cx="339700" cy="483150"/>
          </a:xfrm>
        </p:grpSpPr>
        <p:sp>
          <p:nvSpPr>
            <p:cNvPr id="1188" name="Google Shape;11021;p76">
              <a:extLst>
                <a:ext uri="{FF2B5EF4-FFF2-40B4-BE49-F238E27FC236}">
                  <a16:creationId xmlns:a16="http://schemas.microsoft.com/office/drawing/2014/main" xmlns="" id="{DCFD5E93-A69A-4AC2-9F58-97BE4F6FFCB2}"/>
                </a:ext>
              </a:extLst>
            </p:cNvPr>
            <p:cNvSpPr/>
            <p:nvPr/>
          </p:nvSpPr>
          <p:spPr>
            <a:xfrm>
              <a:off x="3342275" y="2615925"/>
              <a:ext cx="339700" cy="483150"/>
            </a:xfrm>
            <a:custGeom>
              <a:avLst/>
              <a:gdLst/>
              <a:ahLst/>
              <a:cxnLst/>
              <a:rect l="l" t="t" r="r" b="b"/>
              <a:pathLst>
                <a:path w="13588" h="19326" extrusionOk="0">
                  <a:moveTo>
                    <a:pt x="11891" y="1133"/>
                  </a:moveTo>
                  <a:cubicBezTo>
                    <a:pt x="12202" y="1133"/>
                    <a:pt x="12455" y="1387"/>
                    <a:pt x="12455" y="1701"/>
                  </a:cubicBezTo>
                  <a:lnTo>
                    <a:pt x="12455" y="2265"/>
                  </a:lnTo>
                  <a:lnTo>
                    <a:pt x="1132" y="2265"/>
                  </a:lnTo>
                  <a:lnTo>
                    <a:pt x="1132" y="1701"/>
                  </a:lnTo>
                  <a:cubicBezTo>
                    <a:pt x="1132" y="1387"/>
                    <a:pt x="1386" y="1133"/>
                    <a:pt x="1700" y="1133"/>
                  </a:cubicBezTo>
                  <a:close/>
                  <a:moveTo>
                    <a:pt x="12455" y="3398"/>
                  </a:moveTo>
                  <a:lnTo>
                    <a:pt x="12455" y="14796"/>
                  </a:lnTo>
                  <a:lnTo>
                    <a:pt x="1132" y="14796"/>
                  </a:lnTo>
                  <a:lnTo>
                    <a:pt x="1132" y="3398"/>
                  </a:lnTo>
                  <a:close/>
                  <a:moveTo>
                    <a:pt x="12455" y="15928"/>
                  </a:moveTo>
                  <a:lnTo>
                    <a:pt x="12455" y="17628"/>
                  </a:lnTo>
                  <a:cubicBezTo>
                    <a:pt x="12455" y="17939"/>
                    <a:pt x="12202" y="18193"/>
                    <a:pt x="11891" y="18193"/>
                  </a:cubicBezTo>
                  <a:lnTo>
                    <a:pt x="1700" y="18193"/>
                  </a:lnTo>
                  <a:cubicBezTo>
                    <a:pt x="1386" y="18193"/>
                    <a:pt x="1132" y="17939"/>
                    <a:pt x="1132" y="17628"/>
                  </a:cubicBezTo>
                  <a:lnTo>
                    <a:pt x="1132" y="15928"/>
                  </a:lnTo>
                  <a:close/>
                  <a:moveTo>
                    <a:pt x="1700" y="1"/>
                  </a:moveTo>
                  <a:cubicBezTo>
                    <a:pt x="761" y="1"/>
                    <a:pt x="0" y="762"/>
                    <a:pt x="0" y="1701"/>
                  </a:cubicBezTo>
                  <a:lnTo>
                    <a:pt x="0" y="17628"/>
                  </a:lnTo>
                  <a:cubicBezTo>
                    <a:pt x="0" y="18564"/>
                    <a:pt x="761" y="19325"/>
                    <a:pt x="1700" y="19325"/>
                  </a:cubicBezTo>
                  <a:lnTo>
                    <a:pt x="11891" y="19325"/>
                  </a:lnTo>
                  <a:cubicBezTo>
                    <a:pt x="12827" y="19325"/>
                    <a:pt x="13588" y="18564"/>
                    <a:pt x="13588" y="17628"/>
                  </a:cubicBezTo>
                  <a:lnTo>
                    <a:pt x="13588" y="1701"/>
                  </a:lnTo>
                  <a:cubicBezTo>
                    <a:pt x="13588" y="762"/>
                    <a:pt x="12827" y="1"/>
                    <a:pt x="118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189" name="Google Shape;11022;p76">
              <a:extLst>
                <a:ext uri="{FF2B5EF4-FFF2-40B4-BE49-F238E27FC236}">
                  <a16:creationId xmlns:a16="http://schemas.microsoft.com/office/drawing/2014/main" xmlns="" id="{13D58A2C-B5B8-43CD-881D-1282ABE367C1}"/>
                </a:ext>
              </a:extLst>
            </p:cNvPr>
            <p:cNvSpPr/>
            <p:nvPr/>
          </p:nvSpPr>
          <p:spPr>
            <a:xfrm>
              <a:off x="3461600" y="3030200"/>
              <a:ext cx="101025" cy="28325"/>
            </a:xfrm>
            <a:custGeom>
              <a:avLst/>
              <a:gdLst/>
              <a:ahLst/>
              <a:cxnLst/>
              <a:rect l="l" t="t" r="r" b="b"/>
              <a:pathLst>
                <a:path w="4041" h="1133" extrusionOk="0">
                  <a:moveTo>
                    <a:pt x="568" y="1"/>
                  </a:moveTo>
                  <a:cubicBezTo>
                    <a:pt x="254" y="1"/>
                    <a:pt x="1" y="251"/>
                    <a:pt x="1" y="565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3473" y="1133"/>
                  </a:lnTo>
                  <a:cubicBezTo>
                    <a:pt x="3787" y="1133"/>
                    <a:pt x="4041" y="879"/>
                    <a:pt x="4041" y="565"/>
                  </a:cubicBezTo>
                  <a:cubicBezTo>
                    <a:pt x="4041" y="251"/>
                    <a:pt x="3787" y="1"/>
                    <a:pt x="34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sp>
        <p:nvSpPr>
          <p:cNvPr id="1190" name="Google Shape;11023;p76">
            <a:extLst>
              <a:ext uri="{FF2B5EF4-FFF2-40B4-BE49-F238E27FC236}">
                <a16:creationId xmlns:a16="http://schemas.microsoft.com/office/drawing/2014/main" xmlns="" id="{319D2206-61E0-4ECD-B899-132586567906}"/>
              </a:ext>
            </a:extLst>
          </p:cNvPr>
          <p:cNvSpPr/>
          <p:nvPr userDrawn="1"/>
        </p:nvSpPr>
        <p:spPr>
          <a:xfrm>
            <a:off x="7172212" y="2088320"/>
            <a:ext cx="279052" cy="340186"/>
          </a:xfrm>
          <a:custGeom>
            <a:avLst/>
            <a:gdLst/>
            <a:ahLst/>
            <a:cxnLst/>
            <a:rect l="l" t="t" r="r" b="b"/>
            <a:pathLst>
              <a:path w="15853" h="19326" extrusionOk="0">
                <a:moveTo>
                  <a:pt x="9627" y="1133"/>
                </a:moveTo>
                <a:cubicBezTo>
                  <a:pt x="9938" y="1133"/>
                  <a:pt x="10191" y="1387"/>
                  <a:pt x="10191" y="1701"/>
                </a:cubicBezTo>
                <a:lnTo>
                  <a:pt x="10191" y="2265"/>
                </a:lnTo>
                <a:lnTo>
                  <a:pt x="1133" y="2265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0191" y="3398"/>
                </a:moveTo>
                <a:lnTo>
                  <a:pt x="10191" y="8063"/>
                </a:lnTo>
                <a:cubicBezTo>
                  <a:pt x="10009" y="7998"/>
                  <a:pt x="9817" y="7965"/>
                  <a:pt x="9625" y="7965"/>
                </a:cubicBezTo>
                <a:cubicBezTo>
                  <a:pt x="9434" y="7965"/>
                  <a:pt x="9242" y="7998"/>
                  <a:pt x="9059" y="8063"/>
                </a:cubicBezTo>
                <a:lnTo>
                  <a:pt x="9059" y="6230"/>
                </a:lnTo>
                <a:cubicBezTo>
                  <a:pt x="9059" y="5291"/>
                  <a:pt x="8298" y="4530"/>
                  <a:pt x="7362" y="4530"/>
                </a:cubicBezTo>
                <a:cubicBezTo>
                  <a:pt x="6423" y="4530"/>
                  <a:pt x="5662" y="5291"/>
                  <a:pt x="5662" y="6230"/>
                </a:cubicBezTo>
                <a:lnTo>
                  <a:pt x="5662" y="10285"/>
                </a:lnTo>
                <a:cubicBezTo>
                  <a:pt x="4346" y="10557"/>
                  <a:pt x="3401" y="11716"/>
                  <a:pt x="3398" y="13060"/>
                </a:cubicBezTo>
                <a:lnTo>
                  <a:pt x="3398" y="14231"/>
                </a:lnTo>
                <a:cubicBezTo>
                  <a:pt x="3398" y="14419"/>
                  <a:pt x="3404" y="14609"/>
                  <a:pt x="3413" y="14796"/>
                </a:cubicBezTo>
                <a:lnTo>
                  <a:pt x="1133" y="14796"/>
                </a:lnTo>
                <a:lnTo>
                  <a:pt x="1133" y="3398"/>
                </a:lnTo>
                <a:close/>
                <a:moveTo>
                  <a:pt x="3543" y="15928"/>
                </a:moveTo>
                <a:cubicBezTo>
                  <a:pt x="3606" y="16312"/>
                  <a:pt x="3694" y="16689"/>
                  <a:pt x="3802" y="17061"/>
                </a:cubicBezTo>
                <a:lnTo>
                  <a:pt x="1701" y="17061"/>
                </a:lnTo>
                <a:cubicBezTo>
                  <a:pt x="1387" y="17061"/>
                  <a:pt x="1133" y="16807"/>
                  <a:pt x="1133" y="16496"/>
                </a:cubicBezTo>
                <a:lnTo>
                  <a:pt x="1133" y="15928"/>
                </a:lnTo>
                <a:close/>
                <a:moveTo>
                  <a:pt x="7362" y="5662"/>
                </a:moveTo>
                <a:cubicBezTo>
                  <a:pt x="7673" y="5662"/>
                  <a:pt x="7927" y="5916"/>
                  <a:pt x="7927" y="6230"/>
                </a:cubicBezTo>
                <a:lnTo>
                  <a:pt x="7927" y="11928"/>
                </a:lnTo>
                <a:cubicBezTo>
                  <a:pt x="7927" y="12242"/>
                  <a:pt x="8181" y="12492"/>
                  <a:pt x="8495" y="12492"/>
                </a:cubicBezTo>
                <a:cubicBezTo>
                  <a:pt x="8806" y="12492"/>
                  <a:pt x="9059" y="12242"/>
                  <a:pt x="9059" y="11928"/>
                </a:cubicBezTo>
                <a:lnTo>
                  <a:pt x="9059" y="9663"/>
                </a:lnTo>
                <a:cubicBezTo>
                  <a:pt x="9059" y="9349"/>
                  <a:pt x="9313" y="9098"/>
                  <a:pt x="9627" y="9098"/>
                </a:cubicBezTo>
                <a:cubicBezTo>
                  <a:pt x="9938" y="9098"/>
                  <a:pt x="10191" y="9349"/>
                  <a:pt x="10191" y="9663"/>
                </a:cubicBezTo>
                <a:lnTo>
                  <a:pt x="10191" y="11928"/>
                </a:lnTo>
                <a:cubicBezTo>
                  <a:pt x="10191" y="12242"/>
                  <a:pt x="10445" y="12492"/>
                  <a:pt x="10759" y="12492"/>
                </a:cubicBezTo>
                <a:cubicBezTo>
                  <a:pt x="11070" y="12492"/>
                  <a:pt x="11324" y="12242"/>
                  <a:pt x="11324" y="11928"/>
                </a:cubicBezTo>
                <a:lnTo>
                  <a:pt x="11324" y="10795"/>
                </a:lnTo>
                <a:cubicBezTo>
                  <a:pt x="11324" y="10481"/>
                  <a:pt x="11577" y="10231"/>
                  <a:pt x="11891" y="10231"/>
                </a:cubicBezTo>
                <a:cubicBezTo>
                  <a:pt x="12202" y="10231"/>
                  <a:pt x="12456" y="10481"/>
                  <a:pt x="12456" y="10795"/>
                </a:cubicBezTo>
                <a:lnTo>
                  <a:pt x="12456" y="13060"/>
                </a:lnTo>
                <a:cubicBezTo>
                  <a:pt x="12456" y="13374"/>
                  <a:pt x="12710" y="13625"/>
                  <a:pt x="13024" y="13625"/>
                </a:cubicBezTo>
                <a:cubicBezTo>
                  <a:pt x="13335" y="13625"/>
                  <a:pt x="13588" y="13374"/>
                  <a:pt x="13588" y="13060"/>
                </a:cubicBezTo>
                <a:lnTo>
                  <a:pt x="13588" y="11928"/>
                </a:lnTo>
                <a:cubicBezTo>
                  <a:pt x="13588" y="11614"/>
                  <a:pt x="13842" y="11363"/>
                  <a:pt x="14156" y="11363"/>
                </a:cubicBezTo>
                <a:cubicBezTo>
                  <a:pt x="14467" y="11363"/>
                  <a:pt x="14721" y="11614"/>
                  <a:pt x="14721" y="11928"/>
                </a:cubicBezTo>
                <a:lnTo>
                  <a:pt x="14721" y="14231"/>
                </a:lnTo>
                <a:cubicBezTo>
                  <a:pt x="14718" y="15602"/>
                  <a:pt x="14407" y="16958"/>
                  <a:pt x="13806" y="18193"/>
                </a:cubicBezTo>
                <a:lnTo>
                  <a:pt x="5448" y="18193"/>
                </a:lnTo>
                <a:cubicBezTo>
                  <a:pt x="4844" y="16958"/>
                  <a:pt x="4533" y="15602"/>
                  <a:pt x="4530" y="14231"/>
                </a:cubicBezTo>
                <a:lnTo>
                  <a:pt x="4530" y="13060"/>
                </a:lnTo>
                <a:cubicBezTo>
                  <a:pt x="4530" y="12341"/>
                  <a:pt x="4983" y="11698"/>
                  <a:pt x="5662" y="11460"/>
                </a:cubicBezTo>
                <a:lnTo>
                  <a:pt x="5662" y="14231"/>
                </a:lnTo>
                <a:cubicBezTo>
                  <a:pt x="5662" y="14542"/>
                  <a:pt x="5916" y="14796"/>
                  <a:pt x="6230" y="14796"/>
                </a:cubicBezTo>
                <a:cubicBezTo>
                  <a:pt x="6541" y="14796"/>
                  <a:pt x="6795" y="14542"/>
                  <a:pt x="6795" y="14231"/>
                </a:cubicBezTo>
                <a:lnTo>
                  <a:pt x="6795" y="6230"/>
                </a:lnTo>
                <a:cubicBezTo>
                  <a:pt x="6795" y="5916"/>
                  <a:pt x="7048" y="5662"/>
                  <a:pt x="7362" y="5662"/>
                </a:cubicBez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6496"/>
                </a:lnTo>
                <a:cubicBezTo>
                  <a:pt x="1" y="17432"/>
                  <a:pt x="762" y="18193"/>
                  <a:pt x="1701" y="18193"/>
                </a:cubicBezTo>
                <a:lnTo>
                  <a:pt x="4204" y="18193"/>
                </a:lnTo>
                <a:cubicBezTo>
                  <a:pt x="4285" y="18389"/>
                  <a:pt x="4376" y="18582"/>
                  <a:pt x="4470" y="18773"/>
                </a:cubicBezTo>
                <a:lnTo>
                  <a:pt x="4590" y="19011"/>
                </a:lnTo>
                <a:cubicBezTo>
                  <a:pt x="4687" y="19204"/>
                  <a:pt x="4880" y="19325"/>
                  <a:pt x="5098" y="19325"/>
                </a:cubicBezTo>
                <a:lnTo>
                  <a:pt x="14156" y="19325"/>
                </a:lnTo>
                <a:cubicBezTo>
                  <a:pt x="14370" y="19325"/>
                  <a:pt x="14564" y="19204"/>
                  <a:pt x="14660" y="19011"/>
                </a:cubicBezTo>
                <a:lnTo>
                  <a:pt x="14781" y="18773"/>
                </a:lnTo>
                <a:cubicBezTo>
                  <a:pt x="15485" y="17363"/>
                  <a:pt x="15850" y="15808"/>
                  <a:pt x="15853" y="14231"/>
                </a:cubicBezTo>
                <a:lnTo>
                  <a:pt x="15853" y="11928"/>
                </a:lnTo>
                <a:cubicBezTo>
                  <a:pt x="15853" y="10953"/>
                  <a:pt x="15054" y="10228"/>
                  <a:pt x="14155" y="10228"/>
                </a:cubicBezTo>
                <a:cubicBezTo>
                  <a:pt x="13949" y="10228"/>
                  <a:pt x="13737" y="10266"/>
                  <a:pt x="13528" y="10348"/>
                </a:cubicBezTo>
                <a:cubicBezTo>
                  <a:pt x="13326" y="9609"/>
                  <a:pt x="12655" y="9098"/>
                  <a:pt x="11891" y="9098"/>
                </a:cubicBezTo>
                <a:cubicBezTo>
                  <a:pt x="11883" y="9098"/>
                  <a:pt x="11875" y="9098"/>
                  <a:pt x="11867" y="9098"/>
                </a:cubicBezTo>
                <a:cubicBezTo>
                  <a:pt x="11682" y="9098"/>
                  <a:pt x="11497" y="9131"/>
                  <a:pt x="11324" y="9195"/>
                </a:cubicBezTo>
                <a:lnTo>
                  <a:pt x="11324" y="1701"/>
                </a:lnTo>
                <a:cubicBezTo>
                  <a:pt x="11324" y="762"/>
                  <a:pt x="10563" y="1"/>
                  <a:pt x="9627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5D74"/>
              </a:solidFill>
            </a:endParaRPr>
          </a:p>
        </p:txBody>
      </p:sp>
      <p:sp>
        <p:nvSpPr>
          <p:cNvPr id="1191" name="Google Shape;11024;p76">
            <a:extLst>
              <a:ext uri="{FF2B5EF4-FFF2-40B4-BE49-F238E27FC236}">
                <a16:creationId xmlns:a16="http://schemas.microsoft.com/office/drawing/2014/main" xmlns="" id="{3A3CAAEE-9C1B-4126-B0B7-398C2CEA06E9}"/>
              </a:ext>
            </a:extLst>
          </p:cNvPr>
          <p:cNvSpPr/>
          <p:nvPr userDrawn="1"/>
        </p:nvSpPr>
        <p:spPr>
          <a:xfrm>
            <a:off x="7565246" y="2098950"/>
            <a:ext cx="340186" cy="318922"/>
          </a:xfrm>
          <a:custGeom>
            <a:avLst/>
            <a:gdLst/>
            <a:ahLst/>
            <a:cxnLst/>
            <a:rect l="l" t="t" r="r" b="b"/>
            <a:pathLst>
              <a:path w="19326" h="18118" extrusionOk="0">
                <a:moveTo>
                  <a:pt x="17628" y="6794"/>
                </a:moveTo>
                <a:cubicBezTo>
                  <a:pt x="17939" y="6794"/>
                  <a:pt x="18193" y="7048"/>
                  <a:pt x="18193" y="7362"/>
                </a:cubicBezTo>
                <a:lnTo>
                  <a:pt x="18193" y="7927"/>
                </a:lnTo>
                <a:lnTo>
                  <a:pt x="12532" y="7927"/>
                </a:lnTo>
                <a:lnTo>
                  <a:pt x="12532" y="7362"/>
                </a:lnTo>
                <a:cubicBezTo>
                  <a:pt x="12532" y="7048"/>
                  <a:pt x="12785" y="6794"/>
                  <a:pt x="13099" y="6794"/>
                </a:cubicBezTo>
                <a:close/>
                <a:moveTo>
                  <a:pt x="17628" y="1133"/>
                </a:moveTo>
                <a:cubicBezTo>
                  <a:pt x="17939" y="1133"/>
                  <a:pt x="18193" y="1387"/>
                  <a:pt x="18193" y="1701"/>
                </a:cubicBezTo>
                <a:lnTo>
                  <a:pt x="18193" y="5759"/>
                </a:lnTo>
                <a:cubicBezTo>
                  <a:pt x="18012" y="5695"/>
                  <a:pt x="17819" y="5662"/>
                  <a:pt x="17628" y="5662"/>
                </a:cubicBezTo>
                <a:lnTo>
                  <a:pt x="13099" y="5662"/>
                </a:lnTo>
                <a:cubicBezTo>
                  <a:pt x="12160" y="5662"/>
                  <a:pt x="11399" y="6423"/>
                  <a:pt x="11399" y="7362"/>
                </a:cubicBezTo>
                <a:lnTo>
                  <a:pt x="11399" y="11324"/>
                </a:lnTo>
                <a:lnTo>
                  <a:pt x="1133" y="11324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1399" y="12456"/>
                </a:moveTo>
                <a:lnTo>
                  <a:pt x="11399" y="13588"/>
                </a:lnTo>
                <a:lnTo>
                  <a:pt x="1701" y="13588"/>
                </a:lnTo>
                <a:cubicBezTo>
                  <a:pt x="1387" y="13588"/>
                  <a:pt x="1133" y="13335"/>
                  <a:pt x="1133" y="13024"/>
                </a:cubicBezTo>
                <a:lnTo>
                  <a:pt x="1133" y="12456"/>
                </a:lnTo>
                <a:close/>
                <a:moveTo>
                  <a:pt x="18193" y="9059"/>
                </a:moveTo>
                <a:lnTo>
                  <a:pt x="18193" y="14720"/>
                </a:lnTo>
                <a:lnTo>
                  <a:pt x="12532" y="14720"/>
                </a:lnTo>
                <a:lnTo>
                  <a:pt x="12532" y="9059"/>
                </a:lnTo>
                <a:close/>
                <a:moveTo>
                  <a:pt x="11399" y="14720"/>
                </a:moveTo>
                <a:lnTo>
                  <a:pt x="11399" y="16420"/>
                </a:lnTo>
                <a:cubicBezTo>
                  <a:pt x="11399" y="16611"/>
                  <a:pt x="11432" y="16804"/>
                  <a:pt x="11496" y="16985"/>
                </a:cubicBezTo>
                <a:lnTo>
                  <a:pt x="7051" y="16985"/>
                </a:lnTo>
                <a:lnTo>
                  <a:pt x="7806" y="14720"/>
                </a:lnTo>
                <a:close/>
                <a:moveTo>
                  <a:pt x="18193" y="15853"/>
                </a:moveTo>
                <a:lnTo>
                  <a:pt x="18193" y="16420"/>
                </a:lnTo>
                <a:cubicBezTo>
                  <a:pt x="18193" y="16731"/>
                  <a:pt x="17939" y="16985"/>
                  <a:pt x="17628" y="16985"/>
                </a:cubicBezTo>
                <a:lnTo>
                  <a:pt x="13099" y="16985"/>
                </a:lnTo>
                <a:cubicBezTo>
                  <a:pt x="12785" y="16985"/>
                  <a:pt x="12532" y="16731"/>
                  <a:pt x="12532" y="16420"/>
                </a:cubicBezTo>
                <a:lnTo>
                  <a:pt x="12532" y="15853"/>
                </a:ln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3024"/>
                </a:lnTo>
                <a:cubicBezTo>
                  <a:pt x="1" y="13960"/>
                  <a:pt x="762" y="14720"/>
                  <a:pt x="1701" y="14720"/>
                </a:cubicBezTo>
                <a:lnTo>
                  <a:pt x="6613" y="14720"/>
                </a:lnTo>
                <a:lnTo>
                  <a:pt x="5859" y="16985"/>
                </a:lnTo>
                <a:lnTo>
                  <a:pt x="4002" y="16985"/>
                </a:lnTo>
                <a:cubicBezTo>
                  <a:pt x="3688" y="16985"/>
                  <a:pt x="3437" y="17239"/>
                  <a:pt x="3437" y="17553"/>
                </a:cubicBezTo>
                <a:cubicBezTo>
                  <a:pt x="3437" y="17864"/>
                  <a:pt x="3688" y="18117"/>
                  <a:pt x="4002" y="18117"/>
                </a:cubicBezTo>
                <a:lnTo>
                  <a:pt x="17628" y="18117"/>
                </a:lnTo>
                <a:cubicBezTo>
                  <a:pt x="18564" y="18117"/>
                  <a:pt x="19325" y="17356"/>
                  <a:pt x="19325" y="16420"/>
                </a:cubicBezTo>
                <a:lnTo>
                  <a:pt x="19325" y="1701"/>
                </a:lnTo>
                <a:cubicBezTo>
                  <a:pt x="19325" y="762"/>
                  <a:pt x="18564" y="1"/>
                  <a:pt x="17628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5D74"/>
              </a:solidFill>
            </a:endParaRPr>
          </a:p>
        </p:txBody>
      </p:sp>
      <p:sp>
        <p:nvSpPr>
          <p:cNvPr id="1192" name="Google Shape;11025;p76">
            <a:extLst>
              <a:ext uri="{FF2B5EF4-FFF2-40B4-BE49-F238E27FC236}">
                <a16:creationId xmlns:a16="http://schemas.microsoft.com/office/drawing/2014/main" xmlns="" id="{0961DD2B-D79E-40FC-8A21-B7C898C7F804}"/>
              </a:ext>
            </a:extLst>
          </p:cNvPr>
          <p:cNvSpPr/>
          <p:nvPr userDrawn="1"/>
        </p:nvSpPr>
        <p:spPr>
          <a:xfrm>
            <a:off x="7990101" y="2098950"/>
            <a:ext cx="340186" cy="318922"/>
          </a:xfrm>
          <a:custGeom>
            <a:avLst/>
            <a:gdLst/>
            <a:ahLst/>
            <a:cxnLst/>
            <a:rect l="l" t="t" r="r" b="b"/>
            <a:pathLst>
              <a:path w="19326" h="18118" extrusionOk="0">
                <a:moveTo>
                  <a:pt x="17628" y="1133"/>
                </a:moveTo>
                <a:cubicBezTo>
                  <a:pt x="17939" y="1133"/>
                  <a:pt x="18193" y="1387"/>
                  <a:pt x="18193" y="1701"/>
                </a:cubicBezTo>
                <a:lnTo>
                  <a:pt x="18193" y="11324"/>
                </a:lnTo>
                <a:lnTo>
                  <a:pt x="1133" y="11324"/>
                </a:lnTo>
                <a:lnTo>
                  <a:pt x="1133" y="1701"/>
                </a:lnTo>
                <a:cubicBezTo>
                  <a:pt x="1133" y="1387"/>
                  <a:pt x="1387" y="1133"/>
                  <a:pt x="1701" y="1133"/>
                </a:cubicBezTo>
                <a:close/>
                <a:moveTo>
                  <a:pt x="18193" y="12456"/>
                </a:moveTo>
                <a:lnTo>
                  <a:pt x="18193" y="13024"/>
                </a:lnTo>
                <a:cubicBezTo>
                  <a:pt x="18193" y="13335"/>
                  <a:pt x="17939" y="13588"/>
                  <a:pt x="17628" y="13588"/>
                </a:cubicBezTo>
                <a:lnTo>
                  <a:pt x="1701" y="13588"/>
                </a:lnTo>
                <a:cubicBezTo>
                  <a:pt x="1387" y="13588"/>
                  <a:pt x="1133" y="13335"/>
                  <a:pt x="1133" y="13024"/>
                </a:cubicBezTo>
                <a:lnTo>
                  <a:pt x="1133" y="12456"/>
                </a:lnTo>
                <a:close/>
                <a:moveTo>
                  <a:pt x="11520" y="14720"/>
                </a:moveTo>
                <a:lnTo>
                  <a:pt x="12275" y="16985"/>
                </a:lnTo>
                <a:lnTo>
                  <a:pt x="7051" y="16985"/>
                </a:lnTo>
                <a:lnTo>
                  <a:pt x="7806" y="14720"/>
                </a:lnTo>
                <a:close/>
                <a:moveTo>
                  <a:pt x="1701" y="1"/>
                </a:moveTo>
                <a:cubicBezTo>
                  <a:pt x="762" y="1"/>
                  <a:pt x="1" y="762"/>
                  <a:pt x="1" y="1701"/>
                </a:cubicBezTo>
                <a:lnTo>
                  <a:pt x="1" y="13024"/>
                </a:lnTo>
                <a:cubicBezTo>
                  <a:pt x="1" y="13960"/>
                  <a:pt x="762" y="14720"/>
                  <a:pt x="1701" y="14720"/>
                </a:cubicBezTo>
                <a:lnTo>
                  <a:pt x="6614" y="14720"/>
                </a:lnTo>
                <a:lnTo>
                  <a:pt x="5859" y="16985"/>
                </a:lnTo>
                <a:lnTo>
                  <a:pt x="4002" y="16985"/>
                </a:lnTo>
                <a:cubicBezTo>
                  <a:pt x="3688" y="16985"/>
                  <a:pt x="3437" y="17239"/>
                  <a:pt x="3437" y="17553"/>
                </a:cubicBezTo>
                <a:cubicBezTo>
                  <a:pt x="3437" y="17864"/>
                  <a:pt x="3688" y="18117"/>
                  <a:pt x="4002" y="18117"/>
                </a:cubicBezTo>
                <a:lnTo>
                  <a:pt x="15325" y="18117"/>
                </a:lnTo>
                <a:cubicBezTo>
                  <a:pt x="15639" y="18117"/>
                  <a:pt x="15889" y="17864"/>
                  <a:pt x="15889" y="17553"/>
                </a:cubicBezTo>
                <a:cubicBezTo>
                  <a:pt x="15889" y="17239"/>
                  <a:pt x="15639" y="16985"/>
                  <a:pt x="15325" y="16985"/>
                </a:cubicBezTo>
                <a:lnTo>
                  <a:pt x="13468" y="16985"/>
                </a:lnTo>
                <a:lnTo>
                  <a:pt x="12713" y="14720"/>
                </a:lnTo>
                <a:lnTo>
                  <a:pt x="17628" y="14720"/>
                </a:lnTo>
                <a:cubicBezTo>
                  <a:pt x="18565" y="14720"/>
                  <a:pt x="19325" y="13960"/>
                  <a:pt x="19325" y="13024"/>
                </a:cubicBezTo>
                <a:lnTo>
                  <a:pt x="19325" y="1701"/>
                </a:lnTo>
                <a:cubicBezTo>
                  <a:pt x="19325" y="762"/>
                  <a:pt x="18565" y="1"/>
                  <a:pt x="17628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5D74"/>
              </a:solidFill>
            </a:endParaRPr>
          </a:p>
        </p:txBody>
      </p:sp>
      <p:grpSp>
        <p:nvGrpSpPr>
          <p:cNvPr id="1193" name="Google Shape;11026;p76">
            <a:extLst>
              <a:ext uri="{FF2B5EF4-FFF2-40B4-BE49-F238E27FC236}">
                <a16:creationId xmlns:a16="http://schemas.microsoft.com/office/drawing/2014/main" xmlns="" id="{F57806D9-B16C-41AA-BF7D-14090FB5FC4F}"/>
              </a:ext>
            </a:extLst>
          </p:cNvPr>
          <p:cNvGrpSpPr/>
          <p:nvPr userDrawn="1"/>
        </p:nvGrpSpPr>
        <p:grpSpPr>
          <a:xfrm>
            <a:off x="6415846" y="3757646"/>
            <a:ext cx="339482" cy="339271"/>
            <a:chOff x="5648900" y="2616600"/>
            <a:chExt cx="482150" cy="481850"/>
          </a:xfrm>
        </p:grpSpPr>
        <p:sp>
          <p:nvSpPr>
            <p:cNvPr id="1194" name="Google Shape;11027;p76">
              <a:extLst>
                <a:ext uri="{FF2B5EF4-FFF2-40B4-BE49-F238E27FC236}">
                  <a16:creationId xmlns:a16="http://schemas.microsoft.com/office/drawing/2014/main" xmlns="" id="{0A011929-BD82-4BDC-B5D0-A1D88CCAD9F7}"/>
                </a:ext>
              </a:extLst>
            </p:cNvPr>
            <p:cNvSpPr/>
            <p:nvPr/>
          </p:nvSpPr>
          <p:spPr>
            <a:xfrm>
              <a:off x="5811500" y="2777025"/>
              <a:ext cx="156875" cy="148275"/>
            </a:xfrm>
            <a:custGeom>
              <a:avLst/>
              <a:gdLst/>
              <a:ahLst/>
              <a:cxnLst/>
              <a:rect l="l" t="t" r="r" b="b"/>
              <a:pathLst>
                <a:path w="6275" h="5931" extrusionOk="0">
                  <a:moveTo>
                    <a:pt x="3137" y="1265"/>
                  </a:moveTo>
                  <a:lnTo>
                    <a:pt x="4994" y="2615"/>
                  </a:lnTo>
                  <a:lnTo>
                    <a:pt x="4285" y="4798"/>
                  </a:lnTo>
                  <a:lnTo>
                    <a:pt x="1990" y="4798"/>
                  </a:lnTo>
                  <a:lnTo>
                    <a:pt x="1280" y="2615"/>
                  </a:lnTo>
                  <a:lnTo>
                    <a:pt x="3137" y="1265"/>
                  </a:lnTo>
                  <a:close/>
                  <a:moveTo>
                    <a:pt x="3137" y="0"/>
                  </a:moveTo>
                  <a:cubicBezTo>
                    <a:pt x="3020" y="0"/>
                    <a:pt x="2903" y="37"/>
                    <a:pt x="2805" y="109"/>
                  </a:cubicBezTo>
                  <a:lnTo>
                    <a:pt x="281" y="1942"/>
                  </a:lnTo>
                  <a:cubicBezTo>
                    <a:pt x="85" y="2087"/>
                    <a:pt x="0" y="2340"/>
                    <a:pt x="76" y="2573"/>
                  </a:cubicBezTo>
                  <a:lnTo>
                    <a:pt x="1039" y="5541"/>
                  </a:lnTo>
                  <a:cubicBezTo>
                    <a:pt x="1117" y="5773"/>
                    <a:pt x="1335" y="5930"/>
                    <a:pt x="1579" y="5930"/>
                  </a:cubicBezTo>
                  <a:lnTo>
                    <a:pt x="4695" y="5930"/>
                  </a:lnTo>
                  <a:cubicBezTo>
                    <a:pt x="4943" y="5930"/>
                    <a:pt x="5160" y="5773"/>
                    <a:pt x="5236" y="5541"/>
                  </a:cubicBezTo>
                  <a:lnTo>
                    <a:pt x="6199" y="2573"/>
                  </a:lnTo>
                  <a:cubicBezTo>
                    <a:pt x="6275" y="2340"/>
                    <a:pt x="6190" y="2087"/>
                    <a:pt x="5994" y="1942"/>
                  </a:cubicBezTo>
                  <a:lnTo>
                    <a:pt x="3469" y="109"/>
                  </a:lnTo>
                  <a:cubicBezTo>
                    <a:pt x="3371" y="37"/>
                    <a:pt x="3254" y="0"/>
                    <a:pt x="31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195" name="Google Shape;11028;p76">
              <a:extLst>
                <a:ext uri="{FF2B5EF4-FFF2-40B4-BE49-F238E27FC236}">
                  <a16:creationId xmlns:a16="http://schemas.microsoft.com/office/drawing/2014/main" xmlns="" id="{0846C02C-CAF3-4014-B30A-75D2DECC8C27}"/>
                </a:ext>
              </a:extLst>
            </p:cNvPr>
            <p:cNvSpPr/>
            <p:nvPr/>
          </p:nvSpPr>
          <p:spPr>
            <a:xfrm>
              <a:off x="5648900" y="2616600"/>
              <a:ext cx="482150" cy="481850"/>
            </a:xfrm>
            <a:custGeom>
              <a:avLst/>
              <a:gdLst/>
              <a:ahLst/>
              <a:cxnLst/>
              <a:rect l="l" t="t" r="r" b="b"/>
              <a:pathLst>
                <a:path w="19286" h="19274" extrusionOk="0">
                  <a:moveTo>
                    <a:pt x="9641" y="1133"/>
                  </a:moveTo>
                  <a:cubicBezTo>
                    <a:pt x="9936" y="1133"/>
                    <a:pt x="10230" y="1148"/>
                    <a:pt x="10523" y="1179"/>
                  </a:cubicBezTo>
                  <a:cubicBezTo>
                    <a:pt x="10547" y="1182"/>
                    <a:pt x="10571" y="1185"/>
                    <a:pt x="10595" y="1185"/>
                  </a:cubicBezTo>
                  <a:cubicBezTo>
                    <a:pt x="10641" y="1191"/>
                    <a:pt x="10686" y="1197"/>
                    <a:pt x="10731" y="1203"/>
                  </a:cubicBezTo>
                  <a:cubicBezTo>
                    <a:pt x="10958" y="1230"/>
                    <a:pt x="11181" y="1269"/>
                    <a:pt x="11402" y="1314"/>
                  </a:cubicBezTo>
                  <a:lnTo>
                    <a:pt x="11501" y="1622"/>
                  </a:lnTo>
                  <a:lnTo>
                    <a:pt x="9644" y="2969"/>
                  </a:lnTo>
                  <a:lnTo>
                    <a:pt x="7787" y="1622"/>
                  </a:lnTo>
                  <a:lnTo>
                    <a:pt x="7887" y="1314"/>
                  </a:lnTo>
                  <a:cubicBezTo>
                    <a:pt x="8038" y="1281"/>
                    <a:pt x="8192" y="1254"/>
                    <a:pt x="8349" y="1230"/>
                  </a:cubicBezTo>
                  <a:lnTo>
                    <a:pt x="8352" y="1230"/>
                  </a:lnTo>
                  <a:cubicBezTo>
                    <a:pt x="8418" y="1221"/>
                    <a:pt x="8488" y="1209"/>
                    <a:pt x="8554" y="1203"/>
                  </a:cubicBezTo>
                  <a:cubicBezTo>
                    <a:pt x="8606" y="1194"/>
                    <a:pt x="8660" y="1188"/>
                    <a:pt x="8714" y="1185"/>
                  </a:cubicBezTo>
                  <a:lnTo>
                    <a:pt x="8760" y="1179"/>
                  </a:lnTo>
                  <a:cubicBezTo>
                    <a:pt x="9053" y="1148"/>
                    <a:pt x="9347" y="1133"/>
                    <a:pt x="9641" y="1133"/>
                  </a:cubicBezTo>
                  <a:close/>
                  <a:moveTo>
                    <a:pt x="2591" y="5394"/>
                  </a:moveTo>
                  <a:lnTo>
                    <a:pt x="3300" y="7577"/>
                  </a:lnTo>
                  <a:lnTo>
                    <a:pt x="1444" y="8926"/>
                  </a:lnTo>
                  <a:lnTo>
                    <a:pt x="1184" y="8736"/>
                  </a:lnTo>
                  <a:cubicBezTo>
                    <a:pt x="1187" y="8700"/>
                    <a:pt x="1193" y="8661"/>
                    <a:pt x="1199" y="8621"/>
                  </a:cubicBezTo>
                  <a:cubicBezTo>
                    <a:pt x="1202" y="8594"/>
                    <a:pt x="1205" y="8567"/>
                    <a:pt x="1208" y="8540"/>
                  </a:cubicBezTo>
                  <a:cubicBezTo>
                    <a:pt x="1211" y="8498"/>
                    <a:pt x="1220" y="8455"/>
                    <a:pt x="1226" y="8413"/>
                  </a:cubicBezTo>
                  <a:cubicBezTo>
                    <a:pt x="1229" y="8383"/>
                    <a:pt x="1232" y="8353"/>
                    <a:pt x="1238" y="8326"/>
                  </a:cubicBezTo>
                  <a:cubicBezTo>
                    <a:pt x="1244" y="8286"/>
                    <a:pt x="1250" y="8247"/>
                    <a:pt x="1256" y="8208"/>
                  </a:cubicBezTo>
                  <a:cubicBezTo>
                    <a:pt x="1265" y="8169"/>
                    <a:pt x="1268" y="8141"/>
                    <a:pt x="1274" y="8108"/>
                  </a:cubicBezTo>
                  <a:cubicBezTo>
                    <a:pt x="1280" y="8075"/>
                    <a:pt x="1290" y="8036"/>
                    <a:pt x="1296" y="7999"/>
                  </a:cubicBezTo>
                  <a:cubicBezTo>
                    <a:pt x="1302" y="7966"/>
                    <a:pt x="1308" y="7930"/>
                    <a:pt x="1317" y="7894"/>
                  </a:cubicBezTo>
                  <a:cubicBezTo>
                    <a:pt x="1323" y="7861"/>
                    <a:pt x="1332" y="7824"/>
                    <a:pt x="1338" y="7791"/>
                  </a:cubicBezTo>
                  <a:cubicBezTo>
                    <a:pt x="1347" y="7755"/>
                    <a:pt x="1356" y="7719"/>
                    <a:pt x="1362" y="7682"/>
                  </a:cubicBezTo>
                  <a:cubicBezTo>
                    <a:pt x="1371" y="7649"/>
                    <a:pt x="1380" y="7613"/>
                    <a:pt x="1389" y="7577"/>
                  </a:cubicBezTo>
                  <a:cubicBezTo>
                    <a:pt x="1398" y="7541"/>
                    <a:pt x="1407" y="7510"/>
                    <a:pt x="1413" y="7477"/>
                  </a:cubicBezTo>
                  <a:cubicBezTo>
                    <a:pt x="1425" y="7441"/>
                    <a:pt x="1434" y="7399"/>
                    <a:pt x="1447" y="7359"/>
                  </a:cubicBezTo>
                  <a:cubicBezTo>
                    <a:pt x="1456" y="7332"/>
                    <a:pt x="1462" y="7305"/>
                    <a:pt x="1471" y="7278"/>
                  </a:cubicBezTo>
                  <a:cubicBezTo>
                    <a:pt x="1483" y="7233"/>
                    <a:pt x="1495" y="7187"/>
                    <a:pt x="1510" y="7142"/>
                  </a:cubicBezTo>
                  <a:cubicBezTo>
                    <a:pt x="1516" y="7124"/>
                    <a:pt x="1522" y="7106"/>
                    <a:pt x="1528" y="7085"/>
                  </a:cubicBezTo>
                  <a:cubicBezTo>
                    <a:pt x="1546" y="7030"/>
                    <a:pt x="1561" y="6976"/>
                    <a:pt x="1579" y="6925"/>
                  </a:cubicBezTo>
                  <a:lnTo>
                    <a:pt x="1588" y="6900"/>
                  </a:lnTo>
                  <a:cubicBezTo>
                    <a:pt x="1767" y="6375"/>
                    <a:pt x="1996" y="5871"/>
                    <a:pt x="2274" y="5394"/>
                  </a:cubicBezTo>
                  <a:close/>
                  <a:moveTo>
                    <a:pt x="17012" y="5394"/>
                  </a:moveTo>
                  <a:cubicBezTo>
                    <a:pt x="17253" y="5813"/>
                    <a:pt x="17462" y="6257"/>
                    <a:pt x="17628" y="6713"/>
                  </a:cubicBezTo>
                  <a:lnTo>
                    <a:pt x="17628" y="6719"/>
                  </a:lnTo>
                  <a:cubicBezTo>
                    <a:pt x="17649" y="6774"/>
                    <a:pt x="17670" y="6831"/>
                    <a:pt x="17688" y="6888"/>
                  </a:cubicBezTo>
                  <a:cubicBezTo>
                    <a:pt x="17694" y="6906"/>
                    <a:pt x="17700" y="6922"/>
                    <a:pt x="17706" y="6937"/>
                  </a:cubicBezTo>
                  <a:cubicBezTo>
                    <a:pt x="17721" y="6982"/>
                    <a:pt x="17736" y="7027"/>
                    <a:pt x="17749" y="7072"/>
                  </a:cubicBezTo>
                  <a:cubicBezTo>
                    <a:pt x="17758" y="7103"/>
                    <a:pt x="17767" y="7130"/>
                    <a:pt x="17776" y="7157"/>
                  </a:cubicBezTo>
                  <a:cubicBezTo>
                    <a:pt x="17788" y="7196"/>
                    <a:pt x="17797" y="7230"/>
                    <a:pt x="17809" y="7266"/>
                  </a:cubicBezTo>
                  <a:cubicBezTo>
                    <a:pt x="17818" y="7305"/>
                    <a:pt x="17830" y="7341"/>
                    <a:pt x="17839" y="7377"/>
                  </a:cubicBezTo>
                  <a:cubicBezTo>
                    <a:pt x="17848" y="7408"/>
                    <a:pt x="17857" y="7438"/>
                    <a:pt x="17863" y="7468"/>
                  </a:cubicBezTo>
                  <a:cubicBezTo>
                    <a:pt x="17875" y="7510"/>
                    <a:pt x="17887" y="7553"/>
                    <a:pt x="17896" y="7598"/>
                  </a:cubicBezTo>
                  <a:lnTo>
                    <a:pt x="17915" y="7673"/>
                  </a:lnTo>
                  <a:cubicBezTo>
                    <a:pt x="17927" y="7722"/>
                    <a:pt x="17936" y="7767"/>
                    <a:pt x="17948" y="7812"/>
                  </a:cubicBezTo>
                  <a:lnTo>
                    <a:pt x="17963" y="7885"/>
                  </a:lnTo>
                  <a:cubicBezTo>
                    <a:pt x="17972" y="7933"/>
                    <a:pt x="17981" y="7978"/>
                    <a:pt x="17990" y="8027"/>
                  </a:cubicBezTo>
                  <a:cubicBezTo>
                    <a:pt x="17996" y="8051"/>
                    <a:pt x="18002" y="8075"/>
                    <a:pt x="18005" y="8099"/>
                  </a:cubicBezTo>
                  <a:cubicBezTo>
                    <a:pt x="18014" y="8144"/>
                    <a:pt x="18020" y="8193"/>
                    <a:pt x="18029" y="8238"/>
                  </a:cubicBezTo>
                  <a:cubicBezTo>
                    <a:pt x="18032" y="8265"/>
                    <a:pt x="18038" y="8289"/>
                    <a:pt x="18041" y="8317"/>
                  </a:cubicBezTo>
                  <a:cubicBezTo>
                    <a:pt x="18050" y="8362"/>
                    <a:pt x="18057" y="8404"/>
                    <a:pt x="18063" y="8449"/>
                  </a:cubicBezTo>
                  <a:cubicBezTo>
                    <a:pt x="18066" y="8477"/>
                    <a:pt x="18069" y="8507"/>
                    <a:pt x="18075" y="8534"/>
                  </a:cubicBezTo>
                  <a:cubicBezTo>
                    <a:pt x="18078" y="8576"/>
                    <a:pt x="18084" y="8621"/>
                    <a:pt x="18090" y="8664"/>
                  </a:cubicBezTo>
                  <a:cubicBezTo>
                    <a:pt x="18093" y="8688"/>
                    <a:pt x="18096" y="8712"/>
                    <a:pt x="18096" y="8739"/>
                  </a:cubicBezTo>
                  <a:lnTo>
                    <a:pt x="17836" y="8926"/>
                  </a:lnTo>
                  <a:lnTo>
                    <a:pt x="15979" y="7580"/>
                  </a:lnTo>
                  <a:lnTo>
                    <a:pt x="16689" y="5397"/>
                  </a:lnTo>
                  <a:lnTo>
                    <a:pt x="17012" y="5394"/>
                  </a:lnTo>
                  <a:close/>
                  <a:moveTo>
                    <a:pt x="5722" y="15029"/>
                  </a:moveTo>
                  <a:lnTo>
                    <a:pt x="6432" y="17212"/>
                  </a:lnTo>
                  <a:lnTo>
                    <a:pt x="6172" y="17402"/>
                  </a:lnTo>
                  <a:cubicBezTo>
                    <a:pt x="5091" y="16916"/>
                    <a:pt x="4125" y="16209"/>
                    <a:pt x="3331" y="15331"/>
                  </a:cubicBezTo>
                  <a:lnTo>
                    <a:pt x="3427" y="15029"/>
                  </a:lnTo>
                  <a:close/>
                  <a:moveTo>
                    <a:pt x="15855" y="15029"/>
                  </a:moveTo>
                  <a:lnTo>
                    <a:pt x="15952" y="15331"/>
                  </a:lnTo>
                  <a:cubicBezTo>
                    <a:pt x="15158" y="16209"/>
                    <a:pt x="14192" y="16916"/>
                    <a:pt x="13111" y="17402"/>
                  </a:cubicBezTo>
                  <a:lnTo>
                    <a:pt x="12851" y="17212"/>
                  </a:lnTo>
                  <a:lnTo>
                    <a:pt x="13561" y="15029"/>
                  </a:lnTo>
                  <a:close/>
                  <a:moveTo>
                    <a:pt x="6571" y="1707"/>
                  </a:moveTo>
                  <a:cubicBezTo>
                    <a:pt x="6516" y="1927"/>
                    <a:pt x="6604" y="2160"/>
                    <a:pt x="6788" y="2296"/>
                  </a:cubicBezTo>
                  <a:lnTo>
                    <a:pt x="9309" y="4129"/>
                  </a:lnTo>
                  <a:cubicBezTo>
                    <a:pt x="9409" y="4199"/>
                    <a:pt x="9526" y="4235"/>
                    <a:pt x="9643" y="4235"/>
                  </a:cubicBezTo>
                  <a:cubicBezTo>
                    <a:pt x="9760" y="4235"/>
                    <a:pt x="9877" y="4199"/>
                    <a:pt x="9976" y="4129"/>
                  </a:cubicBezTo>
                  <a:lnTo>
                    <a:pt x="12498" y="2296"/>
                  </a:lnTo>
                  <a:cubicBezTo>
                    <a:pt x="12682" y="2160"/>
                    <a:pt x="12769" y="1927"/>
                    <a:pt x="12715" y="1707"/>
                  </a:cubicBezTo>
                  <a:lnTo>
                    <a:pt x="12715" y="1707"/>
                  </a:lnTo>
                  <a:cubicBezTo>
                    <a:pt x="14089" y="2241"/>
                    <a:pt x="15300" y="3123"/>
                    <a:pt x="16230" y="4264"/>
                  </a:cubicBezTo>
                  <a:cubicBezTo>
                    <a:pt x="16003" y="4283"/>
                    <a:pt x="15813" y="4437"/>
                    <a:pt x="15744" y="4651"/>
                  </a:cubicBezTo>
                  <a:lnTo>
                    <a:pt x="14777" y="7616"/>
                  </a:lnTo>
                  <a:cubicBezTo>
                    <a:pt x="14702" y="7852"/>
                    <a:pt x="14786" y="8105"/>
                    <a:pt x="14986" y="8250"/>
                  </a:cubicBezTo>
                  <a:lnTo>
                    <a:pt x="17507" y="10083"/>
                  </a:lnTo>
                  <a:cubicBezTo>
                    <a:pt x="17605" y="10155"/>
                    <a:pt x="17721" y="10192"/>
                    <a:pt x="17838" y="10192"/>
                  </a:cubicBezTo>
                  <a:cubicBezTo>
                    <a:pt x="17940" y="10192"/>
                    <a:pt x="18043" y="10164"/>
                    <a:pt x="18135" y="10107"/>
                  </a:cubicBezTo>
                  <a:lnTo>
                    <a:pt x="18135" y="10107"/>
                  </a:lnTo>
                  <a:cubicBezTo>
                    <a:pt x="18053" y="11581"/>
                    <a:pt x="17592" y="13006"/>
                    <a:pt x="16788" y="14244"/>
                  </a:cubicBezTo>
                  <a:cubicBezTo>
                    <a:pt x="16701" y="14032"/>
                    <a:pt x="16495" y="13896"/>
                    <a:pt x="16269" y="13896"/>
                  </a:cubicBezTo>
                  <a:lnTo>
                    <a:pt x="13150" y="13896"/>
                  </a:lnTo>
                  <a:cubicBezTo>
                    <a:pt x="12905" y="13896"/>
                    <a:pt x="12688" y="14053"/>
                    <a:pt x="12612" y="14289"/>
                  </a:cubicBezTo>
                  <a:lnTo>
                    <a:pt x="11649" y="17254"/>
                  </a:lnTo>
                  <a:cubicBezTo>
                    <a:pt x="11577" y="17471"/>
                    <a:pt x="11646" y="17710"/>
                    <a:pt x="11818" y="17858"/>
                  </a:cubicBezTo>
                  <a:cubicBezTo>
                    <a:pt x="11106" y="18045"/>
                    <a:pt x="10374" y="18139"/>
                    <a:pt x="9643" y="18139"/>
                  </a:cubicBezTo>
                  <a:cubicBezTo>
                    <a:pt x="8911" y="18139"/>
                    <a:pt x="8180" y="18045"/>
                    <a:pt x="7467" y="17858"/>
                  </a:cubicBezTo>
                  <a:cubicBezTo>
                    <a:pt x="7639" y="17710"/>
                    <a:pt x="7709" y="17471"/>
                    <a:pt x="7636" y="17254"/>
                  </a:cubicBezTo>
                  <a:lnTo>
                    <a:pt x="6673" y="14289"/>
                  </a:lnTo>
                  <a:cubicBezTo>
                    <a:pt x="6598" y="14053"/>
                    <a:pt x="6380" y="13896"/>
                    <a:pt x="6136" y="13896"/>
                  </a:cubicBezTo>
                  <a:lnTo>
                    <a:pt x="3020" y="13896"/>
                  </a:lnTo>
                  <a:cubicBezTo>
                    <a:pt x="2790" y="13896"/>
                    <a:pt x="2585" y="14032"/>
                    <a:pt x="2497" y="14244"/>
                  </a:cubicBezTo>
                  <a:cubicBezTo>
                    <a:pt x="1694" y="13006"/>
                    <a:pt x="1229" y="11581"/>
                    <a:pt x="1151" y="10107"/>
                  </a:cubicBezTo>
                  <a:lnTo>
                    <a:pt x="1151" y="10107"/>
                  </a:lnTo>
                  <a:cubicBezTo>
                    <a:pt x="1240" y="10163"/>
                    <a:pt x="1342" y="10191"/>
                    <a:pt x="1443" y="10191"/>
                  </a:cubicBezTo>
                  <a:cubicBezTo>
                    <a:pt x="1560" y="10191"/>
                    <a:pt x="1677" y="10154"/>
                    <a:pt x="1776" y="10083"/>
                  </a:cubicBezTo>
                  <a:lnTo>
                    <a:pt x="4300" y="8250"/>
                  </a:lnTo>
                  <a:cubicBezTo>
                    <a:pt x="4496" y="8105"/>
                    <a:pt x="4581" y="7852"/>
                    <a:pt x="4505" y="7616"/>
                  </a:cubicBezTo>
                  <a:lnTo>
                    <a:pt x="3542" y="4654"/>
                  </a:lnTo>
                  <a:cubicBezTo>
                    <a:pt x="3473" y="4440"/>
                    <a:pt x="3279" y="4286"/>
                    <a:pt x="3053" y="4264"/>
                  </a:cubicBezTo>
                  <a:cubicBezTo>
                    <a:pt x="3986" y="3123"/>
                    <a:pt x="5197" y="2241"/>
                    <a:pt x="6568" y="1707"/>
                  </a:cubicBezTo>
                  <a:close/>
                  <a:moveTo>
                    <a:pt x="9641" y="1"/>
                  </a:moveTo>
                  <a:cubicBezTo>
                    <a:pt x="9566" y="1"/>
                    <a:pt x="9490" y="1"/>
                    <a:pt x="9412" y="4"/>
                  </a:cubicBezTo>
                  <a:lnTo>
                    <a:pt x="9394" y="4"/>
                  </a:lnTo>
                  <a:cubicBezTo>
                    <a:pt x="9318" y="7"/>
                    <a:pt x="9246" y="7"/>
                    <a:pt x="9173" y="13"/>
                  </a:cubicBezTo>
                  <a:lnTo>
                    <a:pt x="9137" y="13"/>
                  </a:lnTo>
                  <a:cubicBezTo>
                    <a:pt x="9077" y="16"/>
                    <a:pt x="9019" y="19"/>
                    <a:pt x="8959" y="22"/>
                  </a:cubicBezTo>
                  <a:lnTo>
                    <a:pt x="8908" y="25"/>
                  </a:lnTo>
                  <a:cubicBezTo>
                    <a:pt x="8850" y="31"/>
                    <a:pt x="8790" y="37"/>
                    <a:pt x="8732" y="40"/>
                  </a:cubicBezTo>
                  <a:lnTo>
                    <a:pt x="8630" y="52"/>
                  </a:lnTo>
                  <a:lnTo>
                    <a:pt x="8551" y="61"/>
                  </a:lnTo>
                  <a:cubicBezTo>
                    <a:pt x="8476" y="67"/>
                    <a:pt x="8400" y="76"/>
                    <a:pt x="8325" y="88"/>
                  </a:cubicBezTo>
                  <a:lnTo>
                    <a:pt x="8313" y="88"/>
                  </a:lnTo>
                  <a:cubicBezTo>
                    <a:pt x="3965" y="695"/>
                    <a:pt x="574" y="4162"/>
                    <a:pt x="67" y="8522"/>
                  </a:cubicBezTo>
                  <a:lnTo>
                    <a:pt x="67" y="8525"/>
                  </a:lnTo>
                  <a:lnTo>
                    <a:pt x="67" y="8537"/>
                  </a:lnTo>
                  <a:cubicBezTo>
                    <a:pt x="61" y="8609"/>
                    <a:pt x="52" y="8685"/>
                    <a:pt x="46" y="8760"/>
                  </a:cubicBezTo>
                  <a:cubicBezTo>
                    <a:pt x="42" y="8794"/>
                    <a:pt x="39" y="8827"/>
                    <a:pt x="36" y="8860"/>
                  </a:cubicBezTo>
                  <a:cubicBezTo>
                    <a:pt x="33" y="8893"/>
                    <a:pt x="33" y="8920"/>
                    <a:pt x="30" y="8951"/>
                  </a:cubicBezTo>
                  <a:lnTo>
                    <a:pt x="30" y="8966"/>
                  </a:lnTo>
                  <a:cubicBezTo>
                    <a:pt x="30" y="8969"/>
                    <a:pt x="30" y="8972"/>
                    <a:pt x="30" y="8975"/>
                  </a:cubicBezTo>
                  <a:cubicBezTo>
                    <a:pt x="15" y="9195"/>
                    <a:pt x="6" y="9416"/>
                    <a:pt x="6" y="9636"/>
                  </a:cubicBezTo>
                  <a:cubicBezTo>
                    <a:pt x="0" y="12000"/>
                    <a:pt x="870" y="14286"/>
                    <a:pt x="2449" y="16046"/>
                  </a:cubicBezTo>
                  <a:lnTo>
                    <a:pt x="2458" y="16055"/>
                  </a:lnTo>
                  <a:cubicBezTo>
                    <a:pt x="2576" y="16191"/>
                    <a:pt x="2703" y="16321"/>
                    <a:pt x="2829" y="16451"/>
                  </a:cubicBezTo>
                  <a:lnTo>
                    <a:pt x="2860" y="16478"/>
                  </a:lnTo>
                  <a:lnTo>
                    <a:pt x="2866" y="16484"/>
                  </a:lnTo>
                  <a:cubicBezTo>
                    <a:pt x="2932" y="16551"/>
                    <a:pt x="2999" y="16617"/>
                    <a:pt x="3068" y="16680"/>
                  </a:cubicBezTo>
                  <a:lnTo>
                    <a:pt x="3077" y="16689"/>
                  </a:lnTo>
                  <a:cubicBezTo>
                    <a:pt x="4927" y="18412"/>
                    <a:pt x="7285" y="19274"/>
                    <a:pt x="9643" y="19274"/>
                  </a:cubicBezTo>
                  <a:cubicBezTo>
                    <a:pt x="12000" y="19274"/>
                    <a:pt x="14357" y="18413"/>
                    <a:pt x="16206" y="16692"/>
                  </a:cubicBezTo>
                  <a:lnTo>
                    <a:pt x="16224" y="16677"/>
                  </a:lnTo>
                  <a:cubicBezTo>
                    <a:pt x="16287" y="16620"/>
                    <a:pt x="16351" y="16560"/>
                    <a:pt x="16411" y="16496"/>
                  </a:cubicBezTo>
                  <a:lnTo>
                    <a:pt x="16435" y="16475"/>
                  </a:lnTo>
                  <a:lnTo>
                    <a:pt x="16459" y="16451"/>
                  </a:lnTo>
                  <a:cubicBezTo>
                    <a:pt x="16583" y="16324"/>
                    <a:pt x="16704" y="16197"/>
                    <a:pt x="16822" y="16067"/>
                  </a:cubicBezTo>
                  <a:lnTo>
                    <a:pt x="16861" y="16025"/>
                  </a:lnTo>
                  <a:cubicBezTo>
                    <a:pt x="16912" y="15965"/>
                    <a:pt x="16963" y="15907"/>
                    <a:pt x="17015" y="15847"/>
                  </a:cubicBezTo>
                  <a:lnTo>
                    <a:pt x="17030" y="15829"/>
                  </a:lnTo>
                  <a:lnTo>
                    <a:pt x="17036" y="15823"/>
                  </a:lnTo>
                  <a:cubicBezTo>
                    <a:pt x="18491" y="14090"/>
                    <a:pt x="19285" y="11898"/>
                    <a:pt x="19279" y="9636"/>
                  </a:cubicBezTo>
                  <a:cubicBezTo>
                    <a:pt x="19279" y="9413"/>
                    <a:pt x="19270" y="9189"/>
                    <a:pt x="19255" y="8969"/>
                  </a:cubicBezTo>
                  <a:cubicBezTo>
                    <a:pt x="19255" y="8969"/>
                    <a:pt x="19255" y="8969"/>
                    <a:pt x="19255" y="8966"/>
                  </a:cubicBezTo>
                  <a:lnTo>
                    <a:pt x="19255" y="8963"/>
                  </a:lnTo>
                  <a:cubicBezTo>
                    <a:pt x="19252" y="8923"/>
                    <a:pt x="19249" y="8881"/>
                    <a:pt x="19246" y="8842"/>
                  </a:cubicBezTo>
                  <a:lnTo>
                    <a:pt x="19243" y="8788"/>
                  </a:lnTo>
                  <a:cubicBezTo>
                    <a:pt x="18848" y="4319"/>
                    <a:pt x="15421" y="714"/>
                    <a:pt x="10976" y="92"/>
                  </a:cubicBezTo>
                  <a:lnTo>
                    <a:pt x="10946" y="85"/>
                  </a:lnTo>
                  <a:cubicBezTo>
                    <a:pt x="10879" y="76"/>
                    <a:pt x="10810" y="70"/>
                    <a:pt x="10740" y="61"/>
                  </a:cubicBezTo>
                  <a:lnTo>
                    <a:pt x="10650" y="52"/>
                  </a:lnTo>
                  <a:lnTo>
                    <a:pt x="10553" y="40"/>
                  </a:lnTo>
                  <a:cubicBezTo>
                    <a:pt x="10496" y="37"/>
                    <a:pt x="10435" y="31"/>
                    <a:pt x="10375" y="25"/>
                  </a:cubicBezTo>
                  <a:lnTo>
                    <a:pt x="10327" y="22"/>
                  </a:lnTo>
                  <a:cubicBezTo>
                    <a:pt x="10266" y="19"/>
                    <a:pt x="10206" y="16"/>
                    <a:pt x="10146" y="13"/>
                  </a:cubicBezTo>
                  <a:lnTo>
                    <a:pt x="10112" y="13"/>
                  </a:lnTo>
                  <a:cubicBezTo>
                    <a:pt x="10040" y="7"/>
                    <a:pt x="9964" y="4"/>
                    <a:pt x="9892" y="4"/>
                  </a:cubicBezTo>
                  <a:lnTo>
                    <a:pt x="9871" y="4"/>
                  </a:lnTo>
                  <a:cubicBezTo>
                    <a:pt x="9795" y="1"/>
                    <a:pt x="9720" y="1"/>
                    <a:pt x="96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196" name="Google Shape;11029;p76">
            <a:extLst>
              <a:ext uri="{FF2B5EF4-FFF2-40B4-BE49-F238E27FC236}">
                <a16:creationId xmlns:a16="http://schemas.microsoft.com/office/drawing/2014/main" xmlns="" id="{C122A671-54C6-41EF-8328-4433F3A39B16}"/>
              </a:ext>
            </a:extLst>
          </p:cNvPr>
          <p:cNvGrpSpPr/>
          <p:nvPr userDrawn="1"/>
        </p:nvGrpSpPr>
        <p:grpSpPr>
          <a:xfrm>
            <a:off x="4735130" y="3764362"/>
            <a:ext cx="325626" cy="325694"/>
            <a:chOff x="6242825" y="2615925"/>
            <a:chExt cx="483125" cy="483225"/>
          </a:xfrm>
        </p:grpSpPr>
        <p:sp>
          <p:nvSpPr>
            <p:cNvPr id="1197" name="Google Shape;11030;p76">
              <a:extLst>
                <a:ext uri="{FF2B5EF4-FFF2-40B4-BE49-F238E27FC236}">
                  <a16:creationId xmlns:a16="http://schemas.microsoft.com/office/drawing/2014/main" xmlns="" id="{98B1E4AD-E1A5-408D-BBB1-5A41BC2A58FC}"/>
                </a:ext>
              </a:extLst>
            </p:cNvPr>
            <p:cNvSpPr/>
            <p:nvPr/>
          </p:nvSpPr>
          <p:spPr>
            <a:xfrm>
              <a:off x="6242825" y="2672550"/>
              <a:ext cx="483125" cy="426600"/>
            </a:xfrm>
            <a:custGeom>
              <a:avLst/>
              <a:gdLst/>
              <a:ahLst/>
              <a:cxnLst/>
              <a:rect l="l" t="t" r="r" b="b"/>
              <a:pathLst>
                <a:path w="19325" h="17064" extrusionOk="0">
                  <a:moveTo>
                    <a:pt x="10230" y="2331"/>
                  </a:moveTo>
                  <a:cubicBezTo>
                    <a:pt x="11387" y="2603"/>
                    <a:pt x="12437" y="3687"/>
                    <a:pt x="13056" y="5299"/>
                  </a:cubicBezTo>
                  <a:cubicBezTo>
                    <a:pt x="13144" y="5524"/>
                    <a:pt x="13357" y="5662"/>
                    <a:pt x="13583" y="5662"/>
                  </a:cubicBezTo>
                  <a:cubicBezTo>
                    <a:pt x="13652" y="5662"/>
                    <a:pt x="13722" y="5649"/>
                    <a:pt x="13790" y="5623"/>
                  </a:cubicBezTo>
                  <a:cubicBezTo>
                    <a:pt x="14083" y="5511"/>
                    <a:pt x="14228" y="5185"/>
                    <a:pt x="14113" y="4892"/>
                  </a:cubicBezTo>
                  <a:cubicBezTo>
                    <a:pt x="13790" y="4049"/>
                    <a:pt x="13349" y="3307"/>
                    <a:pt x="12830" y="2712"/>
                  </a:cubicBezTo>
                  <a:lnTo>
                    <a:pt x="12830" y="2712"/>
                  </a:lnTo>
                  <a:cubicBezTo>
                    <a:pt x="13911" y="3029"/>
                    <a:pt x="14901" y="3512"/>
                    <a:pt x="15750" y="4143"/>
                  </a:cubicBezTo>
                  <a:cubicBezTo>
                    <a:pt x="16882" y="4988"/>
                    <a:pt x="17649" y="6024"/>
                    <a:pt x="17990" y="7147"/>
                  </a:cubicBezTo>
                  <a:cubicBezTo>
                    <a:pt x="17519" y="6915"/>
                    <a:pt x="17000" y="6794"/>
                    <a:pt x="16476" y="6794"/>
                  </a:cubicBezTo>
                  <a:cubicBezTo>
                    <a:pt x="16469" y="6794"/>
                    <a:pt x="16463" y="6794"/>
                    <a:pt x="16456" y="6794"/>
                  </a:cubicBezTo>
                  <a:cubicBezTo>
                    <a:pt x="15729" y="6794"/>
                    <a:pt x="15040" y="7012"/>
                    <a:pt x="14515" y="7404"/>
                  </a:cubicBezTo>
                  <a:cubicBezTo>
                    <a:pt x="14400" y="7492"/>
                    <a:pt x="14291" y="7588"/>
                    <a:pt x="14192" y="7694"/>
                  </a:cubicBezTo>
                  <a:cubicBezTo>
                    <a:pt x="14092" y="7588"/>
                    <a:pt x="13983" y="7492"/>
                    <a:pt x="13869" y="7404"/>
                  </a:cubicBezTo>
                  <a:cubicBezTo>
                    <a:pt x="13343" y="7012"/>
                    <a:pt x="12655" y="6794"/>
                    <a:pt x="11927" y="6794"/>
                  </a:cubicBezTo>
                  <a:cubicBezTo>
                    <a:pt x="11199" y="6794"/>
                    <a:pt x="10511" y="7012"/>
                    <a:pt x="9986" y="7404"/>
                  </a:cubicBezTo>
                  <a:cubicBezTo>
                    <a:pt x="9871" y="7492"/>
                    <a:pt x="9762" y="7588"/>
                    <a:pt x="9662" y="7694"/>
                  </a:cubicBezTo>
                  <a:cubicBezTo>
                    <a:pt x="9563" y="7588"/>
                    <a:pt x="9454" y="7492"/>
                    <a:pt x="9339" y="7404"/>
                  </a:cubicBezTo>
                  <a:cubicBezTo>
                    <a:pt x="8814" y="7012"/>
                    <a:pt x="8126" y="6794"/>
                    <a:pt x="7398" y="6794"/>
                  </a:cubicBezTo>
                  <a:cubicBezTo>
                    <a:pt x="6670" y="6794"/>
                    <a:pt x="5982" y="7012"/>
                    <a:pt x="5456" y="7404"/>
                  </a:cubicBezTo>
                  <a:cubicBezTo>
                    <a:pt x="5342" y="7492"/>
                    <a:pt x="5233" y="7588"/>
                    <a:pt x="5133" y="7694"/>
                  </a:cubicBezTo>
                  <a:cubicBezTo>
                    <a:pt x="5034" y="7588"/>
                    <a:pt x="4925" y="7492"/>
                    <a:pt x="4810" y="7404"/>
                  </a:cubicBezTo>
                  <a:cubicBezTo>
                    <a:pt x="4285" y="7012"/>
                    <a:pt x="3596" y="6794"/>
                    <a:pt x="2869" y="6794"/>
                  </a:cubicBezTo>
                  <a:cubicBezTo>
                    <a:pt x="2862" y="6794"/>
                    <a:pt x="2856" y="6794"/>
                    <a:pt x="2849" y="6794"/>
                  </a:cubicBezTo>
                  <a:cubicBezTo>
                    <a:pt x="2324" y="6794"/>
                    <a:pt x="1806" y="6915"/>
                    <a:pt x="1335" y="7147"/>
                  </a:cubicBezTo>
                  <a:cubicBezTo>
                    <a:pt x="1676" y="6024"/>
                    <a:pt x="2443" y="4988"/>
                    <a:pt x="3578" y="4143"/>
                  </a:cubicBezTo>
                  <a:cubicBezTo>
                    <a:pt x="4424" y="3512"/>
                    <a:pt x="5414" y="3029"/>
                    <a:pt x="6498" y="2712"/>
                  </a:cubicBezTo>
                  <a:lnTo>
                    <a:pt x="6498" y="2712"/>
                  </a:lnTo>
                  <a:cubicBezTo>
                    <a:pt x="5976" y="3307"/>
                    <a:pt x="5538" y="4049"/>
                    <a:pt x="5212" y="4892"/>
                  </a:cubicBezTo>
                  <a:cubicBezTo>
                    <a:pt x="5097" y="5185"/>
                    <a:pt x="5245" y="5511"/>
                    <a:pt x="5535" y="5623"/>
                  </a:cubicBezTo>
                  <a:cubicBezTo>
                    <a:pt x="5603" y="5649"/>
                    <a:pt x="5673" y="5662"/>
                    <a:pt x="5742" y="5662"/>
                  </a:cubicBezTo>
                  <a:cubicBezTo>
                    <a:pt x="5968" y="5662"/>
                    <a:pt x="6181" y="5524"/>
                    <a:pt x="6269" y="5299"/>
                  </a:cubicBezTo>
                  <a:cubicBezTo>
                    <a:pt x="6891" y="3687"/>
                    <a:pt x="7941" y="2603"/>
                    <a:pt x="9098" y="2331"/>
                  </a:cubicBezTo>
                  <a:lnTo>
                    <a:pt x="9098" y="5097"/>
                  </a:lnTo>
                  <a:cubicBezTo>
                    <a:pt x="9098" y="5408"/>
                    <a:pt x="9351" y="5662"/>
                    <a:pt x="9662" y="5662"/>
                  </a:cubicBezTo>
                  <a:cubicBezTo>
                    <a:pt x="9976" y="5662"/>
                    <a:pt x="10230" y="5408"/>
                    <a:pt x="10230" y="5097"/>
                  </a:cubicBezTo>
                  <a:lnTo>
                    <a:pt x="10230" y="2331"/>
                  </a:lnTo>
                  <a:close/>
                  <a:moveTo>
                    <a:pt x="9662" y="0"/>
                  </a:moveTo>
                  <a:cubicBezTo>
                    <a:pt x="9348" y="0"/>
                    <a:pt x="9098" y="254"/>
                    <a:pt x="9098" y="568"/>
                  </a:cubicBezTo>
                  <a:lnTo>
                    <a:pt x="9098" y="1145"/>
                  </a:lnTo>
                  <a:cubicBezTo>
                    <a:pt x="6764" y="1247"/>
                    <a:pt x="4584" y="1981"/>
                    <a:pt x="2899" y="3234"/>
                  </a:cubicBezTo>
                  <a:cubicBezTo>
                    <a:pt x="1030" y="4629"/>
                    <a:pt x="0" y="6495"/>
                    <a:pt x="0" y="8494"/>
                  </a:cubicBezTo>
                  <a:lnTo>
                    <a:pt x="0" y="9059"/>
                  </a:lnTo>
                  <a:cubicBezTo>
                    <a:pt x="0" y="9373"/>
                    <a:pt x="254" y="9626"/>
                    <a:pt x="568" y="9626"/>
                  </a:cubicBezTo>
                  <a:cubicBezTo>
                    <a:pt x="879" y="9626"/>
                    <a:pt x="1133" y="9373"/>
                    <a:pt x="1133" y="9059"/>
                  </a:cubicBezTo>
                  <a:cubicBezTo>
                    <a:pt x="1133" y="8455"/>
                    <a:pt x="1945" y="7926"/>
                    <a:pt x="2869" y="7926"/>
                  </a:cubicBezTo>
                  <a:cubicBezTo>
                    <a:pt x="3793" y="7926"/>
                    <a:pt x="4569" y="8446"/>
                    <a:pt x="4569" y="9059"/>
                  </a:cubicBezTo>
                  <a:cubicBezTo>
                    <a:pt x="4569" y="9373"/>
                    <a:pt x="4819" y="9623"/>
                    <a:pt x="5133" y="9623"/>
                  </a:cubicBezTo>
                  <a:cubicBezTo>
                    <a:pt x="5447" y="9623"/>
                    <a:pt x="5701" y="9373"/>
                    <a:pt x="5701" y="9059"/>
                  </a:cubicBezTo>
                  <a:cubicBezTo>
                    <a:pt x="5701" y="8446"/>
                    <a:pt x="6477" y="7926"/>
                    <a:pt x="7398" y="7926"/>
                  </a:cubicBezTo>
                  <a:cubicBezTo>
                    <a:pt x="8319" y="7926"/>
                    <a:pt x="9098" y="8446"/>
                    <a:pt x="9098" y="9059"/>
                  </a:cubicBezTo>
                  <a:lnTo>
                    <a:pt x="9098" y="9475"/>
                  </a:lnTo>
                  <a:cubicBezTo>
                    <a:pt x="9098" y="9500"/>
                    <a:pt x="9098" y="9527"/>
                    <a:pt x="9101" y="9551"/>
                  </a:cubicBezTo>
                  <a:cubicBezTo>
                    <a:pt x="9098" y="9575"/>
                    <a:pt x="9098" y="9602"/>
                    <a:pt x="9098" y="9626"/>
                  </a:cubicBezTo>
                  <a:lnTo>
                    <a:pt x="9098" y="14799"/>
                  </a:lnTo>
                  <a:cubicBezTo>
                    <a:pt x="9098" y="15424"/>
                    <a:pt x="8591" y="15931"/>
                    <a:pt x="7966" y="15931"/>
                  </a:cubicBezTo>
                  <a:cubicBezTo>
                    <a:pt x="7337" y="15931"/>
                    <a:pt x="6833" y="15424"/>
                    <a:pt x="6833" y="14799"/>
                  </a:cubicBezTo>
                  <a:lnTo>
                    <a:pt x="6833" y="14231"/>
                  </a:lnTo>
                  <a:cubicBezTo>
                    <a:pt x="6833" y="13920"/>
                    <a:pt x="6580" y="13666"/>
                    <a:pt x="6266" y="13666"/>
                  </a:cubicBezTo>
                  <a:cubicBezTo>
                    <a:pt x="5952" y="13666"/>
                    <a:pt x="5701" y="13920"/>
                    <a:pt x="5701" y="14231"/>
                  </a:cubicBezTo>
                  <a:lnTo>
                    <a:pt x="5701" y="14799"/>
                  </a:lnTo>
                  <a:cubicBezTo>
                    <a:pt x="5701" y="16049"/>
                    <a:pt x="6712" y="17063"/>
                    <a:pt x="7966" y="17063"/>
                  </a:cubicBezTo>
                  <a:cubicBezTo>
                    <a:pt x="9216" y="17063"/>
                    <a:pt x="10230" y="16049"/>
                    <a:pt x="10230" y="14799"/>
                  </a:cubicBezTo>
                  <a:lnTo>
                    <a:pt x="10230" y="9626"/>
                  </a:lnTo>
                  <a:cubicBezTo>
                    <a:pt x="10227" y="9599"/>
                    <a:pt x="10227" y="9575"/>
                    <a:pt x="10224" y="9551"/>
                  </a:cubicBezTo>
                  <a:cubicBezTo>
                    <a:pt x="10227" y="9524"/>
                    <a:pt x="10227" y="9500"/>
                    <a:pt x="10230" y="9475"/>
                  </a:cubicBezTo>
                  <a:lnTo>
                    <a:pt x="10230" y="9059"/>
                  </a:lnTo>
                  <a:cubicBezTo>
                    <a:pt x="10230" y="8446"/>
                    <a:pt x="11006" y="7926"/>
                    <a:pt x="11927" y="7926"/>
                  </a:cubicBezTo>
                  <a:cubicBezTo>
                    <a:pt x="12848" y="7926"/>
                    <a:pt x="13627" y="8446"/>
                    <a:pt x="13627" y="9059"/>
                  </a:cubicBezTo>
                  <a:cubicBezTo>
                    <a:pt x="13627" y="9373"/>
                    <a:pt x="13878" y="9623"/>
                    <a:pt x="14192" y="9623"/>
                  </a:cubicBezTo>
                  <a:cubicBezTo>
                    <a:pt x="14506" y="9623"/>
                    <a:pt x="14759" y="9373"/>
                    <a:pt x="14759" y="9059"/>
                  </a:cubicBezTo>
                  <a:cubicBezTo>
                    <a:pt x="14759" y="8446"/>
                    <a:pt x="15535" y="7926"/>
                    <a:pt x="16456" y="7926"/>
                  </a:cubicBezTo>
                  <a:cubicBezTo>
                    <a:pt x="17377" y="7926"/>
                    <a:pt x="18192" y="8455"/>
                    <a:pt x="18192" y="9059"/>
                  </a:cubicBezTo>
                  <a:cubicBezTo>
                    <a:pt x="18192" y="9373"/>
                    <a:pt x="18446" y="9623"/>
                    <a:pt x="18760" y="9623"/>
                  </a:cubicBezTo>
                  <a:cubicBezTo>
                    <a:pt x="19071" y="9623"/>
                    <a:pt x="19325" y="9373"/>
                    <a:pt x="19325" y="9059"/>
                  </a:cubicBezTo>
                  <a:lnTo>
                    <a:pt x="19325" y="8494"/>
                  </a:lnTo>
                  <a:cubicBezTo>
                    <a:pt x="19325" y="6495"/>
                    <a:pt x="18295" y="4629"/>
                    <a:pt x="16426" y="3234"/>
                  </a:cubicBezTo>
                  <a:cubicBezTo>
                    <a:pt x="14744" y="1981"/>
                    <a:pt x="12561" y="1247"/>
                    <a:pt x="10230" y="1145"/>
                  </a:cubicBezTo>
                  <a:lnTo>
                    <a:pt x="10230" y="568"/>
                  </a:lnTo>
                  <a:cubicBezTo>
                    <a:pt x="10230" y="254"/>
                    <a:pt x="9976" y="0"/>
                    <a:pt x="9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198" name="Google Shape;11031;p76">
              <a:extLst>
                <a:ext uri="{FF2B5EF4-FFF2-40B4-BE49-F238E27FC236}">
                  <a16:creationId xmlns:a16="http://schemas.microsoft.com/office/drawing/2014/main" xmlns="" id="{9E6BFC32-9252-463C-B725-11529291489C}"/>
                </a:ext>
              </a:extLst>
            </p:cNvPr>
            <p:cNvSpPr/>
            <p:nvPr/>
          </p:nvSpPr>
          <p:spPr>
            <a:xfrm>
              <a:off x="6413650" y="2615925"/>
              <a:ext cx="28325" cy="56650"/>
            </a:xfrm>
            <a:custGeom>
              <a:avLst/>
              <a:gdLst/>
              <a:ahLst/>
              <a:cxnLst/>
              <a:rect l="l" t="t" r="r" b="b"/>
              <a:pathLst>
                <a:path w="1133" h="2266" extrusionOk="0">
                  <a:moveTo>
                    <a:pt x="565" y="1"/>
                  </a:moveTo>
                  <a:cubicBezTo>
                    <a:pt x="251" y="1"/>
                    <a:pt x="0" y="254"/>
                    <a:pt x="0" y="568"/>
                  </a:cubicBezTo>
                  <a:lnTo>
                    <a:pt x="0" y="1701"/>
                  </a:lnTo>
                  <a:cubicBezTo>
                    <a:pt x="0" y="2012"/>
                    <a:pt x="251" y="2265"/>
                    <a:pt x="565" y="2265"/>
                  </a:cubicBezTo>
                  <a:cubicBezTo>
                    <a:pt x="879" y="2265"/>
                    <a:pt x="1133" y="2012"/>
                    <a:pt x="1133" y="1701"/>
                  </a:cubicBezTo>
                  <a:lnTo>
                    <a:pt x="1133" y="568"/>
                  </a:lnTo>
                  <a:cubicBezTo>
                    <a:pt x="1133" y="254"/>
                    <a:pt x="879" y="1"/>
                    <a:pt x="5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199" name="Google Shape;11032;p76">
              <a:extLst>
                <a:ext uri="{FF2B5EF4-FFF2-40B4-BE49-F238E27FC236}">
                  <a16:creationId xmlns:a16="http://schemas.microsoft.com/office/drawing/2014/main" xmlns="" id="{4C6E9E00-BBA9-4F0C-B1E5-D46152EFBC90}"/>
                </a:ext>
              </a:extLst>
            </p:cNvPr>
            <p:cNvSpPr/>
            <p:nvPr/>
          </p:nvSpPr>
          <p:spPr>
            <a:xfrm>
              <a:off x="6526875" y="2615925"/>
              <a:ext cx="28325" cy="56650"/>
            </a:xfrm>
            <a:custGeom>
              <a:avLst/>
              <a:gdLst/>
              <a:ahLst/>
              <a:cxnLst/>
              <a:rect l="l" t="t" r="r" b="b"/>
              <a:pathLst>
                <a:path w="1133" h="2266" extrusionOk="0">
                  <a:moveTo>
                    <a:pt x="565" y="1"/>
                  </a:moveTo>
                  <a:cubicBezTo>
                    <a:pt x="251" y="1"/>
                    <a:pt x="0" y="254"/>
                    <a:pt x="0" y="568"/>
                  </a:cubicBezTo>
                  <a:lnTo>
                    <a:pt x="0" y="1701"/>
                  </a:lnTo>
                  <a:cubicBezTo>
                    <a:pt x="0" y="2012"/>
                    <a:pt x="251" y="2265"/>
                    <a:pt x="565" y="2265"/>
                  </a:cubicBezTo>
                  <a:cubicBezTo>
                    <a:pt x="879" y="2265"/>
                    <a:pt x="1133" y="2012"/>
                    <a:pt x="1133" y="1701"/>
                  </a:cubicBezTo>
                  <a:lnTo>
                    <a:pt x="1133" y="568"/>
                  </a:lnTo>
                  <a:cubicBezTo>
                    <a:pt x="1133" y="254"/>
                    <a:pt x="879" y="1"/>
                    <a:pt x="5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200" name="Google Shape;11033;p76">
              <a:extLst>
                <a:ext uri="{FF2B5EF4-FFF2-40B4-BE49-F238E27FC236}">
                  <a16:creationId xmlns:a16="http://schemas.microsoft.com/office/drawing/2014/main" xmlns="" id="{8DB33D21-CAC3-442C-8939-20A6E1A0CFB3}"/>
                </a:ext>
              </a:extLst>
            </p:cNvPr>
            <p:cNvSpPr/>
            <p:nvPr/>
          </p:nvSpPr>
          <p:spPr>
            <a:xfrm>
              <a:off x="6611800" y="2644250"/>
              <a:ext cx="28325" cy="56625"/>
            </a:xfrm>
            <a:custGeom>
              <a:avLst/>
              <a:gdLst/>
              <a:ahLst/>
              <a:cxnLst/>
              <a:rect l="l" t="t" r="r" b="b"/>
              <a:pathLst>
                <a:path w="1133" h="2265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lnTo>
                    <a:pt x="0" y="1700"/>
                  </a:lnTo>
                  <a:cubicBezTo>
                    <a:pt x="0" y="2011"/>
                    <a:pt x="251" y="2265"/>
                    <a:pt x="565" y="2265"/>
                  </a:cubicBezTo>
                  <a:cubicBezTo>
                    <a:pt x="879" y="2265"/>
                    <a:pt x="1133" y="2011"/>
                    <a:pt x="1133" y="1700"/>
                  </a:cubicBezTo>
                  <a:lnTo>
                    <a:pt x="1133" y="568"/>
                  </a:lnTo>
                  <a:cubicBezTo>
                    <a:pt x="1133" y="254"/>
                    <a:pt x="879" y="0"/>
                    <a:pt x="5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201" name="Google Shape;11034;p76">
              <a:extLst>
                <a:ext uri="{FF2B5EF4-FFF2-40B4-BE49-F238E27FC236}">
                  <a16:creationId xmlns:a16="http://schemas.microsoft.com/office/drawing/2014/main" xmlns="" id="{903BD25C-D42D-4328-B3D9-5BA2E45AE53D}"/>
                </a:ext>
              </a:extLst>
            </p:cNvPr>
            <p:cNvSpPr/>
            <p:nvPr/>
          </p:nvSpPr>
          <p:spPr>
            <a:xfrm>
              <a:off x="6328725" y="2644250"/>
              <a:ext cx="28325" cy="56625"/>
            </a:xfrm>
            <a:custGeom>
              <a:avLst/>
              <a:gdLst/>
              <a:ahLst/>
              <a:cxnLst/>
              <a:rect l="l" t="t" r="r" b="b"/>
              <a:pathLst>
                <a:path w="1133" h="2265" extrusionOk="0">
                  <a:moveTo>
                    <a:pt x="565" y="0"/>
                  </a:moveTo>
                  <a:cubicBezTo>
                    <a:pt x="251" y="0"/>
                    <a:pt x="0" y="254"/>
                    <a:pt x="0" y="568"/>
                  </a:cubicBezTo>
                  <a:lnTo>
                    <a:pt x="0" y="1700"/>
                  </a:lnTo>
                  <a:cubicBezTo>
                    <a:pt x="0" y="2011"/>
                    <a:pt x="251" y="2265"/>
                    <a:pt x="565" y="2265"/>
                  </a:cubicBezTo>
                  <a:cubicBezTo>
                    <a:pt x="879" y="2265"/>
                    <a:pt x="1133" y="2011"/>
                    <a:pt x="1133" y="1700"/>
                  </a:cubicBezTo>
                  <a:lnTo>
                    <a:pt x="1133" y="568"/>
                  </a:lnTo>
                  <a:cubicBezTo>
                    <a:pt x="1133" y="254"/>
                    <a:pt x="879" y="0"/>
                    <a:pt x="5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sp>
        <p:nvSpPr>
          <p:cNvPr id="1202" name="Google Shape;11035;p76">
            <a:extLst>
              <a:ext uri="{FF2B5EF4-FFF2-40B4-BE49-F238E27FC236}">
                <a16:creationId xmlns:a16="http://schemas.microsoft.com/office/drawing/2014/main" xmlns="" id="{45F57569-C5D2-4157-9235-E1755672B523}"/>
              </a:ext>
            </a:extLst>
          </p:cNvPr>
          <p:cNvSpPr/>
          <p:nvPr userDrawn="1"/>
        </p:nvSpPr>
        <p:spPr>
          <a:xfrm>
            <a:off x="5053509" y="2517361"/>
            <a:ext cx="345977" cy="321175"/>
          </a:xfrm>
          <a:custGeom>
            <a:avLst/>
            <a:gdLst/>
            <a:ahLst/>
            <a:cxnLst/>
            <a:rect l="l" t="t" r="r" b="b"/>
            <a:pathLst>
              <a:path w="19655" h="18246" extrusionOk="0">
                <a:moveTo>
                  <a:pt x="9829" y="1835"/>
                </a:moveTo>
                <a:lnTo>
                  <a:pt x="12133" y="6452"/>
                </a:lnTo>
                <a:cubicBezTo>
                  <a:pt x="12218" y="6618"/>
                  <a:pt x="12375" y="6733"/>
                  <a:pt x="12559" y="6760"/>
                </a:cubicBezTo>
                <a:lnTo>
                  <a:pt x="17698" y="7500"/>
                </a:lnTo>
                <a:lnTo>
                  <a:pt x="13984" y="11078"/>
                </a:lnTo>
                <a:cubicBezTo>
                  <a:pt x="13848" y="11211"/>
                  <a:pt x="13788" y="11398"/>
                  <a:pt x="13821" y="11582"/>
                </a:cubicBezTo>
                <a:lnTo>
                  <a:pt x="14700" y="16646"/>
                </a:lnTo>
                <a:lnTo>
                  <a:pt x="10092" y="14251"/>
                </a:lnTo>
                <a:cubicBezTo>
                  <a:pt x="10009" y="14209"/>
                  <a:pt x="9919" y="14188"/>
                  <a:pt x="9830" y="14188"/>
                </a:cubicBezTo>
                <a:cubicBezTo>
                  <a:pt x="9740" y="14188"/>
                  <a:pt x="9651" y="14209"/>
                  <a:pt x="9570" y="14251"/>
                </a:cubicBezTo>
                <a:lnTo>
                  <a:pt x="4962" y="16646"/>
                </a:lnTo>
                <a:lnTo>
                  <a:pt x="5838" y="11582"/>
                </a:lnTo>
                <a:cubicBezTo>
                  <a:pt x="5871" y="11398"/>
                  <a:pt x="5810" y="11208"/>
                  <a:pt x="5674" y="11078"/>
                </a:cubicBezTo>
                <a:lnTo>
                  <a:pt x="1961" y="7500"/>
                </a:lnTo>
                <a:lnTo>
                  <a:pt x="7100" y="6760"/>
                </a:lnTo>
                <a:cubicBezTo>
                  <a:pt x="7284" y="6733"/>
                  <a:pt x="7441" y="6618"/>
                  <a:pt x="7525" y="6452"/>
                </a:cubicBezTo>
                <a:lnTo>
                  <a:pt x="9829" y="1835"/>
                </a:lnTo>
                <a:close/>
                <a:moveTo>
                  <a:pt x="9828" y="1"/>
                </a:moveTo>
                <a:cubicBezTo>
                  <a:pt x="9627" y="1"/>
                  <a:pt x="9426" y="105"/>
                  <a:pt x="9322" y="313"/>
                </a:cubicBezTo>
                <a:lnTo>
                  <a:pt x="6641" y="5682"/>
                </a:lnTo>
                <a:lnTo>
                  <a:pt x="653" y="6543"/>
                </a:lnTo>
                <a:cubicBezTo>
                  <a:pt x="188" y="6609"/>
                  <a:pt x="1" y="7183"/>
                  <a:pt x="339" y="7509"/>
                </a:cubicBezTo>
                <a:lnTo>
                  <a:pt x="4672" y="11685"/>
                </a:lnTo>
                <a:lnTo>
                  <a:pt x="3648" y="17579"/>
                </a:lnTo>
                <a:cubicBezTo>
                  <a:pt x="3584" y="17947"/>
                  <a:pt x="3875" y="18245"/>
                  <a:pt x="4207" y="18245"/>
                </a:cubicBezTo>
                <a:cubicBezTo>
                  <a:pt x="4293" y="18245"/>
                  <a:pt x="4383" y="18225"/>
                  <a:pt x="4470" y="18180"/>
                </a:cubicBezTo>
                <a:lnTo>
                  <a:pt x="9829" y="15393"/>
                </a:lnTo>
                <a:lnTo>
                  <a:pt x="15189" y="18180"/>
                </a:lnTo>
                <a:cubicBezTo>
                  <a:pt x="15275" y="18225"/>
                  <a:pt x="15365" y="18245"/>
                  <a:pt x="15452" y="18245"/>
                </a:cubicBezTo>
                <a:cubicBezTo>
                  <a:pt x="15782" y="18245"/>
                  <a:pt x="16072" y="17948"/>
                  <a:pt x="16007" y="17582"/>
                </a:cubicBezTo>
                <a:lnTo>
                  <a:pt x="14986" y="11685"/>
                </a:lnTo>
                <a:lnTo>
                  <a:pt x="19316" y="7512"/>
                </a:lnTo>
                <a:cubicBezTo>
                  <a:pt x="19655" y="7183"/>
                  <a:pt x="19470" y="6609"/>
                  <a:pt x="19005" y="6543"/>
                </a:cubicBezTo>
                <a:lnTo>
                  <a:pt x="13015" y="5682"/>
                </a:lnTo>
                <a:lnTo>
                  <a:pt x="10333" y="313"/>
                </a:lnTo>
                <a:cubicBezTo>
                  <a:pt x="10229" y="105"/>
                  <a:pt x="10029" y="1"/>
                  <a:pt x="9828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5D74"/>
              </a:solidFill>
            </a:endParaRPr>
          </a:p>
        </p:txBody>
      </p:sp>
      <p:grpSp>
        <p:nvGrpSpPr>
          <p:cNvPr id="1203" name="Google Shape;11036;p76">
            <a:extLst>
              <a:ext uri="{FF2B5EF4-FFF2-40B4-BE49-F238E27FC236}">
                <a16:creationId xmlns:a16="http://schemas.microsoft.com/office/drawing/2014/main" xmlns="" id="{4604C0E4-9673-4447-9296-BE788793E632}"/>
              </a:ext>
            </a:extLst>
          </p:cNvPr>
          <p:cNvGrpSpPr/>
          <p:nvPr userDrawn="1"/>
        </p:nvGrpSpPr>
        <p:grpSpPr>
          <a:xfrm>
            <a:off x="5488629" y="2508256"/>
            <a:ext cx="342087" cy="340186"/>
            <a:chOff x="1487200" y="3210375"/>
            <a:chExt cx="485850" cy="483150"/>
          </a:xfrm>
        </p:grpSpPr>
        <p:sp>
          <p:nvSpPr>
            <p:cNvPr id="1204" name="Google Shape;11037;p76">
              <a:extLst>
                <a:ext uri="{FF2B5EF4-FFF2-40B4-BE49-F238E27FC236}">
                  <a16:creationId xmlns:a16="http://schemas.microsoft.com/office/drawing/2014/main" xmlns="" id="{77E49D26-BE59-4BDD-A53C-DE7021C701E1}"/>
                </a:ext>
              </a:extLst>
            </p:cNvPr>
            <p:cNvSpPr/>
            <p:nvPr/>
          </p:nvSpPr>
          <p:spPr>
            <a:xfrm>
              <a:off x="1712075" y="3294975"/>
              <a:ext cx="146750" cy="141525"/>
            </a:xfrm>
            <a:custGeom>
              <a:avLst/>
              <a:gdLst/>
              <a:ahLst/>
              <a:cxnLst/>
              <a:rect l="l" t="t" r="r" b="b"/>
              <a:pathLst>
                <a:path w="5870" h="5661" extrusionOk="0">
                  <a:moveTo>
                    <a:pt x="2935" y="1832"/>
                  </a:moveTo>
                  <a:lnTo>
                    <a:pt x="3183" y="2327"/>
                  </a:lnTo>
                  <a:cubicBezTo>
                    <a:pt x="3237" y="2438"/>
                    <a:pt x="3327" y="2526"/>
                    <a:pt x="3436" y="2580"/>
                  </a:cubicBezTo>
                  <a:lnTo>
                    <a:pt x="3931" y="2831"/>
                  </a:lnTo>
                  <a:lnTo>
                    <a:pt x="3436" y="3079"/>
                  </a:lnTo>
                  <a:cubicBezTo>
                    <a:pt x="3327" y="3133"/>
                    <a:pt x="3237" y="3220"/>
                    <a:pt x="3183" y="3332"/>
                  </a:cubicBezTo>
                  <a:lnTo>
                    <a:pt x="2935" y="3827"/>
                  </a:lnTo>
                  <a:lnTo>
                    <a:pt x="2684" y="3332"/>
                  </a:lnTo>
                  <a:cubicBezTo>
                    <a:pt x="2630" y="3220"/>
                    <a:pt x="2542" y="3133"/>
                    <a:pt x="2431" y="3079"/>
                  </a:cubicBezTo>
                  <a:lnTo>
                    <a:pt x="1936" y="2831"/>
                  </a:lnTo>
                  <a:lnTo>
                    <a:pt x="2431" y="2580"/>
                  </a:lnTo>
                  <a:cubicBezTo>
                    <a:pt x="2542" y="2526"/>
                    <a:pt x="2630" y="2438"/>
                    <a:pt x="2684" y="2327"/>
                  </a:cubicBezTo>
                  <a:lnTo>
                    <a:pt x="2935" y="1832"/>
                  </a:lnTo>
                  <a:close/>
                  <a:moveTo>
                    <a:pt x="2933" y="0"/>
                  </a:moveTo>
                  <a:cubicBezTo>
                    <a:pt x="2733" y="0"/>
                    <a:pt x="2532" y="104"/>
                    <a:pt x="2428" y="313"/>
                  </a:cubicBezTo>
                  <a:lnTo>
                    <a:pt x="1757" y="1653"/>
                  </a:lnTo>
                  <a:lnTo>
                    <a:pt x="417" y="2324"/>
                  </a:lnTo>
                  <a:cubicBezTo>
                    <a:pt x="0" y="2532"/>
                    <a:pt x="0" y="3127"/>
                    <a:pt x="417" y="3335"/>
                  </a:cubicBezTo>
                  <a:lnTo>
                    <a:pt x="1757" y="4006"/>
                  </a:lnTo>
                  <a:lnTo>
                    <a:pt x="2428" y="5346"/>
                  </a:lnTo>
                  <a:cubicBezTo>
                    <a:pt x="2532" y="5556"/>
                    <a:pt x="2733" y="5661"/>
                    <a:pt x="2933" y="5661"/>
                  </a:cubicBezTo>
                  <a:cubicBezTo>
                    <a:pt x="3134" y="5661"/>
                    <a:pt x="3335" y="5556"/>
                    <a:pt x="3439" y="5346"/>
                  </a:cubicBezTo>
                  <a:lnTo>
                    <a:pt x="4110" y="4006"/>
                  </a:lnTo>
                  <a:lnTo>
                    <a:pt x="5453" y="3335"/>
                  </a:lnTo>
                  <a:cubicBezTo>
                    <a:pt x="5870" y="3127"/>
                    <a:pt x="5870" y="2532"/>
                    <a:pt x="5453" y="2324"/>
                  </a:cubicBezTo>
                  <a:lnTo>
                    <a:pt x="4110" y="1653"/>
                  </a:lnTo>
                  <a:lnTo>
                    <a:pt x="3439" y="313"/>
                  </a:lnTo>
                  <a:cubicBezTo>
                    <a:pt x="3335" y="104"/>
                    <a:pt x="3134" y="0"/>
                    <a:pt x="29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205" name="Google Shape;11038;p76">
              <a:extLst>
                <a:ext uri="{FF2B5EF4-FFF2-40B4-BE49-F238E27FC236}">
                  <a16:creationId xmlns:a16="http://schemas.microsoft.com/office/drawing/2014/main" xmlns="" id="{486ACC81-F424-4F5E-96BB-69D0DB2B488E}"/>
                </a:ext>
              </a:extLst>
            </p:cNvPr>
            <p:cNvSpPr/>
            <p:nvPr/>
          </p:nvSpPr>
          <p:spPr>
            <a:xfrm>
              <a:off x="1825300" y="3408200"/>
              <a:ext cx="147750" cy="141550"/>
            </a:xfrm>
            <a:custGeom>
              <a:avLst/>
              <a:gdLst/>
              <a:ahLst/>
              <a:cxnLst/>
              <a:rect l="l" t="t" r="r" b="b"/>
              <a:pathLst>
                <a:path w="5910" h="5662" extrusionOk="0">
                  <a:moveTo>
                    <a:pt x="2935" y="1832"/>
                  </a:moveTo>
                  <a:lnTo>
                    <a:pt x="3183" y="2327"/>
                  </a:lnTo>
                  <a:cubicBezTo>
                    <a:pt x="3237" y="2439"/>
                    <a:pt x="3328" y="2529"/>
                    <a:pt x="3442" y="2584"/>
                  </a:cubicBezTo>
                  <a:lnTo>
                    <a:pt x="3944" y="2831"/>
                  </a:lnTo>
                  <a:lnTo>
                    <a:pt x="3442" y="3076"/>
                  </a:lnTo>
                  <a:cubicBezTo>
                    <a:pt x="3328" y="3130"/>
                    <a:pt x="3237" y="3221"/>
                    <a:pt x="3183" y="3332"/>
                  </a:cubicBezTo>
                  <a:lnTo>
                    <a:pt x="2935" y="3828"/>
                  </a:lnTo>
                  <a:lnTo>
                    <a:pt x="2685" y="3332"/>
                  </a:lnTo>
                  <a:cubicBezTo>
                    <a:pt x="2630" y="3221"/>
                    <a:pt x="2543" y="3133"/>
                    <a:pt x="2434" y="3079"/>
                  </a:cubicBezTo>
                  <a:lnTo>
                    <a:pt x="1936" y="2831"/>
                  </a:lnTo>
                  <a:lnTo>
                    <a:pt x="2434" y="2581"/>
                  </a:lnTo>
                  <a:cubicBezTo>
                    <a:pt x="2543" y="2526"/>
                    <a:pt x="2630" y="2439"/>
                    <a:pt x="2685" y="2327"/>
                  </a:cubicBezTo>
                  <a:lnTo>
                    <a:pt x="2935" y="1832"/>
                  </a:lnTo>
                  <a:close/>
                  <a:moveTo>
                    <a:pt x="2934" y="0"/>
                  </a:moveTo>
                  <a:cubicBezTo>
                    <a:pt x="2733" y="0"/>
                    <a:pt x="2532" y="105"/>
                    <a:pt x="2428" y="313"/>
                  </a:cubicBezTo>
                  <a:lnTo>
                    <a:pt x="1758" y="1654"/>
                  </a:lnTo>
                  <a:lnTo>
                    <a:pt x="417" y="2324"/>
                  </a:lnTo>
                  <a:cubicBezTo>
                    <a:pt x="0" y="2532"/>
                    <a:pt x="0" y="3127"/>
                    <a:pt x="417" y="3335"/>
                  </a:cubicBezTo>
                  <a:lnTo>
                    <a:pt x="1758" y="4006"/>
                  </a:lnTo>
                  <a:lnTo>
                    <a:pt x="2428" y="5346"/>
                  </a:lnTo>
                  <a:cubicBezTo>
                    <a:pt x="2532" y="5556"/>
                    <a:pt x="2733" y="5661"/>
                    <a:pt x="2934" y="5661"/>
                  </a:cubicBezTo>
                  <a:cubicBezTo>
                    <a:pt x="3134" y="5661"/>
                    <a:pt x="3335" y="5556"/>
                    <a:pt x="3439" y="5346"/>
                  </a:cubicBezTo>
                  <a:lnTo>
                    <a:pt x="4110" y="4009"/>
                  </a:lnTo>
                  <a:lnTo>
                    <a:pt x="5484" y="3338"/>
                  </a:lnTo>
                  <a:cubicBezTo>
                    <a:pt x="5909" y="3133"/>
                    <a:pt x="5909" y="2526"/>
                    <a:pt x="5484" y="2321"/>
                  </a:cubicBezTo>
                  <a:lnTo>
                    <a:pt x="4110" y="1651"/>
                  </a:lnTo>
                  <a:lnTo>
                    <a:pt x="3439" y="313"/>
                  </a:lnTo>
                  <a:cubicBezTo>
                    <a:pt x="3335" y="105"/>
                    <a:pt x="3134" y="0"/>
                    <a:pt x="29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206" name="Google Shape;11039;p76">
              <a:extLst>
                <a:ext uri="{FF2B5EF4-FFF2-40B4-BE49-F238E27FC236}">
                  <a16:creationId xmlns:a16="http://schemas.microsoft.com/office/drawing/2014/main" xmlns="" id="{E560087F-BF5E-42A5-A8D3-E48A5F3939A0}"/>
                </a:ext>
              </a:extLst>
            </p:cNvPr>
            <p:cNvSpPr/>
            <p:nvPr/>
          </p:nvSpPr>
          <p:spPr>
            <a:xfrm>
              <a:off x="1487200" y="3210375"/>
              <a:ext cx="410350" cy="483150"/>
            </a:xfrm>
            <a:custGeom>
              <a:avLst/>
              <a:gdLst/>
              <a:ahLst/>
              <a:cxnLst/>
              <a:rect l="l" t="t" r="r" b="b"/>
              <a:pathLst>
                <a:path w="16414" h="19326" extrusionOk="0">
                  <a:moveTo>
                    <a:pt x="9662" y="1133"/>
                  </a:moveTo>
                  <a:cubicBezTo>
                    <a:pt x="9744" y="1133"/>
                    <a:pt x="9825" y="1133"/>
                    <a:pt x="9910" y="1136"/>
                  </a:cubicBezTo>
                  <a:cubicBezTo>
                    <a:pt x="7953" y="2866"/>
                    <a:pt x="6830" y="5351"/>
                    <a:pt x="6833" y="7966"/>
                  </a:cubicBezTo>
                  <a:cubicBezTo>
                    <a:pt x="6833" y="12311"/>
                    <a:pt x="9907" y="16049"/>
                    <a:pt x="14170" y="16889"/>
                  </a:cubicBezTo>
                  <a:cubicBezTo>
                    <a:pt x="12821" y="17740"/>
                    <a:pt x="11260" y="18193"/>
                    <a:pt x="9662" y="18193"/>
                  </a:cubicBezTo>
                  <a:cubicBezTo>
                    <a:pt x="4958" y="18193"/>
                    <a:pt x="1132" y="14368"/>
                    <a:pt x="1132" y="9663"/>
                  </a:cubicBezTo>
                  <a:cubicBezTo>
                    <a:pt x="1132" y="4959"/>
                    <a:pt x="4958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093" y="1"/>
                    <a:pt x="4668" y="1009"/>
                    <a:pt x="2838" y="2839"/>
                  </a:cubicBezTo>
                  <a:cubicBezTo>
                    <a:pt x="1009" y="4669"/>
                    <a:pt x="0" y="7094"/>
                    <a:pt x="0" y="9663"/>
                  </a:cubicBezTo>
                  <a:cubicBezTo>
                    <a:pt x="0" y="12233"/>
                    <a:pt x="1009" y="14657"/>
                    <a:pt x="2838" y="16487"/>
                  </a:cubicBezTo>
                  <a:cubicBezTo>
                    <a:pt x="4668" y="18317"/>
                    <a:pt x="7090" y="19325"/>
                    <a:pt x="9662" y="19325"/>
                  </a:cubicBezTo>
                  <a:cubicBezTo>
                    <a:pt x="12008" y="19322"/>
                    <a:pt x="14273" y="18462"/>
                    <a:pt x="16027" y="16907"/>
                  </a:cubicBezTo>
                  <a:cubicBezTo>
                    <a:pt x="16414" y="16566"/>
                    <a:pt x="16181" y="15932"/>
                    <a:pt x="15668" y="15916"/>
                  </a:cubicBezTo>
                  <a:cubicBezTo>
                    <a:pt x="11420" y="15799"/>
                    <a:pt x="7965" y="12233"/>
                    <a:pt x="7965" y="7966"/>
                  </a:cubicBezTo>
                  <a:cubicBezTo>
                    <a:pt x="7965" y="5243"/>
                    <a:pt x="9391" y="2658"/>
                    <a:pt x="11688" y="1215"/>
                  </a:cubicBezTo>
                  <a:cubicBezTo>
                    <a:pt x="12123" y="943"/>
                    <a:pt x="11999" y="276"/>
                    <a:pt x="11495" y="179"/>
                  </a:cubicBezTo>
                  <a:cubicBezTo>
                    <a:pt x="10891" y="61"/>
                    <a:pt x="10278" y="4"/>
                    <a:pt x="9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sp>
        <p:nvSpPr>
          <p:cNvPr id="1207" name="Google Shape;11040;p76">
            <a:extLst>
              <a:ext uri="{FF2B5EF4-FFF2-40B4-BE49-F238E27FC236}">
                <a16:creationId xmlns:a16="http://schemas.microsoft.com/office/drawing/2014/main" xmlns="" id="{746BE6FA-F737-45A5-879B-FBADEB0A0C1E}"/>
              </a:ext>
            </a:extLst>
          </p:cNvPr>
          <p:cNvSpPr/>
          <p:nvPr userDrawn="1"/>
        </p:nvSpPr>
        <p:spPr>
          <a:xfrm>
            <a:off x="5895994" y="2540970"/>
            <a:ext cx="340168" cy="273948"/>
          </a:xfrm>
          <a:custGeom>
            <a:avLst/>
            <a:gdLst/>
            <a:ahLst/>
            <a:cxnLst/>
            <a:rect l="l" t="t" r="r" b="b"/>
            <a:pathLst>
              <a:path w="19325" h="15563" extrusionOk="0">
                <a:moveTo>
                  <a:pt x="13582" y="1135"/>
                </a:moveTo>
                <a:cubicBezTo>
                  <a:pt x="14814" y="1135"/>
                  <a:pt x="15946" y="1812"/>
                  <a:pt x="16532" y="2896"/>
                </a:cubicBezTo>
                <a:cubicBezTo>
                  <a:pt x="17118" y="3983"/>
                  <a:pt x="17060" y="5302"/>
                  <a:pt x="16381" y="6332"/>
                </a:cubicBezTo>
                <a:cubicBezTo>
                  <a:pt x="15881" y="6149"/>
                  <a:pt x="15358" y="6058"/>
                  <a:pt x="14835" y="6058"/>
                </a:cubicBezTo>
                <a:cubicBezTo>
                  <a:pt x="14169" y="6058"/>
                  <a:pt x="13503" y="6206"/>
                  <a:pt x="12890" y="6501"/>
                </a:cubicBezTo>
                <a:cubicBezTo>
                  <a:pt x="12326" y="5429"/>
                  <a:pt x="11381" y="4611"/>
                  <a:pt x="10239" y="4203"/>
                </a:cubicBezTo>
                <a:cubicBezTo>
                  <a:pt x="10390" y="2470"/>
                  <a:pt x="11843" y="1138"/>
                  <a:pt x="13582" y="1135"/>
                </a:cubicBezTo>
                <a:close/>
                <a:moveTo>
                  <a:pt x="8612" y="5055"/>
                </a:moveTo>
                <a:cubicBezTo>
                  <a:pt x="8920" y="5055"/>
                  <a:pt x="9222" y="5094"/>
                  <a:pt x="9518" y="5172"/>
                </a:cubicBezTo>
                <a:cubicBezTo>
                  <a:pt x="10710" y="5489"/>
                  <a:pt x="11673" y="6413"/>
                  <a:pt x="12093" y="7639"/>
                </a:cubicBezTo>
                <a:cubicBezTo>
                  <a:pt x="12176" y="7879"/>
                  <a:pt x="12400" y="8020"/>
                  <a:pt x="12631" y="8020"/>
                </a:cubicBezTo>
                <a:cubicBezTo>
                  <a:pt x="12744" y="8020"/>
                  <a:pt x="12859" y="7986"/>
                  <a:pt x="12960" y="7914"/>
                </a:cubicBezTo>
                <a:cubicBezTo>
                  <a:pt x="13506" y="7519"/>
                  <a:pt x="14164" y="7304"/>
                  <a:pt x="14838" y="7304"/>
                </a:cubicBezTo>
                <a:cubicBezTo>
                  <a:pt x="14844" y="7304"/>
                  <a:pt x="14850" y="7304"/>
                  <a:pt x="14856" y="7304"/>
                </a:cubicBezTo>
                <a:cubicBezTo>
                  <a:pt x="15360" y="7304"/>
                  <a:pt x="15858" y="7428"/>
                  <a:pt x="16308" y="7663"/>
                </a:cubicBezTo>
                <a:cubicBezTo>
                  <a:pt x="17471" y="8267"/>
                  <a:pt x="18192" y="9493"/>
                  <a:pt x="18192" y="10864"/>
                </a:cubicBezTo>
                <a:cubicBezTo>
                  <a:pt x="18192" y="12830"/>
                  <a:pt x="16689" y="14427"/>
                  <a:pt x="14838" y="14427"/>
                </a:cubicBezTo>
                <a:lnTo>
                  <a:pt x="3904" y="14427"/>
                </a:lnTo>
                <a:cubicBezTo>
                  <a:pt x="2377" y="14427"/>
                  <a:pt x="1133" y="13104"/>
                  <a:pt x="1133" y="11480"/>
                </a:cubicBezTo>
                <a:cubicBezTo>
                  <a:pt x="1133" y="9853"/>
                  <a:pt x="2377" y="8530"/>
                  <a:pt x="3904" y="8530"/>
                </a:cubicBezTo>
                <a:cubicBezTo>
                  <a:pt x="4052" y="8533"/>
                  <a:pt x="4200" y="8545"/>
                  <a:pt x="4345" y="8569"/>
                </a:cubicBezTo>
                <a:cubicBezTo>
                  <a:pt x="4377" y="8575"/>
                  <a:pt x="4409" y="8577"/>
                  <a:pt x="4441" y="8577"/>
                </a:cubicBezTo>
                <a:cubicBezTo>
                  <a:pt x="4704" y="8577"/>
                  <a:pt x="4941" y="8393"/>
                  <a:pt x="4994" y="8128"/>
                </a:cubicBezTo>
                <a:cubicBezTo>
                  <a:pt x="5369" y="6347"/>
                  <a:pt x="6891" y="5055"/>
                  <a:pt x="8612" y="5055"/>
                </a:cubicBezTo>
                <a:close/>
                <a:moveTo>
                  <a:pt x="13579" y="1"/>
                </a:moveTo>
                <a:cubicBezTo>
                  <a:pt x="11392" y="1"/>
                  <a:pt x="9410" y="1624"/>
                  <a:pt x="9128" y="3953"/>
                </a:cubicBezTo>
                <a:cubicBezTo>
                  <a:pt x="8954" y="3933"/>
                  <a:pt x="8780" y="3923"/>
                  <a:pt x="8607" y="3923"/>
                </a:cubicBezTo>
                <a:cubicBezTo>
                  <a:pt x="7490" y="3923"/>
                  <a:pt x="6402" y="4324"/>
                  <a:pt x="5550" y="5064"/>
                </a:cubicBezTo>
                <a:cubicBezTo>
                  <a:pt x="4831" y="5686"/>
                  <a:pt x="4300" y="6495"/>
                  <a:pt x="4016" y="7401"/>
                </a:cubicBezTo>
                <a:lnTo>
                  <a:pt x="3901" y="7401"/>
                </a:lnTo>
                <a:cubicBezTo>
                  <a:pt x="1752" y="7401"/>
                  <a:pt x="0" y="9231"/>
                  <a:pt x="0" y="11480"/>
                </a:cubicBezTo>
                <a:cubicBezTo>
                  <a:pt x="0" y="13730"/>
                  <a:pt x="1749" y="15562"/>
                  <a:pt x="3901" y="15562"/>
                </a:cubicBezTo>
                <a:lnTo>
                  <a:pt x="14838" y="15562"/>
                </a:lnTo>
                <a:cubicBezTo>
                  <a:pt x="17311" y="15562"/>
                  <a:pt x="19325" y="13455"/>
                  <a:pt x="19325" y="10867"/>
                </a:cubicBezTo>
                <a:cubicBezTo>
                  <a:pt x="19325" y="9985"/>
                  <a:pt x="19086" y="9122"/>
                  <a:pt x="18633" y="8364"/>
                </a:cubicBezTo>
                <a:cubicBezTo>
                  <a:pt x="18301" y="7808"/>
                  <a:pt x="17854" y="7331"/>
                  <a:pt x="17326" y="6960"/>
                </a:cubicBezTo>
                <a:cubicBezTo>
                  <a:pt x="18917" y="4544"/>
                  <a:pt x="17842" y="1274"/>
                  <a:pt x="15125" y="278"/>
                </a:cubicBezTo>
                <a:cubicBezTo>
                  <a:pt x="14611" y="89"/>
                  <a:pt x="14089" y="1"/>
                  <a:pt x="1357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5D74"/>
              </a:solidFill>
            </a:endParaRPr>
          </a:p>
        </p:txBody>
      </p:sp>
      <p:sp>
        <p:nvSpPr>
          <p:cNvPr id="1208" name="Google Shape;11041;p76">
            <a:extLst>
              <a:ext uri="{FF2B5EF4-FFF2-40B4-BE49-F238E27FC236}">
                <a16:creationId xmlns:a16="http://schemas.microsoft.com/office/drawing/2014/main" xmlns="" id="{48726A89-E491-4699-9A40-2C304789FF74}"/>
              </a:ext>
            </a:extLst>
          </p:cNvPr>
          <p:cNvSpPr/>
          <p:nvPr userDrawn="1"/>
        </p:nvSpPr>
        <p:spPr>
          <a:xfrm>
            <a:off x="6310174" y="2575509"/>
            <a:ext cx="340221" cy="204858"/>
          </a:xfrm>
          <a:custGeom>
            <a:avLst/>
            <a:gdLst/>
            <a:ahLst/>
            <a:cxnLst/>
            <a:rect l="l" t="t" r="r" b="b"/>
            <a:pathLst>
              <a:path w="19328" h="11638" extrusionOk="0">
                <a:moveTo>
                  <a:pt x="8612" y="1133"/>
                </a:moveTo>
                <a:cubicBezTo>
                  <a:pt x="8920" y="1133"/>
                  <a:pt x="9222" y="1172"/>
                  <a:pt x="9518" y="1251"/>
                </a:cubicBezTo>
                <a:cubicBezTo>
                  <a:pt x="10710" y="1571"/>
                  <a:pt x="11674" y="2492"/>
                  <a:pt x="12093" y="3718"/>
                </a:cubicBezTo>
                <a:cubicBezTo>
                  <a:pt x="12176" y="3959"/>
                  <a:pt x="12399" y="4099"/>
                  <a:pt x="12630" y="4099"/>
                </a:cubicBezTo>
                <a:cubicBezTo>
                  <a:pt x="12743" y="4099"/>
                  <a:pt x="12858" y="4065"/>
                  <a:pt x="12960" y="3992"/>
                </a:cubicBezTo>
                <a:cubicBezTo>
                  <a:pt x="13506" y="3597"/>
                  <a:pt x="14165" y="3382"/>
                  <a:pt x="14838" y="3382"/>
                </a:cubicBezTo>
                <a:cubicBezTo>
                  <a:pt x="14844" y="3382"/>
                  <a:pt x="14850" y="3382"/>
                  <a:pt x="14856" y="3382"/>
                </a:cubicBezTo>
                <a:cubicBezTo>
                  <a:pt x="15360" y="3382"/>
                  <a:pt x="15858" y="3506"/>
                  <a:pt x="16308" y="3742"/>
                </a:cubicBezTo>
                <a:cubicBezTo>
                  <a:pt x="17471" y="4346"/>
                  <a:pt x="18193" y="5572"/>
                  <a:pt x="18193" y="6942"/>
                </a:cubicBezTo>
                <a:cubicBezTo>
                  <a:pt x="18193" y="8908"/>
                  <a:pt x="16689" y="10505"/>
                  <a:pt x="14838" y="10505"/>
                </a:cubicBezTo>
                <a:lnTo>
                  <a:pt x="3905" y="10505"/>
                </a:lnTo>
                <a:cubicBezTo>
                  <a:pt x="2377" y="10505"/>
                  <a:pt x="1133" y="9183"/>
                  <a:pt x="1133" y="7558"/>
                </a:cubicBezTo>
                <a:cubicBezTo>
                  <a:pt x="1133" y="5931"/>
                  <a:pt x="2377" y="4611"/>
                  <a:pt x="3905" y="4611"/>
                </a:cubicBezTo>
                <a:cubicBezTo>
                  <a:pt x="4053" y="4611"/>
                  <a:pt x="4200" y="4623"/>
                  <a:pt x="4345" y="4648"/>
                </a:cubicBezTo>
                <a:cubicBezTo>
                  <a:pt x="4378" y="4653"/>
                  <a:pt x="4410" y="4656"/>
                  <a:pt x="4442" y="4656"/>
                </a:cubicBezTo>
                <a:cubicBezTo>
                  <a:pt x="4704" y="4656"/>
                  <a:pt x="4941" y="4473"/>
                  <a:pt x="4995" y="4207"/>
                </a:cubicBezTo>
                <a:cubicBezTo>
                  <a:pt x="5369" y="2425"/>
                  <a:pt x="6891" y="1133"/>
                  <a:pt x="8612" y="1133"/>
                </a:cubicBezTo>
                <a:close/>
                <a:moveTo>
                  <a:pt x="8612" y="1"/>
                </a:moveTo>
                <a:cubicBezTo>
                  <a:pt x="7489" y="4"/>
                  <a:pt x="6405" y="408"/>
                  <a:pt x="5553" y="1142"/>
                </a:cubicBezTo>
                <a:cubicBezTo>
                  <a:pt x="4832" y="1764"/>
                  <a:pt x="4300" y="2573"/>
                  <a:pt x="4016" y="3479"/>
                </a:cubicBezTo>
                <a:lnTo>
                  <a:pt x="3905" y="3479"/>
                </a:lnTo>
                <a:cubicBezTo>
                  <a:pt x="1752" y="3479"/>
                  <a:pt x="0" y="5309"/>
                  <a:pt x="0" y="7558"/>
                </a:cubicBezTo>
                <a:cubicBezTo>
                  <a:pt x="0" y="9808"/>
                  <a:pt x="1752" y="11638"/>
                  <a:pt x="3905" y="11638"/>
                </a:cubicBezTo>
                <a:lnTo>
                  <a:pt x="14838" y="11638"/>
                </a:lnTo>
                <a:cubicBezTo>
                  <a:pt x="17314" y="11638"/>
                  <a:pt x="19325" y="9533"/>
                  <a:pt x="19325" y="6945"/>
                </a:cubicBezTo>
                <a:cubicBezTo>
                  <a:pt x="19328" y="6064"/>
                  <a:pt x="19089" y="5197"/>
                  <a:pt x="18636" y="4442"/>
                </a:cubicBezTo>
                <a:cubicBezTo>
                  <a:pt x="18202" y="3718"/>
                  <a:pt x="17577" y="3129"/>
                  <a:pt x="16831" y="2736"/>
                </a:cubicBezTo>
                <a:cubicBezTo>
                  <a:pt x="16206" y="2412"/>
                  <a:pt x="15522" y="2249"/>
                  <a:pt x="14838" y="2249"/>
                </a:cubicBezTo>
                <a:cubicBezTo>
                  <a:pt x="14173" y="2249"/>
                  <a:pt x="13508" y="2403"/>
                  <a:pt x="12896" y="2709"/>
                </a:cubicBezTo>
                <a:cubicBezTo>
                  <a:pt x="12265" y="1447"/>
                  <a:pt x="11151" y="514"/>
                  <a:pt x="9811" y="158"/>
                </a:cubicBezTo>
                <a:cubicBezTo>
                  <a:pt x="9421" y="55"/>
                  <a:pt x="9016" y="1"/>
                  <a:pt x="8612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5D74"/>
              </a:solidFill>
            </a:endParaRPr>
          </a:p>
        </p:txBody>
      </p:sp>
      <p:grpSp>
        <p:nvGrpSpPr>
          <p:cNvPr id="1209" name="Google Shape;11042;p76">
            <a:extLst>
              <a:ext uri="{FF2B5EF4-FFF2-40B4-BE49-F238E27FC236}">
                <a16:creationId xmlns:a16="http://schemas.microsoft.com/office/drawing/2014/main" xmlns="" id="{AC35B832-6341-434D-8C4C-60FB60D7AADA}"/>
              </a:ext>
            </a:extLst>
          </p:cNvPr>
          <p:cNvGrpSpPr/>
          <p:nvPr userDrawn="1"/>
        </p:nvGrpSpPr>
        <p:grpSpPr>
          <a:xfrm>
            <a:off x="6727988" y="2508247"/>
            <a:ext cx="341136" cy="340204"/>
            <a:chOff x="3269875" y="3210400"/>
            <a:chExt cx="484500" cy="483175"/>
          </a:xfrm>
        </p:grpSpPr>
        <p:sp>
          <p:nvSpPr>
            <p:cNvPr id="1210" name="Google Shape;11043;p76">
              <a:extLst>
                <a:ext uri="{FF2B5EF4-FFF2-40B4-BE49-F238E27FC236}">
                  <a16:creationId xmlns:a16="http://schemas.microsoft.com/office/drawing/2014/main" xmlns="" id="{EA26BFB2-9ECC-4F7A-9843-94102D074691}"/>
                </a:ext>
              </a:extLst>
            </p:cNvPr>
            <p:cNvSpPr/>
            <p:nvPr/>
          </p:nvSpPr>
          <p:spPr>
            <a:xfrm>
              <a:off x="3364000" y="3303850"/>
              <a:ext cx="296300" cy="296300"/>
            </a:xfrm>
            <a:custGeom>
              <a:avLst/>
              <a:gdLst/>
              <a:ahLst/>
              <a:cxnLst/>
              <a:rect l="l" t="t" r="r" b="b"/>
              <a:pathLst>
                <a:path w="11852" h="11852" extrusionOk="0">
                  <a:moveTo>
                    <a:pt x="5925" y="1132"/>
                  </a:moveTo>
                  <a:cubicBezTo>
                    <a:pt x="7863" y="1132"/>
                    <a:pt x="9612" y="2298"/>
                    <a:pt x="10354" y="4088"/>
                  </a:cubicBezTo>
                  <a:cubicBezTo>
                    <a:pt x="11094" y="5882"/>
                    <a:pt x="10683" y="7941"/>
                    <a:pt x="9313" y="9312"/>
                  </a:cubicBezTo>
                  <a:cubicBezTo>
                    <a:pt x="8395" y="10230"/>
                    <a:pt x="7169" y="10717"/>
                    <a:pt x="5920" y="10717"/>
                  </a:cubicBezTo>
                  <a:cubicBezTo>
                    <a:pt x="5304" y="10717"/>
                    <a:pt x="4682" y="10598"/>
                    <a:pt x="4089" y="10354"/>
                  </a:cubicBezTo>
                  <a:cubicBezTo>
                    <a:pt x="2298" y="9611"/>
                    <a:pt x="1133" y="7863"/>
                    <a:pt x="1133" y="5924"/>
                  </a:cubicBezTo>
                  <a:cubicBezTo>
                    <a:pt x="1133" y="3279"/>
                    <a:pt x="3280" y="1132"/>
                    <a:pt x="5925" y="1132"/>
                  </a:cubicBezTo>
                  <a:close/>
                  <a:moveTo>
                    <a:pt x="5925" y="0"/>
                  </a:moveTo>
                  <a:cubicBezTo>
                    <a:pt x="2658" y="0"/>
                    <a:pt x="1" y="2657"/>
                    <a:pt x="1" y="5924"/>
                  </a:cubicBezTo>
                  <a:cubicBezTo>
                    <a:pt x="1" y="9191"/>
                    <a:pt x="2658" y="11851"/>
                    <a:pt x="5925" y="11851"/>
                  </a:cubicBezTo>
                  <a:cubicBezTo>
                    <a:pt x="9192" y="11851"/>
                    <a:pt x="11852" y="9191"/>
                    <a:pt x="11852" y="5924"/>
                  </a:cubicBezTo>
                  <a:cubicBezTo>
                    <a:pt x="11852" y="2657"/>
                    <a:pt x="9192" y="0"/>
                    <a:pt x="59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211" name="Google Shape;11044;p76">
              <a:extLst>
                <a:ext uri="{FF2B5EF4-FFF2-40B4-BE49-F238E27FC236}">
                  <a16:creationId xmlns:a16="http://schemas.microsoft.com/office/drawing/2014/main" xmlns="" id="{EDB4DC68-7D1A-439F-9374-D63D42F765F8}"/>
                </a:ext>
              </a:extLst>
            </p:cNvPr>
            <p:cNvSpPr/>
            <p:nvPr/>
          </p:nvSpPr>
          <p:spPr>
            <a:xfrm>
              <a:off x="3269875" y="3210400"/>
              <a:ext cx="484500" cy="483175"/>
            </a:xfrm>
            <a:custGeom>
              <a:avLst/>
              <a:gdLst/>
              <a:ahLst/>
              <a:cxnLst/>
              <a:rect l="l" t="t" r="r" b="b"/>
              <a:pathLst>
                <a:path w="19380" h="19327" extrusionOk="0">
                  <a:moveTo>
                    <a:pt x="9690" y="1208"/>
                  </a:moveTo>
                  <a:lnTo>
                    <a:pt x="11426" y="2126"/>
                  </a:lnTo>
                  <a:cubicBezTo>
                    <a:pt x="11507" y="2168"/>
                    <a:pt x="11598" y="2192"/>
                    <a:pt x="11692" y="2192"/>
                  </a:cubicBezTo>
                  <a:lnTo>
                    <a:pt x="13651" y="2192"/>
                  </a:lnTo>
                  <a:lnTo>
                    <a:pt x="14765" y="3817"/>
                  </a:lnTo>
                  <a:cubicBezTo>
                    <a:pt x="14817" y="3892"/>
                    <a:pt x="14886" y="3955"/>
                    <a:pt x="14968" y="3998"/>
                  </a:cubicBezTo>
                  <a:lnTo>
                    <a:pt x="16704" y="4916"/>
                  </a:lnTo>
                  <a:lnTo>
                    <a:pt x="16939" y="6878"/>
                  </a:lnTo>
                  <a:cubicBezTo>
                    <a:pt x="16952" y="6969"/>
                    <a:pt x="16985" y="7056"/>
                    <a:pt x="17036" y="7132"/>
                  </a:cubicBezTo>
                  <a:lnTo>
                    <a:pt x="18150" y="8759"/>
                  </a:lnTo>
                  <a:lnTo>
                    <a:pt x="17456" y="10610"/>
                  </a:lnTo>
                  <a:cubicBezTo>
                    <a:pt x="17423" y="10695"/>
                    <a:pt x="17410" y="10785"/>
                    <a:pt x="17423" y="10876"/>
                  </a:cubicBezTo>
                  <a:lnTo>
                    <a:pt x="17658" y="12842"/>
                  </a:lnTo>
                  <a:lnTo>
                    <a:pt x="16188" y="14155"/>
                  </a:lnTo>
                  <a:cubicBezTo>
                    <a:pt x="16121" y="14216"/>
                    <a:pt x="16067" y="14291"/>
                    <a:pt x="16037" y="14379"/>
                  </a:cubicBezTo>
                  <a:lnTo>
                    <a:pt x="15339" y="16226"/>
                  </a:lnTo>
                  <a:lnTo>
                    <a:pt x="13437" y="16701"/>
                  </a:lnTo>
                  <a:cubicBezTo>
                    <a:pt x="13346" y="16722"/>
                    <a:pt x="13265" y="16764"/>
                    <a:pt x="13195" y="16827"/>
                  </a:cubicBezTo>
                  <a:lnTo>
                    <a:pt x="11728" y="18138"/>
                  </a:lnTo>
                  <a:lnTo>
                    <a:pt x="9826" y="17664"/>
                  </a:lnTo>
                  <a:cubicBezTo>
                    <a:pt x="9782" y="17653"/>
                    <a:pt x="9736" y="17648"/>
                    <a:pt x="9690" y="17648"/>
                  </a:cubicBezTo>
                  <a:cubicBezTo>
                    <a:pt x="9644" y="17648"/>
                    <a:pt x="9598" y="17653"/>
                    <a:pt x="9554" y="17664"/>
                  </a:cubicBezTo>
                  <a:lnTo>
                    <a:pt x="7652" y="18138"/>
                  </a:lnTo>
                  <a:lnTo>
                    <a:pt x="6184" y="16827"/>
                  </a:lnTo>
                  <a:cubicBezTo>
                    <a:pt x="6115" y="16767"/>
                    <a:pt x="6033" y="16722"/>
                    <a:pt x="5943" y="16701"/>
                  </a:cubicBezTo>
                  <a:lnTo>
                    <a:pt x="4040" y="16226"/>
                  </a:lnTo>
                  <a:lnTo>
                    <a:pt x="3343" y="14379"/>
                  </a:lnTo>
                  <a:cubicBezTo>
                    <a:pt x="3313" y="14291"/>
                    <a:pt x="3258" y="14216"/>
                    <a:pt x="3192" y="14155"/>
                  </a:cubicBezTo>
                  <a:lnTo>
                    <a:pt x="1721" y="12842"/>
                  </a:lnTo>
                  <a:lnTo>
                    <a:pt x="1960" y="10879"/>
                  </a:lnTo>
                  <a:cubicBezTo>
                    <a:pt x="1969" y="10788"/>
                    <a:pt x="1960" y="10695"/>
                    <a:pt x="1927" y="10610"/>
                  </a:cubicBezTo>
                  <a:lnTo>
                    <a:pt x="1229" y="8762"/>
                  </a:lnTo>
                  <a:lnTo>
                    <a:pt x="2346" y="7132"/>
                  </a:lnTo>
                  <a:cubicBezTo>
                    <a:pt x="2398" y="7056"/>
                    <a:pt x="2428" y="6969"/>
                    <a:pt x="2440" y="6878"/>
                  </a:cubicBezTo>
                  <a:lnTo>
                    <a:pt x="2679" y="4916"/>
                  </a:lnTo>
                  <a:lnTo>
                    <a:pt x="4415" y="3998"/>
                  </a:lnTo>
                  <a:cubicBezTo>
                    <a:pt x="4493" y="3955"/>
                    <a:pt x="4563" y="3892"/>
                    <a:pt x="4617" y="3817"/>
                  </a:cubicBezTo>
                  <a:lnTo>
                    <a:pt x="5731" y="2192"/>
                  </a:lnTo>
                  <a:lnTo>
                    <a:pt x="7691" y="2192"/>
                  </a:lnTo>
                  <a:cubicBezTo>
                    <a:pt x="7781" y="2192"/>
                    <a:pt x="7872" y="2168"/>
                    <a:pt x="7954" y="2126"/>
                  </a:cubicBezTo>
                  <a:lnTo>
                    <a:pt x="9690" y="1208"/>
                  </a:lnTo>
                  <a:close/>
                  <a:moveTo>
                    <a:pt x="9690" y="1"/>
                  </a:moveTo>
                  <a:cubicBezTo>
                    <a:pt x="9599" y="1"/>
                    <a:pt x="9509" y="23"/>
                    <a:pt x="9427" y="66"/>
                  </a:cubicBezTo>
                  <a:lnTo>
                    <a:pt x="7549" y="1057"/>
                  </a:lnTo>
                  <a:lnTo>
                    <a:pt x="5432" y="1057"/>
                  </a:lnTo>
                  <a:cubicBezTo>
                    <a:pt x="5245" y="1057"/>
                    <a:pt x="5070" y="1150"/>
                    <a:pt x="4964" y="1304"/>
                  </a:cubicBezTo>
                  <a:lnTo>
                    <a:pt x="3760" y="3062"/>
                  </a:lnTo>
                  <a:lnTo>
                    <a:pt x="1885" y="4052"/>
                  </a:lnTo>
                  <a:cubicBezTo>
                    <a:pt x="1721" y="4140"/>
                    <a:pt x="1610" y="4300"/>
                    <a:pt x="1586" y="4484"/>
                  </a:cubicBezTo>
                  <a:lnTo>
                    <a:pt x="1332" y="6607"/>
                  </a:lnTo>
                  <a:lnTo>
                    <a:pt x="127" y="8364"/>
                  </a:lnTo>
                  <a:cubicBezTo>
                    <a:pt x="22" y="8515"/>
                    <a:pt x="0" y="8711"/>
                    <a:pt x="67" y="8883"/>
                  </a:cubicBezTo>
                  <a:lnTo>
                    <a:pt x="819" y="10882"/>
                  </a:lnTo>
                  <a:lnTo>
                    <a:pt x="562" y="13002"/>
                  </a:lnTo>
                  <a:cubicBezTo>
                    <a:pt x="538" y="13186"/>
                    <a:pt x="607" y="13370"/>
                    <a:pt x="746" y="13494"/>
                  </a:cubicBezTo>
                  <a:lnTo>
                    <a:pt x="2331" y="14910"/>
                  </a:lnTo>
                  <a:lnTo>
                    <a:pt x="3083" y="16906"/>
                  </a:lnTo>
                  <a:cubicBezTo>
                    <a:pt x="3150" y="17081"/>
                    <a:pt x="3298" y="17211"/>
                    <a:pt x="3476" y="17256"/>
                  </a:cubicBezTo>
                  <a:lnTo>
                    <a:pt x="5535" y="17766"/>
                  </a:lnTo>
                  <a:lnTo>
                    <a:pt x="7120" y="19183"/>
                  </a:lnTo>
                  <a:cubicBezTo>
                    <a:pt x="7225" y="19276"/>
                    <a:pt x="7360" y="19326"/>
                    <a:pt x="7498" y="19326"/>
                  </a:cubicBezTo>
                  <a:cubicBezTo>
                    <a:pt x="7543" y="19326"/>
                    <a:pt x="7589" y="19321"/>
                    <a:pt x="7634" y="19309"/>
                  </a:cubicBezTo>
                  <a:lnTo>
                    <a:pt x="9690" y="18796"/>
                  </a:lnTo>
                  <a:lnTo>
                    <a:pt x="11746" y="19306"/>
                  </a:lnTo>
                  <a:cubicBezTo>
                    <a:pt x="11791" y="19318"/>
                    <a:pt x="11837" y="19324"/>
                    <a:pt x="11882" y="19324"/>
                  </a:cubicBezTo>
                  <a:cubicBezTo>
                    <a:pt x="12021" y="19324"/>
                    <a:pt x="12157" y="19273"/>
                    <a:pt x="12259" y="19180"/>
                  </a:cubicBezTo>
                  <a:lnTo>
                    <a:pt x="13845" y="17763"/>
                  </a:lnTo>
                  <a:lnTo>
                    <a:pt x="15901" y="17253"/>
                  </a:lnTo>
                  <a:cubicBezTo>
                    <a:pt x="16082" y="17208"/>
                    <a:pt x="16230" y="17078"/>
                    <a:pt x="16296" y="16903"/>
                  </a:cubicBezTo>
                  <a:lnTo>
                    <a:pt x="17048" y="14907"/>
                  </a:lnTo>
                  <a:lnTo>
                    <a:pt x="18633" y="13491"/>
                  </a:lnTo>
                  <a:cubicBezTo>
                    <a:pt x="18769" y="13367"/>
                    <a:pt x="18839" y="13183"/>
                    <a:pt x="18818" y="12999"/>
                  </a:cubicBezTo>
                  <a:lnTo>
                    <a:pt x="18561" y="10879"/>
                  </a:lnTo>
                  <a:lnTo>
                    <a:pt x="19313" y="8880"/>
                  </a:lnTo>
                  <a:cubicBezTo>
                    <a:pt x="19379" y="8708"/>
                    <a:pt x="19355" y="8515"/>
                    <a:pt x="19249" y="8361"/>
                  </a:cubicBezTo>
                  <a:lnTo>
                    <a:pt x="18048" y="6607"/>
                  </a:lnTo>
                  <a:lnTo>
                    <a:pt x="17794" y="4484"/>
                  </a:lnTo>
                  <a:cubicBezTo>
                    <a:pt x="17770" y="4300"/>
                    <a:pt x="17658" y="4140"/>
                    <a:pt x="17495" y="4052"/>
                  </a:cubicBezTo>
                  <a:lnTo>
                    <a:pt x="15620" y="3059"/>
                  </a:lnTo>
                  <a:lnTo>
                    <a:pt x="14415" y="1301"/>
                  </a:lnTo>
                  <a:cubicBezTo>
                    <a:pt x="14310" y="1147"/>
                    <a:pt x="14134" y="1057"/>
                    <a:pt x="13947" y="1057"/>
                  </a:cubicBezTo>
                  <a:lnTo>
                    <a:pt x="11831" y="1057"/>
                  </a:lnTo>
                  <a:lnTo>
                    <a:pt x="9955" y="66"/>
                  </a:lnTo>
                  <a:cubicBezTo>
                    <a:pt x="9872" y="23"/>
                    <a:pt x="9781" y="1"/>
                    <a:pt x="96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212" name="Google Shape;11045;p76">
            <a:extLst>
              <a:ext uri="{FF2B5EF4-FFF2-40B4-BE49-F238E27FC236}">
                <a16:creationId xmlns:a16="http://schemas.microsoft.com/office/drawing/2014/main" xmlns="" id="{7B1D0BCE-D9AC-48E4-A440-716E8FCFE30E}"/>
              </a:ext>
            </a:extLst>
          </p:cNvPr>
          <p:cNvGrpSpPr/>
          <p:nvPr userDrawn="1"/>
        </p:nvGrpSpPr>
        <p:grpSpPr>
          <a:xfrm>
            <a:off x="7227082" y="2507886"/>
            <a:ext cx="170216" cy="340925"/>
            <a:chOff x="3985700" y="3210375"/>
            <a:chExt cx="241750" cy="484200"/>
          </a:xfrm>
        </p:grpSpPr>
        <p:sp>
          <p:nvSpPr>
            <p:cNvPr id="1213" name="Google Shape;11046;p76">
              <a:extLst>
                <a:ext uri="{FF2B5EF4-FFF2-40B4-BE49-F238E27FC236}">
                  <a16:creationId xmlns:a16="http://schemas.microsoft.com/office/drawing/2014/main" xmlns="" id="{BC273542-083C-4D75-88E1-F452C7BE6EE2}"/>
                </a:ext>
              </a:extLst>
            </p:cNvPr>
            <p:cNvSpPr/>
            <p:nvPr/>
          </p:nvSpPr>
          <p:spPr>
            <a:xfrm>
              <a:off x="4042700" y="3294475"/>
              <a:ext cx="127750" cy="339425"/>
            </a:xfrm>
            <a:custGeom>
              <a:avLst/>
              <a:gdLst/>
              <a:ahLst/>
              <a:cxnLst/>
              <a:rect l="l" t="t" r="r" b="b"/>
              <a:pathLst>
                <a:path w="5110" h="13577" extrusionOk="0">
                  <a:moveTo>
                    <a:pt x="2554" y="9854"/>
                  </a:moveTo>
                  <a:cubicBezTo>
                    <a:pt x="2721" y="9854"/>
                    <a:pt x="2890" y="9887"/>
                    <a:pt x="3050" y="9953"/>
                  </a:cubicBezTo>
                  <a:cubicBezTo>
                    <a:pt x="3533" y="10155"/>
                    <a:pt x="3850" y="10626"/>
                    <a:pt x="3850" y="11151"/>
                  </a:cubicBezTo>
                  <a:cubicBezTo>
                    <a:pt x="3850" y="11864"/>
                    <a:pt x="3271" y="12444"/>
                    <a:pt x="2555" y="12447"/>
                  </a:cubicBezTo>
                  <a:cubicBezTo>
                    <a:pt x="2030" y="12447"/>
                    <a:pt x="1558" y="12130"/>
                    <a:pt x="1356" y="11647"/>
                  </a:cubicBezTo>
                  <a:cubicBezTo>
                    <a:pt x="1157" y="11164"/>
                    <a:pt x="1269" y="10605"/>
                    <a:pt x="1637" y="10234"/>
                  </a:cubicBezTo>
                  <a:cubicBezTo>
                    <a:pt x="1885" y="9985"/>
                    <a:pt x="2217" y="9854"/>
                    <a:pt x="2554" y="9854"/>
                  </a:cubicBezTo>
                  <a:close/>
                  <a:moveTo>
                    <a:pt x="2555" y="1"/>
                  </a:moveTo>
                  <a:cubicBezTo>
                    <a:pt x="2241" y="1"/>
                    <a:pt x="1990" y="254"/>
                    <a:pt x="1990" y="565"/>
                  </a:cubicBezTo>
                  <a:lnTo>
                    <a:pt x="1990" y="8790"/>
                  </a:lnTo>
                  <a:cubicBezTo>
                    <a:pt x="792" y="9077"/>
                    <a:pt x="0" y="10215"/>
                    <a:pt x="145" y="11435"/>
                  </a:cubicBezTo>
                  <a:cubicBezTo>
                    <a:pt x="287" y="12658"/>
                    <a:pt x="1326" y="13576"/>
                    <a:pt x="2555" y="13576"/>
                  </a:cubicBezTo>
                  <a:cubicBezTo>
                    <a:pt x="3784" y="13576"/>
                    <a:pt x="4823" y="12658"/>
                    <a:pt x="4964" y="11435"/>
                  </a:cubicBezTo>
                  <a:cubicBezTo>
                    <a:pt x="5109" y="10215"/>
                    <a:pt x="4318" y="9077"/>
                    <a:pt x="3123" y="8790"/>
                  </a:cubicBezTo>
                  <a:lnTo>
                    <a:pt x="3123" y="565"/>
                  </a:lnTo>
                  <a:cubicBezTo>
                    <a:pt x="3123" y="254"/>
                    <a:pt x="2869" y="1"/>
                    <a:pt x="25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214" name="Google Shape;11047;p76">
              <a:extLst>
                <a:ext uri="{FF2B5EF4-FFF2-40B4-BE49-F238E27FC236}">
                  <a16:creationId xmlns:a16="http://schemas.microsoft.com/office/drawing/2014/main" xmlns="" id="{EA9AC7E1-6D57-43DC-9993-521C4A2F3A1E}"/>
                </a:ext>
              </a:extLst>
            </p:cNvPr>
            <p:cNvSpPr/>
            <p:nvPr/>
          </p:nvSpPr>
          <p:spPr>
            <a:xfrm>
              <a:off x="3985700" y="3210375"/>
              <a:ext cx="241750" cy="484200"/>
            </a:xfrm>
            <a:custGeom>
              <a:avLst/>
              <a:gdLst/>
              <a:ahLst/>
              <a:cxnLst/>
              <a:rect l="l" t="t" r="r" b="b"/>
              <a:pathLst>
                <a:path w="9670" h="19368" extrusionOk="0">
                  <a:moveTo>
                    <a:pt x="4835" y="1133"/>
                  </a:moveTo>
                  <a:cubicBezTo>
                    <a:pt x="5792" y="1133"/>
                    <a:pt x="6571" y="1909"/>
                    <a:pt x="6571" y="2869"/>
                  </a:cubicBezTo>
                  <a:lnTo>
                    <a:pt x="6574" y="10853"/>
                  </a:lnTo>
                  <a:lnTo>
                    <a:pt x="6574" y="10871"/>
                  </a:lnTo>
                  <a:cubicBezTo>
                    <a:pt x="6568" y="11073"/>
                    <a:pt x="6668" y="11260"/>
                    <a:pt x="6837" y="11369"/>
                  </a:cubicBezTo>
                  <a:cubicBezTo>
                    <a:pt x="7869" y="12027"/>
                    <a:pt x="8513" y="13232"/>
                    <a:pt x="8513" y="14512"/>
                  </a:cubicBezTo>
                  <a:cubicBezTo>
                    <a:pt x="8510" y="16545"/>
                    <a:pt x="6864" y="18190"/>
                    <a:pt x="4835" y="18193"/>
                  </a:cubicBezTo>
                  <a:cubicBezTo>
                    <a:pt x="2803" y="18190"/>
                    <a:pt x="1157" y="16545"/>
                    <a:pt x="1157" y="14515"/>
                  </a:cubicBezTo>
                  <a:cubicBezTo>
                    <a:pt x="1157" y="13280"/>
                    <a:pt x="1818" y="12043"/>
                    <a:pt x="2842" y="11363"/>
                  </a:cubicBezTo>
                  <a:cubicBezTo>
                    <a:pt x="2987" y="11267"/>
                    <a:pt x="3078" y="11110"/>
                    <a:pt x="3093" y="10934"/>
                  </a:cubicBezTo>
                  <a:cubicBezTo>
                    <a:pt x="3096" y="10907"/>
                    <a:pt x="3099" y="10880"/>
                    <a:pt x="3099" y="10856"/>
                  </a:cubicBezTo>
                  <a:lnTo>
                    <a:pt x="3099" y="2869"/>
                  </a:lnTo>
                  <a:cubicBezTo>
                    <a:pt x="3099" y="1909"/>
                    <a:pt x="3875" y="1133"/>
                    <a:pt x="4835" y="1133"/>
                  </a:cubicBezTo>
                  <a:close/>
                  <a:moveTo>
                    <a:pt x="4835" y="1"/>
                  </a:moveTo>
                  <a:cubicBezTo>
                    <a:pt x="3250" y="1"/>
                    <a:pt x="1966" y="1284"/>
                    <a:pt x="1966" y="2869"/>
                  </a:cubicBezTo>
                  <a:lnTo>
                    <a:pt x="1966" y="10596"/>
                  </a:lnTo>
                  <a:cubicBezTo>
                    <a:pt x="750" y="11532"/>
                    <a:pt x="34" y="12979"/>
                    <a:pt x="25" y="14515"/>
                  </a:cubicBezTo>
                  <a:cubicBezTo>
                    <a:pt x="1" y="17188"/>
                    <a:pt x="2163" y="19368"/>
                    <a:pt x="4835" y="19368"/>
                  </a:cubicBezTo>
                  <a:cubicBezTo>
                    <a:pt x="7510" y="19368"/>
                    <a:pt x="9669" y="17188"/>
                    <a:pt x="9648" y="14515"/>
                  </a:cubicBezTo>
                  <a:cubicBezTo>
                    <a:pt x="9648" y="13688"/>
                    <a:pt x="9443" y="12879"/>
                    <a:pt x="9053" y="12151"/>
                  </a:cubicBezTo>
                  <a:cubicBezTo>
                    <a:pt x="8724" y="11541"/>
                    <a:pt x="8265" y="11010"/>
                    <a:pt x="7709" y="10596"/>
                  </a:cubicBezTo>
                  <a:lnTo>
                    <a:pt x="7703" y="2869"/>
                  </a:lnTo>
                  <a:cubicBezTo>
                    <a:pt x="7703" y="1284"/>
                    <a:pt x="6420" y="1"/>
                    <a:pt x="48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215" name="Google Shape;11048;p76">
            <a:extLst>
              <a:ext uri="{FF2B5EF4-FFF2-40B4-BE49-F238E27FC236}">
                <a16:creationId xmlns:a16="http://schemas.microsoft.com/office/drawing/2014/main" xmlns="" id="{53C5826A-FBB8-4D09-918F-4029984AC7D3}"/>
              </a:ext>
            </a:extLst>
          </p:cNvPr>
          <p:cNvGrpSpPr/>
          <p:nvPr userDrawn="1"/>
        </p:nvGrpSpPr>
        <p:grpSpPr>
          <a:xfrm>
            <a:off x="7566351" y="2508898"/>
            <a:ext cx="339007" cy="338901"/>
            <a:chOff x="4460225" y="3211300"/>
            <a:chExt cx="481475" cy="481325"/>
          </a:xfrm>
        </p:grpSpPr>
        <p:sp>
          <p:nvSpPr>
            <p:cNvPr id="1216" name="Google Shape;11049;p76">
              <a:extLst>
                <a:ext uri="{FF2B5EF4-FFF2-40B4-BE49-F238E27FC236}">
                  <a16:creationId xmlns:a16="http://schemas.microsoft.com/office/drawing/2014/main" xmlns="" id="{6502C8DC-5D64-4D8E-AA7A-D2366E92D134}"/>
                </a:ext>
              </a:extLst>
            </p:cNvPr>
            <p:cNvSpPr/>
            <p:nvPr/>
          </p:nvSpPr>
          <p:spPr>
            <a:xfrm>
              <a:off x="4602350" y="3353250"/>
              <a:ext cx="205125" cy="197375"/>
            </a:xfrm>
            <a:custGeom>
              <a:avLst/>
              <a:gdLst/>
              <a:ahLst/>
              <a:cxnLst/>
              <a:rect l="l" t="t" r="r" b="b"/>
              <a:pathLst>
                <a:path w="8205" h="7895" extrusionOk="0">
                  <a:moveTo>
                    <a:pt x="3947" y="1134"/>
                  </a:moveTo>
                  <a:cubicBezTo>
                    <a:pt x="5085" y="1134"/>
                    <a:pt x="6112" y="1819"/>
                    <a:pt x="6547" y="2870"/>
                  </a:cubicBezTo>
                  <a:cubicBezTo>
                    <a:pt x="6982" y="3924"/>
                    <a:pt x="6743" y="5132"/>
                    <a:pt x="5937" y="5938"/>
                  </a:cubicBezTo>
                  <a:cubicBezTo>
                    <a:pt x="5398" y="6477"/>
                    <a:pt x="4680" y="6762"/>
                    <a:pt x="3948" y="6762"/>
                  </a:cubicBezTo>
                  <a:cubicBezTo>
                    <a:pt x="3585" y="6762"/>
                    <a:pt x="3218" y="6692"/>
                    <a:pt x="2869" y="6548"/>
                  </a:cubicBezTo>
                  <a:cubicBezTo>
                    <a:pt x="1818" y="6113"/>
                    <a:pt x="1133" y="5087"/>
                    <a:pt x="1133" y="3948"/>
                  </a:cubicBezTo>
                  <a:cubicBezTo>
                    <a:pt x="1133" y="2393"/>
                    <a:pt x="2392" y="1134"/>
                    <a:pt x="3947" y="1134"/>
                  </a:cubicBezTo>
                  <a:close/>
                  <a:moveTo>
                    <a:pt x="3944" y="1"/>
                  </a:moveTo>
                  <a:cubicBezTo>
                    <a:pt x="3436" y="1"/>
                    <a:pt x="2925" y="99"/>
                    <a:pt x="2437" y="301"/>
                  </a:cubicBezTo>
                  <a:cubicBezTo>
                    <a:pt x="961" y="914"/>
                    <a:pt x="1" y="2351"/>
                    <a:pt x="1" y="3948"/>
                  </a:cubicBezTo>
                  <a:cubicBezTo>
                    <a:pt x="4" y="6128"/>
                    <a:pt x="1767" y="7892"/>
                    <a:pt x="3947" y="7895"/>
                  </a:cubicBezTo>
                  <a:cubicBezTo>
                    <a:pt x="5544" y="7895"/>
                    <a:pt x="6982" y="6934"/>
                    <a:pt x="7595" y="5458"/>
                  </a:cubicBezTo>
                  <a:cubicBezTo>
                    <a:pt x="8204" y="3984"/>
                    <a:pt x="7866" y="2287"/>
                    <a:pt x="6737" y="1158"/>
                  </a:cubicBezTo>
                  <a:cubicBezTo>
                    <a:pt x="5981" y="402"/>
                    <a:pt x="4971" y="1"/>
                    <a:pt x="394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217" name="Google Shape;11050;p76">
              <a:extLst>
                <a:ext uri="{FF2B5EF4-FFF2-40B4-BE49-F238E27FC236}">
                  <a16:creationId xmlns:a16="http://schemas.microsoft.com/office/drawing/2014/main" xmlns="" id="{17EC0CCC-01A7-42EA-AB70-EEAAD0BBE4DE}"/>
                </a:ext>
              </a:extLst>
            </p:cNvPr>
            <p:cNvSpPr/>
            <p:nvPr/>
          </p:nvSpPr>
          <p:spPr>
            <a:xfrm>
              <a:off x="4460225" y="3211300"/>
              <a:ext cx="481475" cy="481325"/>
            </a:xfrm>
            <a:custGeom>
              <a:avLst/>
              <a:gdLst/>
              <a:ahLst/>
              <a:cxnLst/>
              <a:rect l="l" t="t" r="r" b="b"/>
              <a:pathLst>
                <a:path w="19259" h="19253" extrusionOk="0">
                  <a:moveTo>
                    <a:pt x="9632" y="1126"/>
                  </a:moveTo>
                  <a:cubicBezTo>
                    <a:pt x="10704" y="1126"/>
                    <a:pt x="11649" y="1824"/>
                    <a:pt x="11972" y="2845"/>
                  </a:cubicBezTo>
                  <a:cubicBezTo>
                    <a:pt x="12049" y="3090"/>
                    <a:pt x="12276" y="3240"/>
                    <a:pt x="12513" y="3240"/>
                  </a:cubicBezTo>
                  <a:cubicBezTo>
                    <a:pt x="12600" y="3240"/>
                    <a:pt x="12689" y="3220"/>
                    <a:pt x="12772" y="3177"/>
                  </a:cubicBezTo>
                  <a:cubicBezTo>
                    <a:pt x="13131" y="2990"/>
                    <a:pt x="13520" y="2899"/>
                    <a:pt x="13906" y="2899"/>
                  </a:cubicBezTo>
                  <a:cubicBezTo>
                    <a:pt x="14542" y="2899"/>
                    <a:pt x="15169" y="3146"/>
                    <a:pt x="15641" y="3617"/>
                  </a:cubicBezTo>
                  <a:cubicBezTo>
                    <a:pt x="16399" y="4375"/>
                    <a:pt x="16577" y="5535"/>
                    <a:pt x="16082" y="6486"/>
                  </a:cubicBezTo>
                  <a:cubicBezTo>
                    <a:pt x="15922" y="6797"/>
                    <a:pt x="16079" y="7180"/>
                    <a:pt x="16414" y="7286"/>
                  </a:cubicBezTo>
                  <a:cubicBezTo>
                    <a:pt x="17434" y="7609"/>
                    <a:pt x="18132" y="8554"/>
                    <a:pt x="18132" y="9626"/>
                  </a:cubicBezTo>
                  <a:cubicBezTo>
                    <a:pt x="18132" y="10698"/>
                    <a:pt x="17434" y="11643"/>
                    <a:pt x="16414" y="11966"/>
                  </a:cubicBezTo>
                  <a:cubicBezTo>
                    <a:pt x="16079" y="12072"/>
                    <a:pt x="15922" y="12455"/>
                    <a:pt x="16082" y="12766"/>
                  </a:cubicBezTo>
                  <a:cubicBezTo>
                    <a:pt x="16577" y="13718"/>
                    <a:pt x="16399" y="14877"/>
                    <a:pt x="15641" y="15635"/>
                  </a:cubicBezTo>
                  <a:cubicBezTo>
                    <a:pt x="15169" y="16107"/>
                    <a:pt x="14542" y="16354"/>
                    <a:pt x="13906" y="16354"/>
                  </a:cubicBezTo>
                  <a:cubicBezTo>
                    <a:pt x="13520" y="16354"/>
                    <a:pt x="13131" y="16263"/>
                    <a:pt x="12772" y="16076"/>
                  </a:cubicBezTo>
                  <a:cubicBezTo>
                    <a:pt x="12689" y="16033"/>
                    <a:pt x="12600" y="16013"/>
                    <a:pt x="12513" y="16013"/>
                  </a:cubicBezTo>
                  <a:cubicBezTo>
                    <a:pt x="12276" y="16013"/>
                    <a:pt x="12049" y="16163"/>
                    <a:pt x="11972" y="16408"/>
                  </a:cubicBezTo>
                  <a:cubicBezTo>
                    <a:pt x="11649" y="17428"/>
                    <a:pt x="10704" y="18126"/>
                    <a:pt x="9632" y="18126"/>
                  </a:cubicBezTo>
                  <a:cubicBezTo>
                    <a:pt x="8560" y="18126"/>
                    <a:pt x="7615" y="17428"/>
                    <a:pt x="7292" y="16408"/>
                  </a:cubicBezTo>
                  <a:cubicBezTo>
                    <a:pt x="7215" y="16163"/>
                    <a:pt x="6988" y="16013"/>
                    <a:pt x="6751" y="16013"/>
                  </a:cubicBezTo>
                  <a:cubicBezTo>
                    <a:pt x="6664" y="16013"/>
                    <a:pt x="6575" y="16033"/>
                    <a:pt x="6492" y="16076"/>
                  </a:cubicBezTo>
                  <a:cubicBezTo>
                    <a:pt x="6133" y="16263"/>
                    <a:pt x="5744" y="16354"/>
                    <a:pt x="5358" y="16354"/>
                  </a:cubicBezTo>
                  <a:cubicBezTo>
                    <a:pt x="4722" y="16354"/>
                    <a:pt x="4095" y="16107"/>
                    <a:pt x="3623" y="15635"/>
                  </a:cubicBezTo>
                  <a:cubicBezTo>
                    <a:pt x="2865" y="14877"/>
                    <a:pt x="2687" y="13718"/>
                    <a:pt x="3183" y="12766"/>
                  </a:cubicBezTo>
                  <a:cubicBezTo>
                    <a:pt x="3343" y="12455"/>
                    <a:pt x="3186" y="12072"/>
                    <a:pt x="2850" y="11966"/>
                  </a:cubicBezTo>
                  <a:cubicBezTo>
                    <a:pt x="1830" y="11643"/>
                    <a:pt x="1132" y="10698"/>
                    <a:pt x="1132" y="9626"/>
                  </a:cubicBezTo>
                  <a:cubicBezTo>
                    <a:pt x="1132" y="8554"/>
                    <a:pt x="1830" y="7609"/>
                    <a:pt x="2850" y="7286"/>
                  </a:cubicBezTo>
                  <a:cubicBezTo>
                    <a:pt x="3186" y="7180"/>
                    <a:pt x="3343" y="6797"/>
                    <a:pt x="3183" y="6486"/>
                  </a:cubicBezTo>
                  <a:cubicBezTo>
                    <a:pt x="2687" y="5535"/>
                    <a:pt x="2865" y="4375"/>
                    <a:pt x="3623" y="3617"/>
                  </a:cubicBezTo>
                  <a:cubicBezTo>
                    <a:pt x="4095" y="3146"/>
                    <a:pt x="4722" y="2899"/>
                    <a:pt x="5358" y="2899"/>
                  </a:cubicBezTo>
                  <a:cubicBezTo>
                    <a:pt x="5744" y="2899"/>
                    <a:pt x="6133" y="2990"/>
                    <a:pt x="6492" y="3177"/>
                  </a:cubicBezTo>
                  <a:cubicBezTo>
                    <a:pt x="6575" y="3220"/>
                    <a:pt x="6664" y="3240"/>
                    <a:pt x="6751" y="3240"/>
                  </a:cubicBezTo>
                  <a:cubicBezTo>
                    <a:pt x="6988" y="3240"/>
                    <a:pt x="7215" y="3090"/>
                    <a:pt x="7292" y="2845"/>
                  </a:cubicBezTo>
                  <a:cubicBezTo>
                    <a:pt x="7615" y="1824"/>
                    <a:pt x="8560" y="1126"/>
                    <a:pt x="9632" y="1126"/>
                  </a:cubicBezTo>
                  <a:close/>
                  <a:moveTo>
                    <a:pt x="9632" y="0"/>
                  </a:moveTo>
                  <a:cubicBezTo>
                    <a:pt x="8291" y="0"/>
                    <a:pt x="7062" y="746"/>
                    <a:pt x="6447" y="1936"/>
                  </a:cubicBezTo>
                  <a:cubicBezTo>
                    <a:pt x="6091" y="1823"/>
                    <a:pt x="5726" y="1768"/>
                    <a:pt x="5364" y="1768"/>
                  </a:cubicBezTo>
                  <a:cubicBezTo>
                    <a:pt x="4426" y="1768"/>
                    <a:pt x="3508" y="2136"/>
                    <a:pt x="2826" y="2820"/>
                  </a:cubicBezTo>
                  <a:cubicBezTo>
                    <a:pt x="1878" y="3765"/>
                    <a:pt x="1537" y="5163"/>
                    <a:pt x="1942" y="6441"/>
                  </a:cubicBezTo>
                  <a:cubicBezTo>
                    <a:pt x="749" y="7054"/>
                    <a:pt x="0" y="8286"/>
                    <a:pt x="6" y="9626"/>
                  </a:cubicBezTo>
                  <a:cubicBezTo>
                    <a:pt x="0" y="10967"/>
                    <a:pt x="749" y="12199"/>
                    <a:pt x="1942" y="12812"/>
                  </a:cubicBezTo>
                  <a:cubicBezTo>
                    <a:pt x="1537" y="14089"/>
                    <a:pt x="1878" y="15487"/>
                    <a:pt x="2826" y="16432"/>
                  </a:cubicBezTo>
                  <a:cubicBezTo>
                    <a:pt x="3508" y="17116"/>
                    <a:pt x="4426" y="17484"/>
                    <a:pt x="5364" y="17484"/>
                  </a:cubicBezTo>
                  <a:cubicBezTo>
                    <a:pt x="5726" y="17484"/>
                    <a:pt x="6091" y="17429"/>
                    <a:pt x="6447" y="17317"/>
                  </a:cubicBezTo>
                  <a:cubicBezTo>
                    <a:pt x="7062" y="18506"/>
                    <a:pt x="8291" y="19252"/>
                    <a:pt x="9632" y="19252"/>
                  </a:cubicBezTo>
                  <a:cubicBezTo>
                    <a:pt x="10973" y="19252"/>
                    <a:pt x="12202" y="18506"/>
                    <a:pt x="12818" y="17317"/>
                  </a:cubicBezTo>
                  <a:cubicBezTo>
                    <a:pt x="13173" y="17429"/>
                    <a:pt x="13538" y="17484"/>
                    <a:pt x="13900" y="17484"/>
                  </a:cubicBezTo>
                  <a:cubicBezTo>
                    <a:pt x="14838" y="17484"/>
                    <a:pt x="15756" y="17116"/>
                    <a:pt x="16438" y="16432"/>
                  </a:cubicBezTo>
                  <a:cubicBezTo>
                    <a:pt x="17386" y="15487"/>
                    <a:pt x="17727" y="14089"/>
                    <a:pt x="17323" y="12812"/>
                  </a:cubicBezTo>
                  <a:cubicBezTo>
                    <a:pt x="18512" y="12196"/>
                    <a:pt x="19258" y="10967"/>
                    <a:pt x="19258" y="9626"/>
                  </a:cubicBezTo>
                  <a:cubicBezTo>
                    <a:pt x="19258" y="8286"/>
                    <a:pt x="18512" y="7057"/>
                    <a:pt x="17323" y="6441"/>
                  </a:cubicBezTo>
                  <a:cubicBezTo>
                    <a:pt x="17727" y="5163"/>
                    <a:pt x="17386" y="3765"/>
                    <a:pt x="16438" y="2820"/>
                  </a:cubicBezTo>
                  <a:cubicBezTo>
                    <a:pt x="15756" y="2136"/>
                    <a:pt x="14838" y="1768"/>
                    <a:pt x="13900" y="1768"/>
                  </a:cubicBezTo>
                  <a:cubicBezTo>
                    <a:pt x="13538" y="1768"/>
                    <a:pt x="13173" y="1823"/>
                    <a:pt x="12818" y="1936"/>
                  </a:cubicBezTo>
                  <a:cubicBezTo>
                    <a:pt x="12202" y="746"/>
                    <a:pt x="10973" y="0"/>
                    <a:pt x="96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sp>
        <p:nvSpPr>
          <p:cNvPr id="1218" name="Google Shape;11051;p76">
            <a:extLst>
              <a:ext uri="{FF2B5EF4-FFF2-40B4-BE49-F238E27FC236}">
                <a16:creationId xmlns:a16="http://schemas.microsoft.com/office/drawing/2014/main" xmlns="" id="{A3BF0B85-7AEB-4DF6-A794-E2395410296C}"/>
              </a:ext>
            </a:extLst>
          </p:cNvPr>
          <p:cNvSpPr/>
          <p:nvPr userDrawn="1"/>
        </p:nvSpPr>
        <p:spPr>
          <a:xfrm>
            <a:off x="7990101" y="2527674"/>
            <a:ext cx="340186" cy="300545"/>
          </a:xfrm>
          <a:custGeom>
            <a:avLst/>
            <a:gdLst/>
            <a:ahLst/>
            <a:cxnLst/>
            <a:rect l="l" t="t" r="r" b="b"/>
            <a:pathLst>
              <a:path w="19326" h="17074" extrusionOk="0">
                <a:moveTo>
                  <a:pt x="14226" y="1132"/>
                </a:moveTo>
                <a:cubicBezTo>
                  <a:pt x="15314" y="1132"/>
                  <a:pt x="16352" y="1605"/>
                  <a:pt x="17070" y="2425"/>
                </a:cubicBezTo>
                <a:cubicBezTo>
                  <a:pt x="17798" y="3252"/>
                  <a:pt x="18196" y="4366"/>
                  <a:pt x="18196" y="5568"/>
                </a:cubicBezTo>
                <a:cubicBezTo>
                  <a:pt x="18193" y="8476"/>
                  <a:pt x="15599" y="10686"/>
                  <a:pt x="11671" y="14032"/>
                </a:cubicBezTo>
                <a:cubicBezTo>
                  <a:pt x="11025" y="14581"/>
                  <a:pt x="10364" y="15146"/>
                  <a:pt x="9663" y="15756"/>
                </a:cubicBezTo>
                <a:cubicBezTo>
                  <a:pt x="8963" y="15146"/>
                  <a:pt x="8301" y="14581"/>
                  <a:pt x="7655" y="14032"/>
                </a:cubicBezTo>
                <a:cubicBezTo>
                  <a:pt x="3727" y="10686"/>
                  <a:pt x="1133" y="8476"/>
                  <a:pt x="1133" y="5568"/>
                </a:cubicBezTo>
                <a:cubicBezTo>
                  <a:pt x="1133" y="4366"/>
                  <a:pt x="1535" y="3252"/>
                  <a:pt x="2259" y="2425"/>
                </a:cubicBezTo>
                <a:cubicBezTo>
                  <a:pt x="2977" y="1605"/>
                  <a:pt x="4015" y="1132"/>
                  <a:pt x="5103" y="1132"/>
                </a:cubicBezTo>
                <a:cubicBezTo>
                  <a:pt x="5113" y="1132"/>
                  <a:pt x="5124" y="1132"/>
                  <a:pt x="5134" y="1132"/>
                </a:cubicBezTo>
                <a:cubicBezTo>
                  <a:pt x="6686" y="1132"/>
                  <a:pt x="7691" y="2090"/>
                  <a:pt x="8259" y="2890"/>
                </a:cubicBezTo>
                <a:cubicBezTo>
                  <a:pt x="8631" y="3421"/>
                  <a:pt x="8920" y="4001"/>
                  <a:pt x="9126" y="4614"/>
                </a:cubicBezTo>
                <a:cubicBezTo>
                  <a:pt x="9212" y="4875"/>
                  <a:pt x="9438" y="5006"/>
                  <a:pt x="9665" y="5006"/>
                </a:cubicBezTo>
                <a:cubicBezTo>
                  <a:pt x="9891" y="5006"/>
                  <a:pt x="10118" y="4875"/>
                  <a:pt x="10204" y="4614"/>
                </a:cubicBezTo>
                <a:cubicBezTo>
                  <a:pt x="10409" y="4001"/>
                  <a:pt x="10699" y="3421"/>
                  <a:pt x="11070" y="2890"/>
                </a:cubicBezTo>
                <a:cubicBezTo>
                  <a:pt x="11641" y="2090"/>
                  <a:pt x="12643" y="1132"/>
                  <a:pt x="14195" y="1132"/>
                </a:cubicBezTo>
                <a:cubicBezTo>
                  <a:pt x="14206" y="1132"/>
                  <a:pt x="14216" y="1132"/>
                  <a:pt x="14226" y="1132"/>
                </a:cubicBezTo>
                <a:close/>
                <a:moveTo>
                  <a:pt x="5103" y="0"/>
                </a:moveTo>
                <a:cubicBezTo>
                  <a:pt x="3689" y="0"/>
                  <a:pt x="2343" y="612"/>
                  <a:pt x="1411" y="1676"/>
                </a:cubicBezTo>
                <a:cubicBezTo>
                  <a:pt x="502" y="2709"/>
                  <a:pt x="1" y="4092"/>
                  <a:pt x="1" y="5568"/>
                </a:cubicBezTo>
                <a:cubicBezTo>
                  <a:pt x="1" y="7174"/>
                  <a:pt x="629" y="8672"/>
                  <a:pt x="1976" y="10275"/>
                </a:cubicBezTo>
                <a:cubicBezTo>
                  <a:pt x="3180" y="11710"/>
                  <a:pt x="4914" y="13183"/>
                  <a:pt x="6922" y="14895"/>
                </a:cubicBezTo>
                <a:cubicBezTo>
                  <a:pt x="7670" y="15532"/>
                  <a:pt x="8443" y="16191"/>
                  <a:pt x="9265" y="16909"/>
                </a:cubicBezTo>
                <a:lnTo>
                  <a:pt x="9292" y="16933"/>
                </a:lnTo>
                <a:cubicBezTo>
                  <a:pt x="9397" y="17027"/>
                  <a:pt x="9530" y="17074"/>
                  <a:pt x="9664" y="17074"/>
                </a:cubicBezTo>
                <a:cubicBezTo>
                  <a:pt x="9797" y="17074"/>
                  <a:pt x="9930" y="17027"/>
                  <a:pt x="10038" y="16933"/>
                </a:cubicBezTo>
                <a:lnTo>
                  <a:pt x="10062" y="16909"/>
                </a:lnTo>
                <a:cubicBezTo>
                  <a:pt x="10883" y="16191"/>
                  <a:pt x="11659" y="15532"/>
                  <a:pt x="12405" y="14895"/>
                </a:cubicBezTo>
                <a:cubicBezTo>
                  <a:pt x="14413" y="13183"/>
                  <a:pt x="16146" y="11707"/>
                  <a:pt x="17351" y="10275"/>
                </a:cubicBezTo>
                <a:cubicBezTo>
                  <a:pt x="18697" y="8672"/>
                  <a:pt x="19325" y="7174"/>
                  <a:pt x="19325" y="5568"/>
                </a:cubicBezTo>
                <a:cubicBezTo>
                  <a:pt x="19325" y="4092"/>
                  <a:pt x="18824" y="2709"/>
                  <a:pt x="17915" y="1676"/>
                </a:cubicBezTo>
                <a:cubicBezTo>
                  <a:pt x="16983" y="612"/>
                  <a:pt x="15637" y="0"/>
                  <a:pt x="14224" y="0"/>
                </a:cubicBezTo>
                <a:cubicBezTo>
                  <a:pt x="14213" y="0"/>
                  <a:pt x="14203" y="0"/>
                  <a:pt x="14192" y="0"/>
                </a:cubicBezTo>
                <a:cubicBezTo>
                  <a:pt x="12157" y="0"/>
                  <a:pt x="10868" y="1217"/>
                  <a:pt x="10143" y="2238"/>
                </a:cubicBezTo>
                <a:cubicBezTo>
                  <a:pt x="9968" y="2485"/>
                  <a:pt x="9808" y="2748"/>
                  <a:pt x="9663" y="3017"/>
                </a:cubicBezTo>
                <a:cubicBezTo>
                  <a:pt x="9518" y="2748"/>
                  <a:pt x="9358" y="2485"/>
                  <a:pt x="9183" y="2238"/>
                </a:cubicBezTo>
                <a:cubicBezTo>
                  <a:pt x="8458" y="1217"/>
                  <a:pt x="7169" y="0"/>
                  <a:pt x="5134" y="0"/>
                </a:cubicBezTo>
                <a:cubicBezTo>
                  <a:pt x="5124" y="0"/>
                  <a:pt x="5113" y="0"/>
                  <a:pt x="510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5D74"/>
              </a:solidFill>
            </a:endParaRPr>
          </a:p>
        </p:txBody>
      </p:sp>
      <p:grpSp>
        <p:nvGrpSpPr>
          <p:cNvPr id="1219" name="Google Shape;11052;p76">
            <a:extLst>
              <a:ext uri="{FF2B5EF4-FFF2-40B4-BE49-F238E27FC236}">
                <a16:creationId xmlns:a16="http://schemas.microsoft.com/office/drawing/2014/main" xmlns="" id="{069B4A3E-979F-4832-B72D-DF3779C8680A}"/>
              </a:ext>
            </a:extLst>
          </p:cNvPr>
          <p:cNvGrpSpPr/>
          <p:nvPr userDrawn="1"/>
        </p:nvGrpSpPr>
        <p:grpSpPr>
          <a:xfrm>
            <a:off x="6859688" y="3786976"/>
            <a:ext cx="342034" cy="280654"/>
            <a:chOff x="5647000" y="3252650"/>
            <a:chExt cx="485775" cy="398600"/>
          </a:xfrm>
        </p:grpSpPr>
        <p:sp>
          <p:nvSpPr>
            <p:cNvPr id="1220" name="Google Shape;11053;p76">
              <a:extLst>
                <a:ext uri="{FF2B5EF4-FFF2-40B4-BE49-F238E27FC236}">
                  <a16:creationId xmlns:a16="http://schemas.microsoft.com/office/drawing/2014/main" xmlns="" id="{508BB1DA-FAEF-43C3-8318-0F3F6BF552DE}"/>
                </a:ext>
              </a:extLst>
            </p:cNvPr>
            <p:cNvSpPr/>
            <p:nvPr/>
          </p:nvSpPr>
          <p:spPr>
            <a:xfrm>
              <a:off x="5762575" y="3252650"/>
              <a:ext cx="113250" cy="143825"/>
            </a:xfrm>
            <a:custGeom>
              <a:avLst/>
              <a:gdLst/>
              <a:ahLst/>
              <a:cxnLst/>
              <a:rect l="l" t="t" r="r" b="b"/>
              <a:pathLst>
                <a:path w="4530" h="5753" extrusionOk="0">
                  <a:moveTo>
                    <a:pt x="2265" y="1133"/>
                  </a:moveTo>
                  <a:cubicBezTo>
                    <a:pt x="2383" y="1133"/>
                    <a:pt x="2667" y="1348"/>
                    <a:pt x="2960" y="1930"/>
                  </a:cubicBezTo>
                  <a:cubicBezTo>
                    <a:pt x="3246" y="2501"/>
                    <a:pt x="3397" y="3147"/>
                    <a:pt x="3397" y="3488"/>
                  </a:cubicBezTo>
                  <a:cubicBezTo>
                    <a:pt x="3397" y="4113"/>
                    <a:pt x="2890" y="4621"/>
                    <a:pt x="2265" y="4621"/>
                  </a:cubicBezTo>
                  <a:cubicBezTo>
                    <a:pt x="1637" y="4621"/>
                    <a:pt x="1133" y="4113"/>
                    <a:pt x="1133" y="3488"/>
                  </a:cubicBezTo>
                  <a:cubicBezTo>
                    <a:pt x="1133" y="3147"/>
                    <a:pt x="1284" y="2501"/>
                    <a:pt x="1568" y="1930"/>
                  </a:cubicBezTo>
                  <a:cubicBezTo>
                    <a:pt x="1860" y="1348"/>
                    <a:pt x="2144" y="1133"/>
                    <a:pt x="2265" y="1133"/>
                  </a:cubicBezTo>
                  <a:close/>
                  <a:moveTo>
                    <a:pt x="2265" y="1"/>
                  </a:moveTo>
                  <a:cubicBezTo>
                    <a:pt x="1613" y="1"/>
                    <a:pt x="1024" y="493"/>
                    <a:pt x="556" y="1423"/>
                  </a:cubicBezTo>
                  <a:cubicBezTo>
                    <a:pt x="218" y="2096"/>
                    <a:pt x="1" y="2909"/>
                    <a:pt x="1" y="3488"/>
                  </a:cubicBezTo>
                  <a:cubicBezTo>
                    <a:pt x="1" y="4738"/>
                    <a:pt x="1012" y="5750"/>
                    <a:pt x="2265" y="5753"/>
                  </a:cubicBezTo>
                  <a:cubicBezTo>
                    <a:pt x="3515" y="5750"/>
                    <a:pt x="4527" y="4738"/>
                    <a:pt x="4530" y="3488"/>
                  </a:cubicBezTo>
                  <a:cubicBezTo>
                    <a:pt x="4530" y="2909"/>
                    <a:pt x="4309" y="2096"/>
                    <a:pt x="3971" y="1423"/>
                  </a:cubicBezTo>
                  <a:cubicBezTo>
                    <a:pt x="3503" y="493"/>
                    <a:pt x="2914" y="1"/>
                    <a:pt x="22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221" name="Google Shape;11054;p76">
              <a:extLst>
                <a:ext uri="{FF2B5EF4-FFF2-40B4-BE49-F238E27FC236}">
                  <a16:creationId xmlns:a16="http://schemas.microsoft.com/office/drawing/2014/main" xmlns="" id="{26A21FF9-DBAA-4D74-836C-F70BFC6D7E39}"/>
                </a:ext>
              </a:extLst>
            </p:cNvPr>
            <p:cNvSpPr/>
            <p:nvPr/>
          </p:nvSpPr>
          <p:spPr>
            <a:xfrm>
              <a:off x="5647000" y="3371750"/>
              <a:ext cx="124425" cy="136450"/>
            </a:xfrm>
            <a:custGeom>
              <a:avLst/>
              <a:gdLst/>
              <a:ahLst/>
              <a:cxnLst/>
              <a:rect l="l" t="t" r="r" b="b"/>
              <a:pathLst>
                <a:path w="4977" h="5458" extrusionOk="0">
                  <a:moveTo>
                    <a:pt x="1510" y="1131"/>
                  </a:moveTo>
                  <a:cubicBezTo>
                    <a:pt x="1680" y="1131"/>
                    <a:pt x="1994" y="1221"/>
                    <a:pt x="2422" y="1496"/>
                  </a:cubicBezTo>
                  <a:cubicBezTo>
                    <a:pt x="2969" y="1852"/>
                    <a:pt x="3425" y="2333"/>
                    <a:pt x="3594" y="2625"/>
                  </a:cubicBezTo>
                  <a:cubicBezTo>
                    <a:pt x="3908" y="3166"/>
                    <a:pt x="3721" y="3860"/>
                    <a:pt x="3180" y="4171"/>
                  </a:cubicBezTo>
                  <a:cubicBezTo>
                    <a:pt x="3000" y="4276"/>
                    <a:pt x="2801" y="4325"/>
                    <a:pt x="2603" y="4325"/>
                  </a:cubicBezTo>
                  <a:cubicBezTo>
                    <a:pt x="2200" y="4325"/>
                    <a:pt x="1804" y="4120"/>
                    <a:pt x="1595" y="3758"/>
                  </a:cubicBezTo>
                  <a:cubicBezTo>
                    <a:pt x="1423" y="3462"/>
                    <a:pt x="1233" y="2828"/>
                    <a:pt x="1193" y="2191"/>
                  </a:cubicBezTo>
                  <a:cubicBezTo>
                    <a:pt x="1157" y="1538"/>
                    <a:pt x="1296" y="1212"/>
                    <a:pt x="1399" y="1155"/>
                  </a:cubicBezTo>
                  <a:cubicBezTo>
                    <a:pt x="1432" y="1137"/>
                    <a:pt x="1471" y="1131"/>
                    <a:pt x="1510" y="1131"/>
                  </a:cubicBezTo>
                  <a:close/>
                  <a:moveTo>
                    <a:pt x="1512" y="1"/>
                  </a:moveTo>
                  <a:cubicBezTo>
                    <a:pt x="1262" y="1"/>
                    <a:pt x="1033" y="59"/>
                    <a:pt x="831" y="177"/>
                  </a:cubicBezTo>
                  <a:cubicBezTo>
                    <a:pt x="269" y="500"/>
                    <a:pt x="1" y="1221"/>
                    <a:pt x="61" y="2260"/>
                  </a:cubicBezTo>
                  <a:cubicBezTo>
                    <a:pt x="106" y="3012"/>
                    <a:pt x="324" y="3821"/>
                    <a:pt x="614" y="4325"/>
                  </a:cubicBezTo>
                  <a:cubicBezTo>
                    <a:pt x="919" y="4851"/>
                    <a:pt x="1420" y="5231"/>
                    <a:pt x="2009" y="5382"/>
                  </a:cubicBezTo>
                  <a:cubicBezTo>
                    <a:pt x="2205" y="5431"/>
                    <a:pt x="2404" y="5458"/>
                    <a:pt x="2607" y="5458"/>
                  </a:cubicBezTo>
                  <a:cubicBezTo>
                    <a:pt x="2609" y="5458"/>
                    <a:pt x="2612" y="5458"/>
                    <a:pt x="2615" y="5458"/>
                  </a:cubicBezTo>
                  <a:cubicBezTo>
                    <a:pt x="3421" y="5458"/>
                    <a:pt x="4166" y="5026"/>
                    <a:pt x="4572" y="4328"/>
                  </a:cubicBezTo>
                  <a:cubicBezTo>
                    <a:pt x="4977" y="3628"/>
                    <a:pt x="4977" y="2761"/>
                    <a:pt x="4572" y="2061"/>
                  </a:cubicBezTo>
                  <a:cubicBezTo>
                    <a:pt x="4282" y="1560"/>
                    <a:pt x="3678" y="968"/>
                    <a:pt x="3035" y="548"/>
                  </a:cubicBezTo>
                  <a:cubicBezTo>
                    <a:pt x="2471" y="185"/>
                    <a:pt x="1957" y="1"/>
                    <a:pt x="151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222" name="Google Shape;11055;p76">
              <a:extLst>
                <a:ext uri="{FF2B5EF4-FFF2-40B4-BE49-F238E27FC236}">
                  <a16:creationId xmlns:a16="http://schemas.microsoft.com/office/drawing/2014/main" xmlns="" id="{8657D773-6802-456B-AE24-D488D233A84C}"/>
                </a:ext>
              </a:extLst>
            </p:cNvPr>
            <p:cNvSpPr/>
            <p:nvPr/>
          </p:nvSpPr>
          <p:spPr>
            <a:xfrm>
              <a:off x="5904100" y="3252650"/>
              <a:ext cx="113275" cy="143825"/>
            </a:xfrm>
            <a:custGeom>
              <a:avLst/>
              <a:gdLst/>
              <a:ahLst/>
              <a:cxnLst/>
              <a:rect l="l" t="t" r="r" b="b"/>
              <a:pathLst>
                <a:path w="4531" h="5753" extrusionOk="0">
                  <a:moveTo>
                    <a:pt x="2266" y="1133"/>
                  </a:moveTo>
                  <a:cubicBezTo>
                    <a:pt x="2383" y="1133"/>
                    <a:pt x="2667" y="1348"/>
                    <a:pt x="2960" y="1930"/>
                  </a:cubicBezTo>
                  <a:cubicBezTo>
                    <a:pt x="3247" y="2501"/>
                    <a:pt x="3398" y="3147"/>
                    <a:pt x="3398" y="3488"/>
                  </a:cubicBezTo>
                  <a:cubicBezTo>
                    <a:pt x="3398" y="4113"/>
                    <a:pt x="2891" y="4621"/>
                    <a:pt x="2266" y="4621"/>
                  </a:cubicBezTo>
                  <a:cubicBezTo>
                    <a:pt x="1638" y="4621"/>
                    <a:pt x="1133" y="4113"/>
                    <a:pt x="1133" y="3488"/>
                  </a:cubicBezTo>
                  <a:cubicBezTo>
                    <a:pt x="1133" y="3147"/>
                    <a:pt x="1284" y="2501"/>
                    <a:pt x="1568" y="1930"/>
                  </a:cubicBezTo>
                  <a:cubicBezTo>
                    <a:pt x="1861" y="1348"/>
                    <a:pt x="2145" y="1133"/>
                    <a:pt x="2266" y="1133"/>
                  </a:cubicBezTo>
                  <a:close/>
                  <a:moveTo>
                    <a:pt x="2266" y="1"/>
                  </a:moveTo>
                  <a:cubicBezTo>
                    <a:pt x="1613" y="1"/>
                    <a:pt x="1025" y="493"/>
                    <a:pt x="557" y="1423"/>
                  </a:cubicBezTo>
                  <a:cubicBezTo>
                    <a:pt x="218" y="2096"/>
                    <a:pt x="1" y="2909"/>
                    <a:pt x="1" y="3488"/>
                  </a:cubicBezTo>
                  <a:cubicBezTo>
                    <a:pt x="1" y="4738"/>
                    <a:pt x="1012" y="5753"/>
                    <a:pt x="2266" y="5753"/>
                  </a:cubicBezTo>
                  <a:cubicBezTo>
                    <a:pt x="3516" y="5753"/>
                    <a:pt x="4530" y="4738"/>
                    <a:pt x="4530" y="3488"/>
                  </a:cubicBezTo>
                  <a:cubicBezTo>
                    <a:pt x="4530" y="2909"/>
                    <a:pt x="4310" y="2096"/>
                    <a:pt x="3972" y="1423"/>
                  </a:cubicBezTo>
                  <a:cubicBezTo>
                    <a:pt x="3507" y="493"/>
                    <a:pt x="2915" y="1"/>
                    <a:pt x="22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223" name="Google Shape;11056;p76">
              <a:extLst>
                <a:ext uri="{FF2B5EF4-FFF2-40B4-BE49-F238E27FC236}">
                  <a16:creationId xmlns:a16="http://schemas.microsoft.com/office/drawing/2014/main" xmlns="" id="{83C41E2F-C4DA-4425-9C03-938B88BC7906}"/>
                </a:ext>
              </a:extLst>
            </p:cNvPr>
            <p:cNvSpPr/>
            <p:nvPr/>
          </p:nvSpPr>
          <p:spPr>
            <a:xfrm>
              <a:off x="5996750" y="3371150"/>
              <a:ext cx="136025" cy="136525"/>
            </a:xfrm>
            <a:custGeom>
              <a:avLst/>
              <a:gdLst/>
              <a:ahLst/>
              <a:cxnLst/>
              <a:rect l="l" t="t" r="r" b="b"/>
              <a:pathLst>
                <a:path w="5441" h="5461" extrusionOk="0">
                  <a:moveTo>
                    <a:pt x="3955" y="1136"/>
                  </a:moveTo>
                  <a:cubicBezTo>
                    <a:pt x="3986" y="1136"/>
                    <a:pt x="4019" y="1143"/>
                    <a:pt x="4049" y="1158"/>
                  </a:cubicBezTo>
                  <a:cubicBezTo>
                    <a:pt x="4152" y="1218"/>
                    <a:pt x="4290" y="1541"/>
                    <a:pt x="4251" y="2194"/>
                  </a:cubicBezTo>
                  <a:cubicBezTo>
                    <a:pt x="4215" y="2834"/>
                    <a:pt x="4022" y="3468"/>
                    <a:pt x="3853" y="3761"/>
                  </a:cubicBezTo>
                  <a:cubicBezTo>
                    <a:pt x="3644" y="4124"/>
                    <a:pt x="3246" y="4329"/>
                    <a:pt x="2842" y="4329"/>
                  </a:cubicBezTo>
                  <a:cubicBezTo>
                    <a:pt x="2645" y="4329"/>
                    <a:pt x="2447" y="4280"/>
                    <a:pt x="2267" y="4177"/>
                  </a:cubicBezTo>
                  <a:cubicBezTo>
                    <a:pt x="2008" y="4026"/>
                    <a:pt x="1815" y="3779"/>
                    <a:pt x="1739" y="3489"/>
                  </a:cubicBezTo>
                  <a:cubicBezTo>
                    <a:pt x="1661" y="3199"/>
                    <a:pt x="1703" y="2888"/>
                    <a:pt x="1854" y="2628"/>
                  </a:cubicBezTo>
                  <a:cubicBezTo>
                    <a:pt x="2020" y="2338"/>
                    <a:pt x="2479" y="1855"/>
                    <a:pt x="3025" y="1502"/>
                  </a:cubicBezTo>
                  <a:cubicBezTo>
                    <a:pt x="3451" y="1224"/>
                    <a:pt x="3768" y="1137"/>
                    <a:pt x="3937" y="1137"/>
                  </a:cubicBezTo>
                  <a:cubicBezTo>
                    <a:pt x="3943" y="1136"/>
                    <a:pt x="3949" y="1136"/>
                    <a:pt x="3955" y="1136"/>
                  </a:cubicBezTo>
                  <a:close/>
                  <a:moveTo>
                    <a:pt x="3932" y="1"/>
                  </a:moveTo>
                  <a:cubicBezTo>
                    <a:pt x="3486" y="1"/>
                    <a:pt x="2972" y="186"/>
                    <a:pt x="2409" y="551"/>
                  </a:cubicBezTo>
                  <a:cubicBezTo>
                    <a:pt x="1766" y="968"/>
                    <a:pt x="1162" y="1562"/>
                    <a:pt x="872" y="2064"/>
                  </a:cubicBezTo>
                  <a:cubicBezTo>
                    <a:pt x="1" y="3572"/>
                    <a:pt x="1091" y="5461"/>
                    <a:pt x="2834" y="5461"/>
                  </a:cubicBezTo>
                  <a:cubicBezTo>
                    <a:pt x="2835" y="5461"/>
                    <a:pt x="2837" y="5461"/>
                    <a:pt x="2838" y="5461"/>
                  </a:cubicBezTo>
                  <a:cubicBezTo>
                    <a:pt x="3037" y="5461"/>
                    <a:pt x="3240" y="5433"/>
                    <a:pt x="3436" y="5385"/>
                  </a:cubicBezTo>
                  <a:cubicBezTo>
                    <a:pt x="4022" y="5234"/>
                    <a:pt x="4526" y="4854"/>
                    <a:pt x="4831" y="4328"/>
                  </a:cubicBezTo>
                  <a:cubicBezTo>
                    <a:pt x="5121" y="3824"/>
                    <a:pt x="5335" y="3015"/>
                    <a:pt x="5380" y="2260"/>
                  </a:cubicBezTo>
                  <a:cubicBezTo>
                    <a:pt x="5441" y="1221"/>
                    <a:pt x="5175" y="503"/>
                    <a:pt x="4614" y="177"/>
                  </a:cubicBezTo>
                  <a:cubicBezTo>
                    <a:pt x="4410" y="59"/>
                    <a:pt x="4182" y="1"/>
                    <a:pt x="39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224" name="Google Shape;11057;p76">
              <a:extLst>
                <a:ext uri="{FF2B5EF4-FFF2-40B4-BE49-F238E27FC236}">
                  <a16:creationId xmlns:a16="http://schemas.microsoft.com/office/drawing/2014/main" xmlns="" id="{CF0BE290-82C2-44D9-A551-9C4F8A9FCBB1}"/>
                </a:ext>
              </a:extLst>
            </p:cNvPr>
            <p:cNvSpPr/>
            <p:nvPr/>
          </p:nvSpPr>
          <p:spPr>
            <a:xfrm>
              <a:off x="5734275" y="3424700"/>
              <a:ext cx="311325" cy="226550"/>
            </a:xfrm>
            <a:custGeom>
              <a:avLst/>
              <a:gdLst/>
              <a:ahLst/>
              <a:cxnLst/>
              <a:rect l="l" t="t" r="r" b="b"/>
              <a:pathLst>
                <a:path w="12453" h="9062" extrusionOk="0">
                  <a:moveTo>
                    <a:pt x="6226" y="1135"/>
                  </a:moveTo>
                  <a:cubicBezTo>
                    <a:pt x="8575" y="1135"/>
                    <a:pt x="9059" y="1815"/>
                    <a:pt x="9059" y="2832"/>
                  </a:cubicBezTo>
                  <a:lnTo>
                    <a:pt x="9059" y="3159"/>
                  </a:lnTo>
                  <a:cubicBezTo>
                    <a:pt x="9056" y="3850"/>
                    <a:pt x="9472" y="4472"/>
                    <a:pt x="10115" y="4732"/>
                  </a:cubicBezTo>
                  <a:cubicBezTo>
                    <a:pt x="10846" y="5031"/>
                    <a:pt x="11323" y="5619"/>
                    <a:pt x="11323" y="6229"/>
                  </a:cubicBezTo>
                  <a:cubicBezTo>
                    <a:pt x="11323" y="6658"/>
                    <a:pt x="11103" y="7069"/>
                    <a:pt x="10704" y="7389"/>
                  </a:cubicBezTo>
                  <a:cubicBezTo>
                    <a:pt x="10269" y="7736"/>
                    <a:pt x="9687" y="7929"/>
                    <a:pt x="9059" y="7929"/>
                  </a:cubicBezTo>
                  <a:cubicBezTo>
                    <a:pt x="9046" y="7929"/>
                    <a:pt x="9034" y="7929"/>
                    <a:pt x="9021" y="7929"/>
                  </a:cubicBezTo>
                  <a:cubicBezTo>
                    <a:pt x="8787" y="7929"/>
                    <a:pt x="8554" y="7902"/>
                    <a:pt x="8328" y="7848"/>
                  </a:cubicBezTo>
                  <a:cubicBezTo>
                    <a:pt x="7639" y="7673"/>
                    <a:pt x="6933" y="7585"/>
                    <a:pt x="6223" y="7585"/>
                  </a:cubicBezTo>
                  <a:cubicBezTo>
                    <a:pt x="5517" y="7585"/>
                    <a:pt x="4813" y="7673"/>
                    <a:pt x="4128" y="7848"/>
                  </a:cubicBezTo>
                  <a:cubicBezTo>
                    <a:pt x="3901" y="7902"/>
                    <a:pt x="3666" y="7929"/>
                    <a:pt x="3434" y="7929"/>
                  </a:cubicBezTo>
                  <a:cubicBezTo>
                    <a:pt x="3422" y="7929"/>
                    <a:pt x="3409" y="7929"/>
                    <a:pt x="3397" y="7929"/>
                  </a:cubicBezTo>
                  <a:cubicBezTo>
                    <a:pt x="2769" y="7929"/>
                    <a:pt x="2183" y="7736"/>
                    <a:pt x="1748" y="7389"/>
                  </a:cubicBezTo>
                  <a:cubicBezTo>
                    <a:pt x="1350" y="7069"/>
                    <a:pt x="1133" y="6658"/>
                    <a:pt x="1133" y="6229"/>
                  </a:cubicBezTo>
                  <a:cubicBezTo>
                    <a:pt x="1133" y="5619"/>
                    <a:pt x="1604" y="5031"/>
                    <a:pt x="2340" y="4732"/>
                  </a:cubicBezTo>
                  <a:cubicBezTo>
                    <a:pt x="2980" y="4472"/>
                    <a:pt x="3397" y="3850"/>
                    <a:pt x="3397" y="3159"/>
                  </a:cubicBezTo>
                  <a:lnTo>
                    <a:pt x="3397" y="2832"/>
                  </a:lnTo>
                  <a:cubicBezTo>
                    <a:pt x="3397" y="1815"/>
                    <a:pt x="3877" y="1135"/>
                    <a:pt x="6226" y="1135"/>
                  </a:cubicBezTo>
                  <a:close/>
                  <a:moveTo>
                    <a:pt x="6226" y="0"/>
                  </a:moveTo>
                  <a:cubicBezTo>
                    <a:pt x="5034" y="0"/>
                    <a:pt x="4185" y="157"/>
                    <a:pt x="3557" y="498"/>
                  </a:cubicBezTo>
                  <a:cubicBezTo>
                    <a:pt x="2700" y="960"/>
                    <a:pt x="2262" y="1745"/>
                    <a:pt x="2262" y="2829"/>
                  </a:cubicBezTo>
                  <a:lnTo>
                    <a:pt x="2262" y="3156"/>
                  </a:lnTo>
                  <a:cubicBezTo>
                    <a:pt x="2265" y="3388"/>
                    <a:pt x="2123" y="3593"/>
                    <a:pt x="1912" y="3681"/>
                  </a:cubicBezTo>
                  <a:cubicBezTo>
                    <a:pt x="749" y="4158"/>
                    <a:pt x="0" y="5157"/>
                    <a:pt x="0" y="6229"/>
                  </a:cubicBezTo>
                  <a:cubicBezTo>
                    <a:pt x="0" y="7790"/>
                    <a:pt x="1522" y="9062"/>
                    <a:pt x="3397" y="9062"/>
                  </a:cubicBezTo>
                  <a:cubicBezTo>
                    <a:pt x="3409" y="9062"/>
                    <a:pt x="3421" y="9062"/>
                    <a:pt x="3433" y="9062"/>
                  </a:cubicBezTo>
                  <a:cubicBezTo>
                    <a:pt x="3760" y="9062"/>
                    <a:pt x="4088" y="9022"/>
                    <a:pt x="4409" y="8944"/>
                  </a:cubicBezTo>
                  <a:cubicBezTo>
                    <a:pt x="5005" y="8793"/>
                    <a:pt x="5616" y="8717"/>
                    <a:pt x="6228" y="8717"/>
                  </a:cubicBezTo>
                  <a:cubicBezTo>
                    <a:pt x="6839" y="8717"/>
                    <a:pt x="7451" y="8793"/>
                    <a:pt x="8047" y="8944"/>
                  </a:cubicBezTo>
                  <a:cubicBezTo>
                    <a:pt x="8366" y="9022"/>
                    <a:pt x="8691" y="9059"/>
                    <a:pt x="9017" y="9059"/>
                  </a:cubicBezTo>
                  <a:cubicBezTo>
                    <a:pt x="9030" y="9059"/>
                    <a:pt x="9043" y="9059"/>
                    <a:pt x="9056" y="9059"/>
                  </a:cubicBezTo>
                  <a:cubicBezTo>
                    <a:pt x="10931" y="9059"/>
                    <a:pt x="12452" y="7787"/>
                    <a:pt x="12452" y="6226"/>
                  </a:cubicBezTo>
                  <a:cubicBezTo>
                    <a:pt x="12452" y="5154"/>
                    <a:pt x="11704" y="4155"/>
                    <a:pt x="10541" y="3681"/>
                  </a:cubicBezTo>
                  <a:cubicBezTo>
                    <a:pt x="10330" y="3593"/>
                    <a:pt x="10188" y="3388"/>
                    <a:pt x="10188" y="3156"/>
                  </a:cubicBezTo>
                  <a:lnTo>
                    <a:pt x="10188" y="2829"/>
                  </a:lnTo>
                  <a:cubicBezTo>
                    <a:pt x="10188" y="1745"/>
                    <a:pt x="9753" y="960"/>
                    <a:pt x="8896" y="498"/>
                  </a:cubicBezTo>
                  <a:cubicBezTo>
                    <a:pt x="8267" y="157"/>
                    <a:pt x="7419" y="0"/>
                    <a:pt x="62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225" name="Google Shape;11058;p76">
            <a:extLst>
              <a:ext uri="{FF2B5EF4-FFF2-40B4-BE49-F238E27FC236}">
                <a16:creationId xmlns:a16="http://schemas.microsoft.com/office/drawing/2014/main" xmlns="" id="{0AC1D7E2-F80B-4634-8B71-452E0D896160}"/>
              </a:ext>
            </a:extLst>
          </p:cNvPr>
          <p:cNvGrpSpPr/>
          <p:nvPr userDrawn="1"/>
        </p:nvGrpSpPr>
        <p:grpSpPr>
          <a:xfrm>
            <a:off x="5165128" y="3792988"/>
            <a:ext cx="326536" cy="268454"/>
            <a:chOff x="6242450" y="3252800"/>
            <a:chExt cx="484475" cy="398300"/>
          </a:xfrm>
        </p:grpSpPr>
        <p:sp>
          <p:nvSpPr>
            <p:cNvPr id="1226" name="Google Shape;11059;p76">
              <a:extLst>
                <a:ext uri="{FF2B5EF4-FFF2-40B4-BE49-F238E27FC236}">
                  <a16:creationId xmlns:a16="http://schemas.microsoft.com/office/drawing/2014/main" xmlns="" id="{0ACC3996-BB66-470C-A47A-648F8CBC3BC5}"/>
                </a:ext>
              </a:extLst>
            </p:cNvPr>
            <p:cNvSpPr/>
            <p:nvPr/>
          </p:nvSpPr>
          <p:spPr>
            <a:xfrm>
              <a:off x="6626825" y="3427175"/>
              <a:ext cx="28325" cy="28350"/>
            </a:xfrm>
            <a:custGeom>
              <a:avLst/>
              <a:gdLst/>
              <a:ahLst/>
              <a:cxnLst/>
              <a:rect l="l" t="t" r="r" b="b"/>
              <a:pathLst>
                <a:path w="1133" h="1134" extrusionOk="0">
                  <a:moveTo>
                    <a:pt x="568" y="1"/>
                  </a:moveTo>
                  <a:cubicBezTo>
                    <a:pt x="254" y="1"/>
                    <a:pt x="0" y="254"/>
                    <a:pt x="0" y="565"/>
                  </a:cubicBezTo>
                  <a:cubicBezTo>
                    <a:pt x="0" y="879"/>
                    <a:pt x="254" y="1133"/>
                    <a:pt x="568" y="1133"/>
                  </a:cubicBezTo>
                  <a:cubicBezTo>
                    <a:pt x="879" y="1133"/>
                    <a:pt x="1132" y="879"/>
                    <a:pt x="1132" y="565"/>
                  </a:cubicBezTo>
                  <a:cubicBezTo>
                    <a:pt x="1132" y="254"/>
                    <a:pt x="879" y="1"/>
                    <a:pt x="5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227" name="Google Shape;11060;p76">
              <a:extLst>
                <a:ext uri="{FF2B5EF4-FFF2-40B4-BE49-F238E27FC236}">
                  <a16:creationId xmlns:a16="http://schemas.microsoft.com/office/drawing/2014/main" xmlns="" id="{F52DD8E7-3450-4AE8-B2AD-BDE70F5F3E70}"/>
                </a:ext>
              </a:extLst>
            </p:cNvPr>
            <p:cNvSpPr/>
            <p:nvPr/>
          </p:nvSpPr>
          <p:spPr>
            <a:xfrm>
              <a:off x="6508150" y="3418300"/>
              <a:ext cx="45550" cy="68400"/>
            </a:xfrm>
            <a:custGeom>
              <a:avLst/>
              <a:gdLst/>
              <a:ahLst/>
              <a:cxnLst/>
              <a:rect l="l" t="t" r="r" b="b"/>
              <a:pathLst>
                <a:path w="1822" h="2736" extrusionOk="0">
                  <a:moveTo>
                    <a:pt x="1062" y="0"/>
                  </a:moveTo>
                  <a:cubicBezTo>
                    <a:pt x="917" y="0"/>
                    <a:pt x="772" y="55"/>
                    <a:pt x="662" y="166"/>
                  </a:cubicBezTo>
                  <a:cubicBezTo>
                    <a:pt x="1" y="830"/>
                    <a:pt x="1" y="1905"/>
                    <a:pt x="662" y="2569"/>
                  </a:cubicBezTo>
                  <a:cubicBezTo>
                    <a:pt x="768" y="2675"/>
                    <a:pt x="912" y="2732"/>
                    <a:pt x="1063" y="2735"/>
                  </a:cubicBezTo>
                  <a:cubicBezTo>
                    <a:pt x="1568" y="2732"/>
                    <a:pt x="1821" y="2122"/>
                    <a:pt x="1462" y="1766"/>
                  </a:cubicBezTo>
                  <a:cubicBezTo>
                    <a:pt x="1242" y="1545"/>
                    <a:pt x="1242" y="1186"/>
                    <a:pt x="1462" y="966"/>
                  </a:cubicBezTo>
                  <a:cubicBezTo>
                    <a:pt x="1685" y="745"/>
                    <a:pt x="1685" y="386"/>
                    <a:pt x="1462" y="166"/>
                  </a:cubicBezTo>
                  <a:cubicBezTo>
                    <a:pt x="1352" y="55"/>
                    <a:pt x="1207" y="0"/>
                    <a:pt x="10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228" name="Google Shape;11061;p76">
              <a:extLst>
                <a:ext uri="{FF2B5EF4-FFF2-40B4-BE49-F238E27FC236}">
                  <a16:creationId xmlns:a16="http://schemas.microsoft.com/office/drawing/2014/main" xmlns="" id="{94C360C6-F770-4E23-B248-54C7B81104B6}"/>
                </a:ext>
              </a:extLst>
            </p:cNvPr>
            <p:cNvSpPr/>
            <p:nvPr/>
          </p:nvSpPr>
          <p:spPr>
            <a:xfrm>
              <a:off x="6242450" y="3252800"/>
              <a:ext cx="484475" cy="398300"/>
            </a:xfrm>
            <a:custGeom>
              <a:avLst/>
              <a:gdLst/>
              <a:ahLst/>
              <a:cxnLst/>
              <a:rect l="l" t="t" r="r" b="b"/>
              <a:pathLst>
                <a:path w="19379" h="15932" extrusionOk="0">
                  <a:moveTo>
                    <a:pt x="9593" y="1178"/>
                  </a:moveTo>
                  <a:cubicBezTo>
                    <a:pt x="11124" y="1417"/>
                    <a:pt x="12374" y="2528"/>
                    <a:pt x="12794" y="4017"/>
                  </a:cubicBezTo>
                  <a:cubicBezTo>
                    <a:pt x="12443" y="4032"/>
                    <a:pt x="12093" y="4065"/>
                    <a:pt x="11746" y="4116"/>
                  </a:cubicBezTo>
                  <a:cubicBezTo>
                    <a:pt x="10595" y="3543"/>
                    <a:pt x="9792" y="2450"/>
                    <a:pt x="9593" y="1178"/>
                  </a:cubicBezTo>
                  <a:close/>
                  <a:moveTo>
                    <a:pt x="1697" y="2890"/>
                  </a:moveTo>
                  <a:cubicBezTo>
                    <a:pt x="3790" y="2894"/>
                    <a:pt x="5520" y="4524"/>
                    <a:pt x="5653" y="6613"/>
                  </a:cubicBezTo>
                  <a:lnTo>
                    <a:pt x="4360" y="5321"/>
                  </a:lnTo>
                  <a:cubicBezTo>
                    <a:pt x="4250" y="5211"/>
                    <a:pt x="4105" y="5156"/>
                    <a:pt x="3960" y="5156"/>
                  </a:cubicBezTo>
                  <a:cubicBezTo>
                    <a:pt x="3815" y="5156"/>
                    <a:pt x="3670" y="5211"/>
                    <a:pt x="3560" y="5321"/>
                  </a:cubicBezTo>
                  <a:cubicBezTo>
                    <a:pt x="3340" y="5542"/>
                    <a:pt x="3340" y="5901"/>
                    <a:pt x="3560" y="6121"/>
                  </a:cubicBezTo>
                  <a:lnTo>
                    <a:pt x="4852" y="7414"/>
                  </a:lnTo>
                  <a:cubicBezTo>
                    <a:pt x="2763" y="7281"/>
                    <a:pt x="1132" y="5551"/>
                    <a:pt x="1132" y="3458"/>
                  </a:cubicBezTo>
                  <a:lnTo>
                    <a:pt x="1129" y="3458"/>
                  </a:lnTo>
                  <a:lnTo>
                    <a:pt x="1129" y="2890"/>
                  </a:lnTo>
                  <a:close/>
                  <a:moveTo>
                    <a:pt x="15511" y="5593"/>
                  </a:moveTo>
                  <a:cubicBezTo>
                    <a:pt x="16553" y="6067"/>
                    <a:pt x="17477" y="6888"/>
                    <a:pt x="18135" y="7966"/>
                  </a:cubicBezTo>
                  <a:cubicBezTo>
                    <a:pt x="17471" y="9056"/>
                    <a:pt x="16532" y="9887"/>
                    <a:pt x="15472" y="10358"/>
                  </a:cubicBezTo>
                  <a:cubicBezTo>
                    <a:pt x="13748" y="9228"/>
                    <a:pt x="13766" y="6695"/>
                    <a:pt x="15511" y="5593"/>
                  </a:cubicBezTo>
                  <a:close/>
                  <a:moveTo>
                    <a:pt x="13326" y="5134"/>
                  </a:moveTo>
                  <a:cubicBezTo>
                    <a:pt x="13345" y="5134"/>
                    <a:pt x="13363" y="5134"/>
                    <a:pt x="13382" y="5134"/>
                  </a:cubicBezTo>
                  <a:cubicBezTo>
                    <a:pt x="13417" y="5140"/>
                    <a:pt x="13451" y="5143"/>
                    <a:pt x="13485" y="5143"/>
                  </a:cubicBezTo>
                  <a:cubicBezTo>
                    <a:pt x="13504" y="5143"/>
                    <a:pt x="13523" y="5142"/>
                    <a:pt x="13542" y="5140"/>
                  </a:cubicBezTo>
                  <a:cubicBezTo>
                    <a:pt x="13548" y="5140"/>
                    <a:pt x="13554" y="5137"/>
                    <a:pt x="13560" y="5137"/>
                  </a:cubicBezTo>
                  <a:cubicBezTo>
                    <a:pt x="13775" y="5143"/>
                    <a:pt x="13989" y="5161"/>
                    <a:pt x="14204" y="5197"/>
                  </a:cubicBezTo>
                  <a:cubicBezTo>
                    <a:pt x="12688" y="6728"/>
                    <a:pt x="12676" y="9189"/>
                    <a:pt x="14170" y="10738"/>
                  </a:cubicBezTo>
                  <a:cubicBezTo>
                    <a:pt x="13968" y="10771"/>
                    <a:pt x="13763" y="10789"/>
                    <a:pt x="13560" y="10792"/>
                  </a:cubicBezTo>
                  <a:lnTo>
                    <a:pt x="13542" y="10792"/>
                  </a:lnTo>
                  <a:cubicBezTo>
                    <a:pt x="13520" y="10789"/>
                    <a:pt x="13497" y="10787"/>
                    <a:pt x="13475" y="10787"/>
                  </a:cubicBezTo>
                  <a:cubicBezTo>
                    <a:pt x="13444" y="10787"/>
                    <a:pt x="13414" y="10790"/>
                    <a:pt x="13382" y="10795"/>
                  </a:cubicBezTo>
                  <a:cubicBezTo>
                    <a:pt x="13362" y="10796"/>
                    <a:pt x="13341" y="10796"/>
                    <a:pt x="13321" y="10796"/>
                  </a:cubicBezTo>
                  <a:cubicBezTo>
                    <a:pt x="12807" y="10796"/>
                    <a:pt x="12296" y="10759"/>
                    <a:pt x="11788" y="10684"/>
                  </a:cubicBezTo>
                  <a:cubicBezTo>
                    <a:pt x="11755" y="10675"/>
                    <a:pt x="11722" y="10672"/>
                    <a:pt x="11691" y="10669"/>
                  </a:cubicBezTo>
                  <a:cubicBezTo>
                    <a:pt x="9931" y="10370"/>
                    <a:pt x="8938" y="9530"/>
                    <a:pt x="7114" y="7990"/>
                  </a:cubicBezTo>
                  <a:lnTo>
                    <a:pt x="7105" y="7987"/>
                  </a:lnTo>
                  <a:lnTo>
                    <a:pt x="7177" y="7927"/>
                  </a:lnTo>
                  <a:cubicBezTo>
                    <a:pt x="8986" y="6402"/>
                    <a:pt x="9973" y="5569"/>
                    <a:pt x="11691" y="5267"/>
                  </a:cubicBezTo>
                  <a:cubicBezTo>
                    <a:pt x="11731" y="5264"/>
                    <a:pt x="11767" y="5258"/>
                    <a:pt x="11806" y="5249"/>
                  </a:cubicBezTo>
                  <a:cubicBezTo>
                    <a:pt x="12310" y="5173"/>
                    <a:pt x="12816" y="5134"/>
                    <a:pt x="13326" y="5134"/>
                  </a:cubicBezTo>
                  <a:close/>
                  <a:moveTo>
                    <a:pt x="4852" y="8561"/>
                  </a:moveTo>
                  <a:lnTo>
                    <a:pt x="3560" y="9850"/>
                  </a:lnTo>
                  <a:cubicBezTo>
                    <a:pt x="3340" y="10071"/>
                    <a:pt x="3340" y="10430"/>
                    <a:pt x="3560" y="10650"/>
                  </a:cubicBezTo>
                  <a:cubicBezTo>
                    <a:pt x="3670" y="10762"/>
                    <a:pt x="3815" y="10818"/>
                    <a:pt x="3960" y="10818"/>
                  </a:cubicBezTo>
                  <a:cubicBezTo>
                    <a:pt x="4105" y="10818"/>
                    <a:pt x="4250" y="10762"/>
                    <a:pt x="4360" y="10650"/>
                  </a:cubicBezTo>
                  <a:lnTo>
                    <a:pt x="5653" y="9361"/>
                  </a:lnTo>
                  <a:lnTo>
                    <a:pt x="5653" y="9361"/>
                  </a:lnTo>
                  <a:cubicBezTo>
                    <a:pt x="5520" y="11451"/>
                    <a:pt x="3790" y="13078"/>
                    <a:pt x="1697" y="13081"/>
                  </a:cubicBezTo>
                  <a:lnTo>
                    <a:pt x="1129" y="13081"/>
                  </a:lnTo>
                  <a:lnTo>
                    <a:pt x="1129" y="12517"/>
                  </a:lnTo>
                  <a:cubicBezTo>
                    <a:pt x="1132" y="10421"/>
                    <a:pt x="2760" y="8691"/>
                    <a:pt x="4852" y="8561"/>
                  </a:cubicBezTo>
                  <a:close/>
                  <a:moveTo>
                    <a:pt x="11734" y="11822"/>
                  </a:moveTo>
                  <a:cubicBezTo>
                    <a:pt x="12066" y="11870"/>
                    <a:pt x="12416" y="11901"/>
                    <a:pt x="12794" y="11916"/>
                  </a:cubicBezTo>
                  <a:cubicBezTo>
                    <a:pt x="12374" y="13407"/>
                    <a:pt x="11121" y="14515"/>
                    <a:pt x="9593" y="14754"/>
                  </a:cubicBezTo>
                  <a:cubicBezTo>
                    <a:pt x="9792" y="13489"/>
                    <a:pt x="10589" y="12396"/>
                    <a:pt x="11734" y="11822"/>
                  </a:cubicBezTo>
                  <a:close/>
                  <a:moveTo>
                    <a:pt x="8986" y="1"/>
                  </a:moveTo>
                  <a:cubicBezTo>
                    <a:pt x="8984" y="1"/>
                    <a:pt x="8982" y="1"/>
                    <a:pt x="8980" y="1"/>
                  </a:cubicBezTo>
                  <a:cubicBezTo>
                    <a:pt x="8666" y="1"/>
                    <a:pt x="8412" y="255"/>
                    <a:pt x="8412" y="566"/>
                  </a:cubicBezTo>
                  <a:cubicBezTo>
                    <a:pt x="8415" y="2084"/>
                    <a:pt x="9092" y="3522"/>
                    <a:pt x="10257" y="4491"/>
                  </a:cubicBezTo>
                  <a:cubicBezTo>
                    <a:pt x="9019" y="4950"/>
                    <a:pt x="8044" y="5720"/>
                    <a:pt x="6794" y="6774"/>
                  </a:cubicBezTo>
                  <a:cubicBezTo>
                    <a:pt x="6749" y="4002"/>
                    <a:pt x="4481" y="1761"/>
                    <a:pt x="1697" y="1761"/>
                  </a:cubicBezTo>
                  <a:lnTo>
                    <a:pt x="565" y="1761"/>
                  </a:lnTo>
                  <a:cubicBezTo>
                    <a:pt x="251" y="1761"/>
                    <a:pt x="0" y="2015"/>
                    <a:pt x="0" y="2326"/>
                  </a:cubicBezTo>
                  <a:lnTo>
                    <a:pt x="0" y="3458"/>
                  </a:lnTo>
                  <a:cubicBezTo>
                    <a:pt x="0" y="5366"/>
                    <a:pt x="1066" y="7115"/>
                    <a:pt x="2763" y="7987"/>
                  </a:cubicBezTo>
                  <a:cubicBezTo>
                    <a:pt x="1066" y="8863"/>
                    <a:pt x="0" y="10611"/>
                    <a:pt x="0" y="12517"/>
                  </a:cubicBezTo>
                  <a:lnTo>
                    <a:pt x="0" y="13649"/>
                  </a:lnTo>
                  <a:cubicBezTo>
                    <a:pt x="0" y="13963"/>
                    <a:pt x="254" y="14213"/>
                    <a:pt x="565" y="14213"/>
                  </a:cubicBezTo>
                  <a:lnTo>
                    <a:pt x="1697" y="14213"/>
                  </a:lnTo>
                  <a:cubicBezTo>
                    <a:pt x="4478" y="14213"/>
                    <a:pt x="6746" y="11973"/>
                    <a:pt x="6794" y="9204"/>
                  </a:cubicBezTo>
                  <a:cubicBezTo>
                    <a:pt x="7808" y="10056"/>
                    <a:pt x="8606" y="10693"/>
                    <a:pt x="9523" y="11149"/>
                  </a:cubicBezTo>
                  <a:cubicBezTo>
                    <a:pt x="9756" y="11263"/>
                    <a:pt x="9998" y="11366"/>
                    <a:pt x="10242" y="11457"/>
                  </a:cubicBezTo>
                  <a:cubicBezTo>
                    <a:pt x="9086" y="12426"/>
                    <a:pt x="8415" y="13857"/>
                    <a:pt x="8412" y="15367"/>
                  </a:cubicBezTo>
                  <a:cubicBezTo>
                    <a:pt x="8412" y="15678"/>
                    <a:pt x="8666" y="15932"/>
                    <a:pt x="8980" y="15932"/>
                  </a:cubicBezTo>
                  <a:cubicBezTo>
                    <a:pt x="8982" y="15932"/>
                    <a:pt x="8984" y="15932"/>
                    <a:pt x="8986" y="15932"/>
                  </a:cubicBezTo>
                  <a:cubicBezTo>
                    <a:pt x="11387" y="15932"/>
                    <a:pt x="13461" y="14254"/>
                    <a:pt x="13962" y="11907"/>
                  </a:cubicBezTo>
                  <a:cubicBezTo>
                    <a:pt x="14971" y="11813"/>
                    <a:pt x="15943" y="11481"/>
                    <a:pt x="16794" y="10934"/>
                  </a:cubicBezTo>
                  <a:cubicBezTo>
                    <a:pt x="17812" y="10288"/>
                    <a:pt x="18672" y="9355"/>
                    <a:pt x="19285" y="8238"/>
                  </a:cubicBezTo>
                  <a:cubicBezTo>
                    <a:pt x="19379" y="8069"/>
                    <a:pt x="19379" y="7864"/>
                    <a:pt x="19285" y="7694"/>
                  </a:cubicBezTo>
                  <a:cubicBezTo>
                    <a:pt x="18672" y="6577"/>
                    <a:pt x="17809" y="5644"/>
                    <a:pt x="16794" y="4998"/>
                  </a:cubicBezTo>
                  <a:cubicBezTo>
                    <a:pt x="15943" y="4452"/>
                    <a:pt x="14971" y="4119"/>
                    <a:pt x="13962" y="4026"/>
                  </a:cubicBezTo>
                  <a:cubicBezTo>
                    <a:pt x="13461" y="1679"/>
                    <a:pt x="11387" y="1"/>
                    <a:pt x="89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229" name="Google Shape;11062;p76">
            <a:extLst>
              <a:ext uri="{FF2B5EF4-FFF2-40B4-BE49-F238E27FC236}">
                <a16:creationId xmlns:a16="http://schemas.microsoft.com/office/drawing/2014/main" xmlns="" id="{F22DFB7C-BE37-4912-89EC-DF9A51F1E067}"/>
              </a:ext>
            </a:extLst>
          </p:cNvPr>
          <p:cNvGrpSpPr/>
          <p:nvPr userDrawn="1"/>
        </p:nvGrpSpPr>
        <p:grpSpPr>
          <a:xfrm>
            <a:off x="5077111" y="2927322"/>
            <a:ext cx="298978" cy="340168"/>
            <a:chOff x="922025" y="3804850"/>
            <a:chExt cx="424625" cy="483125"/>
          </a:xfrm>
        </p:grpSpPr>
        <p:sp>
          <p:nvSpPr>
            <p:cNvPr id="1230" name="Google Shape;11063;p76">
              <a:extLst>
                <a:ext uri="{FF2B5EF4-FFF2-40B4-BE49-F238E27FC236}">
                  <a16:creationId xmlns:a16="http://schemas.microsoft.com/office/drawing/2014/main" xmlns="" id="{7DFFFB36-F22C-421A-A042-975E6DB287BA}"/>
                </a:ext>
              </a:extLst>
            </p:cNvPr>
            <p:cNvSpPr/>
            <p:nvPr/>
          </p:nvSpPr>
          <p:spPr>
            <a:xfrm>
              <a:off x="922025" y="3804850"/>
              <a:ext cx="424625" cy="483125"/>
            </a:xfrm>
            <a:custGeom>
              <a:avLst/>
              <a:gdLst/>
              <a:ahLst/>
              <a:cxnLst/>
              <a:rect l="l" t="t" r="r" b="b"/>
              <a:pathLst>
                <a:path w="16985" h="19325" extrusionOk="0">
                  <a:moveTo>
                    <a:pt x="14153" y="1132"/>
                  </a:moveTo>
                  <a:cubicBezTo>
                    <a:pt x="15092" y="1132"/>
                    <a:pt x="15850" y="1893"/>
                    <a:pt x="15853" y="2832"/>
                  </a:cubicBezTo>
                  <a:lnTo>
                    <a:pt x="15853" y="3560"/>
                  </a:lnTo>
                  <a:cubicBezTo>
                    <a:pt x="15472" y="3162"/>
                    <a:pt x="15037" y="2769"/>
                    <a:pt x="14648" y="2558"/>
                  </a:cubicBezTo>
                  <a:cubicBezTo>
                    <a:pt x="14158" y="2296"/>
                    <a:pt x="13305" y="2239"/>
                    <a:pt x="12660" y="2239"/>
                  </a:cubicBezTo>
                  <a:cubicBezTo>
                    <a:pt x="12589" y="2239"/>
                    <a:pt x="12521" y="2239"/>
                    <a:pt x="12456" y="2241"/>
                  </a:cubicBezTo>
                  <a:lnTo>
                    <a:pt x="12456" y="1132"/>
                  </a:lnTo>
                  <a:close/>
                  <a:moveTo>
                    <a:pt x="12611" y="3372"/>
                  </a:moveTo>
                  <a:cubicBezTo>
                    <a:pt x="13207" y="3372"/>
                    <a:pt x="13858" y="3421"/>
                    <a:pt x="14110" y="3557"/>
                  </a:cubicBezTo>
                  <a:cubicBezTo>
                    <a:pt x="14430" y="3726"/>
                    <a:pt x="14844" y="4128"/>
                    <a:pt x="15209" y="4529"/>
                  </a:cubicBezTo>
                  <a:lnTo>
                    <a:pt x="12456" y="4529"/>
                  </a:lnTo>
                  <a:lnTo>
                    <a:pt x="12456" y="3373"/>
                  </a:lnTo>
                  <a:cubicBezTo>
                    <a:pt x="12507" y="3372"/>
                    <a:pt x="12559" y="3372"/>
                    <a:pt x="12611" y="3372"/>
                  </a:cubicBezTo>
                  <a:close/>
                  <a:moveTo>
                    <a:pt x="7927" y="6794"/>
                  </a:moveTo>
                  <a:lnTo>
                    <a:pt x="7927" y="9626"/>
                  </a:lnTo>
                  <a:cubicBezTo>
                    <a:pt x="7924" y="11812"/>
                    <a:pt x="6151" y="13585"/>
                    <a:pt x="3962" y="13588"/>
                  </a:cubicBezTo>
                  <a:lnTo>
                    <a:pt x="3397" y="13588"/>
                  </a:lnTo>
                  <a:lnTo>
                    <a:pt x="3397" y="12455"/>
                  </a:lnTo>
                  <a:lnTo>
                    <a:pt x="3962" y="12455"/>
                  </a:lnTo>
                  <a:cubicBezTo>
                    <a:pt x="5526" y="12452"/>
                    <a:pt x="6791" y="11187"/>
                    <a:pt x="6794" y="9626"/>
                  </a:cubicBezTo>
                  <a:cubicBezTo>
                    <a:pt x="6794" y="9312"/>
                    <a:pt x="6541" y="9058"/>
                    <a:pt x="6227" y="9058"/>
                  </a:cubicBezTo>
                  <a:cubicBezTo>
                    <a:pt x="5913" y="9058"/>
                    <a:pt x="5662" y="9312"/>
                    <a:pt x="5662" y="9626"/>
                  </a:cubicBezTo>
                  <a:cubicBezTo>
                    <a:pt x="5659" y="10562"/>
                    <a:pt x="4901" y="11323"/>
                    <a:pt x="3962" y="11323"/>
                  </a:cubicBezTo>
                  <a:lnTo>
                    <a:pt x="3397" y="11323"/>
                  </a:lnTo>
                  <a:lnTo>
                    <a:pt x="3397" y="10758"/>
                  </a:lnTo>
                  <a:cubicBezTo>
                    <a:pt x="3397" y="8569"/>
                    <a:pt x="5170" y="6797"/>
                    <a:pt x="7359" y="6794"/>
                  </a:cubicBezTo>
                  <a:close/>
                  <a:moveTo>
                    <a:pt x="11323" y="1132"/>
                  </a:moveTo>
                  <a:lnTo>
                    <a:pt x="11323" y="10758"/>
                  </a:lnTo>
                  <a:cubicBezTo>
                    <a:pt x="11320" y="12320"/>
                    <a:pt x="10055" y="13585"/>
                    <a:pt x="8491" y="13588"/>
                  </a:cubicBezTo>
                  <a:lnTo>
                    <a:pt x="7160" y="13588"/>
                  </a:lnTo>
                  <a:cubicBezTo>
                    <a:pt x="8361" y="12621"/>
                    <a:pt x="9059" y="11166"/>
                    <a:pt x="9059" y="9626"/>
                  </a:cubicBezTo>
                  <a:lnTo>
                    <a:pt x="9059" y="6229"/>
                  </a:lnTo>
                  <a:cubicBezTo>
                    <a:pt x="9059" y="5915"/>
                    <a:pt x="8805" y="5662"/>
                    <a:pt x="8491" y="5662"/>
                  </a:cubicBezTo>
                  <a:lnTo>
                    <a:pt x="7359" y="5662"/>
                  </a:lnTo>
                  <a:cubicBezTo>
                    <a:pt x="6779" y="5662"/>
                    <a:pt x="6206" y="5761"/>
                    <a:pt x="5662" y="5954"/>
                  </a:cubicBezTo>
                  <a:lnTo>
                    <a:pt x="5662" y="5097"/>
                  </a:lnTo>
                  <a:cubicBezTo>
                    <a:pt x="5662" y="2908"/>
                    <a:pt x="7434" y="1135"/>
                    <a:pt x="9624" y="1132"/>
                  </a:cubicBezTo>
                  <a:close/>
                  <a:moveTo>
                    <a:pt x="6794" y="14720"/>
                  </a:moveTo>
                  <a:lnTo>
                    <a:pt x="6794" y="16957"/>
                  </a:lnTo>
                  <a:cubicBezTo>
                    <a:pt x="6115" y="16698"/>
                    <a:pt x="5665" y="16049"/>
                    <a:pt x="5662" y="15324"/>
                  </a:cubicBezTo>
                  <a:lnTo>
                    <a:pt x="5662" y="14720"/>
                  </a:lnTo>
                  <a:close/>
                  <a:moveTo>
                    <a:pt x="4530" y="14720"/>
                  </a:moveTo>
                  <a:lnTo>
                    <a:pt x="4530" y="18096"/>
                  </a:lnTo>
                  <a:cubicBezTo>
                    <a:pt x="3850" y="17854"/>
                    <a:pt x="3397" y="17214"/>
                    <a:pt x="3397" y="16495"/>
                  </a:cubicBezTo>
                  <a:lnTo>
                    <a:pt x="3397" y="14720"/>
                  </a:lnTo>
                  <a:close/>
                  <a:moveTo>
                    <a:pt x="3326" y="1"/>
                  </a:moveTo>
                  <a:cubicBezTo>
                    <a:pt x="3182" y="1"/>
                    <a:pt x="3037" y="56"/>
                    <a:pt x="2926" y="166"/>
                  </a:cubicBezTo>
                  <a:cubicBezTo>
                    <a:pt x="2480" y="613"/>
                    <a:pt x="2265" y="1114"/>
                    <a:pt x="2265" y="1700"/>
                  </a:cubicBezTo>
                  <a:cubicBezTo>
                    <a:pt x="2265" y="2950"/>
                    <a:pt x="3277" y="3965"/>
                    <a:pt x="4530" y="3965"/>
                  </a:cubicBezTo>
                  <a:cubicBezTo>
                    <a:pt x="4572" y="3965"/>
                    <a:pt x="4614" y="3965"/>
                    <a:pt x="4657" y="3959"/>
                  </a:cubicBezTo>
                  <a:lnTo>
                    <a:pt x="4657" y="3959"/>
                  </a:lnTo>
                  <a:cubicBezTo>
                    <a:pt x="4572" y="4333"/>
                    <a:pt x="4527" y="4714"/>
                    <a:pt x="4530" y="5097"/>
                  </a:cubicBezTo>
                  <a:lnTo>
                    <a:pt x="4530" y="6522"/>
                  </a:lnTo>
                  <a:cubicBezTo>
                    <a:pt x="3114" y="7467"/>
                    <a:pt x="2265" y="9055"/>
                    <a:pt x="2265" y="10758"/>
                  </a:cubicBezTo>
                  <a:lnTo>
                    <a:pt x="2265" y="13588"/>
                  </a:lnTo>
                  <a:lnTo>
                    <a:pt x="565" y="13588"/>
                  </a:lnTo>
                  <a:cubicBezTo>
                    <a:pt x="251" y="13588"/>
                    <a:pt x="1" y="13841"/>
                    <a:pt x="1" y="14155"/>
                  </a:cubicBezTo>
                  <a:cubicBezTo>
                    <a:pt x="1" y="14466"/>
                    <a:pt x="251" y="14720"/>
                    <a:pt x="565" y="14720"/>
                  </a:cubicBezTo>
                  <a:lnTo>
                    <a:pt x="2265" y="14720"/>
                  </a:lnTo>
                  <a:lnTo>
                    <a:pt x="2265" y="16495"/>
                  </a:lnTo>
                  <a:cubicBezTo>
                    <a:pt x="2265" y="18056"/>
                    <a:pt x="3530" y="19322"/>
                    <a:pt x="5094" y="19325"/>
                  </a:cubicBezTo>
                  <a:cubicBezTo>
                    <a:pt x="5408" y="19325"/>
                    <a:pt x="5662" y="19071"/>
                    <a:pt x="5662" y="18760"/>
                  </a:cubicBezTo>
                  <a:lnTo>
                    <a:pt x="5662" y="17613"/>
                  </a:lnTo>
                  <a:cubicBezTo>
                    <a:pt x="6148" y="17990"/>
                    <a:pt x="6743" y="18192"/>
                    <a:pt x="7359" y="18192"/>
                  </a:cubicBezTo>
                  <a:cubicBezTo>
                    <a:pt x="7673" y="18192"/>
                    <a:pt x="7927" y="17939"/>
                    <a:pt x="7927" y="17628"/>
                  </a:cubicBezTo>
                  <a:lnTo>
                    <a:pt x="7927" y="14720"/>
                  </a:lnTo>
                  <a:lnTo>
                    <a:pt x="9059" y="14720"/>
                  </a:lnTo>
                  <a:lnTo>
                    <a:pt x="9059" y="18760"/>
                  </a:lnTo>
                  <a:cubicBezTo>
                    <a:pt x="9059" y="19071"/>
                    <a:pt x="9309" y="19325"/>
                    <a:pt x="9624" y="19325"/>
                  </a:cubicBezTo>
                  <a:cubicBezTo>
                    <a:pt x="9938" y="19325"/>
                    <a:pt x="10191" y="19071"/>
                    <a:pt x="10191" y="18760"/>
                  </a:cubicBezTo>
                  <a:lnTo>
                    <a:pt x="10191" y="14720"/>
                  </a:lnTo>
                  <a:lnTo>
                    <a:pt x="16417" y="14720"/>
                  </a:lnTo>
                  <a:cubicBezTo>
                    <a:pt x="16731" y="14720"/>
                    <a:pt x="16982" y="14466"/>
                    <a:pt x="16982" y="14155"/>
                  </a:cubicBezTo>
                  <a:cubicBezTo>
                    <a:pt x="16982" y="13841"/>
                    <a:pt x="16731" y="13588"/>
                    <a:pt x="16417" y="13588"/>
                  </a:cubicBezTo>
                  <a:lnTo>
                    <a:pt x="11263" y="13588"/>
                  </a:lnTo>
                  <a:cubicBezTo>
                    <a:pt x="12024" y="12845"/>
                    <a:pt x="12456" y="11821"/>
                    <a:pt x="12456" y="10758"/>
                  </a:cubicBezTo>
                  <a:lnTo>
                    <a:pt x="12456" y="5662"/>
                  </a:lnTo>
                  <a:lnTo>
                    <a:pt x="16417" y="5662"/>
                  </a:lnTo>
                  <a:cubicBezTo>
                    <a:pt x="16435" y="5662"/>
                    <a:pt x="16454" y="5662"/>
                    <a:pt x="16472" y="5659"/>
                  </a:cubicBezTo>
                  <a:lnTo>
                    <a:pt x="16484" y="5659"/>
                  </a:lnTo>
                  <a:cubicBezTo>
                    <a:pt x="16496" y="5659"/>
                    <a:pt x="16511" y="5656"/>
                    <a:pt x="16523" y="5653"/>
                  </a:cubicBezTo>
                  <a:cubicBezTo>
                    <a:pt x="16529" y="5653"/>
                    <a:pt x="16535" y="5653"/>
                    <a:pt x="16538" y="5650"/>
                  </a:cubicBezTo>
                  <a:cubicBezTo>
                    <a:pt x="16550" y="5647"/>
                    <a:pt x="16562" y="5643"/>
                    <a:pt x="16577" y="5640"/>
                  </a:cubicBezTo>
                  <a:lnTo>
                    <a:pt x="16592" y="5637"/>
                  </a:lnTo>
                  <a:cubicBezTo>
                    <a:pt x="16607" y="5631"/>
                    <a:pt x="16623" y="5625"/>
                    <a:pt x="16638" y="5619"/>
                  </a:cubicBezTo>
                  <a:lnTo>
                    <a:pt x="16644" y="5616"/>
                  </a:lnTo>
                  <a:cubicBezTo>
                    <a:pt x="16659" y="5610"/>
                    <a:pt x="16671" y="5604"/>
                    <a:pt x="16683" y="5598"/>
                  </a:cubicBezTo>
                  <a:lnTo>
                    <a:pt x="16701" y="5586"/>
                  </a:lnTo>
                  <a:cubicBezTo>
                    <a:pt x="16710" y="5583"/>
                    <a:pt x="16719" y="5577"/>
                    <a:pt x="16728" y="5571"/>
                  </a:cubicBezTo>
                  <a:cubicBezTo>
                    <a:pt x="16734" y="5568"/>
                    <a:pt x="16740" y="5562"/>
                    <a:pt x="16746" y="5559"/>
                  </a:cubicBezTo>
                  <a:lnTo>
                    <a:pt x="16758" y="5550"/>
                  </a:lnTo>
                  <a:lnTo>
                    <a:pt x="16768" y="5541"/>
                  </a:lnTo>
                  <a:lnTo>
                    <a:pt x="16792" y="5523"/>
                  </a:lnTo>
                  <a:cubicBezTo>
                    <a:pt x="16798" y="5517"/>
                    <a:pt x="16807" y="5511"/>
                    <a:pt x="16813" y="5505"/>
                  </a:cubicBezTo>
                  <a:lnTo>
                    <a:pt x="16831" y="5486"/>
                  </a:lnTo>
                  <a:lnTo>
                    <a:pt x="16849" y="5462"/>
                  </a:lnTo>
                  <a:lnTo>
                    <a:pt x="16864" y="5444"/>
                  </a:lnTo>
                  <a:cubicBezTo>
                    <a:pt x="16870" y="5435"/>
                    <a:pt x="16879" y="5429"/>
                    <a:pt x="16885" y="5420"/>
                  </a:cubicBezTo>
                  <a:lnTo>
                    <a:pt x="16897" y="5399"/>
                  </a:lnTo>
                  <a:cubicBezTo>
                    <a:pt x="16903" y="5390"/>
                    <a:pt x="16906" y="5381"/>
                    <a:pt x="16912" y="5375"/>
                  </a:cubicBezTo>
                  <a:lnTo>
                    <a:pt x="16925" y="5351"/>
                  </a:lnTo>
                  <a:cubicBezTo>
                    <a:pt x="16928" y="5342"/>
                    <a:pt x="16934" y="5332"/>
                    <a:pt x="16937" y="5326"/>
                  </a:cubicBezTo>
                  <a:cubicBezTo>
                    <a:pt x="16940" y="5317"/>
                    <a:pt x="16943" y="5305"/>
                    <a:pt x="16949" y="5296"/>
                  </a:cubicBezTo>
                  <a:cubicBezTo>
                    <a:pt x="16952" y="5287"/>
                    <a:pt x="16955" y="5281"/>
                    <a:pt x="16958" y="5275"/>
                  </a:cubicBezTo>
                  <a:cubicBezTo>
                    <a:pt x="16958" y="5266"/>
                    <a:pt x="16964" y="5254"/>
                    <a:pt x="16964" y="5245"/>
                  </a:cubicBezTo>
                  <a:cubicBezTo>
                    <a:pt x="16967" y="5236"/>
                    <a:pt x="16970" y="5230"/>
                    <a:pt x="16970" y="5221"/>
                  </a:cubicBezTo>
                  <a:cubicBezTo>
                    <a:pt x="16973" y="5215"/>
                    <a:pt x="16976" y="5203"/>
                    <a:pt x="16976" y="5194"/>
                  </a:cubicBezTo>
                  <a:cubicBezTo>
                    <a:pt x="16979" y="5182"/>
                    <a:pt x="16979" y="5175"/>
                    <a:pt x="16982" y="5166"/>
                  </a:cubicBezTo>
                  <a:cubicBezTo>
                    <a:pt x="16982" y="5157"/>
                    <a:pt x="16982" y="5148"/>
                    <a:pt x="16982" y="5139"/>
                  </a:cubicBezTo>
                  <a:cubicBezTo>
                    <a:pt x="16982" y="5130"/>
                    <a:pt x="16982" y="5118"/>
                    <a:pt x="16985" y="5109"/>
                  </a:cubicBezTo>
                  <a:lnTo>
                    <a:pt x="16985" y="5097"/>
                  </a:lnTo>
                  <a:lnTo>
                    <a:pt x="16985" y="2832"/>
                  </a:lnTo>
                  <a:cubicBezTo>
                    <a:pt x="16982" y="1271"/>
                    <a:pt x="15717" y="3"/>
                    <a:pt x="14153" y="3"/>
                  </a:cubicBezTo>
                  <a:lnTo>
                    <a:pt x="9624" y="3"/>
                  </a:lnTo>
                  <a:cubicBezTo>
                    <a:pt x="7754" y="3"/>
                    <a:pt x="6033" y="1027"/>
                    <a:pt x="5143" y="2672"/>
                  </a:cubicBezTo>
                  <a:cubicBezTo>
                    <a:pt x="5106" y="2681"/>
                    <a:pt x="5067" y="2697"/>
                    <a:pt x="5034" y="2715"/>
                  </a:cubicBezTo>
                  <a:cubicBezTo>
                    <a:pt x="4869" y="2797"/>
                    <a:pt x="4697" y="2834"/>
                    <a:pt x="4530" y="2834"/>
                  </a:cubicBezTo>
                  <a:cubicBezTo>
                    <a:pt x="3934" y="2834"/>
                    <a:pt x="3395" y="2356"/>
                    <a:pt x="3397" y="1700"/>
                  </a:cubicBezTo>
                  <a:cubicBezTo>
                    <a:pt x="3397" y="1419"/>
                    <a:pt x="3494" y="1199"/>
                    <a:pt x="3727" y="966"/>
                  </a:cubicBezTo>
                  <a:cubicBezTo>
                    <a:pt x="3950" y="746"/>
                    <a:pt x="3950" y="387"/>
                    <a:pt x="3727" y="166"/>
                  </a:cubicBezTo>
                  <a:cubicBezTo>
                    <a:pt x="3616" y="56"/>
                    <a:pt x="3471" y="1"/>
                    <a:pt x="33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231" name="Google Shape;11064;p76">
              <a:extLst>
                <a:ext uri="{FF2B5EF4-FFF2-40B4-BE49-F238E27FC236}">
                  <a16:creationId xmlns:a16="http://schemas.microsoft.com/office/drawing/2014/main" xmlns="" id="{C2FF6D70-151B-4BD4-BAF0-F4B55ED8CA5E}"/>
                </a:ext>
              </a:extLst>
            </p:cNvPr>
            <p:cNvSpPr/>
            <p:nvPr/>
          </p:nvSpPr>
          <p:spPr>
            <a:xfrm>
              <a:off x="1135200" y="3869900"/>
              <a:ext cx="37850" cy="28400"/>
            </a:xfrm>
            <a:custGeom>
              <a:avLst/>
              <a:gdLst/>
              <a:ahLst/>
              <a:cxnLst/>
              <a:rect l="l" t="t" r="r" b="b"/>
              <a:pathLst>
                <a:path w="1514" h="1136" extrusionOk="0">
                  <a:moveTo>
                    <a:pt x="758" y="1"/>
                  </a:moveTo>
                  <a:cubicBezTo>
                    <a:pt x="254" y="1"/>
                    <a:pt x="0" y="611"/>
                    <a:pt x="357" y="970"/>
                  </a:cubicBezTo>
                  <a:cubicBezTo>
                    <a:pt x="467" y="1080"/>
                    <a:pt x="612" y="1135"/>
                    <a:pt x="757" y="1135"/>
                  </a:cubicBezTo>
                  <a:cubicBezTo>
                    <a:pt x="902" y="1135"/>
                    <a:pt x="1047" y="1080"/>
                    <a:pt x="1157" y="970"/>
                  </a:cubicBezTo>
                  <a:cubicBezTo>
                    <a:pt x="1513" y="611"/>
                    <a:pt x="1263" y="1"/>
                    <a:pt x="7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sp>
        <p:nvSpPr>
          <p:cNvPr id="1232" name="Google Shape;11065;p76">
            <a:extLst>
              <a:ext uri="{FF2B5EF4-FFF2-40B4-BE49-F238E27FC236}">
                <a16:creationId xmlns:a16="http://schemas.microsoft.com/office/drawing/2014/main" xmlns="" id="{8B563A96-EEEF-43B2-969E-67F18ACCE260}"/>
              </a:ext>
            </a:extLst>
          </p:cNvPr>
          <p:cNvSpPr/>
          <p:nvPr userDrawn="1"/>
        </p:nvSpPr>
        <p:spPr>
          <a:xfrm>
            <a:off x="5485351" y="2926224"/>
            <a:ext cx="348301" cy="341418"/>
          </a:xfrm>
          <a:custGeom>
            <a:avLst/>
            <a:gdLst/>
            <a:ahLst/>
            <a:cxnLst/>
            <a:rect l="l" t="t" r="r" b="b"/>
            <a:pathLst>
              <a:path w="19787" h="19396" extrusionOk="0">
                <a:moveTo>
                  <a:pt x="16583" y="1203"/>
                </a:moveTo>
                <a:cubicBezTo>
                  <a:pt x="17017" y="1203"/>
                  <a:pt x="17451" y="1370"/>
                  <a:pt x="17782" y="1702"/>
                </a:cubicBezTo>
                <a:cubicBezTo>
                  <a:pt x="18446" y="2363"/>
                  <a:pt x="18446" y="3438"/>
                  <a:pt x="17782" y="4102"/>
                </a:cubicBezTo>
                <a:lnTo>
                  <a:pt x="16565" y="5319"/>
                </a:lnTo>
                <a:lnTo>
                  <a:pt x="14165" y="2918"/>
                </a:lnTo>
                <a:lnTo>
                  <a:pt x="15382" y="1702"/>
                </a:lnTo>
                <a:cubicBezTo>
                  <a:pt x="15714" y="1370"/>
                  <a:pt x="16149" y="1203"/>
                  <a:pt x="16583" y="1203"/>
                </a:cubicBezTo>
                <a:close/>
                <a:moveTo>
                  <a:pt x="13362" y="3719"/>
                </a:moveTo>
                <a:lnTo>
                  <a:pt x="14162" y="4519"/>
                </a:lnTo>
                <a:lnTo>
                  <a:pt x="4587" y="14096"/>
                </a:lnTo>
                <a:cubicBezTo>
                  <a:pt x="4255" y="13861"/>
                  <a:pt x="3884" y="13692"/>
                  <a:pt x="3488" y="13595"/>
                </a:cubicBezTo>
                <a:lnTo>
                  <a:pt x="13310" y="3770"/>
                </a:lnTo>
                <a:lnTo>
                  <a:pt x="13362" y="3719"/>
                </a:lnTo>
                <a:close/>
                <a:moveTo>
                  <a:pt x="14965" y="5322"/>
                </a:moveTo>
                <a:lnTo>
                  <a:pt x="15765" y="6122"/>
                </a:lnTo>
                <a:lnTo>
                  <a:pt x="15714" y="6173"/>
                </a:lnTo>
                <a:lnTo>
                  <a:pt x="5888" y="15996"/>
                </a:lnTo>
                <a:cubicBezTo>
                  <a:pt x="5792" y="15600"/>
                  <a:pt x="5623" y="15229"/>
                  <a:pt x="5387" y="14897"/>
                </a:cubicBezTo>
                <a:lnTo>
                  <a:pt x="14965" y="5322"/>
                </a:lnTo>
                <a:close/>
                <a:moveTo>
                  <a:pt x="2704" y="14631"/>
                </a:moveTo>
                <a:cubicBezTo>
                  <a:pt x="3925" y="14631"/>
                  <a:pt x="4911" y="15655"/>
                  <a:pt x="4850" y="16889"/>
                </a:cubicBezTo>
                <a:lnTo>
                  <a:pt x="3736" y="17249"/>
                </a:lnTo>
                <a:cubicBezTo>
                  <a:pt x="3449" y="16572"/>
                  <a:pt x="2911" y="16035"/>
                  <a:pt x="2235" y="15748"/>
                </a:cubicBezTo>
                <a:lnTo>
                  <a:pt x="2594" y="14634"/>
                </a:lnTo>
                <a:cubicBezTo>
                  <a:pt x="2631" y="14632"/>
                  <a:pt x="2667" y="14631"/>
                  <a:pt x="2704" y="14631"/>
                </a:cubicBezTo>
                <a:close/>
                <a:moveTo>
                  <a:pt x="1888" y="16835"/>
                </a:moveTo>
                <a:cubicBezTo>
                  <a:pt x="2217" y="17001"/>
                  <a:pt x="2483" y="17267"/>
                  <a:pt x="2649" y="17596"/>
                </a:cubicBezTo>
                <a:lnTo>
                  <a:pt x="1528" y="17955"/>
                </a:lnTo>
                <a:lnTo>
                  <a:pt x="1888" y="16835"/>
                </a:lnTo>
                <a:close/>
                <a:moveTo>
                  <a:pt x="16654" y="1"/>
                </a:moveTo>
                <a:cubicBezTo>
                  <a:pt x="15897" y="1"/>
                  <a:pt x="15141" y="302"/>
                  <a:pt x="14581" y="901"/>
                </a:cubicBezTo>
                <a:lnTo>
                  <a:pt x="11710" y="3770"/>
                </a:lnTo>
                <a:lnTo>
                  <a:pt x="1882" y="13601"/>
                </a:lnTo>
                <a:cubicBezTo>
                  <a:pt x="1861" y="13619"/>
                  <a:pt x="1842" y="13641"/>
                  <a:pt x="1827" y="13662"/>
                </a:cubicBezTo>
                <a:lnTo>
                  <a:pt x="1809" y="13677"/>
                </a:lnTo>
                <a:lnTo>
                  <a:pt x="1788" y="13695"/>
                </a:lnTo>
                <a:cubicBezTo>
                  <a:pt x="1782" y="13701"/>
                  <a:pt x="1773" y="13707"/>
                  <a:pt x="1767" y="13716"/>
                </a:cubicBezTo>
                <a:cubicBezTo>
                  <a:pt x="1761" y="13722"/>
                  <a:pt x="1755" y="13725"/>
                  <a:pt x="1752" y="13731"/>
                </a:cubicBezTo>
                <a:cubicBezTo>
                  <a:pt x="1746" y="13737"/>
                  <a:pt x="1737" y="13746"/>
                  <a:pt x="1728" y="13755"/>
                </a:cubicBezTo>
                <a:lnTo>
                  <a:pt x="1716" y="13773"/>
                </a:lnTo>
                <a:cubicBezTo>
                  <a:pt x="1710" y="13782"/>
                  <a:pt x="1704" y="13789"/>
                  <a:pt x="1698" y="13801"/>
                </a:cubicBezTo>
                <a:cubicBezTo>
                  <a:pt x="1688" y="13810"/>
                  <a:pt x="1688" y="13813"/>
                  <a:pt x="1685" y="13819"/>
                </a:cubicBezTo>
                <a:cubicBezTo>
                  <a:pt x="1679" y="13825"/>
                  <a:pt x="1673" y="13837"/>
                  <a:pt x="1667" y="13846"/>
                </a:cubicBezTo>
                <a:cubicBezTo>
                  <a:pt x="1661" y="13855"/>
                  <a:pt x="1658" y="13861"/>
                  <a:pt x="1655" y="13870"/>
                </a:cubicBezTo>
                <a:cubicBezTo>
                  <a:pt x="1652" y="13879"/>
                  <a:pt x="1646" y="13885"/>
                  <a:pt x="1643" y="13894"/>
                </a:cubicBezTo>
                <a:cubicBezTo>
                  <a:pt x="1640" y="13903"/>
                  <a:pt x="1634" y="13918"/>
                  <a:pt x="1631" y="13933"/>
                </a:cubicBezTo>
                <a:cubicBezTo>
                  <a:pt x="1631" y="13936"/>
                  <a:pt x="1625" y="13939"/>
                  <a:pt x="1625" y="13943"/>
                </a:cubicBezTo>
                <a:lnTo>
                  <a:pt x="1625" y="13949"/>
                </a:lnTo>
                <a:cubicBezTo>
                  <a:pt x="1625" y="13949"/>
                  <a:pt x="1625" y="13952"/>
                  <a:pt x="1625" y="13952"/>
                </a:cubicBezTo>
                <a:lnTo>
                  <a:pt x="118" y="18656"/>
                </a:lnTo>
                <a:cubicBezTo>
                  <a:pt x="1" y="19021"/>
                  <a:pt x="272" y="19393"/>
                  <a:pt x="656" y="19396"/>
                </a:cubicBezTo>
                <a:cubicBezTo>
                  <a:pt x="713" y="19396"/>
                  <a:pt x="771" y="19387"/>
                  <a:pt x="828" y="19368"/>
                </a:cubicBezTo>
                <a:lnTo>
                  <a:pt x="5538" y="17859"/>
                </a:lnTo>
                <a:lnTo>
                  <a:pt x="5547" y="17856"/>
                </a:lnTo>
                <a:cubicBezTo>
                  <a:pt x="5559" y="17853"/>
                  <a:pt x="5571" y="17847"/>
                  <a:pt x="5584" y="17844"/>
                </a:cubicBezTo>
                <a:lnTo>
                  <a:pt x="5599" y="17838"/>
                </a:lnTo>
                <a:cubicBezTo>
                  <a:pt x="5611" y="17832"/>
                  <a:pt x="5623" y="17826"/>
                  <a:pt x="5635" y="17819"/>
                </a:cubicBezTo>
                <a:cubicBezTo>
                  <a:pt x="5650" y="17810"/>
                  <a:pt x="5653" y="17810"/>
                  <a:pt x="5659" y="17804"/>
                </a:cubicBezTo>
                <a:cubicBezTo>
                  <a:pt x="5668" y="17798"/>
                  <a:pt x="5680" y="17792"/>
                  <a:pt x="5689" y="17786"/>
                </a:cubicBezTo>
                <a:cubicBezTo>
                  <a:pt x="5698" y="17780"/>
                  <a:pt x="5701" y="17777"/>
                  <a:pt x="5710" y="17771"/>
                </a:cubicBezTo>
                <a:lnTo>
                  <a:pt x="5728" y="17756"/>
                </a:lnTo>
                <a:lnTo>
                  <a:pt x="5750" y="17738"/>
                </a:lnTo>
                <a:cubicBezTo>
                  <a:pt x="5756" y="17732"/>
                  <a:pt x="5762" y="17726"/>
                  <a:pt x="5768" y="17720"/>
                </a:cubicBezTo>
                <a:cubicBezTo>
                  <a:pt x="5774" y="17714"/>
                  <a:pt x="5780" y="17708"/>
                  <a:pt x="5783" y="17702"/>
                </a:cubicBezTo>
                <a:lnTo>
                  <a:pt x="5798" y="17687"/>
                </a:lnTo>
                <a:cubicBezTo>
                  <a:pt x="5810" y="17678"/>
                  <a:pt x="5819" y="17669"/>
                  <a:pt x="5828" y="17659"/>
                </a:cubicBezTo>
                <a:lnTo>
                  <a:pt x="15714" y="7777"/>
                </a:lnTo>
                <a:lnTo>
                  <a:pt x="18582" y="4902"/>
                </a:lnTo>
                <a:cubicBezTo>
                  <a:pt x="19754" y="3809"/>
                  <a:pt x="19787" y="1961"/>
                  <a:pt x="18655" y="829"/>
                </a:cubicBezTo>
                <a:cubicBezTo>
                  <a:pt x="18102" y="276"/>
                  <a:pt x="17378" y="1"/>
                  <a:pt x="1665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5D74"/>
              </a:solidFill>
            </a:endParaRPr>
          </a:p>
        </p:txBody>
      </p:sp>
      <p:grpSp>
        <p:nvGrpSpPr>
          <p:cNvPr id="1233" name="Google Shape;11066;p76">
            <a:extLst>
              <a:ext uri="{FF2B5EF4-FFF2-40B4-BE49-F238E27FC236}">
                <a16:creationId xmlns:a16="http://schemas.microsoft.com/office/drawing/2014/main" xmlns="" id="{D1B698DD-C2CD-4831-8DDD-85B8C0C41FA6}"/>
              </a:ext>
            </a:extLst>
          </p:cNvPr>
          <p:cNvGrpSpPr/>
          <p:nvPr userDrawn="1"/>
        </p:nvGrpSpPr>
        <p:grpSpPr>
          <a:xfrm>
            <a:off x="5909841" y="2927322"/>
            <a:ext cx="312955" cy="340168"/>
            <a:chOff x="2100300" y="3804850"/>
            <a:chExt cx="444475" cy="483125"/>
          </a:xfrm>
        </p:grpSpPr>
        <p:sp>
          <p:nvSpPr>
            <p:cNvPr id="1234" name="Google Shape;11067;p76">
              <a:extLst>
                <a:ext uri="{FF2B5EF4-FFF2-40B4-BE49-F238E27FC236}">
                  <a16:creationId xmlns:a16="http://schemas.microsoft.com/office/drawing/2014/main" xmlns="" id="{FC5CAA6E-D827-4938-A49A-42ED92CE0678}"/>
                </a:ext>
              </a:extLst>
            </p:cNvPr>
            <p:cNvSpPr/>
            <p:nvPr/>
          </p:nvSpPr>
          <p:spPr>
            <a:xfrm>
              <a:off x="2100300" y="3804850"/>
              <a:ext cx="444475" cy="483125"/>
            </a:xfrm>
            <a:custGeom>
              <a:avLst/>
              <a:gdLst/>
              <a:ahLst/>
              <a:cxnLst/>
              <a:rect l="l" t="t" r="r" b="b"/>
              <a:pathLst>
                <a:path w="17779" h="19325" extrusionOk="0">
                  <a:moveTo>
                    <a:pt x="2123" y="4001"/>
                  </a:moveTo>
                  <a:cubicBezTo>
                    <a:pt x="2627" y="4001"/>
                    <a:pt x="2881" y="4611"/>
                    <a:pt x="2524" y="4967"/>
                  </a:cubicBezTo>
                  <a:cubicBezTo>
                    <a:pt x="2408" y="5083"/>
                    <a:pt x="2265" y="5134"/>
                    <a:pt x="2126" y="5134"/>
                  </a:cubicBezTo>
                  <a:cubicBezTo>
                    <a:pt x="1835" y="5134"/>
                    <a:pt x="1558" y="4909"/>
                    <a:pt x="1558" y="4569"/>
                  </a:cubicBezTo>
                  <a:cubicBezTo>
                    <a:pt x="1558" y="4255"/>
                    <a:pt x="1809" y="4001"/>
                    <a:pt x="2123" y="4001"/>
                  </a:cubicBezTo>
                  <a:close/>
                  <a:moveTo>
                    <a:pt x="15710" y="4001"/>
                  </a:moveTo>
                  <a:cubicBezTo>
                    <a:pt x="16215" y="4001"/>
                    <a:pt x="16468" y="4611"/>
                    <a:pt x="16112" y="4967"/>
                  </a:cubicBezTo>
                  <a:cubicBezTo>
                    <a:pt x="15995" y="5083"/>
                    <a:pt x="15853" y="5134"/>
                    <a:pt x="15714" y="5134"/>
                  </a:cubicBezTo>
                  <a:cubicBezTo>
                    <a:pt x="15423" y="5134"/>
                    <a:pt x="15146" y="4909"/>
                    <a:pt x="15146" y="4569"/>
                  </a:cubicBezTo>
                  <a:cubicBezTo>
                    <a:pt x="15146" y="4255"/>
                    <a:pt x="15396" y="4001"/>
                    <a:pt x="15710" y="4001"/>
                  </a:cubicBezTo>
                  <a:close/>
                  <a:moveTo>
                    <a:pt x="8917" y="1132"/>
                  </a:moveTo>
                  <a:cubicBezTo>
                    <a:pt x="9551" y="1132"/>
                    <a:pt x="10251" y="1993"/>
                    <a:pt x="10789" y="3436"/>
                  </a:cubicBezTo>
                  <a:cubicBezTo>
                    <a:pt x="10894" y="3723"/>
                    <a:pt x="10994" y="4028"/>
                    <a:pt x="11084" y="4345"/>
                  </a:cubicBezTo>
                  <a:cubicBezTo>
                    <a:pt x="10345" y="4590"/>
                    <a:pt x="9623" y="4877"/>
                    <a:pt x="8917" y="5203"/>
                  </a:cubicBezTo>
                  <a:cubicBezTo>
                    <a:pt x="8210" y="4877"/>
                    <a:pt x="7488" y="4590"/>
                    <a:pt x="6749" y="4345"/>
                  </a:cubicBezTo>
                  <a:cubicBezTo>
                    <a:pt x="6842" y="4028"/>
                    <a:pt x="6939" y="3723"/>
                    <a:pt x="7044" y="3436"/>
                  </a:cubicBezTo>
                  <a:cubicBezTo>
                    <a:pt x="7582" y="1993"/>
                    <a:pt x="8282" y="1132"/>
                    <a:pt x="8917" y="1132"/>
                  </a:cubicBezTo>
                  <a:close/>
                  <a:moveTo>
                    <a:pt x="6483" y="5453"/>
                  </a:moveTo>
                  <a:cubicBezTo>
                    <a:pt x="6845" y="5577"/>
                    <a:pt x="7217" y="5713"/>
                    <a:pt x="7591" y="5867"/>
                  </a:cubicBezTo>
                  <a:cubicBezTo>
                    <a:pt x="7371" y="5985"/>
                    <a:pt x="7153" y="6105"/>
                    <a:pt x="6936" y="6229"/>
                  </a:cubicBezTo>
                  <a:cubicBezTo>
                    <a:pt x="6715" y="6356"/>
                    <a:pt x="6501" y="6486"/>
                    <a:pt x="6287" y="6619"/>
                  </a:cubicBezTo>
                  <a:cubicBezTo>
                    <a:pt x="6341" y="6217"/>
                    <a:pt x="6407" y="5831"/>
                    <a:pt x="6483" y="5453"/>
                  </a:cubicBezTo>
                  <a:close/>
                  <a:moveTo>
                    <a:pt x="11350" y="5453"/>
                  </a:moveTo>
                  <a:cubicBezTo>
                    <a:pt x="11426" y="5831"/>
                    <a:pt x="11492" y="6217"/>
                    <a:pt x="11546" y="6619"/>
                  </a:cubicBezTo>
                  <a:cubicBezTo>
                    <a:pt x="11335" y="6486"/>
                    <a:pt x="11118" y="6356"/>
                    <a:pt x="10897" y="6229"/>
                  </a:cubicBezTo>
                  <a:cubicBezTo>
                    <a:pt x="10677" y="6102"/>
                    <a:pt x="10459" y="5982"/>
                    <a:pt x="10242" y="5867"/>
                  </a:cubicBezTo>
                  <a:cubicBezTo>
                    <a:pt x="10619" y="5716"/>
                    <a:pt x="10988" y="5574"/>
                    <a:pt x="11350" y="5453"/>
                  </a:cubicBezTo>
                  <a:close/>
                  <a:moveTo>
                    <a:pt x="3799" y="4852"/>
                  </a:moveTo>
                  <a:cubicBezTo>
                    <a:pt x="4336" y="4904"/>
                    <a:pt x="4870" y="4997"/>
                    <a:pt x="5396" y="5133"/>
                  </a:cubicBezTo>
                  <a:cubicBezTo>
                    <a:pt x="5239" y="5894"/>
                    <a:pt x="5124" y="6661"/>
                    <a:pt x="5055" y="7434"/>
                  </a:cubicBezTo>
                  <a:cubicBezTo>
                    <a:pt x="4421" y="7881"/>
                    <a:pt x="3811" y="8361"/>
                    <a:pt x="3231" y="8877"/>
                  </a:cubicBezTo>
                  <a:cubicBezTo>
                    <a:pt x="3004" y="8645"/>
                    <a:pt x="2796" y="8412"/>
                    <a:pt x="2606" y="8180"/>
                  </a:cubicBezTo>
                  <a:cubicBezTo>
                    <a:pt x="1969" y="7404"/>
                    <a:pt x="1579" y="6691"/>
                    <a:pt x="1483" y="6139"/>
                  </a:cubicBezTo>
                  <a:lnTo>
                    <a:pt x="1483" y="6139"/>
                  </a:lnTo>
                  <a:cubicBezTo>
                    <a:pt x="1695" y="6225"/>
                    <a:pt x="1912" y="6266"/>
                    <a:pt x="2125" y="6266"/>
                  </a:cubicBezTo>
                  <a:cubicBezTo>
                    <a:pt x="2922" y="6266"/>
                    <a:pt x="3656" y="5698"/>
                    <a:pt x="3799" y="4852"/>
                  </a:cubicBezTo>
                  <a:close/>
                  <a:moveTo>
                    <a:pt x="14037" y="4852"/>
                  </a:moveTo>
                  <a:cubicBezTo>
                    <a:pt x="14180" y="5698"/>
                    <a:pt x="14914" y="6266"/>
                    <a:pt x="15711" y="6266"/>
                  </a:cubicBezTo>
                  <a:cubicBezTo>
                    <a:pt x="15924" y="6266"/>
                    <a:pt x="16141" y="6225"/>
                    <a:pt x="16353" y="6139"/>
                  </a:cubicBezTo>
                  <a:lnTo>
                    <a:pt x="16353" y="6139"/>
                  </a:lnTo>
                  <a:cubicBezTo>
                    <a:pt x="16254" y="6691"/>
                    <a:pt x="15867" y="7404"/>
                    <a:pt x="15227" y="8180"/>
                  </a:cubicBezTo>
                  <a:cubicBezTo>
                    <a:pt x="15037" y="8412"/>
                    <a:pt x="14829" y="8645"/>
                    <a:pt x="14602" y="8877"/>
                  </a:cubicBezTo>
                  <a:cubicBezTo>
                    <a:pt x="14022" y="8361"/>
                    <a:pt x="13412" y="7881"/>
                    <a:pt x="12778" y="7434"/>
                  </a:cubicBezTo>
                  <a:cubicBezTo>
                    <a:pt x="12709" y="6661"/>
                    <a:pt x="12594" y="5894"/>
                    <a:pt x="12440" y="5133"/>
                  </a:cubicBezTo>
                  <a:cubicBezTo>
                    <a:pt x="12963" y="4997"/>
                    <a:pt x="13497" y="4904"/>
                    <a:pt x="14037" y="4852"/>
                  </a:cubicBezTo>
                  <a:close/>
                  <a:moveTo>
                    <a:pt x="4964" y="8908"/>
                  </a:moveTo>
                  <a:lnTo>
                    <a:pt x="4964" y="8908"/>
                  </a:lnTo>
                  <a:cubicBezTo>
                    <a:pt x="4958" y="9158"/>
                    <a:pt x="4955" y="9409"/>
                    <a:pt x="4955" y="9662"/>
                  </a:cubicBezTo>
                  <a:cubicBezTo>
                    <a:pt x="4952" y="9916"/>
                    <a:pt x="4958" y="10167"/>
                    <a:pt x="4964" y="10417"/>
                  </a:cubicBezTo>
                  <a:cubicBezTo>
                    <a:pt x="4644" y="10170"/>
                    <a:pt x="4339" y="9916"/>
                    <a:pt x="4052" y="9662"/>
                  </a:cubicBezTo>
                  <a:cubicBezTo>
                    <a:pt x="4339" y="9409"/>
                    <a:pt x="4644" y="9155"/>
                    <a:pt x="4964" y="8908"/>
                  </a:cubicBezTo>
                  <a:close/>
                  <a:moveTo>
                    <a:pt x="12869" y="8908"/>
                  </a:moveTo>
                  <a:lnTo>
                    <a:pt x="12869" y="8908"/>
                  </a:lnTo>
                  <a:cubicBezTo>
                    <a:pt x="13189" y="9155"/>
                    <a:pt x="13491" y="9409"/>
                    <a:pt x="13781" y="9662"/>
                  </a:cubicBezTo>
                  <a:cubicBezTo>
                    <a:pt x="13494" y="9916"/>
                    <a:pt x="13189" y="10170"/>
                    <a:pt x="12869" y="10417"/>
                  </a:cubicBezTo>
                  <a:cubicBezTo>
                    <a:pt x="12875" y="10167"/>
                    <a:pt x="12878" y="9916"/>
                    <a:pt x="12881" y="9662"/>
                  </a:cubicBezTo>
                  <a:cubicBezTo>
                    <a:pt x="12881" y="9409"/>
                    <a:pt x="12875" y="9158"/>
                    <a:pt x="12869" y="8908"/>
                  </a:cubicBezTo>
                  <a:close/>
                  <a:moveTo>
                    <a:pt x="8917" y="6459"/>
                  </a:moveTo>
                  <a:cubicBezTo>
                    <a:pt x="9391" y="6688"/>
                    <a:pt x="9865" y="6942"/>
                    <a:pt x="10333" y="7211"/>
                  </a:cubicBezTo>
                  <a:cubicBezTo>
                    <a:pt x="10801" y="7482"/>
                    <a:pt x="11260" y="7766"/>
                    <a:pt x="11694" y="8059"/>
                  </a:cubicBezTo>
                  <a:cubicBezTo>
                    <a:pt x="11728" y="8581"/>
                    <a:pt x="11749" y="9119"/>
                    <a:pt x="11749" y="9662"/>
                  </a:cubicBezTo>
                  <a:cubicBezTo>
                    <a:pt x="11749" y="10206"/>
                    <a:pt x="11728" y="10743"/>
                    <a:pt x="11694" y="11266"/>
                  </a:cubicBezTo>
                  <a:cubicBezTo>
                    <a:pt x="11260" y="11559"/>
                    <a:pt x="10804" y="11839"/>
                    <a:pt x="10333" y="12114"/>
                  </a:cubicBezTo>
                  <a:cubicBezTo>
                    <a:pt x="9862" y="12386"/>
                    <a:pt x="9388" y="12637"/>
                    <a:pt x="8920" y="12869"/>
                  </a:cubicBezTo>
                  <a:cubicBezTo>
                    <a:pt x="8445" y="12640"/>
                    <a:pt x="7971" y="12386"/>
                    <a:pt x="7500" y="12114"/>
                  </a:cubicBezTo>
                  <a:cubicBezTo>
                    <a:pt x="7032" y="11842"/>
                    <a:pt x="6576" y="11559"/>
                    <a:pt x="6139" y="11266"/>
                  </a:cubicBezTo>
                  <a:cubicBezTo>
                    <a:pt x="6105" y="10743"/>
                    <a:pt x="6087" y="10206"/>
                    <a:pt x="6087" y="9662"/>
                  </a:cubicBezTo>
                  <a:cubicBezTo>
                    <a:pt x="6087" y="9119"/>
                    <a:pt x="6105" y="8581"/>
                    <a:pt x="6139" y="8059"/>
                  </a:cubicBezTo>
                  <a:cubicBezTo>
                    <a:pt x="6576" y="7766"/>
                    <a:pt x="7029" y="7485"/>
                    <a:pt x="7500" y="7211"/>
                  </a:cubicBezTo>
                  <a:cubicBezTo>
                    <a:pt x="7971" y="6942"/>
                    <a:pt x="8445" y="6688"/>
                    <a:pt x="8917" y="6459"/>
                  </a:cubicBezTo>
                  <a:close/>
                  <a:moveTo>
                    <a:pt x="11546" y="12706"/>
                  </a:moveTo>
                  <a:lnTo>
                    <a:pt x="11546" y="12706"/>
                  </a:lnTo>
                  <a:cubicBezTo>
                    <a:pt x="11492" y="13108"/>
                    <a:pt x="11426" y="13497"/>
                    <a:pt x="11350" y="13872"/>
                  </a:cubicBezTo>
                  <a:cubicBezTo>
                    <a:pt x="10988" y="13751"/>
                    <a:pt x="10619" y="13612"/>
                    <a:pt x="10242" y="13461"/>
                  </a:cubicBezTo>
                  <a:cubicBezTo>
                    <a:pt x="10462" y="13343"/>
                    <a:pt x="10680" y="13219"/>
                    <a:pt x="10897" y="13096"/>
                  </a:cubicBezTo>
                  <a:cubicBezTo>
                    <a:pt x="11115" y="12969"/>
                    <a:pt x="11332" y="12839"/>
                    <a:pt x="11546" y="12706"/>
                  </a:cubicBezTo>
                  <a:close/>
                  <a:moveTo>
                    <a:pt x="6287" y="12706"/>
                  </a:moveTo>
                  <a:cubicBezTo>
                    <a:pt x="6498" y="12836"/>
                    <a:pt x="6715" y="12966"/>
                    <a:pt x="6936" y="13092"/>
                  </a:cubicBezTo>
                  <a:cubicBezTo>
                    <a:pt x="7153" y="13219"/>
                    <a:pt x="7374" y="13343"/>
                    <a:pt x="7597" y="13461"/>
                  </a:cubicBezTo>
                  <a:lnTo>
                    <a:pt x="7594" y="13461"/>
                  </a:lnTo>
                  <a:cubicBezTo>
                    <a:pt x="7217" y="13615"/>
                    <a:pt x="6848" y="13754"/>
                    <a:pt x="6483" y="13875"/>
                  </a:cubicBezTo>
                  <a:cubicBezTo>
                    <a:pt x="6407" y="13497"/>
                    <a:pt x="6341" y="13108"/>
                    <a:pt x="6287" y="12706"/>
                  </a:cubicBezTo>
                  <a:close/>
                  <a:moveTo>
                    <a:pt x="14602" y="10447"/>
                  </a:moveTo>
                  <a:cubicBezTo>
                    <a:pt x="14829" y="10680"/>
                    <a:pt x="15037" y="10912"/>
                    <a:pt x="15227" y="11145"/>
                  </a:cubicBezTo>
                  <a:cubicBezTo>
                    <a:pt x="15867" y="11921"/>
                    <a:pt x="16254" y="12634"/>
                    <a:pt x="16353" y="13186"/>
                  </a:cubicBezTo>
                  <a:cubicBezTo>
                    <a:pt x="16141" y="13099"/>
                    <a:pt x="15923" y="13059"/>
                    <a:pt x="15710" y="13059"/>
                  </a:cubicBezTo>
                  <a:cubicBezTo>
                    <a:pt x="14912" y="13059"/>
                    <a:pt x="14180" y="13627"/>
                    <a:pt x="14034" y="14472"/>
                  </a:cubicBezTo>
                  <a:cubicBezTo>
                    <a:pt x="13497" y="14421"/>
                    <a:pt x="12963" y="14327"/>
                    <a:pt x="12440" y="14192"/>
                  </a:cubicBezTo>
                  <a:cubicBezTo>
                    <a:pt x="12594" y="13431"/>
                    <a:pt x="12709" y="12664"/>
                    <a:pt x="12778" y="11891"/>
                  </a:cubicBezTo>
                  <a:cubicBezTo>
                    <a:pt x="13412" y="11444"/>
                    <a:pt x="14022" y="10964"/>
                    <a:pt x="14602" y="10447"/>
                  </a:cubicBezTo>
                  <a:close/>
                  <a:moveTo>
                    <a:pt x="3231" y="10447"/>
                  </a:moveTo>
                  <a:cubicBezTo>
                    <a:pt x="3811" y="10964"/>
                    <a:pt x="4421" y="11444"/>
                    <a:pt x="5055" y="11891"/>
                  </a:cubicBezTo>
                  <a:cubicBezTo>
                    <a:pt x="5124" y="12664"/>
                    <a:pt x="5239" y="13434"/>
                    <a:pt x="5393" y="14195"/>
                  </a:cubicBezTo>
                  <a:cubicBezTo>
                    <a:pt x="5079" y="14273"/>
                    <a:pt x="4774" y="14336"/>
                    <a:pt x="4478" y="14388"/>
                  </a:cubicBezTo>
                  <a:cubicBezTo>
                    <a:pt x="4028" y="14462"/>
                    <a:pt x="3616" y="14499"/>
                    <a:pt x="3250" y="14499"/>
                  </a:cubicBezTo>
                  <a:cubicBezTo>
                    <a:pt x="2389" y="14499"/>
                    <a:pt x="1786" y="14296"/>
                    <a:pt x="1561" y="13908"/>
                  </a:cubicBezTo>
                  <a:cubicBezTo>
                    <a:pt x="1244" y="13358"/>
                    <a:pt x="1634" y="12326"/>
                    <a:pt x="2606" y="11145"/>
                  </a:cubicBezTo>
                  <a:cubicBezTo>
                    <a:pt x="2796" y="10912"/>
                    <a:pt x="3007" y="10680"/>
                    <a:pt x="3231" y="10447"/>
                  </a:cubicBezTo>
                  <a:close/>
                  <a:moveTo>
                    <a:pt x="15707" y="14191"/>
                  </a:moveTo>
                  <a:cubicBezTo>
                    <a:pt x="15999" y="14191"/>
                    <a:pt x="16278" y="14416"/>
                    <a:pt x="16278" y="14759"/>
                  </a:cubicBezTo>
                  <a:cubicBezTo>
                    <a:pt x="16278" y="15070"/>
                    <a:pt x="16024" y="15324"/>
                    <a:pt x="15710" y="15324"/>
                  </a:cubicBezTo>
                  <a:cubicBezTo>
                    <a:pt x="15206" y="15324"/>
                    <a:pt x="14952" y="14714"/>
                    <a:pt x="15309" y="14358"/>
                  </a:cubicBezTo>
                  <a:cubicBezTo>
                    <a:pt x="15425" y="14242"/>
                    <a:pt x="15568" y="14191"/>
                    <a:pt x="15707" y="14191"/>
                  </a:cubicBezTo>
                  <a:close/>
                  <a:moveTo>
                    <a:pt x="8917" y="14122"/>
                  </a:moveTo>
                  <a:cubicBezTo>
                    <a:pt x="9623" y="14448"/>
                    <a:pt x="10348" y="14735"/>
                    <a:pt x="11084" y="14980"/>
                  </a:cubicBezTo>
                  <a:cubicBezTo>
                    <a:pt x="10994" y="15297"/>
                    <a:pt x="10894" y="15602"/>
                    <a:pt x="10789" y="15892"/>
                  </a:cubicBezTo>
                  <a:cubicBezTo>
                    <a:pt x="10251" y="17332"/>
                    <a:pt x="9551" y="18192"/>
                    <a:pt x="8917" y="18192"/>
                  </a:cubicBezTo>
                  <a:cubicBezTo>
                    <a:pt x="8282" y="18192"/>
                    <a:pt x="7582" y="17332"/>
                    <a:pt x="7044" y="15892"/>
                  </a:cubicBezTo>
                  <a:cubicBezTo>
                    <a:pt x="6939" y="15602"/>
                    <a:pt x="6839" y="15300"/>
                    <a:pt x="6749" y="14980"/>
                  </a:cubicBezTo>
                  <a:cubicBezTo>
                    <a:pt x="7488" y="14735"/>
                    <a:pt x="8213" y="14448"/>
                    <a:pt x="8917" y="14122"/>
                  </a:cubicBezTo>
                  <a:close/>
                  <a:moveTo>
                    <a:pt x="8917" y="0"/>
                  </a:moveTo>
                  <a:cubicBezTo>
                    <a:pt x="7757" y="0"/>
                    <a:pt x="6715" y="1081"/>
                    <a:pt x="5985" y="3041"/>
                  </a:cubicBezTo>
                  <a:cubicBezTo>
                    <a:pt x="5867" y="3355"/>
                    <a:pt x="5758" y="3687"/>
                    <a:pt x="5662" y="4031"/>
                  </a:cubicBezTo>
                  <a:cubicBezTo>
                    <a:pt x="4919" y="3844"/>
                    <a:pt x="4215" y="3732"/>
                    <a:pt x="3587" y="3702"/>
                  </a:cubicBezTo>
                  <a:cubicBezTo>
                    <a:pt x="3271" y="3173"/>
                    <a:pt x="2709" y="2871"/>
                    <a:pt x="2126" y="2871"/>
                  </a:cubicBezTo>
                  <a:cubicBezTo>
                    <a:pt x="1901" y="2871"/>
                    <a:pt x="1673" y="2916"/>
                    <a:pt x="1455" y="3011"/>
                  </a:cubicBezTo>
                  <a:cubicBezTo>
                    <a:pt x="670" y="3346"/>
                    <a:pt x="260" y="4212"/>
                    <a:pt x="492" y="5034"/>
                  </a:cubicBezTo>
                  <a:cubicBezTo>
                    <a:pt x="54" y="6024"/>
                    <a:pt x="489" y="7389"/>
                    <a:pt x="1733" y="8898"/>
                  </a:cubicBezTo>
                  <a:cubicBezTo>
                    <a:pt x="1942" y="9152"/>
                    <a:pt x="2171" y="9409"/>
                    <a:pt x="2416" y="9662"/>
                  </a:cubicBezTo>
                  <a:cubicBezTo>
                    <a:pt x="2171" y="9916"/>
                    <a:pt x="1942" y="10170"/>
                    <a:pt x="1733" y="10426"/>
                  </a:cubicBezTo>
                  <a:cubicBezTo>
                    <a:pt x="411" y="12033"/>
                    <a:pt x="0" y="13470"/>
                    <a:pt x="583" y="14475"/>
                  </a:cubicBezTo>
                  <a:cubicBezTo>
                    <a:pt x="1021" y="15233"/>
                    <a:pt x="1954" y="15629"/>
                    <a:pt x="3270" y="15629"/>
                  </a:cubicBezTo>
                  <a:cubicBezTo>
                    <a:pt x="3738" y="15626"/>
                    <a:pt x="4203" y="15584"/>
                    <a:pt x="4662" y="15505"/>
                  </a:cubicBezTo>
                  <a:cubicBezTo>
                    <a:pt x="4985" y="15451"/>
                    <a:pt x="5320" y="15378"/>
                    <a:pt x="5662" y="15294"/>
                  </a:cubicBezTo>
                  <a:cubicBezTo>
                    <a:pt x="5761" y="15641"/>
                    <a:pt x="5867" y="15970"/>
                    <a:pt x="5985" y="16284"/>
                  </a:cubicBezTo>
                  <a:cubicBezTo>
                    <a:pt x="6715" y="18244"/>
                    <a:pt x="7757" y="19325"/>
                    <a:pt x="8917" y="19325"/>
                  </a:cubicBezTo>
                  <a:cubicBezTo>
                    <a:pt x="10076" y="19325"/>
                    <a:pt x="11118" y="18244"/>
                    <a:pt x="11848" y="16284"/>
                  </a:cubicBezTo>
                  <a:cubicBezTo>
                    <a:pt x="11966" y="15970"/>
                    <a:pt x="12075" y="15638"/>
                    <a:pt x="12171" y="15294"/>
                  </a:cubicBezTo>
                  <a:cubicBezTo>
                    <a:pt x="12917" y="15481"/>
                    <a:pt x="13618" y="15593"/>
                    <a:pt x="14246" y="15623"/>
                  </a:cubicBezTo>
                  <a:cubicBezTo>
                    <a:pt x="14562" y="16152"/>
                    <a:pt x="15123" y="16453"/>
                    <a:pt x="15705" y="16453"/>
                  </a:cubicBezTo>
                  <a:cubicBezTo>
                    <a:pt x="15930" y="16453"/>
                    <a:pt x="16159" y="16408"/>
                    <a:pt x="16378" y="16314"/>
                  </a:cubicBezTo>
                  <a:cubicBezTo>
                    <a:pt x="17163" y="15979"/>
                    <a:pt x="17573" y="15112"/>
                    <a:pt x="17341" y="14291"/>
                  </a:cubicBezTo>
                  <a:cubicBezTo>
                    <a:pt x="17779" y="13301"/>
                    <a:pt x="17344" y="11936"/>
                    <a:pt x="16100" y="10426"/>
                  </a:cubicBezTo>
                  <a:cubicBezTo>
                    <a:pt x="15891" y="10170"/>
                    <a:pt x="15662" y="9916"/>
                    <a:pt x="15417" y="9662"/>
                  </a:cubicBezTo>
                  <a:cubicBezTo>
                    <a:pt x="15662" y="9409"/>
                    <a:pt x="15891" y="9152"/>
                    <a:pt x="16100" y="8898"/>
                  </a:cubicBezTo>
                  <a:cubicBezTo>
                    <a:pt x="17347" y="7389"/>
                    <a:pt x="17779" y="6024"/>
                    <a:pt x="17341" y="5034"/>
                  </a:cubicBezTo>
                  <a:cubicBezTo>
                    <a:pt x="17573" y="4212"/>
                    <a:pt x="17163" y="3346"/>
                    <a:pt x="16378" y="3011"/>
                  </a:cubicBezTo>
                  <a:cubicBezTo>
                    <a:pt x="16159" y="2916"/>
                    <a:pt x="15930" y="2871"/>
                    <a:pt x="15705" y="2871"/>
                  </a:cubicBezTo>
                  <a:cubicBezTo>
                    <a:pt x="15123" y="2871"/>
                    <a:pt x="14562" y="3173"/>
                    <a:pt x="14246" y="3702"/>
                  </a:cubicBezTo>
                  <a:cubicBezTo>
                    <a:pt x="13615" y="3732"/>
                    <a:pt x="12914" y="3844"/>
                    <a:pt x="12171" y="4031"/>
                  </a:cubicBezTo>
                  <a:cubicBezTo>
                    <a:pt x="12075" y="3684"/>
                    <a:pt x="11966" y="3355"/>
                    <a:pt x="11848" y="3041"/>
                  </a:cubicBezTo>
                  <a:cubicBezTo>
                    <a:pt x="11118" y="1081"/>
                    <a:pt x="10076" y="0"/>
                    <a:pt x="891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235" name="Google Shape;11068;p76">
              <a:extLst>
                <a:ext uri="{FF2B5EF4-FFF2-40B4-BE49-F238E27FC236}">
                  <a16:creationId xmlns:a16="http://schemas.microsoft.com/office/drawing/2014/main" xmlns="" id="{81A1B114-D558-4550-A7CA-EF7770D77B49}"/>
                </a:ext>
              </a:extLst>
            </p:cNvPr>
            <p:cNvSpPr/>
            <p:nvPr/>
          </p:nvSpPr>
          <p:spPr>
            <a:xfrm>
              <a:off x="2280775" y="4003900"/>
              <a:ext cx="88275" cy="85025"/>
            </a:xfrm>
            <a:custGeom>
              <a:avLst/>
              <a:gdLst/>
              <a:ahLst/>
              <a:cxnLst/>
              <a:rect l="l" t="t" r="r" b="b"/>
              <a:pathLst>
                <a:path w="3531" h="3401" extrusionOk="0">
                  <a:moveTo>
                    <a:pt x="1698" y="1136"/>
                  </a:moveTo>
                  <a:cubicBezTo>
                    <a:pt x="2202" y="1136"/>
                    <a:pt x="2455" y="1743"/>
                    <a:pt x="2099" y="2102"/>
                  </a:cubicBezTo>
                  <a:cubicBezTo>
                    <a:pt x="1983" y="2217"/>
                    <a:pt x="1841" y="2268"/>
                    <a:pt x="1703" y="2268"/>
                  </a:cubicBezTo>
                  <a:cubicBezTo>
                    <a:pt x="1411" y="2268"/>
                    <a:pt x="1133" y="2042"/>
                    <a:pt x="1133" y="1700"/>
                  </a:cubicBezTo>
                  <a:cubicBezTo>
                    <a:pt x="1133" y="1386"/>
                    <a:pt x="1383" y="1136"/>
                    <a:pt x="1698" y="1136"/>
                  </a:cubicBezTo>
                  <a:close/>
                  <a:moveTo>
                    <a:pt x="1698" y="1"/>
                  </a:moveTo>
                  <a:cubicBezTo>
                    <a:pt x="1479" y="1"/>
                    <a:pt x="1258" y="43"/>
                    <a:pt x="1048" y="130"/>
                  </a:cubicBezTo>
                  <a:cubicBezTo>
                    <a:pt x="414" y="393"/>
                    <a:pt x="1" y="1012"/>
                    <a:pt x="1" y="1700"/>
                  </a:cubicBezTo>
                  <a:cubicBezTo>
                    <a:pt x="1" y="2639"/>
                    <a:pt x="758" y="3397"/>
                    <a:pt x="1698" y="3400"/>
                  </a:cubicBezTo>
                  <a:cubicBezTo>
                    <a:pt x="2386" y="3400"/>
                    <a:pt x="3005" y="2984"/>
                    <a:pt x="3268" y="2350"/>
                  </a:cubicBezTo>
                  <a:cubicBezTo>
                    <a:pt x="3530" y="1715"/>
                    <a:pt x="3385" y="985"/>
                    <a:pt x="2899" y="499"/>
                  </a:cubicBezTo>
                  <a:cubicBezTo>
                    <a:pt x="2574" y="173"/>
                    <a:pt x="2140" y="1"/>
                    <a:pt x="16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236" name="Google Shape;11069;p76">
            <a:extLst>
              <a:ext uri="{FF2B5EF4-FFF2-40B4-BE49-F238E27FC236}">
                <a16:creationId xmlns:a16="http://schemas.microsoft.com/office/drawing/2014/main" xmlns="" id="{860E2AC7-BDC0-4C13-9DBB-6805BBCE161B}"/>
              </a:ext>
            </a:extLst>
          </p:cNvPr>
          <p:cNvGrpSpPr/>
          <p:nvPr userDrawn="1"/>
        </p:nvGrpSpPr>
        <p:grpSpPr>
          <a:xfrm>
            <a:off x="6333463" y="2927322"/>
            <a:ext cx="294261" cy="340168"/>
            <a:chOff x="2708700" y="3804850"/>
            <a:chExt cx="417925" cy="483125"/>
          </a:xfrm>
        </p:grpSpPr>
        <p:sp>
          <p:nvSpPr>
            <p:cNvPr id="1237" name="Google Shape;11070;p76">
              <a:extLst>
                <a:ext uri="{FF2B5EF4-FFF2-40B4-BE49-F238E27FC236}">
                  <a16:creationId xmlns:a16="http://schemas.microsoft.com/office/drawing/2014/main" xmlns="" id="{AFD57F6F-780A-44D9-94C6-DACA1B7AFB6C}"/>
                </a:ext>
              </a:extLst>
            </p:cNvPr>
            <p:cNvSpPr/>
            <p:nvPr/>
          </p:nvSpPr>
          <p:spPr>
            <a:xfrm>
              <a:off x="2708700" y="3804850"/>
              <a:ext cx="417925" cy="483125"/>
            </a:xfrm>
            <a:custGeom>
              <a:avLst/>
              <a:gdLst/>
              <a:ahLst/>
              <a:cxnLst/>
              <a:rect l="l" t="t" r="r" b="b"/>
              <a:pathLst>
                <a:path w="16717" h="19325" extrusionOk="0">
                  <a:moveTo>
                    <a:pt x="10354" y="1132"/>
                  </a:moveTo>
                  <a:lnTo>
                    <a:pt x="10354" y="8618"/>
                  </a:lnTo>
                  <a:cubicBezTo>
                    <a:pt x="10354" y="8714"/>
                    <a:pt x="10379" y="8811"/>
                    <a:pt x="10430" y="8898"/>
                  </a:cubicBezTo>
                  <a:lnTo>
                    <a:pt x="12447" y="12425"/>
                  </a:lnTo>
                  <a:lnTo>
                    <a:pt x="4273" y="12425"/>
                  </a:lnTo>
                  <a:lnTo>
                    <a:pt x="6290" y="8898"/>
                  </a:lnTo>
                  <a:cubicBezTo>
                    <a:pt x="6339" y="8811"/>
                    <a:pt x="6366" y="8714"/>
                    <a:pt x="6366" y="8618"/>
                  </a:cubicBezTo>
                  <a:lnTo>
                    <a:pt x="6366" y="1132"/>
                  </a:lnTo>
                  <a:close/>
                  <a:moveTo>
                    <a:pt x="13090" y="13557"/>
                  </a:moveTo>
                  <a:lnTo>
                    <a:pt x="15469" y="17718"/>
                  </a:lnTo>
                  <a:cubicBezTo>
                    <a:pt x="15527" y="17818"/>
                    <a:pt x="15530" y="17939"/>
                    <a:pt x="15472" y="18038"/>
                  </a:cubicBezTo>
                  <a:cubicBezTo>
                    <a:pt x="15418" y="18135"/>
                    <a:pt x="15318" y="18192"/>
                    <a:pt x="15210" y="18192"/>
                  </a:cubicBezTo>
                  <a:lnTo>
                    <a:pt x="1511" y="18192"/>
                  </a:lnTo>
                  <a:cubicBezTo>
                    <a:pt x="1399" y="18192"/>
                    <a:pt x="1299" y="18135"/>
                    <a:pt x="1245" y="18038"/>
                  </a:cubicBezTo>
                  <a:cubicBezTo>
                    <a:pt x="1187" y="17939"/>
                    <a:pt x="1187" y="17818"/>
                    <a:pt x="1245" y="17718"/>
                  </a:cubicBezTo>
                  <a:lnTo>
                    <a:pt x="3624" y="13557"/>
                  </a:lnTo>
                  <a:close/>
                  <a:moveTo>
                    <a:pt x="4717" y="0"/>
                  </a:moveTo>
                  <a:cubicBezTo>
                    <a:pt x="4403" y="0"/>
                    <a:pt x="4153" y="254"/>
                    <a:pt x="4153" y="568"/>
                  </a:cubicBezTo>
                  <a:cubicBezTo>
                    <a:pt x="4153" y="879"/>
                    <a:pt x="4403" y="1132"/>
                    <a:pt x="4717" y="1132"/>
                  </a:cubicBezTo>
                  <a:lnTo>
                    <a:pt x="5234" y="1132"/>
                  </a:lnTo>
                  <a:lnTo>
                    <a:pt x="5234" y="8467"/>
                  </a:lnTo>
                  <a:lnTo>
                    <a:pt x="264" y="17157"/>
                  </a:lnTo>
                  <a:cubicBezTo>
                    <a:pt x="1" y="17604"/>
                    <a:pt x="4" y="18159"/>
                    <a:pt x="267" y="18606"/>
                  </a:cubicBezTo>
                  <a:cubicBezTo>
                    <a:pt x="519" y="19050"/>
                    <a:pt x="992" y="19325"/>
                    <a:pt x="1502" y="19325"/>
                  </a:cubicBezTo>
                  <a:cubicBezTo>
                    <a:pt x="1505" y="19325"/>
                    <a:pt x="1508" y="19325"/>
                    <a:pt x="1511" y="19325"/>
                  </a:cubicBezTo>
                  <a:lnTo>
                    <a:pt x="15207" y="19325"/>
                  </a:lnTo>
                  <a:cubicBezTo>
                    <a:pt x="15210" y="19325"/>
                    <a:pt x="15212" y="19325"/>
                    <a:pt x="15215" y="19325"/>
                  </a:cubicBezTo>
                  <a:cubicBezTo>
                    <a:pt x="15725" y="19325"/>
                    <a:pt x="16198" y="19050"/>
                    <a:pt x="16451" y="18606"/>
                  </a:cubicBezTo>
                  <a:cubicBezTo>
                    <a:pt x="16713" y="18159"/>
                    <a:pt x="16716" y="17607"/>
                    <a:pt x="16454" y="17157"/>
                  </a:cubicBezTo>
                  <a:lnTo>
                    <a:pt x="11487" y="8467"/>
                  </a:lnTo>
                  <a:lnTo>
                    <a:pt x="11487" y="1132"/>
                  </a:lnTo>
                  <a:lnTo>
                    <a:pt x="12003" y="1132"/>
                  </a:lnTo>
                  <a:cubicBezTo>
                    <a:pt x="12314" y="1132"/>
                    <a:pt x="12568" y="879"/>
                    <a:pt x="12568" y="568"/>
                  </a:cubicBezTo>
                  <a:cubicBezTo>
                    <a:pt x="12568" y="254"/>
                    <a:pt x="12314" y="0"/>
                    <a:pt x="120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238" name="Google Shape;11071;p76">
              <a:extLst>
                <a:ext uri="{FF2B5EF4-FFF2-40B4-BE49-F238E27FC236}">
                  <a16:creationId xmlns:a16="http://schemas.microsoft.com/office/drawing/2014/main" xmlns="" id="{9353D450-027D-4E91-97FF-47B37DAAFAA6}"/>
                </a:ext>
              </a:extLst>
            </p:cNvPr>
            <p:cNvSpPr/>
            <p:nvPr/>
          </p:nvSpPr>
          <p:spPr>
            <a:xfrm>
              <a:off x="2875975" y="4055200"/>
              <a:ext cx="33100" cy="28350"/>
            </a:xfrm>
            <a:custGeom>
              <a:avLst/>
              <a:gdLst/>
              <a:ahLst/>
              <a:cxnLst/>
              <a:rect l="l" t="t" r="r" b="b"/>
              <a:pathLst>
                <a:path w="1324" h="1134" extrusionOk="0">
                  <a:moveTo>
                    <a:pt x="570" y="1"/>
                  </a:moveTo>
                  <a:cubicBezTo>
                    <a:pt x="280" y="1"/>
                    <a:pt x="1" y="225"/>
                    <a:pt x="1" y="566"/>
                  </a:cubicBezTo>
                  <a:cubicBezTo>
                    <a:pt x="1" y="880"/>
                    <a:pt x="255" y="1134"/>
                    <a:pt x="569" y="1134"/>
                  </a:cubicBezTo>
                  <a:cubicBezTo>
                    <a:pt x="1073" y="1134"/>
                    <a:pt x="1323" y="524"/>
                    <a:pt x="967" y="168"/>
                  </a:cubicBezTo>
                  <a:cubicBezTo>
                    <a:pt x="852" y="52"/>
                    <a:pt x="710" y="1"/>
                    <a:pt x="5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239" name="Google Shape;11072;p76">
              <a:extLst>
                <a:ext uri="{FF2B5EF4-FFF2-40B4-BE49-F238E27FC236}">
                  <a16:creationId xmlns:a16="http://schemas.microsoft.com/office/drawing/2014/main" xmlns="" id="{61EAC5FB-7BB0-4F58-B1A4-A256C091DBCD}"/>
                </a:ext>
              </a:extLst>
            </p:cNvPr>
            <p:cNvSpPr/>
            <p:nvPr/>
          </p:nvSpPr>
          <p:spPr>
            <a:xfrm>
              <a:off x="2931025" y="4055200"/>
              <a:ext cx="33075" cy="28350"/>
            </a:xfrm>
            <a:custGeom>
              <a:avLst/>
              <a:gdLst/>
              <a:ahLst/>
              <a:cxnLst/>
              <a:rect l="l" t="t" r="r" b="b"/>
              <a:pathLst>
                <a:path w="1323" h="1134" extrusionOk="0">
                  <a:moveTo>
                    <a:pt x="569" y="1"/>
                  </a:moveTo>
                  <a:cubicBezTo>
                    <a:pt x="279" y="1"/>
                    <a:pt x="0" y="225"/>
                    <a:pt x="0" y="566"/>
                  </a:cubicBezTo>
                  <a:cubicBezTo>
                    <a:pt x="0" y="880"/>
                    <a:pt x="254" y="1134"/>
                    <a:pt x="565" y="1134"/>
                  </a:cubicBezTo>
                  <a:cubicBezTo>
                    <a:pt x="1069" y="1134"/>
                    <a:pt x="1323" y="524"/>
                    <a:pt x="966" y="168"/>
                  </a:cubicBezTo>
                  <a:cubicBezTo>
                    <a:pt x="851" y="52"/>
                    <a:pt x="709" y="1"/>
                    <a:pt x="5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240" name="Google Shape;11073;p76">
              <a:extLst>
                <a:ext uri="{FF2B5EF4-FFF2-40B4-BE49-F238E27FC236}">
                  <a16:creationId xmlns:a16="http://schemas.microsoft.com/office/drawing/2014/main" xmlns="" id="{ADB564A6-F701-49C7-B85C-12A3EE82F0E7}"/>
                </a:ext>
              </a:extLst>
            </p:cNvPr>
            <p:cNvSpPr/>
            <p:nvPr/>
          </p:nvSpPr>
          <p:spPr>
            <a:xfrm>
              <a:off x="2903525" y="4008200"/>
              <a:ext cx="28350" cy="28325"/>
            </a:xfrm>
            <a:custGeom>
              <a:avLst/>
              <a:gdLst/>
              <a:ahLst/>
              <a:cxnLst/>
              <a:rect l="l" t="t" r="r" b="b"/>
              <a:pathLst>
                <a:path w="1134" h="1133" extrusionOk="0">
                  <a:moveTo>
                    <a:pt x="566" y="1"/>
                  </a:moveTo>
                  <a:cubicBezTo>
                    <a:pt x="252" y="1"/>
                    <a:pt x="1" y="254"/>
                    <a:pt x="1" y="568"/>
                  </a:cubicBezTo>
                  <a:cubicBezTo>
                    <a:pt x="1" y="879"/>
                    <a:pt x="252" y="1133"/>
                    <a:pt x="566" y="1133"/>
                  </a:cubicBezTo>
                  <a:cubicBezTo>
                    <a:pt x="880" y="1133"/>
                    <a:pt x="1133" y="879"/>
                    <a:pt x="1133" y="568"/>
                  </a:cubicBezTo>
                  <a:cubicBezTo>
                    <a:pt x="1133" y="254"/>
                    <a:pt x="880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sp>
        <p:nvSpPr>
          <p:cNvPr id="1241" name="Google Shape;11074;p76">
            <a:extLst>
              <a:ext uri="{FF2B5EF4-FFF2-40B4-BE49-F238E27FC236}">
                <a16:creationId xmlns:a16="http://schemas.microsoft.com/office/drawing/2014/main" xmlns="" id="{5ABD40FE-7528-4ACC-B070-01BC263E4422}"/>
              </a:ext>
            </a:extLst>
          </p:cNvPr>
          <p:cNvSpPr/>
          <p:nvPr userDrawn="1"/>
        </p:nvSpPr>
        <p:spPr>
          <a:xfrm>
            <a:off x="6728094" y="2967389"/>
            <a:ext cx="340168" cy="259074"/>
          </a:xfrm>
          <a:custGeom>
            <a:avLst/>
            <a:gdLst/>
            <a:ahLst/>
            <a:cxnLst/>
            <a:rect l="l" t="t" r="r" b="b"/>
            <a:pathLst>
              <a:path w="19325" h="14718" extrusionOk="0">
                <a:moveTo>
                  <a:pt x="14192" y="1133"/>
                </a:moveTo>
                <a:cubicBezTo>
                  <a:pt x="14974" y="1133"/>
                  <a:pt x="15520" y="1906"/>
                  <a:pt x="15261" y="2643"/>
                </a:cubicBezTo>
                <a:cubicBezTo>
                  <a:pt x="15131" y="3008"/>
                  <a:pt x="15403" y="3395"/>
                  <a:pt x="15792" y="3398"/>
                </a:cubicBezTo>
                <a:lnTo>
                  <a:pt x="17628" y="3398"/>
                </a:lnTo>
                <a:cubicBezTo>
                  <a:pt x="17939" y="3398"/>
                  <a:pt x="18193" y="3648"/>
                  <a:pt x="18193" y="3962"/>
                </a:cubicBezTo>
                <a:lnTo>
                  <a:pt x="18193" y="10756"/>
                </a:lnTo>
                <a:cubicBezTo>
                  <a:pt x="18193" y="11070"/>
                  <a:pt x="17939" y="11324"/>
                  <a:pt x="17628" y="11324"/>
                </a:cubicBezTo>
                <a:lnTo>
                  <a:pt x="10230" y="11324"/>
                </a:lnTo>
                <a:lnTo>
                  <a:pt x="10230" y="9624"/>
                </a:lnTo>
                <a:cubicBezTo>
                  <a:pt x="11480" y="9624"/>
                  <a:pt x="12492" y="8609"/>
                  <a:pt x="12492" y="7359"/>
                </a:cubicBezTo>
                <a:cubicBezTo>
                  <a:pt x="12492" y="6109"/>
                  <a:pt x="11480" y="5095"/>
                  <a:pt x="10230" y="5095"/>
                </a:cubicBezTo>
                <a:lnTo>
                  <a:pt x="10230" y="3398"/>
                </a:lnTo>
                <a:lnTo>
                  <a:pt x="12592" y="3398"/>
                </a:lnTo>
                <a:cubicBezTo>
                  <a:pt x="12981" y="3395"/>
                  <a:pt x="13253" y="3008"/>
                  <a:pt x="13123" y="2643"/>
                </a:cubicBezTo>
                <a:cubicBezTo>
                  <a:pt x="12863" y="1906"/>
                  <a:pt x="13410" y="1133"/>
                  <a:pt x="14192" y="1133"/>
                </a:cubicBezTo>
                <a:close/>
                <a:moveTo>
                  <a:pt x="9098" y="3398"/>
                </a:moveTo>
                <a:lnTo>
                  <a:pt x="9098" y="5759"/>
                </a:lnTo>
                <a:cubicBezTo>
                  <a:pt x="9098" y="6082"/>
                  <a:pt x="9363" y="6323"/>
                  <a:pt x="9663" y="6323"/>
                </a:cubicBezTo>
                <a:cubicBezTo>
                  <a:pt x="9726" y="6323"/>
                  <a:pt x="9790" y="6313"/>
                  <a:pt x="9853" y="6290"/>
                </a:cubicBezTo>
                <a:cubicBezTo>
                  <a:pt x="9979" y="6247"/>
                  <a:pt x="10105" y="6226"/>
                  <a:pt x="10229" y="6226"/>
                </a:cubicBezTo>
                <a:cubicBezTo>
                  <a:pt x="10828" y="6226"/>
                  <a:pt x="11357" y="6708"/>
                  <a:pt x="11360" y="7353"/>
                </a:cubicBezTo>
                <a:cubicBezTo>
                  <a:pt x="11362" y="8003"/>
                  <a:pt x="10832" y="8493"/>
                  <a:pt x="10229" y="8493"/>
                </a:cubicBezTo>
                <a:cubicBezTo>
                  <a:pt x="10108" y="8493"/>
                  <a:pt x="9985" y="8473"/>
                  <a:pt x="9862" y="8431"/>
                </a:cubicBezTo>
                <a:cubicBezTo>
                  <a:pt x="9829" y="8419"/>
                  <a:pt x="9796" y="8410"/>
                  <a:pt x="9759" y="8404"/>
                </a:cubicBezTo>
                <a:cubicBezTo>
                  <a:pt x="9726" y="8398"/>
                  <a:pt x="9692" y="8395"/>
                  <a:pt x="9659" y="8395"/>
                </a:cubicBezTo>
                <a:cubicBezTo>
                  <a:pt x="9350" y="8395"/>
                  <a:pt x="9090" y="8653"/>
                  <a:pt x="9098" y="8975"/>
                </a:cubicBezTo>
                <a:lnTo>
                  <a:pt x="9098" y="11324"/>
                </a:lnTo>
                <a:lnTo>
                  <a:pt x="6737" y="11324"/>
                </a:lnTo>
                <a:cubicBezTo>
                  <a:pt x="6344" y="11324"/>
                  <a:pt x="6073" y="11710"/>
                  <a:pt x="6202" y="12079"/>
                </a:cubicBezTo>
                <a:cubicBezTo>
                  <a:pt x="6462" y="12813"/>
                  <a:pt x="5916" y="13585"/>
                  <a:pt x="5134" y="13585"/>
                </a:cubicBezTo>
                <a:cubicBezTo>
                  <a:pt x="4352" y="13585"/>
                  <a:pt x="3805" y="12813"/>
                  <a:pt x="4065" y="12079"/>
                </a:cubicBezTo>
                <a:cubicBezTo>
                  <a:pt x="4195" y="11710"/>
                  <a:pt x="3923" y="11324"/>
                  <a:pt x="3533" y="11324"/>
                </a:cubicBezTo>
                <a:lnTo>
                  <a:pt x="1700" y="11324"/>
                </a:lnTo>
                <a:cubicBezTo>
                  <a:pt x="1386" y="11324"/>
                  <a:pt x="1133" y="11070"/>
                  <a:pt x="1133" y="10756"/>
                </a:cubicBezTo>
                <a:lnTo>
                  <a:pt x="1133" y="3962"/>
                </a:lnTo>
                <a:cubicBezTo>
                  <a:pt x="1133" y="3648"/>
                  <a:pt x="1386" y="3398"/>
                  <a:pt x="1700" y="3398"/>
                </a:cubicBezTo>
                <a:lnTo>
                  <a:pt x="2941" y="3398"/>
                </a:lnTo>
                <a:cubicBezTo>
                  <a:pt x="2570" y="4829"/>
                  <a:pt x="3654" y="6227"/>
                  <a:pt x="5134" y="6227"/>
                </a:cubicBezTo>
                <a:cubicBezTo>
                  <a:pt x="6613" y="6227"/>
                  <a:pt x="7697" y="4829"/>
                  <a:pt x="7326" y="3398"/>
                </a:cubicBezTo>
                <a:close/>
                <a:moveTo>
                  <a:pt x="14192" y="1"/>
                </a:moveTo>
                <a:cubicBezTo>
                  <a:pt x="12942" y="1"/>
                  <a:pt x="11927" y="1012"/>
                  <a:pt x="11927" y="2266"/>
                </a:cubicBezTo>
                <a:lnTo>
                  <a:pt x="6399" y="2266"/>
                </a:lnTo>
                <a:cubicBezTo>
                  <a:pt x="5910" y="2266"/>
                  <a:pt x="5650" y="2842"/>
                  <a:pt x="5979" y="3208"/>
                </a:cubicBezTo>
                <a:cubicBezTo>
                  <a:pt x="6631" y="3938"/>
                  <a:pt x="6112" y="5095"/>
                  <a:pt x="5134" y="5095"/>
                </a:cubicBezTo>
                <a:cubicBezTo>
                  <a:pt x="4155" y="5095"/>
                  <a:pt x="3636" y="3938"/>
                  <a:pt x="4291" y="3208"/>
                </a:cubicBezTo>
                <a:cubicBezTo>
                  <a:pt x="4617" y="2842"/>
                  <a:pt x="4358" y="2266"/>
                  <a:pt x="3868" y="2266"/>
                </a:cubicBezTo>
                <a:lnTo>
                  <a:pt x="1700" y="2266"/>
                </a:lnTo>
                <a:cubicBezTo>
                  <a:pt x="761" y="2266"/>
                  <a:pt x="1" y="3023"/>
                  <a:pt x="1" y="3962"/>
                </a:cubicBezTo>
                <a:lnTo>
                  <a:pt x="1" y="10756"/>
                </a:lnTo>
                <a:cubicBezTo>
                  <a:pt x="1" y="11695"/>
                  <a:pt x="761" y="12453"/>
                  <a:pt x="1700" y="12456"/>
                </a:cubicBezTo>
                <a:lnTo>
                  <a:pt x="2869" y="12456"/>
                </a:lnTo>
                <a:cubicBezTo>
                  <a:pt x="2869" y="13706"/>
                  <a:pt x="3884" y="14718"/>
                  <a:pt x="5134" y="14718"/>
                </a:cubicBezTo>
                <a:cubicBezTo>
                  <a:pt x="6384" y="14718"/>
                  <a:pt x="7398" y="13706"/>
                  <a:pt x="7398" y="12456"/>
                </a:cubicBezTo>
                <a:lnTo>
                  <a:pt x="17628" y="12456"/>
                </a:lnTo>
                <a:cubicBezTo>
                  <a:pt x="18564" y="12453"/>
                  <a:pt x="19325" y="11695"/>
                  <a:pt x="19325" y="10756"/>
                </a:cubicBezTo>
                <a:lnTo>
                  <a:pt x="19325" y="3962"/>
                </a:lnTo>
                <a:cubicBezTo>
                  <a:pt x="19325" y="3023"/>
                  <a:pt x="18564" y="2266"/>
                  <a:pt x="17628" y="2266"/>
                </a:cubicBezTo>
                <a:lnTo>
                  <a:pt x="16457" y="2266"/>
                </a:lnTo>
                <a:cubicBezTo>
                  <a:pt x="16457" y="1012"/>
                  <a:pt x="15442" y="1"/>
                  <a:pt x="14192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5D74"/>
              </a:solidFill>
            </a:endParaRPr>
          </a:p>
        </p:txBody>
      </p:sp>
      <p:sp>
        <p:nvSpPr>
          <p:cNvPr id="1242" name="Google Shape;11075;p76">
            <a:extLst>
              <a:ext uri="{FF2B5EF4-FFF2-40B4-BE49-F238E27FC236}">
                <a16:creationId xmlns:a16="http://schemas.microsoft.com/office/drawing/2014/main" xmlns="" id="{4DF02AC1-3068-4BF1-AE9A-D5042E0FF4EC}"/>
              </a:ext>
            </a:extLst>
          </p:cNvPr>
          <p:cNvSpPr/>
          <p:nvPr userDrawn="1"/>
        </p:nvSpPr>
        <p:spPr>
          <a:xfrm>
            <a:off x="7154806" y="2926840"/>
            <a:ext cx="313870" cy="340186"/>
          </a:xfrm>
          <a:custGeom>
            <a:avLst/>
            <a:gdLst/>
            <a:ahLst/>
            <a:cxnLst/>
            <a:rect l="l" t="t" r="r" b="b"/>
            <a:pathLst>
              <a:path w="17831" h="19326" extrusionOk="0">
                <a:moveTo>
                  <a:pt x="7090" y="1417"/>
                </a:moveTo>
                <a:lnTo>
                  <a:pt x="7090" y="1417"/>
                </a:lnTo>
                <a:cubicBezTo>
                  <a:pt x="7570" y="1746"/>
                  <a:pt x="8228" y="2317"/>
                  <a:pt x="8533" y="3111"/>
                </a:cubicBezTo>
                <a:cubicBezTo>
                  <a:pt x="8835" y="3905"/>
                  <a:pt x="8727" y="4766"/>
                  <a:pt x="8591" y="5337"/>
                </a:cubicBezTo>
                <a:cubicBezTo>
                  <a:pt x="8111" y="5004"/>
                  <a:pt x="7452" y="4437"/>
                  <a:pt x="7148" y="3643"/>
                </a:cubicBezTo>
                <a:cubicBezTo>
                  <a:pt x="6843" y="2848"/>
                  <a:pt x="6954" y="1985"/>
                  <a:pt x="7090" y="1417"/>
                </a:cubicBezTo>
                <a:close/>
                <a:moveTo>
                  <a:pt x="12577" y="5533"/>
                </a:moveTo>
                <a:cubicBezTo>
                  <a:pt x="12772" y="5533"/>
                  <a:pt x="12967" y="5549"/>
                  <a:pt x="13162" y="5581"/>
                </a:cubicBezTo>
                <a:cubicBezTo>
                  <a:pt x="15215" y="5913"/>
                  <a:pt x="16623" y="7906"/>
                  <a:pt x="16299" y="10023"/>
                </a:cubicBezTo>
                <a:cubicBezTo>
                  <a:pt x="15711" y="13866"/>
                  <a:pt x="14596" y="16484"/>
                  <a:pt x="13078" y="17592"/>
                </a:cubicBezTo>
                <a:cubicBezTo>
                  <a:pt x="12526" y="17996"/>
                  <a:pt x="11929" y="18194"/>
                  <a:pt x="11264" y="18194"/>
                </a:cubicBezTo>
                <a:cubicBezTo>
                  <a:pt x="11073" y="18194"/>
                  <a:pt x="10877" y="18177"/>
                  <a:pt x="10674" y="18145"/>
                </a:cubicBezTo>
                <a:cubicBezTo>
                  <a:pt x="10119" y="18054"/>
                  <a:pt x="9681" y="17828"/>
                  <a:pt x="9334" y="17454"/>
                </a:cubicBezTo>
                <a:cubicBezTo>
                  <a:pt x="9222" y="17333"/>
                  <a:pt x="9070" y="17272"/>
                  <a:pt x="8918" y="17272"/>
                </a:cubicBezTo>
                <a:cubicBezTo>
                  <a:pt x="8767" y="17272"/>
                  <a:pt x="8615" y="17333"/>
                  <a:pt x="8503" y="17454"/>
                </a:cubicBezTo>
                <a:cubicBezTo>
                  <a:pt x="8156" y="17831"/>
                  <a:pt x="7715" y="18057"/>
                  <a:pt x="7160" y="18145"/>
                </a:cubicBezTo>
                <a:cubicBezTo>
                  <a:pt x="6958" y="18177"/>
                  <a:pt x="6762" y="18194"/>
                  <a:pt x="6571" y="18194"/>
                </a:cubicBezTo>
                <a:cubicBezTo>
                  <a:pt x="5907" y="18194"/>
                  <a:pt x="5310" y="17996"/>
                  <a:pt x="4756" y="17592"/>
                </a:cubicBezTo>
                <a:cubicBezTo>
                  <a:pt x="3237" y="16484"/>
                  <a:pt x="2126" y="13869"/>
                  <a:pt x="1537" y="10023"/>
                </a:cubicBezTo>
                <a:cubicBezTo>
                  <a:pt x="1214" y="7906"/>
                  <a:pt x="2621" y="5913"/>
                  <a:pt x="4675" y="5581"/>
                </a:cubicBezTo>
                <a:cubicBezTo>
                  <a:pt x="4869" y="5549"/>
                  <a:pt x="5065" y="5533"/>
                  <a:pt x="5260" y="5533"/>
                </a:cubicBezTo>
                <a:cubicBezTo>
                  <a:pt x="6062" y="5533"/>
                  <a:pt x="6848" y="5799"/>
                  <a:pt x="7492" y="6300"/>
                </a:cubicBezTo>
                <a:cubicBezTo>
                  <a:pt x="7913" y="6620"/>
                  <a:pt x="8416" y="6780"/>
                  <a:pt x="8918" y="6780"/>
                </a:cubicBezTo>
                <a:cubicBezTo>
                  <a:pt x="9421" y="6780"/>
                  <a:pt x="9924" y="6620"/>
                  <a:pt x="10345" y="6300"/>
                </a:cubicBezTo>
                <a:cubicBezTo>
                  <a:pt x="10989" y="5799"/>
                  <a:pt x="11775" y="5533"/>
                  <a:pt x="12577" y="5533"/>
                </a:cubicBezTo>
                <a:close/>
                <a:moveTo>
                  <a:pt x="6762" y="0"/>
                </a:moveTo>
                <a:cubicBezTo>
                  <a:pt x="6543" y="0"/>
                  <a:pt x="6335" y="128"/>
                  <a:pt x="6242" y="345"/>
                </a:cubicBezTo>
                <a:cubicBezTo>
                  <a:pt x="6208" y="424"/>
                  <a:pt x="5420" y="2302"/>
                  <a:pt x="6091" y="4047"/>
                </a:cubicBezTo>
                <a:cubicBezTo>
                  <a:pt x="6154" y="4207"/>
                  <a:pt x="6227" y="4364"/>
                  <a:pt x="6308" y="4518"/>
                </a:cubicBezTo>
                <a:cubicBezTo>
                  <a:pt x="5965" y="4440"/>
                  <a:pt x="5614" y="4401"/>
                  <a:pt x="5262" y="4401"/>
                </a:cubicBezTo>
                <a:cubicBezTo>
                  <a:pt x="5004" y="4401"/>
                  <a:pt x="4746" y="4422"/>
                  <a:pt x="4490" y="4464"/>
                </a:cubicBezTo>
                <a:cubicBezTo>
                  <a:pt x="1827" y="4893"/>
                  <a:pt x="0" y="7462"/>
                  <a:pt x="417" y="10192"/>
                </a:cubicBezTo>
                <a:cubicBezTo>
                  <a:pt x="713" y="12139"/>
                  <a:pt x="1148" y="13812"/>
                  <a:pt x="1706" y="15162"/>
                </a:cubicBezTo>
                <a:cubicBezTo>
                  <a:pt x="2341" y="16693"/>
                  <a:pt x="3141" y="17819"/>
                  <a:pt x="4086" y="18507"/>
                </a:cubicBezTo>
                <a:cubicBezTo>
                  <a:pt x="4833" y="19051"/>
                  <a:pt x="5666" y="19325"/>
                  <a:pt x="6571" y="19325"/>
                </a:cubicBezTo>
                <a:cubicBezTo>
                  <a:pt x="6821" y="19325"/>
                  <a:pt x="7077" y="19304"/>
                  <a:pt x="7338" y="19262"/>
                </a:cubicBezTo>
                <a:cubicBezTo>
                  <a:pt x="7942" y="19163"/>
                  <a:pt x="8470" y="18942"/>
                  <a:pt x="8914" y="18601"/>
                </a:cubicBezTo>
                <a:cubicBezTo>
                  <a:pt x="9361" y="18942"/>
                  <a:pt x="9889" y="19163"/>
                  <a:pt x="10493" y="19262"/>
                </a:cubicBezTo>
                <a:cubicBezTo>
                  <a:pt x="10747" y="19301"/>
                  <a:pt x="11000" y="19323"/>
                  <a:pt x="11260" y="19326"/>
                </a:cubicBezTo>
                <a:cubicBezTo>
                  <a:pt x="12163" y="19326"/>
                  <a:pt x="12996" y="19051"/>
                  <a:pt x="13742" y="18504"/>
                </a:cubicBezTo>
                <a:cubicBezTo>
                  <a:pt x="14687" y="17816"/>
                  <a:pt x="15490" y="16693"/>
                  <a:pt x="16124" y="15162"/>
                </a:cubicBezTo>
                <a:cubicBezTo>
                  <a:pt x="16686" y="13812"/>
                  <a:pt x="17121" y="12139"/>
                  <a:pt x="17417" y="10195"/>
                </a:cubicBezTo>
                <a:cubicBezTo>
                  <a:pt x="17830" y="7465"/>
                  <a:pt x="16007" y="4893"/>
                  <a:pt x="13343" y="4464"/>
                </a:cubicBezTo>
                <a:cubicBezTo>
                  <a:pt x="13086" y="4421"/>
                  <a:pt x="12827" y="4400"/>
                  <a:pt x="12570" y="4400"/>
                </a:cubicBezTo>
                <a:cubicBezTo>
                  <a:pt x="11637" y="4400"/>
                  <a:pt x="10720" y="4675"/>
                  <a:pt x="9934" y="5201"/>
                </a:cubicBezTo>
                <a:cubicBezTo>
                  <a:pt x="10233" y="4524"/>
                  <a:pt x="10710" y="3917"/>
                  <a:pt x="11360" y="3380"/>
                </a:cubicBezTo>
                <a:cubicBezTo>
                  <a:pt x="11807" y="3005"/>
                  <a:pt x="12305" y="2698"/>
                  <a:pt x="12842" y="2465"/>
                </a:cubicBezTo>
                <a:cubicBezTo>
                  <a:pt x="13132" y="2350"/>
                  <a:pt x="13277" y="2024"/>
                  <a:pt x="13165" y="1731"/>
                </a:cubicBezTo>
                <a:cubicBezTo>
                  <a:pt x="13080" y="1507"/>
                  <a:pt x="12866" y="1369"/>
                  <a:pt x="12640" y="1369"/>
                </a:cubicBezTo>
                <a:cubicBezTo>
                  <a:pt x="12572" y="1369"/>
                  <a:pt x="12502" y="1382"/>
                  <a:pt x="12435" y="1408"/>
                </a:cubicBezTo>
                <a:cubicBezTo>
                  <a:pt x="12398" y="1420"/>
                  <a:pt x="11565" y="1746"/>
                  <a:pt x="10668" y="2480"/>
                </a:cubicBezTo>
                <a:cubicBezTo>
                  <a:pt x="10345" y="2743"/>
                  <a:pt x="10046" y="3039"/>
                  <a:pt x="9777" y="3356"/>
                </a:cubicBezTo>
                <a:cubicBezTo>
                  <a:pt x="9732" y="3135"/>
                  <a:pt x="9669" y="2915"/>
                  <a:pt x="9590" y="2704"/>
                </a:cubicBezTo>
                <a:cubicBezTo>
                  <a:pt x="8920" y="958"/>
                  <a:pt x="7078" y="89"/>
                  <a:pt x="7000" y="52"/>
                </a:cubicBezTo>
                <a:cubicBezTo>
                  <a:pt x="6922" y="17"/>
                  <a:pt x="6842" y="0"/>
                  <a:pt x="676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5D74"/>
              </a:solidFill>
            </a:endParaRPr>
          </a:p>
        </p:txBody>
      </p:sp>
      <p:grpSp>
        <p:nvGrpSpPr>
          <p:cNvPr id="1243" name="Google Shape;11076;p76">
            <a:extLst>
              <a:ext uri="{FF2B5EF4-FFF2-40B4-BE49-F238E27FC236}">
                <a16:creationId xmlns:a16="http://schemas.microsoft.com/office/drawing/2014/main" xmlns="" id="{BC8EF605-75FE-4046-85B6-8363FC54C305}"/>
              </a:ext>
            </a:extLst>
          </p:cNvPr>
          <p:cNvGrpSpPr/>
          <p:nvPr userDrawn="1"/>
        </p:nvGrpSpPr>
        <p:grpSpPr>
          <a:xfrm>
            <a:off x="7570338" y="2928598"/>
            <a:ext cx="331033" cy="337616"/>
            <a:chOff x="4467450" y="3808475"/>
            <a:chExt cx="470150" cy="479500"/>
          </a:xfrm>
        </p:grpSpPr>
        <p:sp>
          <p:nvSpPr>
            <p:cNvPr id="1244" name="Google Shape;11077;p76">
              <a:extLst>
                <a:ext uri="{FF2B5EF4-FFF2-40B4-BE49-F238E27FC236}">
                  <a16:creationId xmlns:a16="http://schemas.microsoft.com/office/drawing/2014/main" xmlns="" id="{8C4017C3-9611-453D-8F1D-3B06F706D82E}"/>
                </a:ext>
              </a:extLst>
            </p:cNvPr>
            <p:cNvSpPr/>
            <p:nvPr/>
          </p:nvSpPr>
          <p:spPr>
            <a:xfrm>
              <a:off x="4729325" y="3808475"/>
              <a:ext cx="56625" cy="138200"/>
            </a:xfrm>
            <a:custGeom>
              <a:avLst/>
              <a:gdLst/>
              <a:ahLst/>
              <a:cxnLst/>
              <a:rect l="l" t="t" r="r" b="b"/>
              <a:pathLst>
                <a:path w="2265" h="5528" extrusionOk="0">
                  <a:moveTo>
                    <a:pt x="1510" y="0"/>
                  </a:moveTo>
                  <a:lnTo>
                    <a:pt x="1133" y="423"/>
                  </a:lnTo>
                  <a:lnTo>
                    <a:pt x="752" y="839"/>
                  </a:lnTo>
                  <a:cubicBezTo>
                    <a:pt x="852" y="930"/>
                    <a:pt x="1133" y="1256"/>
                    <a:pt x="1133" y="1555"/>
                  </a:cubicBezTo>
                  <a:cubicBezTo>
                    <a:pt x="1133" y="1851"/>
                    <a:pt x="852" y="2177"/>
                    <a:pt x="755" y="2265"/>
                  </a:cubicBezTo>
                  <a:cubicBezTo>
                    <a:pt x="680" y="2334"/>
                    <a:pt x="0" y="2965"/>
                    <a:pt x="0" y="3820"/>
                  </a:cubicBezTo>
                  <a:cubicBezTo>
                    <a:pt x="0" y="4671"/>
                    <a:pt x="677" y="5302"/>
                    <a:pt x="755" y="5372"/>
                  </a:cubicBezTo>
                  <a:cubicBezTo>
                    <a:pt x="866" y="5476"/>
                    <a:pt x="1007" y="5528"/>
                    <a:pt x="1147" y="5528"/>
                  </a:cubicBezTo>
                  <a:cubicBezTo>
                    <a:pt x="1302" y="5528"/>
                    <a:pt x="1457" y="5465"/>
                    <a:pt x="1567" y="5341"/>
                  </a:cubicBezTo>
                  <a:cubicBezTo>
                    <a:pt x="1782" y="5103"/>
                    <a:pt x="1755" y="4735"/>
                    <a:pt x="1510" y="4529"/>
                  </a:cubicBezTo>
                  <a:cubicBezTo>
                    <a:pt x="1432" y="4457"/>
                    <a:pt x="1133" y="4128"/>
                    <a:pt x="1133" y="3820"/>
                  </a:cubicBezTo>
                  <a:cubicBezTo>
                    <a:pt x="1133" y="3521"/>
                    <a:pt x="1413" y="3195"/>
                    <a:pt x="1510" y="3107"/>
                  </a:cubicBezTo>
                  <a:cubicBezTo>
                    <a:pt x="1586" y="3038"/>
                    <a:pt x="2265" y="2407"/>
                    <a:pt x="2265" y="1555"/>
                  </a:cubicBezTo>
                  <a:cubicBezTo>
                    <a:pt x="2265" y="701"/>
                    <a:pt x="1589" y="70"/>
                    <a:pt x="15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245" name="Google Shape;11078;p76">
              <a:extLst>
                <a:ext uri="{FF2B5EF4-FFF2-40B4-BE49-F238E27FC236}">
                  <a16:creationId xmlns:a16="http://schemas.microsoft.com/office/drawing/2014/main" xmlns="" id="{87208F31-695C-44C2-B9AA-390142991C65}"/>
                </a:ext>
              </a:extLst>
            </p:cNvPr>
            <p:cNvSpPr/>
            <p:nvPr/>
          </p:nvSpPr>
          <p:spPr>
            <a:xfrm>
              <a:off x="4644400" y="3808475"/>
              <a:ext cx="56650" cy="138200"/>
            </a:xfrm>
            <a:custGeom>
              <a:avLst/>
              <a:gdLst/>
              <a:ahLst/>
              <a:cxnLst/>
              <a:rect l="l" t="t" r="r" b="b"/>
              <a:pathLst>
                <a:path w="2266" h="5528" extrusionOk="0">
                  <a:moveTo>
                    <a:pt x="1510" y="0"/>
                  </a:moveTo>
                  <a:lnTo>
                    <a:pt x="1133" y="423"/>
                  </a:lnTo>
                  <a:lnTo>
                    <a:pt x="752" y="839"/>
                  </a:lnTo>
                  <a:cubicBezTo>
                    <a:pt x="852" y="930"/>
                    <a:pt x="1133" y="1256"/>
                    <a:pt x="1133" y="1555"/>
                  </a:cubicBezTo>
                  <a:cubicBezTo>
                    <a:pt x="1133" y="1851"/>
                    <a:pt x="852" y="2177"/>
                    <a:pt x="755" y="2265"/>
                  </a:cubicBezTo>
                  <a:cubicBezTo>
                    <a:pt x="680" y="2334"/>
                    <a:pt x="0" y="2965"/>
                    <a:pt x="0" y="3820"/>
                  </a:cubicBezTo>
                  <a:cubicBezTo>
                    <a:pt x="0" y="4671"/>
                    <a:pt x="677" y="5302"/>
                    <a:pt x="755" y="5372"/>
                  </a:cubicBezTo>
                  <a:cubicBezTo>
                    <a:pt x="866" y="5476"/>
                    <a:pt x="1007" y="5528"/>
                    <a:pt x="1147" y="5528"/>
                  </a:cubicBezTo>
                  <a:cubicBezTo>
                    <a:pt x="1302" y="5528"/>
                    <a:pt x="1457" y="5465"/>
                    <a:pt x="1568" y="5341"/>
                  </a:cubicBezTo>
                  <a:cubicBezTo>
                    <a:pt x="1782" y="5103"/>
                    <a:pt x="1755" y="4735"/>
                    <a:pt x="1510" y="4529"/>
                  </a:cubicBezTo>
                  <a:cubicBezTo>
                    <a:pt x="1432" y="4457"/>
                    <a:pt x="1133" y="4128"/>
                    <a:pt x="1133" y="3820"/>
                  </a:cubicBezTo>
                  <a:cubicBezTo>
                    <a:pt x="1133" y="3521"/>
                    <a:pt x="1414" y="3195"/>
                    <a:pt x="1510" y="3107"/>
                  </a:cubicBezTo>
                  <a:cubicBezTo>
                    <a:pt x="1586" y="3038"/>
                    <a:pt x="2265" y="2407"/>
                    <a:pt x="2265" y="1555"/>
                  </a:cubicBezTo>
                  <a:cubicBezTo>
                    <a:pt x="2265" y="701"/>
                    <a:pt x="1589" y="70"/>
                    <a:pt x="15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246" name="Google Shape;11079;p76">
              <a:extLst>
                <a:ext uri="{FF2B5EF4-FFF2-40B4-BE49-F238E27FC236}">
                  <a16:creationId xmlns:a16="http://schemas.microsoft.com/office/drawing/2014/main" xmlns="" id="{CC7732E5-B552-4E76-8CDB-7C9397E36B39}"/>
                </a:ext>
              </a:extLst>
            </p:cNvPr>
            <p:cNvSpPr/>
            <p:nvPr/>
          </p:nvSpPr>
          <p:spPr>
            <a:xfrm>
              <a:off x="4559475" y="3808475"/>
              <a:ext cx="56650" cy="138200"/>
            </a:xfrm>
            <a:custGeom>
              <a:avLst/>
              <a:gdLst/>
              <a:ahLst/>
              <a:cxnLst/>
              <a:rect l="l" t="t" r="r" b="b"/>
              <a:pathLst>
                <a:path w="2266" h="5528" extrusionOk="0">
                  <a:moveTo>
                    <a:pt x="1510" y="0"/>
                  </a:moveTo>
                  <a:lnTo>
                    <a:pt x="1133" y="423"/>
                  </a:lnTo>
                  <a:lnTo>
                    <a:pt x="752" y="839"/>
                  </a:lnTo>
                  <a:cubicBezTo>
                    <a:pt x="852" y="930"/>
                    <a:pt x="1133" y="1256"/>
                    <a:pt x="1133" y="1555"/>
                  </a:cubicBezTo>
                  <a:cubicBezTo>
                    <a:pt x="1133" y="1851"/>
                    <a:pt x="852" y="2177"/>
                    <a:pt x="755" y="2265"/>
                  </a:cubicBezTo>
                  <a:cubicBezTo>
                    <a:pt x="680" y="2334"/>
                    <a:pt x="1" y="2965"/>
                    <a:pt x="1" y="3820"/>
                  </a:cubicBezTo>
                  <a:cubicBezTo>
                    <a:pt x="1" y="4671"/>
                    <a:pt x="677" y="5302"/>
                    <a:pt x="755" y="5372"/>
                  </a:cubicBezTo>
                  <a:cubicBezTo>
                    <a:pt x="866" y="5476"/>
                    <a:pt x="1007" y="5528"/>
                    <a:pt x="1148" y="5528"/>
                  </a:cubicBezTo>
                  <a:cubicBezTo>
                    <a:pt x="1303" y="5528"/>
                    <a:pt x="1457" y="5465"/>
                    <a:pt x="1568" y="5341"/>
                  </a:cubicBezTo>
                  <a:cubicBezTo>
                    <a:pt x="1782" y="5103"/>
                    <a:pt x="1755" y="4735"/>
                    <a:pt x="1510" y="4529"/>
                  </a:cubicBezTo>
                  <a:cubicBezTo>
                    <a:pt x="1432" y="4457"/>
                    <a:pt x="1133" y="4128"/>
                    <a:pt x="1133" y="3820"/>
                  </a:cubicBezTo>
                  <a:cubicBezTo>
                    <a:pt x="1133" y="3521"/>
                    <a:pt x="1414" y="3195"/>
                    <a:pt x="1510" y="3107"/>
                  </a:cubicBezTo>
                  <a:cubicBezTo>
                    <a:pt x="1586" y="3038"/>
                    <a:pt x="2265" y="2407"/>
                    <a:pt x="2265" y="1555"/>
                  </a:cubicBezTo>
                  <a:cubicBezTo>
                    <a:pt x="2265" y="701"/>
                    <a:pt x="1589" y="70"/>
                    <a:pt x="15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247" name="Google Shape;11080;p76">
              <a:extLst>
                <a:ext uri="{FF2B5EF4-FFF2-40B4-BE49-F238E27FC236}">
                  <a16:creationId xmlns:a16="http://schemas.microsoft.com/office/drawing/2014/main" xmlns="" id="{86C56491-C152-422D-8B78-E9957D1BB1CC}"/>
                </a:ext>
              </a:extLst>
            </p:cNvPr>
            <p:cNvSpPr/>
            <p:nvPr/>
          </p:nvSpPr>
          <p:spPr>
            <a:xfrm>
              <a:off x="4467450" y="3975675"/>
              <a:ext cx="470150" cy="312300"/>
            </a:xfrm>
            <a:custGeom>
              <a:avLst/>
              <a:gdLst/>
              <a:ahLst/>
              <a:cxnLst/>
              <a:rect l="l" t="t" r="r" b="b"/>
              <a:pathLst>
                <a:path w="18806" h="12492" extrusionOk="0">
                  <a:moveTo>
                    <a:pt x="16340" y="2263"/>
                  </a:moveTo>
                  <a:cubicBezTo>
                    <a:pt x="16709" y="2263"/>
                    <a:pt x="17020" y="2371"/>
                    <a:pt x="17233" y="2582"/>
                  </a:cubicBezTo>
                  <a:cubicBezTo>
                    <a:pt x="17622" y="2974"/>
                    <a:pt x="17571" y="3581"/>
                    <a:pt x="17505" y="3907"/>
                  </a:cubicBezTo>
                  <a:cubicBezTo>
                    <a:pt x="17375" y="4553"/>
                    <a:pt x="16994" y="5221"/>
                    <a:pt x="16430" y="5785"/>
                  </a:cubicBezTo>
                  <a:cubicBezTo>
                    <a:pt x="15793" y="6426"/>
                    <a:pt x="15014" y="6824"/>
                    <a:pt x="14337" y="6897"/>
                  </a:cubicBezTo>
                  <a:cubicBezTo>
                    <a:pt x="15056" y="5562"/>
                    <a:pt x="15539" y="4007"/>
                    <a:pt x="15744" y="2346"/>
                  </a:cubicBezTo>
                  <a:cubicBezTo>
                    <a:pt x="15954" y="2291"/>
                    <a:pt x="16154" y="2263"/>
                    <a:pt x="16340" y="2263"/>
                  </a:cubicBezTo>
                  <a:close/>
                  <a:moveTo>
                    <a:pt x="14709" y="1132"/>
                  </a:moveTo>
                  <a:cubicBezTo>
                    <a:pt x="14618" y="3340"/>
                    <a:pt x="13999" y="5390"/>
                    <a:pt x="12978" y="6987"/>
                  </a:cubicBezTo>
                  <a:cubicBezTo>
                    <a:pt x="12948" y="7023"/>
                    <a:pt x="12921" y="7066"/>
                    <a:pt x="12900" y="7108"/>
                  </a:cubicBezTo>
                  <a:cubicBezTo>
                    <a:pt x="12390" y="7881"/>
                    <a:pt x="11786" y="8542"/>
                    <a:pt x="11103" y="9059"/>
                  </a:cubicBezTo>
                  <a:lnTo>
                    <a:pt x="4750" y="9059"/>
                  </a:lnTo>
                  <a:cubicBezTo>
                    <a:pt x="2634" y="7461"/>
                    <a:pt x="1281" y="4478"/>
                    <a:pt x="1145" y="1132"/>
                  </a:cubicBezTo>
                  <a:close/>
                  <a:moveTo>
                    <a:pt x="13247" y="10191"/>
                  </a:moveTo>
                  <a:lnTo>
                    <a:pt x="12827" y="11048"/>
                  </a:lnTo>
                  <a:cubicBezTo>
                    <a:pt x="12731" y="11239"/>
                    <a:pt x="12538" y="11359"/>
                    <a:pt x="12326" y="11359"/>
                  </a:cubicBezTo>
                  <a:lnTo>
                    <a:pt x="3531" y="11359"/>
                  </a:lnTo>
                  <a:cubicBezTo>
                    <a:pt x="3316" y="11359"/>
                    <a:pt x="3120" y="11239"/>
                    <a:pt x="3026" y="11048"/>
                  </a:cubicBezTo>
                  <a:lnTo>
                    <a:pt x="2607" y="10191"/>
                  </a:lnTo>
                  <a:close/>
                  <a:moveTo>
                    <a:pt x="569" y="0"/>
                  </a:moveTo>
                  <a:cubicBezTo>
                    <a:pt x="255" y="0"/>
                    <a:pt x="1" y="254"/>
                    <a:pt x="1" y="565"/>
                  </a:cubicBezTo>
                  <a:cubicBezTo>
                    <a:pt x="1" y="3931"/>
                    <a:pt x="1145" y="7045"/>
                    <a:pt x="3060" y="9059"/>
                  </a:cubicBezTo>
                  <a:lnTo>
                    <a:pt x="569" y="9059"/>
                  </a:lnTo>
                  <a:cubicBezTo>
                    <a:pt x="255" y="9059"/>
                    <a:pt x="1" y="9312"/>
                    <a:pt x="1" y="9623"/>
                  </a:cubicBezTo>
                  <a:cubicBezTo>
                    <a:pt x="1" y="9937"/>
                    <a:pt x="255" y="10191"/>
                    <a:pt x="569" y="10191"/>
                  </a:cubicBezTo>
                  <a:lnTo>
                    <a:pt x="1348" y="10191"/>
                  </a:lnTo>
                  <a:lnTo>
                    <a:pt x="2012" y="11550"/>
                  </a:lnTo>
                  <a:lnTo>
                    <a:pt x="2012" y="11556"/>
                  </a:lnTo>
                  <a:cubicBezTo>
                    <a:pt x="2298" y="12127"/>
                    <a:pt x="2883" y="12492"/>
                    <a:pt x="3523" y="12492"/>
                  </a:cubicBezTo>
                  <a:cubicBezTo>
                    <a:pt x="3525" y="12492"/>
                    <a:pt x="3528" y="12492"/>
                    <a:pt x="3531" y="12492"/>
                  </a:cubicBezTo>
                  <a:lnTo>
                    <a:pt x="12326" y="12492"/>
                  </a:lnTo>
                  <a:cubicBezTo>
                    <a:pt x="12329" y="12492"/>
                    <a:pt x="12332" y="12492"/>
                    <a:pt x="12334" y="12492"/>
                  </a:cubicBezTo>
                  <a:cubicBezTo>
                    <a:pt x="12974" y="12492"/>
                    <a:pt x="13559" y="12127"/>
                    <a:pt x="13845" y="11553"/>
                  </a:cubicBezTo>
                  <a:lnTo>
                    <a:pt x="13845" y="11550"/>
                  </a:lnTo>
                  <a:lnTo>
                    <a:pt x="14509" y="10191"/>
                  </a:lnTo>
                  <a:lnTo>
                    <a:pt x="15288" y="10191"/>
                  </a:lnTo>
                  <a:cubicBezTo>
                    <a:pt x="15602" y="10191"/>
                    <a:pt x="15856" y="9937"/>
                    <a:pt x="15856" y="9623"/>
                  </a:cubicBezTo>
                  <a:cubicBezTo>
                    <a:pt x="15856" y="9309"/>
                    <a:pt x="15602" y="9059"/>
                    <a:pt x="15288" y="9059"/>
                  </a:cubicBezTo>
                  <a:lnTo>
                    <a:pt x="12797" y="9059"/>
                  </a:lnTo>
                  <a:cubicBezTo>
                    <a:pt x="13111" y="8726"/>
                    <a:pt x="13401" y="8373"/>
                    <a:pt x="13664" y="8002"/>
                  </a:cubicBezTo>
                  <a:cubicBezTo>
                    <a:pt x="13812" y="8026"/>
                    <a:pt x="13963" y="8038"/>
                    <a:pt x="14114" y="8038"/>
                  </a:cubicBezTo>
                  <a:cubicBezTo>
                    <a:pt x="15143" y="8038"/>
                    <a:pt x="16303" y="7516"/>
                    <a:pt x="17233" y="6589"/>
                  </a:cubicBezTo>
                  <a:cubicBezTo>
                    <a:pt x="17951" y="5867"/>
                    <a:pt x="18444" y="4994"/>
                    <a:pt x="18619" y="4131"/>
                  </a:cubicBezTo>
                  <a:cubicBezTo>
                    <a:pt x="18806" y="3183"/>
                    <a:pt x="18601" y="2349"/>
                    <a:pt x="18033" y="1785"/>
                  </a:cubicBezTo>
                  <a:cubicBezTo>
                    <a:pt x="17604" y="1353"/>
                    <a:pt x="17013" y="1132"/>
                    <a:pt x="16345" y="1132"/>
                  </a:cubicBezTo>
                  <a:cubicBezTo>
                    <a:pt x="16181" y="1132"/>
                    <a:pt x="16013" y="1145"/>
                    <a:pt x="15841" y="1172"/>
                  </a:cubicBezTo>
                  <a:cubicBezTo>
                    <a:pt x="15850" y="972"/>
                    <a:pt x="15853" y="770"/>
                    <a:pt x="15853" y="565"/>
                  </a:cubicBezTo>
                  <a:cubicBezTo>
                    <a:pt x="15853" y="254"/>
                    <a:pt x="15599" y="0"/>
                    <a:pt x="152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248" name="Google Shape;11081;p76">
            <a:extLst>
              <a:ext uri="{FF2B5EF4-FFF2-40B4-BE49-F238E27FC236}">
                <a16:creationId xmlns:a16="http://schemas.microsoft.com/office/drawing/2014/main" xmlns="" id="{D8BF8279-5F60-4064-BDEF-779EF2DFAE1B}"/>
              </a:ext>
            </a:extLst>
          </p:cNvPr>
          <p:cNvGrpSpPr/>
          <p:nvPr userDrawn="1"/>
        </p:nvGrpSpPr>
        <p:grpSpPr>
          <a:xfrm>
            <a:off x="7990685" y="2927322"/>
            <a:ext cx="340186" cy="340168"/>
            <a:chOff x="5053900" y="3804850"/>
            <a:chExt cx="483150" cy="483125"/>
          </a:xfrm>
        </p:grpSpPr>
        <p:sp>
          <p:nvSpPr>
            <p:cNvPr id="1249" name="Google Shape;11082;p76">
              <a:extLst>
                <a:ext uri="{FF2B5EF4-FFF2-40B4-BE49-F238E27FC236}">
                  <a16:creationId xmlns:a16="http://schemas.microsoft.com/office/drawing/2014/main" xmlns="" id="{350C2B33-15C7-48DE-A56A-7304CCDC4063}"/>
                </a:ext>
              </a:extLst>
            </p:cNvPr>
            <p:cNvSpPr/>
            <p:nvPr/>
          </p:nvSpPr>
          <p:spPr>
            <a:xfrm>
              <a:off x="5053900" y="3804850"/>
              <a:ext cx="483150" cy="483125"/>
            </a:xfrm>
            <a:custGeom>
              <a:avLst/>
              <a:gdLst/>
              <a:ahLst/>
              <a:cxnLst/>
              <a:rect l="l" t="t" r="r" b="b"/>
              <a:pathLst>
                <a:path w="19326" h="19325" extrusionOk="0">
                  <a:moveTo>
                    <a:pt x="9663" y="1132"/>
                  </a:moveTo>
                  <a:cubicBezTo>
                    <a:pt x="14367" y="1132"/>
                    <a:pt x="18193" y="4958"/>
                    <a:pt x="18193" y="9662"/>
                  </a:cubicBezTo>
                  <a:cubicBezTo>
                    <a:pt x="18193" y="14367"/>
                    <a:pt x="14367" y="18192"/>
                    <a:pt x="9663" y="18192"/>
                  </a:cubicBezTo>
                  <a:cubicBezTo>
                    <a:pt x="4959" y="18192"/>
                    <a:pt x="1133" y="14367"/>
                    <a:pt x="1133" y="9662"/>
                  </a:cubicBezTo>
                  <a:cubicBezTo>
                    <a:pt x="1133" y="4958"/>
                    <a:pt x="4959" y="1132"/>
                    <a:pt x="9663" y="1132"/>
                  </a:cubicBezTo>
                  <a:close/>
                  <a:moveTo>
                    <a:pt x="9663" y="0"/>
                  </a:moveTo>
                  <a:cubicBezTo>
                    <a:pt x="7094" y="0"/>
                    <a:pt x="4669" y="1009"/>
                    <a:pt x="2839" y="2838"/>
                  </a:cubicBezTo>
                  <a:cubicBezTo>
                    <a:pt x="1009" y="4668"/>
                    <a:pt x="1" y="7093"/>
                    <a:pt x="1" y="9662"/>
                  </a:cubicBezTo>
                  <a:cubicBezTo>
                    <a:pt x="1" y="12232"/>
                    <a:pt x="1009" y="14657"/>
                    <a:pt x="2839" y="16486"/>
                  </a:cubicBezTo>
                  <a:cubicBezTo>
                    <a:pt x="4669" y="18316"/>
                    <a:pt x="7094" y="19325"/>
                    <a:pt x="9663" y="19325"/>
                  </a:cubicBezTo>
                  <a:cubicBezTo>
                    <a:pt x="12233" y="19325"/>
                    <a:pt x="14657" y="18316"/>
                    <a:pt x="16487" y="16486"/>
                  </a:cubicBezTo>
                  <a:cubicBezTo>
                    <a:pt x="18317" y="14657"/>
                    <a:pt x="19325" y="12232"/>
                    <a:pt x="19325" y="9662"/>
                  </a:cubicBezTo>
                  <a:cubicBezTo>
                    <a:pt x="19325" y="7093"/>
                    <a:pt x="18317" y="4668"/>
                    <a:pt x="16487" y="2838"/>
                  </a:cubicBezTo>
                  <a:cubicBezTo>
                    <a:pt x="14657" y="1009"/>
                    <a:pt x="12233" y="0"/>
                    <a:pt x="96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250" name="Google Shape;11083;p76">
              <a:extLst>
                <a:ext uri="{FF2B5EF4-FFF2-40B4-BE49-F238E27FC236}">
                  <a16:creationId xmlns:a16="http://schemas.microsoft.com/office/drawing/2014/main" xmlns="" id="{C8292CFC-BB7F-4ACC-BC49-E5CBAF2F64C2}"/>
                </a:ext>
              </a:extLst>
            </p:cNvPr>
            <p:cNvSpPr/>
            <p:nvPr/>
          </p:nvSpPr>
          <p:spPr>
            <a:xfrm>
              <a:off x="5168125" y="3947300"/>
              <a:ext cx="88275" cy="85000"/>
            </a:xfrm>
            <a:custGeom>
              <a:avLst/>
              <a:gdLst/>
              <a:ahLst/>
              <a:cxnLst/>
              <a:rect l="l" t="t" r="r" b="b"/>
              <a:pathLst>
                <a:path w="3531" h="3400" extrusionOk="0">
                  <a:moveTo>
                    <a:pt x="1697" y="1135"/>
                  </a:moveTo>
                  <a:cubicBezTo>
                    <a:pt x="2202" y="1135"/>
                    <a:pt x="2455" y="1742"/>
                    <a:pt x="2099" y="2101"/>
                  </a:cubicBezTo>
                  <a:cubicBezTo>
                    <a:pt x="1983" y="2216"/>
                    <a:pt x="1841" y="2268"/>
                    <a:pt x="1702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3" y="1135"/>
                    <a:pt x="1697" y="1135"/>
                  </a:cubicBezTo>
                  <a:close/>
                  <a:moveTo>
                    <a:pt x="1697" y="0"/>
                  </a:moveTo>
                  <a:cubicBezTo>
                    <a:pt x="1479" y="0"/>
                    <a:pt x="1258" y="43"/>
                    <a:pt x="1048" y="130"/>
                  </a:cubicBezTo>
                  <a:cubicBezTo>
                    <a:pt x="414" y="392"/>
                    <a:pt x="0" y="1011"/>
                    <a:pt x="0" y="1700"/>
                  </a:cubicBezTo>
                  <a:cubicBezTo>
                    <a:pt x="0" y="2639"/>
                    <a:pt x="758" y="3397"/>
                    <a:pt x="1697" y="3400"/>
                  </a:cubicBezTo>
                  <a:cubicBezTo>
                    <a:pt x="2386" y="3400"/>
                    <a:pt x="3005" y="2983"/>
                    <a:pt x="3267" y="2349"/>
                  </a:cubicBezTo>
                  <a:cubicBezTo>
                    <a:pt x="3530" y="1715"/>
                    <a:pt x="3385" y="984"/>
                    <a:pt x="2899" y="498"/>
                  </a:cubicBezTo>
                  <a:cubicBezTo>
                    <a:pt x="2574" y="173"/>
                    <a:pt x="2139" y="0"/>
                    <a:pt x="16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251" name="Google Shape;11084;p76">
              <a:extLst>
                <a:ext uri="{FF2B5EF4-FFF2-40B4-BE49-F238E27FC236}">
                  <a16:creationId xmlns:a16="http://schemas.microsoft.com/office/drawing/2014/main" xmlns="" id="{7A97EEE6-5A0B-4FD4-A792-87E7DD623132}"/>
                </a:ext>
              </a:extLst>
            </p:cNvPr>
            <p:cNvSpPr/>
            <p:nvPr/>
          </p:nvSpPr>
          <p:spPr>
            <a:xfrm>
              <a:off x="5334575" y="3947350"/>
              <a:ext cx="88325" cy="84950"/>
            </a:xfrm>
            <a:custGeom>
              <a:avLst/>
              <a:gdLst/>
              <a:ahLst/>
              <a:cxnLst/>
              <a:rect l="l" t="t" r="r" b="b"/>
              <a:pathLst>
                <a:path w="3533" h="3398" extrusionOk="0">
                  <a:moveTo>
                    <a:pt x="1829" y="1130"/>
                  </a:moveTo>
                  <a:cubicBezTo>
                    <a:pt x="2121" y="1130"/>
                    <a:pt x="2401" y="1356"/>
                    <a:pt x="2401" y="1698"/>
                  </a:cubicBezTo>
                  <a:cubicBezTo>
                    <a:pt x="2401" y="2012"/>
                    <a:pt x="2147" y="2265"/>
                    <a:pt x="1833" y="2265"/>
                  </a:cubicBezTo>
                  <a:cubicBezTo>
                    <a:pt x="1329" y="2265"/>
                    <a:pt x="1075" y="1656"/>
                    <a:pt x="1431" y="1296"/>
                  </a:cubicBezTo>
                  <a:cubicBezTo>
                    <a:pt x="1547" y="1181"/>
                    <a:pt x="1690" y="1130"/>
                    <a:pt x="1829" y="1130"/>
                  </a:cubicBezTo>
                  <a:close/>
                  <a:moveTo>
                    <a:pt x="1833" y="1"/>
                  </a:moveTo>
                  <a:cubicBezTo>
                    <a:pt x="1145" y="1"/>
                    <a:pt x="526" y="415"/>
                    <a:pt x="263" y="1049"/>
                  </a:cubicBezTo>
                  <a:cubicBezTo>
                    <a:pt x="0" y="1683"/>
                    <a:pt x="145" y="2413"/>
                    <a:pt x="631" y="2900"/>
                  </a:cubicBezTo>
                  <a:cubicBezTo>
                    <a:pt x="956" y="3225"/>
                    <a:pt x="1391" y="3397"/>
                    <a:pt x="1833" y="3397"/>
                  </a:cubicBezTo>
                  <a:cubicBezTo>
                    <a:pt x="2052" y="3397"/>
                    <a:pt x="2272" y="3355"/>
                    <a:pt x="2482" y="3268"/>
                  </a:cubicBezTo>
                  <a:cubicBezTo>
                    <a:pt x="3116" y="3005"/>
                    <a:pt x="3533" y="2386"/>
                    <a:pt x="3533" y="1698"/>
                  </a:cubicBezTo>
                  <a:cubicBezTo>
                    <a:pt x="3530" y="759"/>
                    <a:pt x="2772" y="1"/>
                    <a:pt x="18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252" name="Google Shape;11085;p76">
              <a:extLst>
                <a:ext uri="{FF2B5EF4-FFF2-40B4-BE49-F238E27FC236}">
                  <a16:creationId xmlns:a16="http://schemas.microsoft.com/office/drawing/2014/main" xmlns="" id="{26C1E3E8-9A9D-424A-A88D-F2B2E560DE8C}"/>
                </a:ext>
              </a:extLst>
            </p:cNvPr>
            <p:cNvSpPr/>
            <p:nvPr/>
          </p:nvSpPr>
          <p:spPr>
            <a:xfrm>
              <a:off x="5170150" y="4060600"/>
              <a:ext cx="250650" cy="113225"/>
            </a:xfrm>
            <a:custGeom>
              <a:avLst/>
              <a:gdLst/>
              <a:ahLst/>
              <a:cxnLst/>
              <a:rect l="l" t="t" r="r" b="b"/>
              <a:pathLst>
                <a:path w="10026" h="4529" extrusionOk="0">
                  <a:moveTo>
                    <a:pt x="5006" y="0"/>
                  </a:moveTo>
                  <a:cubicBezTo>
                    <a:pt x="2684" y="0"/>
                    <a:pt x="659" y="1572"/>
                    <a:pt x="79" y="3820"/>
                  </a:cubicBezTo>
                  <a:cubicBezTo>
                    <a:pt x="1" y="4125"/>
                    <a:pt x="182" y="4433"/>
                    <a:pt x="487" y="4511"/>
                  </a:cubicBezTo>
                  <a:cubicBezTo>
                    <a:pt x="533" y="4523"/>
                    <a:pt x="580" y="4528"/>
                    <a:pt x="625" y="4528"/>
                  </a:cubicBezTo>
                  <a:cubicBezTo>
                    <a:pt x="878" y="4528"/>
                    <a:pt x="1109" y="4359"/>
                    <a:pt x="1175" y="4103"/>
                  </a:cubicBezTo>
                  <a:cubicBezTo>
                    <a:pt x="1625" y="2352"/>
                    <a:pt x="3205" y="1126"/>
                    <a:pt x="5013" y="1126"/>
                  </a:cubicBezTo>
                  <a:cubicBezTo>
                    <a:pt x="6822" y="1126"/>
                    <a:pt x="8401" y="2352"/>
                    <a:pt x="8851" y="4103"/>
                  </a:cubicBezTo>
                  <a:cubicBezTo>
                    <a:pt x="8917" y="4359"/>
                    <a:pt x="9148" y="4528"/>
                    <a:pt x="9401" y="4528"/>
                  </a:cubicBezTo>
                  <a:cubicBezTo>
                    <a:pt x="9447" y="4528"/>
                    <a:pt x="9493" y="4523"/>
                    <a:pt x="9539" y="4511"/>
                  </a:cubicBezTo>
                  <a:cubicBezTo>
                    <a:pt x="9844" y="4433"/>
                    <a:pt x="10025" y="4125"/>
                    <a:pt x="9947" y="3820"/>
                  </a:cubicBezTo>
                  <a:cubicBezTo>
                    <a:pt x="9368" y="1572"/>
                    <a:pt x="7342" y="0"/>
                    <a:pt x="5020" y="0"/>
                  </a:cubicBezTo>
                  <a:cubicBezTo>
                    <a:pt x="5018" y="0"/>
                    <a:pt x="5015" y="0"/>
                    <a:pt x="5013" y="0"/>
                  </a:cubicBezTo>
                  <a:cubicBezTo>
                    <a:pt x="5011" y="0"/>
                    <a:pt x="5009" y="0"/>
                    <a:pt x="50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253" name="Google Shape;11086;p76">
            <a:extLst>
              <a:ext uri="{FF2B5EF4-FFF2-40B4-BE49-F238E27FC236}">
                <a16:creationId xmlns:a16="http://schemas.microsoft.com/office/drawing/2014/main" xmlns="" id="{D6B25221-56DA-4302-9B16-97DBFF8BBB32}"/>
              </a:ext>
            </a:extLst>
          </p:cNvPr>
          <p:cNvGrpSpPr/>
          <p:nvPr userDrawn="1"/>
        </p:nvGrpSpPr>
        <p:grpSpPr>
          <a:xfrm>
            <a:off x="7306081" y="3757241"/>
            <a:ext cx="340168" cy="340168"/>
            <a:chOff x="5648375" y="3804850"/>
            <a:chExt cx="483125" cy="483125"/>
          </a:xfrm>
        </p:grpSpPr>
        <p:sp>
          <p:nvSpPr>
            <p:cNvPr id="1254" name="Google Shape;11087;p76">
              <a:extLst>
                <a:ext uri="{FF2B5EF4-FFF2-40B4-BE49-F238E27FC236}">
                  <a16:creationId xmlns:a16="http://schemas.microsoft.com/office/drawing/2014/main" xmlns="" id="{E5683C89-EE5E-48CE-B57B-A8DDB329A911}"/>
                </a:ext>
              </a:extLst>
            </p:cNvPr>
            <p:cNvSpPr/>
            <p:nvPr/>
          </p:nvSpPr>
          <p:spPr>
            <a:xfrm>
              <a:off x="5648375" y="38048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2"/>
                  </a:moveTo>
                  <a:cubicBezTo>
                    <a:pt x="14367" y="1132"/>
                    <a:pt x="18192" y="4958"/>
                    <a:pt x="18192" y="9662"/>
                  </a:cubicBezTo>
                  <a:cubicBezTo>
                    <a:pt x="18192" y="14367"/>
                    <a:pt x="14367" y="18192"/>
                    <a:pt x="9662" y="18192"/>
                  </a:cubicBezTo>
                  <a:cubicBezTo>
                    <a:pt x="4958" y="18192"/>
                    <a:pt x="1132" y="14367"/>
                    <a:pt x="1132" y="9662"/>
                  </a:cubicBezTo>
                  <a:cubicBezTo>
                    <a:pt x="1132" y="4958"/>
                    <a:pt x="4958" y="1132"/>
                    <a:pt x="9662" y="1132"/>
                  </a:cubicBezTo>
                  <a:close/>
                  <a:moveTo>
                    <a:pt x="9662" y="0"/>
                  </a:moveTo>
                  <a:cubicBezTo>
                    <a:pt x="7093" y="0"/>
                    <a:pt x="4668" y="1009"/>
                    <a:pt x="2838" y="2838"/>
                  </a:cubicBezTo>
                  <a:cubicBezTo>
                    <a:pt x="1009" y="4668"/>
                    <a:pt x="0" y="7093"/>
                    <a:pt x="0" y="9662"/>
                  </a:cubicBezTo>
                  <a:cubicBezTo>
                    <a:pt x="0" y="12232"/>
                    <a:pt x="1009" y="14657"/>
                    <a:pt x="2838" y="16486"/>
                  </a:cubicBezTo>
                  <a:cubicBezTo>
                    <a:pt x="4668" y="18316"/>
                    <a:pt x="7093" y="19325"/>
                    <a:pt x="9662" y="19325"/>
                  </a:cubicBezTo>
                  <a:cubicBezTo>
                    <a:pt x="12232" y="19325"/>
                    <a:pt x="14656" y="18316"/>
                    <a:pt x="16486" y="16486"/>
                  </a:cubicBezTo>
                  <a:cubicBezTo>
                    <a:pt x="18316" y="14657"/>
                    <a:pt x="19325" y="12232"/>
                    <a:pt x="19325" y="9662"/>
                  </a:cubicBezTo>
                  <a:cubicBezTo>
                    <a:pt x="19325" y="7093"/>
                    <a:pt x="18316" y="4668"/>
                    <a:pt x="16486" y="2838"/>
                  </a:cubicBezTo>
                  <a:cubicBezTo>
                    <a:pt x="14656" y="1009"/>
                    <a:pt x="12232" y="0"/>
                    <a:pt x="9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255" name="Google Shape;11088;p76">
              <a:extLst>
                <a:ext uri="{FF2B5EF4-FFF2-40B4-BE49-F238E27FC236}">
                  <a16:creationId xmlns:a16="http://schemas.microsoft.com/office/drawing/2014/main" xmlns="" id="{04236ABA-FE47-41BB-AACF-EEA28D5AE031}"/>
                </a:ext>
              </a:extLst>
            </p:cNvPr>
            <p:cNvSpPr/>
            <p:nvPr/>
          </p:nvSpPr>
          <p:spPr>
            <a:xfrm>
              <a:off x="5762575" y="3947300"/>
              <a:ext cx="88275" cy="85000"/>
            </a:xfrm>
            <a:custGeom>
              <a:avLst/>
              <a:gdLst/>
              <a:ahLst/>
              <a:cxnLst/>
              <a:rect l="l" t="t" r="r" b="b"/>
              <a:pathLst>
                <a:path w="3531" h="3400" extrusionOk="0">
                  <a:moveTo>
                    <a:pt x="1697" y="1135"/>
                  </a:moveTo>
                  <a:cubicBezTo>
                    <a:pt x="2202" y="1135"/>
                    <a:pt x="2455" y="1742"/>
                    <a:pt x="2099" y="2101"/>
                  </a:cubicBezTo>
                  <a:cubicBezTo>
                    <a:pt x="1983" y="2216"/>
                    <a:pt x="1841" y="2268"/>
                    <a:pt x="1702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3" y="1135"/>
                    <a:pt x="1697" y="1135"/>
                  </a:cubicBezTo>
                  <a:close/>
                  <a:moveTo>
                    <a:pt x="1698" y="0"/>
                  </a:moveTo>
                  <a:cubicBezTo>
                    <a:pt x="1479" y="0"/>
                    <a:pt x="1258" y="43"/>
                    <a:pt x="1048" y="130"/>
                  </a:cubicBezTo>
                  <a:cubicBezTo>
                    <a:pt x="414" y="392"/>
                    <a:pt x="1" y="1011"/>
                    <a:pt x="1" y="1700"/>
                  </a:cubicBezTo>
                  <a:cubicBezTo>
                    <a:pt x="1" y="2639"/>
                    <a:pt x="758" y="3397"/>
                    <a:pt x="1697" y="3400"/>
                  </a:cubicBezTo>
                  <a:cubicBezTo>
                    <a:pt x="2386" y="3400"/>
                    <a:pt x="3005" y="2983"/>
                    <a:pt x="3268" y="2349"/>
                  </a:cubicBezTo>
                  <a:cubicBezTo>
                    <a:pt x="3530" y="1715"/>
                    <a:pt x="3385" y="984"/>
                    <a:pt x="2899" y="498"/>
                  </a:cubicBezTo>
                  <a:cubicBezTo>
                    <a:pt x="2574" y="173"/>
                    <a:pt x="2139" y="0"/>
                    <a:pt x="16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256" name="Google Shape;11089;p76">
              <a:extLst>
                <a:ext uri="{FF2B5EF4-FFF2-40B4-BE49-F238E27FC236}">
                  <a16:creationId xmlns:a16="http://schemas.microsoft.com/office/drawing/2014/main" xmlns="" id="{4705F29D-2C76-443E-8FED-75CEC73A917C}"/>
                </a:ext>
              </a:extLst>
            </p:cNvPr>
            <p:cNvSpPr/>
            <p:nvPr/>
          </p:nvSpPr>
          <p:spPr>
            <a:xfrm>
              <a:off x="5932425" y="3947300"/>
              <a:ext cx="88250" cy="85000"/>
            </a:xfrm>
            <a:custGeom>
              <a:avLst/>
              <a:gdLst/>
              <a:ahLst/>
              <a:cxnLst/>
              <a:rect l="l" t="t" r="r" b="b"/>
              <a:pathLst>
                <a:path w="3530" h="3400" extrusionOk="0">
                  <a:moveTo>
                    <a:pt x="1697" y="1135"/>
                  </a:moveTo>
                  <a:cubicBezTo>
                    <a:pt x="2201" y="1135"/>
                    <a:pt x="2455" y="1742"/>
                    <a:pt x="2099" y="2101"/>
                  </a:cubicBezTo>
                  <a:cubicBezTo>
                    <a:pt x="1983" y="2216"/>
                    <a:pt x="1841" y="2268"/>
                    <a:pt x="1702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3" y="1135"/>
                    <a:pt x="1697" y="1135"/>
                  </a:cubicBezTo>
                  <a:close/>
                  <a:moveTo>
                    <a:pt x="1697" y="0"/>
                  </a:moveTo>
                  <a:cubicBezTo>
                    <a:pt x="1479" y="0"/>
                    <a:pt x="1258" y="43"/>
                    <a:pt x="1048" y="130"/>
                  </a:cubicBezTo>
                  <a:cubicBezTo>
                    <a:pt x="414" y="392"/>
                    <a:pt x="0" y="1011"/>
                    <a:pt x="0" y="1700"/>
                  </a:cubicBezTo>
                  <a:cubicBezTo>
                    <a:pt x="0" y="2639"/>
                    <a:pt x="758" y="3397"/>
                    <a:pt x="1697" y="3400"/>
                  </a:cubicBezTo>
                  <a:cubicBezTo>
                    <a:pt x="2386" y="3400"/>
                    <a:pt x="3005" y="2983"/>
                    <a:pt x="3267" y="2349"/>
                  </a:cubicBezTo>
                  <a:cubicBezTo>
                    <a:pt x="3530" y="1715"/>
                    <a:pt x="3385" y="984"/>
                    <a:pt x="2899" y="498"/>
                  </a:cubicBezTo>
                  <a:cubicBezTo>
                    <a:pt x="2574" y="173"/>
                    <a:pt x="2139" y="0"/>
                    <a:pt x="16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257" name="Google Shape;11090;p76">
              <a:extLst>
                <a:ext uri="{FF2B5EF4-FFF2-40B4-BE49-F238E27FC236}">
                  <a16:creationId xmlns:a16="http://schemas.microsoft.com/office/drawing/2014/main" xmlns="" id="{66677CEF-6AD2-410A-B065-8EC16638EEA3}"/>
                </a:ext>
              </a:extLst>
            </p:cNvPr>
            <p:cNvSpPr/>
            <p:nvPr/>
          </p:nvSpPr>
          <p:spPr>
            <a:xfrm>
              <a:off x="5762575" y="4060600"/>
              <a:ext cx="254800" cy="141550"/>
            </a:xfrm>
            <a:custGeom>
              <a:avLst/>
              <a:gdLst/>
              <a:ahLst/>
              <a:cxnLst/>
              <a:rect l="l" t="t" r="r" b="b"/>
              <a:pathLst>
                <a:path w="10192" h="5662" extrusionOk="0">
                  <a:moveTo>
                    <a:pt x="9017" y="1132"/>
                  </a:moveTo>
                  <a:cubicBezTo>
                    <a:pt x="8736" y="3083"/>
                    <a:pt x="7066" y="4529"/>
                    <a:pt x="5094" y="4529"/>
                  </a:cubicBezTo>
                  <a:cubicBezTo>
                    <a:pt x="3123" y="4529"/>
                    <a:pt x="1453" y="3083"/>
                    <a:pt x="1172" y="1132"/>
                  </a:cubicBezTo>
                  <a:close/>
                  <a:moveTo>
                    <a:pt x="565" y="0"/>
                  </a:moveTo>
                  <a:cubicBezTo>
                    <a:pt x="251" y="0"/>
                    <a:pt x="1" y="251"/>
                    <a:pt x="1" y="565"/>
                  </a:cubicBezTo>
                  <a:cubicBezTo>
                    <a:pt x="1" y="3373"/>
                    <a:pt x="2286" y="5662"/>
                    <a:pt x="5094" y="5662"/>
                  </a:cubicBezTo>
                  <a:cubicBezTo>
                    <a:pt x="7905" y="5662"/>
                    <a:pt x="10191" y="3373"/>
                    <a:pt x="10191" y="565"/>
                  </a:cubicBezTo>
                  <a:cubicBezTo>
                    <a:pt x="10191" y="251"/>
                    <a:pt x="9938" y="0"/>
                    <a:pt x="96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258" name="Google Shape;11091;p76">
            <a:extLst>
              <a:ext uri="{FF2B5EF4-FFF2-40B4-BE49-F238E27FC236}">
                <a16:creationId xmlns:a16="http://schemas.microsoft.com/office/drawing/2014/main" xmlns="" id="{934C0421-6BFE-4568-ACCB-9ED4A53F0A5C}"/>
              </a:ext>
            </a:extLst>
          </p:cNvPr>
          <p:cNvGrpSpPr/>
          <p:nvPr userDrawn="1"/>
        </p:nvGrpSpPr>
        <p:grpSpPr>
          <a:xfrm>
            <a:off x="5596036" y="3769498"/>
            <a:ext cx="280923" cy="315449"/>
            <a:chOff x="6276025" y="3812400"/>
            <a:chExt cx="416800" cy="468025"/>
          </a:xfrm>
        </p:grpSpPr>
        <p:sp>
          <p:nvSpPr>
            <p:cNvPr id="1259" name="Google Shape;11092;p76">
              <a:extLst>
                <a:ext uri="{FF2B5EF4-FFF2-40B4-BE49-F238E27FC236}">
                  <a16:creationId xmlns:a16="http://schemas.microsoft.com/office/drawing/2014/main" xmlns="" id="{FC81C3F9-524B-4C5A-8D40-387E9A209ECF}"/>
                </a:ext>
              </a:extLst>
            </p:cNvPr>
            <p:cNvSpPr/>
            <p:nvPr/>
          </p:nvSpPr>
          <p:spPr>
            <a:xfrm>
              <a:off x="6276025" y="3812400"/>
              <a:ext cx="416800" cy="468025"/>
            </a:xfrm>
            <a:custGeom>
              <a:avLst/>
              <a:gdLst/>
              <a:ahLst/>
              <a:cxnLst/>
              <a:rect l="l" t="t" r="r" b="b"/>
              <a:pathLst>
                <a:path w="16672" h="18721" extrusionOk="0">
                  <a:moveTo>
                    <a:pt x="8334" y="1132"/>
                  </a:moveTo>
                  <a:cubicBezTo>
                    <a:pt x="12311" y="1132"/>
                    <a:pt x="15536" y="4354"/>
                    <a:pt x="15536" y="8334"/>
                  </a:cubicBezTo>
                  <a:lnTo>
                    <a:pt x="15536" y="8346"/>
                  </a:lnTo>
                  <a:lnTo>
                    <a:pt x="15536" y="11652"/>
                  </a:lnTo>
                  <a:cubicBezTo>
                    <a:pt x="15536" y="12332"/>
                    <a:pt x="15240" y="12981"/>
                    <a:pt x="14724" y="13425"/>
                  </a:cubicBezTo>
                  <a:lnTo>
                    <a:pt x="12849" y="15034"/>
                  </a:lnTo>
                  <a:cubicBezTo>
                    <a:pt x="12725" y="15143"/>
                    <a:pt x="12652" y="15300"/>
                    <a:pt x="12652" y="15466"/>
                  </a:cubicBezTo>
                  <a:lnTo>
                    <a:pt x="12652" y="17588"/>
                  </a:lnTo>
                  <a:lnTo>
                    <a:pt x="11197" y="17588"/>
                  </a:lnTo>
                  <a:lnTo>
                    <a:pt x="11197" y="16254"/>
                  </a:lnTo>
                  <a:cubicBezTo>
                    <a:pt x="11197" y="15943"/>
                    <a:pt x="10943" y="15689"/>
                    <a:pt x="10629" y="15689"/>
                  </a:cubicBezTo>
                  <a:cubicBezTo>
                    <a:pt x="10318" y="15689"/>
                    <a:pt x="10065" y="15943"/>
                    <a:pt x="10065" y="16254"/>
                  </a:cubicBezTo>
                  <a:lnTo>
                    <a:pt x="10065" y="17588"/>
                  </a:lnTo>
                  <a:lnTo>
                    <a:pt x="8902" y="17588"/>
                  </a:lnTo>
                  <a:lnTo>
                    <a:pt x="8902" y="16254"/>
                  </a:lnTo>
                  <a:cubicBezTo>
                    <a:pt x="8902" y="15943"/>
                    <a:pt x="8648" y="15689"/>
                    <a:pt x="8334" y="15689"/>
                  </a:cubicBezTo>
                  <a:cubicBezTo>
                    <a:pt x="8020" y="15689"/>
                    <a:pt x="7770" y="15943"/>
                    <a:pt x="7770" y="16254"/>
                  </a:cubicBezTo>
                  <a:lnTo>
                    <a:pt x="7770" y="17588"/>
                  </a:lnTo>
                  <a:lnTo>
                    <a:pt x="6604" y="17588"/>
                  </a:lnTo>
                  <a:lnTo>
                    <a:pt x="6604" y="16254"/>
                  </a:lnTo>
                  <a:cubicBezTo>
                    <a:pt x="6604" y="15943"/>
                    <a:pt x="6351" y="15689"/>
                    <a:pt x="6040" y="15689"/>
                  </a:cubicBezTo>
                  <a:cubicBezTo>
                    <a:pt x="5726" y="15689"/>
                    <a:pt x="5472" y="15943"/>
                    <a:pt x="5472" y="16254"/>
                  </a:cubicBezTo>
                  <a:lnTo>
                    <a:pt x="5472" y="17588"/>
                  </a:lnTo>
                  <a:lnTo>
                    <a:pt x="4017" y="17588"/>
                  </a:lnTo>
                  <a:lnTo>
                    <a:pt x="4017" y="15466"/>
                  </a:lnTo>
                  <a:cubicBezTo>
                    <a:pt x="4017" y="15300"/>
                    <a:pt x="3944" y="15143"/>
                    <a:pt x="3820" y="15037"/>
                  </a:cubicBezTo>
                  <a:lnTo>
                    <a:pt x="1945" y="13425"/>
                  </a:lnTo>
                  <a:cubicBezTo>
                    <a:pt x="1429" y="12981"/>
                    <a:pt x="1133" y="12335"/>
                    <a:pt x="1133" y="11652"/>
                  </a:cubicBezTo>
                  <a:lnTo>
                    <a:pt x="1133" y="8406"/>
                  </a:lnTo>
                  <a:cubicBezTo>
                    <a:pt x="1133" y="4396"/>
                    <a:pt x="4361" y="1132"/>
                    <a:pt x="8331" y="1132"/>
                  </a:cubicBezTo>
                  <a:close/>
                  <a:moveTo>
                    <a:pt x="8331" y="0"/>
                  </a:moveTo>
                  <a:cubicBezTo>
                    <a:pt x="3736" y="3"/>
                    <a:pt x="1" y="3774"/>
                    <a:pt x="1" y="8409"/>
                  </a:cubicBezTo>
                  <a:lnTo>
                    <a:pt x="1" y="11655"/>
                  </a:lnTo>
                  <a:cubicBezTo>
                    <a:pt x="1" y="12664"/>
                    <a:pt x="442" y="13627"/>
                    <a:pt x="1209" y="14285"/>
                  </a:cubicBezTo>
                  <a:lnTo>
                    <a:pt x="2884" y="15725"/>
                  </a:lnTo>
                  <a:lnTo>
                    <a:pt x="2884" y="18156"/>
                  </a:lnTo>
                  <a:cubicBezTo>
                    <a:pt x="2884" y="18467"/>
                    <a:pt x="3138" y="18721"/>
                    <a:pt x="3449" y="18721"/>
                  </a:cubicBezTo>
                  <a:lnTo>
                    <a:pt x="13220" y="18721"/>
                  </a:lnTo>
                  <a:cubicBezTo>
                    <a:pt x="13531" y="18721"/>
                    <a:pt x="13785" y="18467"/>
                    <a:pt x="13785" y="18156"/>
                  </a:cubicBezTo>
                  <a:lnTo>
                    <a:pt x="13785" y="15725"/>
                  </a:lnTo>
                  <a:lnTo>
                    <a:pt x="15463" y="14282"/>
                  </a:lnTo>
                  <a:cubicBezTo>
                    <a:pt x="16227" y="13624"/>
                    <a:pt x="16671" y="12664"/>
                    <a:pt x="16671" y="11652"/>
                  </a:cubicBezTo>
                  <a:lnTo>
                    <a:pt x="16671" y="8334"/>
                  </a:lnTo>
                  <a:lnTo>
                    <a:pt x="16671" y="8322"/>
                  </a:lnTo>
                  <a:cubicBezTo>
                    <a:pt x="16662" y="3723"/>
                    <a:pt x="12933" y="0"/>
                    <a:pt x="83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260" name="Google Shape;11093;p76">
              <a:extLst>
                <a:ext uri="{FF2B5EF4-FFF2-40B4-BE49-F238E27FC236}">
                  <a16:creationId xmlns:a16="http://schemas.microsoft.com/office/drawing/2014/main" xmlns="" id="{70F450C8-9033-4C8B-98F7-976768643A1B}"/>
                </a:ext>
              </a:extLst>
            </p:cNvPr>
            <p:cNvSpPr/>
            <p:nvPr/>
          </p:nvSpPr>
          <p:spPr>
            <a:xfrm>
              <a:off x="6436375" y="4078825"/>
              <a:ext cx="96025" cy="80400"/>
            </a:xfrm>
            <a:custGeom>
              <a:avLst/>
              <a:gdLst/>
              <a:ahLst/>
              <a:cxnLst/>
              <a:rect l="l" t="t" r="r" b="b"/>
              <a:pathLst>
                <a:path w="3841" h="3216" extrusionOk="0">
                  <a:moveTo>
                    <a:pt x="1922" y="1"/>
                  </a:moveTo>
                  <a:cubicBezTo>
                    <a:pt x="1736" y="1"/>
                    <a:pt x="1551" y="91"/>
                    <a:pt x="1440" y="270"/>
                  </a:cubicBezTo>
                  <a:lnTo>
                    <a:pt x="166" y="2354"/>
                  </a:lnTo>
                  <a:cubicBezTo>
                    <a:pt x="0" y="2623"/>
                    <a:pt x="85" y="2970"/>
                    <a:pt x="350" y="3133"/>
                  </a:cubicBezTo>
                  <a:cubicBezTo>
                    <a:pt x="443" y="3189"/>
                    <a:pt x="545" y="3216"/>
                    <a:pt x="646" y="3216"/>
                  </a:cubicBezTo>
                  <a:cubicBezTo>
                    <a:pt x="837" y="3216"/>
                    <a:pt x="1023" y="3120"/>
                    <a:pt x="1129" y="2946"/>
                  </a:cubicBezTo>
                  <a:lnTo>
                    <a:pt x="1923" y="1653"/>
                  </a:lnTo>
                  <a:lnTo>
                    <a:pt x="2712" y="2946"/>
                  </a:lnTo>
                  <a:cubicBezTo>
                    <a:pt x="2818" y="3120"/>
                    <a:pt x="3005" y="3216"/>
                    <a:pt x="3196" y="3216"/>
                  </a:cubicBezTo>
                  <a:cubicBezTo>
                    <a:pt x="3297" y="3216"/>
                    <a:pt x="3399" y="3189"/>
                    <a:pt x="3491" y="3133"/>
                  </a:cubicBezTo>
                  <a:cubicBezTo>
                    <a:pt x="3759" y="2970"/>
                    <a:pt x="3841" y="2623"/>
                    <a:pt x="3678" y="2354"/>
                  </a:cubicBezTo>
                  <a:lnTo>
                    <a:pt x="2407" y="270"/>
                  </a:lnTo>
                  <a:cubicBezTo>
                    <a:pt x="2295" y="91"/>
                    <a:pt x="2108" y="1"/>
                    <a:pt x="19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261" name="Google Shape;11094;p76">
              <a:extLst>
                <a:ext uri="{FF2B5EF4-FFF2-40B4-BE49-F238E27FC236}">
                  <a16:creationId xmlns:a16="http://schemas.microsoft.com/office/drawing/2014/main" xmlns="" id="{FCD12DA0-6038-4C2B-B250-73925351132C}"/>
                </a:ext>
              </a:extLst>
            </p:cNvPr>
            <p:cNvSpPr/>
            <p:nvPr/>
          </p:nvSpPr>
          <p:spPr>
            <a:xfrm>
              <a:off x="6327450" y="3974775"/>
              <a:ext cx="125550" cy="118300"/>
            </a:xfrm>
            <a:custGeom>
              <a:avLst/>
              <a:gdLst/>
              <a:ahLst/>
              <a:cxnLst/>
              <a:rect l="l" t="t" r="r" b="b"/>
              <a:pathLst>
                <a:path w="5022" h="4732" extrusionOk="0">
                  <a:moveTo>
                    <a:pt x="2505" y="1115"/>
                  </a:moveTo>
                  <a:cubicBezTo>
                    <a:pt x="2806" y="1115"/>
                    <a:pt x="3107" y="1230"/>
                    <a:pt x="3337" y="1461"/>
                  </a:cubicBezTo>
                  <a:cubicBezTo>
                    <a:pt x="3795" y="1920"/>
                    <a:pt x="3795" y="2663"/>
                    <a:pt x="3337" y="3125"/>
                  </a:cubicBezTo>
                  <a:cubicBezTo>
                    <a:pt x="3049" y="3413"/>
                    <a:pt x="2565" y="3600"/>
                    <a:pt x="2133" y="3600"/>
                  </a:cubicBezTo>
                  <a:cubicBezTo>
                    <a:pt x="1861" y="3600"/>
                    <a:pt x="1610" y="3526"/>
                    <a:pt x="1440" y="3358"/>
                  </a:cubicBezTo>
                  <a:cubicBezTo>
                    <a:pt x="1253" y="3167"/>
                    <a:pt x="1166" y="2844"/>
                    <a:pt x="1208" y="2473"/>
                  </a:cubicBezTo>
                  <a:cubicBezTo>
                    <a:pt x="1253" y="2089"/>
                    <a:pt x="1431" y="1703"/>
                    <a:pt x="1673" y="1461"/>
                  </a:cubicBezTo>
                  <a:cubicBezTo>
                    <a:pt x="1902" y="1230"/>
                    <a:pt x="2203" y="1115"/>
                    <a:pt x="2505" y="1115"/>
                  </a:cubicBezTo>
                  <a:close/>
                  <a:moveTo>
                    <a:pt x="2486" y="0"/>
                  </a:moveTo>
                  <a:cubicBezTo>
                    <a:pt x="1903" y="0"/>
                    <a:pt x="1321" y="219"/>
                    <a:pt x="873" y="658"/>
                  </a:cubicBezTo>
                  <a:cubicBezTo>
                    <a:pt x="444" y="1084"/>
                    <a:pt x="157" y="1697"/>
                    <a:pt x="85" y="2340"/>
                  </a:cubicBezTo>
                  <a:cubicBezTo>
                    <a:pt x="0" y="3059"/>
                    <a:pt x="202" y="3717"/>
                    <a:pt x="640" y="4155"/>
                  </a:cubicBezTo>
                  <a:cubicBezTo>
                    <a:pt x="1042" y="4556"/>
                    <a:pt x="1582" y="4731"/>
                    <a:pt x="2138" y="4731"/>
                  </a:cubicBezTo>
                  <a:cubicBezTo>
                    <a:pt x="2141" y="4731"/>
                    <a:pt x="2145" y="4731"/>
                    <a:pt x="2149" y="4731"/>
                  </a:cubicBezTo>
                  <a:cubicBezTo>
                    <a:pt x="2882" y="4731"/>
                    <a:pt x="3638" y="4424"/>
                    <a:pt x="4137" y="3922"/>
                  </a:cubicBezTo>
                  <a:cubicBezTo>
                    <a:pt x="5021" y="3016"/>
                    <a:pt x="5012" y="1570"/>
                    <a:pt x="4119" y="676"/>
                  </a:cubicBezTo>
                  <a:cubicBezTo>
                    <a:pt x="3668" y="226"/>
                    <a:pt x="3077" y="0"/>
                    <a:pt x="24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262" name="Google Shape;11095;p76">
              <a:extLst>
                <a:ext uri="{FF2B5EF4-FFF2-40B4-BE49-F238E27FC236}">
                  <a16:creationId xmlns:a16="http://schemas.microsoft.com/office/drawing/2014/main" xmlns="" id="{F5767B1B-C2E4-4853-99CD-89840FBCBEFF}"/>
                </a:ext>
              </a:extLst>
            </p:cNvPr>
            <p:cNvSpPr/>
            <p:nvPr/>
          </p:nvSpPr>
          <p:spPr>
            <a:xfrm>
              <a:off x="6515325" y="3974300"/>
              <a:ext cx="126000" cy="118775"/>
            </a:xfrm>
            <a:custGeom>
              <a:avLst/>
              <a:gdLst/>
              <a:ahLst/>
              <a:cxnLst/>
              <a:rect l="l" t="t" r="r" b="b"/>
              <a:pathLst>
                <a:path w="5040" h="4751" extrusionOk="0">
                  <a:moveTo>
                    <a:pt x="2535" y="1133"/>
                  </a:moveTo>
                  <a:cubicBezTo>
                    <a:pt x="2836" y="1133"/>
                    <a:pt x="3138" y="1248"/>
                    <a:pt x="3367" y="1477"/>
                  </a:cubicBezTo>
                  <a:cubicBezTo>
                    <a:pt x="3609" y="1722"/>
                    <a:pt x="3787" y="2108"/>
                    <a:pt x="3832" y="2492"/>
                  </a:cubicBezTo>
                  <a:cubicBezTo>
                    <a:pt x="3874" y="2860"/>
                    <a:pt x="3790" y="3183"/>
                    <a:pt x="3600" y="3374"/>
                  </a:cubicBezTo>
                  <a:cubicBezTo>
                    <a:pt x="3429" y="3544"/>
                    <a:pt x="3178" y="3618"/>
                    <a:pt x="2906" y="3618"/>
                  </a:cubicBezTo>
                  <a:cubicBezTo>
                    <a:pt x="2474" y="3618"/>
                    <a:pt x="1991" y="3430"/>
                    <a:pt x="1703" y="3141"/>
                  </a:cubicBezTo>
                  <a:cubicBezTo>
                    <a:pt x="1244" y="2682"/>
                    <a:pt x="1244" y="1936"/>
                    <a:pt x="1703" y="1477"/>
                  </a:cubicBezTo>
                  <a:cubicBezTo>
                    <a:pt x="1933" y="1248"/>
                    <a:pt x="2234" y="1133"/>
                    <a:pt x="2535" y="1133"/>
                  </a:cubicBezTo>
                  <a:close/>
                  <a:moveTo>
                    <a:pt x="2535" y="0"/>
                  </a:moveTo>
                  <a:cubicBezTo>
                    <a:pt x="1944" y="0"/>
                    <a:pt x="1353" y="226"/>
                    <a:pt x="903" y="677"/>
                  </a:cubicBezTo>
                  <a:cubicBezTo>
                    <a:pt x="0" y="1580"/>
                    <a:pt x="0" y="3041"/>
                    <a:pt x="903" y="3941"/>
                  </a:cubicBezTo>
                  <a:cubicBezTo>
                    <a:pt x="1329" y="4370"/>
                    <a:pt x="1945" y="4660"/>
                    <a:pt x="2588" y="4732"/>
                  </a:cubicBezTo>
                  <a:cubicBezTo>
                    <a:pt x="2691" y="4744"/>
                    <a:pt x="2793" y="4750"/>
                    <a:pt x="2899" y="4750"/>
                  </a:cubicBezTo>
                  <a:cubicBezTo>
                    <a:pt x="3491" y="4750"/>
                    <a:pt x="4028" y="4548"/>
                    <a:pt x="4400" y="4174"/>
                  </a:cubicBezTo>
                  <a:cubicBezTo>
                    <a:pt x="4838" y="3739"/>
                    <a:pt x="5040" y="3078"/>
                    <a:pt x="4958" y="2362"/>
                  </a:cubicBezTo>
                  <a:cubicBezTo>
                    <a:pt x="4883" y="1719"/>
                    <a:pt x="4596" y="1103"/>
                    <a:pt x="4167" y="677"/>
                  </a:cubicBezTo>
                  <a:cubicBezTo>
                    <a:pt x="3717" y="226"/>
                    <a:pt x="3126" y="0"/>
                    <a:pt x="25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263" name="Google Shape;11096;p76">
            <a:extLst>
              <a:ext uri="{FF2B5EF4-FFF2-40B4-BE49-F238E27FC236}">
                <a16:creationId xmlns:a16="http://schemas.microsoft.com/office/drawing/2014/main" xmlns="" id="{31395A70-7E5D-4474-919C-03DB8B8C3D8B}"/>
              </a:ext>
            </a:extLst>
          </p:cNvPr>
          <p:cNvGrpSpPr/>
          <p:nvPr userDrawn="1"/>
        </p:nvGrpSpPr>
        <p:grpSpPr>
          <a:xfrm>
            <a:off x="5055293" y="3346309"/>
            <a:ext cx="342615" cy="340186"/>
            <a:chOff x="890400" y="4399350"/>
            <a:chExt cx="486600" cy="483150"/>
          </a:xfrm>
        </p:grpSpPr>
        <p:sp>
          <p:nvSpPr>
            <p:cNvPr id="1264" name="Google Shape;11097;p76">
              <a:extLst>
                <a:ext uri="{FF2B5EF4-FFF2-40B4-BE49-F238E27FC236}">
                  <a16:creationId xmlns:a16="http://schemas.microsoft.com/office/drawing/2014/main" xmlns="" id="{19F2C338-8C23-4586-BCD8-A4159DBDE15C}"/>
                </a:ext>
              </a:extLst>
            </p:cNvPr>
            <p:cNvSpPr/>
            <p:nvPr/>
          </p:nvSpPr>
          <p:spPr>
            <a:xfrm>
              <a:off x="1125300" y="4503075"/>
              <a:ext cx="153800" cy="141650"/>
            </a:xfrm>
            <a:custGeom>
              <a:avLst/>
              <a:gdLst/>
              <a:ahLst/>
              <a:cxnLst/>
              <a:rect l="l" t="t" r="r" b="b"/>
              <a:pathLst>
                <a:path w="6152" h="5666" extrusionOk="0">
                  <a:moveTo>
                    <a:pt x="3044" y="1140"/>
                  </a:moveTo>
                  <a:cubicBezTo>
                    <a:pt x="3263" y="1140"/>
                    <a:pt x="3484" y="1182"/>
                    <a:pt x="3694" y="1269"/>
                  </a:cubicBezTo>
                  <a:cubicBezTo>
                    <a:pt x="4328" y="1532"/>
                    <a:pt x="4741" y="2151"/>
                    <a:pt x="4741" y="2836"/>
                  </a:cubicBezTo>
                  <a:cubicBezTo>
                    <a:pt x="4741" y="3525"/>
                    <a:pt x="4328" y="4144"/>
                    <a:pt x="3694" y="4406"/>
                  </a:cubicBezTo>
                  <a:cubicBezTo>
                    <a:pt x="3484" y="4493"/>
                    <a:pt x="3263" y="4536"/>
                    <a:pt x="3044" y="4536"/>
                  </a:cubicBezTo>
                  <a:cubicBezTo>
                    <a:pt x="2602" y="4536"/>
                    <a:pt x="2168" y="4363"/>
                    <a:pt x="1843" y="4038"/>
                  </a:cubicBezTo>
                  <a:cubicBezTo>
                    <a:pt x="1178" y="3377"/>
                    <a:pt x="1178" y="2299"/>
                    <a:pt x="1843" y="1638"/>
                  </a:cubicBezTo>
                  <a:cubicBezTo>
                    <a:pt x="2168" y="1312"/>
                    <a:pt x="2602" y="1140"/>
                    <a:pt x="3044" y="1140"/>
                  </a:cubicBezTo>
                  <a:close/>
                  <a:moveTo>
                    <a:pt x="3043" y="0"/>
                  </a:moveTo>
                  <a:cubicBezTo>
                    <a:pt x="2680" y="0"/>
                    <a:pt x="2313" y="70"/>
                    <a:pt x="1961" y="215"/>
                  </a:cubicBezTo>
                  <a:cubicBezTo>
                    <a:pt x="710" y="732"/>
                    <a:pt x="1" y="2060"/>
                    <a:pt x="264" y="3386"/>
                  </a:cubicBezTo>
                  <a:cubicBezTo>
                    <a:pt x="529" y="4709"/>
                    <a:pt x="1688" y="5666"/>
                    <a:pt x="3038" y="5666"/>
                  </a:cubicBezTo>
                  <a:cubicBezTo>
                    <a:pt x="3040" y="5666"/>
                    <a:pt x="3042" y="5666"/>
                    <a:pt x="3045" y="5666"/>
                  </a:cubicBezTo>
                  <a:cubicBezTo>
                    <a:pt x="3048" y="5666"/>
                    <a:pt x="3052" y="5666"/>
                    <a:pt x="3056" y="5666"/>
                  </a:cubicBezTo>
                  <a:cubicBezTo>
                    <a:pt x="3801" y="5666"/>
                    <a:pt x="4518" y="5367"/>
                    <a:pt x="5046" y="4838"/>
                  </a:cubicBezTo>
                  <a:cubicBezTo>
                    <a:pt x="6004" y="3884"/>
                    <a:pt x="6152" y="2386"/>
                    <a:pt x="5400" y="1260"/>
                  </a:cubicBezTo>
                  <a:cubicBezTo>
                    <a:pt x="4862" y="453"/>
                    <a:pt x="3967" y="0"/>
                    <a:pt x="30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265" name="Google Shape;11098;p76">
              <a:extLst>
                <a:ext uri="{FF2B5EF4-FFF2-40B4-BE49-F238E27FC236}">
                  <a16:creationId xmlns:a16="http://schemas.microsoft.com/office/drawing/2014/main" xmlns="" id="{4599D6F8-8044-4CC0-9946-DD033D0AFDDA}"/>
                </a:ext>
              </a:extLst>
            </p:cNvPr>
            <p:cNvSpPr/>
            <p:nvPr/>
          </p:nvSpPr>
          <p:spPr>
            <a:xfrm>
              <a:off x="890400" y="4399350"/>
              <a:ext cx="486600" cy="483150"/>
            </a:xfrm>
            <a:custGeom>
              <a:avLst/>
              <a:gdLst/>
              <a:ahLst/>
              <a:cxnLst/>
              <a:rect l="l" t="t" r="r" b="b"/>
              <a:pathLst>
                <a:path w="19464" h="19326" extrusionOk="0">
                  <a:moveTo>
                    <a:pt x="17908" y="1131"/>
                  </a:moveTo>
                  <a:cubicBezTo>
                    <a:pt x="18031" y="1131"/>
                    <a:pt x="18157" y="1132"/>
                    <a:pt x="18283" y="1134"/>
                  </a:cubicBezTo>
                  <a:cubicBezTo>
                    <a:pt x="18301" y="2369"/>
                    <a:pt x="18232" y="3465"/>
                    <a:pt x="18057" y="4449"/>
                  </a:cubicBezTo>
                  <a:cubicBezTo>
                    <a:pt x="16453" y="4223"/>
                    <a:pt x="15191" y="2960"/>
                    <a:pt x="14968" y="1357"/>
                  </a:cubicBezTo>
                  <a:cubicBezTo>
                    <a:pt x="15851" y="1203"/>
                    <a:pt x="16825" y="1131"/>
                    <a:pt x="17908" y="1131"/>
                  </a:cubicBezTo>
                  <a:close/>
                  <a:moveTo>
                    <a:pt x="6462" y="6683"/>
                  </a:moveTo>
                  <a:lnTo>
                    <a:pt x="6462" y="6686"/>
                  </a:lnTo>
                  <a:cubicBezTo>
                    <a:pt x="6003" y="7471"/>
                    <a:pt x="5574" y="8281"/>
                    <a:pt x="5173" y="9066"/>
                  </a:cubicBezTo>
                  <a:lnTo>
                    <a:pt x="2712" y="8839"/>
                  </a:lnTo>
                  <a:cubicBezTo>
                    <a:pt x="3545" y="7571"/>
                    <a:pt x="4952" y="6756"/>
                    <a:pt x="6462" y="6683"/>
                  </a:cubicBezTo>
                  <a:close/>
                  <a:moveTo>
                    <a:pt x="13863" y="1608"/>
                  </a:moveTo>
                  <a:cubicBezTo>
                    <a:pt x="14195" y="3637"/>
                    <a:pt x="15783" y="5225"/>
                    <a:pt x="17809" y="5557"/>
                  </a:cubicBezTo>
                  <a:cubicBezTo>
                    <a:pt x="17347" y="7209"/>
                    <a:pt x="16532" y="8534"/>
                    <a:pt x="15303" y="9718"/>
                  </a:cubicBezTo>
                  <a:cubicBezTo>
                    <a:pt x="13932" y="11043"/>
                    <a:pt x="11825" y="12218"/>
                    <a:pt x="9868" y="13221"/>
                  </a:cubicBezTo>
                  <a:lnTo>
                    <a:pt x="6196" y="9552"/>
                  </a:lnTo>
                  <a:cubicBezTo>
                    <a:pt x="7199" y="7592"/>
                    <a:pt x="8376" y="5485"/>
                    <a:pt x="9699" y="4114"/>
                  </a:cubicBezTo>
                  <a:cubicBezTo>
                    <a:pt x="10886" y="2885"/>
                    <a:pt x="12208" y="2073"/>
                    <a:pt x="13863" y="1608"/>
                  </a:cubicBezTo>
                  <a:close/>
                  <a:moveTo>
                    <a:pt x="5659" y="10612"/>
                  </a:moveTo>
                  <a:lnTo>
                    <a:pt x="8805" y="13758"/>
                  </a:lnTo>
                  <a:lnTo>
                    <a:pt x="8503" y="13909"/>
                  </a:lnTo>
                  <a:cubicBezTo>
                    <a:pt x="8237" y="14039"/>
                    <a:pt x="7984" y="14169"/>
                    <a:pt x="7736" y="14292"/>
                  </a:cubicBezTo>
                  <a:lnTo>
                    <a:pt x="5124" y="11681"/>
                  </a:lnTo>
                  <a:cubicBezTo>
                    <a:pt x="5248" y="11433"/>
                    <a:pt x="5378" y="11179"/>
                    <a:pt x="5508" y="10914"/>
                  </a:cubicBezTo>
                  <a:lnTo>
                    <a:pt x="5659" y="10612"/>
                  </a:lnTo>
                  <a:close/>
                  <a:moveTo>
                    <a:pt x="12658" y="13000"/>
                  </a:moveTo>
                  <a:lnTo>
                    <a:pt x="12658" y="13000"/>
                  </a:lnTo>
                  <a:cubicBezTo>
                    <a:pt x="12567" y="14483"/>
                    <a:pt x="11782" y="15835"/>
                    <a:pt x="10538" y="16651"/>
                  </a:cubicBezTo>
                  <a:lnTo>
                    <a:pt x="10348" y="14247"/>
                  </a:lnTo>
                  <a:cubicBezTo>
                    <a:pt x="11109" y="13858"/>
                    <a:pt x="11894" y="13441"/>
                    <a:pt x="12658" y="13000"/>
                  </a:cubicBezTo>
                  <a:close/>
                  <a:moveTo>
                    <a:pt x="4596" y="12756"/>
                  </a:moveTo>
                  <a:lnTo>
                    <a:pt x="5233" y="13393"/>
                  </a:lnTo>
                  <a:lnTo>
                    <a:pt x="4034" y="14594"/>
                  </a:lnTo>
                  <a:cubicBezTo>
                    <a:pt x="3814" y="14815"/>
                    <a:pt x="3811" y="15174"/>
                    <a:pt x="4034" y="15395"/>
                  </a:cubicBezTo>
                  <a:cubicBezTo>
                    <a:pt x="4145" y="15505"/>
                    <a:pt x="4290" y="15560"/>
                    <a:pt x="4434" y="15560"/>
                  </a:cubicBezTo>
                  <a:cubicBezTo>
                    <a:pt x="4579" y="15560"/>
                    <a:pt x="4724" y="15505"/>
                    <a:pt x="4835" y="15395"/>
                  </a:cubicBezTo>
                  <a:lnTo>
                    <a:pt x="6036" y="14193"/>
                  </a:lnTo>
                  <a:lnTo>
                    <a:pt x="6673" y="14833"/>
                  </a:lnTo>
                  <a:cubicBezTo>
                    <a:pt x="6528" y="15192"/>
                    <a:pt x="6311" y="15521"/>
                    <a:pt x="6036" y="15796"/>
                  </a:cubicBezTo>
                  <a:cubicBezTo>
                    <a:pt x="5387" y="16445"/>
                    <a:pt x="3110" y="17327"/>
                    <a:pt x="1555" y="17864"/>
                  </a:cubicBezTo>
                  <a:cubicBezTo>
                    <a:pt x="2096" y="16312"/>
                    <a:pt x="2984" y="14042"/>
                    <a:pt x="3633" y="13393"/>
                  </a:cubicBezTo>
                  <a:cubicBezTo>
                    <a:pt x="3908" y="13115"/>
                    <a:pt x="4234" y="12900"/>
                    <a:pt x="4596" y="12756"/>
                  </a:cubicBezTo>
                  <a:close/>
                  <a:moveTo>
                    <a:pt x="17939" y="0"/>
                  </a:moveTo>
                  <a:cubicBezTo>
                    <a:pt x="16582" y="0"/>
                    <a:pt x="15371" y="113"/>
                    <a:pt x="14282" y="349"/>
                  </a:cubicBezTo>
                  <a:cubicBezTo>
                    <a:pt x="14258" y="352"/>
                    <a:pt x="14234" y="358"/>
                    <a:pt x="14213" y="364"/>
                  </a:cubicBezTo>
                  <a:cubicBezTo>
                    <a:pt x="12057" y="841"/>
                    <a:pt x="10360" y="1801"/>
                    <a:pt x="8887" y="3329"/>
                  </a:cubicBezTo>
                  <a:cubicBezTo>
                    <a:pt x="8277" y="3960"/>
                    <a:pt x="7703" y="4724"/>
                    <a:pt x="7166" y="5548"/>
                  </a:cubicBezTo>
                  <a:lnTo>
                    <a:pt x="6676" y="5548"/>
                  </a:lnTo>
                  <a:cubicBezTo>
                    <a:pt x="5583" y="5548"/>
                    <a:pt x="4511" y="5856"/>
                    <a:pt x="3584" y="6436"/>
                  </a:cubicBezTo>
                  <a:cubicBezTo>
                    <a:pt x="2658" y="7016"/>
                    <a:pt x="1909" y="7837"/>
                    <a:pt x="1420" y="8815"/>
                  </a:cubicBezTo>
                  <a:lnTo>
                    <a:pt x="1284" y="9084"/>
                  </a:lnTo>
                  <a:cubicBezTo>
                    <a:pt x="1096" y="9458"/>
                    <a:pt x="1368" y="9902"/>
                    <a:pt x="1791" y="9905"/>
                  </a:cubicBezTo>
                  <a:lnTo>
                    <a:pt x="1948" y="9905"/>
                  </a:lnTo>
                  <a:lnTo>
                    <a:pt x="4623" y="10153"/>
                  </a:lnTo>
                  <a:cubicBezTo>
                    <a:pt x="4581" y="10237"/>
                    <a:pt x="4539" y="10322"/>
                    <a:pt x="4496" y="10409"/>
                  </a:cubicBezTo>
                  <a:cubicBezTo>
                    <a:pt x="4297" y="10802"/>
                    <a:pt x="4113" y="11176"/>
                    <a:pt x="3929" y="11533"/>
                  </a:cubicBezTo>
                  <a:cubicBezTo>
                    <a:pt x="3880" y="11626"/>
                    <a:pt x="3859" y="11732"/>
                    <a:pt x="3868" y="11838"/>
                  </a:cubicBezTo>
                  <a:cubicBezTo>
                    <a:pt x="3485" y="12031"/>
                    <a:pt x="3135" y="12287"/>
                    <a:pt x="2833" y="12592"/>
                  </a:cubicBezTo>
                  <a:cubicBezTo>
                    <a:pt x="1664" y="13761"/>
                    <a:pt x="275" y="18097"/>
                    <a:pt x="121" y="18586"/>
                  </a:cubicBezTo>
                  <a:cubicBezTo>
                    <a:pt x="1" y="18966"/>
                    <a:pt x="294" y="19325"/>
                    <a:pt x="657" y="19325"/>
                  </a:cubicBezTo>
                  <a:cubicBezTo>
                    <a:pt x="713" y="19325"/>
                    <a:pt x="770" y="19317"/>
                    <a:pt x="828" y="19299"/>
                  </a:cubicBezTo>
                  <a:cubicBezTo>
                    <a:pt x="1320" y="19145"/>
                    <a:pt x="5665" y="17765"/>
                    <a:pt x="6836" y="16593"/>
                  </a:cubicBezTo>
                  <a:cubicBezTo>
                    <a:pt x="7144" y="16288"/>
                    <a:pt x="7398" y="15935"/>
                    <a:pt x="7594" y="15549"/>
                  </a:cubicBezTo>
                  <a:lnTo>
                    <a:pt x="7628" y="15549"/>
                  </a:lnTo>
                  <a:cubicBezTo>
                    <a:pt x="7715" y="15549"/>
                    <a:pt x="7806" y="15527"/>
                    <a:pt x="7884" y="15485"/>
                  </a:cubicBezTo>
                  <a:cubicBezTo>
                    <a:pt x="8240" y="15304"/>
                    <a:pt x="8615" y="15117"/>
                    <a:pt x="9010" y="14920"/>
                  </a:cubicBezTo>
                  <a:lnTo>
                    <a:pt x="9255" y="14797"/>
                  </a:lnTo>
                  <a:lnTo>
                    <a:pt x="9463" y="17418"/>
                  </a:lnTo>
                  <a:lnTo>
                    <a:pt x="9463" y="17578"/>
                  </a:lnTo>
                  <a:cubicBezTo>
                    <a:pt x="9463" y="17906"/>
                    <a:pt x="9732" y="18144"/>
                    <a:pt x="10028" y="18144"/>
                  </a:cubicBezTo>
                  <a:cubicBezTo>
                    <a:pt x="10113" y="18144"/>
                    <a:pt x="10201" y="18124"/>
                    <a:pt x="10285" y="18082"/>
                  </a:cubicBezTo>
                  <a:lnTo>
                    <a:pt x="10553" y="17946"/>
                  </a:lnTo>
                  <a:cubicBezTo>
                    <a:pt x="12543" y="16950"/>
                    <a:pt x="13802" y="14914"/>
                    <a:pt x="13799" y="12689"/>
                  </a:cubicBezTo>
                  <a:lnTo>
                    <a:pt x="13799" y="12303"/>
                  </a:lnTo>
                  <a:cubicBezTo>
                    <a:pt x="14654" y="11750"/>
                    <a:pt x="15442" y="11161"/>
                    <a:pt x="16091" y="10536"/>
                  </a:cubicBezTo>
                  <a:cubicBezTo>
                    <a:pt x="17619" y="9060"/>
                    <a:pt x="18582" y="7366"/>
                    <a:pt x="19059" y="5207"/>
                  </a:cubicBezTo>
                  <a:cubicBezTo>
                    <a:pt x="19065" y="5186"/>
                    <a:pt x="19068" y="5165"/>
                    <a:pt x="19071" y="5140"/>
                  </a:cubicBezTo>
                  <a:cubicBezTo>
                    <a:pt x="19361" y="3809"/>
                    <a:pt x="19464" y="2302"/>
                    <a:pt x="19403" y="563"/>
                  </a:cubicBezTo>
                  <a:cubicBezTo>
                    <a:pt x="19394" y="264"/>
                    <a:pt x="19156" y="25"/>
                    <a:pt x="18857" y="16"/>
                  </a:cubicBezTo>
                  <a:cubicBezTo>
                    <a:pt x="18544" y="6"/>
                    <a:pt x="18238" y="0"/>
                    <a:pt x="179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266" name="Google Shape;11099;p76">
              <a:extLst>
                <a:ext uri="{FF2B5EF4-FFF2-40B4-BE49-F238E27FC236}">
                  <a16:creationId xmlns:a16="http://schemas.microsoft.com/office/drawing/2014/main" xmlns="" id="{790D7178-40E5-4D3F-92AF-7AF328A35C32}"/>
                </a:ext>
              </a:extLst>
            </p:cNvPr>
            <p:cNvSpPr/>
            <p:nvPr/>
          </p:nvSpPr>
          <p:spPr>
            <a:xfrm>
              <a:off x="1106975" y="4639875"/>
              <a:ext cx="28325" cy="28325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5" y="0"/>
                  </a:moveTo>
                  <a:cubicBezTo>
                    <a:pt x="254" y="0"/>
                    <a:pt x="0" y="254"/>
                    <a:pt x="0" y="568"/>
                  </a:cubicBezTo>
                  <a:cubicBezTo>
                    <a:pt x="0" y="879"/>
                    <a:pt x="254" y="1133"/>
                    <a:pt x="565" y="1133"/>
                  </a:cubicBezTo>
                  <a:cubicBezTo>
                    <a:pt x="879" y="1133"/>
                    <a:pt x="1132" y="879"/>
                    <a:pt x="1132" y="568"/>
                  </a:cubicBezTo>
                  <a:cubicBezTo>
                    <a:pt x="1132" y="254"/>
                    <a:pt x="879" y="0"/>
                    <a:pt x="5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267" name="Google Shape;11100;p76">
            <a:extLst>
              <a:ext uri="{FF2B5EF4-FFF2-40B4-BE49-F238E27FC236}">
                <a16:creationId xmlns:a16="http://schemas.microsoft.com/office/drawing/2014/main" xmlns="" id="{D6E777CB-1452-4413-8603-AD12D422382D}"/>
              </a:ext>
            </a:extLst>
          </p:cNvPr>
          <p:cNvGrpSpPr/>
          <p:nvPr userDrawn="1"/>
        </p:nvGrpSpPr>
        <p:grpSpPr>
          <a:xfrm>
            <a:off x="5489588" y="3361588"/>
            <a:ext cx="340168" cy="309628"/>
            <a:chOff x="1487200" y="4421025"/>
            <a:chExt cx="483125" cy="439750"/>
          </a:xfrm>
        </p:grpSpPr>
        <p:sp>
          <p:nvSpPr>
            <p:cNvPr id="1268" name="Google Shape;11101;p76">
              <a:extLst>
                <a:ext uri="{FF2B5EF4-FFF2-40B4-BE49-F238E27FC236}">
                  <a16:creationId xmlns:a16="http://schemas.microsoft.com/office/drawing/2014/main" xmlns="" id="{F0F8BD75-587F-4515-BD0B-058BBCCA292C}"/>
                </a:ext>
              </a:extLst>
            </p:cNvPr>
            <p:cNvSpPr/>
            <p:nvPr/>
          </p:nvSpPr>
          <p:spPr>
            <a:xfrm>
              <a:off x="1487200" y="4421025"/>
              <a:ext cx="483125" cy="439750"/>
            </a:xfrm>
            <a:custGeom>
              <a:avLst/>
              <a:gdLst/>
              <a:ahLst/>
              <a:cxnLst/>
              <a:rect l="l" t="t" r="r" b="b"/>
              <a:pathLst>
                <a:path w="19325" h="17590" extrusionOk="0">
                  <a:moveTo>
                    <a:pt x="12818" y="1130"/>
                  </a:moveTo>
                  <a:cubicBezTo>
                    <a:pt x="14361" y="1130"/>
                    <a:pt x="15671" y="2389"/>
                    <a:pt x="15867" y="4059"/>
                  </a:cubicBezTo>
                  <a:cubicBezTo>
                    <a:pt x="15867" y="4077"/>
                    <a:pt x="15870" y="4095"/>
                    <a:pt x="15873" y="4110"/>
                  </a:cubicBezTo>
                  <a:lnTo>
                    <a:pt x="16242" y="5871"/>
                  </a:lnTo>
                  <a:lnTo>
                    <a:pt x="9406" y="5871"/>
                  </a:lnTo>
                  <a:lnTo>
                    <a:pt x="11707" y="4110"/>
                  </a:lnTo>
                  <a:cubicBezTo>
                    <a:pt x="11957" y="3920"/>
                    <a:pt x="12008" y="3561"/>
                    <a:pt x="11815" y="3310"/>
                  </a:cubicBezTo>
                  <a:cubicBezTo>
                    <a:pt x="11703" y="3166"/>
                    <a:pt x="11534" y="3091"/>
                    <a:pt x="11364" y="3091"/>
                  </a:cubicBezTo>
                  <a:cubicBezTo>
                    <a:pt x="11242" y="3091"/>
                    <a:pt x="11119" y="3130"/>
                    <a:pt x="11015" y="3211"/>
                  </a:cubicBezTo>
                  <a:lnTo>
                    <a:pt x="7618" y="5816"/>
                  </a:lnTo>
                  <a:cubicBezTo>
                    <a:pt x="7597" y="5835"/>
                    <a:pt x="7576" y="5853"/>
                    <a:pt x="7558" y="5871"/>
                  </a:cubicBezTo>
                  <a:lnTo>
                    <a:pt x="3083" y="5871"/>
                  </a:lnTo>
                  <a:lnTo>
                    <a:pt x="3451" y="4110"/>
                  </a:lnTo>
                  <a:cubicBezTo>
                    <a:pt x="3454" y="4095"/>
                    <a:pt x="3457" y="4077"/>
                    <a:pt x="3460" y="4059"/>
                  </a:cubicBezTo>
                  <a:cubicBezTo>
                    <a:pt x="3654" y="2389"/>
                    <a:pt x="4964" y="1130"/>
                    <a:pt x="6507" y="1130"/>
                  </a:cubicBezTo>
                  <a:close/>
                  <a:moveTo>
                    <a:pt x="16939" y="7021"/>
                  </a:moveTo>
                  <a:cubicBezTo>
                    <a:pt x="17631" y="7021"/>
                    <a:pt x="18192" y="7580"/>
                    <a:pt x="18192" y="8274"/>
                  </a:cubicBezTo>
                  <a:lnTo>
                    <a:pt x="18192" y="11913"/>
                  </a:lnTo>
                  <a:cubicBezTo>
                    <a:pt x="18192" y="12604"/>
                    <a:pt x="17631" y="13163"/>
                    <a:pt x="16939" y="13166"/>
                  </a:cubicBezTo>
                  <a:lnTo>
                    <a:pt x="2385" y="13166"/>
                  </a:lnTo>
                  <a:cubicBezTo>
                    <a:pt x="1694" y="13163"/>
                    <a:pt x="1132" y="12604"/>
                    <a:pt x="1132" y="11913"/>
                  </a:cubicBezTo>
                  <a:lnTo>
                    <a:pt x="1132" y="8274"/>
                  </a:lnTo>
                  <a:cubicBezTo>
                    <a:pt x="1132" y="7580"/>
                    <a:pt x="1694" y="7021"/>
                    <a:pt x="2385" y="7021"/>
                  </a:cubicBezTo>
                  <a:close/>
                  <a:moveTo>
                    <a:pt x="5813" y="14304"/>
                  </a:moveTo>
                  <a:lnTo>
                    <a:pt x="5813" y="15889"/>
                  </a:lnTo>
                  <a:cubicBezTo>
                    <a:pt x="5813" y="16203"/>
                    <a:pt x="5559" y="16457"/>
                    <a:pt x="5248" y="16457"/>
                  </a:cubicBezTo>
                  <a:lnTo>
                    <a:pt x="3874" y="16457"/>
                  </a:lnTo>
                  <a:cubicBezTo>
                    <a:pt x="3560" y="16457"/>
                    <a:pt x="3306" y="16203"/>
                    <a:pt x="3306" y="15889"/>
                  </a:cubicBezTo>
                  <a:lnTo>
                    <a:pt x="3306" y="14304"/>
                  </a:lnTo>
                  <a:close/>
                  <a:moveTo>
                    <a:pt x="16018" y="14304"/>
                  </a:moveTo>
                  <a:lnTo>
                    <a:pt x="16018" y="15889"/>
                  </a:lnTo>
                  <a:cubicBezTo>
                    <a:pt x="16018" y="16203"/>
                    <a:pt x="15765" y="16457"/>
                    <a:pt x="15454" y="16457"/>
                  </a:cubicBezTo>
                  <a:lnTo>
                    <a:pt x="14080" y="16457"/>
                  </a:lnTo>
                  <a:cubicBezTo>
                    <a:pt x="13766" y="16457"/>
                    <a:pt x="13512" y="16203"/>
                    <a:pt x="13512" y="15889"/>
                  </a:cubicBezTo>
                  <a:lnTo>
                    <a:pt x="13512" y="14304"/>
                  </a:lnTo>
                  <a:close/>
                  <a:moveTo>
                    <a:pt x="6507" y="1"/>
                  </a:moveTo>
                  <a:cubicBezTo>
                    <a:pt x="4396" y="1"/>
                    <a:pt x="2609" y="1677"/>
                    <a:pt x="2337" y="3902"/>
                  </a:cubicBezTo>
                  <a:lnTo>
                    <a:pt x="1911" y="5934"/>
                  </a:lnTo>
                  <a:cubicBezTo>
                    <a:pt x="800" y="6161"/>
                    <a:pt x="0" y="7139"/>
                    <a:pt x="0" y="8274"/>
                  </a:cubicBezTo>
                  <a:lnTo>
                    <a:pt x="0" y="11910"/>
                  </a:lnTo>
                  <a:cubicBezTo>
                    <a:pt x="3" y="13145"/>
                    <a:pt x="945" y="14177"/>
                    <a:pt x="2174" y="14286"/>
                  </a:cubicBezTo>
                  <a:lnTo>
                    <a:pt x="2174" y="15889"/>
                  </a:lnTo>
                  <a:cubicBezTo>
                    <a:pt x="2174" y="16828"/>
                    <a:pt x="2935" y="17586"/>
                    <a:pt x="3874" y="17589"/>
                  </a:cubicBezTo>
                  <a:lnTo>
                    <a:pt x="5248" y="17589"/>
                  </a:lnTo>
                  <a:cubicBezTo>
                    <a:pt x="6184" y="17586"/>
                    <a:pt x="6945" y="16828"/>
                    <a:pt x="6945" y="15889"/>
                  </a:cubicBezTo>
                  <a:lnTo>
                    <a:pt x="6945" y="14298"/>
                  </a:lnTo>
                  <a:lnTo>
                    <a:pt x="12380" y="14298"/>
                  </a:lnTo>
                  <a:lnTo>
                    <a:pt x="12380" y="15889"/>
                  </a:lnTo>
                  <a:cubicBezTo>
                    <a:pt x="12380" y="16828"/>
                    <a:pt x="13141" y="17586"/>
                    <a:pt x="14080" y="17589"/>
                  </a:cubicBezTo>
                  <a:lnTo>
                    <a:pt x="15454" y="17589"/>
                  </a:lnTo>
                  <a:cubicBezTo>
                    <a:pt x="16390" y="17586"/>
                    <a:pt x="17151" y="16828"/>
                    <a:pt x="17151" y="15889"/>
                  </a:cubicBezTo>
                  <a:lnTo>
                    <a:pt x="17151" y="14286"/>
                  </a:lnTo>
                  <a:cubicBezTo>
                    <a:pt x="18380" y="14177"/>
                    <a:pt x="19322" y="13145"/>
                    <a:pt x="19325" y="11913"/>
                  </a:cubicBezTo>
                  <a:lnTo>
                    <a:pt x="19325" y="8274"/>
                  </a:lnTo>
                  <a:cubicBezTo>
                    <a:pt x="19325" y="7139"/>
                    <a:pt x="18524" y="6161"/>
                    <a:pt x="17413" y="5934"/>
                  </a:cubicBezTo>
                  <a:lnTo>
                    <a:pt x="16988" y="3902"/>
                  </a:lnTo>
                  <a:cubicBezTo>
                    <a:pt x="16716" y="1677"/>
                    <a:pt x="14928" y="1"/>
                    <a:pt x="128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269" name="Google Shape;11102;p76">
              <a:extLst>
                <a:ext uri="{FF2B5EF4-FFF2-40B4-BE49-F238E27FC236}">
                  <a16:creationId xmlns:a16="http://schemas.microsoft.com/office/drawing/2014/main" xmlns="" id="{79798403-D079-41A1-A331-22B298F9AF65}"/>
                </a:ext>
              </a:extLst>
            </p:cNvPr>
            <p:cNvSpPr/>
            <p:nvPr/>
          </p:nvSpPr>
          <p:spPr>
            <a:xfrm>
              <a:off x="1544950" y="4622200"/>
              <a:ext cx="103950" cy="100025"/>
            </a:xfrm>
            <a:custGeom>
              <a:avLst/>
              <a:gdLst/>
              <a:ahLst/>
              <a:cxnLst/>
              <a:rect l="l" t="t" r="r" b="b"/>
              <a:pathLst>
                <a:path w="4158" h="4001" extrusionOk="0">
                  <a:moveTo>
                    <a:pt x="2152" y="1131"/>
                  </a:moveTo>
                  <a:cubicBezTo>
                    <a:pt x="2599" y="1131"/>
                    <a:pt x="3025" y="1477"/>
                    <a:pt x="3025" y="2000"/>
                  </a:cubicBezTo>
                  <a:cubicBezTo>
                    <a:pt x="3025" y="2480"/>
                    <a:pt x="2639" y="2869"/>
                    <a:pt x="2159" y="2869"/>
                  </a:cubicBezTo>
                  <a:cubicBezTo>
                    <a:pt x="1386" y="2869"/>
                    <a:pt x="996" y="1933"/>
                    <a:pt x="1543" y="1387"/>
                  </a:cubicBezTo>
                  <a:cubicBezTo>
                    <a:pt x="1721" y="1210"/>
                    <a:pt x="1939" y="1131"/>
                    <a:pt x="2152" y="1131"/>
                  </a:cubicBezTo>
                  <a:close/>
                  <a:moveTo>
                    <a:pt x="2159" y="1"/>
                  </a:moveTo>
                  <a:cubicBezTo>
                    <a:pt x="1350" y="1"/>
                    <a:pt x="619" y="487"/>
                    <a:pt x="311" y="1233"/>
                  </a:cubicBezTo>
                  <a:cubicBezTo>
                    <a:pt x="0" y="1982"/>
                    <a:pt x="172" y="2842"/>
                    <a:pt x="743" y="3413"/>
                  </a:cubicBezTo>
                  <a:cubicBezTo>
                    <a:pt x="1127" y="3796"/>
                    <a:pt x="1639" y="4001"/>
                    <a:pt x="2159" y="4001"/>
                  </a:cubicBezTo>
                  <a:cubicBezTo>
                    <a:pt x="2416" y="4001"/>
                    <a:pt x="2676" y="3951"/>
                    <a:pt x="2923" y="3848"/>
                  </a:cubicBezTo>
                  <a:cubicBezTo>
                    <a:pt x="3672" y="3540"/>
                    <a:pt x="4158" y="2809"/>
                    <a:pt x="4158" y="2000"/>
                  </a:cubicBezTo>
                  <a:cubicBezTo>
                    <a:pt x="4158" y="895"/>
                    <a:pt x="3261" y="1"/>
                    <a:pt x="21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270" name="Google Shape;11103;p76">
              <a:extLst>
                <a:ext uri="{FF2B5EF4-FFF2-40B4-BE49-F238E27FC236}">
                  <a16:creationId xmlns:a16="http://schemas.microsoft.com/office/drawing/2014/main" xmlns="" id="{6EC13C64-E294-4DED-985A-6690F4AC57DA}"/>
                </a:ext>
              </a:extLst>
            </p:cNvPr>
            <p:cNvSpPr/>
            <p:nvPr/>
          </p:nvSpPr>
          <p:spPr>
            <a:xfrm>
              <a:off x="1804675" y="4622200"/>
              <a:ext cx="103975" cy="100025"/>
            </a:xfrm>
            <a:custGeom>
              <a:avLst/>
              <a:gdLst/>
              <a:ahLst/>
              <a:cxnLst/>
              <a:rect l="l" t="t" r="r" b="b"/>
              <a:pathLst>
                <a:path w="4159" h="4001" extrusionOk="0">
                  <a:moveTo>
                    <a:pt x="2152" y="1131"/>
                  </a:moveTo>
                  <a:cubicBezTo>
                    <a:pt x="2598" y="1131"/>
                    <a:pt x="3026" y="1477"/>
                    <a:pt x="3026" y="2000"/>
                  </a:cubicBezTo>
                  <a:cubicBezTo>
                    <a:pt x="3026" y="2480"/>
                    <a:pt x="2637" y="2869"/>
                    <a:pt x="2157" y="2869"/>
                  </a:cubicBezTo>
                  <a:cubicBezTo>
                    <a:pt x="1384" y="2869"/>
                    <a:pt x="997" y="1933"/>
                    <a:pt x="1544" y="1387"/>
                  </a:cubicBezTo>
                  <a:cubicBezTo>
                    <a:pt x="1721" y="1210"/>
                    <a:pt x="1938" y="1131"/>
                    <a:pt x="2152" y="1131"/>
                  </a:cubicBezTo>
                  <a:close/>
                  <a:moveTo>
                    <a:pt x="2157" y="1"/>
                  </a:moveTo>
                  <a:cubicBezTo>
                    <a:pt x="1348" y="1"/>
                    <a:pt x="620" y="487"/>
                    <a:pt x="309" y="1233"/>
                  </a:cubicBezTo>
                  <a:cubicBezTo>
                    <a:pt x="1" y="1982"/>
                    <a:pt x="170" y="2842"/>
                    <a:pt x="744" y="3413"/>
                  </a:cubicBezTo>
                  <a:cubicBezTo>
                    <a:pt x="1125" y="3796"/>
                    <a:pt x="1637" y="4001"/>
                    <a:pt x="2158" y="4001"/>
                  </a:cubicBezTo>
                  <a:cubicBezTo>
                    <a:pt x="2416" y="4001"/>
                    <a:pt x="2676" y="3951"/>
                    <a:pt x="2924" y="3848"/>
                  </a:cubicBezTo>
                  <a:cubicBezTo>
                    <a:pt x="3670" y="3540"/>
                    <a:pt x="4159" y="2809"/>
                    <a:pt x="4159" y="2000"/>
                  </a:cubicBezTo>
                  <a:cubicBezTo>
                    <a:pt x="4156" y="895"/>
                    <a:pt x="3262" y="1"/>
                    <a:pt x="21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271" name="Google Shape;11104;p76">
              <a:extLst>
                <a:ext uri="{FF2B5EF4-FFF2-40B4-BE49-F238E27FC236}">
                  <a16:creationId xmlns:a16="http://schemas.microsoft.com/office/drawing/2014/main" xmlns="" id="{3B8438BA-E255-4575-AE89-D36E0D3CABAB}"/>
                </a:ext>
              </a:extLst>
            </p:cNvPr>
            <p:cNvSpPr/>
            <p:nvPr/>
          </p:nvSpPr>
          <p:spPr>
            <a:xfrm>
              <a:off x="1667450" y="4661825"/>
              <a:ext cx="119825" cy="28350"/>
            </a:xfrm>
            <a:custGeom>
              <a:avLst/>
              <a:gdLst/>
              <a:ahLst/>
              <a:cxnLst/>
              <a:rect l="l" t="t" r="r" b="b"/>
              <a:pathLst>
                <a:path w="4793" h="1134" extrusionOk="0">
                  <a:moveTo>
                    <a:pt x="565" y="1"/>
                  </a:moveTo>
                  <a:cubicBezTo>
                    <a:pt x="251" y="1"/>
                    <a:pt x="1" y="252"/>
                    <a:pt x="1" y="566"/>
                  </a:cubicBezTo>
                  <a:cubicBezTo>
                    <a:pt x="1" y="880"/>
                    <a:pt x="251" y="1133"/>
                    <a:pt x="565" y="1133"/>
                  </a:cubicBezTo>
                  <a:lnTo>
                    <a:pt x="4228" y="1133"/>
                  </a:lnTo>
                  <a:cubicBezTo>
                    <a:pt x="4539" y="1133"/>
                    <a:pt x="4792" y="880"/>
                    <a:pt x="4792" y="566"/>
                  </a:cubicBezTo>
                  <a:cubicBezTo>
                    <a:pt x="4792" y="252"/>
                    <a:pt x="4539" y="1"/>
                    <a:pt x="422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272" name="Google Shape;11105;p76">
            <a:extLst>
              <a:ext uri="{FF2B5EF4-FFF2-40B4-BE49-F238E27FC236}">
                <a16:creationId xmlns:a16="http://schemas.microsoft.com/office/drawing/2014/main" xmlns="" id="{C802813A-68A0-4377-9944-80E25B20DD5B}"/>
              </a:ext>
            </a:extLst>
          </p:cNvPr>
          <p:cNvGrpSpPr/>
          <p:nvPr userDrawn="1"/>
        </p:nvGrpSpPr>
        <p:grpSpPr>
          <a:xfrm>
            <a:off x="5893867" y="3346327"/>
            <a:ext cx="344903" cy="340151"/>
            <a:chOff x="2079300" y="4399325"/>
            <a:chExt cx="489850" cy="483100"/>
          </a:xfrm>
        </p:grpSpPr>
        <p:sp>
          <p:nvSpPr>
            <p:cNvPr id="1273" name="Google Shape;11106;p76">
              <a:extLst>
                <a:ext uri="{FF2B5EF4-FFF2-40B4-BE49-F238E27FC236}">
                  <a16:creationId xmlns:a16="http://schemas.microsoft.com/office/drawing/2014/main" xmlns="" id="{61AF4454-17DE-438D-95AB-BE036F54D54B}"/>
                </a:ext>
              </a:extLst>
            </p:cNvPr>
            <p:cNvSpPr/>
            <p:nvPr/>
          </p:nvSpPr>
          <p:spPr>
            <a:xfrm>
              <a:off x="2079300" y="4399325"/>
              <a:ext cx="489850" cy="483100"/>
            </a:xfrm>
            <a:custGeom>
              <a:avLst/>
              <a:gdLst/>
              <a:ahLst/>
              <a:cxnLst/>
              <a:rect l="l" t="t" r="r" b="b"/>
              <a:pathLst>
                <a:path w="19594" h="19324" extrusionOk="0">
                  <a:moveTo>
                    <a:pt x="17109" y="1134"/>
                  </a:moveTo>
                  <a:cubicBezTo>
                    <a:pt x="17415" y="1134"/>
                    <a:pt x="17714" y="1254"/>
                    <a:pt x="17939" y="1479"/>
                  </a:cubicBezTo>
                  <a:cubicBezTo>
                    <a:pt x="18268" y="1805"/>
                    <a:pt x="18371" y="2297"/>
                    <a:pt x="18205" y="2732"/>
                  </a:cubicBezTo>
                  <a:cubicBezTo>
                    <a:pt x="18003" y="3260"/>
                    <a:pt x="17770" y="3774"/>
                    <a:pt x="17507" y="4275"/>
                  </a:cubicBezTo>
                  <a:cubicBezTo>
                    <a:pt x="16288" y="4088"/>
                    <a:pt x="15330" y="3130"/>
                    <a:pt x="15143" y="1911"/>
                  </a:cubicBezTo>
                  <a:cubicBezTo>
                    <a:pt x="15644" y="1648"/>
                    <a:pt x="16158" y="1415"/>
                    <a:pt x="16686" y="1210"/>
                  </a:cubicBezTo>
                  <a:lnTo>
                    <a:pt x="16686" y="1213"/>
                  </a:lnTo>
                  <a:cubicBezTo>
                    <a:pt x="16824" y="1160"/>
                    <a:pt x="16967" y="1134"/>
                    <a:pt x="17109" y="1134"/>
                  </a:cubicBezTo>
                  <a:close/>
                  <a:moveTo>
                    <a:pt x="2905" y="2901"/>
                  </a:moveTo>
                  <a:lnTo>
                    <a:pt x="10016" y="4541"/>
                  </a:lnTo>
                  <a:cubicBezTo>
                    <a:pt x="9744" y="4855"/>
                    <a:pt x="9485" y="5178"/>
                    <a:pt x="9234" y="5513"/>
                  </a:cubicBezTo>
                  <a:lnTo>
                    <a:pt x="9234" y="5516"/>
                  </a:lnTo>
                  <a:lnTo>
                    <a:pt x="7812" y="7463"/>
                  </a:lnTo>
                  <a:lnTo>
                    <a:pt x="2027" y="3780"/>
                  </a:lnTo>
                  <a:lnTo>
                    <a:pt x="2905" y="2901"/>
                  </a:lnTo>
                  <a:close/>
                  <a:moveTo>
                    <a:pt x="2465" y="11352"/>
                  </a:moveTo>
                  <a:lnTo>
                    <a:pt x="4738" y="11676"/>
                  </a:lnTo>
                  <a:lnTo>
                    <a:pt x="3488" y="13388"/>
                  </a:lnTo>
                  <a:lnTo>
                    <a:pt x="1574" y="12240"/>
                  </a:lnTo>
                  <a:lnTo>
                    <a:pt x="2465" y="11352"/>
                  </a:lnTo>
                  <a:close/>
                  <a:moveTo>
                    <a:pt x="14111" y="2502"/>
                  </a:moveTo>
                  <a:cubicBezTo>
                    <a:pt x="14479" y="3870"/>
                    <a:pt x="15545" y="4939"/>
                    <a:pt x="16913" y="5308"/>
                  </a:cubicBezTo>
                  <a:cubicBezTo>
                    <a:pt x="16318" y="6250"/>
                    <a:pt x="15617" y="7122"/>
                    <a:pt x="14823" y="7907"/>
                  </a:cubicBezTo>
                  <a:cubicBezTo>
                    <a:pt x="14811" y="7916"/>
                    <a:pt x="14802" y="7928"/>
                    <a:pt x="14793" y="7937"/>
                  </a:cubicBezTo>
                  <a:cubicBezTo>
                    <a:pt x="14304" y="8418"/>
                    <a:pt x="13784" y="8861"/>
                    <a:pt x="13235" y="9269"/>
                  </a:cubicBezTo>
                  <a:lnTo>
                    <a:pt x="5140" y="15184"/>
                  </a:lnTo>
                  <a:cubicBezTo>
                    <a:pt x="5128" y="15196"/>
                    <a:pt x="5113" y="15208"/>
                    <a:pt x="5101" y="15217"/>
                  </a:cubicBezTo>
                  <a:cubicBezTo>
                    <a:pt x="5082" y="15235"/>
                    <a:pt x="5061" y="15248"/>
                    <a:pt x="5040" y="15260"/>
                  </a:cubicBezTo>
                  <a:cubicBezTo>
                    <a:pt x="5031" y="15263"/>
                    <a:pt x="5022" y="15269"/>
                    <a:pt x="5016" y="15272"/>
                  </a:cubicBezTo>
                  <a:cubicBezTo>
                    <a:pt x="4925" y="15314"/>
                    <a:pt x="4801" y="15339"/>
                    <a:pt x="4674" y="15339"/>
                  </a:cubicBezTo>
                  <a:cubicBezTo>
                    <a:pt x="4506" y="15339"/>
                    <a:pt x="4333" y="15295"/>
                    <a:pt x="4228" y="15190"/>
                  </a:cubicBezTo>
                  <a:cubicBezTo>
                    <a:pt x="3998" y="14961"/>
                    <a:pt x="4004" y="14544"/>
                    <a:pt x="4237" y="14278"/>
                  </a:cubicBezTo>
                  <a:cubicBezTo>
                    <a:pt x="4249" y="14266"/>
                    <a:pt x="4261" y="14251"/>
                    <a:pt x="4270" y="14239"/>
                  </a:cubicBezTo>
                  <a:lnTo>
                    <a:pt x="10149" y="6186"/>
                  </a:lnTo>
                  <a:cubicBezTo>
                    <a:pt x="11230" y="4722"/>
                    <a:pt x="12574" y="3475"/>
                    <a:pt x="14111" y="2502"/>
                  </a:cubicBezTo>
                  <a:close/>
                  <a:moveTo>
                    <a:pt x="14877" y="9402"/>
                  </a:moveTo>
                  <a:lnTo>
                    <a:pt x="16517" y="16513"/>
                  </a:lnTo>
                  <a:lnTo>
                    <a:pt x="15635" y="17391"/>
                  </a:lnTo>
                  <a:lnTo>
                    <a:pt x="11955" y="11606"/>
                  </a:lnTo>
                  <a:lnTo>
                    <a:pt x="13905" y="10181"/>
                  </a:lnTo>
                  <a:cubicBezTo>
                    <a:pt x="14240" y="9933"/>
                    <a:pt x="14563" y="9674"/>
                    <a:pt x="14877" y="9402"/>
                  </a:cubicBezTo>
                  <a:close/>
                  <a:moveTo>
                    <a:pt x="7743" y="14686"/>
                  </a:moveTo>
                  <a:lnTo>
                    <a:pt x="8069" y="16957"/>
                  </a:lnTo>
                  <a:lnTo>
                    <a:pt x="7181" y="17844"/>
                  </a:lnTo>
                  <a:lnTo>
                    <a:pt x="6034" y="15936"/>
                  </a:lnTo>
                  <a:lnTo>
                    <a:pt x="7743" y="14686"/>
                  </a:lnTo>
                  <a:close/>
                  <a:moveTo>
                    <a:pt x="17108" y="0"/>
                  </a:moveTo>
                  <a:cubicBezTo>
                    <a:pt x="16830" y="0"/>
                    <a:pt x="16550" y="50"/>
                    <a:pt x="16282" y="153"/>
                  </a:cubicBezTo>
                  <a:cubicBezTo>
                    <a:pt x="14280" y="923"/>
                    <a:pt x="12456" y="2092"/>
                    <a:pt x="10919" y="3586"/>
                  </a:cubicBezTo>
                  <a:lnTo>
                    <a:pt x="7758" y="2856"/>
                  </a:lnTo>
                  <a:lnTo>
                    <a:pt x="7978" y="2635"/>
                  </a:lnTo>
                  <a:cubicBezTo>
                    <a:pt x="8198" y="2415"/>
                    <a:pt x="8198" y="2056"/>
                    <a:pt x="7978" y="1835"/>
                  </a:cubicBezTo>
                  <a:cubicBezTo>
                    <a:pt x="7868" y="1724"/>
                    <a:pt x="7724" y="1669"/>
                    <a:pt x="7579" y="1669"/>
                  </a:cubicBezTo>
                  <a:cubicBezTo>
                    <a:pt x="7434" y="1669"/>
                    <a:pt x="7288" y="1725"/>
                    <a:pt x="7178" y="1835"/>
                  </a:cubicBezTo>
                  <a:lnTo>
                    <a:pt x="6456" y="2557"/>
                  </a:lnTo>
                  <a:lnTo>
                    <a:pt x="3850" y="1956"/>
                  </a:lnTo>
                  <a:lnTo>
                    <a:pt x="4074" y="1736"/>
                  </a:lnTo>
                  <a:cubicBezTo>
                    <a:pt x="4300" y="1515"/>
                    <a:pt x="4303" y="1150"/>
                    <a:pt x="4080" y="926"/>
                  </a:cubicBezTo>
                  <a:cubicBezTo>
                    <a:pt x="3969" y="816"/>
                    <a:pt x="3824" y="761"/>
                    <a:pt x="3679" y="761"/>
                  </a:cubicBezTo>
                  <a:cubicBezTo>
                    <a:pt x="3531" y="761"/>
                    <a:pt x="3384" y="818"/>
                    <a:pt x="3274" y="932"/>
                  </a:cubicBezTo>
                  <a:lnTo>
                    <a:pt x="1945" y="2261"/>
                  </a:lnTo>
                  <a:lnTo>
                    <a:pt x="725" y="3478"/>
                  </a:lnTo>
                  <a:cubicBezTo>
                    <a:pt x="469" y="3734"/>
                    <a:pt x="517" y="4163"/>
                    <a:pt x="822" y="4356"/>
                  </a:cubicBezTo>
                  <a:lnTo>
                    <a:pt x="7145" y="8378"/>
                  </a:lnTo>
                  <a:lnTo>
                    <a:pt x="5496" y="10640"/>
                  </a:lnTo>
                  <a:lnTo>
                    <a:pt x="2344" y="10190"/>
                  </a:lnTo>
                  <a:cubicBezTo>
                    <a:pt x="2317" y="10186"/>
                    <a:pt x="2290" y="10185"/>
                    <a:pt x="2264" y="10185"/>
                  </a:cubicBezTo>
                  <a:cubicBezTo>
                    <a:pt x="2113" y="10185"/>
                    <a:pt x="1969" y="10242"/>
                    <a:pt x="1864" y="10350"/>
                  </a:cubicBezTo>
                  <a:lnTo>
                    <a:pt x="260" y="11950"/>
                  </a:lnTo>
                  <a:cubicBezTo>
                    <a:pt x="1" y="12213"/>
                    <a:pt x="55" y="12648"/>
                    <a:pt x="369" y="12838"/>
                  </a:cubicBezTo>
                  <a:lnTo>
                    <a:pt x="2966" y="14393"/>
                  </a:lnTo>
                  <a:cubicBezTo>
                    <a:pt x="2851" y="14964"/>
                    <a:pt x="3008" y="15574"/>
                    <a:pt x="3428" y="15990"/>
                  </a:cubicBezTo>
                  <a:cubicBezTo>
                    <a:pt x="3757" y="16322"/>
                    <a:pt x="4219" y="16467"/>
                    <a:pt x="4669" y="16467"/>
                  </a:cubicBezTo>
                  <a:cubicBezTo>
                    <a:pt x="4786" y="16467"/>
                    <a:pt x="4901" y="16458"/>
                    <a:pt x="5016" y="16440"/>
                  </a:cubicBezTo>
                  <a:lnTo>
                    <a:pt x="6580" y="19049"/>
                  </a:lnTo>
                  <a:cubicBezTo>
                    <a:pt x="6671" y="19197"/>
                    <a:pt x="6825" y="19297"/>
                    <a:pt x="6997" y="19318"/>
                  </a:cubicBezTo>
                  <a:cubicBezTo>
                    <a:pt x="7021" y="19321"/>
                    <a:pt x="7042" y="19324"/>
                    <a:pt x="7066" y="19324"/>
                  </a:cubicBezTo>
                  <a:cubicBezTo>
                    <a:pt x="7217" y="19324"/>
                    <a:pt x="7359" y="19263"/>
                    <a:pt x="7465" y="19158"/>
                  </a:cubicBezTo>
                  <a:lnTo>
                    <a:pt x="9068" y="17554"/>
                  </a:lnTo>
                  <a:cubicBezTo>
                    <a:pt x="9192" y="17431"/>
                    <a:pt x="9252" y="17252"/>
                    <a:pt x="9228" y="17074"/>
                  </a:cubicBezTo>
                  <a:lnTo>
                    <a:pt x="8778" y="13931"/>
                  </a:lnTo>
                  <a:lnTo>
                    <a:pt x="11040" y="12276"/>
                  </a:lnTo>
                  <a:lnTo>
                    <a:pt x="15062" y="18596"/>
                  </a:lnTo>
                  <a:cubicBezTo>
                    <a:pt x="15152" y="18741"/>
                    <a:pt x="15306" y="18835"/>
                    <a:pt x="15475" y="18853"/>
                  </a:cubicBezTo>
                  <a:cubicBezTo>
                    <a:pt x="15496" y="18856"/>
                    <a:pt x="15518" y="18859"/>
                    <a:pt x="15539" y="18859"/>
                  </a:cubicBezTo>
                  <a:cubicBezTo>
                    <a:pt x="15687" y="18859"/>
                    <a:pt x="15832" y="18798"/>
                    <a:pt x="15937" y="18693"/>
                  </a:cubicBezTo>
                  <a:lnTo>
                    <a:pt x="16740" y="17890"/>
                  </a:lnTo>
                  <a:lnTo>
                    <a:pt x="18483" y="16144"/>
                  </a:lnTo>
                  <a:cubicBezTo>
                    <a:pt x="18712" y="15924"/>
                    <a:pt x="18715" y="15562"/>
                    <a:pt x="18492" y="15338"/>
                  </a:cubicBezTo>
                  <a:cubicBezTo>
                    <a:pt x="18381" y="15228"/>
                    <a:pt x="18236" y="15172"/>
                    <a:pt x="18090" y="15172"/>
                  </a:cubicBezTo>
                  <a:cubicBezTo>
                    <a:pt x="17942" y="15172"/>
                    <a:pt x="17794" y="15230"/>
                    <a:pt x="17683" y="15344"/>
                  </a:cubicBezTo>
                  <a:lnTo>
                    <a:pt x="17462" y="15568"/>
                  </a:lnTo>
                  <a:lnTo>
                    <a:pt x="16861" y="12965"/>
                  </a:lnTo>
                  <a:lnTo>
                    <a:pt x="17583" y="12243"/>
                  </a:lnTo>
                  <a:cubicBezTo>
                    <a:pt x="17803" y="12020"/>
                    <a:pt x="17803" y="11660"/>
                    <a:pt x="17583" y="11440"/>
                  </a:cubicBezTo>
                  <a:cubicBezTo>
                    <a:pt x="17473" y="11330"/>
                    <a:pt x="17328" y="11275"/>
                    <a:pt x="17183" y="11275"/>
                  </a:cubicBezTo>
                  <a:cubicBezTo>
                    <a:pt x="17038" y="11275"/>
                    <a:pt x="16893" y="11330"/>
                    <a:pt x="16783" y="11440"/>
                  </a:cubicBezTo>
                  <a:lnTo>
                    <a:pt x="16559" y="11663"/>
                  </a:lnTo>
                  <a:lnTo>
                    <a:pt x="15835" y="8499"/>
                  </a:lnTo>
                  <a:cubicBezTo>
                    <a:pt x="17329" y="6962"/>
                    <a:pt x="18498" y="5138"/>
                    <a:pt x="19265" y="3137"/>
                  </a:cubicBezTo>
                  <a:cubicBezTo>
                    <a:pt x="19594" y="2285"/>
                    <a:pt x="19389" y="1322"/>
                    <a:pt x="18742" y="676"/>
                  </a:cubicBezTo>
                  <a:cubicBezTo>
                    <a:pt x="18302" y="236"/>
                    <a:pt x="17711" y="0"/>
                    <a:pt x="171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274" name="Google Shape;11107;p76">
              <a:extLst>
                <a:ext uri="{FF2B5EF4-FFF2-40B4-BE49-F238E27FC236}">
                  <a16:creationId xmlns:a16="http://schemas.microsoft.com/office/drawing/2014/main" xmlns="" id="{C9C2D849-9B38-4080-B119-693CD269756C}"/>
                </a:ext>
              </a:extLst>
            </p:cNvPr>
            <p:cNvSpPr/>
            <p:nvPr/>
          </p:nvSpPr>
          <p:spPr>
            <a:xfrm>
              <a:off x="2348725" y="4522375"/>
              <a:ext cx="94375" cy="88150"/>
            </a:xfrm>
            <a:custGeom>
              <a:avLst/>
              <a:gdLst/>
              <a:ahLst/>
              <a:cxnLst/>
              <a:rect l="l" t="t" r="r" b="b"/>
              <a:pathLst>
                <a:path w="3775" h="3526" extrusionOk="0">
                  <a:moveTo>
                    <a:pt x="3155" y="0"/>
                  </a:moveTo>
                  <a:cubicBezTo>
                    <a:pt x="3013" y="0"/>
                    <a:pt x="2870" y="53"/>
                    <a:pt x="2760" y="159"/>
                  </a:cubicBezTo>
                  <a:lnTo>
                    <a:pt x="359" y="2560"/>
                  </a:lnTo>
                  <a:cubicBezTo>
                    <a:pt x="0" y="2916"/>
                    <a:pt x="254" y="3526"/>
                    <a:pt x="758" y="3526"/>
                  </a:cubicBezTo>
                  <a:cubicBezTo>
                    <a:pt x="909" y="3526"/>
                    <a:pt x="1054" y="3468"/>
                    <a:pt x="1160" y="3360"/>
                  </a:cubicBezTo>
                  <a:lnTo>
                    <a:pt x="3560" y="959"/>
                  </a:lnTo>
                  <a:cubicBezTo>
                    <a:pt x="3774" y="736"/>
                    <a:pt x="3771" y="383"/>
                    <a:pt x="3554" y="165"/>
                  </a:cubicBezTo>
                  <a:cubicBezTo>
                    <a:pt x="3444" y="55"/>
                    <a:pt x="3300" y="0"/>
                    <a:pt x="31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sp>
        <p:nvSpPr>
          <p:cNvPr id="1275" name="Google Shape;11108;p76">
            <a:extLst>
              <a:ext uri="{FF2B5EF4-FFF2-40B4-BE49-F238E27FC236}">
                <a16:creationId xmlns:a16="http://schemas.microsoft.com/office/drawing/2014/main" xmlns="" id="{1F016A00-17EB-42CE-AA24-DF3DC7D00310}"/>
              </a:ext>
            </a:extLst>
          </p:cNvPr>
          <p:cNvSpPr/>
          <p:nvPr userDrawn="1"/>
        </p:nvSpPr>
        <p:spPr>
          <a:xfrm>
            <a:off x="6330757" y="3345789"/>
            <a:ext cx="299049" cy="340133"/>
          </a:xfrm>
          <a:custGeom>
            <a:avLst/>
            <a:gdLst/>
            <a:ahLst/>
            <a:cxnLst/>
            <a:rect l="l" t="t" r="r" b="b"/>
            <a:pathLst>
              <a:path w="16989" h="19323" extrusionOk="0">
                <a:moveTo>
                  <a:pt x="8495" y="2378"/>
                </a:moveTo>
                <a:cubicBezTo>
                  <a:pt x="9434" y="2378"/>
                  <a:pt x="10195" y="3136"/>
                  <a:pt x="10195" y="4075"/>
                </a:cubicBezTo>
                <a:lnTo>
                  <a:pt x="10195" y="4642"/>
                </a:lnTo>
                <a:lnTo>
                  <a:pt x="6798" y="4642"/>
                </a:lnTo>
                <a:lnTo>
                  <a:pt x="6798" y="4075"/>
                </a:lnTo>
                <a:cubicBezTo>
                  <a:pt x="6798" y="3136"/>
                  <a:pt x="7556" y="2378"/>
                  <a:pt x="8495" y="2378"/>
                </a:cubicBezTo>
                <a:close/>
                <a:moveTo>
                  <a:pt x="4242" y="1130"/>
                </a:moveTo>
                <a:cubicBezTo>
                  <a:pt x="4665" y="1130"/>
                  <a:pt x="5096" y="1267"/>
                  <a:pt x="5469" y="1565"/>
                </a:cubicBezTo>
                <a:lnTo>
                  <a:pt x="6330" y="2251"/>
                </a:lnTo>
                <a:cubicBezTo>
                  <a:pt x="5901" y="2761"/>
                  <a:pt x="5662" y="3407"/>
                  <a:pt x="5665" y="4075"/>
                </a:cubicBezTo>
                <a:lnTo>
                  <a:pt x="5665" y="4642"/>
                </a:lnTo>
                <a:lnTo>
                  <a:pt x="3872" y="4642"/>
                </a:lnTo>
                <a:cubicBezTo>
                  <a:pt x="3870" y="4642"/>
                  <a:pt x="3869" y="4642"/>
                  <a:pt x="3867" y="4642"/>
                </a:cubicBezTo>
                <a:cubicBezTo>
                  <a:pt x="2879" y="4642"/>
                  <a:pt x="2127" y="3756"/>
                  <a:pt x="2290" y="2782"/>
                </a:cubicBezTo>
                <a:cubicBezTo>
                  <a:pt x="2459" y="1765"/>
                  <a:pt x="3331" y="1130"/>
                  <a:pt x="4242" y="1130"/>
                </a:cubicBezTo>
                <a:close/>
                <a:moveTo>
                  <a:pt x="12746" y="1131"/>
                </a:moveTo>
                <a:cubicBezTo>
                  <a:pt x="13657" y="1131"/>
                  <a:pt x="14530" y="1767"/>
                  <a:pt x="14700" y="2782"/>
                </a:cubicBezTo>
                <a:cubicBezTo>
                  <a:pt x="14862" y="3756"/>
                  <a:pt x="14110" y="4642"/>
                  <a:pt x="13122" y="4642"/>
                </a:cubicBezTo>
                <a:cubicBezTo>
                  <a:pt x="13121" y="4642"/>
                  <a:pt x="13119" y="4642"/>
                  <a:pt x="13117" y="4642"/>
                </a:cubicBezTo>
                <a:lnTo>
                  <a:pt x="11327" y="4642"/>
                </a:lnTo>
                <a:lnTo>
                  <a:pt x="11327" y="4075"/>
                </a:lnTo>
                <a:cubicBezTo>
                  <a:pt x="11327" y="3407"/>
                  <a:pt x="11088" y="2761"/>
                  <a:pt x="10660" y="2251"/>
                </a:cubicBezTo>
                <a:lnTo>
                  <a:pt x="11523" y="1565"/>
                </a:lnTo>
                <a:cubicBezTo>
                  <a:pt x="11895" y="1267"/>
                  <a:pt x="12325" y="1131"/>
                  <a:pt x="12746" y="1131"/>
                </a:cubicBezTo>
                <a:close/>
                <a:moveTo>
                  <a:pt x="6798" y="5775"/>
                </a:moveTo>
                <a:lnTo>
                  <a:pt x="6798" y="8039"/>
                </a:lnTo>
                <a:lnTo>
                  <a:pt x="1136" y="8039"/>
                </a:lnTo>
                <a:lnTo>
                  <a:pt x="1136" y="6339"/>
                </a:lnTo>
                <a:cubicBezTo>
                  <a:pt x="1136" y="6025"/>
                  <a:pt x="1387" y="5775"/>
                  <a:pt x="1701" y="5775"/>
                </a:cubicBezTo>
                <a:close/>
                <a:moveTo>
                  <a:pt x="15288" y="5775"/>
                </a:moveTo>
                <a:cubicBezTo>
                  <a:pt x="15602" y="5775"/>
                  <a:pt x="15856" y="6025"/>
                  <a:pt x="15856" y="6339"/>
                </a:cubicBezTo>
                <a:lnTo>
                  <a:pt x="15856" y="8039"/>
                </a:lnTo>
                <a:lnTo>
                  <a:pt x="10195" y="8039"/>
                </a:lnTo>
                <a:lnTo>
                  <a:pt x="10195" y="5775"/>
                </a:lnTo>
                <a:close/>
                <a:moveTo>
                  <a:pt x="6798" y="9171"/>
                </a:moveTo>
                <a:lnTo>
                  <a:pt x="6798" y="11361"/>
                </a:lnTo>
                <a:lnTo>
                  <a:pt x="2269" y="11361"/>
                </a:lnTo>
                <a:lnTo>
                  <a:pt x="2269" y="9171"/>
                </a:lnTo>
                <a:close/>
                <a:moveTo>
                  <a:pt x="14724" y="9171"/>
                </a:moveTo>
                <a:lnTo>
                  <a:pt x="14724" y="11361"/>
                </a:lnTo>
                <a:lnTo>
                  <a:pt x="10195" y="11361"/>
                </a:lnTo>
                <a:lnTo>
                  <a:pt x="10195" y="9171"/>
                </a:lnTo>
                <a:close/>
                <a:moveTo>
                  <a:pt x="6798" y="12493"/>
                </a:moveTo>
                <a:lnTo>
                  <a:pt x="6798" y="13625"/>
                </a:lnTo>
                <a:lnTo>
                  <a:pt x="2269" y="13625"/>
                </a:lnTo>
                <a:lnTo>
                  <a:pt x="2269" y="12493"/>
                </a:lnTo>
                <a:close/>
                <a:moveTo>
                  <a:pt x="14724" y="12493"/>
                </a:moveTo>
                <a:lnTo>
                  <a:pt x="14724" y="13625"/>
                </a:lnTo>
                <a:lnTo>
                  <a:pt x="10195" y="13625"/>
                </a:lnTo>
                <a:lnTo>
                  <a:pt x="10195" y="12493"/>
                </a:lnTo>
                <a:close/>
                <a:moveTo>
                  <a:pt x="6798" y="14757"/>
                </a:moveTo>
                <a:lnTo>
                  <a:pt x="6798" y="18191"/>
                </a:lnTo>
                <a:lnTo>
                  <a:pt x="2833" y="18191"/>
                </a:lnTo>
                <a:cubicBezTo>
                  <a:pt x="2519" y="18191"/>
                  <a:pt x="2269" y="17937"/>
                  <a:pt x="2269" y="17626"/>
                </a:cubicBezTo>
                <a:lnTo>
                  <a:pt x="2269" y="14757"/>
                </a:lnTo>
                <a:close/>
                <a:moveTo>
                  <a:pt x="9062" y="5775"/>
                </a:moveTo>
                <a:lnTo>
                  <a:pt x="9062" y="18191"/>
                </a:lnTo>
                <a:lnTo>
                  <a:pt x="7930" y="18191"/>
                </a:lnTo>
                <a:lnTo>
                  <a:pt x="7930" y="5775"/>
                </a:lnTo>
                <a:close/>
                <a:moveTo>
                  <a:pt x="14724" y="14757"/>
                </a:moveTo>
                <a:lnTo>
                  <a:pt x="14724" y="17626"/>
                </a:lnTo>
                <a:cubicBezTo>
                  <a:pt x="14724" y="17937"/>
                  <a:pt x="14470" y="18191"/>
                  <a:pt x="14156" y="18191"/>
                </a:cubicBezTo>
                <a:lnTo>
                  <a:pt x="10195" y="18191"/>
                </a:lnTo>
                <a:lnTo>
                  <a:pt x="10195" y="14757"/>
                </a:lnTo>
                <a:close/>
                <a:moveTo>
                  <a:pt x="4235" y="0"/>
                </a:moveTo>
                <a:cubicBezTo>
                  <a:pt x="3860" y="0"/>
                  <a:pt x="3484" y="68"/>
                  <a:pt x="3123" y="207"/>
                </a:cubicBezTo>
                <a:cubicBezTo>
                  <a:pt x="2096" y="599"/>
                  <a:pt x="1351" y="1508"/>
                  <a:pt x="1172" y="2595"/>
                </a:cubicBezTo>
                <a:cubicBezTo>
                  <a:pt x="1052" y="3314"/>
                  <a:pt x="1224" y="4050"/>
                  <a:pt x="1653" y="4642"/>
                </a:cubicBezTo>
                <a:cubicBezTo>
                  <a:pt x="732" y="4666"/>
                  <a:pt x="1" y="5421"/>
                  <a:pt x="1" y="6339"/>
                </a:cubicBezTo>
                <a:lnTo>
                  <a:pt x="4" y="8604"/>
                </a:lnTo>
                <a:cubicBezTo>
                  <a:pt x="4" y="8918"/>
                  <a:pt x="255" y="9171"/>
                  <a:pt x="569" y="9171"/>
                </a:cubicBezTo>
                <a:lnTo>
                  <a:pt x="1136" y="9171"/>
                </a:lnTo>
                <a:lnTo>
                  <a:pt x="1136" y="17626"/>
                </a:lnTo>
                <a:cubicBezTo>
                  <a:pt x="1136" y="18562"/>
                  <a:pt x="1894" y="19323"/>
                  <a:pt x="2833" y="19323"/>
                </a:cubicBezTo>
                <a:lnTo>
                  <a:pt x="14156" y="19323"/>
                </a:lnTo>
                <a:cubicBezTo>
                  <a:pt x="15095" y="19323"/>
                  <a:pt x="15853" y="18562"/>
                  <a:pt x="15856" y="17626"/>
                </a:cubicBezTo>
                <a:lnTo>
                  <a:pt x="15856" y="9171"/>
                </a:lnTo>
                <a:lnTo>
                  <a:pt x="16421" y="9171"/>
                </a:lnTo>
                <a:cubicBezTo>
                  <a:pt x="16735" y="9171"/>
                  <a:pt x="16988" y="8918"/>
                  <a:pt x="16988" y="8604"/>
                </a:cubicBezTo>
                <a:lnTo>
                  <a:pt x="16988" y="6339"/>
                </a:lnTo>
                <a:cubicBezTo>
                  <a:pt x="16988" y="5418"/>
                  <a:pt x="16255" y="4666"/>
                  <a:pt x="15337" y="4642"/>
                </a:cubicBezTo>
                <a:cubicBezTo>
                  <a:pt x="15762" y="4050"/>
                  <a:pt x="15938" y="3314"/>
                  <a:pt x="15817" y="2595"/>
                </a:cubicBezTo>
                <a:cubicBezTo>
                  <a:pt x="15636" y="1508"/>
                  <a:pt x="14893" y="599"/>
                  <a:pt x="13866" y="207"/>
                </a:cubicBezTo>
                <a:cubicBezTo>
                  <a:pt x="13506" y="68"/>
                  <a:pt x="13129" y="0"/>
                  <a:pt x="12755" y="0"/>
                </a:cubicBezTo>
                <a:cubicBezTo>
                  <a:pt x="12061" y="0"/>
                  <a:pt x="11376" y="233"/>
                  <a:pt x="10817" y="681"/>
                </a:cubicBezTo>
                <a:lnTo>
                  <a:pt x="9742" y="1535"/>
                </a:lnTo>
                <a:cubicBezTo>
                  <a:pt x="9348" y="1340"/>
                  <a:pt x="8920" y="1243"/>
                  <a:pt x="8494" y="1243"/>
                </a:cubicBezTo>
                <a:cubicBezTo>
                  <a:pt x="8067" y="1243"/>
                  <a:pt x="7640" y="1340"/>
                  <a:pt x="7248" y="1535"/>
                </a:cubicBezTo>
                <a:lnTo>
                  <a:pt x="6173" y="681"/>
                </a:lnTo>
                <a:cubicBezTo>
                  <a:pt x="5614" y="233"/>
                  <a:pt x="4928" y="0"/>
                  <a:pt x="423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5D74"/>
              </a:solidFill>
            </a:endParaRPr>
          </a:p>
        </p:txBody>
      </p:sp>
      <p:grpSp>
        <p:nvGrpSpPr>
          <p:cNvPr id="1276" name="Google Shape;11109;p76">
            <a:extLst>
              <a:ext uri="{FF2B5EF4-FFF2-40B4-BE49-F238E27FC236}">
                <a16:creationId xmlns:a16="http://schemas.microsoft.com/office/drawing/2014/main" xmlns="" id="{0A7DFB0C-C32C-439F-B555-F4365093E8CE}"/>
              </a:ext>
            </a:extLst>
          </p:cNvPr>
          <p:cNvGrpSpPr/>
          <p:nvPr userDrawn="1"/>
        </p:nvGrpSpPr>
        <p:grpSpPr>
          <a:xfrm>
            <a:off x="6760439" y="3346327"/>
            <a:ext cx="276236" cy="340151"/>
            <a:chOff x="3316000" y="4399325"/>
            <a:chExt cx="392325" cy="483100"/>
          </a:xfrm>
        </p:grpSpPr>
        <p:sp>
          <p:nvSpPr>
            <p:cNvPr id="1277" name="Google Shape;11110;p76">
              <a:extLst>
                <a:ext uri="{FF2B5EF4-FFF2-40B4-BE49-F238E27FC236}">
                  <a16:creationId xmlns:a16="http://schemas.microsoft.com/office/drawing/2014/main" xmlns="" id="{3E42C4E2-0D26-446C-B899-66620E779CEE}"/>
                </a:ext>
              </a:extLst>
            </p:cNvPr>
            <p:cNvSpPr/>
            <p:nvPr/>
          </p:nvSpPr>
          <p:spPr>
            <a:xfrm>
              <a:off x="3316000" y="4399325"/>
              <a:ext cx="392325" cy="483100"/>
            </a:xfrm>
            <a:custGeom>
              <a:avLst/>
              <a:gdLst/>
              <a:ahLst/>
              <a:cxnLst/>
              <a:rect l="l" t="t" r="r" b="b"/>
              <a:pathLst>
                <a:path w="15693" h="19324" extrusionOk="0">
                  <a:moveTo>
                    <a:pt x="7824" y="1132"/>
                  </a:moveTo>
                  <a:cubicBezTo>
                    <a:pt x="8714" y="1132"/>
                    <a:pt x="9554" y="1551"/>
                    <a:pt x="10088" y="2264"/>
                  </a:cubicBezTo>
                  <a:cubicBezTo>
                    <a:pt x="9551" y="2977"/>
                    <a:pt x="8711" y="3393"/>
                    <a:pt x="7824" y="3396"/>
                  </a:cubicBezTo>
                  <a:lnTo>
                    <a:pt x="5049" y="3396"/>
                  </a:lnTo>
                  <a:cubicBezTo>
                    <a:pt x="5321" y="2080"/>
                    <a:pt x="6477" y="1135"/>
                    <a:pt x="7824" y="1132"/>
                  </a:cubicBezTo>
                  <a:close/>
                  <a:moveTo>
                    <a:pt x="10595" y="3393"/>
                  </a:moveTo>
                  <a:cubicBezTo>
                    <a:pt x="10635" y="3580"/>
                    <a:pt x="10653" y="3771"/>
                    <a:pt x="10653" y="3964"/>
                  </a:cubicBezTo>
                  <a:lnTo>
                    <a:pt x="10653" y="6304"/>
                  </a:lnTo>
                  <a:cubicBezTo>
                    <a:pt x="10653" y="7865"/>
                    <a:pt x="9385" y="9133"/>
                    <a:pt x="7824" y="9133"/>
                  </a:cubicBezTo>
                  <a:cubicBezTo>
                    <a:pt x="6260" y="9133"/>
                    <a:pt x="4991" y="7865"/>
                    <a:pt x="4991" y="6304"/>
                  </a:cubicBezTo>
                  <a:lnTo>
                    <a:pt x="4991" y="4529"/>
                  </a:lnTo>
                  <a:lnTo>
                    <a:pt x="7824" y="4529"/>
                  </a:lnTo>
                  <a:cubicBezTo>
                    <a:pt x="8859" y="4525"/>
                    <a:pt x="9856" y="4121"/>
                    <a:pt x="10595" y="3393"/>
                  </a:cubicBezTo>
                  <a:close/>
                  <a:moveTo>
                    <a:pt x="6465" y="10027"/>
                  </a:moveTo>
                  <a:cubicBezTo>
                    <a:pt x="6903" y="10187"/>
                    <a:pt x="7362" y="10267"/>
                    <a:pt x="7823" y="10267"/>
                  </a:cubicBezTo>
                  <a:cubicBezTo>
                    <a:pt x="8283" y="10267"/>
                    <a:pt x="8743" y="10187"/>
                    <a:pt x="9182" y="10027"/>
                  </a:cubicBezTo>
                  <a:lnTo>
                    <a:pt x="9182" y="10027"/>
                  </a:lnTo>
                  <a:lnTo>
                    <a:pt x="7824" y="12071"/>
                  </a:lnTo>
                  <a:lnTo>
                    <a:pt x="6465" y="10027"/>
                  </a:lnTo>
                  <a:close/>
                  <a:moveTo>
                    <a:pt x="10152" y="10610"/>
                  </a:moveTo>
                  <a:lnTo>
                    <a:pt x="11051" y="11476"/>
                  </a:lnTo>
                  <a:lnTo>
                    <a:pt x="9433" y="13904"/>
                  </a:lnTo>
                  <a:lnTo>
                    <a:pt x="8551" y="13022"/>
                  </a:lnTo>
                  <a:lnTo>
                    <a:pt x="10152" y="10610"/>
                  </a:lnTo>
                  <a:close/>
                  <a:moveTo>
                    <a:pt x="5493" y="10610"/>
                  </a:moveTo>
                  <a:lnTo>
                    <a:pt x="7096" y="13022"/>
                  </a:lnTo>
                  <a:lnTo>
                    <a:pt x="6211" y="13907"/>
                  </a:lnTo>
                  <a:lnTo>
                    <a:pt x="4593" y="11476"/>
                  </a:lnTo>
                  <a:lnTo>
                    <a:pt x="5493" y="10610"/>
                  </a:lnTo>
                  <a:close/>
                  <a:moveTo>
                    <a:pt x="3630" y="12074"/>
                  </a:moveTo>
                  <a:lnTo>
                    <a:pt x="5653" y="15109"/>
                  </a:lnTo>
                  <a:cubicBezTo>
                    <a:pt x="5746" y="15251"/>
                    <a:pt x="5900" y="15341"/>
                    <a:pt x="6069" y="15356"/>
                  </a:cubicBezTo>
                  <a:cubicBezTo>
                    <a:pt x="6087" y="15359"/>
                    <a:pt x="6106" y="15359"/>
                    <a:pt x="6124" y="15359"/>
                  </a:cubicBezTo>
                  <a:cubicBezTo>
                    <a:pt x="6275" y="15359"/>
                    <a:pt x="6417" y="15302"/>
                    <a:pt x="6525" y="15193"/>
                  </a:cubicBezTo>
                  <a:lnTo>
                    <a:pt x="7256" y="14463"/>
                  </a:lnTo>
                  <a:lnTo>
                    <a:pt x="7256" y="18192"/>
                  </a:lnTo>
                  <a:lnTo>
                    <a:pt x="2247" y="18192"/>
                  </a:lnTo>
                  <a:lnTo>
                    <a:pt x="1332" y="13502"/>
                  </a:lnTo>
                  <a:cubicBezTo>
                    <a:pt x="1329" y="13493"/>
                    <a:pt x="1326" y="13484"/>
                    <a:pt x="1326" y="13475"/>
                  </a:cubicBezTo>
                  <a:cubicBezTo>
                    <a:pt x="1235" y="13110"/>
                    <a:pt x="1438" y="12735"/>
                    <a:pt x="1791" y="12612"/>
                  </a:cubicBezTo>
                  <a:lnTo>
                    <a:pt x="3630" y="12074"/>
                  </a:lnTo>
                  <a:close/>
                  <a:moveTo>
                    <a:pt x="12015" y="12074"/>
                  </a:moveTo>
                  <a:lnTo>
                    <a:pt x="13899" y="12612"/>
                  </a:lnTo>
                  <a:cubicBezTo>
                    <a:pt x="14252" y="12735"/>
                    <a:pt x="14454" y="13110"/>
                    <a:pt x="14367" y="13475"/>
                  </a:cubicBezTo>
                  <a:cubicBezTo>
                    <a:pt x="14364" y="13481"/>
                    <a:pt x="14361" y="13490"/>
                    <a:pt x="14361" y="13496"/>
                  </a:cubicBezTo>
                  <a:lnTo>
                    <a:pt x="13395" y="18192"/>
                  </a:lnTo>
                  <a:lnTo>
                    <a:pt x="8388" y="18192"/>
                  </a:lnTo>
                  <a:lnTo>
                    <a:pt x="8388" y="14463"/>
                  </a:lnTo>
                  <a:lnTo>
                    <a:pt x="9119" y="15196"/>
                  </a:lnTo>
                  <a:cubicBezTo>
                    <a:pt x="9228" y="15302"/>
                    <a:pt x="9370" y="15362"/>
                    <a:pt x="9521" y="15362"/>
                  </a:cubicBezTo>
                  <a:cubicBezTo>
                    <a:pt x="9539" y="15362"/>
                    <a:pt x="9557" y="15359"/>
                    <a:pt x="9578" y="15359"/>
                  </a:cubicBezTo>
                  <a:cubicBezTo>
                    <a:pt x="9744" y="15341"/>
                    <a:pt x="9898" y="15251"/>
                    <a:pt x="9992" y="15109"/>
                  </a:cubicBezTo>
                  <a:lnTo>
                    <a:pt x="12015" y="12074"/>
                  </a:lnTo>
                  <a:close/>
                  <a:moveTo>
                    <a:pt x="7823" y="1"/>
                  </a:moveTo>
                  <a:cubicBezTo>
                    <a:pt x="7476" y="1"/>
                    <a:pt x="7126" y="46"/>
                    <a:pt x="6779" y="141"/>
                  </a:cubicBezTo>
                  <a:cubicBezTo>
                    <a:pt x="5055" y="612"/>
                    <a:pt x="3859" y="2176"/>
                    <a:pt x="3859" y="3964"/>
                  </a:cubicBezTo>
                  <a:lnTo>
                    <a:pt x="3859" y="6304"/>
                  </a:lnTo>
                  <a:cubicBezTo>
                    <a:pt x="3859" y="7355"/>
                    <a:pt x="4279" y="8363"/>
                    <a:pt x="5022" y="9106"/>
                  </a:cubicBezTo>
                  <a:lnTo>
                    <a:pt x="5022" y="9489"/>
                  </a:lnTo>
                  <a:lnTo>
                    <a:pt x="3539" y="10921"/>
                  </a:lnTo>
                  <a:lnTo>
                    <a:pt x="1462" y="11528"/>
                  </a:lnTo>
                  <a:lnTo>
                    <a:pt x="1444" y="11534"/>
                  </a:lnTo>
                  <a:cubicBezTo>
                    <a:pt x="529" y="11842"/>
                    <a:pt x="0" y="12796"/>
                    <a:pt x="221" y="13735"/>
                  </a:cubicBezTo>
                  <a:lnTo>
                    <a:pt x="1223" y="18868"/>
                  </a:lnTo>
                  <a:cubicBezTo>
                    <a:pt x="1274" y="19131"/>
                    <a:pt x="1507" y="19324"/>
                    <a:pt x="1779" y="19324"/>
                  </a:cubicBezTo>
                  <a:cubicBezTo>
                    <a:pt x="1794" y="19324"/>
                    <a:pt x="1809" y="19324"/>
                    <a:pt x="1824" y="19321"/>
                  </a:cubicBezTo>
                  <a:cubicBezTo>
                    <a:pt x="1839" y="19321"/>
                    <a:pt x="1854" y="19324"/>
                    <a:pt x="1869" y="19324"/>
                  </a:cubicBezTo>
                  <a:lnTo>
                    <a:pt x="13856" y="19324"/>
                  </a:lnTo>
                  <a:cubicBezTo>
                    <a:pt x="14125" y="19324"/>
                    <a:pt x="14358" y="19134"/>
                    <a:pt x="14412" y="18871"/>
                  </a:cubicBezTo>
                  <a:lnTo>
                    <a:pt x="15469" y="13735"/>
                  </a:lnTo>
                  <a:cubicBezTo>
                    <a:pt x="15692" y="12796"/>
                    <a:pt x="15164" y="11842"/>
                    <a:pt x="14249" y="11534"/>
                  </a:cubicBezTo>
                  <a:lnTo>
                    <a:pt x="14225" y="11525"/>
                  </a:lnTo>
                  <a:lnTo>
                    <a:pt x="12108" y="10921"/>
                  </a:lnTo>
                  <a:lnTo>
                    <a:pt x="10623" y="9489"/>
                  </a:lnTo>
                  <a:lnTo>
                    <a:pt x="10623" y="9103"/>
                  </a:lnTo>
                  <a:cubicBezTo>
                    <a:pt x="11368" y="8363"/>
                    <a:pt x="11785" y="7355"/>
                    <a:pt x="11785" y="6304"/>
                  </a:cubicBezTo>
                  <a:lnTo>
                    <a:pt x="11785" y="3964"/>
                  </a:lnTo>
                  <a:cubicBezTo>
                    <a:pt x="11785" y="3281"/>
                    <a:pt x="11610" y="2611"/>
                    <a:pt x="11275" y="2019"/>
                  </a:cubicBezTo>
                  <a:cubicBezTo>
                    <a:pt x="11263" y="1995"/>
                    <a:pt x="11251" y="1971"/>
                    <a:pt x="11233" y="1950"/>
                  </a:cubicBezTo>
                  <a:cubicBezTo>
                    <a:pt x="10507" y="720"/>
                    <a:pt x="9197" y="1"/>
                    <a:pt x="782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278" name="Google Shape;11111;p76">
              <a:extLst>
                <a:ext uri="{FF2B5EF4-FFF2-40B4-BE49-F238E27FC236}">
                  <a16:creationId xmlns:a16="http://schemas.microsoft.com/office/drawing/2014/main" xmlns="" id="{75DFF677-85B1-49F7-80E9-DD9942943F07}"/>
                </a:ext>
              </a:extLst>
            </p:cNvPr>
            <p:cNvSpPr/>
            <p:nvPr/>
          </p:nvSpPr>
          <p:spPr>
            <a:xfrm>
              <a:off x="3582300" y="4797475"/>
              <a:ext cx="56650" cy="28350"/>
            </a:xfrm>
            <a:custGeom>
              <a:avLst/>
              <a:gdLst/>
              <a:ahLst/>
              <a:cxnLst/>
              <a:rect l="l" t="t" r="r" b="b"/>
              <a:pathLst>
                <a:path w="2266" h="1134" extrusionOk="0">
                  <a:moveTo>
                    <a:pt x="569" y="1"/>
                  </a:moveTo>
                  <a:cubicBezTo>
                    <a:pt x="254" y="1"/>
                    <a:pt x="1" y="255"/>
                    <a:pt x="1" y="569"/>
                  </a:cubicBezTo>
                  <a:cubicBezTo>
                    <a:pt x="1" y="880"/>
                    <a:pt x="254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5" y="880"/>
                    <a:pt x="2265" y="569"/>
                  </a:cubicBezTo>
                  <a:cubicBezTo>
                    <a:pt x="2265" y="255"/>
                    <a:pt x="2012" y="1"/>
                    <a:pt x="17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279" name="Google Shape;11112;p76">
            <a:extLst>
              <a:ext uri="{FF2B5EF4-FFF2-40B4-BE49-F238E27FC236}">
                <a16:creationId xmlns:a16="http://schemas.microsoft.com/office/drawing/2014/main" xmlns="" id="{7B439FEF-3FD0-4512-A991-BE5FB15E6830}"/>
              </a:ext>
            </a:extLst>
          </p:cNvPr>
          <p:cNvGrpSpPr/>
          <p:nvPr userDrawn="1"/>
        </p:nvGrpSpPr>
        <p:grpSpPr>
          <a:xfrm>
            <a:off x="7185179" y="3346309"/>
            <a:ext cx="254022" cy="340186"/>
            <a:chOff x="3926225" y="4399275"/>
            <a:chExt cx="360775" cy="483150"/>
          </a:xfrm>
        </p:grpSpPr>
        <p:sp>
          <p:nvSpPr>
            <p:cNvPr id="1280" name="Google Shape;11113;p76">
              <a:extLst>
                <a:ext uri="{FF2B5EF4-FFF2-40B4-BE49-F238E27FC236}">
                  <a16:creationId xmlns:a16="http://schemas.microsoft.com/office/drawing/2014/main" xmlns="" id="{F259F2C0-C5C7-444F-A0CB-A82E607E3BC2}"/>
                </a:ext>
              </a:extLst>
            </p:cNvPr>
            <p:cNvSpPr/>
            <p:nvPr/>
          </p:nvSpPr>
          <p:spPr>
            <a:xfrm>
              <a:off x="4163400" y="4797475"/>
              <a:ext cx="56650" cy="28350"/>
            </a:xfrm>
            <a:custGeom>
              <a:avLst/>
              <a:gdLst/>
              <a:ahLst/>
              <a:cxnLst/>
              <a:rect l="l" t="t" r="r" b="b"/>
              <a:pathLst>
                <a:path w="2266" h="1134" extrusionOk="0">
                  <a:moveTo>
                    <a:pt x="568" y="1"/>
                  </a:moveTo>
                  <a:cubicBezTo>
                    <a:pt x="254" y="1"/>
                    <a:pt x="1" y="255"/>
                    <a:pt x="1" y="569"/>
                  </a:cubicBezTo>
                  <a:cubicBezTo>
                    <a:pt x="1" y="880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80"/>
                    <a:pt x="2265" y="569"/>
                  </a:cubicBezTo>
                  <a:cubicBezTo>
                    <a:pt x="2265" y="255"/>
                    <a:pt x="2012" y="1"/>
                    <a:pt x="17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281" name="Google Shape;11114;p76">
              <a:extLst>
                <a:ext uri="{FF2B5EF4-FFF2-40B4-BE49-F238E27FC236}">
                  <a16:creationId xmlns:a16="http://schemas.microsoft.com/office/drawing/2014/main" xmlns="" id="{36BFA242-1677-4113-853C-9B4EA01A8675}"/>
                </a:ext>
              </a:extLst>
            </p:cNvPr>
            <p:cNvSpPr/>
            <p:nvPr/>
          </p:nvSpPr>
          <p:spPr>
            <a:xfrm>
              <a:off x="3926225" y="4399275"/>
              <a:ext cx="360775" cy="483150"/>
            </a:xfrm>
            <a:custGeom>
              <a:avLst/>
              <a:gdLst/>
              <a:ahLst/>
              <a:cxnLst/>
              <a:rect l="l" t="t" r="r" b="b"/>
              <a:pathLst>
                <a:path w="14431" h="19326" extrusionOk="0">
                  <a:moveTo>
                    <a:pt x="10055" y="1134"/>
                  </a:moveTo>
                  <a:cubicBezTo>
                    <a:pt x="10547" y="1134"/>
                    <a:pt x="10985" y="1457"/>
                    <a:pt x="11133" y="1928"/>
                  </a:cubicBezTo>
                  <a:cubicBezTo>
                    <a:pt x="11281" y="2399"/>
                    <a:pt x="11106" y="2912"/>
                    <a:pt x="10698" y="3196"/>
                  </a:cubicBezTo>
                  <a:cubicBezTo>
                    <a:pt x="10692" y="3181"/>
                    <a:pt x="10683" y="3169"/>
                    <a:pt x="10677" y="3154"/>
                  </a:cubicBezTo>
                  <a:cubicBezTo>
                    <a:pt x="10665" y="3129"/>
                    <a:pt x="10650" y="3105"/>
                    <a:pt x="10635" y="3081"/>
                  </a:cubicBezTo>
                  <a:cubicBezTo>
                    <a:pt x="10270" y="2468"/>
                    <a:pt x="9750" y="1964"/>
                    <a:pt x="9125" y="1620"/>
                  </a:cubicBezTo>
                  <a:cubicBezTo>
                    <a:pt x="9337" y="1318"/>
                    <a:pt x="9684" y="1134"/>
                    <a:pt x="10055" y="1134"/>
                  </a:cubicBezTo>
                  <a:close/>
                  <a:moveTo>
                    <a:pt x="7223" y="2266"/>
                  </a:moveTo>
                  <a:cubicBezTo>
                    <a:pt x="8114" y="2266"/>
                    <a:pt x="8953" y="2686"/>
                    <a:pt x="9488" y="3398"/>
                  </a:cubicBezTo>
                  <a:cubicBezTo>
                    <a:pt x="8953" y="4111"/>
                    <a:pt x="8114" y="4527"/>
                    <a:pt x="7223" y="4531"/>
                  </a:cubicBezTo>
                  <a:lnTo>
                    <a:pt x="4448" y="4531"/>
                  </a:lnTo>
                  <a:cubicBezTo>
                    <a:pt x="4720" y="3214"/>
                    <a:pt x="5879" y="2269"/>
                    <a:pt x="7223" y="2266"/>
                  </a:cubicBezTo>
                  <a:close/>
                  <a:moveTo>
                    <a:pt x="9998" y="4527"/>
                  </a:moveTo>
                  <a:cubicBezTo>
                    <a:pt x="10034" y="4715"/>
                    <a:pt x="10055" y="4905"/>
                    <a:pt x="10055" y="5098"/>
                  </a:cubicBezTo>
                  <a:lnTo>
                    <a:pt x="10055" y="7363"/>
                  </a:lnTo>
                  <a:cubicBezTo>
                    <a:pt x="10055" y="8924"/>
                    <a:pt x="8787" y="10192"/>
                    <a:pt x="7223" y="10192"/>
                  </a:cubicBezTo>
                  <a:cubicBezTo>
                    <a:pt x="5659" y="10192"/>
                    <a:pt x="4394" y="8924"/>
                    <a:pt x="4394" y="7363"/>
                  </a:cubicBezTo>
                  <a:lnTo>
                    <a:pt x="4394" y="5663"/>
                  </a:lnTo>
                  <a:lnTo>
                    <a:pt x="7223" y="5663"/>
                  </a:lnTo>
                  <a:cubicBezTo>
                    <a:pt x="8262" y="5660"/>
                    <a:pt x="9255" y="5255"/>
                    <a:pt x="9998" y="4527"/>
                  </a:cubicBezTo>
                  <a:close/>
                  <a:moveTo>
                    <a:pt x="5526" y="10941"/>
                  </a:moveTo>
                  <a:cubicBezTo>
                    <a:pt x="6063" y="11196"/>
                    <a:pt x="6643" y="11324"/>
                    <a:pt x="7224" y="11324"/>
                  </a:cubicBezTo>
                  <a:cubicBezTo>
                    <a:pt x="7777" y="11324"/>
                    <a:pt x="8331" y="11208"/>
                    <a:pt x="8847" y="10977"/>
                  </a:cubicBezTo>
                  <a:lnTo>
                    <a:pt x="8847" y="11967"/>
                  </a:lnTo>
                  <a:cubicBezTo>
                    <a:pt x="8847" y="12227"/>
                    <a:pt x="9026" y="12454"/>
                    <a:pt x="9279" y="12517"/>
                  </a:cubicBezTo>
                  <a:lnTo>
                    <a:pt x="9466" y="12562"/>
                  </a:lnTo>
                  <a:cubicBezTo>
                    <a:pt x="8899" y="13298"/>
                    <a:pt x="8061" y="13665"/>
                    <a:pt x="7223" y="13665"/>
                  </a:cubicBezTo>
                  <a:cubicBezTo>
                    <a:pt x="6379" y="13665"/>
                    <a:pt x="5536" y="13293"/>
                    <a:pt x="4970" y="12547"/>
                  </a:cubicBezTo>
                  <a:lnTo>
                    <a:pt x="5097" y="12514"/>
                  </a:lnTo>
                  <a:cubicBezTo>
                    <a:pt x="5348" y="12454"/>
                    <a:pt x="5526" y="12227"/>
                    <a:pt x="5526" y="11964"/>
                  </a:cubicBezTo>
                  <a:lnTo>
                    <a:pt x="5526" y="10941"/>
                  </a:lnTo>
                  <a:close/>
                  <a:moveTo>
                    <a:pt x="3805" y="12837"/>
                  </a:moveTo>
                  <a:cubicBezTo>
                    <a:pt x="4515" y="14051"/>
                    <a:pt x="5813" y="14794"/>
                    <a:pt x="7217" y="14797"/>
                  </a:cubicBezTo>
                  <a:cubicBezTo>
                    <a:pt x="7220" y="14797"/>
                    <a:pt x="7223" y="14797"/>
                    <a:pt x="7225" y="14797"/>
                  </a:cubicBezTo>
                  <a:cubicBezTo>
                    <a:pt x="8626" y="14797"/>
                    <a:pt x="9924" y="14054"/>
                    <a:pt x="10635" y="12849"/>
                  </a:cubicBezTo>
                  <a:lnTo>
                    <a:pt x="11767" y="13124"/>
                  </a:lnTo>
                  <a:cubicBezTo>
                    <a:pt x="12649" y="13344"/>
                    <a:pt x="13201" y="14217"/>
                    <a:pt x="13020" y="15105"/>
                  </a:cubicBezTo>
                  <a:lnTo>
                    <a:pt x="12404" y="18194"/>
                  </a:lnTo>
                  <a:lnTo>
                    <a:pt x="2027" y="18194"/>
                  </a:lnTo>
                  <a:lnTo>
                    <a:pt x="1408" y="15105"/>
                  </a:lnTo>
                  <a:cubicBezTo>
                    <a:pt x="1229" y="14214"/>
                    <a:pt x="1782" y="13341"/>
                    <a:pt x="2661" y="13124"/>
                  </a:cubicBezTo>
                  <a:lnTo>
                    <a:pt x="3805" y="12837"/>
                  </a:lnTo>
                  <a:close/>
                  <a:moveTo>
                    <a:pt x="10061" y="0"/>
                  </a:moveTo>
                  <a:cubicBezTo>
                    <a:pt x="9256" y="0"/>
                    <a:pt x="8461" y="426"/>
                    <a:pt x="8047" y="1221"/>
                  </a:cubicBezTo>
                  <a:cubicBezTo>
                    <a:pt x="7767" y="1162"/>
                    <a:pt x="7489" y="1134"/>
                    <a:pt x="7216" y="1134"/>
                  </a:cubicBezTo>
                  <a:cubicBezTo>
                    <a:pt x="5084" y="1134"/>
                    <a:pt x="3261" y="2863"/>
                    <a:pt x="3261" y="5098"/>
                  </a:cubicBezTo>
                  <a:lnTo>
                    <a:pt x="3261" y="7363"/>
                  </a:lnTo>
                  <a:cubicBezTo>
                    <a:pt x="3258" y="8398"/>
                    <a:pt x="3666" y="9392"/>
                    <a:pt x="4394" y="10132"/>
                  </a:cubicBezTo>
                  <a:lnTo>
                    <a:pt x="4394" y="11524"/>
                  </a:lnTo>
                  <a:lnTo>
                    <a:pt x="2386" y="12025"/>
                  </a:lnTo>
                  <a:cubicBezTo>
                    <a:pt x="921" y="12390"/>
                    <a:pt x="0" y="13846"/>
                    <a:pt x="299" y="15328"/>
                  </a:cubicBezTo>
                  <a:lnTo>
                    <a:pt x="1006" y="18870"/>
                  </a:lnTo>
                  <a:cubicBezTo>
                    <a:pt x="1060" y="19136"/>
                    <a:pt x="1293" y="19326"/>
                    <a:pt x="1562" y="19326"/>
                  </a:cubicBezTo>
                  <a:lnTo>
                    <a:pt x="12866" y="19326"/>
                  </a:lnTo>
                  <a:cubicBezTo>
                    <a:pt x="13138" y="19326"/>
                    <a:pt x="13371" y="19136"/>
                    <a:pt x="13422" y="18870"/>
                  </a:cubicBezTo>
                  <a:lnTo>
                    <a:pt x="14131" y="15328"/>
                  </a:lnTo>
                  <a:cubicBezTo>
                    <a:pt x="14430" y="13842"/>
                    <a:pt x="13506" y="12387"/>
                    <a:pt x="12039" y="12025"/>
                  </a:cubicBezTo>
                  <a:lnTo>
                    <a:pt x="10569" y="11665"/>
                  </a:lnTo>
                  <a:lnTo>
                    <a:pt x="10565" y="11665"/>
                  </a:lnTo>
                  <a:cubicBezTo>
                    <a:pt x="10505" y="11638"/>
                    <a:pt x="10445" y="11626"/>
                    <a:pt x="10378" y="11620"/>
                  </a:cubicBezTo>
                  <a:lnTo>
                    <a:pt x="9980" y="11524"/>
                  </a:lnTo>
                  <a:lnTo>
                    <a:pt x="9980" y="10207"/>
                  </a:lnTo>
                  <a:cubicBezTo>
                    <a:pt x="10750" y="9461"/>
                    <a:pt x="11188" y="8435"/>
                    <a:pt x="11188" y="7363"/>
                  </a:cubicBezTo>
                  <a:lnTo>
                    <a:pt x="11188" y="5098"/>
                  </a:lnTo>
                  <a:cubicBezTo>
                    <a:pt x="11188" y="4820"/>
                    <a:pt x="11157" y="4546"/>
                    <a:pt x="11100" y="4274"/>
                  </a:cubicBezTo>
                  <a:cubicBezTo>
                    <a:pt x="12459" y="3567"/>
                    <a:pt x="12739" y="1747"/>
                    <a:pt x="11659" y="663"/>
                  </a:cubicBezTo>
                  <a:cubicBezTo>
                    <a:pt x="11209" y="214"/>
                    <a:pt x="10632" y="0"/>
                    <a:pt x="1006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sp>
        <p:nvSpPr>
          <p:cNvPr id="1282" name="Google Shape;11115;p76">
            <a:extLst>
              <a:ext uri="{FF2B5EF4-FFF2-40B4-BE49-F238E27FC236}">
                <a16:creationId xmlns:a16="http://schemas.microsoft.com/office/drawing/2014/main" xmlns="" id="{755BE4DE-0261-4F79-8D1A-25868F4AE78F}"/>
              </a:ext>
            </a:extLst>
          </p:cNvPr>
          <p:cNvSpPr/>
          <p:nvPr userDrawn="1"/>
        </p:nvSpPr>
        <p:spPr>
          <a:xfrm>
            <a:off x="7645633" y="3345798"/>
            <a:ext cx="179387" cy="340116"/>
          </a:xfrm>
          <a:custGeom>
            <a:avLst/>
            <a:gdLst/>
            <a:ahLst/>
            <a:cxnLst/>
            <a:rect l="l" t="t" r="r" b="b"/>
            <a:pathLst>
              <a:path w="10191" h="19322" extrusionOk="0">
                <a:moveTo>
                  <a:pt x="5102" y="1126"/>
                </a:moveTo>
                <a:cubicBezTo>
                  <a:pt x="5353" y="1126"/>
                  <a:pt x="5610" y="1220"/>
                  <a:pt x="5819" y="1429"/>
                </a:cubicBezTo>
                <a:cubicBezTo>
                  <a:pt x="6115" y="1724"/>
                  <a:pt x="6202" y="2165"/>
                  <a:pt x="6042" y="2549"/>
                </a:cubicBezTo>
                <a:cubicBezTo>
                  <a:pt x="5882" y="2932"/>
                  <a:pt x="5508" y="3180"/>
                  <a:pt x="5094" y="3180"/>
                </a:cubicBezTo>
                <a:cubicBezTo>
                  <a:pt x="4526" y="3180"/>
                  <a:pt x="4070" y="2721"/>
                  <a:pt x="4067" y="2156"/>
                </a:cubicBezTo>
                <a:cubicBezTo>
                  <a:pt x="4067" y="1537"/>
                  <a:pt x="4574" y="1126"/>
                  <a:pt x="5102" y="1126"/>
                </a:cubicBezTo>
                <a:close/>
                <a:moveTo>
                  <a:pt x="7513" y="5432"/>
                </a:moveTo>
                <a:cubicBezTo>
                  <a:pt x="8364" y="5432"/>
                  <a:pt x="9059" y="6214"/>
                  <a:pt x="9059" y="7175"/>
                </a:cubicBezTo>
                <a:lnTo>
                  <a:pt x="9059" y="10433"/>
                </a:lnTo>
                <a:cubicBezTo>
                  <a:pt x="9059" y="10747"/>
                  <a:pt x="8805" y="11000"/>
                  <a:pt x="8491" y="11000"/>
                </a:cubicBezTo>
                <a:cubicBezTo>
                  <a:pt x="8177" y="11000"/>
                  <a:pt x="7926" y="10747"/>
                  <a:pt x="7926" y="10433"/>
                </a:cubicBezTo>
                <a:lnTo>
                  <a:pt x="7926" y="7395"/>
                </a:lnTo>
                <a:cubicBezTo>
                  <a:pt x="7926" y="7081"/>
                  <a:pt x="7673" y="6830"/>
                  <a:pt x="7359" y="6830"/>
                </a:cubicBezTo>
                <a:cubicBezTo>
                  <a:pt x="7045" y="6830"/>
                  <a:pt x="6794" y="7081"/>
                  <a:pt x="6794" y="7395"/>
                </a:cubicBezTo>
                <a:lnTo>
                  <a:pt x="6794" y="17625"/>
                </a:lnTo>
                <a:cubicBezTo>
                  <a:pt x="6794" y="17936"/>
                  <a:pt x="6540" y="18190"/>
                  <a:pt x="6226" y="18190"/>
                </a:cubicBezTo>
                <a:cubicBezTo>
                  <a:pt x="5912" y="18190"/>
                  <a:pt x="5662" y="17936"/>
                  <a:pt x="5662" y="17625"/>
                </a:cubicBezTo>
                <a:lnTo>
                  <a:pt x="5662" y="11867"/>
                </a:lnTo>
                <a:cubicBezTo>
                  <a:pt x="5662" y="11556"/>
                  <a:pt x="5408" y="11302"/>
                  <a:pt x="5094" y="11302"/>
                </a:cubicBezTo>
                <a:cubicBezTo>
                  <a:pt x="4780" y="11302"/>
                  <a:pt x="4529" y="11556"/>
                  <a:pt x="4529" y="11867"/>
                </a:cubicBezTo>
                <a:lnTo>
                  <a:pt x="4529" y="17625"/>
                </a:lnTo>
                <a:cubicBezTo>
                  <a:pt x="4529" y="17936"/>
                  <a:pt x="4276" y="18190"/>
                  <a:pt x="3962" y="18190"/>
                </a:cubicBezTo>
                <a:cubicBezTo>
                  <a:pt x="3648" y="18190"/>
                  <a:pt x="3397" y="17936"/>
                  <a:pt x="3397" y="17625"/>
                </a:cubicBezTo>
                <a:lnTo>
                  <a:pt x="3397" y="7395"/>
                </a:lnTo>
                <a:cubicBezTo>
                  <a:pt x="3397" y="7081"/>
                  <a:pt x="3143" y="6830"/>
                  <a:pt x="2829" y="6830"/>
                </a:cubicBezTo>
                <a:cubicBezTo>
                  <a:pt x="2515" y="6830"/>
                  <a:pt x="2265" y="7081"/>
                  <a:pt x="2265" y="7395"/>
                </a:cubicBezTo>
                <a:lnTo>
                  <a:pt x="2265" y="10433"/>
                </a:lnTo>
                <a:cubicBezTo>
                  <a:pt x="2265" y="10747"/>
                  <a:pt x="2011" y="11000"/>
                  <a:pt x="1697" y="11000"/>
                </a:cubicBezTo>
                <a:cubicBezTo>
                  <a:pt x="1383" y="11000"/>
                  <a:pt x="1133" y="10747"/>
                  <a:pt x="1133" y="10433"/>
                </a:cubicBezTo>
                <a:lnTo>
                  <a:pt x="1133" y="7175"/>
                </a:lnTo>
                <a:cubicBezTo>
                  <a:pt x="1133" y="6214"/>
                  <a:pt x="1824" y="5432"/>
                  <a:pt x="2675" y="5432"/>
                </a:cubicBezTo>
                <a:close/>
                <a:moveTo>
                  <a:pt x="5094" y="0"/>
                </a:moveTo>
                <a:cubicBezTo>
                  <a:pt x="3950" y="0"/>
                  <a:pt x="3002" y="894"/>
                  <a:pt x="2938" y="2038"/>
                </a:cubicBezTo>
                <a:cubicBezTo>
                  <a:pt x="2878" y="3180"/>
                  <a:pt x="3720" y="4173"/>
                  <a:pt x="4859" y="4300"/>
                </a:cubicBezTo>
                <a:lnTo>
                  <a:pt x="2675" y="4300"/>
                </a:lnTo>
                <a:cubicBezTo>
                  <a:pt x="1199" y="4300"/>
                  <a:pt x="0" y="5589"/>
                  <a:pt x="0" y="7175"/>
                </a:cubicBezTo>
                <a:lnTo>
                  <a:pt x="0" y="10433"/>
                </a:lnTo>
                <a:cubicBezTo>
                  <a:pt x="0" y="11403"/>
                  <a:pt x="797" y="12134"/>
                  <a:pt x="1698" y="12134"/>
                </a:cubicBezTo>
                <a:cubicBezTo>
                  <a:pt x="1885" y="12134"/>
                  <a:pt x="2076" y="12103"/>
                  <a:pt x="2265" y="12036"/>
                </a:cubicBezTo>
                <a:lnTo>
                  <a:pt x="2265" y="17625"/>
                </a:lnTo>
                <a:cubicBezTo>
                  <a:pt x="2265" y="18561"/>
                  <a:pt x="3023" y="19322"/>
                  <a:pt x="3962" y="19322"/>
                </a:cubicBezTo>
                <a:cubicBezTo>
                  <a:pt x="4378" y="19322"/>
                  <a:pt x="4783" y="19168"/>
                  <a:pt x="5094" y="18887"/>
                </a:cubicBezTo>
                <a:cubicBezTo>
                  <a:pt x="5412" y="19172"/>
                  <a:pt x="5817" y="19321"/>
                  <a:pt x="6228" y="19321"/>
                </a:cubicBezTo>
                <a:cubicBezTo>
                  <a:pt x="6462" y="19321"/>
                  <a:pt x="6697" y="19272"/>
                  <a:pt x="6918" y="19174"/>
                </a:cubicBezTo>
                <a:cubicBezTo>
                  <a:pt x="7531" y="18899"/>
                  <a:pt x="7923" y="18292"/>
                  <a:pt x="7926" y="17625"/>
                </a:cubicBezTo>
                <a:lnTo>
                  <a:pt x="7926" y="12036"/>
                </a:lnTo>
                <a:cubicBezTo>
                  <a:pt x="8115" y="12103"/>
                  <a:pt x="8305" y="12134"/>
                  <a:pt x="8492" y="12134"/>
                </a:cubicBezTo>
                <a:cubicBezTo>
                  <a:pt x="9392" y="12134"/>
                  <a:pt x="10188" y="11403"/>
                  <a:pt x="10191" y="10433"/>
                </a:cubicBezTo>
                <a:lnTo>
                  <a:pt x="10191" y="7175"/>
                </a:lnTo>
                <a:cubicBezTo>
                  <a:pt x="10191" y="5589"/>
                  <a:pt x="8989" y="4300"/>
                  <a:pt x="7513" y="4300"/>
                </a:cubicBezTo>
                <a:lnTo>
                  <a:pt x="5330" y="4300"/>
                </a:lnTo>
                <a:cubicBezTo>
                  <a:pt x="6468" y="4173"/>
                  <a:pt x="7310" y="3180"/>
                  <a:pt x="7250" y="2038"/>
                </a:cubicBezTo>
                <a:cubicBezTo>
                  <a:pt x="7187" y="894"/>
                  <a:pt x="6238" y="0"/>
                  <a:pt x="509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5D74"/>
              </a:solidFill>
            </a:endParaRPr>
          </a:p>
        </p:txBody>
      </p:sp>
      <p:grpSp>
        <p:nvGrpSpPr>
          <p:cNvPr id="1283" name="Google Shape;11116;p76">
            <a:extLst>
              <a:ext uri="{FF2B5EF4-FFF2-40B4-BE49-F238E27FC236}">
                <a16:creationId xmlns:a16="http://schemas.microsoft.com/office/drawing/2014/main" xmlns="" id="{6A7A7FA8-4412-496F-ABCD-0D8CABCEE9BD}"/>
              </a:ext>
            </a:extLst>
          </p:cNvPr>
          <p:cNvGrpSpPr/>
          <p:nvPr userDrawn="1"/>
        </p:nvGrpSpPr>
        <p:grpSpPr>
          <a:xfrm>
            <a:off x="7990738" y="3346371"/>
            <a:ext cx="340080" cy="340063"/>
            <a:chOff x="5053975" y="4399375"/>
            <a:chExt cx="483000" cy="482975"/>
          </a:xfrm>
        </p:grpSpPr>
        <p:sp>
          <p:nvSpPr>
            <p:cNvPr id="1284" name="Google Shape;11117;p76">
              <a:extLst>
                <a:ext uri="{FF2B5EF4-FFF2-40B4-BE49-F238E27FC236}">
                  <a16:creationId xmlns:a16="http://schemas.microsoft.com/office/drawing/2014/main" xmlns="" id="{52DF8731-904A-4419-B69F-F7D085D2BEDF}"/>
                </a:ext>
              </a:extLst>
            </p:cNvPr>
            <p:cNvSpPr/>
            <p:nvPr/>
          </p:nvSpPr>
          <p:spPr>
            <a:xfrm>
              <a:off x="5053975" y="4399375"/>
              <a:ext cx="483000" cy="482975"/>
            </a:xfrm>
            <a:custGeom>
              <a:avLst/>
              <a:gdLst/>
              <a:ahLst/>
              <a:cxnLst/>
              <a:rect l="l" t="t" r="r" b="b"/>
              <a:pathLst>
                <a:path w="19320" h="19319" extrusionOk="0">
                  <a:moveTo>
                    <a:pt x="9660" y="1130"/>
                  </a:moveTo>
                  <a:cubicBezTo>
                    <a:pt x="11822" y="1130"/>
                    <a:pt x="13981" y="1972"/>
                    <a:pt x="15666" y="3654"/>
                  </a:cubicBezTo>
                  <a:cubicBezTo>
                    <a:pt x="19033" y="7021"/>
                    <a:pt x="19033" y="12299"/>
                    <a:pt x="15666" y="15665"/>
                  </a:cubicBezTo>
                  <a:cubicBezTo>
                    <a:pt x="13983" y="17349"/>
                    <a:pt x="11821" y="18190"/>
                    <a:pt x="9660" y="18190"/>
                  </a:cubicBezTo>
                  <a:cubicBezTo>
                    <a:pt x="7499" y="18190"/>
                    <a:pt x="5338" y="17349"/>
                    <a:pt x="3655" y="15665"/>
                  </a:cubicBezTo>
                  <a:cubicBezTo>
                    <a:pt x="288" y="12299"/>
                    <a:pt x="288" y="7024"/>
                    <a:pt x="3655" y="3654"/>
                  </a:cubicBezTo>
                  <a:cubicBezTo>
                    <a:pt x="5339" y="1972"/>
                    <a:pt x="7498" y="1130"/>
                    <a:pt x="9660" y="1130"/>
                  </a:cubicBezTo>
                  <a:close/>
                  <a:moveTo>
                    <a:pt x="9660" y="0"/>
                  </a:moveTo>
                  <a:cubicBezTo>
                    <a:pt x="7112" y="0"/>
                    <a:pt x="4693" y="1015"/>
                    <a:pt x="2854" y="2854"/>
                  </a:cubicBezTo>
                  <a:cubicBezTo>
                    <a:pt x="1016" y="4693"/>
                    <a:pt x="1" y="7111"/>
                    <a:pt x="1" y="9660"/>
                  </a:cubicBezTo>
                  <a:cubicBezTo>
                    <a:pt x="1" y="12208"/>
                    <a:pt x="1016" y="14627"/>
                    <a:pt x="2854" y="16465"/>
                  </a:cubicBezTo>
                  <a:cubicBezTo>
                    <a:pt x="4693" y="18304"/>
                    <a:pt x="7112" y="19319"/>
                    <a:pt x="9660" y="19319"/>
                  </a:cubicBezTo>
                  <a:cubicBezTo>
                    <a:pt x="12209" y="19319"/>
                    <a:pt x="14627" y="18304"/>
                    <a:pt x="16466" y="16465"/>
                  </a:cubicBezTo>
                  <a:cubicBezTo>
                    <a:pt x="18305" y="14627"/>
                    <a:pt x="19319" y="12208"/>
                    <a:pt x="19319" y="9660"/>
                  </a:cubicBezTo>
                  <a:cubicBezTo>
                    <a:pt x="19319" y="7111"/>
                    <a:pt x="18305" y="4693"/>
                    <a:pt x="16466" y="2854"/>
                  </a:cubicBezTo>
                  <a:cubicBezTo>
                    <a:pt x="14627" y="1015"/>
                    <a:pt x="12209" y="0"/>
                    <a:pt x="96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285" name="Google Shape;11118;p76">
              <a:extLst>
                <a:ext uri="{FF2B5EF4-FFF2-40B4-BE49-F238E27FC236}">
                  <a16:creationId xmlns:a16="http://schemas.microsoft.com/office/drawing/2014/main" xmlns="" id="{380560B6-06B5-4C74-94E4-1F28313C8284}"/>
                </a:ext>
              </a:extLst>
            </p:cNvPr>
            <p:cNvSpPr/>
            <p:nvPr/>
          </p:nvSpPr>
          <p:spPr>
            <a:xfrm>
              <a:off x="5100725" y="4528375"/>
              <a:ext cx="309350" cy="296450"/>
            </a:xfrm>
            <a:custGeom>
              <a:avLst/>
              <a:gdLst/>
              <a:ahLst/>
              <a:cxnLst/>
              <a:rect l="l" t="t" r="r" b="b"/>
              <a:pathLst>
                <a:path w="12374" h="11858" extrusionOk="0">
                  <a:moveTo>
                    <a:pt x="2352" y="1462"/>
                  </a:moveTo>
                  <a:lnTo>
                    <a:pt x="10828" y="9938"/>
                  </a:lnTo>
                  <a:cubicBezTo>
                    <a:pt x="9875" y="10469"/>
                    <a:pt x="8830" y="10728"/>
                    <a:pt x="7793" y="10728"/>
                  </a:cubicBezTo>
                  <a:cubicBezTo>
                    <a:pt x="6180" y="10728"/>
                    <a:pt x="4586" y="10102"/>
                    <a:pt x="3388" y="8902"/>
                  </a:cubicBezTo>
                  <a:cubicBezTo>
                    <a:pt x="1416" y="6933"/>
                    <a:pt x="993" y="3896"/>
                    <a:pt x="2352" y="1462"/>
                  </a:cubicBezTo>
                  <a:close/>
                  <a:moveTo>
                    <a:pt x="2253" y="0"/>
                  </a:moveTo>
                  <a:cubicBezTo>
                    <a:pt x="2078" y="0"/>
                    <a:pt x="1904" y="81"/>
                    <a:pt x="1794" y="236"/>
                  </a:cubicBezTo>
                  <a:cubicBezTo>
                    <a:pt x="257" y="2395"/>
                    <a:pt x="0" y="5215"/>
                    <a:pt x="1120" y="7616"/>
                  </a:cubicBezTo>
                  <a:cubicBezTo>
                    <a:pt x="2243" y="10016"/>
                    <a:pt x="4568" y="11628"/>
                    <a:pt x="7210" y="11837"/>
                  </a:cubicBezTo>
                  <a:lnTo>
                    <a:pt x="7210" y="11834"/>
                  </a:lnTo>
                  <a:cubicBezTo>
                    <a:pt x="7404" y="11849"/>
                    <a:pt x="7597" y="11858"/>
                    <a:pt x="7787" y="11858"/>
                  </a:cubicBezTo>
                  <a:cubicBezTo>
                    <a:pt x="9318" y="11858"/>
                    <a:pt x="10807" y="11384"/>
                    <a:pt x="12057" y="10502"/>
                  </a:cubicBezTo>
                  <a:cubicBezTo>
                    <a:pt x="12340" y="10297"/>
                    <a:pt x="12374" y="9886"/>
                    <a:pt x="12126" y="9639"/>
                  </a:cubicBezTo>
                  <a:lnTo>
                    <a:pt x="2654" y="167"/>
                  </a:lnTo>
                  <a:cubicBezTo>
                    <a:pt x="2542" y="55"/>
                    <a:pt x="2397" y="0"/>
                    <a:pt x="225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286" name="Google Shape;11119;p76">
              <a:extLst>
                <a:ext uri="{FF2B5EF4-FFF2-40B4-BE49-F238E27FC236}">
                  <a16:creationId xmlns:a16="http://schemas.microsoft.com/office/drawing/2014/main" xmlns="" id="{C48832BE-2D5F-4E36-B1C5-696244255FD5}"/>
                </a:ext>
              </a:extLst>
            </p:cNvPr>
            <p:cNvSpPr/>
            <p:nvPr/>
          </p:nvSpPr>
          <p:spPr>
            <a:xfrm>
              <a:off x="5180875" y="4456850"/>
              <a:ext cx="316625" cy="296575"/>
            </a:xfrm>
            <a:custGeom>
              <a:avLst/>
              <a:gdLst/>
              <a:ahLst/>
              <a:cxnLst/>
              <a:rect l="l" t="t" r="r" b="b"/>
              <a:pathLst>
                <a:path w="12665" h="11863" extrusionOk="0">
                  <a:moveTo>
                    <a:pt x="4584" y="1128"/>
                  </a:moveTo>
                  <a:cubicBezTo>
                    <a:pt x="6196" y="1128"/>
                    <a:pt x="7791" y="1755"/>
                    <a:pt x="8987" y="2958"/>
                  </a:cubicBezTo>
                  <a:cubicBezTo>
                    <a:pt x="10964" y="4924"/>
                    <a:pt x="11387" y="7967"/>
                    <a:pt x="10022" y="10398"/>
                  </a:cubicBezTo>
                  <a:lnTo>
                    <a:pt x="1547" y="1923"/>
                  </a:lnTo>
                  <a:cubicBezTo>
                    <a:pt x="2499" y="1388"/>
                    <a:pt x="3545" y="1128"/>
                    <a:pt x="4584" y="1128"/>
                  </a:cubicBezTo>
                  <a:close/>
                  <a:moveTo>
                    <a:pt x="4578" y="1"/>
                  </a:moveTo>
                  <a:cubicBezTo>
                    <a:pt x="3095" y="1"/>
                    <a:pt x="1604" y="448"/>
                    <a:pt x="321" y="1361"/>
                  </a:cubicBezTo>
                  <a:cubicBezTo>
                    <a:pt x="34" y="1563"/>
                    <a:pt x="1" y="1977"/>
                    <a:pt x="248" y="2224"/>
                  </a:cubicBezTo>
                  <a:lnTo>
                    <a:pt x="9723" y="11697"/>
                  </a:lnTo>
                  <a:cubicBezTo>
                    <a:pt x="9829" y="11802"/>
                    <a:pt x="9971" y="11863"/>
                    <a:pt x="10122" y="11863"/>
                  </a:cubicBezTo>
                  <a:lnTo>
                    <a:pt x="10170" y="11863"/>
                  </a:lnTo>
                  <a:cubicBezTo>
                    <a:pt x="10336" y="11847"/>
                    <a:pt x="10487" y="11763"/>
                    <a:pt x="10584" y="11624"/>
                  </a:cubicBezTo>
                  <a:cubicBezTo>
                    <a:pt x="12664" y="8698"/>
                    <a:pt x="12326" y="4697"/>
                    <a:pt x="9787" y="2158"/>
                  </a:cubicBezTo>
                  <a:cubicBezTo>
                    <a:pt x="8361" y="733"/>
                    <a:pt x="6476" y="1"/>
                    <a:pt x="45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287" name="Google Shape;11120;p76">
            <a:extLst>
              <a:ext uri="{FF2B5EF4-FFF2-40B4-BE49-F238E27FC236}">
                <a16:creationId xmlns:a16="http://schemas.microsoft.com/office/drawing/2014/main" xmlns="" id="{10FA3A61-D17E-493C-AE23-37BF3C0E7B6D}"/>
              </a:ext>
            </a:extLst>
          </p:cNvPr>
          <p:cNvGrpSpPr/>
          <p:nvPr userDrawn="1"/>
        </p:nvGrpSpPr>
        <p:grpSpPr>
          <a:xfrm>
            <a:off x="7750609" y="3757262"/>
            <a:ext cx="340168" cy="340168"/>
            <a:chOff x="5648375" y="4399300"/>
            <a:chExt cx="483125" cy="483125"/>
          </a:xfrm>
        </p:grpSpPr>
        <p:sp>
          <p:nvSpPr>
            <p:cNvPr id="1288" name="Google Shape;11121;p76">
              <a:extLst>
                <a:ext uri="{FF2B5EF4-FFF2-40B4-BE49-F238E27FC236}">
                  <a16:creationId xmlns:a16="http://schemas.microsoft.com/office/drawing/2014/main" xmlns="" id="{5C75303C-B6A0-49C6-B9F6-99641B117BF7}"/>
                </a:ext>
              </a:extLst>
            </p:cNvPr>
            <p:cNvSpPr/>
            <p:nvPr/>
          </p:nvSpPr>
          <p:spPr>
            <a:xfrm>
              <a:off x="5648375" y="439930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906" y="1133"/>
                    <a:pt x="14041" y="2029"/>
                    <a:pt x="15668" y="3657"/>
                  </a:cubicBezTo>
                  <a:cubicBezTo>
                    <a:pt x="17295" y="5287"/>
                    <a:pt x="18192" y="7419"/>
                    <a:pt x="18192" y="9663"/>
                  </a:cubicBezTo>
                  <a:cubicBezTo>
                    <a:pt x="18192" y="11906"/>
                    <a:pt x="17295" y="14041"/>
                    <a:pt x="15668" y="15668"/>
                  </a:cubicBezTo>
                  <a:cubicBezTo>
                    <a:pt x="14041" y="17296"/>
                    <a:pt x="11906" y="18193"/>
                    <a:pt x="9662" y="18193"/>
                  </a:cubicBezTo>
                  <a:cubicBezTo>
                    <a:pt x="7419" y="18193"/>
                    <a:pt x="5284" y="17296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287" y="2029"/>
                    <a:pt x="7419" y="1133"/>
                    <a:pt x="9662" y="1133"/>
                  </a:cubicBezTo>
                  <a:close/>
                  <a:moveTo>
                    <a:pt x="9662" y="0"/>
                  </a:moveTo>
                  <a:cubicBezTo>
                    <a:pt x="7117" y="0"/>
                    <a:pt x="4698" y="1015"/>
                    <a:pt x="2856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6" y="16468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8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11" y="0"/>
                    <a:pt x="9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289" name="Google Shape;11122;p76">
              <a:extLst>
                <a:ext uri="{FF2B5EF4-FFF2-40B4-BE49-F238E27FC236}">
                  <a16:creationId xmlns:a16="http://schemas.microsoft.com/office/drawing/2014/main" xmlns="" id="{2B1E645F-3714-4D37-9765-2F7F6277E410}"/>
                </a:ext>
              </a:extLst>
            </p:cNvPr>
            <p:cNvSpPr/>
            <p:nvPr/>
          </p:nvSpPr>
          <p:spPr>
            <a:xfrm>
              <a:off x="5734275" y="4598425"/>
              <a:ext cx="311400" cy="84950"/>
            </a:xfrm>
            <a:custGeom>
              <a:avLst/>
              <a:gdLst/>
              <a:ahLst/>
              <a:cxnLst/>
              <a:rect l="l" t="t" r="r" b="b"/>
              <a:pathLst>
                <a:path w="12456" h="3398" extrusionOk="0">
                  <a:moveTo>
                    <a:pt x="11323" y="1133"/>
                  </a:moveTo>
                  <a:lnTo>
                    <a:pt x="11323" y="2265"/>
                  </a:lnTo>
                  <a:lnTo>
                    <a:pt x="1133" y="2265"/>
                  </a:lnTo>
                  <a:lnTo>
                    <a:pt x="1133" y="1133"/>
                  </a:lnTo>
                  <a:close/>
                  <a:moveTo>
                    <a:pt x="565" y="1"/>
                  </a:moveTo>
                  <a:cubicBezTo>
                    <a:pt x="251" y="1"/>
                    <a:pt x="0" y="251"/>
                    <a:pt x="0" y="565"/>
                  </a:cubicBezTo>
                  <a:lnTo>
                    <a:pt x="0" y="2830"/>
                  </a:lnTo>
                  <a:cubicBezTo>
                    <a:pt x="0" y="3144"/>
                    <a:pt x="251" y="3398"/>
                    <a:pt x="565" y="3398"/>
                  </a:cubicBezTo>
                  <a:lnTo>
                    <a:pt x="11888" y="3398"/>
                  </a:lnTo>
                  <a:cubicBezTo>
                    <a:pt x="12202" y="3398"/>
                    <a:pt x="12455" y="3144"/>
                    <a:pt x="12455" y="2830"/>
                  </a:cubicBezTo>
                  <a:lnTo>
                    <a:pt x="12455" y="565"/>
                  </a:lnTo>
                  <a:cubicBezTo>
                    <a:pt x="12455" y="251"/>
                    <a:pt x="12202" y="1"/>
                    <a:pt x="118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290" name="Google Shape;11123;p76">
            <a:extLst>
              <a:ext uri="{FF2B5EF4-FFF2-40B4-BE49-F238E27FC236}">
                <a16:creationId xmlns:a16="http://schemas.microsoft.com/office/drawing/2014/main" xmlns="" id="{4389F3A8-991C-43D4-8442-8CD5C3CF1DE7}"/>
              </a:ext>
            </a:extLst>
          </p:cNvPr>
          <p:cNvGrpSpPr/>
          <p:nvPr userDrawn="1"/>
        </p:nvGrpSpPr>
        <p:grpSpPr>
          <a:xfrm>
            <a:off x="5981331" y="3775857"/>
            <a:ext cx="330007" cy="302744"/>
            <a:chOff x="6239575" y="4416275"/>
            <a:chExt cx="489625" cy="449175"/>
          </a:xfrm>
        </p:grpSpPr>
        <p:sp>
          <p:nvSpPr>
            <p:cNvPr id="1291" name="Google Shape;11124;p76">
              <a:extLst>
                <a:ext uri="{FF2B5EF4-FFF2-40B4-BE49-F238E27FC236}">
                  <a16:creationId xmlns:a16="http://schemas.microsoft.com/office/drawing/2014/main" xmlns="" id="{13BF26AA-2AF8-4581-9741-24BE2E29BFAE}"/>
                </a:ext>
              </a:extLst>
            </p:cNvPr>
            <p:cNvSpPr/>
            <p:nvPr/>
          </p:nvSpPr>
          <p:spPr>
            <a:xfrm>
              <a:off x="6239575" y="4416275"/>
              <a:ext cx="489625" cy="449175"/>
            </a:xfrm>
            <a:custGeom>
              <a:avLst/>
              <a:gdLst/>
              <a:ahLst/>
              <a:cxnLst/>
              <a:rect l="l" t="t" r="r" b="b"/>
              <a:pathLst>
                <a:path w="19585" h="17967" extrusionOk="0">
                  <a:moveTo>
                    <a:pt x="9792" y="1132"/>
                  </a:moveTo>
                  <a:cubicBezTo>
                    <a:pt x="10374" y="1132"/>
                    <a:pt x="10955" y="1424"/>
                    <a:pt x="11278" y="2009"/>
                  </a:cubicBezTo>
                  <a:lnTo>
                    <a:pt x="18111" y="14313"/>
                  </a:lnTo>
                  <a:cubicBezTo>
                    <a:pt x="18404" y="14838"/>
                    <a:pt x="18395" y="15481"/>
                    <a:pt x="18087" y="15998"/>
                  </a:cubicBezTo>
                  <a:cubicBezTo>
                    <a:pt x="17786" y="16518"/>
                    <a:pt x="17232" y="16834"/>
                    <a:pt x="16634" y="16834"/>
                  </a:cubicBezTo>
                  <a:cubicBezTo>
                    <a:pt x="16631" y="16834"/>
                    <a:pt x="16628" y="16834"/>
                    <a:pt x="16625" y="16834"/>
                  </a:cubicBezTo>
                  <a:lnTo>
                    <a:pt x="2962" y="16834"/>
                  </a:lnTo>
                  <a:cubicBezTo>
                    <a:pt x="1667" y="16834"/>
                    <a:pt x="849" y="15445"/>
                    <a:pt x="1474" y="14313"/>
                  </a:cubicBezTo>
                  <a:lnTo>
                    <a:pt x="8307" y="2009"/>
                  </a:lnTo>
                  <a:cubicBezTo>
                    <a:pt x="8630" y="1424"/>
                    <a:pt x="9211" y="1132"/>
                    <a:pt x="9792" y="1132"/>
                  </a:cubicBezTo>
                  <a:close/>
                  <a:moveTo>
                    <a:pt x="9792" y="1"/>
                  </a:moveTo>
                  <a:cubicBezTo>
                    <a:pt x="8763" y="1"/>
                    <a:pt x="7815" y="559"/>
                    <a:pt x="7317" y="1462"/>
                  </a:cubicBezTo>
                  <a:lnTo>
                    <a:pt x="483" y="13766"/>
                  </a:lnTo>
                  <a:cubicBezTo>
                    <a:pt x="0" y="14642"/>
                    <a:pt x="15" y="15711"/>
                    <a:pt x="523" y="16574"/>
                  </a:cubicBezTo>
                  <a:cubicBezTo>
                    <a:pt x="1033" y="17435"/>
                    <a:pt x="1960" y="17966"/>
                    <a:pt x="2962" y="17966"/>
                  </a:cubicBezTo>
                  <a:lnTo>
                    <a:pt x="16625" y="17966"/>
                  </a:lnTo>
                  <a:cubicBezTo>
                    <a:pt x="17625" y="17966"/>
                    <a:pt x="18555" y="17435"/>
                    <a:pt x="19062" y="16574"/>
                  </a:cubicBezTo>
                  <a:cubicBezTo>
                    <a:pt x="19572" y="15711"/>
                    <a:pt x="19585" y="14642"/>
                    <a:pt x="19101" y="13766"/>
                  </a:cubicBezTo>
                  <a:lnTo>
                    <a:pt x="12271" y="1462"/>
                  </a:lnTo>
                  <a:cubicBezTo>
                    <a:pt x="11770" y="559"/>
                    <a:pt x="10822" y="1"/>
                    <a:pt x="97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292" name="Google Shape;11125;p76">
              <a:extLst>
                <a:ext uri="{FF2B5EF4-FFF2-40B4-BE49-F238E27FC236}">
                  <a16:creationId xmlns:a16="http://schemas.microsoft.com/office/drawing/2014/main" xmlns="" id="{FAC98B58-C00D-4F9A-A563-9435AE22141B}"/>
                </a:ext>
              </a:extLst>
            </p:cNvPr>
            <p:cNvSpPr/>
            <p:nvPr/>
          </p:nvSpPr>
          <p:spPr>
            <a:xfrm>
              <a:off x="6438550" y="4723875"/>
              <a:ext cx="88350" cy="84950"/>
            </a:xfrm>
            <a:custGeom>
              <a:avLst/>
              <a:gdLst/>
              <a:ahLst/>
              <a:cxnLst/>
              <a:rect l="l" t="t" r="r" b="b"/>
              <a:pathLst>
                <a:path w="3534" h="3398" extrusionOk="0">
                  <a:moveTo>
                    <a:pt x="1830" y="1132"/>
                  </a:moveTo>
                  <a:cubicBezTo>
                    <a:pt x="2122" y="1132"/>
                    <a:pt x="2401" y="1358"/>
                    <a:pt x="2401" y="1701"/>
                  </a:cubicBezTo>
                  <a:cubicBezTo>
                    <a:pt x="2401" y="2012"/>
                    <a:pt x="2147" y="2266"/>
                    <a:pt x="1833" y="2266"/>
                  </a:cubicBezTo>
                  <a:cubicBezTo>
                    <a:pt x="1329" y="2266"/>
                    <a:pt x="1076" y="1656"/>
                    <a:pt x="1432" y="1299"/>
                  </a:cubicBezTo>
                  <a:cubicBezTo>
                    <a:pt x="1548" y="1184"/>
                    <a:pt x="1691" y="1132"/>
                    <a:pt x="1830" y="1132"/>
                  </a:cubicBezTo>
                  <a:close/>
                  <a:moveTo>
                    <a:pt x="1833" y="1"/>
                  </a:moveTo>
                  <a:cubicBezTo>
                    <a:pt x="1145" y="1"/>
                    <a:pt x="526" y="415"/>
                    <a:pt x="263" y="1049"/>
                  </a:cubicBezTo>
                  <a:cubicBezTo>
                    <a:pt x="1" y="1683"/>
                    <a:pt x="146" y="2414"/>
                    <a:pt x="632" y="2900"/>
                  </a:cubicBezTo>
                  <a:cubicBezTo>
                    <a:pt x="957" y="3225"/>
                    <a:pt x="1391" y="3397"/>
                    <a:pt x="1833" y="3397"/>
                  </a:cubicBezTo>
                  <a:cubicBezTo>
                    <a:pt x="2052" y="3397"/>
                    <a:pt x="2273" y="3355"/>
                    <a:pt x="2483" y="3268"/>
                  </a:cubicBezTo>
                  <a:cubicBezTo>
                    <a:pt x="3117" y="3005"/>
                    <a:pt x="3533" y="2386"/>
                    <a:pt x="3533" y="1701"/>
                  </a:cubicBezTo>
                  <a:cubicBezTo>
                    <a:pt x="3530" y="762"/>
                    <a:pt x="2772" y="1"/>
                    <a:pt x="18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293" name="Google Shape;11126;p76">
              <a:extLst>
                <a:ext uri="{FF2B5EF4-FFF2-40B4-BE49-F238E27FC236}">
                  <a16:creationId xmlns:a16="http://schemas.microsoft.com/office/drawing/2014/main" xmlns="" id="{15497F80-E37A-4073-81AD-E4712D8C4E37}"/>
                </a:ext>
              </a:extLst>
            </p:cNvPr>
            <p:cNvSpPr/>
            <p:nvPr/>
          </p:nvSpPr>
          <p:spPr>
            <a:xfrm>
              <a:off x="6441950" y="4497425"/>
              <a:ext cx="84950" cy="198250"/>
            </a:xfrm>
            <a:custGeom>
              <a:avLst/>
              <a:gdLst/>
              <a:ahLst/>
              <a:cxnLst/>
              <a:rect l="l" t="t" r="r" b="b"/>
              <a:pathLst>
                <a:path w="3398" h="7930" extrusionOk="0">
                  <a:moveTo>
                    <a:pt x="1697" y="1133"/>
                  </a:moveTo>
                  <a:cubicBezTo>
                    <a:pt x="2011" y="1133"/>
                    <a:pt x="2265" y="1387"/>
                    <a:pt x="2265" y="1701"/>
                  </a:cubicBezTo>
                  <a:lnTo>
                    <a:pt x="2265" y="6230"/>
                  </a:lnTo>
                  <a:cubicBezTo>
                    <a:pt x="2265" y="6544"/>
                    <a:pt x="2011" y="6797"/>
                    <a:pt x="1697" y="6797"/>
                  </a:cubicBezTo>
                  <a:cubicBezTo>
                    <a:pt x="1383" y="6797"/>
                    <a:pt x="1133" y="6544"/>
                    <a:pt x="1133" y="6230"/>
                  </a:cubicBezTo>
                  <a:lnTo>
                    <a:pt x="1133" y="1701"/>
                  </a:lnTo>
                  <a:cubicBezTo>
                    <a:pt x="1133" y="1387"/>
                    <a:pt x="1383" y="1133"/>
                    <a:pt x="1697" y="1133"/>
                  </a:cubicBezTo>
                  <a:close/>
                  <a:moveTo>
                    <a:pt x="1697" y="1"/>
                  </a:moveTo>
                  <a:cubicBezTo>
                    <a:pt x="758" y="1"/>
                    <a:pt x="1" y="762"/>
                    <a:pt x="1" y="1701"/>
                  </a:cubicBezTo>
                  <a:lnTo>
                    <a:pt x="1" y="6233"/>
                  </a:lnTo>
                  <a:cubicBezTo>
                    <a:pt x="1" y="7169"/>
                    <a:pt x="758" y="7930"/>
                    <a:pt x="1697" y="7930"/>
                  </a:cubicBezTo>
                  <a:cubicBezTo>
                    <a:pt x="2636" y="7930"/>
                    <a:pt x="3397" y="7169"/>
                    <a:pt x="3397" y="6233"/>
                  </a:cubicBezTo>
                  <a:lnTo>
                    <a:pt x="3397" y="1701"/>
                  </a:lnTo>
                  <a:cubicBezTo>
                    <a:pt x="3397" y="762"/>
                    <a:pt x="2636" y="1"/>
                    <a:pt x="16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294" name="Google Shape;11127;p76">
            <a:extLst>
              <a:ext uri="{FF2B5EF4-FFF2-40B4-BE49-F238E27FC236}">
                <a16:creationId xmlns:a16="http://schemas.microsoft.com/office/drawing/2014/main" xmlns="" id="{0A695C6F-33BC-4BBC-83F6-8EF3D937049C}"/>
              </a:ext>
            </a:extLst>
          </p:cNvPr>
          <p:cNvGrpSpPr/>
          <p:nvPr userDrawn="1"/>
        </p:nvGrpSpPr>
        <p:grpSpPr>
          <a:xfrm>
            <a:off x="3084610" y="3773035"/>
            <a:ext cx="308234" cy="308234"/>
            <a:chOff x="892750" y="4993750"/>
            <a:chExt cx="483125" cy="483125"/>
          </a:xfrm>
        </p:grpSpPr>
        <p:sp>
          <p:nvSpPr>
            <p:cNvPr id="1295" name="Google Shape;11128;p76">
              <a:extLst>
                <a:ext uri="{FF2B5EF4-FFF2-40B4-BE49-F238E27FC236}">
                  <a16:creationId xmlns:a16="http://schemas.microsoft.com/office/drawing/2014/main" xmlns="" id="{F92A5348-34DD-4BCA-B72E-478543DBA9B6}"/>
                </a:ext>
              </a:extLst>
            </p:cNvPr>
            <p:cNvSpPr/>
            <p:nvPr/>
          </p:nvSpPr>
          <p:spPr>
            <a:xfrm>
              <a:off x="8927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5" y="17352"/>
                    <a:pt x="11823" y="18193"/>
                    <a:pt x="9662" y="18193"/>
                  </a:cubicBezTo>
                  <a:cubicBezTo>
                    <a:pt x="7501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1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6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6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4" y="12208"/>
                    <a:pt x="19324" y="9663"/>
                  </a:cubicBezTo>
                  <a:cubicBezTo>
                    <a:pt x="19324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296" name="Google Shape;11129;p76">
              <a:extLst>
                <a:ext uri="{FF2B5EF4-FFF2-40B4-BE49-F238E27FC236}">
                  <a16:creationId xmlns:a16="http://schemas.microsoft.com/office/drawing/2014/main" xmlns="" id="{67242DFE-1392-490C-8C02-ED85BF0B058C}"/>
                </a:ext>
              </a:extLst>
            </p:cNvPr>
            <p:cNvSpPr/>
            <p:nvPr/>
          </p:nvSpPr>
          <p:spPr>
            <a:xfrm>
              <a:off x="1021000" y="5052250"/>
              <a:ext cx="230775" cy="253450"/>
            </a:xfrm>
            <a:custGeom>
              <a:avLst/>
              <a:gdLst/>
              <a:ahLst/>
              <a:cxnLst/>
              <a:rect l="l" t="t" r="r" b="b"/>
              <a:pathLst>
                <a:path w="9231" h="10138" extrusionOk="0">
                  <a:moveTo>
                    <a:pt x="4532" y="1133"/>
                  </a:moveTo>
                  <a:cubicBezTo>
                    <a:pt x="5450" y="1133"/>
                    <a:pt x="6326" y="1483"/>
                    <a:pt x="6936" y="2090"/>
                  </a:cubicBezTo>
                  <a:cubicBezTo>
                    <a:pt x="8261" y="3419"/>
                    <a:pt x="8261" y="5568"/>
                    <a:pt x="6936" y="6894"/>
                  </a:cubicBezTo>
                  <a:lnTo>
                    <a:pt x="6933" y="6894"/>
                  </a:lnTo>
                  <a:cubicBezTo>
                    <a:pt x="6688" y="7142"/>
                    <a:pt x="6404" y="7347"/>
                    <a:pt x="6096" y="7510"/>
                  </a:cubicBezTo>
                  <a:cubicBezTo>
                    <a:pt x="5595" y="7767"/>
                    <a:pt x="5275" y="8135"/>
                    <a:pt x="5154" y="8600"/>
                  </a:cubicBezTo>
                  <a:cubicBezTo>
                    <a:pt x="5079" y="8842"/>
                    <a:pt x="4856" y="9000"/>
                    <a:pt x="4614" y="9000"/>
                  </a:cubicBezTo>
                  <a:cubicBezTo>
                    <a:pt x="4566" y="9000"/>
                    <a:pt x="4517" y="8993"/>
                    <a:pt x="4469" y="8980"/>
                  </a:cubicBezTo>
                  <a:cubicBezTo>
                    <a:pt x="4176" y="8905"/>
                    <a:pt x="3995" y="8612"/>
                    <a:pt x="4058" y="8316"/>
                  </a:cubicBezTo>
                  <a:cubicBezTo>
                    <a:pt x="4254" y="7534"/>
                    <a:pt x="4765" y="6924"/>
                    <a:pt x="5574" y="6504"/>
                  </a:cubicBezTo>
                  <a:cubicBezTo>
                    <a:pt x="6936" y="5801"/>
                    <a:pt x="7220" y="3974"/>
                    <a:pt x="6136" y="2890"/>
                  </a:cubicBezTo>
                  <a:cubicBezTo>
                    <a:pt x="5690" y="2458"/>
                    <a:pt x="5113" y="2243"/>
                    <a:pt x="4535" y="2243"/>
                  </a:cubicBezTo>
                  <a:cubicBezTo>
                    <a:pt x="3958" y="2243"/>
                    <a:pt x="3380" y="2458"/>
                    <a:pt x="2935" y="2890"/>
                  </a:cubicBezTo>
                  <a:cubicBezTo>
                    <a:pt x="2506" y="3313"/>
                    <a:pt x="2268" y="3890"/>
                    <a:pt x="2268" y="4494"/>
                  </a:cubicBezTo>
                  <a:cubicBezTo>
                    <a:pt x="2268" y="4805"/>
                    <a:pt x="2014" y="5058"/>
                    <a:pt x="1703" y="5058"/>
                  </a:cubicBezTo>
                  <a:cubicBezTo>
                    <a:pt x="1389" y="5058"/>
                    <a:pt x="1135" y="4805"/>
                    <a:pt x="1135" y="4494"/>
                  </a:cubicBezTo>
                  <a:cubicBezTo>
                    <a:pt x="1132" y="3591"/>
                    <a:pt x="1492" y="2724"/>
                    <a:pt x="2132" y="2090"/>
                  </a:cubicBezTo>
                  <a:cubicBezTo>
                    <a:pt x="2739" y="1483"/>
                    <a:pt x="3614" y="1133"/>
                    <a:pt x="4532" y="1133"/>
                  </a:cubicBezTo>
                  <a:close/>
                  <a:moveTo>
                    <a:pt x="4532" y="1"/>
                  </a:moveTo>
                  <a:cubicBezTo>
                    <a:pt x="3315" y="1"/>
                    <a:pt x="2150" y="469"/>
                    <a:pt x="1332" y="1290"/>
                  </a:cubicBezTo>
                  <a:cubicBezTo>
                    <a:pt x="477" y="2135"/>
                    <a:pt x="0" y="3289"/>
                    <a:pt x="3" y="4494"/>
                  </a:cubicBezTo>
                  <a:cubicBezTo>
                    <a:pt x="3" y="5430"/>
                    <a:pt x="764" y="6190"/>
                    <a:pt x="1703" y="6190"/>
                  </a:cubicBezTo>
                  <a:cubicBezTo>
                    <a:pt x="2639" y="6190"/>
                    <a:pt x="3400" y="5430"/>
                    <a:pt x="3400" y="4494"/>
                  </a:cubicBezTo>
                  <a:cubicBezTo>
                    <a:pt x="3400" y="3830"/>
                    <a:pt x="3944" y="3358"/>
                    <a:pt x="4535" y="3358"/>
                  </a:cubicBezTo>
                  <a:cubicBezTo>
                    <a:pt x="4731" y="3358"/>
                    <a:pt x="4933" y="3410"/>
                    <a:pt x="5121" y="3524"/>
                  </a:cubicBezTo>
                  <a:cubicBezTo>
                    <a:pt x="5876" y="3986"/>
                    <a:pt x="5837" y="5094"/>
                    <a:pt x="5052" y="5499"/>
                  </a:cubicBezTo>
                  <a:cubicBezTo>
                    <a:pt x="3959" y="6064"/>
                    <a:pt x="3234" y="6945"/>
                    <a:pt x="2959" y="8041"/>
                  </a:cubicBezTo>
                  <a:cubicBezTo>
                    <a:pt x="2742" y="8941"/>
                    <a:pt x="3288" y="9850"/>
                    <a:pt x="4185" y="10083"/>
                  </a:cubicBezTo>
                  <a:cubicBezTo>
                    <a:pt x="4327" y="10119"/>
                    <a:pt x="4470" y="10137"/>
                    <a:pt x="4611" y="10137"/>
                  </a:cubicBezTo>
                  <a:cubicBezTo>
                    <a:pt x="5356" y="10137"/>
                    <a:pt x="6039" y="9642"/>
                    <a:pt x="6247" y="8893"/>
                  </a:cubicBezTo>
                  <a:cubicBezTo>
                    <a:pt x="6262" y="8832"/>
                    <a:pt x="6305" y="8675"/>
                    <a:pt x="6616" y="8515"/>
                  </a:cubicBezTo>
                  <a:cubicBezTo>
                    <a:pt x="7899" y="7851"/>
                    <a:pt x="8787" y="6613"/>
                    <a:pt x="9007" y="5188"/>
                  </a:cubicBezTo>
                  <a:cubicBezTo>
                    <a:pt x="9230" y="3760"/>
                    <a:pt x="8756" y="2313"/>
                    <a:pt x="7736" y="1290"/>
                  </a:cubicBezTo>
                  <a:cubicBezTo>
                    <a:pt x="6918" y="472"/>
                    <a:pt x="5749" y="1"/>
                    <a:pt x="45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297" name="Google Shape;11130;p76">
              <a:extLst>
                <a:ext uri="{FF2B5EF4-FFF2-40B4-BE49-F238E27FC236}">
                  <a16:creationId xmlns:a16="http://schemas.microsoft.com/office/drawing/2014/main" xmlns="" id="{10A17F6D-B3BE-468C-8DEF-3D018FE7C43D}"/>
                </a:ext>
              </a:extLst>
            </p:cNvPr>
            <p:cNvSpPr/>
            <p:nvPr/>
          </p:nvSpPr>
          <p:spPr>
            <a:xfrm>
              <a:off x="1088475" y="5334425"/>
              <a:ext cx="88350" cy="84925"/>
            </a:xfrm>
            <a:custGeom>
              <a:avLst/>
              <a:gdLst/>
              <a:ahLst/>
              <a:cxnLst/>
              <a:rect l="l" t="t" r="r" b="b"/>
              <a:pathLst>
                <a:path w="3534" h="3397" extrusionOk="0">
                  <a:moveTo>
                    <a:pt x="1829" y="1129"/>
                  </a:moveTo>
                  <a:cubicBezTo>
                    <a:pt x="2121" y="1129"/>
                    <a:pt x="2401" y="1356"/>
                    <a:pt x="2401" y="1697"/>
                  </a:cubicBezTo>
                  <a:cubicBezTo>
                    <a:pt x="2401" y="2011"/>
                    <a:pt x="2147" y="2265"/>
                    <a:pt x="1833" y="2265"/>
                  </a:cubicBezTo>
                  <a:cubicBezTo>
                    <a:pt x="1329" y="2265"/>
                    <a:pt x="1075" y="1655"/>
                    <a:pt x="1432" y="1296"/>
                  </a:cubicBezTo>
                  <a:cubicBezTo>
                    <a:pt x="1548" y="1181"/>
                    <a:pt x="1690" y="1129"/>
                    <a:pt x="1829" y="1129"/>
                  </a:cubicBezTo>
                  <a:close/>
                  <a:moveTo>
                    <a:pt x="1833" y="0"/>
                  </a:moveTo>
                  <a:cubicBezTo>
                    <a:pt x="1145" y="0"/>
                    <a:pt x="526" y="414"/>
                    <a:pt x="263" y="1048"/>
                  </a:cubicBezTo>
                  <a:cubicBezTo>
                    <a:pt x="0" y="1682"/>
                    <a:pt x="145" y="2413"/>
                    <a:pt x="631" y="2899"/>
                  </a:cubicBezTo>
                  <a:cubicBezTo>
                    <a:pt x="957" y="3224"/>
                    <a:pt x="1391" y="3397"/>
                    <a:pt x="1833" y="3397"/>
                  </a:cubicBezTo>
                  <a:cubicBezTo>
                    <a:pt x="2052" y="3397"/>
                    <a:pt x="2272" y="3354"/>
                    <a:pt x="2482" y="3267"/>
                  </a:cubicBezTo>
                  <a:cubicBezTo>
                    <a:pt x="3116" y="3005"/>
                    <a:pt x="3533" y="2386"/>
                    <a:pt x="3533" y="1697"/>
                  </a:cubicBezTo>
                  <a:cubicBezTo>
                    <a:pt x="3530" y="758"/>
                    <a:pt x="2772" y="0"/>
                    <a:pt x="18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298" name="Google Shape;11131;p76">
            <a:extLst>
              <a:ext uri="{FF2B5EF4-FFF2-40B4-BE49-F238E27FC236}">
                <a16:creationId xmlns:a16="http://schemas.microsoft.com/office/drawing/2014/main" xmlns="" id="{9237C2B2-FFAF-425D-9E52-45AEA41E9AEE}"/>
              </a:ext>
            </a:extLst>
          </p:cNvPr>
          <p:cNvGrpSpPr/>
          <p:nvPr userDrawn="1"/>
        </p:nvGrpSpPr>
        <p:grpSpPr>
          <a:xfrm>
            <a:off x="3497219" y="3773035"/>
            <a:ext cx="308234" cy="308234"/>
            <a:chOff x="1487200" y="4993750"/>
            <a:chExt cx="483125" cy="483125"/>
          </a:xfrm>
        </p:grpSpPr>
        <p:sp>
          <p:nvSpPr>
            <p:cNvPr id="1299" name="Google Shape;11132;p76">
              <a:extLst>
                <a:ext uri="{FF2B5EF4-FFF2-40B4-BE49-F238E27FC236}">
                  <a16:creationId xmlns:a16="http://schemas.microsoft.com/office/drawing/2014/main" xmlns="" id="{0956517C-03B8-4A86-8C25-F637B5B4987F}"/>
                </a:ext>
              </a:extLst>
            </p:cNvPr>
            <p:cNvSpPr/>
            <p:nvPr/>
          </p:nvSpPr>
          <p:spPr>
            <a:xfrm>
              <a:off x="148720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300" name="Google Shape;11133;p76">
              <a:extLst>
                <a:ext uri="{FF2B5EF4-FFF2-40B4-BE49-F238E27FC236}">
                  <a16:creationId xmlns:a16="http://schemas.microsoft.com/office/drawing/2014/main" xmlns="" id="{3F71C81E-B29C-459B-98B1-5EE0C63D7BBA}"/>
                </a:ext>
              </a:extLst>
            </p:cNvPr>
            <p:cNvSpPr/>
            <p:nvPr/>
          </p:nvSpPr>
          <p:spPr>
            <a:xfrm>
              <a:off x="1602600" y="5143950"/>
              <a:ext cx="250350" cy="182725"/>
            </a:xfrm>
            <a:custGeom>
              <a:avLst/>
              <a:gdLst/>
              <a:ahLst/>
              <a:cxnLst/>
              <a:rect l="l" t="t" r="r" b="b"/>
              <a:pathLst>
                <a:path w="10014" h="7309" extrusionOk="0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301" name="Google Shape;11134;p76">
            <a:extLst>
              <a:ext uri="{FF2B5EF4-FFF2-40B4-BE49-F238E27FC236}">
                <a16:creationId xmlns:a16="http://schemas.microsoft.com/office/drawing/2014/main" xmlns="" id="{6F6A7ADC-3376-4E18-9A55-472441319213}"/>
              </a:ext>
            </a:extLst>
          </p:cNvPr>
          <p:cNvGrpSpPr/>
          <p:nvPr userDrawn="1"/>
        </p:nvGrpSpPr>
        <p:grpSpPr>
          <a:xfrm>
            <a:off x="3909829" y="3773035"/>
            <a:ext cx="308234" cy="308234"/>
            <a:chOff x="2081650" y="4993750"/>
            <a:chExt cx="483125" cy="483125"/>
          </a:xfrm>
        </p:grpSpPr>
        <p:sp>
          <p:nvSpPr>
            <p:cNvPr id="1302" name="Google Shape;11135;p76">
              <a:extLst>
                <a:ext uri="{FF2B5EF4-FFF2-40B4-BE49-F238E27FC236}">
                  <a16:creationId xmlns:a16="http://schemas.microsoft.com/office/drawing/2014/main" xmlns="" id="{3A4C7817-EA13-4AAD-A7E4-0F4C84DC5748}"/>
                </a:ext>
              </a:extLst>
            </p:cNvPr>
            <p:cNvSpPr/>
            <p:nvPr/>
          </p:nvSpPr>
          <p:spPr>
            <a:xfrm>
              <a:off x="20816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3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0"/>
                    <a:pt x="11824" y="18193"/>
                    <a:pt x="9663" y="18193"/>
                  </a:cubicBezTo>
                  <a:cubicBezTo>
                    <a:pt x="7501" y="18193"/>
                    <a:pt x="5342" y="17350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1" y="1133"/>
                    <a:pt x="9663" y="1133"/>
                  </a:cubicBezTo>
                  <a:close/>
                  <a:moveTo>
                    <a:pt x="9663" y="1"/>
                  </a:moveTo>
                  <a:cubicBezTo>
                    <a:pt x="7117" y="1"/>
                    <a:pt x="4699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9" y="18310"/>
                    <a:pt x="7117" y="19325"/>
                    <a:pt x="9663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303" name="Google Shape;11136;p76">
              <a:extLst>
                <a:ext uri="{FF2B5EF4-FFF2-40B4-BE49-F238E27FC236}">
                  <a16:creationId xmlns:a16="http://schemas.microsoft.com/office/drawing/2014/main" xmlns="" id="{6B1EB1AA-4501-449A-B355-E28E2FF13086}"/>
                </a:ext>
              </a:extLst>
            </p:cNvPr>
            <p:cNvSpPr/>
            <p:nvPr/>
          </p:nvSpPr>
          <p:spPr>
            <a:xfrm>
              <a:off x="2209375" y="5125625"/>
              <a:ext cx="227600" cy="219350"/>
            </a:xfrm>
            <a:custGeom>
              <a:avLst/>
              <a:gdLst/>
              <a:ahLst/>
              <a:cxnLst/>
              <a:rect l="l" t="t" r="r" b="b"/>
              <a:pathLst>
                <a:path w="9104" h="8774" extrusionOk="0">
                  <a:moveTo>
                    <a:pt x="7232" y="1143"/>
                  </a:moveTo>
                  <a:cubicBezTo>
                    <a:pt x="7377" y="1143"/>
                    <a:pt x="7522" y="1198"/>
                    <a:pt x="7633" y="1308"/>
                  </a:cubicBezTo>
                  <a:cubicBezTo>
                    <a:pt x="7851" y="1528"/>
                    <a:pt x="7854" y="1882"/>
                    <a:pt x="7639" y="2102"/>
                  </a:cubicBezTo>
                  <a:lnTo>
                    <a:pt x="5755" y="3986"/>
                  </a:lnTo>
                  <a:cubicBezTo>
                    <a:pt x="5532" y="4210"/>
                    <a:pt x="5532" y="4566"/>
                    <a:pt x="5755" y="4789"/>
                  </a:cubicBezTo>
                  <a:lnTo>
                    <a:pt x="7639" y="6673"/>
                  </a:lnTo>
                  <a:cubicBezTo>
                    <a:pt x="7854" y="6894"/>
                    <a:pt x="7851" y="7247"/>
                    <a:pt x="7633" y="7468"/>
                  </a:cubicBezTo>
                  <a:cubicBezTo>
                    <a:pt x="7522" y="7577"/>
                    <a:pt x="7377" y="7633"/>
                    <a:pt x="7232" y="7633"/>
                  </a:cubicBezTo>
                  <a:cubicBezTo>
                    <a:pt x="7090" y="7633"/>
                    <a:pt x="6948" y="7580"/>
                    <a:pt x="6839" y="7474"/>
                  </a:cubicBezTo>
                  <a:lnTo>
                    <a:pt x="6830" y="7468"/>
                  </a:lnTo>
                  <a:lnTo>
                    <a:pt x="4946" y="5650"/>
                  </a:lnTo>
                  <a:cubicBezTo>
                    <a:pt x="4836" y="5544"/>
                    <a:pt x="4695" y="5491"/>
                    <a:pt x="4554" y="5491"/>
                  </a:cubicBezTo>
                  <a:cubicBezTo>
                    <a:pt x="4412" y="5491"/>
                    <a:pt x="4271" y="5544"/>
                    <a:pt x="4161" y="5650"/>
                  </a:cubicBezTo>
                  <a:lnTo>
                    <a:pt x="2277" y="7468"/>
                  </a:lnTo>
                  <a:lnTo>
                    <a:pt x="2268" y="7474"/>
                  </a:lnTo>
                  <a:cubicBezTo>
                    <a:pt x="2159" y="7580"/>
                    <a:pt x="2017" y="7633"/>
                    <a:pt x="1875" y="7633"/>
                  </a:cubicBezTo>
                  <a:cubicBezTo>
                    <a:pt x="1730" y="7633"/>
                    <a:pt x="1585" y="7577"/>
                    <a:pt x="1474" y="7468"/>
                  </a:cubicBezTo>
                  <a:cubicBezTo>
                    <a:pt x="1256" y="7247"/>
                    <a:pt x="1253" y="6894"/>
                    <a:pt x="1468" y="6673"/>
                  </a:cubicBezTo>
                  <a:lnTo>
                    <a:pt x="3352" y="4789"/>
                  </a:lnTo>
                  <a:cubicBezTo>
                    <a:pt x="3575" y="4566"/>
                    <a:pt x="3575" y="4210"/>
                    <a:pt x="3352" y="3986"/>
                  </a:cubicBezTo>
                  <a:lnTo>
                    <a:pt x="1468" y="2102"/>
                  </a:lnTo>
                  <a:cubicBezTo>
                    <a:pt x="1253" y="1882"/>
                    <a:pt x="1256" y="1528"/>
                    <a:pt x="1474" y="1308"/>
                  </a:cubicBezTo>
                  <a:cubicBezTo>
                    <a:pt x="1585" y="1198"/>
                    <a:pt x="1730" y="1143"/>
                    <a:pt x="1875" y="1143"/>
                  </a:cubicBezTo>
                  <a:cubicBezTo>
                    <a:pt x="2017" y="1143"/>
                    <a:pt x="2159" y="1196"/>
                    <a:pt x="2268" y="1302"/>
                  </a:cubicBezTo>
                  <a:lnTo>
                    <a:pt x="2277" y="1308"/>
                  </a:lnTo>
                  <a:lnTo>
                    <a:pt x="4161" y="3126"/>
                  </a:lnTo>
                  <a:cubicBezTo>
                    <a:pt x="4271" y="3231"/>
                    <a:pt x="4412" y="3284"/>
                    <a:pt x="4554" y="3284"/>
                  </a:cubicBezTo>
                  <a:cubicBezTo>
                    <a:pt x="4695" y="3284"/>
                    <a:pt x="4836" y="3231"/>
                    <a:pt x="4946" y="3126"/>
                  </a:cubicBezTo>
                  <a:lnTo>
                    <a:pt x="6830" y="1308"/>
                  </a:lnTo>
                  <a:lnTo>
                    <a:pt x="6839" y="1302"/>
                  </a:lnTo>
                  <a:cubicBezTo>
                    <a:pt x="6948" y="1196"/>
                    <a:pt x="7090" y="1143"/>
                    <a:pt x="7232" y="1143"/>
                  </a:cubicBezTo>
                  <a:close/>
                  <a:moveTo>
                    <a:pt x="1865" y="0"/>
                  </a:moveTo>
                  <a:cubicBezTo>
                    <a:pt x="1430" y="0"/>
                    <a:pt x="995" y="166"/>
                    <a:pt x="664" y="499"/>
                  </a:cubicBezTo>
                  <a:cubicBezTo>
                    <a:pt x="0" y="1163"/>
                    <a:pt x="3" y="2241"/>
                    <a:pt x="667" y="2902"/>
                  </a:cubicBezTo>
                  <a:lnTo>
                    <a:pt x="2153" y="4388"/>
                  </a:lnTo>
                  <a:lnTo>
                    <a:pt x="667" y="5873"/>
                  </a:lnTo>
                  <a:cubicBezTo>
                    <a:pt x="0" y="6535"/>
                    <a:pt x="0" y="7610"/>
                    <a:pt x="661" y="8274"/>
                  </a:cubicBezTo>
                  <a:cubicBezTo>
                    <a:pt x="995" y="8607"/>
                    <a:pt x="1431" y="8774"/>
                    <a:pt x="1868" y="8774"/>
                  </a:cubicBezTo>
                  <a:cubicBezTo>
                    <a:pt x="2301" y="8774"/>
                    <a:pt x="2734" y="8609"/>
                    <a:pt x="3065" y="8280"/>
                  </a:cubicBezTo>
                  <a:lnTo>
                    <a:pt x="4554" y="6846"/>
                  </a:lnTo>
                  <a:lnTo>
                    <a:pt x="6042" y="8280"/>
                  </a:lnTo>
                  <a:cubicBezTo>
                    <a:pt x="6373" y="8609"/>
                    <a:pt x="6806" y="8774"/>
                    <a:pt x="7239" y="8774"/>
                  </a:cubicBezTo>
                  <a:cubicBezTo>
                    <a:pt x="7675" y="8774"/>
                    <a:pt x="8111" y="8607"/>
                    <a:pt x="8443" y="8274"/>
                  </a:cubicBezTo>
                  <a:cubicBezTo>
                    <a:pt x="9104" y="7610"/>
                    <a:pt x="9104" y="6535"/>
                    <a:pt x="8440" y="5873"/>
                  </a:cubicBezTo>
                  <a:lnTo>
                    <a:pt x="6957" y="4388"/>
                  </a:lnTo>
                  <a:lnTo>
                    <a:pt x="8440" y="2902"/>
                  </a:lnTo>
                  <a:cubicBezTo>
                    <a:pt x="8760" y="2585"/>
                    <a:pt x="8938" y="2153"/>
                    <a:pt x="8938" y="1703"/>
                  </a:cubicBezTo>
                  <a:cubicBezTo>
                    <a:pt x="8938" y="1018"/>
                    <a:pt x="8524" y="399"/>
                    <a:pt x="7893" y="133"/>
                  </a:cubicBezTo>
                  <a:cubicBezTo>
                    <a:pt x="7682" y="46"/>
                    <a:pt x="7460" y="3"/>
                    <a:pt x="7239" y="3"/>
                  </a:cubicBezTo>
                  <a:cubicBezTo>
                    <a:pt x="6799" y="3"/>
                    <a:pt x="6366" y="174"/>
                    <a:pt x="6042" y="496"/>
                  </a:cubicBezTo>
                  <a:lnTo>
                    <a:pt x="4554" y="1930"/>
                  </a:lnTo>
                  <a:lnTo>
                    <a:pt x="3065" y="496"/>
                  </a:lnTo>
                  <a:cubicBezTo>
                    <a:pt x="2733" y="165"/>
                    <a:pt x="2299" y="0"/>
                    <a:pt x="18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304" name="Google Shape;11137;p76">
            <a:extLst>
              <a:ext uri="{FF2B5EF4-FFF2-40B4-BE49-F238E27FC236}">
                <a16:creationId xmlns:a16="http://schemas.microsoft.com/office/drawing/2014/main" xmlns="" id="{03216E81-9A00-44B1-A982-D0B395CA3408}"/>
              </a:ext>
            </a:extLst>
          </p:cNvPr>
          <p:cNvGrpSpPr/>
          <p:nvPr userDrawn="1"/>
        </p:nvGrpSpPr>
        <p:grpSpPr>
          <a:xfrm>
            <a:off x="1491328" y="3780408"/>
            <a:ext cx="293982" cy="293982"/>
            <a:chOff x="2676100" y="4993750"/>
            <a:chExt cx="483125" cy="483125"/>
          </a:xfrm>
        </p:grpSpPr>
        <p:sp>
          <p:nvSpPr>
            <p:cNvPr id="1305" name="Google Shape;11138;p76">
              <a:extLst>
                <a:ext uri="{FF2B5EF4-FFF2-40B4-BE49-F238E27FC236}">
                  <a16:creationId xmlns:a16="http://schemas.microsoft.com/office/drawing/2014/main" xmlns="" id="{64EE4635-2914-4D57-9273-044C580FAF55}"/>
                </a:ext>
              </a:extLst>
            </p:cNvPr>
            <p:cNvSpPr/>
            <p:nvPr/>
          </p:nvSpPr>
          <p:spPr>
            <a:xfrm>
              <a:off x="267610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7628" y="1133"/>
                  </a:moveTo>
                  <a:cubicBezTo>
                    <a:pt x="17939" y="1133"/>
                    <a:pt x="18193" y="1386"/>
                    <a:pt x="18193" y="1700"/>
                  </a:cubicBezTo>
                  <a:lnTo>
                    <a:pt x="18193" y="17628"/>
                  </a:lnTo>
                  <a:cubicBezTo>
                    <a:pt x="18193" y="17939"/>
                    <a:pt x="17939" y="18193"/>
                    <a:pt x="17628" y="18193"/>
                  </a:cubicBezTo>
                  <a:lnTo>
                    <a:pt x="1700" y="18193"/>
                  </a:lnTo>
                  <a:cubicBezTo>
                    <a:pt x="1386" y="18193"/>
                    <a:pt x="1133" y="17939"/>
                    <a:pt x="1133" y="17628"/>
                  </a:cubicBezTo>
                  <a:lnTo>
                    <a:pt x="1133" y="1700"/>
                  </a:lnTo>
                  <a:cubicBezTo>
                    <a:pt x="1133" y="1386"/>
                    <a:pt x="1386" y="1133"/>
                    <a:pt x="1700" y="1133"/>
                  </a:cubicBezTo>
                  <a:close/>
                  <a:moveTo>
                    <a:pt x="1700" y="1"/>
                  </a:moveTo>
                  <a:cubicBezTo>
                    <a:pt x="761" y="1"/>
                    <a:pt x="0" y="761"/>
                    <a:pt x="0" y="1700"/>
                  </a:cubicBezTo>
                  <a:lnTo>
                    <a:pt x="0" y="17628"/>
                  </a:lnTo>
                  <a:cubicBezTo>
                    <a:pt x="0" y="18564"/>
                    <a:pt x="761" y="19325"/>
                    <a:pt x="1700" y="19325"/>
                  </a:cubicBezTo>
                  <a:lnTo>
                    <a:pt x="17628" y="19325"/>
                  </a:lnTo>
                  <a:cubicBezTo>
                    <a:pt x="18564" y="19325"/>
                    <a:pt x="19325" y="18564"/>
                    <a:pt x="19325" y="17628"/>
                  </a:cubicBezTo>
                  <a:lnTo>
                    <a:pt x="19325" y="1700"/>
                  </a:lnTo>
                  <a:cubicBezTo>
                    <a:pt x="19325" y="761"/>
                    <a:pt x="18564" y="1"/>
                    <a:pt x="1762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306" name="Google Shape;11139;p76">
              <a:extLst>
                <a:ext uri="{FF2B5EF4-FFF2-40B4-BE49-F238E27FC236}">
                  <a16:creationId xmlns:a16="http://schemas.microsoft.com/office/drawing/2014/main" xmlns="" id="{6CD45E75-99B2-428A-8BCB-9265CD51DC36}"/>
                </a:ext>
              </a:extLst>
            </p:cNvPr>
            <p:cNvSpPr/>
            <p:nvPr/>
          </p:nvSpPr>
          <p:spPr>
            <a:xfrm>
              <a:off x="2776125" y="5051350"/>
              <a:ext cx="141550" cy="367950"/>
            </a:xfrm>
            <a:custGeom>
              <a:avLst/>
              <a:gdLst/>
              <a:ahLst/>
              <a:cxnLst/>
              <a:rect l="l" t="t" r="r" b="b"/>
              <a:pathLst>
                <a:path w="5662" h="14718" extrusionOk="0">
                  <a:moveTo>
                    <a:pt x="4529" y="4530"/>
                  </a:moveTo>
                  <a:lnTo>
                    <a:pt x="4529" y="5094"/>
                  </a:lnTo>
                  <a:cubicBezTo>
                    <a:pt x="4529" y="5408"/>
                    <a:pt x="4276" y="5662"/>
                    <a:pt x="3965" y="5662"/>
                  </a:cubicBezTo>
                  <a:cubicBezTo>
                    <a:pt x="3651" y="5662"/>
                    <a:pt x="3397" y="5912"/>
                    <a:pt x="3397" y="6226"/>
                  </a:cubicBezTo>
                  <a:lnTo>
                    <a:pt x="3397" y="13020"/>
                  </a:lnTo>
                  <a:cubicBezTo>
                    <a:pt x="3397" y="13334"/>
                    <a:pt x="3143" y="13585"/>
                    <a:pt x="2832" y="13585"/>
                  </a:cubicBezTo>
                  <a:cubicBezTo>
                    <a:pt x="2518" y="13585"/>
                    <a:pt x="2265" y="13334"/>
                    <a:pt x="2265" y="13020"/>
                  </a:cubicBezTo>
                  <a:lnTo>
                    <a:pt x="2265" y="6226"/>
                  </a:lnTo>
                  <a:cubicBezTo>
                    <a:pt x="2265" y="5912"/>
                    <a:pt x="2011" y="5662"/>
                    <a:pt x="1700" y="5662"/>
                  </a:cubicBezTo>
                  <a:cubicBezTo>
                    <a:pt x="1386" y="5662"/>
                    <a:pt x="1132" y="5408"/>
                    <a:pt x="1132" y="5094"/>
                  </a:cubicBezTo>
                  <a:lnTo>
                    <a:pt x="1132" y="4530"/>
                  </a:lnTo>
                  <a:close/>
                  <a:moveTo>
                    <a:pt x="568" y="0"/>
                  </a:moveTo>
                  <a:cubicBezTo>
                    <a:pt x="254" y="0"/>
                    <a:pt x="0" y="251"/>
                    <a:pt x="0" y="565"/>
                  </a:cubicBezTo>
                  <a:lnTo>
                    <a:pt x="0" y="5094"/>
                  </a:lnTo>
                  <a:cubicBezTo>
                    <a:pt x="0" y="5813"/>
                    <a:pt x="453" y="6456"/>
                    <a:pt x="1132" y="6694"/>
                  </a:cubicBezTo>
                  <a:lnTo>
                    <a:pt x="1132" y="13020"/>
                  </a:lnTo>
                  <a:cubicBezTo>
                    <a:pt x="1132" y="13959"/>
                    <a:pt x="1893" y="14717"/>
                    <a:pt x="2832" y="14717"/>
                  </a:cubicBezTo>
                  <a:cubicBezTo>
                    <a:pt x="3768" y="14717"/>
                    <a:pt x="4529" y="13959"/>
                    <a:pt x="4529" y="13020"/>
                  </a:cubicBezTo>
                  <a:lnTo>
                    <a:pt x="4529" y="6694"/>
                  </a:lnTo>
                  <a:cubicBezTo>
                    <a:pt x="5209" y="6456"/>
                    <a:pt x="5662" y="5813"/>
                    <a:pt x="5662" y="5094"/>
                  </a:cubicBezTo>
                  <a:lnTo>
                    <a:pt x="5662" y="565"/>
                  </a:lnTo>
                  <a:cubicBezTo>
                    <a:pt x="5662" y="251"/>
                    <a:pt x="5408" y="0"/>
                    <a:pt x="5097" y="0"/>
                  </a:cubicBezTo>
                  <a:cubicBezTo>
                    <a:pt x="4783" y="0"/>
                    <a:pt x="4529" y="251"/>
                    <a:pt x="4529" y="565"/>
                  </a:cubicBezTo>
                  <a:lnTo>
                    <a:pt x="4529" y="3397"/>
                  </a:lnTo>
                  <a:lnTo>
                    <a:pt x="3397" y="3397"/>
                  </a:lnTo>
                  <a:lnTo>
                    <a:pt x="3397" y="565"/>
                  </a:lnTo>
                  <a:cubicBezTo>
                    <a:pt x="3397" y="251"/>
                    <a:pt x="3143" y="0"/>
                    <a:pt x="2832" y="0"/>
                  </a:cubicBezTo>
                  <a:cubicBezTo>
                    <a:pt x="2518" y="0"/>
                    <a:pt x="2265" y="251"/>
                    <a:pt x="2265" y="565"/>
                  </a:cubicBezTo>
                  <a:lnTo>
                    <a:pt x="2265" y="3397"/>
                  </a:lnTo>
                  <a:lnTo>
                    <a:pt x="1132" y="3397"/>
                  </a:lnTo>
                  <a:lnTo>
                    <a:pt x="1132" y="565"/>
                  </a:lnTo>
                  <a:cubicBezTo>
                    <a:pt x="1132" y="251"/>
                    <a:pt x="879" y="0"/>
                    <a:pt x="5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307" name="Google Shape;11140;p76">
              <a:extLst>
                <a:ext uri="{FF2B5EF4-FFF2-40B4-BE49-F238E27FC236}">
                  <a16:creationId xmlns:a16="http://schemas.microsoft.com/office/drawing/2014/main" xmlns="" id="{617F014D-CAEA-4FA0-9E26-95422A6190F4}"/>
                </a:ext>
              </a:extLst>
            </p:cNvPr>
            <p:cNvSpPr/>
            <p:nvPr/>
          </p:nvSpPr>
          <p:spPr>
            <a:xfrm>
              <a:off x="2945950" y="5051350"/>
              <a:ext cx="113275" cy="367950"/>
            </a:xfrm>
            <a:custGeom>
              <a:avLst/>
              <a:gdLst/>
              <a:ahLst/>
              <a:cxnLst/>
              <a:rect l="l" t="t" r="r" b="b"/>
              <a:pathLst>
                <a:path w="4531" h="14718" extrusionOk="0">
                  <a:moveTo>
                    <a:pt x="3398" y="1187"/>
                  </a:moveTo>
                  <a:lnTo>
                    <a:pt x="3398" y="13020"/>
                  </a:lnTo>
                  <a:cubicBezTo>
                    <a:pt x="3398" y="13334"/>
                    <a:pt x="3144" y="13585"/>
                    <a:pt x="2833" y="13585"/>
                  </a:cubicBezTo>
                  <a:cubicBezTo>
                    <a:pt x="2519" y="13585"/>
                    <a:pt x="2266" y="13334"/>
                    <a:pt x="2266" y="13020"/>
                  </a:cubicBezTo>
                  <a:lnTo>
                    <a:pt x="2266" y="8491"/>
                  </a:lnTo>
                  <a:cubicBezTo>
                    <a:pt x="2266" y="8177"/>
                    <a:pt x="2012" y="7926"/>
                    <a:pt x="1701" y="7926"/>
                  </a:cubicBezTo>
                  <a:lnTo>
                    <a:pt x="1133" y="7926"/>
                  </a:lnTo>
                  <a:lnTo>
                    <a:pt x="1133" y="3962"/>
                  </a:lnTo>
                  <a:cubicBezTo>
                    <a:pt x="1136" y="2618"/>
                    <a:pt x="2081" y="1459"/>
                    <a:pt x="3398" y="1187"/>
                  </a:cubicBezTo>
                  <a:close/>
                  <a:moveTo>
                    <a:pt x="3965" y="0"/>
                  </a:moveTo>
                  <a:cubicBezTo>
                    <a:pt x="1776" y="0"/>
                    <a:pt x="4" y="1773"/>
                    <a:pt x="1" y="3962"/>
                  </a:cubicBezTo>
                  <a:lnTo>
                    <a:pt x="1" y="8491"/>
                  </a:lnTo>
                  <a:cubicBezTo>
                    <a:pt x="1" y="8805"/>
                    <a:pt x="255" y="9059"/>
                    <a:pt x="569" y="9059"/>
                  </a:cubicBezTo>
                  <a:lnTo>
                    <a:pt x="1133" y="9059"/>
                  </a:lnTo>
                  <a:lnTo>
                    <a:pt x="1133" y="13020"/>
                  </a:lnTo>
                  <a:cubicBezTo>
                    <a:pt x="1133" y="13959"/>
                    <a:pt x="1894" y="14717"/>
                    <a:pt x="2833" y="14717"/>
                  </a:cubicBezTo>
                  <a:cubicBezTo>
                    <a:pt x="3769" y="14717"/>
                    <a:pt x="4530" y="13959"/>
                    <a:pt x="4530" y="13020"/>
                  </a:cubicBezTo>
                  <a:lnTo>
                    <a:pt x="4530" y="565"/>
                  </a:lnTo>
                  <a:cubicBezTo>
                    <a:pt x="4530" y="251"/>
                    <a:pt x="4276" y="0"/>
                    <a:pt x="39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308" name="Google Shape;11141;p76">
            <a:extLst>
              <a:ext uri="{FF2B5EF4-FFF2-40B4-BE49-F238E27FC236}">
                <a16:creationId xmlns:a16="http://schemas.microsoft.com/office/drawing/2014/main" xmlns="" id="{DDD0583A-27CE-4FE0-9BE7-AC0BC730AE31}"/>
              </a:ext>
            </a:extLst>
          </p:cNvPr>
          <p:cNvGrpSpPr/>
          <p:nvPr userDrawn="1"/>
        </p:nvGrpSpPr>
        <p:grpSpPr>
          <a:xfrm>
            <a:off x="4322435" y="3773035"/>
            <a:ext cx="308234" cy="308234"/>
            <a:chOff x="3270550" y="4993750"/>
            <a:chExt cx="483125" cy="483125"/>
          </a:xfrm>
        </p:grpSpPr>
        <p:sp>
          <p:nvSpPr>
            <p:cNvPr id="1309" name="Google Shape;11142;p76">
              <a:extLst>
                <a:ext uri="{FF2B5EF4-FFF2-40B4-BE49-F238E27FC236}">
                  <a16:creationId xmlns:a16="http://schemas.microsoft.com/office/drawing/2014/main" xmlns="" id="{DDF22DAE-B866-4452-94DE-9B6546FC1A1B}"/>
                </a:ext>
              </a:extLst>
            </p:cNvPr>
            <p:cNvSpPr/>
            <p:nvPr/>
          </p:nvSpPr>
          <p:spPr>
            <a:xfrm>
              <a:off x="327055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7628" y="1133"/>
                  </a:moveTo>
                  <a:cubicBezTo>
                    <a:pt x="17939" y="1133"/>
                    <a:pt x="18193" y="1386"/>
                    <a:pt x="18193" y="1700"/>
                  </a:cubicBezTo>
                  <a:lnTo>
                    <a:pt x="18193" y="17628"/>
                  </a:lnTo>
                  <a:cubicBezTo>
                    <a:pt x="18193" y="17939"/>
                    <a:pt x="17939" y="18193"/>
                    <a:pt x="17628" y="18193"/>
                  </a:cubicBezTo>
                  <a:lnTo>
                    <a:pt x="1700" y="18193"/>
                  </a:lnTo>
                  <a:cubicBezTo>
                    <a:pt x="1386" y="18193"/>
                    <a:pt x="1133" y="17939"/>
                    <a:pt x="1133" y="17628"/>
                  </a:cubicBezTo>
                  <a:lnTo>
                    <a:pt x="1133" y="1700"/>
                  </a:lnTo>
                  <a:cubicBezTo>
                    <a:pt x="1133" y="1386"/>
                    <a:pt x="1386" y="1133"/>
                    <a:pt x="1700" y="1133"/>
                  </a:cubicBezTo>
                  <a:close/>
                  <a:moveTo>
                    <a:pt x="1700" y="1"/>
                  </a:moveTo>
                  <a:cubicBezTo>
                    <a:pt x="761" y="1"/>
                    <a:pt x="1" y="761"/>
                    <a:pt x="1" y="1700"/>
                  </a:cubicBezTo>
                  <a:lnTo>
                    <a:pt x="1" y="17628"/>
                  </a:lnTo>
                  <a:cubicBezTo>
                    <a:pt x="1" y="18564"/>
                    <a:pt x="761" y="19325"/>
                    <a:pt x="1700" y="19325"/>
                  </a:cubicBezTo>
                  <a:lnTo>
                    <a:pt x="17628" y="19325"/>
                  </a:lnTo>
                  <a:cubicBezTo>
                    <a:pt x="18564" y="19325"/>
                    <a:pt x="19325" y="18564"/>
                    <a:pt x="19325" y="17628"/>
                  </a:cubicBezTo>
                  <a:lnTo>
                    <a:pt x="19325" y="1700"/>
                  </a:lnTo>
                  <a:cubicBezTo>
                    <a:pt x="19325" y="761"/>
                    <a:pt x="18564" y="1"/>
                    <a:pt x="1762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310" name="Google Shape;11143;p76">
              <a:extLst>
                <a:ext uri="{FF2B5EF4-FFF2-40B4-BE49-F238E27FC236}">
                  <a16:creationId xmlns:a16="http://schemas.microsoft.com/office/drawing/2014/main" xmlns="" id="{77629564-DE5D-4121-9111-682C7606E435}"/>
                </a:ext>
              </a:extLst>
            </p:cNvPr>
            <p:cNvSpPr/>
            <p:nvPr/>
          </p:nvSpPr>
          <p:spPr>
            <a:xfrm>
              <a:off x="3469675" y="5079600"/>
              <a:ext cx="88275" cy="85000"/>
            </a:xfrm>
            <a:custGeom>
              <a:avLst/>
              <a:gdLst/>
              <a:ahLst/>
              <a:cxnLst/>
              <a:rect l="l" t="t" r="r" b="b"/>
              <a:pathLst>
                <a:path w="3531" h="3400" extrusionOk="0">
                  <a:moveTo>
                    <a:pt x="1698" y="1135"/>
                  </a:moveTo>
                  <a:cubicBezTo>
                    <a:pt x="2202" y="1135"/>
                    <a:pt x="2456" y="1742"/>
                    <a:pt x="2099" y="2101"/>
                  </a:cubicBezTo>
                  <a:cubicBezTo>
                    <a:pt x="1983" y="2216"/>
                    <a:pt x="1842" y="2268"/>
                    <a:pt x="1703" y="2268"/>
                  </a:cubicBezTo>
                  <a:cubicBezTo>
                    <a:pt x="1411" y="2268"/>
                    <a:pt x="1133" y="2041"/>
                    <a:pt x="1133" y="1700"/>
                  </a:cubicBezTo>
                  <a:cubicBezTo>
                    <a:pt x="1133" y="1386"/>
                    <a:pt x="1384" y="1135"/>
                    <a:pt x="1698" y="1135"/>
                  </a:cubicBezTo>
                  <a:close/>
                  <a:moveTo>
                    <a:pt x="1698" y="0"/>
                  </a:moveTo>
                  <a:cubicBezTo>
                    <a:pt x="1479" y="0"/>
                    <a:pt x="1259" y="42"/>
                    <a:pt x="1049" y="129"/>
                  </a:cubicBezTo>
                  <a:cubicBezTo>
                    <a:pt x="415" y="392"/>
                    <a:pt x="1" y="1011"/>
                    <a:pt x="1" y="1700"/>
                  </a:cubicBezTo>
                  <a:cubicBezTo>
                    <a:pt x="1" y="2639"/>
                    <a:pt x="759" y="3397"/>
                    <a:pt x="1698" y="3400"/>
                  </a:cubicBezTo>
                  <a:cubicBezTo>
                    <a:pt x="2386" y="3400"/>
                    <a:pt x="3005" y="2983"/>
                    <a:pt x="3268" y="2349"/>
                  </a:cubicBezTo>
                  <a:cubicBezTo>
                    <a:pt x="3531" y="1715"/>
                    <a:pt x="3386" y="984"/>
                    <a:pt x="2900" y="498"/>
                  </a:cubicBezTo>
                  <a:cubicBezTo>
                    <a:pt x="2574" y="173"/>
                    <a:pt x="2140" y="0"/>
                    <a:pt x="16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311" name="Google Shape;11144;p76">
              <a:extLst>
                <a:ext uri="{FF2B5EF4-FFF2-40B4-BE49-F238E27FC236}">
                  <a16:creationId xmlns:a16="http://schemas.microsoft.com/office/drawing/2014/main" xmlns="" id="{1955C554-B297-4D72-BD43-95D57E012FDC}"/>
                </a:ext>
              </a:extLst>
            </p:cNvPr>
            <p:cNvSpPr/>
            <p:nvPr/>
          </p:nvSpPr>
          <p:spPr>
            <a:xfrm>
              <a:off x="3441375" y="5192875"/>
              <a:ext cx="141475" cy="198175"/>
            </a:xfrm>
            <a:custGeom>
              <a:avLst/>
              <a:gdLst/>
              <a:ahLst/>
              <a:cxnLst/>
              <a:rect l="l" t="t" r="r" b="b"/>
              <a:pathLst>
                <a:path w="5659" h="7927" extrusionOk="0">
                  <a:moveTo>
                    <a:pt x="3397" y="1133"/>
                  </a:moveTo>
                  <a:lnTo>
                    <a:pt x="3397" y="6795"/>
                  </a:lnTo>
                  <a:lnTo>
                    <a:pt x="2265" y="6795"/>
                  </a:lnTo>
                  <a:lnTo>
                    <a:pt x="2265" y="1133"/>
                  </a:lnTo>
                  <a:close/>
                  <a:moveTo>
                    <a:pt x="565" y="1"/>
                  </a:moveTo>
                  <a:cubicBezTo>
                    <a:pt x="251" y="1"/>
                    <a:pt x="1" y="251"/>
                    <a:pt x="1" y="565"/>
                  </a:cubicBezTo>
                  <a:cubicBezTo>
                    <a:pt x="1" y="879"/>
                    <a:pt x="251" y="1133"/>
                    <a:pt x="565" y="1133"/>
                  </a:cubicBezTo>
                  <a:lnTo>
                    <a:pt x="1133" y="1133"/>
                  </a:lnTo>
                  <a:lnTo>
                    <a:pt x="1133" y="6795"/>
                  </a:lnTo>
                  <a:lnTo>
                    <a:pt x="565" y="6795"/>
                  </a:lnTo>
                  <a:cubicBezTo>
                    <a:pt x="251" y="6795"/>
                    <a:pt x="1" y="7045"/>
                    <a:pt x="1" y="7359"/>
                  </a:cubicBezTo>
                  <a:cubicBezTo>
                    <a:pt x="1" y="7673"/>
                    <a:pt x="251" y="7927"/>
                    <a:pt x="565" y="7927"/>
                  </a:cubicBezTo>
                  <a:lnTo>
                    <a:pt x="5094" y="7927"/>
                  </a:lnTo>
                  <a:cubicBezTo>
                    <a:pt x="5408" y="7927"/>
                    <a:pt x="5659" y="7673"/>
                    <a:pt x="5659" y="7359"/>
                  </a:cubicBezTo>
                  <a:cubicBezTo>
                    <a:pt x="5659" y="7045"/>
                    <a:pt x="5408" y="6795"/>
                    <a:pt x="5094" y="6795"/>
                  </a:cubicBezTo>
                  <a:lnTo>
                    <a:pt x="4530" y="6795"/>
                  </a:lnTo>
                  <a:lnTo>
                    <a:pt x="4530" y="565"/>
                  </a:lnTo>
                  <a:cubicBezTo>
                    <a:pt x="4530" y="251"/>
                    <a:pt x="4276" y="1"/>
                    <a:pt x="39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sp>
        <p:nvSpPr>
          <p:cNvPr id="1312" name="Google Shape;11145;p76">
            <a:extLst>
              <a:ext uri="{FF2B5EF4-FFF2-40B4-BE49-F238E27FC236}">
                <a16:creationId xmlns:a16="http://schemas.microsoft.com/office/drawing/2014/main" xmlns="" id="{675D0482-F4CD-405E-936F-2F919039D86A}"/>
              </a:ext>
            </a:extLst>
          </p:cNvPr>
          <p:cNvSpPr/>
          <p:nvPr userDrawn="1"/>
        </p:nvSpPr>
        <p:spPr>
          <a:xfrm>
            <a:off x="1889555" y="3780151"/>
            <a:ext cx="293997" cy="294073"/>
          </a:xfrm>
          <a:custGeom>
            <a:avLst/>
            <a:gdLst/>
            <a:ahLst/>
            <a:cxnLst/>
            <a:rect l="l" t="t" r="r" b="b"/>
            <a:pathLst>
              <a:path w="19326" h="19331" extrusionOk="0">
                <a:moveTo>
                  <a:pt x="9470" y="1131"/>
                </a:moveTo>
                <a:cubicBezTo>
                  <a:pt x="9519" y="1131"/>
                  <a:pt x="9569" y="1143"/>
                  <a:pt x="9615" y="1165"/>
                </a:cubicBezTo>
                <a:lnTo>
                  <a:pt x="17504" y="5208"/>
                </a:lnTo>
                <a:lnTo>
                  <a:pt x="14283" y="6820"/>
                </a:lnTo>
                <a:lnTo>
                  <a:pt x="6360" y="2756"/>
                </a:lnTo>
                <a:lnTo>
                  <a:pt x="9325" y="1168"/>
                </a:lnTo>
                <a:cubicBezTo>
                  <a:pt x="9369" y="1143"/>
                  <a:pt x="9419" y="1131"/>
                  <a:pt x="9470" y="1131"/>
                </a:cubicBezTo>
                <a:close/>
                <a:moveTo>
                  <a:pt x="5149" y="3405"/>
                </a:moveTo>
                <a:lnTo>
                  <a:pt x="13027" y="7448"/>
                </a:lnTo>
                <a:lnTo>
                  <a:pt x="9467" y="9230"/>
                </a:lnTo>
                <a:lnTo>
                  <a:pt x="1779" y="5208"/>
                </a:lnTo>
                <a:lnTo>
                  <a:pt x="5149" y="3405"/>
                </a:lnTo>
                <a:close/>
                <a:moveTo>
                  <a:pt x="1133" y="6150"/>
                </a:moveTo>
                <a:lnTo>
                  <a:pt x="8896" y="10208"/>
                </a:lnTo>
                <a:lnTo>
                  <a:pt x="8896" y="17935"/>
                </a:lnTo>
                <a:lnTo>
                  <a:pt x="1299" y="13916"/>
                </a:lnTo>
                <a:cubicBezTo>
                  <a:pt x="1196" y="13862"/>
                  <a:pt x="1133" y="13753"/>
                  <a:pt x="1133" y="13638"/>
                </a:cubicBezTo>
                <a:lnTo>
                  <a:pt x="1133" y="6150"/>
                </a:lnTo>
                <a:close/>
                <a:moveTo>
                  <a:pt x="18190" y="6132"/>
                </a:moveTo>
                <a:lnTo>
                  <a:pt x="18190" y="13629"/>
                </a:lnTo>
                <a:cubicBezTo>
                  <a:pt x="18193" y="13744"/>
                  <a:pt x="18126" y="13853"/>
                  <a:pt x="18021" y="13907"/>
                </a:cubicBezTo>
                <a:lnTo>
                  <a:pt x="10028" y="17953"/>
                </a:lnTo>
                <a:lnTo>
                  <a:pt x="10028" y="10217"/>
                </a:lnTo>
                <a:lnTo>
                  <a:pt x="13730" y="8363"/>
                </a:lnTo>
                <a:lnTo>
                  <a:pt x="13730" y="10281"/>
                </a:lnTo>
                <a:cubicBezTo>
                  <a:pt x="13730" y="10592"/>
                  <a:pt x="13984" y="10845"/>
                  <a:pt x="14298" y="10845"/>
                </a:cubicBezTo>
                <a:cubicBezTo>
                  <a:pt x="14609" y="10845"/>
                  <a:pt x="14862" y="10592"/>
                  <a:pt x="14862" y="10281"/>
                </a:cubicBezTo>
                <a:lnTo>
                  <a:pt x="14862" y="7796"/>
                </a:lnTo>
                <a:lnTo>
                  <a:pt x="18190" y="6132"/>
                </a:lnTo>
                <a:close/>
                <a:moveTo>
                  <a:pt x="9473" y="0"/>
                </a:moveTo>
                <a:cubicBezTo>
                  <a:pt x="9238" y="0"/>
                  <a:pt x="9003" y="58"/>
                  <a:pt x="8790" y="172"/>
                </a:cubicBezTo>
                <a:lnTo>
                  <a:pt x="765" y="4468"/>
                </a:lnTo>
                <a:cubicBezTo>
                  <a:pt x="294" y="4719"/>
                  <a:pt x="1" y="5208"/>
                  <a:pt x="1" y="5739"/>
                </a:cubicBezTo>
                <a:lnTo>
                  <a:pt x="1" y="13638"/>
                </a:lnTo>
                <a:cubicBezTo>
                  <a:pt x="1" y="14173"/>
                  <a:pt x="297" y="14665"/>
                  <a:pt x="771" y="14913"/>
                </a:cubicBezTo>
                <a:lnTo>
                  <a:pt x="8796" y="19164"/>
                </a:lnTo>
                <a:cubicBezTo>
                  <a:pt x="9008" y="19275"/>
                  <a:pt x="9240" y="19331"/>
                  <a:pt x="9473" y="19331"/>
                </a:cubicBezTo>
                <a:cubicBezTo>
                  <a:pt x="9696" y="19331"/>
                  <a:pt x="9919" y="19279"/>
                  <a:pt x="10125" y="19176"/>
                </a:cubicBezTo>
                <a:lnTo>
                  <a:pt x="18534" y="14916"/>
                </a:lnTo>
                <a:cubicBezTo>
                  <a:pt x="19020" y="14671"/>
                  <a:pt x="19325" y="14173"/>
                  <a:pt x="19325" y="13629"/>
                </a:cubicBezTo>
                <a:lnTo>
                  <a:pt x="19325" y="5752"/>
                </a:lnTo>
                <a:cubicBezTo>
                  <a:pt x="19325" y="5208"/>
                  <a:pt x="19023" y="4713"/>
                  <a:pt x="18537" y="4465"/>
                </a:cubicBezTo>
                <a:lnTo>
                  <a:pt x="10131" y="160"/>
                </a:lnTo>
                <a:cubicBezTo>
                  <a:pt x="9924" y="53"/>
                  <a:pt x="9698" y="0"/>
                  <a:pt x="947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5D74"/>
              </a:solidFill>
            </a:endParaRPr>
          </a:p>
        </p:txBody>
      </p:sp>
      <p:grpSp>
        <p:nvGrpSpPr>
          <p:cNvPr id="1313" name="Google Shape;11146;p76">
            <a:extLst>
              <a:ext uri="{FF2B5EF4-FFF2-40B4-BE49-F238E27FC236}">
                <a16:creationId xmlns:a16="http://schemas.microsoft.com/office/drawing/2014/main" xmlns="" id="{3470320C-8D90-496A-B459-E1D4C80EA500}"/>
              </a:ext>
            </a:extLst>
          </p:cNvPr>
          <p:cNvGrpSpPr/>
          <p:nvPr userDrawn="1"/>
        </p:nvGrpSpPr>
        <p:grpSpPr>
          <a:xfrm>
            <a:off x="2288093" y="3780362"/>
            <a:ext cx="293997" cy="294073"/>
            <a:chOff x="4459450" y="4993700"/>
            <a:chExt cx="483150" cy="483275"/>
          </a:xfrm>
        </p:grpSpPr>
        <p:sp>
          <p:nvSpPr>
            <p:cNvPr id="1314" name="Google Shape;11147;p76">
              <a:extLst>
                <a:ext uri="{FF2B5EF4-FFF2-40B4-BE49-F238E27FC236}">
                  <a16:creationId xmlns:a16="http://schemas.microsoft.com/office/drawing/2014/main" xmlns="" id="{26D014AD-A540-4917-9283-16AC0B281B09}"/>
                </a:ext>
              </a:extLst>
            </p:cNvPr>
            <p:cNvSpPr/>
            <p:nvPr/>
          </p:nvSpPr>
          <p:spPr>
            <a:xfrm>
              <a:off x="4459450" y="4993700"/>
              <a:ext cx="483150" cy="483275"/>
            </a:xfrm>
            <a:custGeom>
              <a:avLst/>
              <a:gdLst/>
              <a:ahLst/>
              <a:cxnLst/>
              <a:rect l="l" t="t" r="r" b="b"/>
              <a:pathLst>
                <a:path w="19326" h="19331" extrusionOk="0">
                  <a:moveTo>
                    <a:pt x="9470" y="1131"/>
                  </a:moveTo>
                  <a:cubicBezTo>
                    <a:pt x="9519" y="1131"/>
                    <a:pt x="9569" y="1143"/>
                    <a:pt x="9615" y="1165"/>
                  </a:cubicBezTo>
                  <a:lnTo>
                    <a:pt x="17505" y="5208"/>
                  </a:lnTo>
                  <a:lnTo>
                    <a:pt x="14283" y="6820"/>
                  </a:lnTo>
                  <a:lnTo>
                    <a:pt x="6429" y="2720"/>
                  </a:lnTo>
                  <a:lnTo>
                    <a:pt x="9325" y="1168"/>
                  </a:lnTo>
                  <a:cubicBezTo>
                    <a:pt x="9369" y="1143"/>
                    <a:pt x="9419" y="1131"/>
                    <a:pt x="9470" y="1131"/>
                  </a:cubicBezTo>
                  <a:close/>
                  <a:moveTo>
                    <a:pt x="5221" y="3366"/>
                  </a:moveTo>
                  <a:lnTo>
                    <a:pt x="13033" y="7445"/>
                  </a:lnTo>
                  <a:lnTo>
                    <a:pt x="9467" y="9230"/>
                  </a:lnTo>
                  <a:lnTo>
                    <a:pt x="1779" y="5208"/>
                  </a:lnTo>
                  <a:lnTo>
                    <a:pt x="5221" y="3366"/>
                  </a:lnTo>
                  <a:close/>
                  <a:moveTo>
                    <a:pt x="1133" y="6150"/>
                  </a:moveTo>
                  <a:lnTo>
                    <a:pt x="8896" y="10208"/>
                  </a:lnTo>
                  <a:lnTo>
                    <a:pt x="8896" y="17935"/>
                  </a:lnTo>
                  <a:lnTo>
                    <a:pt x="1299" y="13916"/>
                  </a:lnTo>
                  <a:cubicBezTo>
                    <a:pt x="1197" y="13862"/>
                    <a:pt x="1133" y="13753"/>
                    <a:pt x="1133" y="13638"/>
                  </a:cubicBezTo>
                  <a:lnTo>
                    <a:pt x="1133" y="6150"/>
                  </a:lnTo>
                  <a:close/>
                  <a:moveTo>
                    <a:pt x="18193" y="6132"/>
                  </a:moveTo>
                  <a:lnTo>
                    <a:pt x="18193" y="13629"/>
                  </a:lnTo>
                  <a:cubicBezTo>
                    <a:pt x="18193" y="13744"/>
                    <a:pt x="18127" y="13853"/>
                    <a:pt x="18021" y="13907"/>
                  </a:cubicBezTo>
                  <a:lnTo>
                    <a:pt x="10028" y="17953"/>
                  </a:lnTo>
                  <a:lnTo>
                    <a:pt x="10028" y="10217"/>
                  </a:lnTo>
                  <a:lnTo>
                    <a:pt x="13730" y="8363"/>
                  </a:lnTo>
                  <a:lnTo>
                    <a:pt x="13730" y="10281"/>
                  </a:lnTo>
                  <a:cubicBezTo>
                    <a:pt x="13730" y="10592"/>
                    <a:pt x="13984" y="10845"/>
                    <a:pt x="14298" y="10845"/>
                  </a:cubicBezTo>
                  <a:cubicBezTo>
                    <a:pt x="14609" y="10845"/>
                    <a:pt x="14863" y="10592"/>
                    <a:pt x="14863" y="10281"/>
                  </a:cubicBezTo>
                  <a:lnTo>
                    <a:pt x="14863" y="7796"/>
                  </a:lnTo>
                  <a:lnTo>
                    <a:pt x="18193" y="6132"/>
                  </a:lnTo>
                  <a:close/>
                  <a:moveTo>
                    <a:pt x="9472" y="0"/>
                  </a:moveTo>
                  <a:cubicBezTo>
                    <a:pt x="9237" y="0"/>
                    <a:pt x="9002" y="58"/>
                    <a:pt x="8787" y="172"/>
                  </a:cubicBezTo>
                  <a:lnTo>
                    <a:pt x="765" y="4468"/>
                  </a:lnTo>
                  <a:cubicBezTo>
                    <a:pt x="294" y="4719"/>
                    <a:pt x="1" y="5208"/>
                    <a:pt x="1" y="5739"/>
                  </a:cubicBezTo>
                  <a:lnTo>
                    <a:pt x="1" y="13638"/>
                  </a:lnTo>
                  <a:cubicBezTo>
                    <a:pt x="1" y="14173"/>
                    <a:pt x="297" y="14665"/>
                    <a:pt x="771" y="14913"/>
                  </a:cubicBezTo>
                  <a:lnTo>
                    <a:pt x="8796" y="19164"/>
                  </a:lnTo>
                  <a:cubicBezTo>
                    <a:pt x="9008" y="19275"/>
                    <a:pt x="9240" y="19331"/>
                    <a:pt x="9473" y="19331"/>
                  </a:cubicBezTo>
                  <a:cubicBezTo>
                    <a:pt x="9696" y="19331"/>
                    <a:pt x="9920" y="19279"/>
                    <a:pt x="10125" y="19176"/>
                  </a:cubicBezTo>
                  <a:lnTo>
                    <a:pt x="18534" y="14916"/>
                  </a:lnTo>
                  <a:cubicBezTo>
                    <a:pt x="19020" y="14671"/>
                    <a:pt x="19325" y="14173"/>
                    <a:pt x="19325" y="13629"/>
                  </a:cubicBezTo>
                  <a:lnTo>
                    <a:pt x="19325" y="5752"/>
                  </a:lnTo>
                  <a:cubicBezTo>
                    <a:pt x="19325" y="5208"/>
                    <a:pt x="19023" y="4713"/>
                    <a:pt x="18537" y="4465"/>
                  </a:cubicBezTo>
                  <a:lnTo>
                    <a:pt x="10128" y="160"/>
                  </a:lnTo>
                  <a:cubicBezTo>
                    <a:pt x="9922" y="53"/>
                    <a:pt x="9697" y="0"/>
                    <a:pt x="94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315" name="Google Shape;11148;p76">
              <a:extLst>
                <a:ext uri="{FF2B5EF4-FFF2-40B4-BE49-F238E27FC236}">
                  <a16:creationId xmlns:a16="http://schemas.microsoft.com/office/drawing/2014/main" xmlns="" id="{04CDF41A-F70C-47E7-A8B1-BCC202E9A5F2}"/>
                </a:ext>
              </a:extLst>
            </p:cNvPr>
            <p:cNvSpPr/>
            <p:nvPr/>
          </p:nvSpPr>
          <p:spPr>
            <a:xfrm>
              <a:off x="4530800" y="5235675"/>
              <a:ext cx="99650" cy="118650"/>
            </a:xfrm>
            <a:custGeom>
              <a:avLst/>
              <a:gdLst/>
              <a:ahLst/>
              <a:cxnLst/>
              <a:rect l="l" t="t" r="r" b="b"/>
              <a:pathLst>
                <a:path w="3986" h="4746" extrusionOk="0">
                  <a:moveTo>
                    <a:pt x="859" y="1"/>
                  </a:moveTo>
                  <a:cubicBezTo>
                    <a:pt x="757" y="1"/>
                    <a:pt x="654" y="28"/>
                    <a:pt x="562" y="85"/>
                  </a:cubicBezTo>
                  <a:cubicBezTo>
                    <a:pt x="296" y="251"/>
                    <a:pt x="215" y="596"/>
                    <a:pt x="378" y="861"/>
                  </a:cubicBezTo>
                  <a:lnTo>
                    <a:pt x="1136" y="2081"/>
                  </a:lnTo>
                  <a:lnTo>
                    <a:pt x="432" y="2374"/>
                  </a:lnTo>
                  <a:cubicBezTo>
                    <a:pt x="139" y="2492"/>
                    <a:pt x="0" y="2827"/>
                    <a:pt x="121" y="3117"/>
                  </a:cubicBezTo>
                  <a:cubicBezTo>
                    <a:pt x="211" y="3335"/>
                    <a:pt x="422" y="3466"/>
                    <a:pt x="644" y="3466"/>
                  </a:cubicBezTo>
                  <a:cubicBezTo>
                    <a:pt x="719" y="3466"/>
                    <a:pt x="796" y="3451"/>
                    <a:pt x="870" y="3419"/>
                  </a:cubicBezTo>
                  <a:lnTo>
                    <a:pt x="1742" y="3054"/>
                  </a:lnTo>
                  <a:lnTo>
                    <a:pt x="2627" y="4476"/>
                  </a:lnTo>
                  <a:cubicBezTo>
                    <a:pt x="2733" y="4650"/>
                    <a:pt x="2919" y="4746"/>
                    <a:pt x="3110" y="4746"/>
                  </a:cubicBezTo>
                  <a:cubicBezTo>
                    <a:pt x="3212" y="4746"/>
                    <a:pt x="3316" y="4718"/>
                    <a:pt x="3409" y="4660"/>
                  </a:cubicBezTo>
                  <a:cubicBezTo>
                    <a:pt x="3675" y="4494"/>
                    <a:pt x="3756" y="4144"/>
                    <a:pt x="3587" y="3878"/>
                  </a:cubicBezTo>
                  <a:lnTo>
                    <a:pt x="2802" y="2613"/>
                  </a:lnTo>
                  <a:lnTo>
                    <a:pt x="3560" y="2296"/>
                  </a:lnTo>
                  <a:cubicBezTo>
                    <a:pt x="3850" y="2175"/>
                    <a:pt x="3986" y="1843"/>
                    <a:pt x="3865" y="1556"/>
                  </a:cubicBezTo>
                  <a:cubicBezTo>
                    <a:pt x="3774" y="1338"/>
                    <a:pt x="3564" y="1207"/>
                    <a:pt x="3343" y="1207"/>
                  </a:cubicBezTo>
                  <a:cubicBezTo>
                    <a:pt x="3270" y="1207"/>
                    <a:pt x="3196" y="1221"/>
                    <a:pt x="3125" y="1251"/>
                  </a:cubicBezTo>
                  <a:lnTo>
                    <a:pt x="2195" y="1637"/>
                  </a:lnTo>
                  <a:lnTo>
                    <a:pt x="1338" y="264"/>
                  </a:lnTo>
                  <a:cubicBezTo>
                    <a:pt x="1230" y="93"/>
                    <a:pt x="1047" y="1"/>
                    <a:pt x="8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1316" name="Google Shape;11149;p76">
            <a:extLst>
              <a:ext uri="{FF2B5EF4-FFF2-40B4-BE49-F238E27FC236}">
                <a16:creationId xmlns:a16="http://schemas.microsoft.com/office/drawing/2014/main" xmlns="" id="{2F64E716-9B69-4F1F-862A-9613801D133B}"/>
              </a:ext>
            </a:extLst>
          </p:cNvPr>
          <p:cNvGrpSpPr/>
          <p:nvPr userDrawn="1"/>
        </p:nvGrpSpPr>
        <p:grpSpPr>
          <a:xfrm>
            <a:off x="2686471" y="3780362"/>
            <a:ext cx="293997" cy="294073"/>
            <a:chOff x="5053900" y="4993700"/>
            <a:chExt cx="483150" cy="483275"/>
          </a:xfrm>
        </p:grpSpPr>
        <p:sp>
          <p:nvSpPr>
            <p:cNvPr id="1317" name="Google Shape;11150;p76">
              <a:extLst>
                <a:ext uri="{FF2B5EF4-FFF2-40B4-BE49-F238E27FC236}">
                  <a16:creationId xmlns:a16="http://schemas.microsoft.com/office/drawing/2014/main" xmlns="" id="{11D96E46-6604-4466-B732-66F50E300D7D}"/>
                </a:ext>
              </a:extLst>
            </p:cNvPr>
            <p:cNvSpPr/>
            <p:nvPr/>
          </p:nvSpPr>
          <p:spPr>
            <a:xfrm>
              <a:off x="5053900" y="4993700"/>
              <a:ext cx="483150" cy="483275"/>
            </a:xfrm>
            <a:custGeom>
              <a:avLst/>
              <a:gdLst/>
              <a:ahLst/>
              <a:cxnLst/>
              <a:rect l="l" t="t" r="r" b="b"/>
              <a:pathLst>
                <a:path w="19326" h="19331" extrusionOk="0">
                  <a:moveTo>
                    <a:pt x="9470" y="1131"/>
                  </a:moveTo>
                  <a:cubicBezTo>
                    <a:pt x="9519" y="1131"/>
                    <a:pt x="9569" y="1143"/>
                    <a:pt x="9615" y="1165"/>
                  </a:cubicBezTo>
                  <a:lnTo>
                    <a:pt x="17505" y="5208"/>
                  </a:lnTo>
                  <a:lnTo>
                    <a:pt x="14283" y="6820"/>
                  </a:lnTo>
                  <a:lnTo>
                    <a:pt x="6429" y="2720"/>
                  </a:lnTo>
                  <a:lnTo>
                    <a:pt x="9325" y="1168"/>
                  </a:lnTo>
                  <a:cubicBezTo>
                    <a:pt x="9369" y="1143"/>
                    <a:pt x="9419" y="1131"/>
                    <a:pt x="9470" y="1131"/>
                  </a:cubicBezTo>
                  <a:close/>
                  <a:moveTo>
                    <a:pt x="5222" y="3366"/>
                  </a:moveTo>
                  <a:lnTo>
                    <a:pt x="13033" y="7445"/>
                  </a:lnTo>
                  <a:lnTo>
                    <a:pt x="9467" y="9230"/>
                  </a:lnTo>
                  <a:lnTo>
                    <a:pt x="1779" y="5208"/>
                  </a:lnTo>
                  <a:lnTo>
                    <a:pt x="5222" y="3366"/>
                  </a:lnTo>
                  <a:close/>
                  <a:moveTo>
                    <a:pt x="1133" y="6150"/>
                  </a:moveTo>
                  <a:lnTo>
                    <a:pt x="8896" y="10208"/>
                  </a:lnTo>
                  <a:lnTo>
                    <a:pt x="8896" y="17935"/>
                  </a:lnTo>
                  <a:lnTo>
                    <a:pt x="1299" y="13916"/>
                  </a:lnTo>
                  <a:cubicBezTo>
                    <a:pt x="1197" y="13862"/>
                    <a:pt x="1133" y="13753"/>
                    <a:pt x="1133" y="13638"/>
                  </a:cubicBezTo>
                  <a:lnTo>
                    <a:pt x="1133" y="6150"/>
                  </a:lnTo>
                  <a:close/>
                  <a:moveTo>
                    <a:pt x="18193" y="6132"/>
                  </a:moveTo>
                  <a:lnTo>
                    <a:pt x="18193" y="13629"/>
                  </a:lnTo>
                  <a:cubicBezTo>
                    <a:pt x="18193" y="13744"/>
                    <a:pt x="18127" y="13853"/>
                    <a:pt x="18021" y="13907"/>
                  </a:cubicBezTo>
                  <a:lnTo>
                    <a:pt x="10029" y="17953"/>
                  </a:lnTo>
                  <a:lnTo>
                    <a:pt x="10029" y="10217"/>
                  </a:lnTo>
                  <a:lnTo>
                    <a:pt x="13730" y="8363"/>
                  </a:lnTo>
                  <a:lnTo>
                    <a:pt x="13730" y="10281"/>
                  </a:lnTo>
                  <a:cubicBezTo>
                    <a:pt x="13730" y="10592"/>
                    <a:pt x="13984" y="10845"/>
                    <a:pt x="14298" y="10845"/>
                  </a:cubicBezTo>
                  <a:cubicBezTo>
                    <a:pt x="14609" y="10845"/>
                    <a:pt x="14863" y="10592"/>
                    <a:pt x="14863" y="10281"/>
                  </a:cubicBezTo>
                  <a:lnTo>
                    <a:pt x="14863" y="7796"/>
                  </a:lnTo>
                  <a:lnTo>
                    <a:pt x="18193" y="6132"/>
                  </a:lnTo>
                  <a:close/>
                  <a:moveTo>
                    <a:pt x="9472" y="0"/>
                  </a:moveTo>
                  <a:cubicBezTo>
                    <a:pt x="9237" y="0"/>
                    <a:pt x="9002" y="58"/>
                    <a:pt x="8788" y="172"/>
                  </a:cubicBezTo>
                  <a:lnTo>
                    <a:pt x="765" y="4468"/>
                  </a:lnTo>
                  <a:cubicBezTo>
                    <a:pt x="294" y="4719"/>
                    <a:pt x="1" y="5208"/>
                    <a:pt x="1" y="5739"/>
                  </a:cubicBezTo>
                  <a:lnTo>
                    <a:pt x="1" y="13638"/>
                  </a:lnTo>
                  <a:cubicBezTo>
                    <a:pt x="1" y="14173"/>
                    <a:pt x="297" y="14665"/>
                    <a:pt x="771" y="14913"/>
                  </a:cubicBezTo>
                  <a:lnTo>
                    <a:pt x="8797" y="19164"/>
                  </a:lnTo>
                  <a:cubicBezTo>
                    <a:pt x="9008" y="19275"/>
                    <a:pt x="9240" y="19331"/>
                    <a:pt x="9473" y="19331"/>
                  </a:cubicBezTo>
                  <a:cubicBezTo>
                    <a:pt x="9696" y="19331"/>
                    <a:pt x="9920" y="19279"/>
                    <a:pt x="10125" y="19176"/>
                  </a:cubicBezTo>
                  <a:lnTo>
                    <a:pt x="18534" y="14916"/>
                  </a:lnTo>
                  <a:cubicBezTo>
                    <a:pt x="19020" y="14671"/>
                    <a:pt x="19325" y="14173"/>
                    <a:pt x="19325" y="13629"/>
                  </a:cubicBezTo>
                  <a:lnTo>
                    <a:pt x="19325" y="5752"/>
                  </a:lnTo>
                  <a:cubicBezTo>
                    <a:pt x="19325" y="5208"/>
                    <a:pt x="19023" y="4713"/>
                    <a:pt x="18537" y="4465"/>
                  </a:cubicBezTo>
                  <a:lnTo>
                    <a:pt x="10128" y="160"/>
                  </a:lnTo>
                  <a:cubicBezTo>
                    <a:pt x="9923" y="53"/>
                    <a:pt x="9698" y="0"/>
                    <a:pt x="94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318" name="Google Shape;11151;p76">
              <a:extLst>
                <a:ext uri="{FF2B5EF4-FFF2-40B4-BE49-F238E27FC236}">
                  <a16:creationId xmlns:a16="http://schemas.microsoft.com/office/drawing/2014/main" xmlns="" id="{B4576BB8-F620-4687-BCA5-F16047A203B2}"/>
                </a:ext>
              </a:extLst>
            </p:cNvPr>
            <p:cNvSpPr/>
            <p:nvPr/>
          </p:nvSpPr>
          <p:spPr>
            <a:xfrm>
              <a:off x="5123725" y="5264025"/>
              <a:ext cx="105200" cy="61775"/>
            </a:xfrm>
            <a:custGeom>
              <a:avLst/>
              <a:gdLst/>
              <a:ahLst/>
              <a:cxnLst/>
              <a:rect l="l" t="t" r="r" b="b"/>
              <a:pathLst>
                <a:path w="4208" h="2471" extrusionOk="0">
                  <a:moveTo>
                    <a:pt x="3561" y="1"/>
                  </a:moveTo>
                  <a:cubicBezTo>
                    <a:pt x="3462" y="1"/>
                    <a:pt x="3362" y="26"/>
                    <a:pt x="3271" y="81"/>
                  </a:cubicBezTo>
                  <a:lnTo>
                    <a:pt x="1523" y="1122"/>
                  </a:lnTo>
                  <a:lnTo>
                    <a:pt x="1139" y="449"/>
                  </a:lnTo>
                  <a:cubicBezTo>
                    <a:pt x="1035" y="266"/>
                    <a:pt x="844" y="162"/>
                    <a:pt x="647" y="162"/>
                  </a:cubicBezTo>
                  <a:cubicBezTo>
                    <a:pt x="551" y="162"/>
                    <a:pt x="455" y="187"/>
                    <a:pt x="366" y="238"/>
                  </a:cubicBezTo>
                  <a:cubicBezTo>
                    <a:pt x="95" y="392"/>
                    <a:pt x="1" y="736"/>
                    <a:pt x="155" y="1008"/>
                  </a:cubicBezTo>
                  <a:lnTo>
                    <a:pt x="825" y="2185"/>
                  </a:lnTo>
                  <a:lnTo>
                    <a:pt x="831" y="2191"/>
                  </a:lnTo>
                  <a:cubicBezTo>
                    <a:pt x="831" y="2194"/>
                    <a:pt x="831" y="2194"/>
                    <a:pt x="831" y="2194"/>
                  </a:cubicBezTo>
                  <a:cubicBezTo>
                    <a:pt x="834" y="2200"/>
                    <a:pt x="837" y="2203"/>
                    <a:pt x="840" y="2206"/>
                  </a:cubicBezTo>
                  <a:lnTo>
                    <a:pt x="849" y="2224"/>
                  </a:lnTo>
                  <a:lnTo>
                    <a:pt x="861" y="2240"/>
                  </a:lnTo>
                  <a:lnTo>
                    <a:pt x="874" y="2255"/>
                  </a:lnTo>
                  <a:lnTo>
                    <a:pt x="883" y="2270"/>
                  </a:lnTo>
                  <a:lnTo>
                    <a:pt x="898" y="2282"/>
                  </a:lnTo>
                  <a:lnTo>
                    <a:pt x="910" y="2297"/>
                  </a:lnTo>
                  <a:lnTo>
                    <a:pt x="922" y="2312"/>
                  </a:lnTo>
                  <a:lnTo>
                    <a:pt x="937" y="2324"/>
                  </a:lnTo>
                  <a:lnTo>
                    <a:pt x="949" y="2336"/>
                  </a:lnTo>
                  <a:lnTo>
                    <a:pt x="964" y="2348"/>
                  </a:lnTo>
                  <a:cubicBezTo>
                    <a:pt x="970" y="2351"/>
                    <a:pt x="973" y="2354"/>
                    <a:pt x="979" y="2357"/>
                  </a:cubicBezTo>
                  <a:lnTo>
                    <a:pt x="994" y="2369"/>
                  </a:lnTo>
                  <a:lnTo>
                    <a:pt x="1009" y="2378"/>
                  </a:lnTo>
                  <a:lnTo>
                    <a:pt x="1028" y="2391"/>
                  </a:lnTo>
                  <a:lnTo>
                    <a:pt x="1040" y="2400"/>
                  </a:lnTo>
                  <a:lnTo>
                    <a:pt x="1058" y="2409"/>
                  </a:lnTo>
                  <a:lnTo>
                    <a:pt x="1073" y="2415"/>
                  </a:lnTo>
                  <a:cubicBezTo>
                    <a:pt x="1079" y="2418"/>
                    <a:pt x="1085" y="2421"/>
                    <a:pt x="1091" y="2424"/>
                  </a:cubicBezTo>
                  <a:lnTo>
                    <a:pt x="1106" y="2430"/>
                  </a:lnTo>
                  <a:lnTo>
                    <a:pt x="1124" y="2436"/>
                  </a:lnTo>
                  <a:lnTo>
                    <a:pt x="1139" y="2442"/>
                  </a:lnTo>
                  <a:lnTo>
                    <a:pt x="1160" y="2448"/>
                  </a:lnTo>
                  <a:lnTo>
                    <a:pt x="1176" y="2454"/>
                  </a:lnTo>
                  <a:lnTo>
                    <a:pt x="1197" y="2457"/>
                  </a:lnTo>
                  <a:lnTo>
                    <a:pt x="1212" y="2460"/>
                  </a:lnTo>
                  <a:lnTo>
                    <a:pt x="1233" y="2463"/>
                  </a:lnTo>
                  <a:lnTo>
                    <a:pt x="1245" y="2466"/>
                  </a:lnTo>
                  <a:cubicBezTo>
                    <a:pt x="1254" y="2466"/>
                    <a:pt x="1263" y="2466"/>
                    <a:pt x="1269" y="2469"/>
                  </a:cubicBezTo>
                  <a:cubicBezTo>
                    <a:pt x="1272" y="2470"/>
                    <a:pt x="1274" y="2470"/>
                    <a:pt x="1276" y="2470"/>
                  </a:cubicBezTo>
                  <a:cubicBezTo>
                    <a:pt x="1279" y="2470"/>
                    <a:pt x="1279" y="2469"/>
                    <a:pt x="1281" y="2469"/>
                  </a:cubicBezTo>
                  <a:lnTo>
                    <a:pt x="1369" y="2469"/>
                  </a:lnTo>
                  <a:lnTo>
                    <a:pt x="1393" y="2466"/>
                  </a:lnTo>
                  <a:lnTo>
                    <a:pt x="1408" y="2463"/>
                  </a:lnTo>
                  <a:cubicBezTo>
                    <a:pt x="1414" y="2463"/>
                    <a:pt x="1420" y="2463"/>
                    <a:pt x="1426" y="2460"/>
                  </a:cubicBezTo>
                  <a:lnTo>
                    <a:pt x="1444" y="2457"/>
                  </a:lnTo>
                  <a:lnTo>
                    <a:pt x="1462" y="2451"/>
                  </a:lnTo>
                  <a:lnTo>
                    <a:pt x="1480" y="2448"/>
                  </a:lnTo>
                  <a:lnTo>
                    <a:pt x="1499" y="2442"/>
                  </a:lnTo>
                  <a:lnTo>
                    <a:pt x="1517" y="2436"/>
                  </a:lnTo>
                  <a:cubicBezTo>
                    <a:pt x="1523" y="2433"/>
                    <a:pt x="1529" y="2430"/>
                    <a:pt x="1535" y="2427"/>
                  </a:cubicBezTo>
                  <a:lnTo>
                    <a:pt x="1553" y="2421"/>
                  </a:lnTo>
                  <a:lnTo>
                    <a:pt x="1568" y="2412"/>
                  </a:lnTo>
                  <a:lnTo>
                    <a:pt x="1586" y="2403"/>
                  </a:lnTo>
                  <a:cubicBezTo>
                    <a:pt x="1589" y="2403"/>
                    <a:pt x="1595" y="2400"/>
                    <a:pt x="1598" y="2397"/>
                  </a:cubicBezTo>
                  <a:cubicBezTo>
                    <a:pt x="1600" y="2395"/>
                    <a:pt x="1600" y="2395"/>
                    <a:pt x="1601" y="2395"/>
                  </a:cubicBezTo>
                  <a:cubicBezTo>
                    <a:pt x="1601" y="2395"/>
                    <a:pt x="1601" y="2395"/>
                    <a:pt x="1601" y="2394"/>
                  </a:cubicBezTo>
                  <a:lnTo>
                    <a:pt x="1607" y="2391"/>
                  </a:lnTo>
                  <a:lnTo>
                    <a:pt x="3851" y="1053"/>
                  </a:lnTo>
                  <a:cubicBezTo>
                    <a:pt x="4119" y="893"/>
                    <a:pt x="4207" y="546"/>
                    <a:pt x="4047" y="277"/>
                  </a:cubicBezTo>
                  <a:cubicBezTo>
                    <a:pt x="3941" y="99"/>
                    <a:pt x="3753" y="1"/>
                    <a:pt x="35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sp>
        <p:nvSpPr>
          <p:cNvPr id="1319" name="Google Shape;6;p1">
            <a:extLst>
              <a:ext uri="{FF2B5EF4-FFF2-40B4-BE49-F238E27FC236}">
                <a16:creationId xmlns:a16="http://schemas.microsoft.com/office/drawing/2014/main" xmlns="" id="{D4995120-E93A-4F5B-BB2E-93B50063070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20000" y="540000"/>
            <a:ext cx="7704000" cy="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 Medium"/>
              <a:buNone/>
              <a:defRPr sz="2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s-CO" dirty="0"/>
              <a:t>ICONOS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445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 userDrawn="1">
  <p:cSld name="1_Big 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5D891889-FA30-41E7-9FDC-39D8B6F86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3452" y="164564"/>
            <a:ext cx="1047948" cy="270549"/>
          </a:xfrm>
          <a:prstGeom prst="rect">
            <a:avLst/>
          </a:prstGeom>
        </p:spPr>
      </p:pic>
      <p:sp>
        <p:nvSpPr>
          <p:cNvPr id="1022" name="Rectángulo 1021">
            <a:extLst>
              <a:ext uri="{FF2B5EF4-FFF2-40B4-BE49-F238E27FC236}">
                <a16:creationId xmlns:a16="http://schemas.microsoft.com/office/drawing/2014/main" xmlns="" id="{D3B9E426-E084-4B53-B89E-32D99AFAD874}"/>
              </a:ext>
            </a:extLst>
          </p:cNvPr>
          <p:cNvSpPr/>
          <p:nvPr userDrawn="1"/>
        </p:nvSpPr>
        <p:spPr>
          <a:xfrm>
            <a:off x="251791" y="1351724"/>
            <a:ext cx="8613913" cy="34284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19" name="Google Shape;6;p1">
            <a:extLst>
              <a:ext uri="{FF2B5EF4-FFF2-40B4-BE49-F238E27FC236}">
                <a16:creationId xmlns:a16="http://schemas.microsoft.com/office/drawing/2014/main" xmlns="" id="{D4995120-E93A-4F5B-BB2E-93B50063070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20000" y="540000"/>
            <a:ext cx="7704000" cy="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 Medium"/>
              <a:buNone/>
              <a:defRPr sz="2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s-CO" dirty="0"/>
              <a:t>ICONOS</a:t>
            </a:r>
            <a:endParaRPr dirty="0"/>
          </a:p>
        </p:txBody>
      </p:sp>
      <p:grpSp>
        <p:nvGrpSpPr>
          <p:cNvPr id="301" name="Google Shape;11450;p78">
            <a:extLst>
              <a:ext uri="{FF2B5EF4-FFF2-40B4-BE49-F238E27FC236}">
                <a16:creationId xmlns:a16="http://schemas.microsoft.com/office/drawing/2014/main" xmlns="" id="{2E262FC9-B1BA-48C8-8B80-7F5948876D3B}"/>
              </a:ext>
            </a:extLst>
          </p:cNvPr>
          <p:cNvGrpSpPr/>
          <p:nvPr userDrawn="1"/>
        </p:nvGrpSpPr>
        <p:grpSpPr>
          <a:xfrm>
            <a:off x="854368" y="1541720"/>
            <a:ext cx="366269" cy="366240"/>
            <a:chOff x="-65131525" y="1914325"/>
            <a:chExt cx="316650" cy="316625"/>
          </a:xfrm>
        </p:grpSpPr>
        <p:sp>
          <p:nvSpPr>
            <p:cNvPr id="302" name="Google Shape;11451;p78">
              <a:extLst>
                <a:ext uri="{FF2B5EF4-FFF2-40B4-BE49-F238E27FC236}">
                  <a16:creationId xmlns:a16="http://schemas.microsoft.com/office/drawing/2014/main" xmlns="" id="{2D4FFE00-2B50-42BD-B823-65D060156220}"/>
                </a:ext>
              </a:extLst>
            </p:cNvPr>
            <p:cNvSpPr/>
            <p:nvPr/>
          </p:nvSpPr>
          <p:spPr>
            <a:xfrm>
              <a:off x="-65024400" y="1949750"/>
              <a:ext cx="103175" cy="247350"/>
            </a:xfrm>
            <a:custGeom>
              <a:avLst/>
              <a:gdLst/>
              <a:ahLst/>
              <a:cxnLst/>
              <a:rect l="l" t="t" r="r" b="b"/>
              <a:pathLst>
                <a:path w="4127" h="9894" extrusionOk="0">
                  <a:moveTo>
                    <a:pt x="2048" y="1"/>
                  </a:moveTo>
                  <a:cubicBezTo>
                    <a:pt x="1859" y="1"/>
                    <a:pt x="1638" y="190"/>
                    <a:pt x="1638" y="379"/>
                  </a:cubicBezTo>
                  <a:lnTo>
                    <a:pt x="1638" y="851"/>
                  </a:lnTo>
                  <a:cubicBezTo>
                    <a:pt x="725" y="1040"/>
                    <a:pt x="0" y="1891"/>
                    <a:pt x="0" y="2868"/>
                  </a:cubicBezTo>
                  <a:cubicBezTo>
                    <a:pt x="0" y="3970"/>
                    <a:pt x="977" y="4632"/>
                    <a:pt x="1827" y="5262"/>
                  </a:cubicBezTo>
                  <a:cubicBezTo>
                    <a:pt x="2552" y="5829"/>
                    <a:pt x="3308" y="6333"/>
                    <a:pt x="3308" y="6995"/>
                  </a:cubicBezTo>
                  <a:cubicBezTo>
                    <a:pt x="3308" y="7656"/>
                    <a:pt x="2772" y="8255"/>
                    <a:pt x="2079" y="8255"/>
                  </a:cubicBezTo>
                  <a:cubicBezTo>
                    <a:pt x="1418" y="8255"/>
                    <a:pt x="851" y="7688"/>
                    <a:pt x="851" y="6995"/>
                  </a:cubicBezTo>
                  <a:cubicBezTo>
                    <a:pt x="851" y="6774"/>
                    <a:pt x="662" y="6617"/>
                    <a:pt x="441" y="6617"/>
                  </a:cubicBezTo>
                  <a:cubicBezTo>
                    <a:pt x="189" y="6617"/>
                    <a:pt x="32" y="6806"/>
                    <a:pt x="32" y="6995"/>
                  </a:cubicBezTo>
                  <a:cubicBezTo>
                    <a:pt x="32" y="7971"/>
                    <a:pt x="756" y="8854"/>
                    <a:pt x="1701" y="9011"/>
                  </a:cubicBezTo>
                  <a:lnTo>
                    <a:pt x="1701" y="9484"/>
                  </a:lnTo>
                  <a:cubicBezTo>
                    <a:pt x="1701" y="9704"/>
                    <a:pt x="1890" y="9893"/>
                    <a:pt x="2079" y="9893"/>
                  </a:cubicBezTo>
                  <a:cubicBezTo>
                    <a:pt x="2268" y="9893"/>
                    <a:pt x="2489" y="9704"/>
                    <a:pt x="2489" y="9484"/>
                  </a:cubicBezTo>
                  <a:lnTo>
                    <a:pt x="2489" y="9011"/>
                  </a:lnTo>
                  <a:cubicBezTo>
                    <a:pt x="3434" y="8791"/>
                    <a:pt x="4127" y="7971"/>
                    <a:pt x="4127" y="6995"/>
                  </a:cubicBezTo>
                  <a:cubicBezTo>
                    <a:pt x="4127" y="5892"/>
                    <a:pt x="3151" y="5231"/>
                    <a:pt x="2331" y="4600"/>
                  </a:cubicBezTo>
                  <a:cubicBezTo>
                    <a:pt x="1575" y="4033"/>
                    <a:pt x="819" y="3529"/>
                    <a:pt x="819" y="2868"/>
                  </a:cubicBezTo>
                  <a:cubicBezTo>
                    <a:pt x="788" y="2143"/>
                    <a:pt x="1386" y="1607"/>
                    <a:pt x="2048" y="1607"/>
                  </a:cubicBezTo>
                  <a:cubicBezTo>
                    <a:pt x="2709" y="1607"/>
                    <a:pt x="3277" y="2143"/>
                    <a:pt x="3277" y="2868"/>
                  </a:cubicBezTo>
                  <a:cubicBezTo>
                    <a:pt x="3277" y="3088"/>
                    <a:pt x="3466" y="3246"/>
                    <a:pt x="3686" y="3246"/>
                  </a:cubicBezTo>
                  <a:cubicBezTo>
                    <a:pt x="3938" y="3246"/>
                    <a:pt x="4096" y="3057"/>
                    <a:pt x="4096" y="2868"/>
                  </a:cubicBezTo>
                  <a:cubicBezTo>
                    <a:pt x="4096" y="1891"/>
                    <a:pt x="3371" y="1009"/>
                    <a:pt x="2426" y="851"/>
                  </a:cubicBezTo>
                  <a:lnTo>
                    <a:pt x="2426" y="379"/>
                  </a:lnTo>
                  <a:cubicBezTo>
                    <a:pt x="2426" y="158"/>
                    <a:pt x="2237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11452;p78">
              <a:extLst>
                <a:ext uri="{FF2B5EF4-FFF2-40B4-BE49-F238E27FC236}">
                  <a16:creationId xmlns:a16="http://schemas.microsoft.com/office/drawing/2014/main" xmlns="" id="{4538DE1E-172D-4ED0-A24F-141D0DA7F91F}"/>
                </a:ext>
              </a:extLst>
            </p:cNvPr>
            <p:cNvSpPr/>
            <p:nvPr/>
          </p:nvSpPr>
          <p:spPr>
            <a:xfrm>
              <a:off x="-65131525" y="1914325"/>
              <a:ext cx="316650" cy="316625"/>
            </a:xfrm>
            <a:custGeom>
              <a:avLst/>
              <a:gdLst/>
              <a:ahLst/>
              <a:cxnLst/>
              <a:rect l="l" t="t" r="r" b="b"/>
              <a:pathLst>
                <a:path w="12666" h="12665" extrusionOk="0">
                  <a:moveTo>
                    <a:pt x="6333" y="819"/>
                  </a:moveTo>
                  <a:cubicBezTo>
                    <a:pt x="9357" y="819"/>
                    <a:pt x="11846" y="3308"/>
                    <a:pt x="11846" y="6332"/>
                  </a:cubicBezTo>
                  <a:cubicBezTo>
                    <a:pt x="11846" y="9357"/>
                    <a:pt x="9357" y="11846"/>
                    <a:pt x="6333" y="11846"/>
                  </a:cubicBezTo>
                  <a:cubicBezTo>
                    <a:pt x="3308" y="11846"/>
                    <a:pt x="819" y="9357"/>
                    <a:pt x="819" y="6332"/>
                  </a:cubicBezTo>
                  <a:cubicBezTo>
                    <a:pt x="819" y="3308"/>
                    <a:pt x="3308" y="819"/>
                    <a:pt x="6333" y="819"/>
                  </a:cubicBezTo>
                  <a:close/>
                  <a:moveTo>
                    <a:pt x="6333" y="0"/>
                  </a:moveTo>
                  <a:cubicBezTo>
                    <a:pt x="2836" y="0"/>
                    <a:pt x="0" y="2835"/>
                    <a:pt x="0" y="6332"/>
                  </a:cubicBezTo>
                  <a:cubicBezTo>
                    <a:pt x="0" y="9830"/>
                    <a:pt x="2836" y="12665"/>
                    <a:pt x="6333" y="12665"/>
                  </a:cubicBezTo>
                  <a:cubicBezTo>
                    <a:pt x="9830" y="12665"/>
                    <a:pt x="12665" y="9830"/>
                    <a:pt x="12665" y="6332"/>
                  </a:cubicBezTo>
                  <a:cubicBezTo>
                    <a:pt x="12665" y="2835"/>
                    <a:pt x="9830" y="0"/>
                    <a:pt x="63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4" name="Google Shape;11453;p78">
            <a:extLst>
              <a:ext uri="{FF2B5EF4-FFF2-40B4-BE49-F238E27FC236}">
                <a16:creationId xmlns:a16="http://schemas.microsoft.com/office/drawing/2014/main" xmlns="" id="{C5221DEA-CB29-4BA4-A97B-7BF652E1B51C}"/>
              </a:ext>
            </a:extLst>
          </p:cNvPr>
          <p:cNvGrpSpPr/>
          <p:nvPr userDrawn="1"/>
        </p:nvGrpSpPr>
        <p:grpSpPr>
          <a:xfrm>
            <a:off x="854368" y="2022007"/>
            <a:ext cx="366269" cy="366269"/>
            <a:chOff x="-65131525" y="2281350"/>
            <a:chExt cx="316650" cy="316650"/>
          </a:xfrm>
        </p:grpSpPr>
        <p:sp>
          <p:nvSpPr>
            <p:cNvPr id="305" name="Google Shape;11454;p78">
              <a:extLst>
                <a:ext uri="{FF2B5EF4-FFF2-40B4-BE49-F238E27FC236}">
                  <a16:creationId xmlns:a16="http://schemas.microsoft.com/office/drawing/2014/main" xmlns="" id="{446A5659-F123-42A1-8390-00D50CF2EF8E}"/>
                </a:ext>
              </a:extLst>
            </p:cNvPr>
            <p:cNvSpPr/>
            <p:nvPr/>
          </p:nvSpPr>
          <p:spPr>
            <a:xfrm>
              <a:off x="-65131525" y="232230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073" y="820"/>
                  </a:moveTo>
                  <a:lnTo>
                    <a:pt x="5073" y="5514"/>
                  </a:lnTo>
                  <a:cubicBezTo>
                    <a:pt x="5073" y="5766"/>
                    <a:pt x="5262" y="5923"/>
                    <a:pt x="5482" y="5923"/>
                  </a:cubicBezTo>
                  <a:lnTo>
                    <a:pt x="10145" y="5923"/>
                  </a:lnTo>
                  <a:cubicBezTo>
                    <a:pt x="9956" y="8318"/>
                    <a:pt x="7940" y="10208"/>
                    <a:pt x="5482" y="10208"/>
                  </a:cubicBezTo>
                  <a:cubicBezTo>
                    <a:pt x="2867" y="10208"/>
                    <a:pt x="788" y="8129"/>
                    <a:pt x="788" y="5514"/>
                  </a:cubicBezTo>
                  <a:cubicBezTo>
                    <a:pt x="788" y="3088"/>
                    <a:pt x="2678" y="1072"/>
                    <a:pt x="5073" y="820"/>
                  </a:cubicBezTo>
                  <a:close/>
                  <a:moveTo>
                    <a:pt x="5514" y="0"/>
                  </a:moveTo>
                  <a:cubicBezTo>
                    <a:pt x="2458" y="0"/>
                    <a:pt x="0" y="2489"/>
                    <a:pt x="0" y="5514"/>
                  </a:cubicBezTo>
                  <a:cubicBezTo>
                    <a:pt x="0" y="8538"/>
                    <a:pt x="2458" y="11027"/>
                    <a:pt x="5514" y="11027"/>
                  </a:cubicBezTo>
                  <a:cubicBezTo>
                    <a:pt x="8538" y="11027"/>
                    <a:pt x="11027" y="8538"/>
                    <a:pt x="11027" y="5514"/>
                  </a:cubicBezTo>
                  <a:cubicBezTo>
                    <a:pt x="11027" y="5293"/>
                    <a:pt x="10807" y="5104"/>
                    <a:pt x="10618" y="5104"/>
                  </a:cubicBezTo>
                  <a:lnTo>
                    <a:pt x="5923" y="5104"/>
                  </a:lnTo>
                  <a:lnTo>
                    <a:pt x="5923" y="410"/>
                  </a:lnTo>
                  <a:cubicBezTo>
                    <a:pt x="5892" y="158"/>
                    <a:pt x="5734" y="0"/>
                    <a:pt x="55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11455;p78">
              <a:extLst>
                <a:ext uri="{FF2B5EF4-FFF2-40B4-BE49-F238E27FC236}">
                  <a16:creationId xmlns:a16="http://schemas.microsoft.com/office/drawing/2014/main" xmlns="" id="{0EB57B26-F418-4F4F-A8AE-6C2ABE4CB985}"/>
                </a:ext>
              </a:extLst>
            </p:cNvPr>
            <p:cNvSpPr/>
            <p:nvPr/>
          </p:nvSpPr>
          <p:spPr>
            <a:xfrm>
              <a:off x="-64963775" y="2281350"/>
              <a:ext cx="148900" cy="148875"/>
            </a:xfrm>
            <a:custGeom>
              <a:avLst/>
              <a:gdLst/>
              <a:ahLst/>
              <a:cxnLst/>
              <a:rect l="l" t="t" r="r" b="b"/>
              <a:pathLst>
                <a:path w="5956" h="5955" extrusionOk="0">
                  <a:moveTo>
                    <a:pt x="852" y="819"/>
                  </a:moveTo>
                  <a:cubicBezTo>
                    <a:pt x="3088" y="1008"/>
                    <a:pt x="4884" y="2836"/>
                    <a:pt x="5105" y="5073"/>
                  </a:cubicBezTo>
                  <a:lnTo>
                    <a:pt x="852" y="5073"/>
                  </a:lnTo>
                  <a:lnTo>
                    <a:pt x="852" y="819"/>
                  </a:ln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lnTo>
                    <a:pt x="1" y="5514"/>
                  </a:lnTo>
                  <a:cubicBezTo>
                    <a:pt x="1" y="5734"/>
                    <a:pt x="221" y="5955"/>
                    <a:pt x="442" y="5955"/>
                  </a:cubicBezTo>
                  <a:lnTo>
                    <a:pt x="5514" y="5955"/>
                  </a:lnTo>
                  <a:cubicBezTo>
                    <a:pt x="5766" y="5955"/>
                    <a:pt x="5955" y="5734"/>
                    <a:pt x="5955" y="5514"/>
                  </a:cubicBezTo>
                  <a:cubicBezTo>
                    <a:pt x="5955" y="2426"/>
                    <a:pt x="3466" y="0"/>
                    <a:pt x="4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7" name="Google Shape;11456;p78">
            <a:extLst>
              <a:ext uri="{FF2B5EF4-FFF2-40B4-BE49-F238E27FC236}">
                <a16:creationId xmlns:a16="http://schemas.microsoft.com/office/drawing/2014/main" xmlns="" id="{629FA8AF-934E-4517-901B-821E66D4F36E}"/>
              </a:ext>
            </a:extLst>
          </p:cNvPr>
          <p:cNvGrpSpPr/>
          <p:nvPr userDrawn="1"/>
        </p:nvGrpSpPr>
        <p:grpSpPr>
          <a:xfrm>
            <a:off x="857564" y="2487006"/>
            <a:ext cx="359878" cy="367165"/>
            <a:chOff x="-65129950" y="2646800"/>
            <a:chExt cx="311125" cy="317425"/>
          </a:xfrm>
        </p:grpSpPr>
        <p:sp>
          <p:nvSpPr>
            <p:cNvPr id="308" name="Google Shape;11457;p78">
              <a:extLst>
                <a:ext uri="{FF2B5EF4-FFF2-40B4-BE49-F238E27FC236}">
                  <a16:creationId xmlns:a16="http://schemas.microsoft.com/office/drawing/2014/main" xmlns="" id="{134B622C-5D81-40C7-B011-338A6BAC969F}"/>
                </a:ext>
              </a:extLst>
            </p:cNvPr>
            <p:cNvSpPr/>
            <p:nvPr/>
          </p:nvSpPr>
          <p:spPr>
            <a:xfrm>
              <a:off x="-65129950" y="2646800"/>
              <a:ext cx="311125" cy="317425"/>
            </a:xfrm>
            <a:custGeom>
              <a:avLst/>
              <a:gdLst/>
              <a:ahLst/>
              <a:cxnLst/>
              <a:rect l="l" t="t" r="r" b="b"/>
              <a:pathLst>
                <a:path w="12445" h="12697" extrusionOk="0">
                  <a:moveTo>
                    <a:pt x="6648" y="851"/>
                  </a:moveTo>
                  <a:lnTo>
                    <a:pt x="6648" y="1954"/>
                  </a:lnTo>
                  <a:lnTo>
                    <a:pt x="5860" y="1954"/>
                  </a:lnTo>
                  <a:lnTo>
                    <a:pt x="5860" y="851"/>
                  </a:lnTo>
                  <a:close/>
                  <a:moveTo>
                    <a:pt x="1261" y="1954"/>
                  </a:moveTo>
                  <a:cubicBezTo>
                    <a:pt x="1355" y="1954"/>
                    <a:pt x="1450" y="1985"/>
                    <a:pt x="1544" y="2080"/>
                  </a:cubicBezTo>
                  <a:cubicBezTo>
                    <a:pt x="1733" y="2237"/>
                    <a:pt x="1733" y="2521"/>
                    <a:pt x="1576" y="2678"/>
                  </a:cubicBezTo>
                  <a:cubicBezTo>
                    <a:pt x="1497" y="2757"/>
                    <a:pt x="1387" y="2797"/>
                    <a:pt x="1276" y="2797"/>
                  </a:cubicBezTo>
                  <a:cubicBezTo>
                    <a:pt x="1166" y="2797"/>
                    <a:pt x="1056" y="2757"/>
                    <a:pt x="977" y="2678"/>
                  </a:cubicBezTo>
                  <a:cubicBezTo>
                    <a:pt x="819" y="2521"/>
                    <a:pt x="819" y="2237"/>
                    <a:pt x="977" y="2080"/>
                  </a:cubicBezTo>
                  <a:cubicBezTo>
                    <a:pt x="1072" y="1985"/>
                    <a:pt x="1198" y="1954"/>
                    <a:pt x="1261" y="1954"/>
                  </a:cubicBezTo>
                  <a:close/>
                  <a:moveTo>
                    <a:pt x="11216" y="1954"/>
                  </a:moveTo>
                  <a:cubicBezTo>
                    <a:pt x="11468" y="1954"/>
                    <a:pt x="11626" y="2143"/>
                    <a:pt x="11626" y="2395"/>
                  </a:cubicBezTo>
                  <a:cubicBezTo>
                    <a:pt x="11626" y="2615"/>
                    <a:pt x="11437" y="2836"/>
                    <a:pt x="11216" y="2836"/>
                  </a:cubicBezTo>
                  <a:cubicBezTo>
                    <a:pt x="11027" y="2836"/>
                    <a:pt x="10807" y="2615"/>
                    <a:pt x="10807" y="2395"/>
                  </a:cubicBezTo>
                  <a:cubicBezTo>
                    <a:pt x="10807" y="2143"/>
                    <a:pt x="10996" y="1954"/>
                    <a:pt x="11216" y="1954"/>
                  </a:cubicBezTo>
                  <a:close/>
                  <a:moveTo>
                    <a:pt x="6270" y="2773"/>
                  </a:moveTo>
                  <a:cubicBezTo>
                    <a:pt x="8759" y="2773"/>
                    <a:pt x="10807" y="4821"/>
                    <a:pt x="10807" y="7341"/>
                  </a:cubicBezTo>
                  <a:cubicBezTo>
                    <a:pt x="10807" y="9861"/>
                    <a:pt x="8759" y="11909"/>
                    <a:pt x="6270" y="11909"/>
                  </a:cubicBezTo>
                  <a:cubicBezTo>
                    <a:pt x="3781" y="11909"/>
                    <a:pt x="1733" y="9861"/>
                    <a:pt x="1733" y="7341"/>
                  </a:cubicBezTo>
                  <a:cubicBezTo>
                    <a:pt x="1733" y="4821"/>
                    <a:pt x="3781" y="2773"/>
                    <a:pt x="6270" y="2773"/>
                  </a:cubicBezTo>
                  <a:close/>
                  <a:moveTo>
                    <a:pt x="4663" y="0"/>
                  </a:moveTo>
                  <a:cubicBezTo>
                    <a:pt x="4411" y="0"/>
                    <a:pt x="4254" y="189"/>
                    <a:pt x="4254" y="410"/>
                  </a:cubicBezTo>
                  <a:cubicBezTo>
                    <a:pt x="4254" y="662"/>
                    <a:pt x="4474" y="851"/>
                    <a:pt x="4663" y="851"/>
                  </a:cubicBezTo>
                  <a:lnTo>
                    <a:pt x="5104" y="851"/>
                  </a:lnTo>
                  <a:lnTo>
                    <a:pt x="5104" y="2111"/>
                  </a:lnTo>
                  <a:cubicBezTo>
                    <a:pt x="4254" y="2300"/>
                    <a:pt x="3466" y="2710"/>
                    <a:pt x="2836" y="3245"/>
                  </a:cubicBezTo>
                  <a:lnTo>
                    <a:pt x="2489" y="2899"/>
                  </a:lnTo>
                  <a:cubicBezTo>
                    <a:pt x="2741" y="2426"/>
                    <a:pt x="2647" y="1891"/>
                    <a:pt x="2269" y="1481"/>
                  </a:cubicBezTo>
                  <a:cubicBezTo>
                    <a:pt x="2032" y="1245"/>
                    <a:pt x="1717" y="1127"/>
                    <a:pt x="1394" y="1127"/>
                  </a:cubicBezTo>
                  <a:cubicBezTo>
                    <a:pt x="1072" y="1127"/>
                    <a:pt x="741" y="1245"/>
                    <a:pt x="473" y="1481"/>
                  </a:cubicBezTo>
                  <a:cubicBezTo>
                    <a:pt x="0" y="1954"/>
                    <a:pt x="0" y="2741"/>
                    <a:pt x="473" y="3245"/>
                  </a:cubicBezTo>
                  <a:cubicBezTo>
                    <a:pt x="725" y="3498"/>
                    <a:pt x="1040" y="3624"/>
                    <a:pt x="1355" y="3624"/>
                  </a:cubicBezTo>
                  <a:cubicBezTo>
                    <a:pt x="1544" y="3624"/>
                    <a:pt x="1702" y="3561"/>
                    <a:pt x="1891" y="3498"/>
                  </a:cubicBezTo>
                  <a:lnTo>
                    <a:pt x="2269" y="3844"/>
                  </a:lnTo>
                  <a:cubicBezTo>
                    <a:pt x="1481" y="4789"/>
                    <a:pt x="946" y="6018"/>
                    <a:pt x="946" y="7341"/>
                  </a:cubicBezTo>
                  <a:cubicBezTo>
                    <a:pt x="946" y="10303"/>
                    <a:pt x="3371" y="12697"/>
                    <a:pt x="6301" y="12697"/>
                  </a:cubicBezTo>
                  <a:cubicBezTo>
                    <a:pt x="9263" y="12697"/>
                    <a:pt x="11657" y="10303"/>
                    <a:pt x="11657" y="7341"/>
                  </a:cubicBezTo>
                  <a:cubicBezTo>
                    <a:pt x="11657" y="6018"/>
                    <a:pt x="11185" y="4789"/>
                    <a:pt x="10365" y="3844"/>
                  </a:cubicBezTo>
                  <a:lnTo>
                    <a:pt x="10712" y="3498"/>
                  </a:lnTo>
                  <a:cubicBezTo>
                    <a:pt x="10838" y="3561"/>
                    <a:pt x="11027" y="3624"/>
                    <a:pt x="11216" y="3624"/>
                  </a:cubicBezTo>
                  <a:cubicBezTo>
                    <a:pt x="11909" y="3624"/>
                    <a:pt x="12445" y="3056"/>
                    <a:pt x="12445" y="2363"/>
                  </a:cubicBezTo>
                  <a:cubicBezTo>
                    <a:pt x="12445" y="1670"/>
                    <a:pt x="11909" y="1135"/>
                    <a:pt x="11216" y="1135"/>
                  </a:cubicBezTo>
                  <a:cubicBezTo>
                    <a:pt x="10555" y="1135"/>
                    <a:pt x="10019" y="1670"/>
                    <a:pt x="10019" y="2363"/>
                  </a:cubicBezTo>
                  <a:cubicBezTo>
                    <a:pt x="10019" y="2552"/>
                    <a:pt x="10050" y="2710"/>
                    <a:pt x="10113" y="2899"/>
                  </a:cubicBezTo>
                  <a:lnTo>
                    <a:pt x="9767" y="3245"/>
                  </a:lnTo>
                  <a:cubicBezTo>
                    <a:pt x="9137" y="2710"/>
                    <a:pt x="8349" y="2300"/>
                    <a:pt x="7530" y="2111"/>
                  </a:cubicBezTo>
                  <a:lnTo>
                    <a:pt x="7530" y="851"/>
                  </a:lnTo>
                  <a:lnTo>
                    <a:pt x="7971" y="851"/>
                  </a:lnTo>
                  <a:cubicBezTo>
                    <a:pt x="8192" y="851"/>
                    <a:pt x="8349" y="662"/>
                    <a:pt x="8349" y="410"/>
                  </a:cubicBezTo>
                  <a:cubicBezTo>
                    <a:pt x="8349" y="189"/>
                    <a:pt x="8160" y="0"/>
                    <a:pt x="79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9" name="Google Shape;11458;p78">
              <a:extLst>
                <a:ext uri="{FF2B5EF4-FFF2-40B4-BE49-F238E27FC236}">
                  <a16:creationId xmlns:a16="http://schemas.microsoft.com/office/drawing/2014/main" xmlns="" id="{F41E1C2F-21FC-4B9A-B12E-B66E85232F84}"/>
                </a:ext>
              </a:extLst>
            </p:cNvPr>
            <p:cNvSpPr/>
            <p:nvPr/>
          </p:nvSpPr>
          <p:spPr>
            <a:xfrm>
              <a:off x="-65066950" y="2738175"/>
              <a:ext cx="187475" cy="185100"/>
            </a:xfrm>
            <a:custGeom>
              <a:avLst/>
              <a:gdLst/>
              <a:ahLst/>
              <a:cxnLst/>
              <a:rect l="l" t="t" r="r" b="b"/>
              <a:pathLst>
                <a:path w="7499" h="7404" extrusionOk="0">
                  <a:moveTo>
                    <a:pt x="3309" y="819"/>
                  </a:moveTo>
                  <a:lnTo>
                    <a:pt x="3309" y="3686"/>
                  </a:lnTo>
                  <a:cubicBezTo>
                    <a:pt x="3309" y="3938"/>
                    <a:pt x="3498" y="4127"/>
                    <a:pt x="3718" y="4127"/>
                  </a:cubicBezTo>
                  <a:lnTo>
                    <a:pt x="6612" y="4127"/>
                  </a:lnTo>
                  <a:cubicBezTo>
                    <a:pt x="6410" y="5529"/>
                    <a:pt x="5188" y="6585"/>
                    <a:pt x="3750" y="6585"/>
                  </a:cubicBezTo>
                  <a:cubicBezTo>
                    <a:pt x="2143" y="6585"/>
                    <a:pt x="820" y="5261"/>
                    <a:pt x="820" y="3686"/>
                  </a:cubicBezTo>
                  <a:cubicBezTo>
                    <a:pt x="820" y="2237"/>
                    <a:pt x="1891" y="1008"/>
                    <a:pt x="3309" y="819"/>
                  </a:cubicBezTo>
                  <a:close/>
                  <a:moveTo>
                    <a:pt x="3750" y="0"/>
                  </a:moveTo>
                  <a:cubicBezTo>
                    <a:pt x="1702" y="0"/>
                    <a:pt x="1" y="1638"/>
                    <a:pt x="1" y="3686"/>
                  </a:cubicBezTo>
                  <a:cubicBezTo>
                    <a:pt x="1" y="5734"/>
                    <a:pt x="1671" y="7404"/>
                    <a:pt x="3750" y="7404"/>
                  </a:cubicBezTo>
                  <a:cubicBezTo>
                    <a:pt x="5798" y="7404"/>
                    <a:pt x="7499" y="5734"/>
                    <a:pt x="7499" y="3686"/>
                  </a:cubicBezTo>
                  <a:cubicBezTo>
                    <a:pt x="7499" y="3466"/>
                    <a:pt x="7278" y="3277"/>
                    <a:pt x="7058" y="3277"/>
                  </a:cubicBezTo>
                  <a:lnTo>
                    <a:pt x="4128" y="3277"/>
                  </a:lnTo>
                  <a:lnTo>
                    <a:pt x="4128" y="378"/>
                  </a:lnTo>
                  <a:cubicBezTo>
                    <a:pt x="4128" y="158"/>
                    <a:pt x="3939" y="0"/>
                    <a:pt x="37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10" name="Google Shape;11459;p78">
            <a:extLst>
              <a:ext uri="{FF2B5EF4-FFF2-40B4-BE49-F238E27FC236}">
                <a16:creationId xmlns:a16="http://schemas.microsoft.com/office/drawing/2014/main" xmlns="" id="{5D240C47-FE38-40C2-B11D-05CA9E31E331}"/>
              </a:ext>
            </a:extLst>
          </p:cNvPr>
          <p:cNvGrpSpPr/>
          <p:nvPr userDrawn="1"/>
        </p:nvGrpSpPr>
        <p:grpSpPr>
          <a:xfrm>
            <a:off x="3060897" y="1540332"/>
            <a:ext cx="368987" cy="369016"/>
            <a:chOff x="-63252250" y="1930850"/>
            <a:chExt cx="319000" cy="319025"/>
          </a:xfrm>
        </p:grpSpPr>
        <p:sp>
          <p:nvSpPr>
            <p:cNvPr id="311" name="Google Shape;11460;p78">
              <a:extLst>
                <a:ext uri="{FF2B5EF4-FFF2-40B4-BE49-F238E27FC236}">
                  <a16:creationId xmlns:a16="http://schemas.microsoft.com/office/drawing/2014/main" xmlns="" id="{452EEE5C-8623-4E0B-8955-630BDA6581C2}"/>
                </a:ext>
              </a:extLst>
            </p:cNvPr>
            <p:cNvSpPr/>
            <p:nvPr/>
          </p:nvSpPr>
          <p:spPr>
            <a:xfrm>
              <a:off x="-63252250" y="1930850"/>
              <a:ext cx="319000" cy="319025"/>
            </a:xfrm>
            <a:custGeom>
              <a:avLst/>
              <a:gdLst/>
              <a:ahLst/>
              <a:cxnLst/>
              <a:rect l="l" t="t" r="r" b="b"/>
              <a:pathLst>
                <a:path w="12760" h="12761" extrusionOk="0">
                  <a:moveTo>
                    <a:pt x="7026" y="914"/>
                  </a:moveTo>
                  <a:lnTo>
                    <a:pt x="7026" y="1954"/>
                  </a:lnTo>
                  <a:cubicBezTo>
                    <a:pt x="7026" y="2174"/>
                    <a:pt x="7120" y="2332"/>
                    <a:pt x="7341" y="2363"/>
                  </a:cubicBezTo>
                  <a:cubicBezTo>
                    <a:pt x="7813" y="2489"/>
                    <a:pt x="8286" y="2647"/>
                    <a:pt x="8664" y="2899"/>
                  </a:cubicBezTo>
                  <a:cubicBezTo>
                    <a:pt x="8733" y="2954"/>
                    <a:pt x="8820" y="2979"/>
                    <a:pt x="8905" y="2979"/>
                  </a:cubicBezTo>
                  <a:cubicBezTo>
                    <a:pt x="9012" y="2979"/>
                    <a:pt x="9115" y="2938"/>
                    <a:pt x="9168" y="2868"/>
                  </a:cubicBezTo>
                  <a:lnTo>
                    <a:pt x="9924" y="2111"/>
                  </a:lnTo>
                  <a:lnTo>
                    <a:pt x="10712" y="2899"/>
                  </a:lnTo>
                  <a:lnTo>
                    <a:pt x="9956" y="3655"/>
                  </a:lnTo>
                  <a:cubicBezTo>
                    <a:pt x="9861" y="3781"/>
                    <a:pt x="9798" y="4002"/>
                    <a:pt x="9924" y="4159"/>
                  </a:cubicBezTo>
                  <a:cubicBezTo>
                    <a:pt x="10208" y="4600"/>
                    <a:pt x="10397" y="5041"/>
                    <a:pt x="10460" y="5514"/>
                  </a:cubicBezTo>
                  <a:cubicBezTo>
                    <a:pt x="10523" y="5703"/>
                    <a:pt x="10680" y="5829"/>
                    <a:pt x="10869" y="5829"/>
                  </a:cubicBezTo>
                  <a:lnTo>
                    <a:pt x="11941" y="5829"/>
                  </a:lnTo>
                  <a:lnTo>
                    <a:pt x="11941" y="6932"/>
                  </a:lnTo>
                  <a:lnTo>
                    <a:pt x="10869" y="6932"/>
                  </a:lnTo>
                  <a:cubicBezTo>
                    <a:pt x="10680" y="6932"/>
                    <a:pt x="10523" y="7058"/>
                    <a:pt x="10460" y="7247"/>
                  </a:cubicBezTo>
                  <a:cubicBezTo>
                    <a:pt x="10365" y="7719"/>
                    <a:pt x="10208" y="8192"/>
                    <a:pt x="9924" y="8570"/>
                  </a:cubicBezTo>
                  <a:cubicBezTo>
                    <a:pt x="9798" y="8727"/>
                    <a:pt x="9861" y="8979"/>
                    <a:pt x="9956" y="9105"/>
                  </a:cubicBezTo>
                  <a:lnTo>
                    <a:pt x="10712" y="9830"/>
                  </a:lnTo>
                  <a:lnTo>
                    <a:pt x="9924" y="10618"/>
                  </a:lnTo>
                  <a:lnTo>
                    <a:pt x="9168" y="9893"/>
                  </a:lnTo>
                  <a:cubicBezTo>
                    <a:pt x="9111" y="9817"/>
                    <a:pt x="8996" y="9775"/>
                    <a:pt x="8879" y="9775"/>
                  </a:cubicBezTo>
                  <a:cubicBezTo>
                    <a:pt x="8803" y="9775"/>
                    <a:pt x="8726" y="9793"/>
                    <a:pt x="8664" y="9830"/>
                  </a:cubicBezTo>
                  <a:cubicBezTo>
                    <a:pt x="8223" y="10114"/>
                    <a:pt x="7813" y="10303"/>
                    <a:pt x="7341" y="10397"/>
                  </a:cubicBezTo>
                  <a:cubicBezTo>
                    <a:pt x="7120" y="10429"/>
                    <a:pt x="7026" y="10586"/>
                    <a:pt x="7026" y="10775"/>
                  </a:cubicBezTo>
                  <a:lnTo>
                    <a:pt x="7026" y="11846"/>
                  </a:lnTo>
                  <a:lnTo>
                    <a:pt x="5923" y="11846"/>
                  </a:lnTo>
                  <a:lnTo>
                    <a:pt x="5923" y="10775"/>
                  </a:lnTo>
                  <a:cubicBezTo>
                    <a:pt x="5923" y="10586"/>
                    <a:pt x="5797" y="10429"/>
                    <a:pt x="5577" y="10397"/>
                  </a:cubicBezTo>
                  <a:cubicBezTo>
                    <a:pt x="5135" y="10271"/>
                    <a:pt x="4663" y="10114"/>
                    <a:pt x="4253" y="9830"/>
                  </a:cubicBezTo>
                  <a:cubicBezTo>
                    <a:pt x="4191" y="9793"/>
                    <a:pt x="4119" y="9775"/>
                    <a:pt x="4047" y="9775"/>
                  </a:cubicBezTo>
                  <a:cubicBezTo>
                    <a:pt x="3937" y="9775"/>
                    <a:pt x="3826" y="9817"/>
                    <a:pt x="3749" y="9893"/>
                  </a:cubicBezTo>
                  <a:lnTo>
                    <a:pt x="2993" y="10618"/>
                  </a:lnTo>
                  <a:lnTo>
                    <a:pt x="2206" y="9830"/>
                  </a:lnTo>
                  <a:lnTo>
                    <a:pt x="2962" y="9105"/>
                  </a:lnTo>
                  <a:cubicBezTo>
                    <a:pt x="3088" y="8979"/>
                    <a:pt x="3119" y="8727"/>
                    <a:pt x="2993" y="8570"/>
                  </a:cubicBezTo>
                  <a:cubicBezTo>
                    <a:pt x="2710" y="8160"/>
                    <a:pt x="2521" y="7719"/>
                    <a:pt x="2458" y="7247"/>
                  </a:cubicBezTo>
                  <a:cubicBezTo>
                    <a:pt x="2395" y="7058"/>
                    <a:pt x="2237" y="6932"/>
                    <a:pt x="2048" y="6932"/>
                  </a:cubicBezTo>
                  <a:lnTo>
                    <a:pt x="977" y="6932"/>
                  </a:lnTo>
                  <a:lnTo>
                    <a:pt x="977" y="5829"/>
                  </a:lnTo>
                  <a:lnTo>
                    <a:pt x="2048" y="5829"/>
                  </a:lnTo>
                  <a:cubicBezTo>
                    <a:pt x="2237" y="5829"/>
                    <a:pt x="2395" y="5703"/>
                    <a:pt x="2458" y="5514"/>
                  </a:cubicBezTo>
                  <a:cubicBezTo>
                    <a:pt x="2552" y="5041"/>
                    <a:pt x="2710" y="4569"/>
                    <a:pt x="2993" y="4159"/>
                  </a:cubicBezTo>
                  <a:cubicBezTo>
                    <a:pt x="3119" y="4002"/>
                    <a:pt x="3088" y="3781"/>
                    <a:pt x="2962" y="3655"/>
                  </a:cubicBezTo>
                  <a:lnTo>
                    <a:pt x="2206" y="2899"/>
                  </a:lnTo>
                  <a:lnTo>
                    <a:pt x="2993" y="2111"/>
                  </a:lnTo>
                  <a:lnTo>
                    <a:pt x="3749" y="2868"/>
                  </a:lnTo>
                  <a:cubicBezTo>
                    <a:pt x="3820" y="2938"/>
                    <a:pt x="3921" y="2979"/>
                    <a:pt x="4023" y="2979"/>
                  </a:cubicBezTo>
                  <a:cubicBezTo>
                    <a:pt x="4103" y="2979"/>
                    <a:pt x="4184" y="2954"/>
                    <a:pt x="4253" y="2899"/>
                  </a:cubicBezTo>
                  <a:cubicBezTo>
                    <a:pt x="4694" y="2647"/>
                    <a:pt x="5135" y="2426"/>
                    <a:pt x="5577" y="2363"/>
                  </a:cubicBezTo>
                  <a:cubicBezTo>
                    <a:pt x="5797" y="2332"/>
                    <a:pt x="5923" y="2174"/>
                    <a:pt x="5923" y="1954"/>
                  </a:cubicBezTo>
                  <a:lnTo>
                    <a:pt x="5923" y="914"/>
                  </a:lnTo>
                  <a:close/>
                  <a:moveTo>
                    <a:pt x="5829" y="1"/>
                  </a:moveTo>
                  <a:cubicBezTo>
                    <a:pt x="5356" y="1"/>
                    <a:pt x="5009" y="347"/>
                    <a:pt x="5009" y="820"/>
                  </a:cubicBezTo>
                  <a:lnTo>
                    <a:pt x="5009" y="1576"/>
                  </a:lnTo>
                  <a:cubicBezTo>
                    <a:pt x="4631" y="1702"/>
                    <a:pt x="4285" y="1796"/>
                    <a:pt x="3970" y="2017"/>
                  </a:cubicBezTo>
                  <a:lnTo>
                    <a:pt x="3466" y="1481"/>
                  </a:lnTo>
                  <a:cubicBezTo>
                    <a:pt x="3308" y="1324"/>
                    <a:pt x="3103" y="1245"/>
                    <a:pt x="2891" y="1245"/>
                  </a:cubicBezTo>
                  <a:cubicBezTo>
                    <a:pt x="2678" y="1245"/>
                    <a:pt x="2458" y="1324"/>
                    <a:pt x="2269" y="1481"/>
                  </a:cubicBezTo>
                  <a:lnTo>
                    <a:pt x="1481" y="2269"/>
                  </a:lnTo>
                  <a:cubicBezTo>
                    <a:pt x="1166" y="2584"/>
                    <a:pt x="1166" y="3120"/>
                    <a:pt x="1481" y="3466"/>
                  </a:cubicBezTo>
                  <a:lnTo>
                    <a:pt x="2017" y="3970"/>
                  </a:lnTo>
                  <a:cubicBezTo>
                    <a:pt x="1796" y="4285"/>
                    <a:pt x="1701" y="4632"/>
                    <a:pt x="1575" y="5010"/>
                  </a:cubicBezTo>
                  <a:lnTo>
                    <a:pt x="819" y="5010"/>
                  </a:lnTo>
                  <a:cubicBezTo>
                    <a:pt x="347" y="5010"/>
                    <a:pt x="0" y="5356"/>
                    <a:pt x="0" y="5829"/>
                  </a:cubicBezTo>
                  <a:lnTo>
                    <a:pt x="0" y="6932"/>
                  </a:lnTo>
                  <a:cubicBezTo>
                    <a:pt x="0" y="7404"/>
                    <a:pt x="347" y="7751"/>
                    <a:pt x="819" y="7751"/>
                  </a:cubicBezTo>
                  <a:lnTo>
                    <a:pt x="1575" y="7751"/>
                  </a:lnTo>
                  <a:cubicBezTo>
                    <a:pt x="1701" y="8097"/>
                    <a:pt x="1796" y="8475"/>
                    <a:pt x="2017" y="8759"/>
                  </a:cubicBezTo>
                  <a:lnTo>
                    <a:pt x="1481" y="9295"/>
                  </a:lnTo>
                  <a:cubicBezTo>
                    <a:pt x="1166" y="9610"/>
                    <a:pt x="1166" y="10114"/>
                    <a:pt x="1481" y="10460"/>
                  </a:cubicBezTo>
                  <a:lnTo>
                    <a:pt x="2269" y="11248"/>
                  </a:lnTo>
                  <a:cubicBezTo>
                    <a:pt x="2426" y="11405"/>
                    <a:pt x="2639" y="11484"/>
                    <a:pt x="2855" y="11484"/>
                  </a:cubicBezTo>
                  <a:cubicBezTo>
                    <a:pt x="3072" y="11484"/>
                    <a:pt x="3292" y="11405"/>
                    <a:pt x="3466" y="11248"/>
                  </a:cubicBezTo>
                  <a:lnTo>
                    <a:pt x="3970" y="10744"/>
                  </a:lnTo>
                  <a:cubicBezTo>
                    <a:pt x="4285" y="10933"/>
                    <a:pt x="4631" y="11059"/>
                    <a:pt x="5009" y="11185"/>
                  </a:cubicBezTo>
                  <a:lnTo>
                    <a:pt x="5009" y="11909"/>
                  </a:lnTo>
                  <a:cubicBezTo>
                    <a:pt x="5009" y="12382"/>
                    <a:pt x="5356" y="12760"/>
                    <a:pt x="5829" y="12760"/>
                  </a:cubicBezTo>
                  <a:lnTo>
                    <a:pt x="6931" y="12760"/>
                  </a:lnTo>
                  <a:cubicBezTo>
                    <a:pt x="7404" y="12760"/>
                    <a:pt x="7750" y="12382"/>
                    <a:pt x="7750" y="11909"/>
                  </a:cubicBezTo>
                  <a:lnTo>
                    <a:pt x="7750" y="11185"/>
                  </a:lnTo>
                  <a:cubicBezTo>
                    <a:pt x="8097" y="11059"/>
                    <a:pt x="8475" y="10933"/>
                    <a:pt x="8790" y="10744"/>
                  </a:cubicBezTo>
                  <a:lnTo>
                    <a:pt x="9294" y="11248"/>
                  </a:lnTo>
                  <a:cubicBezTo>
                    <a:pt x="9452" y="11405"/>
                    <a:pt x="9656" y="11484"/>
                    <a:pt x="9865" y="11484"/>
                  </a:cubicBezTo>
                  <a:cubicBezTo>
                    <a:pt x="10074" y="11484"/>
                    <a:pt x="10287" y="11405"/>
                    <a:pt x="10460" y="11248"/>
                  </a:cubicBezTo>
                  <a:lnTo>
                    <a:pt x="11247" y="10460"/>
                  </a:lnTo>
                  <a:cubicBezTo>
                    <a:pt x="11563" y="10145"/>
                    <a:pt x="11563" y="9641"/>
                    <a:pt x="11247" y="9295"/>
                  </a:cubicBezTo>
                  <a:lnTo>
                    <a:pt x="10743" y="8759"/>
                  </a:lnTo>
                  <a:cubicBezTo>
                    <a:pt x="10932" y="8444"/>
                    <a:pt x="11058" y="8097"/>
                    <a:pt x="11184" y="7751"/>
                  </a:cubicBezTo>
                  <a:lnTo>
                    <a:pt x="11941" y="7751"/>
                  </a:lnTo>
                  <a:cubicBezTo>
                    <a:pt x="12413" y="7751"/>
                    <a:pt x="12760" y="7404"/>
                    <a:pt x="12760" y="6932"/>
                  </a:cubicBezTo>
                  <a:lnTo>
                    <a:pt x="12760" y="5829"/>
                  </a:lnTo>
                  <a:cubicBezTo>
                    <a:pt x="12760" y="5356"/>
                    <a:pt x="12350" y="5010"/>
                    <a:pt x="11941" y="5010"/>
                  </a:cubicBezTo>
                  <a:lnTo>
                    <a:pt x="11184" y="5010"/>
                  </a:lnTo>
                  <a:cubicBezTo>
                    <a:pt x="11058" y="4632"/>
                    <a:pt x="10932" y="4285"/>
                    <a:pt x="10743" y="3970"/>
                  </a:cubicBezTo>
                  <a:lnTo>
                    <a:pt x="11247" y="3466"/>
                  </a:lnTo>
                  <a:cubicBezTo>
                    <a:pt x="11563" y="3151"/>
                    <a:pt x="11563" y="2647"/>
                    <a:pt x="11247" y="2269"/>
                  </a:cubicBezTo>
                  <a:lnTo>
                    <a:pt x="10460" y="1481"/>
                  </a:lnTo>
                  <a:cubicBezTo>
                    <a:pt x="10302" y="1324"/>
                    <a:pt x="10098" y="1245"/>
                    <a:pt x="9889" y="1245"/>
                  </a:cubicBezTo>
                  <a:cubicBezTo>
                    <a:pt x="9680" y="1245"/>
                    <a:pt x="9467" y="1324"/>
                    <a:pt x="9294" y="1481"/>
                  </a:cubicBezTo>
                  <a:lnTo>
                    <a:pt x="8790" y="2017"/>
                  </a:lnTo>
                  <a:cubicBezTo>
                    <a:pt x="8475" y="1796"/>
                    <a:pt x="8097" y="1702"/>
                    <a:pt x="7750" y="1576"/>
                  </a:cubicBezTo>
                  <a:lnTo>
                    <a:pt x="7750" y="820"/>
                  </a:lnTo>
                  <a:cubicBezTo>
                    <a:pt x="7750" y="347"/>
                    <a:pt x="7404" y="1"/>
                    <a:pt x="69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" name="Google Shape;11461;p78">
              <a:extLst>
                <a:ext uri="{FF2B5EF4-FFF2-40B4-BE49-F238E27FC236}">
                  <a16:creationId xmlns:a16="http://schemas.microsoft.com/office/drawing/2014/main" xmlns="" id="{3E431879-469A-4F1E-9F61-61CE14ADAEEB}"/>
                </a:ext>
              </a:extLst>
            </p:cNvPr>
            <p:cNvSpPr/>
            <p:nvPr/>
          </p:nvSpPr>
          <p:spPr>
            <a:xfrm>
              <a:off x="-63160900" y="202142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2773" y="820"/>
                  </a:moveTo>
                  <a:cubicBezTo>
                    <a:pt x="3813" y="820"/>
                    <a:pt x="4695" y="1702"/>
                    <a:pt x="4695" y="2742"/>
                  </a:cubicBezTo>
                  <a:cubicBezTo>
                    <a:pt x="4695" y="3813"/>
                    <a:pt x="3813" y="4695"/>
                    <a:pt x="2773" y="4695"/>
                  </a:cubicBezTo>
                  <a:cubicBezTo>
                    <a:pt x="1702" y="4695"/>
                    <a:pt x="820" y="3813"/>
                    <a:pt x="820" y="2742"/>
                  </a:cubicBezTo>
                  <a:cubicBezTo>
                    <a:pt x="820" y="1702"/>
                    <a:pt x="1702" y="820"/>
                    <a:pt x="2773" y="820"/>
                  </a:cubicBezTo>
                  <a:close/>
                  <a:moveTo>
                    <a:pt x="2773" y="1"/>
                  </a:moveTo>
                  <a:cubicBezTo>
                    <a:pt x="1229" y="1"/>
                    <a:pt x="1" y="1198"/>
                    <a:pt x="1" y="2742"/>
                  </a:cubicBezTo>
                  <a:cubicBezTo>
                    <a:pt x="1" y="4285"/>
                    <a:pt x="1229" y="5514"/>
                    <a:pt x="2773" y="5514"/>
                  </a:cubicBezTo>
                  <a:cubicBezTo>
                    <a:pt x="4285" y="5514"/>
                    <a:pt x="5514" y="4285"/>
                    <a:pt x="5514" y="2742"/>
                  </a:cubicBezTo>
                  <a:cubicBezTo>
                    <a:pt x="5514" y="1229"/>
                    <a:pt x="4254" y="1"/>
                    <a:pt x="27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13" name="Google Shape;11462;p78">
            <a:extLst>
              <a:ext uri="{FF2B5EF4-FFF2-40B4-BE49-F238E27FC236}">
                <a16:creationId xmlns:a16="http://schemas.microsoft.com/office/drawing/2014/main" xmlns="" id="{1E599C53-129E-439E-B85E-D7593ED990BD}"/>
              </a:ext>
            </a:extLst>
          </p:cNvPr>
          <p:cNvSpPr/>
          <p:nvPr userDrawn="1"/>
        </p:nvSpPr>
        <p:spPr>
          <a:xfrm>
            <a:off x="3052893" y="2021169"/>
            <a:ext cx="372371" cy="367946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14" name="Google Shape;11463;p78">
            <a:extLst>
              <a:ext uri="{FF2B5EF4-FFF2-40B4-BE49-F238E27FC236}">
                <a16:creationId xmlns:a16="http://schemas.microsoft.com/office/drawing/2014/main" xmlns="" id="{C1B7315E-77AE-40C1-8B70-91ED20433A8C}"/>
              </a:ext>
            </a:extLst>
          </p:cNvPr>
          <p:cNvGrpSpPr/>
          <p:nvPr userDrawn="1"/>
        </p:nvGrpSpPr>
        <p:grpSpPr>
          <a:xfrm>
            <a:off x="3061808" y="2486543"/>
            <a:ext cx="367165" cy="368091"/>
            <a:chOff x="-63250675" y="2664125"/>
            <a:chExt cx="317425" cy="318225"/>
          </a:xfrm>
        </p:grpSpPr>
        <p:sp>
          <p:nvSpPr>
            <p:cNvPr id="315" name="Google Shape;11464;p78">
              <a:extLst>
                <a:ext uri="{FF2B5EF4-FFF2-40B4-BE49-F238E27FC236}">
                  <a16:creationId xmlns:a16="http://schemas.microsoft.com/office/drawing/2014/main" xmlns="" id="{863F9063-AA95-4E4F-8DA5-4877E64897B0}"/>
                </a:ext>
              </a:extLst>
            </p:cNvPr>
            <p:cNvSpPr/>
            <p:nvPr/>
          </p:nvSpPr>
          <p:spPr>
            <a:xfrm>
              <a:off x="-63250675" y="2664125"/>
              <a:ext cx="317425" cy="318225"/>
            </a:xfrm>
            <a:custGeom>
              <a:avLst/>
              <a:gdLst/>
              <a:ahLst/>
              <a:cxnLst/>
              <a:rect l="l" t="t" r="r" b="b"/>
              <a:pathLst>
                <a:path w="12697" h="12729" extrusionOk="0">
                  <a:moveTo>
                    <a:pt x="6364" y="2521"/>
                  </a:moveTo>
                  <a:cubicBezTo>
                    <a:pt x="8475" y="2521"/>
                    <a:pt x="10208" y="4254"/>
                    <a:pt x="10208" y="6396"/>
                  </a:cubicBezTo>
                  <a:cubicBezTo>
                    <a:pt x="10208" y="8507"/>
                    <a:pt x="8475" y="10240"/>
                    <a:pt x="6364" y="10240"/>
                  </a:cubicBezTo>
                  <a:cubicBezTo>
                    <a:pt x="4222" y="10240"/>
                    <a:pt x="2489" y="8507"/>
                    <a:pt x="2489" y="6396"/>
                  </a:cubicBezTo>
                  <a:cubicBezTo>
                    <a:pt x="2489" y="4254"/>
                    <a:pt x="4222" y="2521"/>
                    <a:pt x="6364" y="2521"/>
                  </a:cubicBezTo>
                  <a:close/>
                  <a:moveTo>
                    <a:pt x="6364" y="1"/>
                  </a:moveTo>
                  <a:cubicBezTo>
                    <a:pt x="6112" y="1"/>
                    <a:pt x="5923" y="190"/>
                    <a:pt x="5923" y="442"/>
                  </a:cubicBezTo>
                  <a:lnTo>
                    <a:pt x="5923" y="1702"/>
                  </a:lnTo>
                  <a:cubicBezTo>
                    <a:pt x="4946" y="1765"/>
                    <a:pt x="4033" y="2174"/>
                    <a:pt x="3308" y="2773"/>
                  </a:cubicBezTo>
                  <a:lnTo>
                    <a:pt x="2426" y="1859"/>
                  </a:lnTo>
                  <a:cubicBezTo>
                    <a:pt x="2347" y="1781"/>
                    <a:pt x="2237" y="1741"/>
                    <a:pt x="2127" y="1741"/>
                  </a:cubicBezTo>
                  <a:cubicBezTo>
                    <a:pt x="2017" y="1741"/>
                    <a:pt x="1906" y="1781"/>
                    <a:pt x="1827" y="1859"/>
                  </a:cubicBezTo>
                  <a:cubicBezTo>
                    <a:pt x="1670" y="2017"/>
                    <a:pt x="1670" y="2300"/>
                    <a:pt x="1827" y="2458"/>
                  </a:cubicBezTo>
                  <a:lnTo>
                    <a:pt x="2741" y="3340"/>
                  </a:lnTo>
                  <a:cubicBezTo>
                    <a:pt x="2143" y="4065"/>
                    <a:pt x="1733" y="4978"/>
                    <a:pt x="1670" y="5955"/>
                  </a:cubicBezTo>
                  <a:lnTo>
                    <a:pt x="410" y="5955"/>
                  </a:lnTo>
                  <a:cubicBezTo>
                    <a:pt x="158" y="5955"/>
                    <a:pt x="0" y="6144"/>
                    <a:pt x="0" y="6333"/>
                  </a:cubicBezTo>
                  <a:cubicBezTo>
                    <a:pt x="0" y="6585"/>
                    <a:pt x="221" y="6774"/>
                    <a:pt x="410" y="6774"/>
                  </a:cubicBezTo>
                  <a:lnTo>
                    <a:pt x="1670" y="6774"/>
                  </a:lnTo>
                  <a:cubicBezTo>
                    <a:pt x="1733" y="7751"/>
                    <a:pt x="2143" y="8664"/>
                    <a:pt x="2741" y="9389"/>
                  </a:cubicBezTo>
                  <a:lnTo>
                    <a:pt x="1827" y="10271"/>
                  </a:lnTo>
                  <a:cubicBezTo>
                    <a:pt x="1670" y="10429"/>
                    <a:pt x="1670" y="10712"/>
                    <a:pt x="1827" y="10870"/>
                  </a:cubicBezTo>
                  <a:cubicBezTo>
                    <a:pt x="1890" y="10964"/>
                    <a:pt x="2017" y="10996"/>
                    <a:pt x="2111" y="10996"/>
                  </a:cubicBezTo>
                  <a:cubicBezTo>
                    <a:pt x="2174" y="10996"/>
                    <a:pt x="2300" y="10964"/>
                    <a:pt x="2363" y="10870"/>
                  </a:cubicBezTo>
                  <a:lnTo>
                    <a:pt x="3277" y="9956"/>
                  </a:lnTo>
                  <a:cubicBezTo>
                    <a:pt x="4001" y="10555"/>
                    <a:pt x="4883" y="10964"/>
                    <a:pt x="5892" y="11027"/>
                  </a:cubicBezTo>
                  <a:lnTo>
                    <a:pt x="5892" y="12287"/>
                  </a:lnTo>
                  <a:cubicBezTo>
                    <a:pt x="5892" y="12508"/>
                    <a:pt x="6081" y="12729"/>
                    <a:pt x="6301" y="12729"/>
                  </a:cubicBezTo>
                  <a:cubicBezTo>
                    <a:pt x="6553" y="12729"/>
                    <a:pt x="6711" y="12508"/>
                    <a:pt x="6711" y="12287"/>
                  </a:cubicBezTo>
                  <a:lnTo>
                    <a:pt x="6711" y="11027"/>
                  </a:lnTo>
                  <a:cubicBezTo>
                    <a:pt x="7687" y="10964"/>
                    <a:pt x="8601" y="10555"/>
                    <a:pt x="9294" y="9956"/>
                  </a:cubicBezTo>
                  <a:lnTo>
                    <a:pt x="10208" y="10870"/>
                  </a:lnTo>
                  <a:cubicBezTo>
                    <a:pt x="10302" y="10964"/>
                    <a:pt x="10397" y="10996"/>
                    <a:pt x="10491" y="10996"/>
                  </a:cubicBezTo>
                  <a:cubicBezTo>
                    <a:pt x="10617" y="10996"/>
                    <a:pt x="10680" y="10964"/>
                    <a:pt x="10775" y="10870"/>
                  </a:cubicBezTo>
                  <a:cubicBezTo>
                    <a:pt x="10932" y="10712"/>
                    <a:pt x="10932" y="10429"/>
                    <a:pt x="10775" y="10271"/>
                  </a:cubicBezTo>
                  <a:lnTo>
                    <a:pt x="9861" y="9389"/>
                  </a:lnTo>
                  <a:cubicBezTo>
                    <a:pt x="10460" y="8664"/>
                    <a:pt x="10838" y="7751"/>
                    <a:pt x="10932" y="6774"/>
                  </a:cubicBezTo>
                  <a:lnTo>
                    <a:pt x="12193" y="6774"/>
                  </a:lnTo>
                  <a:cubicBezTo>
                    <a:pt x="12413" y="6774"/>
                    <a:pt x="12602" y="6585"/>
                    <a:pt x="12602" y="6333"/>
                  </a:cubicBezTo>
                  <a:cubicBezTo>
                    <a:pt x="12697" y="6144"/>
                    <a:pt x="12508" y="5955"/>
                    <a:pt x="12256" y="5955"/>
                  </a:cubicBezTo>
                  <a:lnTo>
                    <a:pt x="10995" y="5955"/>
                  </a:lnTo>
                  <a:cubicBezTo>
                    <a:pt x="10932" y="4978"/>
                    <a:pt x="10523" y="4065"/>
                    <a:pt x="9924" y="3340"/>
                  </a:cubicBezTo>
                  <a:lnTo>
                    <a:pt x="10838" y="2458"/>
                  </a:lnTo>
                  <a:cubicBezTo>
                    <a:pt x="10995" y="2300"/>
                    <a:pt x="10995" y="2017"/>
                    <a:pt x="10838" y="1859"/>
                  </a:cubicBezTo>
                  <a:cubicBezTo>
                    <a:pt x="10759" y="1781"/>
                    <a:pt x="10649" y="1741"/>
                    <a:pt x="10539" y="1741"/>
                  </a:cubicBezTo>
                  <a:cubicBezTo>
                    <a:pt x="10428" y="1741"/>
                    <a:pt x="10318" y="1781"/>
                    <a:pt x="10239" y="1859"/>
                  </a:cubicBezTo>
                  <a:lnTo>
                    <a:pt x="9357" y="2773"/>
                  </a:lnTo>
                  <a:cubicBezTo>
                    <a:pt x="8633" y="2174"/>
                    <a:pt x="7719" y="1765"/>
                    <a:pt x="6742" y="1702"/>
                  </a:cubicBezTo>
                  <a:lnTo>
                    <a:pt x="6742" y="442"/>
                  </a:lnTo>
                  <a:cubicBezTo>
                    <a:pt x="6742" y="190"/>
                    <a:pt x="6553" y="1"/>
                    <a:pt x="63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" name="Google Shape;11465;p78">
              <a:extLst>
                <a:ext uri="{FF2B5EF4-FFF2-40B4-BE49-F238E27FC236}">
                  <a16:creationId xmlns:a16="http://schemas.microsoft.com/office/drawing/2014/main" xmlns="" id="{6D3224EA-2BE9-4FB7-8118-20532047E62C}"/>
                </a:ext>
              </a:extLst>
            </p:cNvPr>
            <p:cNvSpPr/>
            <p:nvPr/>
          </p:nvSpPr>
          <p:spPr>
            <a:xfrm>
              <a:off x="-63167975" y="2747625"/>
              <a:ext cx="152025" cy="152025"/>
            </a:xfrm>
            <a:custGeom>
              <a:avLst/>
              <a:gdLst/>
              <a:ahLst/>
              <a:cxnLst/>
              <a:rect l="l" t="t" r="r" b="b"/>
              <a:pathLst>
                <a:path w="6081" h="6081" extrusionOk="0">
                  <a:moveTo>
                    <a:pt x="2615" y="819"/>
                  </a:moveTo>
                  <a:lnTo>
                    <a:pt x="2615" y="1701"/>
                  </a:lnTo>
                  <a:cubicBezTo>
                    <a:pt x="2521" y="1733"/>
                    <a:pt x="2458" y="1733"/>
                    <a:pt x="2363" y="1764"/>
                  </a:cubicBezTo>
                  <a:lnTo>
                    <a:pt x="1796" y="1197"/>
                  </a:lnTo>
                  <a:cubicBezTo>
                    <a:pt x="2017" y="1040"/>
                    <a:pt x="2300" y="914"/>
                    <a:pt x="2615" y="819"/>
                  </a:cubicBezTo>
                  <a:close/>
                  <a:moveTo>
                    <a:pt x="3434" y="882"/>
                  </a:moveTo>
                  <a:cubicBezTo>
                    <a:pt x="3749" y="914"/>
                    <a:pt x="4033" y="1040"/>
                    <a:pt x="4253" y="1229"/>
                  </a:cubicBezTo>
                  <a:lnTo>
                    <a:pt x="3686" y="1827"/>
                  </a:lnTo>
                  <a:cubicBezTo>
                    <a:pt x="3592" y="1796"/>
                    <a:pt x="3529" y="1733"/>
                    <a:pt x="3434" y="1733"/>
                  </a:cubicBezTo>
                  <a:lnTo>
                    <a:pt x="3434" y="882"/>
                  </a:lnTo>
                  <a:close/>
                  <a:moveTo>
                    <a:pt x="1197" y="1796"/>
                  </a:moveTo>
                  <a:lnTo>
                    <a:pt x="1796" y="2363"/>
                  </a:lnTo>
                  <a:cubicBezTo>
                    <a:pt x="1733" y="2457"/>
                    <a:pt x="1701" y="2520"/>
                    <a:pt x="1701" y="2615"/>
                  </a:cubicBezTo>
                  <a:lnTo>
                    <a:pt x="851" y="2615"/>
                  </a:lnTo>
                  <a:cubicBezTo>
                    <a:pt x="914" y="2300"/>
                    <a:pt x="1040" y="2016"/>
                    <a:pt x="1197" y="1796"/>
                  </a:cubicBezTo>
                  <a:close/>
                  <a:moveTo>
                    <a:pt x="4852" y="1796"/>
                  </a:moveTo>
                  <a:cubicBezTo>
                    <a:pt x="5010" y="2016"/>
                    <a:pt x="5136" y="2300"/>
                    <a:pt x="5199" y="2615"/>
                  </a:cubicBezTo>
                  <a:lnTo>
                    <a:pt x="4348" y="2615"/>
                  </a:lnTo>
                  <a:cubicBezTo>
                    <a:pt x="4316" y="2520"/>
                    <a:pt x="4316" y="2457"/>
                    <a:pt x="4253" y="2363"/>
                  </a:cubicBezTo>
                  <a:lnTo>
                    <a:pt x="4852" y="1796"/>
                  </a:lnTo>
                  <a:close/>
                  <a:moveTo>
                    <a:pt x="3056" y="2457"/>
                  </a:moveTo>
                  <a:cubicBezTo>
                    <a:pt x="3214" y="2457"/>
                    <a:pt x="3308" y="2520"/>
                    <a:pt x="3434" y="2615"/>
                  </a:cubicBezTo>
                  <a:cubicBezTo>
                    <a:pt x="3560" y="2741"/>
                    <a:pt x="3592" y="2836"/>
                    <a:pt x="3592" y="2993"/>
                  </a:cubicBezTo>
                  <a:cubicBezTo>
                    <a:pt x="3592" y="3151"/>
                    <a:pt x="3529" y="3308"/>
                    <a:pt x="3434" y="3403"/>
                  </a:cubicBezTo>
                  <a:cubicBezTo>
                    <a:pt x="3308" y="3529"/>
                    <a:pt x="3214" y="3560"/>
                    <a:pt x="3056" y="3560"/>
                  </a:cubicBezTo>
                  <a:cubicBezTo>
                    <a:pt x="2899" y="3560"/>
                    <a:pt x="2773" y="3466"/>
                    <a:pt x="2647" y="3403"/>
                  </a:cubicBezTo>
                  <a:cubicBezTo>
                    <a:pt x="2521" y="3277"/>
                    <a:pt x="2489" y="3151"/>
                    <a:pt x="2489" y="2993"/>
                  </a:cubicBezTo>
                  <a:cubicBezTo>
                    <a:pt x="2489" y="2836"/>
                    <a:pt x="2584" y="2741"/>
                    <a:pt x="2647" y="2615"/>
                  </a:cubicBezTo>
                  <a:cubicBezTo>
                    <a:pt x="2773" y="2489"/>
                    <a:pt x="2899" y="2457"/>
                    <a:pt x="3056" y="2457"/>
                  </a:cubicBezTo>
                  <a:close/>
                  <a:moveTo>
                    <a:pt x="1733" y="3434"/>
                  </a:moveTo>
                  <a:cubicBezTo>
                    <a:pt x="1796" y="3529"/>
                    <a:pt x="1796" y="3592"/>
                    <a:pt x="1828" y="3686"/>
                  </a:cubicBezTo>
                  <a:lnTo>
                    <a:pt x="1229" y="4253"/>
                  </a:lnTo>
                  <a:cubicBezTo>
                    <a:pt x="1040" y="4033"/>
                    <a:pt x="914" y="3749"/>
                    <a:pt x="882" y="3434"/>
                  </a:cubicBezTo>
                  <a:close/>
                  <a:moveTo>
                    <a:pt x="5199" y="3434"/>
                  </a:moveTo>
                  <a:cubicBezTo>
                    <a:pt x="5136" y="3749"/>
                    <a:pt x="5010" y="4033"/>
                    <a:pt x="4852" y="4253"/>
                  </a:cubicBezTo>
                  <a:lnTo>
                    <a:pt x="4253" y="3686"/>
                  </a:lnTo>
                  <a:cubicBezTo>
                    <a:pt x="4316" y="3592"/>
                    <a:pt x="4348" y="3529"/>
                    <a:pt x="4348" y="3434"/>
                  </a:cubicBezTo>
                  <a:close/>
                  <a:moveTo>
                    <a:pt x="2363" y="4253"/>
                  </a:moveTo>
                  <a:cubicBezTo>
                    <a:pt x="2458" y="4316"/>
                    <a:pt x="2521" y="4348"/>
                    <a:pt x="2615" y="4348"/>
                  </a:cubicBezTo>
                  <a:lnTo>
                    <a:pt x="2615" y="5198"/>
                  </a:lnTo>
                  <a:cubicBezTo>
                    <a:pt x="2300" y="5167"/>
                    <a:pt x="2017" y="5041"/>
                    <a:pt x="1796" y="4852"/>
                  </a:cubicBezTo>
                  <a:lnTo>
                    <a:pt x="2363" y="4253"/>
                  </a:lnTo>
                  <a:close/>
                  <a:moveTo>
                    <a:pt x="3686" y="4253"/>
                  </a:moveTo>
                  <a:lnTo>
                    <a:pt x="4253" y="4852"/>
                  </a:lnTo>
                  <a:cubicBezTo>
                    <a:pt x="4033" y="5009"/>
                    <a:pt x="3749" y="5135"/>
                    <a:pt x="3434" y="5198"/>
                  </a:cubicBezTo>
                  <a:lnTo>
                    <a:pt x="3434" y="4348"/>
                  </a:lnTo>
                  <a:cubicBezTo>
                    <a:pt x="3529" y="4316"/>
                    <a:pt x="3592" y="4316"/>
                    <a:pt x="3686" y="4253"/>
                  </a:cubicBezTo>
                  <a:close/>
                  <a:moveTo>
                    <a:pt x="3056" y="0"/>
                  </a:moveTo>
                  <a:cubicBezTo>
                    <a:pt x="1355" y="0"/>
                    <a:pt x="0" y="1386"/>
                    <a:pt x="0" y="3056"/>
                  </a:cubicBezTo>
                  <a:cubicBezTo>
                    <a:pt x="0" y="3875"/>
                    <a:pt x="315" y="4631"/>
                    <a:pt x="882" y="5167"/>
                  </a:cubicBezTo>
                  <a:cubicBezTo>
                    <a:pt x="1229" y="5608"/>
                    <a:pt x="2111" y="6081"/>
                    <a:pt x="3056" y="6081"/>
                  </a:cubicBezTo>
                  <a:cubicBezTo>
                    <a:pt x="4694" y="6081"/>
                    <a:pt x="6081" y="4726"/>
                    <a:pt x="6081" y="3056"/>
                  </a:cubicBezTo>
                  <a:cubicBezTo>
                    <a:pt x="6081" y="1355"/>
                    <a:pt x="4694" y="0"/>
                    <a:pt x="30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17" name="Google Shape;11466;p78">
            <a:extLst>
              <a:ext uri="{FF2B5EF4-FFF2-40B4-BE49-F238E27FC236}">
                <a16:creationId xmlns:a16="http://schemas.microsoft.com/office/drawing/2014/main" xmlns="" id="{F2453B70-1732-4C71-BF29-921F8F0C1220}"/>
              </a:ext>
            </a:extLst>
          </p:cNvPr>
          <p:cNvGrpSpPr/>
          <p:nvPr userDrawn="1"/>
        </p:nvGrpSpPr>
        <p:grpSpPr>
          <a:xfrm>
            <a:off x="1738471" y="2962950"/>
            <a:ext cx="363522" cy="361266"/>
            <a:chOff x="-61354075" y="1940500"/>
            <a:chExt cx="314275" cy="312325"/>
          </a:xfrm>
        </p:grpSpPr>
        <p:sp>
          <p:nvSpPr>
            <p:cNvPr id="318" name="Google Shape;11467;p78">
              <a:extLst>
                <a:ext uri="{FF2B5EF4-FFF2-40B4-BE49-F238E27FC236}">
                  <a16:creationId xmlns:a16="http://schemas.microsoft.com/office/drawing/2014/main" xmlns="" id="{136232C1-A223-46AB-B889-B6F9AC50A072}"/>
                </a:ext>
              </a:extLst>
            </p:cNvPr>
            <p:cNvSpPr/>
            <p:nvPr/>
          </p:nvSpPr>
          <p:spPr>
            <a:xfrm>
              <a:off x="-61354075" y="1940500"/>
              <a:ext cx="314275" cy="312325"/>
            </a:xfrm>
            <a:custGeom>
              <a:avLst/>
              <a:gdLst/>
              <a:ahLst/>
              <a:cxnLst/>
              <a:rect l="l" t="t" r="r" b="b"/>
              <a:pathLst>
                <a:path w="12571" h="12493" extrusionOk="0">
                  <a:moveTo>
                    <a:pt x="6270" y="1001"/>
                  </a:moveTo>
                  <a:lnTo>
                    <a:pt x="7687" y="2419"/>
                  </a:lnTo>
                  <a:cubicBezTo>
                    <a:pt x="7750" y="2482"/>
                    <a:pt x="7876" y="2513"/>
                    <a:pt x="7971" y="2513"/>
                  </a:cubicBezTo>
                  <a:lnTo>
                    <a:pt x="9956" y="2513"/>
                  </a:lnTo>
                  <a:lnTo>
                    <a:pt x="9956" y="4529"/>
                  </a:lnTo>
                  <a:cubicBezTo>
                    <a:pt x="9956" y="4655"/>
                    <a:pt x="10019" y="4718"/>
                    <a:pt x="10082" y="4813"/>
                  </a:cubicBezTo>
                  <a:lnTo>
                    <a:pt x="11499" y="6231"/>
                  </a:lnTo>
                  <a:lnTo>
                    <a:pt x="10082" y="7648"/>
                  </a:lnTo>
                  <a:cubicBezTo>
                    <a:pt x="10019" y="7711"/>
                    <a:pt x="9956" y="7837"/>
                    <a:pt x="9956" y="7900"/>
                  </a:cubicBezTo>
                  <a:lnTo>
                    <a:pt x="9956" y="9917"/>
                  </a:lnTo>
                  <a:lnTo>
                    <a:pt x="7971" y="9917"/>
                  </a:lnTo>
                  <a:cubicBezTo>
                    <a:pt x="7845" y="9917"/>
                    <a:pt x="7750" y="9948"/>
                    <a:pt x="7687" y="10043"/>
                  </a:cubicBezTo>
                  <a:lnTo>
                    <a:pt x="6270" y="11460"/>
                  </a:lnTo>
                  <a:lnTo>
                    <a:pt x="4852" y="10043"/>
                  </a:lnTo>
                  <a:cubicBezTo>
                    <a:pt x="4757" y="9948"/>
                    <a:pt x="4631" y="9917"/>
                    <a:pt x="4568" y="9917"/>
                  </a:cubicBezTo>
                  <a:lnTo>
                    <a:pt x="2552" y="9917"/>
                  </a:lnTo>
                  <a:lnTo>
                    <a:pt x="2552" y="7900"/>
                  </a:lnTo>
                  <a:cubicBezTo>
                    <a:pt x="2552" y="7806"/>
                    <a:pt x="2521" y="7711"/>
                    <a:pt x="2426" y="7648"/>
                  </a:cubicBezTo>
                  <a:lnTo>
                    <a:pt x="1008" y="6231"/>
                  </a:lnTo>
                  <a:lnTo>
                    <a:pt x="2426" y="4813"/>
                  </a:lnTo>
                  <a:cubicBezTo>
                    <a:pt x="2521" y="4718"/>
                    <a:pt x="2552" y="4624"/>
                    <a:pt x="2552" y="4529"/>
                  </a:cubicBezTo>
                  <a:lnTo>
                    <a:pt x="2552" y="2513"/>
                  </a:lnTo>
                  <a:lnTo>
                    <a:pt x="4568" y="2513"/>
                  </a:lnTo>
                  <a:cubicBezTo>
                    <a:pt x="4694" y="2513"/>
                    <a:pt x="4757" y="2482"/>
                    <a:pt x="4852" y="2419"/>
                  </a:cubicBezTo>
                  <a:lnTo>
                    <a:pt x="6270" y="1001"/>
                  </a:lnTo>
                  <a:close/>
                  <a:moveTo>
                    <a:pt x="6285" y="1"/>
                  </a:moveTo>
                  <a:cubicBezTo>
                    <a:pt x="6175" y="1"/>
                    <a:pt x="6065" y="40"/>
                    <a:pt x="5986" y="119"/>
                  </a:cubicBezTo>
                  <a:lnTo>
                    <a:pt x="4411" y="1694"/>
                  </a:lnTo>
                  <a:lnTo>
                    <a:pt x="2174" y="1694"/>
                  </a:lnTo>
                  <a:cubicBezTo>
                    <a:pt x="1922" y="1694"/>
                    <a:pt x="1733" y="1883"/>
                    <a:pt x="1733" y="2135"/>
                  </a:cubicBezTo>
                  <a:lnTo>
                    <a:pt x="1733" y="4372"/>
                  </a:lnTo>
                  <a:lnTo>
                    <a:pt x="158" y="5947"/>
                  </a:lnTo>
                  <a:cubicBezTo>
                    <a:pt x="0" y="6105"/>
                    <a:pt x="0" y="6388"/>
                    <a:pt x="158" y="6546"/>
                  </a:cubicBezTo>
                  <a:lnTo>
                    <a:pt x="1733" y="8121"/>
                  </a:lnTo>
                  <a:lnTo>
                    <a:pt x="1733" y="10358"/>
                  </a:lnTo>
                  <a:cubicBezTo>
                    <a:pt x="1733" y="10578"/>
                    <a:pt x="1922" y="10736"/>
                    <a:pt x="2174" y="10736"/>
                  </a:cubicBezTo>
                  <a:lnTo>
                    <a:pt x="4411" y="10736"/>
                  </a:lnTo>
                  <a:lnTo>
                    <a:pt x="5986" y="12374"/>
                  </a:lnTo>
                  <a:cubicBezTo>
                    <a:pt x="6065" y="12453"/>
                    <a:pt x="6175" y="12492"/>
                    <a:pt x="6285" y="12492"/>
                  </a:cubicBezTo>
                  <a:cubicBezTo>
                    <a:pt x="6396" y="12492"/>
                    <a:pt x="6506" y="12453"/>
                    <a:pt x="6585" y="12374"/>
                  </a:cubicBezTo>
                  <a:lnTo>
                    <a:pt x="8160" y="10736"/>
                  </a:lnTo>
                  <a:lnTo>
                    <a:pt x="10397" y="10736"/>
                  </a:lnTo>
                  <a:cubicBezTo>
                    <a:pt x="10617" y="10736"/>
                    <a:pt x="10775" y="10547"/>
                    <a:pt x="10775" y="10358"/>
                  </a:cubicBezTo>
                  <a:lnTo>
                    <a:pt x="10775" y="8121"/>
                  </a:lnTo>
                  <a:lnTo>
                    <a:pt x="12413" y="6546"/>
                  </a:lnTo>
                  <a:cubicBezTo>
                    <a:pt x="12571" y="6388"/>
                    <a:pt x="12571" y="6105"/>
                    <a:pt x="12413" y="5947"/>
                  </a:cubicBezTo>
                  <a:lnTo>
                    <a:pt x="10775" y="4372"/>
                  </a:lnTo>
                  <a:lnTo>
                    <a:pt x="10775" y="2135"/>
                  </a:lnTo>
                  <a:cubicBezTo>
                    <a:pt x="10775" y="1883"/>
                    <a:pt x="10586" y="1694"/>
                    <a:pt x="10397" y="1694"/>
                  </a:cubicBezTo>
                  <a:lnTo>
                    <a:pt x="8160" y="1694"/>
                  </a:lnTo>
                  <a:lnTo>
                    <a:pt x="6585" y="119"/>
                  </a:lnTo>
                  <a:cubicBezTo>
                    <a:pt x="6506" y="40"/>
                    <a:pt x="6396" y="1"/>
                    <a:pt x="62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9" name="Google Shape;11468;p78">
              <a:extLst>
                <a:ext uri="{FF2B5EF4-FFF2-40B4-BE49-F238E27FC236}">
                  <a16:creationId xmlns:a16="http://schemas.microsoft.com/office/drawing/2014/main" xmlns="" id="{CA45740F-5593-4A11-BA60-2B8AC88AF207}"/>
                </a:ext>
              </a:extLst>
            </p:cNvPr>
            <p:cNvSpPr/>
            <p:nvPr/>
          </p:nvSpPr>
          <p:spPr>
            <a:xfrm>
              <a:off x="-61268225" y="2024575"/>
              <a:ext cx="60650" cy="61475"/>
            </a:xfrm>
            <a:custGeom>
              <a:avLst/>
              <a:gdLst/>
              <a:ahLst/>
              <a:cxnLst/>
              <a:rect l="l" t="t" r="r" b="b"/>
              <a:pathLst>
                <a:path w="2426" h="2459" extrusionOk="0">
                  <a:moveTo>
                    <a:pt x="1197" y="820"/>
                  </a:moveTo>
                  <a:cubicBezTo>
                    <a:pt x="1449" y="820"/>
                    <a:pt x="1607" y="1009"/>
                    <a:pt x="1607" y="1261"/>
                  </a:cubicBezTo>
                  <a:cubicBezTo>
                    <a:pt x="1607" y="1481"/>
                    <a:pt x="1418" y="1639"/>
                    <a:pt x="1197" y="1639"/>
                  </a:cubicBezTo>
                  <a:cubicBezTo>
                    <a:pt x="1008" y="1639"/>
                    <a:pt x="819" y="1450"/>
                    <a:pt x="819" y="1261"/>
                  </a:cubicBezTo>
                  <a:cubicBezTo>
                    <a:pt x="788" y="977"/>
                    <a:pt x="977" y="820"/>
                    <a:pt x="1197" y="820"/>
                  </a:cubicBezTo>
                  <a:close/>
                  <a:moveTo>
                    <a:pt x="1197" y="1"/>
                  </a:moveTo>
                  <a:cubicBezTo>
                    <a:pt x="536" y="1"/>
                    <a:pt x="0" y="536"/>
                    <a:pt x="0" y="1261"/>
                  </a:cubicBezTo>
                  <a:cubicBezTo>
                    <a:pt x="0" y="1954"/>
                    <a:pt x="504" y="2458"/>
                    <a:pt x="1197" y="2458"/>
                  </a:cubicBezTo>
                  <a:cubicBezTo>
                    <a:pt x="1890" y="2458"/>
                    <a:pt x="2426" y="1922"/>
                    <a:pt x="2426" y="1261"/>
                  </a:cubicBezTo>
                  <a:cubicBezTo>
                    <a:pt x="2426" y="568"/>
                    <a:pt x="1890" y="1"/>
                    <a:pt x="11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" name="Google Shape;11469;p78">
              <a:extLst>
                <a:ext uri="{FF2B5EF4-FFF2-40B4-BE49-F238E27FC236}">
                  <a16:creationId xmlns:a16="http://schemas.microsoft.com/office/drawing/2014/main" xmlns="" id="{1B90193A-5332-4483-8242-6DDCD2DCEBB8}"/>
                </a:ext>
              </a:extLst>
            </p:cNvPr>
            <p:cNvSpPr/>
            <p:nvPr/>
          </p:nvSpPr>
          <p:spPr>
            <a:xfrm>
              <a:off x="-61187100" y="2107275"/>
              <a:ext cx="61450" cy="61475"/>
            </a:xfrm>
            <a:custGeom>
              <a:avLst/>
              <a:gdLst/>
              <a:ahLst/>
              <a:cxnLst/>
              <a:rect l="l" t="t" r="r" b="b"/>
              <a:pathLst>
                <a:path w="2458" h="2459" extrusionOk="0">
                  <a:moveTo>
                    <a:pt x="1229" y="788"/>
                  </a:moveTo>
                  <a:cubicBezTo>
                    <a:pt x="1512" y="820"/>
                    <a:pt x="1670" y="977"/>
                    <a:pt x="1670" y="1198"/>
                  </a:cubicBezTo>
                  <a:cubicBezTo>
                    <a:pt x="1670" y="1450"/>
                    <a:pt x="1481" y="1639"/>
                    <a:pt x="1229" y="1639"/>
                  </a:cubicBezTo>
                  <a:cubicBezTo>
                    <a:pt x="1008" y="1639"/>
                    <a:pt x="851" y="1450"/>
                    <a:pt x="851" y="1198"/>
                  </a:cubicBezTo>
                  <a:cubicBezTo>
                    <a:pt x="851" y="977"/>
                    <a:pt x="1040" y="788"/>
                    <a:pt x="1229" y="788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58"/>
                    <a:pt x="1229" y="2458"/>
                  </a:cubicBezTo>
                  <a:cubicBezTo>
                    <a:pt x="1922" y="2458"/>
                    <a:pt x="2458" y="1922"/>
                    <a:pt x="2458" y="1198"/>
                  </a:cubicBezTo>
                  <a:cubicBezTo>
                    <a:pt x="2458" y="536"/>
                    <a:pt x="1922" y="1"/>
                    <a:pt x="12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" name="Google Shape;11470;p78">
              <a:extLst>
                <a:ext uri="{FF2B5EF4-FFF2-40B4-BE49-F238E27FC236}">
                  <a16:creationId xmlns:a16="http://schemas.microsoft.com/office/drawing/2014/main" xmlns="" id="{9F3B95C8-2E41-41E2-A39D-1873F2CAB191}"/>
                </a:ext>
              </a:extLst>
            </p:cNvPr>
            <p:cNvSpPr/>
            <p:nvPr/>
          </p:nvSpPr>
          <p:spPr>
            <a:xfrm>
              <a:off x="-61250125" y="2044475"/>
              <a:ext cx="105575" cy="103600"/>
            </a:xfrm>
            <a:custGeom>
              <a:avLst/>
              <a:gdLst/>
              <a:ahLst/>
              <a:cxnLst/>
              <a:rect l="l" t="t" r="r" b="b"/>
              <a:pathLst>
                <a:path w="4223" h="4144" extrusionOk="0">
                  <a:moveTo>
                    <a:pt x="3766" y="0"/>
                  </a:moveTo>
                  <a:cubicBezTo>
                    <a:pt x="3655" y="0"/>
                    <a:pt x="3545" y="40"/>
                    <a:pt x="3466" y="118"/>
                  </a:cubicBezTo>
                  <a:lnTo>
                    <a:pt x="158" y="3426"/>
                  </a:lnTo>
                  <a:cubicBezTo>
                    <a:pt x="1" y="3615"/>
                    <a:pt x="1" y="3836"/>
                    <a:pt x="158" y="4025"/>
                  </a:cubicBezTo>
                  <a:cubicBezTo>
                    <a:pt x="237" y="4104"/>
                    <a:pt x="347" y="4143"/>
                    <a:pt x="458" y="4143"/>
                  </a:cubicBezTo>
                  <a:cubicBezTo>
                    <a:pt x="568" y="4143"/>
                    <a:pt x="678" y="4104"/>
                    <a:pt x="757" y="4025"/>
                  </a:cubicBezTo>
                  <a:lnTo>
                    <a:pt x="4065" y="717"/>
                  </a:lnTo>
                  <a:cubicBezTo>
                    <a:pt x="4222" y="559"/>
                    <a:pt x="4222" y="276"/>
                    <a:pt x="4065" y="118"/>
                  </a:cubicBezTo>
                  <a:cubicBezTo>
                    <a:pt x="3986" y="40"/>
                    <a:pt x="3876" y="0"/>
                    <a:pt x="37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22" name="Google Shape;11471;p78">
            <a:extLst>
              <a:ext uri="{FF2B5EF4-FFF2-40B4-BE49-F238E27FC236}">
                <a16:creationId xmlns:a16="http://schemas.microsoft.com/office/drawing/2014/main" xmlns="" id="{919543C3-AE9A-4E34-9100-FC0E37C7B799}"/>
              </a:ext>
            </a:extLst>
          </p:cNvPr>
          <p:cNvGrpSpPr/>
          <p:nvPr userDrawn="1"/>
        </p:nvGrpSpPr>
        <p:grpSpPr>
          <a:xfrm>
            <a:off x="1737098" y="3411502"/>
            <a:ext cx="366269" cy="336195"/>
            <a:chOff x="-61354875" y="2322300"/>
            <a:chExt cx="316650" cy="290650"/>
          </a:xfrm>
        </p:grpSpPr>
        <p:sp>
          <p:nvSpPr>
            <p:cNvPr id="323" name="Google Shape;11472;p78">
              <a:extLst>
                <a:ext uri="{FF2B5EF4-FFF2-40B4-BE49-F238E27FC236}">
                  <a16:creationId xmlns:a16="http://schemas.microsoft.com/office/drawing/2014/main" xmlns="" id="{60CB0FD3-B883-4B48-8E89-2B60A5B477D5}"/>
                </a:ext>
              </a:extLst>
            </p:cNvPr>
            <p:cNvSpPr/>
            <p:nvPr/>
          </p:nvSpPr>
          <p:spPr>
            <a:xfrm>
              <a:off x="-61354875" y="2322300"/>
              <a:ext cx="316650" cy="290650"/>
            </a:xfrm>
            <a:custGeom>
              <a:avLst/>
              <a:gdLst/>
              <a:ahLst/>
              <a:cxnLst/>
              <a:rect l="l" t="t" r="r" b="b"/>
              <a:pathLst>
                <a:path w="12666" h="11626" extrusionOk="0">
                  <a:moveTo>
                    <a:pt x="11405" y="788"/>
                  </a:moveTo>
                  <a:cubicBezTo>
                    <a:pt x="11657" y="788"/>
                    <a:pt x="11847" y="1009"/>
                    <a:pt x="11847" y="1229"/>
                  </a:cubicBezTo>
                  <a:lnTo>
                    <a:pt x="11847" y="10334"/>
                  </a:lnTo>
                  <a:cubicBezTo>
                    <a:pt x="11847" y="10555"/>
                    <a:pt x="11657" y="10775"/>
                    <a:pt x="11405" y="10775"/>
                  </a:cubicBezTo>
                  <a:lnTo>
                    <a:pt x="1198" y="10775"/>
                  </a:lnTo>
                  <a:cubicBezTo>
                    <a:pt x="977" y="10775"/>
                    <a:pt x="820" y="10555"/>
                    <a:pt x="820" y="10334"/>
                  </a:cubicBezTo>
                  <a:lnTo>
                    <a:pt x="820" y="1229"/>
                  </a:lnTo>
                  <a:cubicBezTo>
                    <a:pt x="820" y="1009"/>
                    <a:pt x="1009" y="788"/>
                    <a:pt x="1198" y="788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8"/>
                    <a:pt x="1" y="1261"/>
                  </a:cubicBezTo>
                  <a:lnTo>
                    <a:pt x="1" y="10366"/>
                  </a:lnTo>
                  <a:cubicBezTo>
                    <a:pt x="1" y="11027"/>
                    <a:pt x="536" y="11626"/>
                    <a:pt x="1198" y="11626"/>
                  </a:cubicBezTo>
                  <a:lnTo>
                    <a:pt x="11405" y="11626"/>
                  </a:lnTo>
                  <a:cubicBezTo>
                    <a:pt x="12067" y="11626"/>
                    <a:pt x="12666" y="11059"/>
                    <a:pt x="12666" y="10366"/>
                  </a:cubicBezTo>
                  <a:lnTo>
                    <a:pt x="12666" y="1261"/>
                  </a:lnTo>
                  <a:cubicBezTo>
                    <a:pt x="12666" y="568"/>
                    <a:pt x="12130" y="0"/>
                    <a:pt x="1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" name="Google Shape;11473;p78">
              <a:extLst>
                <a:ext uri="{FF2B5EF4-FFF2-40B4-BE49-F238E27FC236}">
                  <a16:creationId xmlns:a16="http://schemas.microsoft.com/office/drawing/2014/main" xmlns="" id="{20DD3E24-8451-422E-B3B5-659A93DB1F39}"/>
                </a:ext>
              </a:extLst>
            </p:cNvPr>
            <p:cNvSpPr/>
            <p:nvPr/>
          </p:nvSpPr>
          <p:spPr>
            <a:xfrm>
              <a:off x="-61313925" y="2364050"/>
              <a:ext cx="234750" cy="206375"/>
            </a:xfrm>
            <a:custGeom>
              <a:avLst/>
              <a:gdLst/>
              <a:ahLst/>
              <a:cxnLst/>
              <a:rect l="l" t="t" r="r" b="b"/>
              <a:pathLst>
                <a:path w="9390" h="8255" extrusionOk="0">
                  <a:moveTo>
                    <a:pt x="8539" y="819"/>
                  </a:moveTo>
                  <a:lnTo>
                    <a:pt x="8539" y="7435"/>
                  </a:lnTo>
                  <a:lnTo>
                    <a:pt x="820" y="7435"/>
                  </a:lnTo>
                  <a:lnTo>
                    <a:pt x="820" y="6207"/>
                  </a:lnTo>
                  <a:lnTo>
                    <a:pt x="1671" y="6207"/>
                  </a:lnTo>
                  <a:cubicBezTo>
                    <a:pt x="1891" y="6207"/>
                    <a:pt x="2080" y="6018"/>
                    <a:pt x="2080" y="5797"/>
                  </a:cubicBezTo>
                  <a:cubicBezTo>
                    <a:pt x="2080" y="5545"/>
                    <a:pt x="1891" y="5356"/>
                    <a:pt x="1671" y="5356"/>
                  </a:cubicBezTo>
                  <a:lnTo>
                    <a:pt x="820" y="5356"/>
                  </a:lnTo>
                  <a:lnTo>
                    <a:pt x="820" y="2867"/>
                  </a:lnTo>
                  <a:lnTo>
                    <a:pt x="1671" y="2867"/>
                  </a:lnTo>
                  <a:cubicBezTo>
                    <a:pt x="1891" y="2867"/>
                    <a:pt x="2080" y="2678"/>
                    <a:pt x="2080" y="2426"/>
                  </a:cubicBezTo>
                  <a:cubicBezTo>
                    <a:pt x="2080" y="2206"/>
                    <a:pt x="1891" y="2048"/>
                    <a:pt x="1671" y="2048"/>
                  </a:cubicBezTo>
                  <a:lnTo>
                    <a:pt x="820" y="2048"/>
                  </a:lnTo>
                  <a:lnTo>
                    <a:pt x="820" y="819"/>
                  </a:lnTo>
                  <a:close/>
                  <a:moveTo>
                    <a:pt x="410" y="0"/>
                  </a:moveTo>
                  <a:cubicBezTo>
                    <a:pt x="158" y="0"/>
                    <a:pt x="1" y="189"/>
                    <a:pt x="1" y="378"/>
                  </a:cubicBezTo>
                  <a:lnTo>
                    <a:pt x="1" y="7845"/>
                  </a:lnTo>
                  <a:cubicBezTo>
                    <a:pt x="1" y="8065"/>
                    <a:pt x="190" y="8255"/>
                    <a:pt x="410" y="8255"/>
                  </a:cubicBezTo>
                  <a:lnTo>
                    <a:pt x="8948" y="8255"/>
                  </a:lnTo>
                  <a:cubicBezTo>
                    <a:pt x="9169" y="8255"/>
                    <a:pt x="9326" y="8065"/>
                    <a:pt x="9326" y="7845"/>
                  </a:cubicBezTo>
                  <a:lnTo>
                    <a:pt x="9326" y="378"/>
                  </a:lnTo>
                  <a:cubicBezTo>
                    <a:pt x="9389" y="158"/>
                    <a:pt x="9169" y="0"/>
                    <a:pt x="89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" name="Google Shape;11474;p78">
              <a:extLst>
                <a:ext uri="{FF2B5EF4-FFF2-40B4-BE49-F238E27FC236}">
                  <a16:creationId xmlns:a16="http://schemas.microsoft.com/office/drawing/2014/main" xmlns="" id="{591AAA65-82C0-48A8-81AB-97F0AF70C7E3}"/>
                </a:ext>
              </a:extLst>
            </p:cNvPr>
            <p:cNvSpPr/>
            <p:nvPr/>
          </p:nvSpPr>
          <p:spPr>
            <a:xfrm>
              <a:off x="-61234375" y="2416225"/>
              <a:ext cx="104775" cy="102225"/>
            </a:xfrm>
            <a:custGeom>
              <a:avLst/>
              <a:gdLst/>
              <a:ahLst/>
              <a:cxnLst/>
              <a:rect l="l" t="t" r="r" b="b"/>
              <a:pathLst>
                <a:path w="4191" h="4089" extrusionOk="0">
                  <a:moveTo>
                    <a:pt x="2175" y="1221"/>
                  </a:moveTo>
                  <a:cubicBezTo>
                    <a:pt x="2647" y="1221"/>
                    <a:pt x="2994" y="1568"/>
                    <a:pt x="2994" y="2040"/>
                  </a:cubicBezTo>
                  <a:cubicBezTo>
                    <a:pt x="2994" y="2513"/>
                    <a:pt x="2647" y="2859"/>
                    <a:pt x="2175" y="2859"/>
                  </a:cubicBezTo>
                  <a:cubicBezTo>
                    <a:pt x="1702" y="2859"/>
                    <a:pt x="1356" y="2513"/>
                    <a:pt x="1356" y="2040"/>
                  </a:cubicBezTo>
                  <a:cubicBezTo>
                    <a:pt x="1356" y="1568"/>
                    <a:pt x="1702" y="1221"/>
                    <a:pt x="2175" y="1221"/>
                  </a:cubicBezTo>
                  <a:close/>
                  <a:moveTo>
                    <a:pt x="458" y="0"/>
                  </a:moveTo>
                  <a:cubicBezTo>
                    <a:pt x="347" y="0"/>
                    <a:pt x="237" y="40"/>
                    <a:pt x="158" y="119"/>
                  </a:cubicBezTo>
                  <a:cubicBezTo>
                    <a:pt x="1" y="276"/>
                    <a:pt x="1" y="560"/>
                    <a:pt x="158" y="717"/>
                  </a:cubicBezTo>
                  <a:lnTo>
                    <a:pt x="694" y="1221"/>
                  </a:lnTo>
                  <a:cubicBezTo>
                    <a:pt x="536" y="1442"/>
                    <a:pt x="442" y="1757"/>
                    <a:pt x="442" y="2040"/>
                  </a:cubicBezTo>
                  <a:cubicBezTo>
                    <a:pt x="442" y="2324"/>
                    <a:pt x="536" y="2639"/>
                    <a:pt x="694" y="2859"/>
                  </a:cubicBezTo>
                  <a:lnTo>
                    <a:pt x="158" y="3395"/>
                  </a:lnTo>
                  <a:cubicBezTo>
                    <a:pt x="95" y="3553"/>
                    <a:pt x="95" y="3805"/>
                    <a:pt x="253" y="3962"/>
                  </a:cubicBezTo>
                  <a:cubicBezTo>
                    <a:pt x="316" y="4057"/>
                    <a:pt x="442" y="4088"/>
                    <a:pt x="536" y="4088"/>
                  </a:cubicBezTo>
                  <a:cubicBezTo>
                    <a:pt x="631" y="4088"/>
                    <a:pt x="726" y="4057"/>
                    <a:pt x="789" y="3962"/>
                  </a:cubicBezTo>
                  <a:lnTo>
                    <a:pt x="1324" y="3458"/>
                  </a:lnTo>
                  <a:cubicBezTo>
                    <a:pt x="1545" y="3616"/>
                    <a:pt x="1860" y="3710"/>
                    <a:pt x="2143" y="3710"/>
                  </a:cubicBezTo>
                  <a:cubicBezTo>
                    <a:pt x="2427" y="3710"/>
                    <a:pt x="2742" y="3616"/>
                    <a:pt x="2962" y="3458"/>
                  </a:cubicBezTo>
                  <a:lnTo>
                    <a:pt x="3498" y="3962"/>
                  </a:lnTo>
                  <a:cubicBezTo>
                    <a:pt x="3561" y="4057"/>
                    <a:pt x="3687" y="4088"/>
                    <a:pt x="3750" y="4088"/>
                  </a:cubicBezTo>
                  <a:cubicBezTo>
                    <a:pt x="3876" y="4088"/>
                    <a:pt x="3971" y="4057"/>
                    <a:pt x="4034" y="3962"/>
                  </a:cubicBezTo>
                  <a:cubicBezTo>
                    <a:pt x="4191" y="3805"/>
                    <a:pt x="4191" y="3553"/>
                    <a:pt x="4034" y="3395"/>
                  </a:cubicBezTo>
                  <a:lnTo>
                    <a:pt x="3529" y="2859"/>
                  </a:lnTo>
                  <a:cubicBezTo>
                    <a:pt x="3687" y="2639"/>
                    <a:pt x="3750" y="2324"/>
                    <a:pt x="3750" y="2040"/>
                  </a:cubicBezTo>
                  <a:cubicBezTo>
                    <a:pt x="3750" y="1757"/>
                    <a:pt x="3687" y="1442"/>
                    <a:pt x="3529" y="1221"/>
                  </a:cubicBezTo>
                  <a:lnTo>
                    <a:pt x="4034" y="717"/>
                  </a:lnTo>
                  <a:cubicBezTo>
                    <a:pt x="4191" y="560"/>
                    <a:pt x="4191" y="276"/>
                    <a:pt x="4034" y="119"/>
                  </a:cubicBezTo>
                  <a:cubicBezTo>
                    <a:pt x="3955" y="40"/>
                    <a:pt x="3845" y="0"/>
                    <a:pt x="3734" y="0"/>
                  </a:cubicBezTo>
                  <a:cubicBezTo>
                    <a:pt x="3624" y="0"/>
                    <a:pt x="3514" y="40"/>
                    <a:pt x="3435" y="119"/>
                  </a:cubicBezTo>
                  <a:lnTo>
                    <a:pt x="2931" y="623"/>
                  </a:lnTo>
                  <a:cubicBezTo>
                    <a:pt x="2679" y="465"/>
                    <a:pt x="2395" y="402"/>
                    <a:pt x="2112" y="402"/>
                  </a:cubicBezTo>
                  <a:cubicBezTo>
                    <a:pt x="1828" y="402"/>
                    <a:pt x="1513" y="465"/>
                    <a:pt x="1261" y="623"/>
                  </a:cubicBezTo>
                  <a:lnTo>
                    <a:pt x="757" y="119"/>
                  </a:lnTo>
                  <a:cubicBezTo>
                    <a:pt x="678" y="40"/>
                    <a:pt x="568" y="0"/>
                    <a:pt x="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26" name="Google Shape;11475;p78">
            <a:extLst>
              <a:ext uri="{FF2B5EF4-FFF2-40B4-BE49-F238E27FC236}">
                <a16:creationId xmlns:a16="http://schemas.microsoft.com/office/drawing/2014/main" xmlns="" id="{4324CF79-7674-4493-A2FE-E9C7F8BAB0F1}"/>
              </a:ext>
            </a:extLst>
          </p:cNvPr>
          <p:cNvGrpSpPr/>
          <p:nvPr userDrawn="1"/>
        </p:nvGrpSpPr>
        <p:grpSpPr>
          <a:xfrm>
            <a:off x="1737098" y="3839066"/>
            <a:ext cx="366269" cy="366269"/>
            <a:chOff x="-61354875" y="2671225"/>
            <a:chExt cx="316650" cy="316650"/>
          </a:xfrm>
        </p:grpSpPr>
        <p:sp>
          <p:nvSpPr>
            <p:cNvPr id="327" name="Google Shape;11476;p78">
              <a:extLst>
                <a:ext uri="{FF2B5EF4-FFF2-40B4-BE49-F238E27FC236}">
                  <a16:creationId xmlns:a16="http://schemas.microsoft.com/office/drawing/2014/main" xmlns="" id="{9B36321F-7FD6-457A-9F81-3B3700A727A8}"/>
                </a:ext>
              </a:extLst>
            </p:cNvPr>
            <p:cNvSpPr/>
            <p:nvPr/>
          </p:nvSpPr>
          <p:spPr>
            <a:xfrm>
              <a:off x="-61354875" y="2671225"/>
              <a:ext cx="316650" cy="316650"/>
            </a:xfrm>
            <a:custGeom>
              <a:avLst/>
              <a:gdLst/>
              <a:ahLst/>
              <a:cxnLst/>
              <a:rect l="l" t="t" r="r" b="b"/>
              <a:pathLst>
                <a:path w="12666" h="12666" extrusionOk="0">
                  <a:moveTo>
                    <a:pt x="11405" y="1701"/>
                  </a:moveTo>
                  <a:cubicBezTo>
                    <a:pt x="11657" y="1701"/>
                    <a:pt x="11847" y="1890"/>
                    <a:pt x="11847" y="2111"/>
                  </a:cubicBezTo>
                  <a:lnTo>
                    <a:pt x="11847" y="3340"/>
                  </a:lnTo>
                  <a:lnTo>
                    <a:pt x="820" y="3340"/>
                  </a:lnTo>
                  <a:lnTo>
                    <a:pt x="820" y="2111"/>
                  </a:lnTo>
                  <a:cubicBezTo>
                    <a:pt x="820" y="1890"/>
                    <a:pt x="1009" y="1701"/>
                    <a:pt x="1198" y="1701"/>
                  </a:cubicBezTo>
                  <a:lnTo>
                    <a:pt x="1639" y="1701"/>
                  </a:lnTo>
                  <a:lnTo>
                    <a:pt x="1639" y="2111"/>
                  </a:lnTo>
                  <a:cubicBezTo>
                    <a:pt x="1639" y="2363"/>
                    <a:pt x="1828" y="2552"/>
                    <a:pt x="2048" y="2552"/>
                  </a:cubicBezTo>
                  <a:cubicBezTo>
                    <a:pt x="2237" y="2552"/>
                    <a:pt x="2427" y="2363"/>
                    <a:pt x="2427" y="2111"/>
                  </a:cubicBezTo>
                  <a:lnTo>
                    <a:pt x="2427" y="1701"/>
                  </a:lnTo>
                  <a:lnTo>
                    <a:pt x="5892" y="1701"/>
                  </a:lnTo>
                  <a:lnTo>
                    <a:pt x="5892" y="2111"/>
                  </a:lnTo>
                  <a:cubicBezTo>
                    <a:pt x="5892" y="2363"/>
                    <a:pt x="6081" y="2552"/>
                    <a:pt x="6333" y="2552"/>
                  </a:cubicBezTo>
                  <a:cubicBezTo>
                    <a:pt x="6585" y="2552"/>
                    <a:pt x="6743" y="2363"/>
                    <a:pt x="6743" y="2111"/>
                  </a:cubicBezTo>
                  <a:lnTo>
                    <a:pt x="6743" y="1701"/>
                  </a:lnTo>
                  <a:lnTo>
                    <a:pt x="10208" y="1701"/>
                  </a:lnTo>
                  <a:lnTo>
                    <a:pt x="10208" y="2111"/>
                  </a:lnTo>
                  <a:cubicBezTo>
                    <a:pt x="10208" y="2363"/>
                    <a:pt x="10397" y="2552"/>
                    <a:pt x="10618" y="2552"/>
                  </a:cubicBezTo>
                  <a:cubicBezTo>
                    <a:pt x="10870" y="2552"/>
                    <a:pt x="11027" y="2363"/>
                    <a:pt x="11027" y="2111"/>
                  </a:cubicBezTo>
                  <a:lnTo>
                    <a:pt x="11027" y="1701"/>
                  </a:lnTo>
                  <a:close/>
                  <a:moveTo>
                    <a:pt x="11878" y="4159"/>
                  </a:moveTo>
                  <a:lnTo>
                    <a:pt x="11878" y="6112"/>
                  </a:lnTo>
                  <a:lnTo>
                    <a:pt x="11847" y="6112"/>
                  </a:lnTo>
                  <a:cubicBezTo>
                    <a:pt x="11090" y="5072"/>
                    <a:pt x="9862" y="4442"/>
                    <a:pt x="8538" y="4442"/>
                  </a:cubicBezTo>
                  <a:cubicBezTo>
                    <a:pt x="6239" y="4442"/>
                    <a:pt x="4411" y="6301"/>
                    <a:pt x="4411" y="8569"/>
                  </a:cubicBezTo>
                  <a:cubicBezTo>
                    <a:pt x="4411" y="9168"/>
                    <a:pt x="4506" y="9735"/>
                    <a:pt x="4758" y="10239"/>
                  </a:cubicBezTo>
                  <a:lnTo>
                    <a:pt x="1261" y="10239"/>
                  </a:lnTo>
                  <a:cubicBezTo>
                    <a:pt x="1009" y="10239"/>
                    <a:pt x="851" y="10050"/>
                    <a:pt x="851" y="9830"/>
                  </a:cubicBezTo>
                  <a:lnTo>
                    <a:pt x="851" y="4159"/>
                  </a:lnTo>
                  <a:close/>
                  <a:moveTo>
                    <a:pt x="8538" y="5261"/>
                  </a:moveTo>
                  <a:cubicBezTo>
                    <a:pt x="10334" y="5261"/>
                    <a:pt x="11847" y="6774"/>
                    <a:pt x="11847" y="8569"/>
                  </a:cubicBezTo>
                  <a:cubicBezTo>
                    <a:pt x="11847" y="10397"/>
                    <a:pt x="10334" y="11877"/>
                    <a:pt x="8538" y="11877"/>
                  </a:cubicBezTo>
                  <a:cubicBezTo>
                    <a:pt x="6711" y="11877"/>
                    <a:pt x="5230" y="10397"/>
                    <a:pt x="5230" y="8569"/>
                  </a:cubicBezTo>
                  <a:cubicBezTo>
                    <a:pt x="5230" y="6774"/>
                    <a:pt x="6743" y="5261"/>
                    <a:pt x="8538" y="5261"/>
                  </a:cubicBezTo>
                  <a:close/>
                  <a:moveTo>
                    <a:pt x="2048" y="0"/>
                  </a:moveTo>
                  <a:cubicBezTo>
                    <a:pt x="1828" y="0"/>
                    <a:pt x="1639" y="189"/>
                    <a:pt x="1639" y="441"/>
                  </a:cubicBezTo>
                  <a:lnTo>
                    <a:pt x="1639" y="851"/>
                  </a:lnTo>
                  <a:lnTo>
                    <a:pt x="1198" y="851"/>
                  </a:lnTo>
                  <a:cubicBezTo>
                    <a:pt x="536" y="851"/>
                    <a:pt x="1" y="1418"/>
                    <a:pt x="1" y="2079"/>
                  </a:cubicBezTo>
                  <a:lnTo>
                    <a:pt x="1" y="9798"/>
                  </a:lnTo>
                  <a:cubicBezTo>
                    <a:pt x="1" y="10460"/>
                    <a:pt x="536" y="11027"/>
                    <a:pt x="1198" y="11027"/>
                  </a:cubicBezTo>
                  <a:lnTo>
                    <a:pt x="5230" y="11027"/>
                  </a:lnTo>
                  <a:cubicBezTo>
                    <a:pt x="5987" y="12003"/>
                    <a:pt x="7184" y="12665"/>
                    <a:pt x="8538" y="12665"/>
                  </a:cubicBezTo>
                  <a:cubicBezTo>
                    <a:pt x="10807" y="12665"/>
                    <a:pt x="12666" y="10838"/>
                    <a:pt x="12666" y="8538"/>
                  </a:cubicBezTo>
                  <a:lnTo>
                    <a:pt x="12666" y="2079"/>
                  </a:lnTo>
                  <a:cubicBezTo>
                    <a:pt x="12666" y="1418"/>
                    <a:pt x="12130" y="851"/>
                    <a:pt x="11405" y="851"/>
                  </a:cubicBezTo>
                  <a:lnTo>
                    <a:pt x="11027" y="851"/>
                  </a:lnTo>
                  <a:lnTo>
                    <a:pt x="11027" y="441"/>
                  </a:lnTo>
                  <a:cubicBezTo>
                    <a:pt x="11027" y="189"/>
                    <a:pt x="10807" y="0"/>
                    <a:pt x="10618" y="0"/>
                  </a:cubicBezTo>
                  <a:cubicBezTo>
                    <a:pt x="10397" y="0"/>
                    <a:pt x="10177" y="189"/>
                    <a:pt x="10177" y="441"/>
                  </a:cubicBezTo>
                  <a:lnTo>
                    <a:pt x="10177" y="851"/>
                  </a:lnTo>
                  <a:lnTo>
                    <a:pt x="6711" y="851"/>
                  </a:lnTo>
                  <a:lnTo>
                    <a:pt x="6711" y="441"/>
                  </a:lnTo>
                  <a:cubicBezTo>
                    <a:pt x="6711" y="189"/>
                    <a:pt x="6522" y="0"/>
                    <a:pt x="6333" y="0"/>
                  </a:cubicBezTo>
                  <a:cubicBezTo>
                    <a:pt x="6081" y="0"/>
                    <a:pt x="5892" y="189"/>
                    <a:pt x="5892" y="441"/>
                  </a:cubicBezTo>
                  <a:lnTo>
                    <a:pt x="5892" y="851"/>
                  </a:lnTo>
                  <a:lnTo>
                    <a:pt x="2427" y="851"/>
                  </a:lnTo>
                  <a:lnTo>
                    <a:pt x="2427" y="441"/>
                  </a:lnTo>
                  <a:cubicBezTo>
                    <a:pt x="2427" y="189"/>
                    <a:pt x="2237" y="0"/>
                    <a:pt x="20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8" name="Google Shape;11477;p78">
              <a:extLst>
                <a:ext uri="{FF2B5EF4-FFF2-40B4-BE49-F238E27FC236}">
                  <a16:creationId xmlns:a16="http://schemas.microsoft.com/office/drawing/2014/main" xmlns="" id="{94EDF137-ED81-4E0B-8817-817CDED9800F}"/>
                </a:ext>
              </a:extLst>
            </p:cNvPr>
            <p:cNvSpPr/>
            <p:nvPr/>
          </p:nvSpPr>
          <p:spPr>
            <a:xfrm>
              <a:off x="-61172925" y="2813775"/>
              <a:ext cx="62225" cy="145725"/>
            </a:xfrm>
            <a:custGeom>
              <a:avLst/>
              <a:gdLst/>
              <a:ahLst/>
              <a:cxnLst/>
              <a:rect l="l" t="t" r="r" b="b"/>
              <a:pathLst>
                <a:path w="2489" h="5829" extrusionOk="0">
                  <a:moveTo>
                    <a:pt x="1260" y="0"/>
                  </a:moveTo>
                  <a:cubicBezTo>
                    <a:pt x="1008" y="0"/>
                    <a:pt x="819" y="190"/>
                    <a:pt x="819" y="410"/>
                  </a:cubicBezTo>
                  <a:lnTo>
                    <a:pt x="819" y="662"/>
                  </a:lnTo>
                  <a:cubicBezTo>
                    <a:pt x="347" y="820"/>
                    <a:pt x="0" y="1292"/>
                    <a:pt x="0" y="1859"/>
                  </a:cubicBezTo>
                  <a:cubicBezTo>
                    <a:pt x="0" y="2521"/>
                    <a:pt x="536" y="2899"/>
                    <a:pt x="977" y="3245"/>
                  </a:cubicBezTo>
                  <a:cubicBezTo>
                    <a:pt x="1292" y="3466"/>
                    <a:pt x="1639" y="3687"/>
                    <a:pt x="1639" y="3939"/>
                  </a:cubicBezTo>
                  <a:cubicBezTo>
                    <a:pt x="1639" y="4191"/>
                    <a:pt x="1450" y="4380"/>
                    <a:pt x="1260" y="4380"/>
                  </a:cubicBezTo>
                  <a:cubicBezTo>
                    <a:pt x="1008" y="4380"/>
                    <a:pt x="819" y="4191"/>
                    <a:pt x="819" y="3939"/>
                  </a:cubicBezTo>
                  <a:cubicBezTo>
                    <a:pt x="819" y="3718"/>
                    <a:pt x="630" y="3498"/>
                    <a:pt x="441" y="3498"/>
                  </a:cubicBezTo>
                  <a:cubicBezTo>
                    <a:pt x="189" y="3498"/>
                    <a:pt x="0" y="3718"/>
                    <a:pt x="0" y="3939"/>
                  </a:cubicBezTo>
                  <a:cubicBezTo>
                    <a:pt x="0" y="4506"/>
                    <a:pt x="347" y="4915"/>
                    <a:pt x="819" y="5136"/>
                  </a:cubicBezTo>
                  <a:lnTo>
                    <a:pt x="819" y="5388"/>
                  </a:lnTo>
                  <a:cubicBezTo>
                    <a:pt x="819" y="5640"/>
                    <a:pt x="1008" y="5829"/>
                    <a:pt x="1260" y="5829"/>
                  </a:cubicBezTo>
                  <a:cubicBezTo>
                    <a:pt x="1481" y="5829"/>
                    <a:pt x="1639" y="5640"/>
                    <a:pt x="1639" y="5388"/>
                  </a:cubicBezTo>
                  <a:lnTo>
                    <a:pt x="1639" y="5136"/>
                  </a:lnTo>
                  <a:cubicBezTo>
                    <a:pt x="2111" y="4978"/>
                    <a:pt x="2489" y="4506"/>
                    <a:pt x="2489" y="3939"/>
                  </a:cubicBezTo>
                  <a:cubicBezTo>
                    <a:pt x="2489" y="3277"/>
                    <a:pt x="1922" y="2867"/>
                    <a:pt x="1481" y="2552"/>
                  </a:cubicBezTo>
                  <a:cubicBezTo>
                    <a:pt x="1166" y="2332"/>
                    <a:pt x="819" y="2080"/>
                    <a:pt x="819" y="1859"/>
                  </a:cubicBezTo>
                  <a:cubicBezTo>
                    <a:pt x="819" y="1607"/>
                    <a:pt x="1008" y="1418"/>
                    <a:pt x="1260" y="1418"/>
                  </a:cubicBezTo>
                  <a:cubicBezTo>
                    <a:pt x="1513" y="1418"/>
                    <a:pt x="1639" y="1607"/>
                    <a:pt x="1639" y="1859"/>
                  </a:cubicBezTo>
                  <a:cubicBezTo>
                    <a:pt x="1639" y="2080"/>
                    <a:pt x="1859" y="2269"/>
                    <a:pt x="2048" y="2269"/>
                  </a:cubicBezTo>
                  <a:cubicBezTo>
                    <a:pt x="2300" y="2269"/>
                    <a:pt x="2489" y="2080"/>
                    <a:pt x="2489" y="1859"/>
                  </a:cubicBezTo>
                  <a:cubicBezTo>
                    <a:pt x="2489" y="1292"/>
                    <a:pt x="2143" y="883"/>
                    <a:pt x="1639" y="662"/>
                  </a:cubicBezTo>
                  <a:lnTo>
                    <a:pt x="1639" y="410"/>
                  </a:lnTo>
                  <a:cubicBezTo>
                    <a:pt x="1639" y="158"/>
                    <a:pt x="1450" y="0"/>
                    <a:pt x="12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9" name="Google Shape;11478;p78">
              <a:extLst>
                <a:ext uri="{FF2B5EF4-FFF2-40B4-BE49-F238E27FC236}">
                  <a16:creationId xmlns:a16="http://schemas.microsoft.com/office/drawing/2014/main" xmlns="" id="{DA248426-F16B-498E-8FD9-8742879AA5EF}"/>
                </a:ext>
              </a:extLst>
            </p:cNvPr>
            <p:cNvSpPr/>
            <p:nvPr/>
          </p:nvSpPr>
          <p:spPr>
            <a:xfrm>
              <a:off x="-61313925" y="2796450"/>
              <a:ext cx="40975" cy="20500"/>
            </a:xfrm>
            <a:custGeom>
              <a:avLst/>
              <a:gdLst/>
              <a:ahLst/>
              <a:cxnLst/>
              <a:rect l="l" t="t" r="r" b="b"/>
              <a:pathLst>
                <a:path w="1639" h="820" extrusionOk="0">
                  <a:moveTo>
                    <a:pt x="410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58" y="820"/>
                    <a:pt x="410" y="820"/>
                  </a:cubicBezTo>
                  <a:lnTo>
                    <a:pt x="1230" y="820"/>
                  </a:lnTo>
                  <a:cubicBezTo>
                    <a:pt x="1482" y="820"/>
                    <a:pt x="1639" y="630"/>
                    <a:pt x="1639" y="378"/>
                  </a:cubicBezTo>
                  <a:cubicBezTo>
                    <a:pt x="1639" y="158"/>
                    <a:pt x="1419" y="0"/>
                    <a:pt x="12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0" name="Google Shape;11479;p78">
              <a:extLst>
                <a:ext uri="{FF2B5EF4-FFF2-40B4-BE49-F238E27FC236}">
                  <a16:creationId xmlns:a16="http://schemas.microsoft.com/office/drawing/2014/main" xmlns="" id="{6FC19BDE-8E39-4646-81F6-6F3BA9284777}"/>
                </a:ext>
              </a:extLst>
            </p:cNvPr>
            <p:cNvSpPr/>
            <p:nvPr/>
          </p:nvSpPr>
          <p:spPr>
            <a:xfrm>
              <a:off x="-61313925" y="2837400"/>
              <a:ext cx="40975" cy="20500"/>
            </a:xfrm>
            <a:custGeom>
              <a:avLst/>
              <a:gdLst/>
              <a:ahLst/>
              <a:cxnLst/>
              <a:rect l="l" t="t" r="r" b="b"/>
              <a:pathLst>
                <a:path w="1639" h="820" extrusionOk="0">
                  <a:moveTo>
                    <a:pt x="410" y="1"/>
                  </a:moveTo>
                  <a:cubicBezTo>
                    <a:pt x="158" y="1"/>
                    <a:pt x="1" y="190"/>
                    <a:pt x="1" y="442"/>
                  </a:cubicBezTo>
                  <a:cubicBezTo>
                    <a:pt x="1" y="631"/>
                    <a:pt x="158" y="820"/>
                    <a:pt x="410" y="820"/>
                  </a:cubicBezTo>
                  <a:lnTo>
                    <a:pt x="1230" y="820"/>
                  </a:lnTo>
                  <a:cubicBezTo>
                    <a:pt x="1482" y="820"/>
                    <a:pt x="1639" y="631"/>
                    <a:pt x="1639" y="442"/>
                  </a:cubicBezTo>
                  <a:cubicBezTo>
                    <a:pt x="1639" y="190"/>
                    <a:pt x="1419" y="1"/>
                    <a:pt x="12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1" name="Google Shape;11480;p78">
              <a:extLst>
                <a:ext uri="{FF2B5EF4-FFF2-40B4-BE49-F238E27FC236}">
                  <a16:creationId xmlns:a16="http://schemas.microsoft.com/office/drawing/2014/main" xmlns="" id="{467329B8-07D3-481A-93F2-51CBCC8AE7A1}"/>
                </a:ext>
              </a:extLst>
            </p:cNvPr>
            <p:cNvSpPr/>
            <p:nvPr/>
          </p:nvSpPr>
          <p:spPr>
            <a:xfrm>
              <a:off x="-61313925" y="2877575"/>
              <a:ext cx="40975" cy="22075"/>
            </a:xfrm>
            <a:custGeom>
              <a:avLst/>
              <a:gdLst/>
              <a:ahLst/>
              <a:cxnLst/>
              <a:rect l="l" t="t" r="r" b="b"/>
              <a:pathLst>
                <a:path w="1639" h="883" extrusionOk="0">
                  <a:moveTo>
                    <a:pt x="410" y="0"/>
                  </a:moveTo>
                  <a:cubicBezTo>
                    <a:pt x="158" y="0"/>
                    <a:pt x="1" y="221"/>
                    <a:pt x="1" y="441"/>
                  </a:cubicBezTo>
                  <a:cubicBezTo>
                    <a:pt x="1" y="693"/>
                    <a:pt x="158" y="883"/>
                    <a:pt x="410" y="883"/>
                  </a:cubicBezTo>
                  <a:lnTo>
                    <a:pt x="1230" y="883"/>
                  </a:lnTo>
                  <a:cubicBezTo>
                    <a:pt x="1482" y="883"/>
                    <a:pt x="1639" y="693"/>
                    <a:pt x="1639" y="441"/>
                  </a:cubicBezTo>
                  <a:cubicBezTo>
                    <a:pt x="1639" y="221"/>
                    <a:pt x="1419" y="0"/>
                    <a:pt x="12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2" name="Google Shape;11481;p78">
            <a:extLst>
              <a:ext uri="{FF2B5EF4-FFF2-40B4-BE49-F238E27FC236}">
                <a16:creationId xmlns:a16="http://schemas.microsoft.com/office/drawing/2014/main" xmlns="" id="{D13A02DE-AB7F-43C6-A75E-605FDC67A3BF}"/>
              </a:ext>
            </a:extLst>
          </p:cNvPr>
          <p:cNvGrpSpPr/>
          <p:nvPr userDrawn="1"/>
        </p:nvGrpSpPr>
        <p:grpSpPr>
          <a:xfrm>
            <a:off x="3952502" y="2958801"/>
            <a:ext cx="368987" cy="369566"/>
            <a:chOff x="-59502375" y="1904375"/>
            <a:chExt cx="319000" cy="319500"/>
          </a:xfrm>
        </p:grpSpPr>
        <p:sp>
          <p:nvSpPr>
            <p:cNvPr id="333" name="Google Shape;11482;p78">
              <a:extLst>
                <a:ext uri="{FF2B5EF4-FFF2-40B4-BE49-F238E27FC236}">
                  <a16:creationId xmlns:a16="http://schemas.microsoft.com/office/drawing/2014/main" xmlns="" id="{57D31690-309F-48EB-B03B-A464F00F34E4}"/>
                </a:ext>
              </a:extLst>
            </p:cNvPr>
            <p:cNvSpPr/>
            <p:nvPr/>
          </p:nvSpPr>
          <p:spPr>
            <a:xfrm>
              <a:off x="-59455125" y="2097050"/>
              <a:ext cx="227650" cy="62225"/>
            </a:xfrm>
            <a:custGeom>
              <a:avLst/>
              <a:gdLst/>
              <a:ahLst/>
              <a:cxnLst/>
              <a:rect l="l" t="t" r="r" b="b"/>
              <a:pathLst>
                <a:path w="9106" h="2489" extrusionOk="0">
                  <a:moveTo>
                    <a:pt x="1670" y="819"/>
                  </a:moveTo>
                  <a:lnTo>
                    <a:pt x="1670" y="1670"/>
                  </a:lnTo>
                  <a:lnTo>
                    <a:pt x="820" y="1670"/>
                  </a:lnTo>
                  <a:lnTo>
                    <a:pt x="820" y="819"/>
                  </a:lnTo>
                  <a:close/>
                  <a:moveTo>
                    <a:pt x="3309" y="819"/>
                  </a:moveTo>
                  <a:lnTo>
                    <a:pt x="3309" y="1670"/>
                  </a:lnTo>
                  <a:lnTo>
                    <a:pt x="2489" y="1670"/>
                  </a:lnTo>
                  <a:lnTo>
                    <a:pt x="2489" y="819"/>
                  </a:lnTo>
                  <a:close/>
                  <a:moveTo>
                    <a:pt x="4978" y="819"/>
                  </a:moveTo>
                  <a:lnTo>
                    <a:pt x="4978" y="1670"/>
                  </a:lnTo>
                  <a:lnTo>
                    <a:pt x="4128" y="1670"/>
                  </a:lnTo>
                  <a:lnTo>
                    <a:pt x="4128" y="819"/>
                  </a:lnTo>
                  <a:close/>
                  <a:moveTo>
                    <a:pt x="6617" y="819"/>
                  </a:moveTo>
                  <a:lnTo>
                    <a:pt x="6617" y="1670"/>
                  </a:lnTo>
                  <a:lnTo>
                    <a:pt x="5798" y="1670"/>
                  </a:lnTo>
                  <a:lnTo>
                    <a:pt x="5798" y="819"/>
                  </a:lnTo>
                  <a:close/>
                  <a:moveTo>
                    <a:pt x="8286" y="819"/>
                  </a:moveTo>
                  <a:lnTo>
                    <a:pt x="8286" y="1670"/>
                  </a:lnTo>
                  <a:lnTo>
                    <a:pt x="7436" y="1670"/>
                  </a:lnTo>
                  <a:lnTo>
                    <a:pt x="7436" y="819"/>
                  </a:lnTo>
                  <a:close/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lnTo>
                    <a:pt x="1" y="2048"/>
                  </a:lnTo>
                  <a:cubicBezTo>
                    <a:pt x="1" y="2300"/>
                    <a:pt x="190" y="2489"/>
                    <a:pt x="410" y="2489"/>
                  </a:cubicBezTo>
                  <a:lnTo>
                    <a:pt x="8664" y="2489"/>
                  </a:lnTo>
                  <a:cubicBezTo>
                    <a:pt x="8917" y="2489"/>
                    <a:pt x="9106" y="2300"/>
                    <a:pt x="9106" y="2048"/>
                  </a:cubicBezTo>
                  <a:lnTo>
                    <a:pt x="9106" y="410"/>
                  </a:lnTo>
                  <a:cubicBezTo>
                    <a:pt x="9106" y="158"/>
                    <a:pt x="8917" y="0"/>
                    <a:pt x="86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" name="Google Shape;11483;p78">
              <a:extLst>
                <a:ext uri="{FF2B5EF4-FFF2-40B4-BE49-F238E27FC236}">
                  <a16:creationId xmlns:a16="http://schemas.microsoft.com/office/drawing/2014/main" xmlns="" id="{32393064-B5F2-4822-9E0E-3D32AF4F9F82}"/>
                </a:ext>
              </a:extLst>
            </p:cNvPr>
            <p:cNvSpPr/>
            <p:nvPr/>
          </p:nvSpPr>
          <p:spPr>
            <a:xfrm>
              <a:off x="-59502375" y="1966300"/>
              <a:ext cx="319000" cy="257575"/>
            </a:xfrm>
            <a:custGeom>
              <a:avLst/>
              <a:gdLst/>
              <a:ahLst/>
              <a:cxnLst/>
              <a:rect l="l" t="t" r="r" b="b"/>
              <a:pathLst>
                <a:path w="12760" h="10303" extrusionOk="0">
                  <a:moveTo>
                    <a:pt x="8633" y="1639"/>
                  </a:moveTo>
                  <a:lnTo>
                    <a:pt x="8633" y="3592"/>
                  </a:lnTo>
                  <a:lnTo>
                    <a:pt x="7814" y="3592"/>
                  </a:lnTo>
                  <a:lnTo>
                    <a:pt x="7814" y="1639"/>
                  </a:lnTo>
                  <a:close/>
                  <a:moveTo>
                    <a:pt x="11941" y="819"/>
                  </a:moveTo>
                  <a:lnTo>
                    <a:pt x="11941" y="3592"/>
                  </a:lnTo>
                  <a:lnTo>
                    <a:pt x="11122" y="3592"/>
                  </a:lnTo>
                  <a:lnTo>
                    <a:pt x="11122" y="819"/>
                  </a:lnTo>
                  <a:close/>
                  <a:moveTo>
                    <a:pt x="5041" y="3119"/>
                  </a:moveTo>
                  <a:lnTo>
                    <a:pt x="5041" y="3970"/>
                  </a:lnTo>
                  <a:cubicBezTo>
                    <a:pt x="5041" y="4222"/>
                    <a:pt x="5230" y="4411"/>
                    <a:pt x="5482" y="4411"/>
                  </a:cubicBezTo>
                  <a:lnTo>
                    <a:pt x="11941" y="4411"/>
                  </a:lnTo>
                  <a:lnTo>
                    <a:pt x="11941" y="9357"/>
                  </a:lnTo>
                  <a:lnTo>
                    <a:pt x="914" y="9357"/>
                  </a:lnTo>
                  <a:lnTo>
                    <a:pt x="914" y="4222"/>
                  </a:lnTo>
                  <a:lnTo>
                    <a:pt x="2552" y="3119"/>
                  </a:lnTo>
                  <a:lnTo>
                    <a:pt x="2552" y="3970"/>
                  </a:lnTo>
                  <a:cubicBezTo>
                    <a:pt x="2552" y="4207"/>
                    <a:pt x="2767" y="4373"/>
                    <a:pt x="2980" y="4373"/>
                  </a:cubicBezTo>
                  <a:cubicBezTo>
                    <a:pt x="3050" y="4373"/>
                    <a:pt x="3120" y="4355"/>
                    <a:pt x="3182" y="4316"/>
                  </a:cubicBezTo>
                  <a:lnTo>
                    <a:pt x="5041" y="3119"/>
                  </a:lnTo>
                  <a:close/>
                  <a:moveTo>
                    <a:pt x="10712" y="0"/>
                  </a:moveTo>
                  <a:cubicBezTo>
                    <a:pt x="10491" y="0"/>
                    <a:pt x="10334" y="189"/>
                    <a:pt x="10334" y="441"/>
                  </a:cubicBezTo>
                  <a:lnTo>
                    <a:pt x="10334" y="3592"/>
                  </a:lnTo>
                  <a:lnTo>
                    <a:pt x="9483" y="3592"/>
                  </a:lnTo>
                  <a:lnTo>
                    <a:pt x="9483" y="1261"/>
                  </a:lnTo>
                  <a:cubicBezTo>
                    <a:pt x="9483" y="1008"/>
                    <a:pt x="9294" y="819"/>
                    <a:pt x="9074" y="819"/>
                  </a:cubicBezTo>
                  <a:lnTo>
                    <a:pt x="7404" y="819"/>
                  </a:lnTo>
                  <a:cubicBezTo>
                    <a:pt x="7183" y="819"/>
                    <a:pt x="6963" y="1008"/>
                    <a:pt x="6963" y="1261"/>
                  </a:cubicBezTo>
                  <a:lnTo>
                    <a:pt x="6963" y="3592"/>
                  </a:lnTo>
                  <a:lnTo>
                    <a:pt x="5860" y="3592"/>
                  </a:lnTo>
                  <a:lnTo>
                    <a:pt x="5860" y="2363"/>
                  </a:lnTo>
                  <a:cubicBezTo>
                    <a:pt x="5860" y="2206"/>
                    <a:pt x="5797" y="2080"/>
                    <a:pt x="5640" y="2017"/>
                  </a:cubicBezTo>
                  <a:cubicBezTo>
                    <a:pt x="5581" y="1973"/>
                    <a:pt x="5509" y="1949"/>
                    <a:pt x="5436" y="1949"/>
                  </a:cubicBezTo>
                  <a:cubicBezTo>
                    <a:pt x="5352" y="1949"/>
                    <a:pt x="5266" y="1981"/>
                    <a:pt x="5199" y="2048"/>
                  </a:cubicBezTo>
                  <a:lnTo>
                    <a:pt x="3340" y="3245"/>
                  </a:lnTo>
                  <a:lnTo>
                    <a:pt x="3340" y="2395"/>
                  </a:lnTo>
                  <a:cubicBezTo>
                    <a:pt x="3340" y="2237"/>
                    <a:pt x="3277" y="2111"/>
                    <a:pt x="3119" y="2048"/>
                  </a:cubicBezTo>
                  <a:cubicBezTo>
                    <a:pt x="3061" y="2004"/>
                    <a:pt x="2989" y="1981"/>
                    <a:pt x="2916" y="1981"/>
                  </a:cubicBezTo>
                  <a:cubicBezTo>
                    <a:pt x="2831" y="1981"/>
                    <a:pt x="2746" y="2012"/>
                    <a:pt x="2678" y="2080"/>
                  </a:cubicBezTo>
                  <a:lnTo>
                    <a:pt x="189" y="3718"/>
                  </a:lnTo>
                  <a:cubicBezTo>
                    <a:pt x="95" y="3812"/>
                    <a:pt x="0" y="3938"/>
                    <a:pt x="0" y="4096"/>
                  </a:cubicBezTo>
                  <a:lnTo>
                    <a:pt x="0" y="9861"/>
                  </a:lnTo>
                  <a:cubicBezTo>
                    <a:pt x="0" y="10113"/>
                    <a:pt x="189" y="10302"/>
                    <a:pt x="441" y="10302"/>
                  </a:cubicBezTo>
                  <a:lnTo>
                    <a:pt x="12287" y="10302"/>
                  </a:lnTo>
                  <a:cubicBezTo>
                    <a:pt x="12539" y="10302"/>
                    <a:pt x="12697" y="10113"/>
                    <a:pt x="12697" y="9861"/>
                  </a:cubicBezTo>
                  <a:lnTo>
                    <a:pt x="12697" y="504"/>
                  </a:lnTo>
                  <a:cubicBezTo>
                    <a:pt x="12760" y="158"/>
                    <a:pt x="12602" y="0"/>
                    <a:pt x="123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5" name="Google Shape;11484;p78">
              <a:extLst>
                <a:ext uri="{FF2B5EF4-FFF2-40B4-BE49-F238E27FC236}">
                  <a16:creationId xmlns:a16="http://schemas.microsoft.com/office/drawing/2014/main" xmlns="" id="{B05C7017-7306-48FA-B6F0-EC22CCFCCB00}"/>
                </a:ext>
              </a:extLst>
            </p:cNvPr>
            <p:cNvSpPr/>
            <p:nvPr/>
          </p:nvSpPr>
          <p:spPr>
            <a:xfrm>
              <a:off x="-59322800" y="1904375"/>
              <a:ext cx="106350" cy="41175"/>
            </a:xfrm>
            <a:custGeom>
              <a:avLst/>
              <a:gdLst/>
              <a:ahLst/>
              <a:cxnLst/>
              <a:rect l="l" t="t" r="r" b="b"/>
              <a:pathLst>
                <a:path w="4254" h="1647" extrusionOk="0">
                  <a:moveTo>
                    <a:pt x="1291" y="0"/>
                  </a:moveTo>
                  <a:cubicBezTo>
                    <a:pt x="890" y="0"/>
                    <a:pt x="485" y="181"/>
                    <a:pt x="158" y="556"/>
                  </a:cubicBezTo>
                  <a:cubicBezTo>
                    <a:pt x="0" y="713"/>
                    <a:pt x="32" y="965"/>
                    <a:pt x="189" y="1123"/>
                  </a:cubicBezTo>
                  <a:cubicBezTo>
                    <a:pt x="265" y="1198"/>
                    <a:pt x="369" y="1237"/>
                    <a:pt x="474" y="1237"/>
                  </a:cubicBezTo>
                  <a:cubicBezTo>
                    <a:pt x="589" y="1237"/>
                    <a:pt x="706" y="1190"/>
                    <a:pt x="788" y="1091"/>
                  </a:cubicBezTo>
                  <a:cubicBezTo>
                    <a:pt x="946" y="918"/>
                    <a:pt x="1119" y="831"/>
                    <a:pt x="1292" y="831"/>
                  </a:cubicBezTo>
                  <a:cubicBezTo>
                    <a:pt x="1465" y="831"/>
                    <a:pt x="1639" y="918"/>
                    <a:pt x="1796" y="1091"/>
                  </a:cubicBezTo>
                  <a:cubicBezTo>
                    <a:pt x="2115" y="1457"/>
                    <a:pt x="2530" y="1646"/>
                    <a:pt x="2948" y="1646"/>
                  </a:cubicBezTo>
                  <a:cubicBezTo>
                    <a:pt x="3357" y="1646"/>
                    <a:pt x="3769" y="1465"/>
                    <a:pt x="4096" y="1091"/>
                  </a:cubicBezTo>
                  <a:cubicBezTo>
                    <a:pt x="4254" y="902"/>
                    <a:pt x="4191" y="650"/>
                    <a:pt x="4033" y="493"/>
                  </a:cubicBezTo>
                  <a:cubicBezTo>
                    <a:pt x="3975" y="420"/>
                    <a:pt x="3885" y="381"/>
                    <a:pt x="3788" y="381"/>
                  </a:cubicBezTo>
                  <a:cubicBezTo>
                    <a:pt x="3674" y="381"/>
                    <a:pt x="3551" y="436"/>
                    <a:pt x="3466" y="556"/>
                  </a:cubicBezTo>
                  <a:cubicBezTo>
                    <a:pt x="3308" y="729"/>
                    <a:pt x="3127" y="815"/>
                    <a:pt x="2946" y="815"/>
                  </a:cubicBezTo>
                  <a:cubicBezTo>
                    <a:pt x="2765" y="815"/>
                    <a:pt x="2584" y="729"/>
                    <a:pt x="2426" y="556"/>
                  </a:cubicBezTo>
                  <a:cubicBezTo>
                    <a:pt x="2108" y="189"/>
                    <a:pt x="1701" y="0"/>
                    <a:pt x="12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6" name="Google Shape;11485;p78">
            <a:extLst>
              <a:ext uri="{FF2B5EF4-FFF2-40B4-BE49-F238E27FC236}">
                <a16:creationId xmlns:a16="http://schemas.microsoft.com/office/drawing/2014/main" xmlns="" id="{6CCFA86B-700A-4220-BC55-AE04A8DA2D28}"/>
              </a:ext>
            </a:extLst>
          </p:cNvPr>
          <p:cNvGrpSpPr/>
          <p:nvPr userDrawn="1"/>
        </p:nvGrpSpPr>
        <p:grpSpPr>
          <a:xfrm>
            <a:off x="1298621" y="1543007"/>
            <a:ext cx="368987" cy="363666"/>
            <a:chOff x="-64774725" y="1916550"/>
            <a:chExt cx="319000" cy="314400"/>
          </a:xfrm>
        </p:grpSpPr>
        <p:sp>
          <p:nvSpPr>
            <p:cNvPr id="337" name="Google Shape;11486;p78">
              <a:extLst>
                <a:ext uri="{FF2B5EF4-FFF2-40B4-BE49-F238E27FC236}">
                  <a16:creationId xmlns:a16="http://schemas.microsoft.com/office/drawing/2014/main" xmlns="" id="{CF1C7DF6-E3DE-4A21-B202-D465D68624FC}"/>
                </a:ext>
              </a:extLst>
            </p:cNvPr>
            <p:cNvSpPr/>
            <p:nvPr/>
          </p:nvSpPr>
          <p:spPr>
            <a:xfrm>
              <a:off x="-64774725" y="1916550"/>
              <a:ext cx="319000" cy="314400"/>
            </a:xfrm>
            <a:custGeom>
              <a:avLst/>
              <a:gdLst/>
              <a:ahLst/>
              <a:cxnLst/>
              <a:rect l="l" t="t" r="r" b="b"/>
              <a:pathLst>
                <a:path w="12760" h="12576" extrusionOk="0">
                  <a:moveTo>
                    <a:pt x="11436" y="856"/>
                  </a:moveTo>
                  <a:cubicBezTo>
                    <a:pt x="11562" y="856"/>
                    <a:pt x="11657" y="888"/>
                    <a:pt x="11783" y="951"/>
                  </a:cubicBezTo>
                  <a:cubicBezTo>
                    <a:pt x="11877" y="1077"/>
                    <a:pt x="11940" y="1203"/>
                    <a:pt x="11909" y="1329"/>
                  </a:cubicBezTo>
                  <a:cubicBezTo>
                    <a:pt x="11814" y="2431"/>
                    <a:pt x="11562" y="3440"/>
                    <a:pt x="11090" y="4416"/>
                  </a:cubicBezTo>
                  <a:lnTo>
                    <a:pt x="8317" y="1675"/>
                  </a:lnTo>
                  <a:cubicBezTo>
                    <a:pt x="9263" y="1234"/>
                    <a:pt x="10334" y="951"/>
                    <a:pt x="11436" y="856"/>
                  </a:cubicBezTo>
                  <a:close/>
                  <a:moveTo>
                    <a:pt x="3781" y="4542"/>
                  </a:moveTo>
                  <a:lnTo>
                    <a:pt x="3781" y="4542"/>
                  </a:lnTo>
                  <a:cubicBezTo>
                    <a:pt x="3529" y="4983"/>
                    <a:pt x="3245" y="5456"/>
                    <a:pt x="3056" y="5960"/>
                  </a:cubicBezTo>
                  <a:cubicBezTo>
                    <a:pt x="2878" y="5949"/>
                    <a:pt x="2699" y="5942"/>
                    <a:pt x="2522" y="5942"/>
                  </a:cubicBezTo>
                  <a:cubicBezTo>
                    <a:pt x="2167" y="5942"/>
                    <a:pt x="1817" y="5970"/>
                    <a:pt x="1481" y="6054"/>
                  </a:cubicBezTo>
                  <a:cubicBezTo>
                    <a:pt x="1544" y="5928"/>
                    <a:pt x="1670" y="5802"/>
                    <a:pt x="1733" y="5739"/>
                  </a:cubicBezTo>
                  <a:cubicBezTo>
                    <a:pt x="2331" y="5141"/>
                    <a:pt x="2993" y="4731"/>
                    <a:pt x="3781" y="4542"/>
                  </a:cubicBezTo>
                  <a:close/>
                  <a:moveTo>
                    <a:pt x="7561" y="2022"/>
                  </a:moveTo>
                  <a:lnTo>
                    <a:pt x="10680" y="5141"/>
                  </a:lnTo>
                  <a:cubicBezTo>
                    <a:pt x="9546" y="7157"/>
                    <a:pt x="7687" y="8669"/>
                    <a:pt x="5419" y="9331"/>
                  </a:cubicBezTo>
                  <a:lnTo>
                    <a:pt x="3403" y="7346"/>
                  </a:lnTo>
                  <a:cubicBezTo>
                    <a:pt x="4064" y="5109"/>
                    <a:pt x="5576" y="3219"/>
                    <a:pt x="7561" y="2022"/>
                  </a:cubicBezTo>
                  <a:close/>
                  <a:moveTo>
                    <a:pt x="2899" y="8008"/>
                  </a:moveTo>
                  <a:lnTo>
                    <a:pt x="4789" y="9898"/>
                  </a:lnTo>
                  <a:lnTo>
                    <a:pt x="4316" y="10623"/>
                  </a:lnTo>
                  <a:lnTo>
                    <a:pt x="2142" y="8449"/>
                  </a:lnTo>
                  <a:lnTo>
                    <a:pt x="2899" y="8008"/>
                  </a:lnTo>
                  <a:close/>
                  <a:moveTo>
                    <a:pt x="2363" y="9867"/>
                  </a:moveTo>
                  <a:lnTo>
                    <a:pt x="2899" y="10371"/>
                  </a:lnTo>
                  <a:cubicBezTo>
                    <a:pt x="2741" y="10497"/>
                    <a:pt x="2520" y="10654"/>
                    <a:pt x="2300" y="10780"/>
                  </a:cubicBezTo>
                  <a:cubicBezTo>
                    <a:pt x="1985" y="10969"/>
                    <a:pt x="1733" y="11095"/>
                    <a:pt x="1638" y="11127"/>
                  </a:cubicBezTo>
                  <a:cubicBezTo>
                    <a:pt x="1701" y="10969"/>
                    <a:pt x="1796" y="10780"/>
                    <a:pt x="1985" y="10465"/>
                  </a:cubicBezTo>
                  <a:cubicBezTo>
                    <a:pt x="2142" y="10213"/>
                    <a:pt x="2268" y="10024"/>
                    <a:pt x="2363" y="9867"/>
                  </a:cubicBezTo>
                  <a:close/>
                  <a:moveTo>
                    <a:pt x="8191" y="8984"/>
                  </a:moveTo>
                  <a:lnTo>
                    <a:pt x="8191" y="8984"/>
                  </a:lnTo>
                  <a:cubicBezTo>
                    <a:pt x="7971" y="9867"/>
                    <a:pt x="7467" y="10686"/>
                    <a:pt x="6711" y="11284"/>
                  </a:cubicBezTo>
                  <a:cubicBezTo>
                    <a:pt x="6837" y="10749"/>
                    <a:pt x="6837" y="10245"/>
                    <a:pt x="6774" y="9741"/>
                  </a:cubicBezTo>
                  <a:cubicBezTo>
                    <a:pt x="7309" y="9551"/>
                    <a:pt x="7782" y="9268"/>
                    <a:pt x="8191" y="8984"/>
                  </a:cubicBezTo>
                  <a:close/>
                  <a:moveTo>
                    <a:pt x="11509" y="1"/>
                  </a:moveTo>
                  <a:cubicBezTo>
                    <a:pt x="11474" y="1"/>
                    <a:pt x="11440" y="2"/>
                    <a:pt x="11405" y="6"/>
                  </a:cubicBezTo>
                  <a:cubicBezTo>
                    <a:pt x="10365" y="100"/>
                    <a:pt x="9389" y="321"/>
                    <a:pt x="8412" y="730"/>
                  </a:cubicBezTo>
                  <a:cubicBezTo>
                    <a:pt x="7498" y="1077"/>
                    <a:pt x="6616" y="1644"/>
                    <a:pt x="5797" y="2274"/>
                  </a:cubicBezTo>
                  <a:cubicBezTo>
                    <a:pt x="5324" y="2652"/>
                    <a:pt x="4852" y="3093"/>
                    <a:pt x="4474" y="3566"/>
                  </a:cubicBezTo>
                  <a:cubicBezTo>
                    <a:pt x="3245" y="3629"/>
                    <a:pt x="2048" y="4196"/>
                    <a:pt x="1166" y="5109"/>
                  </a:cubicBezTo>
                  <a:cubicBezTo>
                    <a:pt x="725" y="5519"/>
                    <a:pt x="378" y="6054"/>
                    <a:pt x="95" y="6590"/>
                  </a:cubicBezTo>
                  <a:cubicBezTo>
                    <a:pt x="0" y="6748"/>
                    <a:pt x="63" y="6937"/>
                    <a:pt x="158" y="7063"/>
                  </a:cubicBezTo>
                  <a:cubicBezTo>
                    <a:pt x="252" y="7157"/>
                    <a:pt x="378" y="7189"/>
                    <a:pt x="441" y="7189"/>
                  </a:cubicBezTo>
                  <a:cubicBezTo>
                    <a:pt x="536" y="7189"/>
                    <a:pt x="567" y="7189"/>
                    <a:pt x="630" y="7157"/>
                  </a:cubicBezTo>
                  <a:cubicBezTo>
                    <a:pt x="1198" y="6873"/>
                    <a:pt x="1842" y="6743"/>
                    <a:pt x="2471" y="6743"/>
                  </a:cubicBezTo>
                  <a:cubicBezTo>
                    <a:pt x="2540" y="6743"/>
                    <a:pt x="2609" y="6744"/>
                    <a:pt x="2678" y="6748"/>
                  </a:cubicBezTo>
                  <a:cubicBezTo>
                    <a:pt x="2647" y="6905"/>
                    <a:pt x="2615" y="7031"/>
                    <a:pt x="2584" y="7189"/>
                  </a:cubicBezTo>
                  <a:lnTo>
                    <a:pt x="1229" y="7976"/>
                  </a:lnTo>
                  <a:cubicBezTo>
                    <a:pt x="1008" y="8134"/>
                    <a:pt x="945" y="8449"/>
                    <a:pt x="1166" y="8606"/>
                  </a:cubicBezTo>
                  <a:lnTo>
                    <a:pt x="1733" y="9173"/>
                  </a:lnTo>
                  <a:cubicBezTo>
                    <a:pt x="1544" y="9425"/>
                    <a:pt x="1323" y="9772"/>
                    <a:pt x="1103" y="10119"/>
                  </a:cubicBezTo>
                  <a:cubicBezTo>
                    <a:pt x="945" y="10465"/>
                    <a:pt x="788" y="10717"/>
                    <a:pt x="725" y="10906"/>
                  </a:cubicBezTo>
                  <a:cubicBezTo>
                    <a:pt x="599" y="11316"/>
                    <a:pt x="630" y="11599"/>
                    <a:pt x="851" y="11788"/>
                  </a:cubicBezTo>
                  <a:cubicBezTo>
                    <a:pt x="981" y="11918"/>
                    <a:pt x="1144" y="11961"/>
                    <a:pt x="1320" y="11961"/>
                  </a:cubicBezTo>
                  <a:cubicBezTo>
                    <a:pt x="1443" y="11961"/>
                    <a:pt x="1572" y="11940"/>
                    <a:pt x="1701" y="11914"/>
                  </a:cubicBezTo>
                  <a:cubicBezTo>
                    <a:pt x="1953" y="11820"/>
                    <a:pt x="2174" y="11694"/>
                    <a:pt x="2489" y="11505"/>
                  </a:cubicBezTo>
                  <a:cubicBezTo>
                    <a:pt x="2836" y="11316"/>
                    <a:pt x="3151" y="11095"/>
                    <a:pt x="3434" y="10875"/>
                  </a:cubicBezTo>
                  <a:lnTo>
                    <a:pt x="4033" y="11473"/>
                  </a:lnTo>
                  <a:cubicBezTo>
                    <a:pt x="4116" y="11557"/>
                    <a:pt x="4225" y="11597"/>
                    <a:pt x="4330" y="11597"/>
                  </a:cubicBezTo>
                  <a:cubicBezTo>
                    <a:pt x="4464" y="11597"/>
                    <a:pt x="4593" y="11533"/>
                    <a:pt x="4663" y="11410"/>
                  </a:cubicBezTo>
                  <a:lnTo>
                    <a:pt x="5450" y="10056"/>
                  </a:lnTo>
                  <a:cubicBezTo>
                    <a:pt x="5608" y="10024"/>
                    <a:pt x="5734" y="9993"/>
                    <a:pt x="5892" y="9930"/>
                  </a:cubicBezTo>
                  <a:lnTo>
                    <a:pt x="5892" y="9930"/>
                  </a:lnTo>
                  <a:cubicBezTo>
                    <a:pt x="5923" y="10591"/>
                    <a:pt x="5797" y="11316"/>
                    <a:pt x="5482" y="11977"/>
                  </a:cubicBezTo>
                  <a:cubicBezTo>
                    <a:pt x="5419" y="12135"/>
                    <a:pt x="5450" y="12324"/>
                    <a:pt x="5576" y="12450"/>
                  </a:cubicBezTo>
                  <a:cubicBezTo>
                    <a:pt x="5639" y="12534"/>
                    <a:pt x="5759" y="12576"/>
                    <a:pt x="5878" y="12576"/>
                  </a:cubicBezTo>
                  <a:cubicBezTo>
                    <a:pt x="5937" y="12576"/>
                    <a:pt x="5997" y="12565"/>
                    <a:pt x="6049" y="12544"/>
                  </a:cubicBezTo>
                  <a:cubicBezTo>
                    <a:pt x="6585" y="12261"/>
                    <a:pt x="7089" y="11914"/>
                    <a:pt x="7530" y="11473"/>
                  </a:cubicBezTo>
                  <a:cubicBezTo>
                    <a:pt x="8443" y="10560"/>
                    <a:pt x="8979" y="9394"/>
                    <a:pt x="9074" y="8165"/>
                  </a:cubicBezTo>
                  <a:cubicBezTo>
                    <a:pt x="9546" y="7756"/>
                    <a:pt x="9987" y="7346"/>
                    <a:pt x="10365" y="6811"/>
                  </a:cubicBezTo>
                  <a:cubicBezTo>
                    <a:pt x="11027" y="5991"/>
                    <a:pt x="11562" y="5141"/>
                    <a:pt x="11940" y="4227"/>
                  </a:cubicBezTo>
                  <a:cubicBezTo>
                    <a:pt x="12350" y="3282"/>
                    <a:pt x="12571" y="2242"/>
                    <a:pt x="12665" y="1234"/>
                  </a:cubicBezTo>
                  <a:cubicBezTo>
                    <a:pt x="12760" y="1014"/>
                    <a:pt x="12665" y="636"/>
                    <a:pt x="12382" y="384"/>
                  </a:cubicBezTo>
                  <a:cubicBezTo>
                    <a:pt x="12126" y="128"/>
                    <a:pt x="11820" y="1"/>
                    <a:pt x="115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8" name="Google Shape;11487;p78">
              <a:extLst>
                <a:ext uri="{FF2B5EF4-FFF2-40B4-BE49-F238E27FC236}">
                  <a16:creationId xmlns:a16="http://schemas.microsoft.com/office/drawing/2014/main" xmlns="" id="{29318F24-DC9A-4F7B-9CD9-400BFFA5ECD3}"/>
                </a:ext>
              </a:extLst>
            </p:cNvPr>
            <p:cNvSpPr/>
            <p:nvPr/>
          </p:nvSpPr>
          <p:spPr>
            <a:xfrm>
              <a:off x="-64636900" y="2010600"/>
              <a:ext cx="89800" cy="82525"/>
            </a:xfrm>
            <a:custGeom>
              <a:avLst/>
              <a:gdLst/>
              <a:ahLst/>
              <a:cxnLst/>
              <a:rect l="l" t="t" r="r" b="b"/>
              <a:pathLst>
                <a:path w="3592" h="3301" extrusionOk="0">
                  <a:moveTo>
                    <a:pt x="1828" y="827"/>
                  </a:moveTo>
                  <a:cubicBezTo>
                    <a:pt x="2048" y="827"/>
                    <a:pt x="2269" y="906"/>
                    <a:pt x="2426" y="1064"/>
                  </a:cubicBezTo>
                  <a:cubicBezTo>
                    <a:pt x="2741" y="1410"/>
                    <a:pt x="2741" y="1914"/>
                    <a:pt x="2426" y="2229"/>
                  </a:cubicBezTo>
                  <a:cubicBezTo>
                    <a:pt x="2269" y="2387"/>
                    <a:pt x="2048" y="2466"/>
                    <a:pt x="1828" y="2466"/>
                  </a:cubicBezTo>
                  <a:cubicBezTo>
                    <a:pt x="1607" y="2466"/>
                    <a:pt x="1387" y="2387"/>
                    <a:pt x="1229" y="2229"/>
                  </a:cubicBezTo>
                  <a:cubicBezTo>
                    <a:pt x="914" y="1914"/>
                    <a:pt x="914" y="1379"/>
                    <a:pt x="1229" y="1064"/>
                  </a:cubicBezTo>
                  <a:cubicBezTo>
                    <a:pt x="1387" y="906"/>
                    <a:pt x="1607" y="827"/>
                    <a:pt x="1828" y="827"/>
                  </a:cubicBezTo>
                  <a:close/>
                  <a:moveTo>
                    <a:pt x="1820" y="0"/>
                  </a:moveTo>
                  <a:cubicBezTo>
                    <a:pt x="1402" y="0"/>
                    <a:pt x="977" y="166"/>
                    <a:pt x="631" y="497"/>
                  </a:cubicBezTo>
                  <a:cubicBezTo>
                    <a:pt x="0" y="1127"/>
                    <a:pt x="0" y="2198"/>
                    <a:pt x="631" y="2828"/>
                  </a:cubicBezTo>
                  <a:cubicBezTo>
                    <a:pt x="946" y="3143"/>
                    <a:pt x="1371" y="3301"/>
                    <a:pt x="1796" y="3301"/>
                  </a:cubicBezTo>
                  <a:cubicBezTo>
                    <a:pt x="2222" y="3301"/>
                    <a:pt x="2647" y="3143"/>
                    <a:pt x="2962" y="2828"/>
                  </a:cubicBezTo>
                  <a:cubicBezTo>
                    <a:pt x="3592" y="2198"/>
                    <a:pt x="3592" y="1127"/>
                    <a:pt x="2962" y="497"/>
                  </a:cubicBezTo>
                  <a:cubicBezTo>
                    <a:pt x="2647" y="166"/>
                    <a:pt x="2237" y="0"/>
                    <a:pt x="18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9" name="Google Shape;11488;p78">
            <a:extLst>
              <a:ext uri="{FF2B5EF4-FFF2-40B4-BE49-F238E27FC236}">
                <a16:creationId xmlns:a16="http://schemas.microsoft.com/office/drawing/2014/main" xmlns="" id="{B0CF58D1-2D2D-4634-A9A8-ED27734894E0}"/>
              </a:ext>
            </a:extLst>
          </p:cNvPr>
          <p:cNvGrpSpPr/>
          <p:nvPr userDrawn="1"/>
        </p:nvGrpSpPr>
        <p:grpSpPr>
          <a:xfrm>
            <a:off x="1299979" y="2020186"/>
            <a:ext cx="366269" cy="369913"/>
            <a:chOff x="-64764500" y="2280550"/>
            <a:chExt cx="316650" cy="319800"/>
          </a:xfrm>
        </p:grpSpPr>
        <p:sp>
          <p:nvSpPr>
            <p:cNvPr id="340" name="Google Shape;11489;p78">
              <a:extLst>
                <a:ext uri="{FF2B5EF4-FFF2-40B4-BE49-F238E27FC236}">
                  <a16:creationId xmlns:a16="http://schemas.microsoft.com/office/drawing/2014/main" xmlns="" id="{AC918869-B119-4D40-B4E8-8A4A728F0F32}"/>
                </a:ext>
              </a:extLst>
            </p:cNvPr>
            <p:cNvSpPr/>
            <p:nvPr/>
          </p:nvSpPr>
          <p:spPr>
            <a:xfrm>
              <a:off x="-64764500" y="2280550"/>
              <a:ext cx="316650" cy="319800"/>
            </a:xfrm>
            <a:custGeom>
              <a:avLst/>
              <a:gdLst/>
              <a:ahLst/>
              <a:cxnLst/>
              <a:rect l="l" t="t" r="r" b="b"/>
              <a:pathLst>
                <a:path w="12666" h="12792" extrusionOk="0">
                  <a:moveTo>
                    <a:pt x="11405" y="820"/>
                  </a:moveTo>
                  <a:cubicBezTo>
                    <a:pt x="11657" y="820"/>
                    <a:pt x="11815" y="1009"/>
                    <a:pt x="11815" y="1261"/>
                  </a:cubicBezTo>
                  <a:cubicBezTo>
                    <a:pt x="11815" y="1481"/>
                    <a:pt x="11657" y="1670"/>
                    <a:pt x="11405" y="1670"/>
                  </a:cubicBezTo>
                  <a:lnTo>
                    <a:pt x="1229" y="1670"/>
                  </a:lnTo>
                  <a:cubicBezTo>
                    <a:pt x="977" y="1670"/>
                    <a:pt x="788" y="1481"/>
                    <a:pt x="788" y="1261"/>
                  </a:cubicBezTo>
                  <a:cubicBezTo>
                    <a:pt x="788" y="1009"/>
                    <a:pt x="977" y="820"/>
                    <a:pt x="1229" y="820"/>
                  </a:cubicBezTo>
                  <a:close/>
                  <a:moveTo>
                    <a:pt x="10996" y="2521"/>
                  </a:moveTo>
                  <a:lnTo>
                    <a:pt x="10996" y="8286"/>
                  </a:lnTo>
                  <a:lnTo>
                    <a:pt x="1607" y="8286"/>
                  </a:lnTo>
                  <a:lnTo>
                    <a:pt x="1607" y="2521"/>
                  </a:lnTo>
                  <a:close/>
                  <a:moveTo>
                    <a:pt x="6302" y="11027"/>
                  </a:moveTo>
                  <a:cubicBezTo>
                    <a:pt x="6554" y="11027"/>
                    <a:pt x="6743" y="11216"/>
                    <a:pt x="6743" y="11437"/>
                  </a:cubicBezTo>
                  <a:cubicBezTo>
                    <a:pt x="6743" y="11689"/>
                    <a:pt x="6522" y="11878"/>
                    <a:pt x="6302" y="11878"/>
                  </a:cubicBezTo>
                  <a:cubicBezTo>
                    <a:pt x="6050" y="11878"/>
                    <a:pt x="5892" y="11689"/>
                    <a:pt x="5892" y="11437"/>
                  </a:cubicBezTo>
                  <a:cubicBezTo>
                    <a:pt x="5892" y="11216"/>
                    <a:pt x="6113" y="11027"/>
                    <a:pt x="6302" y="11027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cubicBezTo>
                    <a:pt x="1" y="1797"/>
                    <a:pt x="347" y="2238"/>
                    <a:pt x="820" y="2427"/>
                  </a:cubicBezTo>
                  <a:lnTo>
                    <a:pt x="820" y="8286"/>
                  </a:lnTo>
                  <a:lnTo>
                    <a:pt x="442" y="8286"/>
                  </a:lnTo>
                  <a:cubicBezTo>
                    <a:pt x="190" y="8286"/>
                    <a:pt x="32" y="8507"/>
                    <a:pt x="32" y="8728"/>
                  </a:cubicBezTo>
                  <a:cubicBezTo>
                    <a:pt x="32" y="8980"/>
                    <a:pt x="221" y="9169"/>
                    <a:pt x="442" y="9169"/>
                  </a:cubicBezTo>
                  <a:lnTo>
                    <a:pt x="5955" y="9169"/>
                  </a:lnTo>
                  <a:lnTo>
                    <a:pt x="5955" y="10334"/>
                  </a:lnTo>
                  <a:cubicBezTo>
                    <a:pt x="5483" y="10492"/>
                    <a:pt x="5104" y="10964"/>
                    <a:pt x="5104" y="11531"/>
                  </a:cubicBezTo>
                  <a:cubicBezTo>
                    <a:pt x="5104" y="12193"/>
                    <a:pt x="5672" y="12792"/>
                    <a:pt x="6333" y="12792"/>
                  </a:cubicBezTo>
                  <a:cubicBezTo>
                    <a:pt x="6995" y="12792"/>
                    <a:pt x="7593" y="12225"/>
                    <a:pt x="7593" y="11531"/>
                  </a:cubicBezTo>
                  <a:cubicBezTo>
                    <a:pt x="7593" y="10964"/>
                    <a:pt x="7247" y="10555"/>
                    <a:pt x="6774" y="10334"/>
                  </a:cubicBezTo>
                  <a:lnTo>
                    <a:pt x="6774" y="9169"/>
                  </a:lnTo>
                  <a:lnTo>
                    <a:pt x="12288" y="9169"/>
                  </a:lnTo>
                  <a:cubicBezTo>
                    <a:pt x="12508" y="9169"/>
                    <a:pt x="12666" y="8980"/>
                    <a:pt x="12666" y="8728"/>
                  </a:cubicBezTo>
                  <a:cubicBezTo>
                    <a:pt x="12666" y="8507"/>
                    <a:pt x="12477" y="8286"/>
                    <a:pt x="12288" y="8286"/>
                  </a:cubicBezTo>
                  <a:lnTo>
                    <a:pt x="11847" y="8286"/>
                  </a:lnTo>
                  <a:lnTo>
                    <a:pt x="11847" y="2427"/>
                  </a:lnTo>
                  <a:cubicBezTo>
                    <a:pt x="12319" y="2238"/>
                    <a:pt x="12634" y="1797"/>
                    <a:pt x="12634" y="1261"/>
                  </a:cubicBezTo>
                  <a:cubicBezTo>
                    <a:pt x="12634" y="568"/>
                    <a:pt x="12099" y="1"/>
                    <a:pt x="114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1" name="Google Shape;11490;p78">
              <a:extLst>
                <a:ext uri="{FF2B5EF4-FFF2-40B4-BE49-F238E27FC236}">
                  <a16:creationId xmlns:a16="http://schemas.microsoft.com/office/drawing/2014/main" xmlns="" id="{01DE4B99-1EFA-4DEA-9C9E-82134D0AEF8D}"/>
                </a:ext>
              </a:extLst>
            </p:cNvPr>
            <p:cNvSpPr/>
            <p:nvPr/>
          </p:nvSpPr>
          <p:spPr>
            <a:xfrm>
              <a:off x="-64679425" y="2364825"/>
              <a:ext cx="146500" cy="102450"/>
            </a:xfrm>
            <a:custGeom>
              <a:avLst/>
              <a:gdLst/>
              <a:ahLst/>
              <a:cxnLst/>
              <a:rect l="l" t="t" r="r" b="b"/>
              <a:pathLst>
                <a:path w="5860" h="4098" extrusionOk="0">
                  <a:moveTo>
                    <a:pt x="3749" y="1"/>
                  </a:moveTo>
                  <a:cubicBezTo>
                    <a:pt x="3529" y="1"/>
                    <a:pt x="3371" y="190"/>
                    <a:pt x="3371" y="442"/>
                  </a:cubicBezTo>
                  <a:cubicBezTo>
                    <a:pt x="3371" y="662"/>
                    <a:pt x="3560" y="820"/>
                    <a:pt x="3749" y="820"/>
                  </a:cubicBezTo>
                  <a:lnTo>
                    <a:pt x="4442" y="820"/>
                  </a:lnTo>
                  <a:lnTo>
                    <a:pt x="2930" y="2332"/>
                  </a:lnTo>
                  <a:lnTo>
                    <a:pt x="2395" y="1765"/>
                  </a:lnTo>
                  <a:cubicBezTo>
                    <a:pt x="2316" y="1686"/>
                    <a:pt x="2206" y="1647"/>
                    <a:pt x="2095" y="1647"/>
                  </a:cubicBezTo>
                  <a:cubicBezTo>
                    <a:pt x="1985" y="1647"/>
                    <a:pt x="1875" y="1686"/>
                    <a:pt x="1796" y="1765"/>
                  </a:cubicBezTo>
                  <a:lnTo>
                    <a:pt x="126" y="3435"/>
                  </a:lnTo>
                  <a:cubicBezTo>
                    <a:pt x="0" y="3592"/>
                    <a:pt x="0" y="3844"/>
                    <a:pt x="126" y="4033"/>
                  </a:cubicBezTo>
                  <a:cubicBezTo>
                    <a:pt x="195" y="4075"/>
                    <a:pt x="288" y="4098"/>
                    <a:pt x="384" y="4098"/>
                  </a:cubicBezTo>
                  <a:cubicBezTo>
                    <a:pt x="507" y="4098"/>
                    <a:pt x="636" y="4059"/>
                    <a:pt x="725" y="3970"/>
                  </a:cubicBezTo>
                  <a:lnTo>
                    <a:pt x="2111" y="2616"/>
                  </a:lnTo>
                  <a:lnTo>
                    <a:pt x="2647" y="3151"/>
                  </a:lnTo>
                  <a:cubicBezTo>
                    <a:pt x="2725" y="3230"/>
                    <a:pt x="2836" y="3269"/>
                    <a:pt x="2946" y="3269"/>
                  </a:cubicBezTo>
                  <a:cubicBezTo>
                    <a:pt x="3056" y="3269"/>
                    <a:pt x="3166" y="3230"/>
                    <a:pt x="3245" y="3151"/>
                  </a:cubicBezTo>
                  <a:lnTo>
                    <a:pt x="5009" y="1387"/>
                  </a:lnTo>
                  <a:lnTo>
                    <a:pt x="5009" y="2049"/>
                  </a:lnTo>
                  <a:cubicBezTo>
                    <a:pt x="5009" y="2269"/>
                    <a:pt x="5230" y="2490"/>
                    <a:pt x="5451" y="2490"/>
                  </a:cubicBezTo>
                  <a:cubicBezTo>
                    <a:pt x="5703" y="2490"/>
                    <a:pt x="5860" y="2269"/>
                    <a:pt x="5860" y="2049"/>
                  </a:cubicBezTo>
                  <a:lnTo>
                    <a:pt x="5860" y="410"/>
                  </a:lnTo>
                  <a:cubicBezTo>
                    <a:pt x="5860" y="158"/>
                    <a:pt x="5640" y="1"/>
                    <a:pt x="54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42" name="Google Shape;11491;p78">
            <a:extLst>
              <a:ext uri="{FF2B5EF4-FFF2-40B4-BE49-F238E27FC236}">
                <a16:creationId xmlns:a16="http://schemas.microsoft.com/office/drawing/2014/main" xmlns="" id="{17C795AD-4891-4F0F-AFF9-768AB83FEBA5}"/>
              </a:ext>
            </a:extLst>
          </p:cNvPr>
          <p:cNvSpPr/>
          <p:nvPr userDrawn="1"/>
        </p:nvSpPr>
        <p:spPr>
          <a:xfrm>
            <a:off x="1316753" y="2487454"/>
            <a:ext cx="319799" cy="366269"/>
          </a:xfrm>
          <a:custGeom>
            <a:avLst/>
            <a:gdLst/>
            <a:ahLst/>
            <a:cxnLst/>
            <a:rect l="l" t="t" r="r" b="b"/>
            <a:pathLst>
              <a:path w="11059" h="12666" extrusionOk="0">
                <a:moveTo>
                  <a:pt x="4285" y="789"/>
                </a:moveTo>
                <a:cubicBezTo>
                  <a:pt x="4758" y="789"/>
                  <a:pt x="5136" y="1135"/>
                  <a:pt x="5136" y="1608"/>
                </a:cubicBezTo>
                <a:lnTo>
                  <a:pt x="5136" y="4128"/>
                </a:lnTo>
                <a:cubicBezTo>
                  <a:pt x="4190" y="4317"/>
                  <a:pt x="3466" y="5168"/>
                  <a:pt x="3466" y="6144"/>
                </a:cubicBezTo>
                <a:cubicBezTo>
                  <a:pt x="3466" y="6365"/>
                  <a:pt x="3655" y="6585"/>
                  <a:pt x="3907" y="6585"/>
                </a:cubicBezTo>
                <a:cubicBezTo>
                  <a:pt x="4127" y="6585"/>
                  <a:pt x="4285" y="6365"/>
                  <a:pt x="4285" y="6144"/>
                </a:cubicBezTo>
                <a:cubicBezTo>
                  <a:pt x="4285" y="5577"/>
                  <a:pt x="4663" y="5168"/>
                  <a:pt x="5136" y="4947"/>
                </a:cubicBezTo>
                <a:lnTo>
                  <a:pt x="5136" y="8192"/>
                </a:lnTo>
                <a:cubicBezTo>
                  <a:pt x="5136" y="8665"/>
                  <a:pt x="4758" y="9011"/>
                  <a:pt x="4285" y="9011"/>
                </a:cubicBezTo>
                <a:cubicBezTo>
                  <a:pt x="3938" y="9011"/>
                  <a:pt x="3592" y="8791"/>
                  <a:pt x="3497" y="8381"/>
                </a:cubicBezTo>
                <a:cubicBezTo>
                  <a:pt x="3434" y="8318"/>
                  <a:pt x="3277" y="8192"/>
                  <a:pt x="3119" y="8192"/>
                </a:cubicBezTo>
                <a:cubicBezTo>
                  <a:pt x="2962" y="8192"/>
                  <a:pt x="2899" y="8255"/>
                  <a:pt x="2647" y="8255"/>
                </a:cubicBezTo>
                <a:cubicBezTo>
                  <a:pt x="1544" y="8255"/>
                  <a:pt x="1544" y="6617"/>
                  <a:pt x="2647" y="6617"/>
                </a:cubicBezTo>
                <a:cubicBezTo>
                  <a:pt x="2867" y="6617"/>
                  <a:pt x="3025" y="6428"/>
                  <a:pt x="3025" y="6176"/>
                </a:cubicBezTo>
                <a:cubicBezTo>
                  <a:pt x="3025" y="5955"/>
                  <a:pt x="2836" y="5735"/>
                  <a:pt x="2647" y="5735"/>
                </a:cubicBezTo>
                <a:cubicBezTo>
                  <a:pt x="2080" y="5735"/>
                  <a:pt x="1607" y="6018"/>
                  <a:pt x="1292" y="6428"/>
                </a:cubicBezTo>
                <a:cubicBezTo>
                  <a:pt x="1103" y="6270"/>
                  <a:pt x="977" y="6018"/>
                  <a:pt x="977" y="5735"/>
                </a:cubicBezTo>
                <a:cubicBezTo>
                  <a:pt x="977" y="5483"/>
                  <a:pt x="1103" y="5325"/>
                  <a:pt x="1166" y="5199"/>
                </a:cubicBezTo>
                <a:cubicBezTo>
                  <a:pt x="1323" y="5042"/>
                  <a:pt x="1323" y="4790"/>
                  <a:pt x="1166" y="4632"/>
                </a:cubicBezTo>
                <a:cubicBezTo>
                  <a:pt x="662" y="4097"/>
                  <a:pt x="1103" y="3277"/>
                  <a:pt x="1828" y="3277"/>
                </a:cubicBezTo>
                <a:cubicBezTo>
                  <a:pt x="2048" y="3277"/>
                  <a:pt x="2237" y="3340"/>
                  <a:pt x="2395" y="3498"/>
                </a:cubicBezTo>
                <a:cubicBezTo>
                  <a:pt x="2473" y="3577"/>
                  <a:pt x="2584" y="3616"/>
                  <a:pt x="2694" y="3616"/>
                </a:cubicBezTo>
                <a:cubicBezTo>
                  <a:pt x="2804" y="3616"/>
                  <a:pt x="2914" y="3577"/>
                  <a:pt x="2993" y="3498"/>
                </a:cubicBezTo>
                <a:cubicBezTo>
                  <a:pt x="3151" y="3340"/>
                  <a:pt x="3151" y="3057"/>
                  <a:pt x="2993" y="2899"/>
                </a:cubicBezTo>
                <a:cubicBezTo>
                  <a:pt x="2678" y="2584"/>
                  <a:pt x="2269" y="2427"/>
                  <a:pt x="1828" y="2427"/>
                </a:cubicBezTo>
                <a:cubicBezTo>
                  <a:pt x="1828" y="1954"/>
                  <a:pt x="2174" y="1608"/>
                  <a:pt x="2647" y="1608"/>
                </a:cubicBezTo>
                <a:cubicBezTo>
                  <a:pt x="2773" y="1608"/>
                  <a:pt x="2836" y="1639"/>
                  <a:pt x="2962" y="1702"/>
                </a:cubicBezTo>
                <a:cubicBezTo>
                  <a:pt x="3000" y="1713"/>
                  <a:pt x="3040" y="1718"/>
                  <a:pt x="3079" y="1718"/>
                </a:cubicBezTo>
                <a:cubicBezTo>
                  <a:pt x="3264" y="1718"/>
                  <a:pt x="3445" y="1601"/>
                  <a:pt x="3497" y="1419"/>
                </a:cubicBezTo>
                <a:cubicBezTo>
                  <a:pt x="3592" y="1072"/>
                  <a:pt x="3938" y="789"/>
                  <a:pt x="4285" y="789"/>
                </a:cubicBezTo>
                <a:close/>
                <a:moveTo>
                  <a:pt x="6711" y="915"/>
                </a:moveTo>
                <a:cubicBezTo>
                  <a:pt x="7057" y="915"/>
                  <a:pt x="7404" y="1135"/>
                  <a:pt x="7498" y="1545"/>
                </a:cubicBezTo>
                <a:cubicBezTo>
                  <a:pt x="7547" y="1715"/>
                  <a:pt x="7708" y="1828"/>
                  <a:pt x="7880" y="1828"/>
                </a:cubicBezTo>
                <a:cubicBezTo>
                  <a:pt x="7931" y="1828"/>
                  <a:pt x="7983" y="1818"/>
                  <a:pt x="8034" y="1797"/>
                </a:cubicBezTo>
                <a:cubicBezTo>
                  <a:pt x="8160" y="1765"/>
                  <a:pt x="8223" y="1734"/>
                  <a:pt x="8349" y="1734"/>
                </a:cubicBezTo>
                <a:cubicBezTo>
                  <a:pt x="8822" y="1734"/>
                  <a:pt x="9168" y="2080"/>
                  <a:pt x="9168" y="2553"/>
                </a:cubicBezTo>
                <a:cubicBezTo>
                  <a:pt x="8759" y="2553"/>
                  <a:pt x="8318" y="2710"/>
                  <a:pt x="8003" y="3025"/>
                </a:cubicBezTo>
                <a:cubicBezTo>
                  <a:pt x="7845" y="3183"/>
                  <a:pt x="7845" y="3467"/>
                  <a:pt x="8003" y="3624"/>
                </a:cubicBezTo>
                <a:cubicBezTo>
                  <a:pt x="8081" y="3703"/>
                  <a:pt x="8192" y="3742"/>
                  <a:pt x="8302" y="3742"/>
                </a:cubicBezTo>
                <a:cubicBezTo>
                  <a:pt x="8412" y="3742"/>
                  <a:pt x="8522" y="3703"/>
                  <a:pt x="8601" y="3624"/>
                </a:cubicBezTo>
                <a:cubicBezTo>
                  <a:pt x="8759" y="3467"/>
                  <a:pt x="8948" y="3372"/>
                  <a:pt x="9168" y="3372"/>
                </a:cubicBezTo>
                <a:cubicBezTo>
                  <a:pt x="9893" y="3372"/>
                  <a:pt x="10271" y="4191"/>
                  <a:pt x="9798" y="4758"/>
                </a:cubicBezTo>
                <a:cubicBezTo>
                  <a:pt x="9735" y="4853"/>
                  <a:pt x="9735" y="5073"/>
                  <a:pt x="9830" y="5231"/>
                </a:cubicBezTo>
                <a:cubicBezTo>
                  <a:pt x="9956" y="5357"/>
                  <a:pt x="10050" y="5514"/>
                  <a:pt x="10050" y="5798"/>
                </a:cubicBezTo>
                <a:cubicBezTo>
                  <a:pt x="10050" y="6050"/>
                  <a:pt x="9924" y="6302"/>
                  <a:pt x="9735" y="6459"/>
                </a:cubicBezTo>
                <a:cubicBezTo>
                  <a:pt x="9420" y="6050"/>
                  <a:pt x="8948" y="5798"/>
                  <a:pt x="8381" y="5798"/>
                </a:cubicBezTo>
                <a:cubicBezTo>
                  <a:pt x="8160" y="5798"/>
                  <a:pt x="8003" y="5987"/>
                  <a:pt x="8003" y="6207"/>
                </a:cubicBezTo>
                <a:cubicBezTo>
                  <a:pt x="8003" y="6459"/>
                  <a:pt x="8192" y="6648"/>
                  <a:pt x="8381" y="6648"/>
                </a:cubicBezTo>
                <a:cubicBezTo>
                  <a:pt x="9483" y="6648"/>
                  <a:pt x="9483" y="8318"/>
                  <a:pt x="8381" y="8318"/>
                </a:cubicBezTo>
                <a:cubicBezTo>
                  <a:pt x="8255" y="8318"/>
                  <a:pt x="8192" y="8255"/>
                  <a:pt x="8066" y="8224"/>
                </a:cubicBezTo>
                <a:cubicBezTo>
                  <a:pt x="8021" y="8211"/>
                  <a:pt x="7976" y="8205"/>
                  <a:pt x="7931" y="8205"/>
                </a:cubicBezTo>
                <a:cubicBezTo>
                  <a:pt x="7752" y="8205"/>
                  <a:pt x="7580" y="8306"/>
                  <a:pt x="7530" y="8507"/>
                </a:cubicBezTo>
                <a:cubicBezTo>
                  <a:pt x="7435" y="8854"/>
                  <a:pt x="7089" y="9137"/>
                  <a:pt x="6742" y="9137"/>
                </a:cubicBezTo>
                <a:cubicBezTo>
                  <a:pt x="6270" y="9137"/>
                  <a:pt x="5892" y="8759"/>
                  <a:pt x="5892" y="8318"/>
                </a:cubicBezTo>
                <a:lnTo>
                  <a:pt x="5892" y="5073"/>
                </a:lnTo>
                <a:cubicBezTo>
                  <a:pt x="6364" y="5231"/>
                  <a:pt x="6742" y="5703"/>
                  <a:pt x="6742" y="6270"/>
                </a:cubicBezTo>
                <a:cubicBezTo>
                  <a:pt x="6742" y="6491"/>
                  <a:pt x="6931" y="6680"/>
                  <a:pt x="7120" y="6680"/>
                </a:cubicBezTo>
                <a:cubicBezTo>
                  <a:pt x="7341" y="6680"/>
                  <a:pt x="7530" y="6491"/>
                  <a:pt x="7530" y="6270"/>
                </a:cubicBezTo>
                <a:cubicBezTo>
                  <a:pt x="7530" y="5262"/>
                  <a:pt x="6805" y="4412"/>
                  <a:pt x="5860" y="4254"/>
                </a:cubicBezTo>
                <a:lnTo>
                  <a:pt x="5860" y="1734"/>
                </a:lnTo>
                <a:cubicBezTo>
                  <a:pt x="5860" y="1261"/>
                  <a:pt x="6207" y="915"/>
                  <a:pt x="6711" y="915"/>
                </a:cubicBezTo>
                <a:close/>
                <a:moveTo>
                  <a:pt x="5514" y="9358"/>
                </a:moveTo>
                <a:cubicBezTo>
                  <a:pt x="5829" y="9736"/>
                  <a:pt x="6270" y="9925"/>
                  <a:pt x="6774" y="9925"/>
                </a:cubicBezTo>
                <a:lnTo>
                  <a:pt x="6774" y="10209"/>
                </a:lnTo>
                <a:lnTo>
                  <a:pt x="4285" y="10209"/>
                </a:lnTo>
                <a:lnTo>
                  <a:pt x="4285" y="9925"/>
                </a:lnTo>
                <a:cubicBezTo>
                  <a:pt x="4789" y="9925"/>
                  <a:pt x="5230" y="9673"/>
                  <a:pt x="5514" y="9358"/>
                </a:cubicBezTo>
                <a:close/>
                <a:moveTo>
                  <a:pt x="6648" y="11028"/>
                </a:moveTo>
                <a:cubicBezTo>
                  <a:pt x="6522" y="11500"/>
                  <a:pt x="6049" y="11847"/>
                  <a:pt x="5514" y="11847"/>
                </a:cubicBezTo>
                <a:cubicBezTo>
                  <a:pt x="4978" y="11847"/>
                  <a:pt x="4537" y="11500"/>
                  <a:pt x="4316" y="11028"/>
                </a:cubicBezTo>
                <a:close/>
                <a:moveTo>
                  <a:pt x="4285" y="1"/>
                </a:moveTo>
                <a:cubicBezTo>
                  <a:pt x="3686" y="1"/>
                  <a:pt x="3151" y="316"/>
                  <a:pt x="2867" y="820"/>
                </a:cubicBezTo>
                <a:cubicBezTo>
                  <a:pt x="2796" y="811"/>
                  <a:pt x="2724" y="806"/>
                  <a:pt x="2654" y="806"/>
                </a:cubicBezTo>
                <a:cubicBezTo>
                  <a:pt x="1762" y="806"/>
                  <a:pt x="977" y="1526"/>
                  <a:pt x="977" y="2490"/>
                </a:cubicBezTo>
                <a:lnTo>
                  <a:pt x="977" y="2679"/>
                </a:lnTo>
                <a:cubicBezTo>
                  <a:pt x="851" y="2742"/>
                  <a:pt x="756" y="2836"/>
                  <a:pt x="630" y="2962"/>
                </a:cubicBezTo>
                <a:cubicBezTo>
                  <a:pt x="63" y="3498"/>
                  <a:pt x="0" y="4286"/>
                  <a:pt x="347" y="4947"/>
                </a:cubicBezTo>
                <a:cubicBezTo>
                  <a:pt x="189" y="5199"/>
                  <a:pt x="126" y="5514"/>
                  <a:pt x="126" y="5766"/>
                </a:cubicBezTo>
                <a:cubicBezTo>
                  <a:pt x="126" y="6365"/>
                  <a:pt x="441" y="6932"/>
                  <a:pt x="945" y="7184"/>
                </a:cubicBezTo>
                <a:cubicBezTo>
                  <a:pt x="819" y="8192"/>
                  <a:pt x="1576" y="9043"/>
                  <a:pt x="2584" y="9043"/>
                </a:cubicBezTo>
                <a:lnTo>
                  <a:pt x="2836" y="9043"/>
                </a:lnTo>
                <a:cubicBezTo>
                  <a:pt x="2993" y="9326"/>
                  <a:pt x="3182" y="9515"/>
                  <a:pt x="3434" y="9673"/>
                </a:cubicBezTo>
                <a:lnTo>
                  <a:pt x="3434" y="10587"/>
                </a:lnTo>
                <a:cubicBezTo>
                  <a:pt x="3434" y="11721"/>
                  <a:pt x="4379" y="12666"/>
                  <a:pt x="5514" y="12666"/>
                </a:cubicBezTo>
                <a:cubicBezTo>
                  <a:pt x="6648" y="12666"/>
                  <a:pt x="7593" y="11721"/>
                  <a:pt x="7593" y="10587"/>
                </a:cubicBezTo>
                <a:lnTo>
                  <a:pt x="7593" y="9673"/>
                </a:lnTo>
                <a:cubicBezTo>
                  <a:pt x="7845" y="9515"/>
                  <a:pt x="8066" y="9326"/>
                  <a:pt x="8192" y="9043"/>
                </a:cubicBezTo>
                <a:lnTo>
                  <a:pt x="8444" y="9043"/>
                </a:lnTo>
                <a:cubicBezTo>
                  <a:pt x="9420" y="9043"/>
                  <a:pt x="10208" y="8129"/>
                  <a:pt x="10082" y="7153"/>
                </a:cubicBezTo>
                <a:cubicBezTo>
                  <a:pt x="10586" y="6869"/>
                  <a:pt x="10901" y="6333"/>
                  <a:pt x="10901" y="5735"/>
                </a:cubicBezTo>
                <a:cubicBezTo>
                  <a:pt x="10901" y="5451"/>
                  <a:pt x="10838" y="5136"/>
                  <a:pt x="10680" y="4916"/>
                </a:cubicBezTo>
                <a:cubicBezTo>
                  <a:pt x="11059" y="4317"/>
                  <a:pt x="10933" y="3498"/>
                  <a:pt x="10428" y="2962"/>
                </a:cubicBezTo>
                <a:cubicBezTo>
                  <a:pt x="10302" y="2836"/>
                  <a:pt x="10208" y="2742"/>
                  <a:pt x="10082" y="2679"/>
                </a:cubicBezTo>
                <a:lnTo>
                  <a:pt x="10082" y="2490"/>
                </a:lnTo>
                <a:cubicBezTo>
                  <a:pt x="10082" y="1576"/>
                  <a:pt x="9326" y="820"/>
                  <a:pt x="8444" y="820"/>
                </a:cubicBezTo>
                <a:lnTo>
                  <a:pt x="8192" y="820"/>
                </a:lnTo>
                <a:cubicBezTo>
                  <a:pt x="7908" y="316"/>
                  <a:pt x="7372" y="1"/>
                  <a:pt x="6774" y="1"/>
                </a:cubicBezTo>
                <a:cubicBezTo>
                  <a:pt x="6270" y="1"/>
                  <a:pt x="5829" y="222"/>
                  <a:pt x="5514" y="537"/>
                </a:cubicBezTo>
                <a:cubicBezTo>
                  <a:pt x="5199" y="190"/>
                  <a:pt x="4758" y="1"/>
                  <a:pt x="428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43" name="Google Shape;11492;p78">
            <a:extLst>
              <a:ext uri="{FF2B5EF4-FFF2-40B4-BE49-F238E27FC236}">
                <a16:creationId xmlns:a16="http://schemas.microsoft.com/office/drawing/2014/main" xmlns="" id="{01D83221-13E0-4611-9A74-036CBDD4F07C}"/>
              </a:ext>
            </a:extLst>
          </p:cNvPr>
          <p:cNvGrpSpPr/>
          <p:nvPr userDrawn="1"/>
        </p:nvGrpSpPr>
        <p:grpSpPr>
          <a:xfrm>
            <a:off x="3512023" y="1579963"/>
            <a:ext cx="365344" cy="289753"/>
            <a:chOff x="-62882850" y="1999375"/>
            <a:chExt cx="315850" cy="250500"/>
          </a:xfrm>
        </p:grpSpPr>
        <p:sp>
          <p:nvSpPr>
            <p:cNvPr id="344" name="Google Shape;11493;p78">
              <a:extLst>
                <a:ext uri="{FF2B5EF4-FFF2-40B4-BE49-F238E27FC236}">
                  <a16:creationId xmlns:a16="http://schemas.microsoft.com/office/drawing/2014/main" xmlns="" id="{1831A7A6-E51B-4FA7-8245-849BC7D26730}"/>
                </a:ext>
              </a:extLst>
            </p:cNvPr>
            <p:cNvSpPr/>
            <p:nvPr/>
          </p:nvSpPr>
          <p:spPr>
            <a:xfrm>
              <a:off x="-62882850" y="1999375"/>
              <a:ext cx="315850" cy="250500"/>
            </a:xfrm>
            <a:custGeom>
              <a:avLst/>
              <a:gdLst/>
              <a:ahLst/>
              <a:cxnLst/>
              <a:rect l="l" t="t" r="r" b="b"/>
              <a:pathLst>
                <a:path w="12634" h="10020" extrusionOk="0">
                  <a:moveTo>
                    <a:pt x="10586" y="851"/>
                  </a:moveTo>
                  <a:cubicBezTo>
                    <a:pt x="10838" y="851"/>
                    <a:pt x="11027" y="1040"/>
                    <a:pt x="11027" y="1261"/>
                  </a:cubicBezTo>
                  <a:lnTo>
                    <a:pt x="11027" y="7499"/>
                  </a:lnTo>
                  <a:lnTo>
                    <a:pt x="1638" y="7499"/>
                  </a:lnTo>
                  <a:lnTo>
                    <a:pt x="1638" y="1261"/>
                  </a:lnTo>
                  <a:lnTo>
                    <a:pt x="1607" y="1261"/>
                  </a:lnTo>
                  <a:cubicBezTo>
                    <a:pt x="1607" y="1040"/>
                    <a:pt x="1796" y="851"/>
                    <a:pt x="2048" y="851"/>
                  </a:cubicBezTo>
                  <a:close/>
                  <a:moveTo>
                    <a:pt x="11814" y="8318"/>
                  </a:moveTo>
                  <a:lnTo>
                    <a:pt x="11814" y="8727"/>
                  </a:lnTo>
                  <a:cubicBezTo>
                    <a:pt x="11814" y="8948"/>
                    <a:pt x="11594" y="9137"/>
                    <a:pt x="11405" y="9137"/>
                  </a:cubicBezTo>
                  <a:lnTo>
                    <a:pt x="1197" y="9137"/>
                  </a:lnTo>
                  <a:cubicBezTo>
                    <a:pt x="977" y="9137"/>
                    <a:pt x="788" y="8948"/>
                    <a:pt x="788" y="8727"/>
                  </a:cubicBezTo>
                  <a:lnTo>
                    <a:pt x="788" y="8318"/>
                  </a:lnTo>
                  <a:close/>
                  <a:moveTo>
                    <a:pt x="2048" y="1"/>
                  </a:moveTo>
                  <a:cubicBezTo>
                    <a:pt x="1355" y="1"/>
                    <a:pt x="788" y="568"/>
                    <a:pt x="788" y="1261"/>
                  </a:cubicBezTo>
                  <a:lnTo>
                    <a:pt x="788" y="7499"/>
                  </a:lnTo>
                  <a:lnTo>
                    <a:pt x="378" y="7499"/>
                  </a:lnTo>
                  <a:cubicBezTo>
                    <a:pt x="158" y="7499"/>
                    <a:pt x="0" y="7688"/>
                    <a:pt x="0" y="7940"/>
                  </a:cubicBezTo>
                  <a:lnTo>
                    <a:pt x="0" y="8759"/>
                  </a:lnTo>
                  <a:cubicBezTo>
                    <a:pt x="0" y="9420"/>
                    <a:pt x="536" y="10019"/>
                    <a:pt x="1197" y="10019"/>
                  </a:cubicBezTo>
                  <a:lnTo>
                    <a:pt x="11405" y="10019"/>
                  </a:lnTo>
                  <a:cubicBezTo>
                    <a:pt x="12066" y="10019"/>
                    <a:pt x="12634" y="9452"/>
                    <a:pt x="12634" y="8759"/>
                  </a:cubicBezTo>
                  <a:lnTo>
                    <a:pt x="12634" y="7940"/>
                  </a:lnTo>
                  <a:cubicBezTo>
                    <a:pt x="12634" y="7656"/>
                    <a:pt x="12444" y="7499"/>
                    <a:pt x="12224" y="7499"/>
                  </a:cubicBezTo>
                  <a:lnTo>
                    <a:pt x="11814" y="7499"/>
                  </a:lnTo>
                  <a:lnTo>
                    <a:pt x="11814" y="1261"/>
                  </a:lnTo>
                  <a:cubicBezTo>
                    <a:pt x="11814" y="599"/>
                    <a:pt x="11247" y="1"/>
                    <a:pt x="105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" name="Google Shape;11494;p78">
              <a:extLst>
                <a:ext uri="{FF2B5EF4-FFF2-40B4-BE49-F238E27FC236}">
                  <a16:creationId xmlns:a16="http://schemas.microsoft.com/office/drawing/2014/main" xmlns="" id="{E446449C-CF75-4F14-8FE0-11BFAA5E3D76}"/>
                </a:ext>
              </a:extLst>
            </p:cNvPr>
            <p:cNvSpPr/>
            <p:nvPr/>
          </p:nvSpPr>
          <p:spPr>
            <a:xfrm>
              <a:off x="-62806475" y="2062375"/>
              <a:ext cx="146525" cy="103800"/>
            </a:xfrm>
            <a:custGeom>
              <a:avLst/>
              <a:gdLst/>
              <a:ahLst/>
              <a:cxnLst/>
              <a:rect l="l" t="t" r="r" b="b"/>
              <a:pathLst>
                <a:path w="5861" h="4152" extrusionOk="0">
                  <a:moveTo>
                    <a:pt x="3782" y="1"/>
                  </a:moveTo>
                  <a:cubicBezTo>
                    <a:pt x="3561" y="1"/>
                    <a:pt x="3341" y="221"/>
                    <a:pt x="3341" y="410"/>
                  </a:cubicBezTo>
                  <a:cubicBezTo>
                    <a:pt x="3341" y="631"/>
                    <a:pt x="3561" y="852"/>
                    <a:pt x="3782" y="852"/>
                  </a:cubicBezTo>
                  <a:lnTo>
                    <a:pt x="4443" y="852"/>
                  </a:lnTo>
                  <a:lnTo>
                    <a:pt x="2962" y="2332"/>
                  </a:lnTo>
                  <a:lnTo>
                    <a:pt x="2395" y="1765"/>
                  </a:lnTo>
                  <a:cubicBezTo>
                    <a:pt x="2332" y="1686"/>
                    <a:pt x="2230" y="1647"/>
                    <a:pt x="2124" y="1647"/>
                  </a:cubicBezTo>
                  <a:cubicBezTo>
                    <a:pt x="2017" y="1647"/>
                    <a:pt x="1907" y="1686"/>
                    <a:pt x="1828" y="1765"/>
                  </a:cubicBezTo>
                  <a:lnTo>
                    <a:pt x="159" y="3435"/>
                  </a:lnTo>
                  <a:cubicBezTo>
                    <a:pt x="1" y="3592"/>
                    <a:pt x="1" y="3876"/>
                    <a:pt x="159" y="4034"/>
                  </a:cubicBezTo>
                  <a:cubicBezTo>
                    <a:pt x="237" y="4112"/>
                    <a:pt x="348" y="4152"/>
                    <a:pt x="458" y="4152"/>
                  </a:cubicBezTo>
                  <a:cubicBezTo>
                    <a:pt x="568" y="4152"/>
                    <a:pt x="678" y="4112"/>
                    <a:pt x="757" y="4034"/>
                  </a:cubicBezTo>
                  <a:lnTo>
                    <a:pt x="2143" y="2647"/>
                  </a:lnTo>
                  <a:lnTo>
                    <a:pt x="2679" y="3183"/>
                  </a:lnTo>
                  <a:cubicBezTo>
                    <a:pt x="2758" y="3262"/>
                    <a:pt x="2868" y="3301"/>
                    <a:pt x="2978" y="3301"/>
                  </a:cubicBezTo>
                  <a:cubicBezTo>
                    <a:pt x="3088" y="3301"/>
                    <a:pt x="3199" y="3262"/>
                    <a:pt x="3278" y="3183"/>
                  </a:cubicBezTo>
                  <a:lnTo>
                    <a:pt x="5042" y="1419"/>
                  </a:lnTo>
                  <a:lnTo>
                    <a:pt x="5042" y="2080"/>
                  </a:lnTo>
                  <a:cubicBezTo>
                    <a:pt x="5042" y="2332"/>
                    <a:pt x="5231" y="2521"/>
                    <a:pt x="5451" y="2521"/>
                  </a:cubicBezTo>
                  <a:cubicBezTo>
                    <a:pt x="5640" y="2521"/>
                    <a:pt x="5861" y="2332"/>
                    <a:pt x="5861" y="2080"/>
                  </a:cubicBezTo>
                  <a:lnTo>
                    <a:pt x="5861" y="442"/>
                  </a:lnTo>
                  <a:cubicBezTo>
                    <a:pt x="5861" y="158"/>
                    <a:pt x="5672" y="1"/>
                    <a:pt x="54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46" name="Google Shape;11495;p78">
            <a:extLst>
              <a:ext uri="{FF2B5EF4-FFF2-40B4-BE49-F238E27FC236}">
                <a16:creationId xmlns:a16="http://schemas.microsoft.com/office/drawing/2014/main" xmlns="" id="{D0688125-1B59-4316-8857-EA6866395B3D}"/>
              </a:ext>
            </a:extLst>
          </p:cNvPr>
          <p:cNvGrpSpPr/>
          <p:nvPr userDrawn="1"/>
        </p:nvGrpSpPr>
        <p:grpSpPr>
          <a:xfrm>
            <a:off x="3503362" y="2021545"/>
            <a:ext cx="382665" cy="367194"/>
            <a:chOff x="-62890750" y="2296300"/>
            <a:chExt cx="330825" cy="317450"/>
          </a:xfrm>
        </p:grpSpPr>
        <p:sp>
          <p:nvSpPr>
            <p:cNvPr id="347" name="Google Shape;11496;p78">
              <a:extLst>
                <a:ext uri="{FF2B5EF4-FFF2-40B4-BE49-F238E27FC236}">
                  <a16:creationId xmlns:a16="http://schemas.microsoft.com/office/drawing/2014/main" xmlns="" id="{130C0074-E22D-45F5-B76F-AD02586CFC51}"/>
                </a:ext>
              </a:extLst>
            </p:cNvPr>
            <p:cNvSpPr/>
            <p:nvPr/>
          </p:nvSpPr>
          <p:spPr>
            <a:xfrm>
              <a:off x="-62890750" y="2296300"/>
              <a:ext cx="313500" cy="195375"/>
            </a:xfrm>
            <a:custGeom>
              <a:avLst/>
              <a:gdLst/>
              <a:ahLst/>
              <a:cxnLst/>
              <a:rect l="l" t="t" r="r" b="b"/>
              <a:pathLst>
                <a:path w="12540" h="7815" extrusionOk="0">
                  <a:moveTo>
                    <a:pt x="11437" y="2080"/>
                  </a:moveTo>
                  <a:lnTo>
                    <a:pt x="11658" y="2931"/>
                  </a:lnTo>
                  <a:lnTo>
                    <a:pt x="10776" y="2742"/>
                  </a:lnTo>
                  <a:lnTo>
                    <a:pt x="11437" y="2080"/>
                  </a:lnTo>
                  <a:close/>
                  <a:moveTo>
                    <a:pt x="6617" y="1"/>
                  </a:moveTo>
                  <a:cubicBezTo>
                    <a:pt x="4916" y="1"/>
                    <a:pt x="3340" y="662"/>
                    <a:pt x="2112" y="1828"/>
                  </a:cubicBezTo>
                  <a:cubicBezTo>
                    <a:pt x="663" y="3277"/>
                    <a:pt x="1" y="5420"/>
                    <a:pt x="379" y="7467"/>
                  </a:cubicBezTo>
                  <a:cubicBezTo>
                    <a:pt x="442" y="7656"/>
                    <a:pt x="568" y="7814"/>
                    <a:pt x="789" y="7814"/>
                  </a:cubicBezTo>
                  <a:lnTo>
                    <a:pt x="852" y="7814"/>
                  </a:lnTo>
                  <a:cubicBezTo>
                    <a:pt x="1104" y="7783"/>
                    <a:pt x="1198" y="7562"/>
                    <a:pt x="1167" y="7341"/>
                  </a:cubicBezTo>
                  <a:cubicBezTo>
                    <a:pt x="852" y="5577"/>
                    <a:pt x="1419" y="3718"/>
                    <a:pt x="2710" y="2458"/>
                  </a:cubicBezTo>
                  <a:cubicBezTo>
                    <a:pt x="3719" y="1450"/>
                    <a:pt x="5136" y="851"/>
                    <a:pt x="6617" y="851"/>
                  </a:cubicBezTo>
                  <a:cubicBezTo>
                    <a:pt x="7940" y="851"/>
                    <a:pt x="9200" y="1324"/>
                    <a:pt x="10177" y="2206"/>
                  </a:cubicBezTo>
                  <a:lnTo>
                    <a:pt x="9610" y="2773"/>
                  </a:lnTo>
                  <a:cubicBezTo>
                    <a:pt x="9484" y="2899"/>
                    <a:pt x="9452" y="3057"/>
                    <a:pt x="9484" y="3183"/>
                  </a:cubicBezTo>
                  <a:cubicBezTo>
                    <a:pt x="9515" y="3340"/>
                    <a:pt x="9641" y="3403"/>
                    <a:pt x="9799" y="3466"/>
                  </a:cubicBezTo>
                  <a:lnTo>
                    <a:pt x="12036" y="3939"/>
                  </a:lnTo>
                  <a:lnTo>
                    <a:pt x="12130" y="3939"/>
                  </a:lnTo>
                  <a:cubicBezTo>
                    <a:pt x="12225" y="3939"/>
                    <a:pt x="12319" y="3876"/>
                    <a:pt x="12382" y="3813"/>
                  </a:cubicBezTo>
                  <a:cubicBezTo>
                    <a:pt x="12508" y="3687"/>
                    <a:pt x="12540" y="3561"/>
                    <a:pt x="12508" y="3403"/>
                  </a:cubicBezTo>
                  <a:lnTo>
                    <a:pt x="12036" y="1167"/>
                  </a:lnTo>
                  <a:cubicBezTo>
                    <a:pt x="12004" y="1009"/>
                    <a:pt x="11878" y="883"/>
                    <a:pt x="11752" y="851"/>
                  </a:cubicBezTo>
                  <a:cubicBezTo>
                    <a:pt x="11715" y="844"/>
                    <a:pt x="11678" y="840"/>
                    <a:pt x="11642" y="840"/>
                  </a:cubicBezTo>
                  <a:cubicBezTo>
                    <a:pt x="11526" y="840"/>
                    <a:pt x="11422" y="881"/>
                    <a:pt x="11374" y="977"/>
                  </a:cubicBezTo>
                  <a:lnTo>
                    <a:pt x="10776" y="1576"/>
                  </a:lnTo>
                  <a:cubicBezTo>
                    <a:pt x="9641" y="536"/>
                    <a:pt x="8129" y="1"/>
                    <a:pt x="66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" name="Google Shape;11497;p78">
              <a:extLst>
                <a:ext uri="{FF2B5EF4-FFF2-40B4-BE49-F238E27FC236}">
                  <a16:creationId xmlns:a16="http://schemas.microsoft.com/office/drawing/2014/main" xmlns="" id="{EE50CC66-F3CC-4545-9812-E0F7721C5B2E}"/>
                </a:ext>
              </a:extLst>
            </p:cNvPr>
            <p:cNvSpPr/>
            <p:nvPr/>
          </p:nvSpPr>
          <p:spPr>
            <a:xfrm>
              <a:off x="-62874975" y="2417475"/>
              <a:ext cx="315050" cy="196275"/>
            </a:xfrm>
            <a:custGeom>
              <a:avLst/>
              <a:gdLst/>
              <a:ahLst/>
              <a:cxnLst/>
              <a:rect l="l" t="t" r="r" b="b"/>
              <a:pathLst>
                <a:path w="12602" h="7851" extrusionOk="0">
                  <a:moveTo>
                    <a:pt x="977" y="4857"/>
                  </a:moveTo>
                  <a:lnTo>
                    <a:pt x="1827" y="5078"/>
                  </a:lnTo>
                  <a:lnTo>
                    <a:pt x="1166" y="5739"/>
                  </a:lnTo>
                  <a:lnTo>
                    <a:pt x="977" y="4857"/>
                  </a:lnTo>
                  <a:close/>
                  <a:moveTo>
                    <a:pt x="11779" y="1"/>
                  </a:moveTo>
                  <a:cubicBezTo>
                    <a:pt x="11759" y="1"/>
                    <a:pt x="11739" y="2"/>
                    <a:pt x="11720" y="6"/>
                  </a:cubicBezTo>
                  <a:cubicBezTo>
                    <a:pt x="11499" y="69"/>
                    <a:pt x="11373" y="289"/>
                    <a:pt x="11405" y="478"/>
                  </a:cubicBezTo>
                  <a:cubicBezTo>
                    <a:pt x="11720" y="2274"/>
                    <a:pt x="11184" y="4101"/>
                    <a:pt x="9861" y="5361"/>
                  </a:cubicBezTo>
                  <a:cubicBezTo>
                    <a:pt x="8853" y="6401"/>
                    <a:pt x="7435" y="7000"/>
                    <a:pt x="5986" y="7000"/>
                  </a:cubicBezTo>
                  <a:cubicBezTo>
                    <a:pt x="4631" y="7000"/>
                    <a:pt x="3371" y="6527"/>
                    <a:pt x="2394" y="5645"/>
                  </a:cubicBezTo>
                  <a:lnTo>
                    <a:pt x="2993" y="5046"/>
                  </a:lnTo>
                  <a:cubicBezTo>
                    <a:pt x="3088" y="4952"/>
                    <a:pt x="3151" y="4794"/>
                    <a:pt x="3088" y="4668"/>
                  </a:cubicBezTo>
                  <a:cubicBezTo>
                    <a:pt x="3056" y="4511"/>
                    <a:pt x="2962" y="4416"/>
                    <a:pt x="2772" y="4385"/>
                  </a:cubicBezTo>
                  <a:lnTo>
                    <a:pt x="536" y="3912"/>
                  </a:lnTo>
                  <a:cubicBezTo>
                    <a:pt x="506" y="3905"/>
                    <a:pt x="476" y="3901"/>
                    <a:pt x="446" y="3901"/>
                  </a:cubicBezTo>
                  <a:cubicBezTo>
                    <a:pt x="350" y="3901"/>
                    <a:pt x="254" y="3942"/>
                    <a:pt x="158" y="4038"/>
                  </a:cubicBezTo>
                  <a:cubicBezTo>
                    <a:pt x="32" y="4164"/>
                    <a:pt x="0" y="4290"/>
                    <a:pt x="32" y="4448"/>
                  </a:cubicBezTo>
                  <a:lnTo>
                    <a:pt x="504" y="6685"/>
                  </a:lnTo>
                  <a:cubicBezTo>
                    <a:pt x="536" y="6842"/>
                    <a:pt x="662" y="6937"/>
                    <a:pt x="788" y="7000"/>
                  </a:cubicBezTo>
                  <a:lnTo>
                    <a:pt x="882" y="7000"/>
                  </a:lnTo>
                  <a:cubicBezTo>
                    <a:pt x="1008" y="7000"/>
                    <a:pt x="1103" y="6968"/>
                    <a:pt x="1166" y="6874"/>
                  </a:cubicBezTo>
                  <a:lnTo>
                    <a:pt x="1764" y="6275"/>
                  </a:lnTo>
                  <a:cubicBezTo>
                    <a:pt x="2899" y="7315"/>
                    <a:pt x="4411" y="7850"/>
                    <a:pt x="5923" y="7850"/>
                  </a:cubicBezTo>
                  <a:cubicBezTo>
                    <a:pt x="7624" y="7850"/>
                    <a:pt x="9200" y="7189"/>
                    <a:pt x="10428" y="6023"/>
                  </a:cubicBezTo>
                  <a:cubicBezTo>
                    <a:pt x="11909" y="4511"/>
                    <a:pt x="12602" y="2400"/>
                    <a:pt x="12192" y="321"/>
                  </a:cubicBezTo>
                  <a:cubicBezTo>
                    <a:pt x="12164" y="123"/>
                    <a:pt x="11958" y="1"/>
                    <a:pt x="117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" name="Google Shape;11498;p78">
              <a:extLst>
                <a:ext uri="{FF2B5EF4-FFF2-40B4-BE49-F238E27FC236}">
                  <a16:creationId xmlns:a16="http://schemas.microsoft.com/office/drawing/2014/main" xmlns="" id="{CAFC571A-B440-4B1D-8914-0EE70E202AAA}"/>
                </a:ext>
              </a:extLst>
            </p:cNvPr>
            <p:cNvSpPr/>
            <p:nvPr/>
          </p:nvSpPr>
          <p:spPr>
            <a:xfrm>
              <a:off x="-62822225" y="2357750"/>
              <a:ext cx="193000" cy="192975"/>
            </a:xfrm>
            <a:custGeom>
              <a:avLst/>
              <a:gdLst/>
              <a:ahLst/>
              <a:cxnLst/>
              <a:rect l="l" t="t" r="r" b="b"/>
              <a:pathLst>
                <a:path w="7720" h="7719" extrusionOk="0">
                  <a:moveTo>
                    <a:pt x="2238" y="1323"/>
                  </a:moveTo>
                  <a:lnTo>
                    <a:pt x="2238" y="1323"/>
                  </a:lnTo>
                  <a:cubicBezTo>
                    <a:pt x="2143" y="1544"/>
                    <a:pt x="2049" y="1827"/>
                    <a:pt x="1986" y="2111"/>
                  </a:cubicBezTo>
                  <a:lnTo>
                    <a:pt x="1419" y="2111"/>
                  </a:lnTo>
                  <a:cubicBezTo>
                    <a:pt x="1671" y="1796"/>
                    <a:pt x="1923" y="1512"/>
                    <a:pt x="2238" y="1323"/>
                  </a:cubicBezTo>
                  <a:close/>
                  <a:moveTo>
                    <a:pt x="3466" y="1040"/>
                  </a:moveTo>
                  <a:lnTo>
                    <a:pt x="3466" y="2111"/>
                  </a:lnTo>
                  <a:lnTo>
                    <a:pt x="2836" y="2111"/>
                  </a:lnTo>
                  <a:cubicBezTo>
                    <a:pt x="2994" y="1575"/>
                    <a:pt x="3246" y="1229"/>
                    <a:pt x="3466" y="1040"/>
                  </a:cubicBezTo>
                  <a:close/>
                  <a:moveTo>
                    <a:pt x="4254" y="1040"/>
                  </a:moveTo>
                  <a:cubicBezTo>
                    <a:pt x="4538" y="1229"/>
                    <a:pt x="4727" y="1575"/>
                    <a:pt x="4884" y="2111"/>
                  </a:cubicBezTo>
                  <a:lnTo>
                    <a:pt x="4254" y="2111"/>
                  </a:lnTo>
                  <a:lnTo>
                    <a:pt x="4254" y="1040"/>
                  </a:lnTo>
                  <a:close/>
                  <a:moveTo>
                    <a:pt x="5483" y="1323"/>
                  </a:moveTo>
                  <a:lnTo>
                    <a:pt x="5483" y="1323"/>
                  </a:lnTo>
                  <a:cubicBezTo>
                    <a:pt x="5798" y="1512"/>
                    <a:pt x="6081" y="1796"/>
                    <a:pt x="6302" y="2111"/>
                  </a:cubicBezTo>
                  <a:lnTo>
                    <a:pt x="5766" y="2111"/>
                  </a:lnTo>
                  <a:cubicBezTo>
                    <a:pt x="5672" y="1827"/>
                    <a:pt x="5609" y="1544"/>
                    <a:pt x="5483" y="1323"/>
                  </a:cubicBezTo>
                  <a:close/>
                  <a:moveTo>
                    <a:pt x="1765" y="2930"/>
                  </a:moveTo>
                  <a:cubicBezTo>
                    <a:pt x="1734" y="3245"/>
                    <a:pt x="1702" y="3560"/>
                    <a:pt x="1702" y="3875"/>
                  </a:cubicBezTo>
                  <a:cubicBezTo>
                    <a:pt x="1702" y="4190"/>
                    <a:pt x="1734" y="4537"/>
                    <a:pt x="1765" y="4820"/>
                  </a:cubicBezTo>
                  <a:lnTo>
                    <a:pt x="978" y="4820"/>
                  </a:lnTo>
                  <a:cubicBezTo>
                    <a:pt x="883" y="4537"/>
                    <a:pt x="820" y="4222"/>
                    <a:pt x="820" y="3875"/>
                  </a:cubicBezTo>
                  <a:cubicBezTo>
                    <a:pt x="820" y="3497"/>
                    <a:pt x="883" y="3214"/>
                    <a:pt x="978" y="2930"/>
                  </a:cubicBezTo>
                  <a:close/>
                  <a:moveTo>
                    <a:pt x="5136" y="2930"/>
                  </a:moveTo>
                  <a:cubicBezTo>
                    <a:pt x="5168" y="3245"/>
                    <a:pt x="5199" y="3560"/>
                    <a:pt x="5199" y="3875"/>
                  </a:cubicBezTo>
                  <a:cubicBezTo>
                    <a:pt x="5199" y="4222"/>
                    <a:pt x="5168" y="4537"/>
                    <a:pt x="5136" y="4820"/>
                  </a:cubicBezTo>
                  <a:lnTo>
                    <a:pt x="4286" y="4820"/>
                  </a:lnTo>
                  <a:lnTo>
                    <a:pt x="4286" y="2930"/>
                  </a:lnTo>
                  <a:close/>
                  <a:moveTo>
                    <a:pt x="6743" y="2930"/>
                  </a:moveTo>
                  <a:cubicBezTo>
                    <a:pt x="6869" y="3245"/>
                    <a:pt x="6900" y="3560"/>
                    <a:pt x="6900" y="3875"/>
                  </a:cubicBezTo>
                  <a:cubicBezTo>
                    <a:pt x="6900" y="4222"/>
                    <a:pt x="6869" y="4537"/>
                    <a:pt x="6743" y="4820"/>
                  </a:cubicBezTo>
                  <a:lnTo>
                    <a:pt x="5955" y="4820"/>
                  </a:lnTo>
                  <a:cubicBezTo>
                    <a:pt x="5987" y="4505"/>
                    <a:pt x="6018" y="4190"/>
                    <a:pt x="6018" y="3875"/>
                  </a:cubicBezTo>
                  <a:cubicBezTo>
                    <a:pt x="6018" y="3560"/>
                    <a:pt x="5987" y="3214"/>
                    <a:pt x="5955" y="2930"/>
                  </a:cubicBezTo>
                  <a:close/>
                  <a:moveTo>
                    <a:pt x="3466" y="2930"/>
                  </a:moveTo>
                  <a:lnTo>
                    <a:pt x="3466" y="4852"/>
                  </a:lnTo>
                  <a:lnTo>
                    <a:pt x="2647" y="4852"/>
                  </a:lnTo>
                  <a:cubicBezTo>
                    <a:pt x="2553" y="4537"/>
                    <a:pt x="2553" y="4222"/>
                    <a:pt x="2553" y="3875"/>
                  </a:cubicBezTo>
                  <a:cubicBezTo>
                    <a:pt x="2553" y="3497"/>
                    <a:pt x="2616" y="3214"/>
                    <a:pt x="2647" y="2930"/>
                  </a:cubicBezTo>
                  <a:close/>
                  <a:moveTo>
                    <a:pt x="6302" y="5640"/>
                  </a:moveTo>
                  <a:cubicBezTo>
                    <a:pt x="6081" y="5955"/>
                    <a:pt x="5798" y="6238"/>
                    <a:pt x="5483" y="6427"/>
                  </a:cubicBezTo>
                  <a:cubicBezTo>
                    <a:pt x="5609" y="6207"/>
                    <a:pt x="5672" y="5923"/>
                    <a:pt x="5766" y="5640"/>
                  </a:cubicBezTo>
                  <a:close/>
                  <a:moveTo>
                    <a:pt x="1986" y="5671"/>
                  </a:moveTo>
                  <a:cubicBezTo>
                    <a:pt x="2049" y="5955"/>
                    <a:pt x="2143" y="6238"/>
                    <a:pt x="2238" y="6459"/>
                  </a:cubicBezTo>
                  <a:cubicBezTo>
                    <a:pt x="1923" y="6238"/>
                    <a:pt x="1671" y="5955"/>
                    <a:pt x="1419" y="5671"/>
                  </a:cubicBezTo>
                  <a:close/>
                  <a:moveTo>
                    <a:pt x="4916" y="5640"/>
                  </a:moveTo>
                  <a:cubicBezTo>
                    <a:pt x="4727" y="6144"/>
                    <a:pt x="4538" y="6522"/>
                    <a:pt x="4286" y="6711"/>
                  </a:cubicBezTo>
                  <a:lnTo>
                    <a:pt x="4286" y="5640"/>
                  </a:lnTo>
                  <a:close/>
                  <a:moveTo>
                    <a:pt x="3466" y="5671"/>
                  </a:moveTo>
                  <a:lnTo>
                    <a:pt x="3466" y="6742"/>
                  </a:lnTo>
                  <a:cubicBezTo>
                    <a:pt x="3246" y="6553"/>
                    <a:pt x="2994" y="6144"/>
                    <a:pt x="2836" y="5671"/>
                  </a:cubicBezTo>
                  <a:close/>
                  <a:moveTo>
                    <a:pt x="3876" y="0"/>
                  </a:moveTo>
                  <a:cubicBezTo>
                    <a:pt x="2301" y="0"/>
                    <a:pt x="915" y="945"/>
                    <a:pt x="316" y="2332"/>
                  </a:cubicBezTo>
                  <a:cubicBezTo>
                    <a:pt x="127" y="2804"/>
                    <a:pt x="1" y="3308"/>
                    <a:pt x="1" y="3875"/>
                  </a:cubicBezTo>
                  <a:cubicBezTo>
                    <a:pt x="1" y="4411"/>
                    <a:pt x="127" y="4946"/>
                    <a:pt x="316" y="5419"/>
                  </a:cubicBezTo>
                  <a:cubicBezTo>
                    <a:pt x="915" y="6774"/>
                    <a:pt x="2301" y="7719"/>
                    <a:pt x="3876" y="7719"/>
                  </a:cubicBezTo>
                  <a:cubicBezTo>
                    <a:pt x="5451" y="7719"/>
                    <a:pt x="6806" y="6774"/>
                    <a:pt x="7405" y="5419"/>
                  </a:cubicBezTo>
                  <a:cubicBezTo>
                    <a:pt x="7594" y="4946"/>
                    <a:pt x="7720" y="4411"/>
                    <a:pt x="7720" y="3875"/>
                  </a:cubicBezTo>
                  <a:cubicBezTo>
                    <a:pt x="7720" y="3308"/>
                    <a:pt x="7594" y="2804"/>
                    <a:pt x="7405" y="2332"/>
                  </a:cubicBezTo>
                  <a:cubicBezTo>
                    <a:pt x="6806" y="945"/>
                    <a:pt x="5451" y="0"/>
                    <a:pt x="387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50" name="Google Shape;11499;p78">
            <a:extLst>
              <a:ext uri="{FF2B5EF4-FFF2-40B4-BE49-F238E27FC236}">
                <a16:creationId xmlns:a16="http://schemas.microsoft.com/office/drawing/2014/main" xmlns="" id="{862BF975-085D-4A32-B219-CECA6617925B}"/>
              </a:ext>
            </a:extLst>
          </p:cNvPr>
          <p:cNvGrpSpPr/>
          <p:nvPr userDrawn="1"/>
        </p:nvGrpSpPr>
        <p:grpSpPr>
          <a:xfrm>
            <a:off x="3512023" y="2487006"/>
            <a:ext cx="365344" cy="367165"/>
            <a:chOff x="-62882850" y="2664925"/>
            <a:chExt cx="315850" cy="317425"/>
          </a:xfrm>
        </p:grpSpPr>
        <p:sp>
          <p:nvSpPr>
            <p:cNvPr id="351" name="Google Shape;11500;p78">
              <a:extLst>
                <a:ext uri="{FF2B5EF4-FFF2-40B4-BE49-F238E27FC236}">
                  <a16:creationId xmlns:a16="http://schemas.microsoft.com/office/drawing/2014/main" xmlns="" id="{9BE7A574-294F-49D0-B36A-6F4B19464512}"/>
                </a:ext>
              </a:extLst>
            </p:cNvPr>
            <p:cNvSpPr/>
            <p:nvPr/>
          </p:nvSpPr>
          <p:spPr>
            <a:xfrm>
              <a:off x="-62882850" y="2664925"/>
              <a:ext cx="315850" cy="317425"/>
            </a:xfrm>
            <a:custGeom>
              <a:avLst/>
              <a:gdLst/>
              <a:ahLst/>
              <a:cxnLst/>
              <a:rect l="l" t="t" r="r" b="b"/>
              <a:pathLst>
                <a:path w="12634" h="12697" extrusionOk="0">
                  <a:moveTo>
                    <a:pt x="11405" y="851"/>
                  </a:moveTo>
                  <a:cubicBezTo>
                    <a:pt x="11657" y="851"/>
                    <a:pt x="11814" y="1040"/>
                    <a:pt x="11814" y="1260"/>
                  </a:cubicBezTo>
                  <a:lnTo>
                    <a:pt x="11814" y="7719"/>
                  </a:lnTo>
                  <a:lnTo>
                    <a:pt x="788" y="7719"/>
                  </a:lnTo>
                  <a:lnTo>
                    <a:pt x="788" y="1260"/>
                  </a:lnTo>
                  <a:cubicBezTo>
                    <a:pt x="788" y="1040"/>
                    <a:pt x="977" y="851"/>
                    <a:pt x="1197" y="851"/>
                  </a:cubicBezTo>
                  <a:close/>
                  <a:moveTo>
                    <a:pt x="11814" y="8506"/>
                  </a:moveTo>
                  <a:lnTo>
                    <a:pt x="11814" y="8947"/>
                  </a:lnTo>
                  <a:cubicBezTo>
                    <a:pt x="11814" y="9199"/>
                    <a:pt x="11594" y="9389"/>
                    <a:pt x="11405" y="9389"/>
                  </a:cubicBezTo>
                  <a:lnTo>
                    <a:pt x="1197" y="9389"/>
                  </a:lnTo>
                  <a:cubicBezTo>
                    <a:pt x="977" y="9389"/>
                    <a:pt x="788" y="9199"/>
                    <a:pt x="788" y="8947"/>
                  </a:cubicBezTo>
                  <a:lnTo>
                    <a:pt x="788" y="8506"/>
                  </a:lnTo>
                  <a:close/>
                  <a:moveTo>
                    <a:pt x="7782" y="10208"/>
                  </a:moveTo>
                  <a:lnTo>
                    <a:pt x="8349" y="11877"/>
                  </a:lnTo>
                  <a:lnTo>
                    <a:pt x="4253" y="11877"/>
                  </a:lnTo>
                  <a:lnTo>
                    <a:pt x="4789" y="10208"/>
                  </a:lnTo>
                  <a:close/>
                  <a:moveTo>
                    <a:pt x="1197" y="0"/>
                  </a:moveTo>
                  <a:cubicBezTo>
                    <a:pt x="536" y="0"/>
                    <a:pt x="0" y="567"/>
                    <a:pt x="0" y="1229"/>
                  </a:cubicBezTo>
                  <a:lnTo>
                    <a:pt x="0" y="8947"/>
                  </a:lnTo>
                  <a:cubicBezTo>
                    <a:pt x="0" y="9609"/>
                    <a:pt x="536" y="10176"/>
                    <a:pt x="1197" y="10176"/>
                  </a:cubicBezTo>
                  <a:lnTo>
                    <a:pt x="3938" y="10176"/>
                  </a:lnTo>
                  <a:lnTo>
                    <a:pt x="3371" y="11814"/>
                  </a:lnTo>
                  <a:lnTo>
                    <a:pt x="2867" y="11814"/>
                  </a:lnTo>
                  <a:cubicBezTo>
                    <a:pt x="2615" y="11814"/>
                    <a:pt x="2457" y="12003"/>
                    <a:pt x="2457" y="12255"/>
                  </a:cubicBezTo>
                  <a:cubicBezTo>
                    <a:pt x="2457" y="12476"/>
                    <a:pt x="2678" y="12697"/>
                    <a:pt x="2867" y="12697"/>
                  </a:cubicBezTo>
                  <a:lnTo>
                    <a:pt x="9767" y="12697"/>
                  </a:lnTo>
                  <a:cubicBezTo>
                    <a:pt x="9987" y="12697"/>
                    <a:pt x="10176" y="12476"/>
                    <a:pt x="10176" y="12255"/>
                  </a:cubicBezTo>
                  <a:cubicBezTo>
                    <a:pt x="10176" y="12003"/>
                    <a:pt x="9987" y="11814"/>
                    <a:pt x="9767" y="11814"/>
                  </a:cubicBezTo>
                  <a:lnTo>
                    <a:pt x="9231" y="11814"/>
                  </a:lnTo>
                  <a:lnTo>
                    <a:pt x="8695" y="10176"/>
                  </a:lnTo>
                  <a:lnTo>
                    <a:pt x="11405" y="10176"/>
                  </a:lnTo>
                  <a:cubicBezTo>
                    <a:pt x="12066" y="10176"/>
                    <a:pt x="12634" y="9609"/>
                    <a:pt x="12634" y="8947"/>
                  </a:cubicBezTo>
                  <a:lnTo>
                    <a:pt x="12634" y="1229"/>
                  </a:lnTo>
                  <a:cubicBezTo>
                    <a:pt x="12634" y="567"/>
                    <a:pt x="12066" y="0"/>
                    <a:pt x="1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" name="Google Shape;11501;p78">
              <a:extLst>
                <a:ext uri="{FF2B5EF4-FFF2-40B4-BE49-F238E27FC236}">
                  <a16:creationId xmlns:a16="http://schemas.microsoft.com/office/drawing/2014/main" xmlns="" id="{2D53354B-46BC-4909-82D9-2F1B2769AA61}"/>
                </a:ext>
              </a:extLst>
            </p:cNvPr>
            <p:cNvSpPr/>
            <p:nvPr/>
          </p:nvSpPr>
          <p:spPr>
            <a:xfrm>
              <a:off x="-62756050" y="2702725"/>
              <a:ext cx="62225" cy="146525"/>
            </a:xfrm>
            <a:custGeom>
              <a:avLst/>
              <a:gdLst/>
              <a:ahLst/>
              <a:cxnLst/>
              <a:rect l="l" t="t" r="r" b="b"/>
              <a:pathLst>
                <a:path w="2489" h="5861" extrusionOk="0">
                  <a:moveTo>
                    <a:pt x="1229" y="0"/>
                  </a:moveTo>
                  <a:cubicBezTo>
                    <a:pt x="977" y="0"/>
                    <a:pt x="819" y="189"/>
                    <a:pt x="819" y="441"/>
                  </a:cubicBezTo>
                  <a:lnTo>
                    <a:pt x="819" y="693"/>
                  </a:lnTo>
                  <a:cubicBezTo>
                    <a:pt x="347" y="851"/>
                    <a:pt x="0" y="1324"/>
                    <a:pt x="0" y="1891"/>
                  </a:cubicBezTo>
                  <a:cubicBezTo>
                    <a:pt x="0" y="2552"/>
                    <a:pt x="536" y="2962"/>
                    <a:pt x="977" y="3277"/>
                  </a:cubicBezTo>
                  <a:cubicBezTo>
                    <a:pt x="1292" y="3497"/>
                    <a:pt x="1639" y="3749"/>
                    <a:pt x="1639" y="3970"/>
                  </a:cubicBezTo>
                  <a:cubicBezTo>
                    <a:pt x="1639" y="4222"/>
                    <a:pt x="1450" y="4411"/>
                    <a:pt x="1229" y="4411"/>
                  </a:cubicBezTo>
                  <a:cubicBezTo>
                    <a:pt x="977" y="4411"/>
                    <a:pt x="819" y="4222"/>
                    <a:pt x="819" y="3970"/>
                  </a:cubicBezTo>
                  <a:cubicBezTo>
                    <a:pt x="819" y="3749"/>
                    <a:pt x="630" y="3529"/>
                    <a:pt x="441" y="3529"/>
                  </a:cubicBezTo>
                  <a:cubicBezTo>
                    <a:pt x="189" y="3529"/>
                    <a:pt x="0" y="3749"/>
                    <a:pt x="0" y="3970"/>
                  </a:cubicBezTo>
                  <a:cubicBezTo>
                    <a:pt x="0" y="4537"/>
                    <a:pt x="347" y="4947"/>
                    <a:pt x="819" y="5167"/>
                  </a:cubicBezTo>
                  <a:lnTo>
                    <a:pt x="819" y="5419"/>
                  </a:lnTo>
                  <a:cubicBezTo>
                    <a:pt x="819" y="5671"/>
                    <a:pt x="1008" y="5860"/>
                    <a:pt x="1229" y="5860"/>
                  </a:cubicBezTo>
                  <a:cubicBezTo>
                    <a:pt x="1450" y="5860"/>
                    <a:pt x="1639" y="5671"/>
                    <a:pt x="1639" y="5419"/>
                  </a:cubicBezTo>
                  <a:lnTo>
                    <a:pt x="1639" y="5167"/>
                  </a:lnTo>
                  <a:cubicBezTo>
                    <a:pt x="2111" y="5010"/>
                    <a:pt x="2489" y="4537"/>
                    <a:pt x="2489" y="3970"/>
                  </a:cubicBezTo>
                  <a:cubicBezTo>
                    <a:pt x="2489" y="3308"/>
                    <a:pt x="1922" y="2899"/>
                    <a:pt x="1481" y="2584"/>
                  </a:cubicBezTo>
                  <a:cubicBezTo>
                    <a:pt x="1166" y="2363"/>
                    <a:pt x="819" y="2111"/>
                    <a:pt x="819" y="1891"/>
                  </a:cubicBezTo>
                  <a:cubicBezTo>
                    <a:pt x="819" y="1639"/>
                    <a:pt x="977" y="1450"/>
                    <a:pt x="1229" y="1450"/>
                  </a:cubicBezTo>
                  <a:cubicBezTo>
                    <a:pt x="1450" y="1450"/>
                    <a:pt x="1639" y="1639"/>
                    <a:pt x="1639" y="1891"/>
                  </a:cubicBezTo>
                  <a:cubicBezTo>
                    <a:pt x="1639" y="2111"/>
                    <a:pt x="1859" y="2332"/>
                    <a:pt x="2048" y="2332"/>
                  </a:cubicBezTo>
                  <a:cubicBezTo>
                    <a:pt x="2237" y="2332"/>
                    <a:pt x="2489" y="2111"/>
                    <a:pt x="2489" y="1891"/>
                  </a:cubicBezTo>
                  <a:cubicBezTo>
                    <a:pt x="2489" y="1324"/>
                    <a:pt x="2143" y="914"/>
                    <a:pt x="1639" y="693"/>
                  </a:cubicBezTo>
                  <a:lnTo>
                    <a:pt x="1639" y="441"/>
                  </a:lnTo>
                  <a:cubicBezTo>
                    <a:pt x="1639" y="189"/>
                    <a:pt x="1450" y="0"/>
                    <a:pt x="12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53" name="Google Shape;11502;p78">
            <a:extLst>
              <a:ext uri="{FF2B5EF4-FFF2-40B4-BE49-F238E27FC236}">
                <a16:creationId xmlns:a16="http://schemas.microsoft.com/office/drawing/2014/main" xmlns="" id="{D7096106-EE2A-43A7-8AF4-CF52961D5704}"/>
              </a:ext>
            </a:extLst>
          </p:cNvPr>
          <p:cNvSpPr/>
          <p:nvPr userDrawn="1"/>
        </p:nvSpPr>
        <p:spPr>
          <a:xfrm>
            <a:off x="2175712" y="2961302"/>
            <a:ext cx="369016" cy="364563"/>
          </a:xfrm>
          <a:custGeom>
            <a:avLst/>
            <a:gdLst/>
            <a:ahLst/>
            <a:cxnLst/>
            <a:rect l="l" t="t" r="r" b="b"/>
            <a:pathLst>
              <a:path w="12761" h="12607" extrusionOk="0">
                <a:moveTo>
                  <a:pt x="1860" y="2084"/>
                </a:moveTo>
                <a:lnTo>
                  <a:pt x="7373" y="2997"/>
                </a:lnTo>
                <a:lnTo>
                  <a:pt x="5861" y="4509"/>
                </a:lnTo>
                <a:lnTo>
                  <a:pt x="1261" y="2682"/>
                </a:lnTo>
                <a:lnTo>
                  <a:pt x="1860" y="2084"/>
                </a:lnTo>
                <a:close/>
                <a:moveTo>
                  <a:pt x="11229" y="836"/>
                </a:moveTo>
                <a:cubicBezTo>
                  <a:pt x="11412" y="836"/>
                  <a:pt x="11578" y="881"/>
                  <a:pt x="11689" y="981"/>
                </a:cubicBezTo>
                <a:cubicBezTo>
                  <a:pt x="11847" y="1107"/>
                  <a:pt x="11878" y="1359"/>
                  <a:pt x="11847" y="1611"/>
                </a:cubicBezTo>
                <a:cubicBezTo>
                  <a:pt x="11815" y="1894"/>
                  <a:pt x="11658" y="2210"/>
                  <a:pt x="11500" y="2367"/>
                </a:cubicBezTo>
                <a:lnTo>
                  <a:pt x="7405" y="6463"/>
                </a:lnTo>
                <a:lnTo>
                  <a:pt x="5168" y="8700"/>
                </a:lnTo>
                <a:cubicBezTo>
                  <a:pt x="5073" y="8794"/>
                  <a:pt x="5010" y="8952"/>
                  <a:pt x="5042" y="9078"/>
                </a:cubicBezTo>
                <a:lnTo>
                  <a:pt x="5262" y="10306"/>
                </a:lnTo>
                <a:lnTo>
                  <a:pt x="4223" y="11377"/>
                </a:lnTo>
                <a:lnTo>
                  <a:pt x="3782" y="9204"/>
                </a:lnTo>
                <a:cubicBezTo>
                  <a:pt x="3750" y="9046"/>
                  <a:pt x="3624" y="8952"/>
                  <a:pt x="3466" y="8889"/>
                </a:cubicBezTo>
                <a:lnTo>
                  <a:pt x="1293" y="8479"/>
                </a:lnTo>
                <a:lnTo>
                  <a:pt x="2364" y="7408"/>
                </a:lnTo>
                <a:lnTo>
                  <a:pt x="3624" y="7628"/>
                </a:lnTo>
                <a:cubicBezTo>
                  <a:pt x="3659" y="7646"/>
                  <a:pt x="3697" y="7654"/>
                  <a:pt x="3734" y="7654"/>
                </a:cubicBezTo>
                <a:cubicBezTo>
                  <a:pt x="3831" y="7654"/>
                  <a:pt x="3925" y="7602"/>
                  <a:pt x="3971" y="7534"/>
                </a:cubicBezTo>
                <a:lnTo>
                  <a:pt x="6207" y="5266"/>
                </a:lnTo>
                <a:lnTo>
                  <a:pt x="10272" y="1233"/>
                </a:lnTo>
                <a:cubicBezTo>
                  <a:pt x="10496" y="988"/>
                  <a:pt x="10892" y="836"/>
                  <a:pt x="11229" y="836"/>
                </a:cubicBezTo>
                <a:close/>
                <a:moveTo>
                  <a:pt x="9641" y="5360"/>
                </a:moveTo>
                <a:lnTo>
                  <a:pt x="10587" y="10873"/>
                </a:lnTo>
                <a:lnTo>
                  <a:pt x="9988" y="11472"/>
                </a:lnTo>
                <a:lnTo>
                  <a:pt x="8161" y="6872"/>
                </a:lnTo>
                <a:lnTo>
                  <a:pt x="9641" y="5360"/>
                </a:lnTo>
                <a:close/>
                <a:moveTo>
                  <a:pt x="11241" y="1"/>
                </a:moveTo>
                <a:cubicBezTo>
                  <a:pt x="10688" y="1"/>
                  <a:pt x="10104" y="248"/>
                  <a:pt x="9736" y="634"/>
                </a:cubicBezTo>
                <a:lnTo>
                  <a:pt x="8066" y="2304"/>
                </a:lnTo>
                <a:lnTo>
                  <a:pt x="1765" y="1233"/>
                </a:lnTo>
                <a:cubicBezTo>
                  <a:pt x="1742" y="1227"/>
                  <a:pt x="1718" y="1225"/>
                  <a:pt x="1693" y="1225"/>
                </a:cubicBezTo>
                <a:cubicBezTo>
                  <a:pt x="1585" y="1225"/>
                  <a:pt x="1470" y="1276"/>
                  <a:pt x="1419" y="1327"/>
                </a:cubicBezTo>
                <a:lnTo>
                  <a:pt x="221" y="2525"/>
                </a:lnTo>
                <a:cubicBezTo>
                  <a:pt x="158" y="2588"/>
                  <a:pt x="64" y="2745"/>
                  <a:pt x="127" y="2903"/>
                </a:cubicBezTo>
                <a:cubicBezTo>
                  <a:pt x="158" y="3029"/>
                  <a:pt x="221" y="3155"/>
                  <a:pt x="348" y="3218"/>
                </a:cubicBezTo>
                <a:lnTo>
                  <a:pt x="5199" y="5171"/>
                </a:lnTo>
                <a:lnTo>
                  <a:pt x="3561" y="6809"/>
                </a:lnTo>
                <a:lnTo>
                  <a:pt x="2301" y="6589"/>
                </a:lnTo>
                <a:cubicBezTo>
                  <a:pt x="2267" y="6572"/>
                  <a:pt x="2231" y="6564"/>
                  <a:pt x="2195" y="6564"/>
                </a:cubicBezTo>
                <a:cubicBezTo>
                  <a:pt x="2095" y="6564"/>
                  <a:pt x="1992" y="6622"/>
                  <a:pt x="1923" y="6715"/>
                </a:cubicBezTo>
                <a:lnTo>
                  <a:pt x="158" y="8479"/>
                </a:lnTo>
                <a:cubicBezTo>
                  <a:pt x="32" y="8605"/>
                  <a:pt x="1" y="8731"/>
                  <a:pt x="32" y="8857"/>
                </a:cubicBezTo>
                <a:cubicBezTo>
                  <a:pt x="95" y="9015"/>
                  <a:pt x="190" y="9109"/>
                  <a:pt x="348" y="9141"/>
                </a:cubicBezTo>
                <a:lnTo>
                  <a:pt x="2994" y="9645"/>
                </a:lnTo>
                <a:lnTo>
                  <a:pt x="3498" y="12291"/>
                </a:lnTo>
                <a:cubicBezTo>
                  <a:pt x="3561" y="12449"/>
                  <a:pt x="3656" y="12575"/>
                  <a:pt x="3782" y="12606"/>
                </a:cubicBezTo>
                <a:lnTo>
                  <a:pt x="3908" y="12606"/>
                </a:lnTo>
                <a:cubicBezTo>
                  <a:pt x="4034" y="12606"/>
                  <a:pt x="4097" y="12575"/>
                  <a:pt x="4191" y="12480"/>
                </a:cubicBezTo>
                <a:lnTo>
                  <a:pt x="5955" y="10716"/>
                </a:lnTo>
                <a:cubicBezTo>
                  <a:pt x="6018" y="10653"/>
                  <a:pt x="6113" y="10464"/>
                  <a:pt x="6081" y="10369"/>
                </a:cubicBezTo>
                <a:lnTo>
                  <a:pt x="5829" y="9109"/>
                </a:lnTo>
                <a:lnTo>
                  <a:pt x="7499" y="7439"/>
                </a:lnTo>
                <a:lnTo>
                  <a:pt x="9421" y="12291"/>
                </a:lnTo>
                <a:cubicBezTo>
                  <a:pt x="9452" y="12417"/>
                  <a:pt x="9578" y="12543"/>
                  <a:pt x="9736" y="12543"/>
                </a:cubicBezTo>
                <a:lnTo>
                  <a:pt x="9799" y="12543"/>
                </a:lnTo>
                <a:cubicBezTo>
                  <a:pt x="9925" y="12543"/>
                  <a:pt x="9988" y="12480"/>
                  <a:pt x="10083" y="12417"/>
                </a:cubicBezTo>
                <a:lnTo>
                  <a:pt x="11248" y="11220"/>
                </a:lnTo>
                <a:cubicBezTo>
                  <a:pt x="11343" y="11157"/>
                  <a:pt x="11374" y="10999"/>
                  <a:pt x="11374" y="10873"/>
                </a:cubicBezTo>
                <a:lnTo>
                  <a:pt x="10303" y="4572"/>
                </a:lnTo>
                <a:lnTo>
                  <a:pt x="11973" y="2903"/>
                </a:lnTo>
                <a:cubicBezTo>
                  <a:pt x="12288" y="2588"/>
                  <a:pt x="12477" y="2178"/>
                  <a:pt x="12571" y="1705"/>
                </a:cubicBezTo>
                <a:cubicBezTo>
                  <a:pt x="12760" y="1201"/>
                  <a:pt x="12603" y="729"/>
                  <a:pt x="12288" y="414"/>
                </a:cubicBezTo>
                <a:cubicBezTo>
                  <a:pt x="12013" y="126"/>
                  <a:pt x="11635" y="1"/>
                  <a:pt x="1124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54" name="Google Shape;11503;p78">
            <a:extLst>
              <a:ext uri="{FF2B5EF4-FFF2-40B4-BE49-F238E27FC236}">
                <a16:creationId xmlns:a16="http://schemas.microsoft.com/office/drawing/2014/main" xmlns="" id="{00B46005-6C34-4A01-8696-3B936F3023A6}"/>
              </a:ext>
            </a:extLst>
          </p:cNvPr>
          <p:cNvGrpSpPr/>
          <p:nvPr userDrawn="1"/>
        </p:nvGrpSpPr>
        <p:grpSpPr>
          <a:xfrm>
            <a:off x="2183172" y="3399646"/>
            <a:ext cx="366269" cy="359907"/>
            <a:chOff x="-60988625" y="2310475"/>
            <a:chExt cx="316650" cy="311150"/>
          </a:xfrm>
        </p:grpSpPr>
        <p:sp>
          <p:nvSpPr>
            <p:cNvPr id="355" name="Google Shape;11504;p78">
              <a:extLst>
                <a:ext uri="{FF2B5EF4-FFF2-40B4-BE49-F238E27FC236}">
                  <a16:creationId xmlns:a16="http://schemas.microsoft.com/office/drawing/2014/main" xmlns="" id="{E3A56BFA-CB3D-46DC-A6B5-E6D16F0793CC}"/>
                </a:ext>
              </a:extLst>
            </p:cNvPr>
            <p:cNvSpPr/>
            <p:nvPr/>
          </p:nvSpPr>
          <p:spPr>
            <a:xfrm>
              <a:off x="-60988625" y="2310475"/>
              <a:ext cx="311125" cy="311150"/>
            </a:xfrm>
            <a:custGeom>
              <a:avLst/>
              <a:gdLst/>
              <a:ahLst/>
              <a:cxnLst/>
              <a:rect l="l" t="t" r="r" b="b"/>
              <a:pathLst>
                <a:path w="12445" h="12446" extrusionOk="0">
                  <a:moveTo>
                    <a:pt x="7877" y="883"/>
                  </a:moveTo>
                  <a:cubicBezTo>
                    <a:pt x="8097" y="883"/>
                    <a:pt x="8318" y="1072"/>
                    <a:pt x="8318" y="1324"/>
                  </a:cubicBezTo>
                  <a:lnTo>
                    <a:pt x="8318" y="10398"/>
                  </a:lnTo>
                  <a:cubicBezTo>
                    <a:pt x="8318" y="10870"/>
                    <a:pt x="8444" y="11311"/>
                    <a:pt x="8727" y="11626"/>
                  </a:cubicBezTo>
                  <a:lnTo>
                    <a:pt x="2111" y="11626"/>
                  </a:lnTo>
                  <a:cubicBezTo>
                    <a:pt x="1450" y="11626"/>
                    <a:pt x="851" y="11091"/>
                    <a:pt x="851" y="10398"/>
                  </a:cubicBezTo>
                  <a:lnTo>
                    <a:pt x="851" y="1324"/>
                  </a:lnTo>
                  <a:lnTo>
                    <a:pt x="820" y="1324"/>
                  </a:lnTo>
                  <a:cubicBezTo>
                    <a:pt x="820" y="1072"/>
                    <a:pt x="1009" y="883"/>
                    <a:pt x="1261" y="883"/>
                  </a:cubicBezTo>
                  <a:close/>
                  <a:moveTo>
                    <a:pt x="11500" y="10807"/>
                  </a:moveTo>
                  <a:cubicBezTo>
                    <a:pt x="11342" y="11280"/>
                    <a:pt x="10870" y="11626"/>
                    <a:pt x="10303" y="11626"/>
                  </a:cubicBezTo>
                  <a:cubicBezTo>
                    <a:pt x="9767" y="11626"/>
                    <a:pt x="9326" y="11280"/>
                    <a:pt x="9137" y="10807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30"/>
                  </a:cubicBezTo>
                  <a:lnTo>
                    <a:pt x="32" y="10334"/>
                  </a:lnTo>
                  <a:cubicBezTo>
                    <a:pt x="0" y="11563"/>
                    <a:pt x="946" y="12445"/>
                    <a:pt x="2080" y="12445"/>
                  </a:cubicBezTo>
                  <a:lnTo>
                    <a:pt x="10334" y="12445"/>
                  </a:lnTo>
                  <a:cubicBezTo>
                    <a:pt x="11500" y="12445"/>
                    <a:pt x="12445" y="11500"/>
                    <a:pt x="12445" y="10366"/>
                  </a:cubicBezTo>
                  <a:cubicBezTo>
                    <a:pt x="12445" y="10145"/>
                    <a:pt x="12224" y="9925"/>
                    <a:pt x="12004" y="9925"/>
                  </a:cubicBezTo>
                  <a:lnTo>
                    <a:pt x="9074" y="9925"/>
                  </a:lnTo>
                  <a:lnTo>
                    <a:pt x="9074" y="1230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" name="Google Shape;11505;p78">
              <a:extLst>
                <a:ext uri="{FF2B5EF4-FFF2-40B4-BE49-F238E27FC236}">
                  <a16:creationId xmlns:a16="http://schemas.microsoft.com/office/drawing/2014/main" xmlns="" id="{C081129C-6688-4DEB-BBF3-C838F2B68A2B}"/>
                </a:ext>
              </a:extLst>
            </p:cNvPr>
            <p:cNvSpPr/>
            <p:nvPr/>
          </p:nvSpPr>
          <p:spPr>
            <a:xfrm>
              <a:off x="-60947675" y="2353025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441"/>
                  </a:cubicBez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" name="Google Shape;11506;p78">
              <a:extLst>
                <a:ext uri="{FF2B5EF4-FFF2-40B4-BE49-F238E27FC236}">
                  <a16:creationId xmlns:a16="http://schemas.microsoft.com/office/drawing/2014/main" xmlns="" id="{2586CBEF-C68E-45C1-A4E3-0D55B4A76D1C}"/>
                </a:ext>
              </a:extLst>
            </p:cNvPr>
            <p:cNvSpPr/>
            <p:nvPr/>
          </p:nvSpPr>
          <p:spPr>
            <a:xfrm>
              <a:off x="-60947675" y="2415250"/>
              <a:ext cx="145725" cy="20500"/>
            </a:xfrm>
            <a:custGeom>
              <a:avLst/>
              <a:gdLst/>
              <a:ahLst/>
              <a:cxnLst/>
              <a:rect l="l" t="t" r="r" b="b"/>
              <a:pathLst>
                <a:path w="5829" h="820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cubicBezTo>
                    <a:pt x="1" y="630"/>
                    <a:pt x="190" y="819"/>
                    <a:pt x="442" y="819"/>
                  </a:cubicBezTo>
                  <a:lnTo>
                    <a:pt x="5388" y="819"/>
                  </a:lnTo>
                  <a:cubicBezTo>
                    <a:pt x="5640" y="819"/>
                    <a:pt x="5829" y="630"/>
                    <a:pt x="5829" y="378"/>
                  </a:cubicBezTo>
                  <a:cubicBezTo>
                    <a:pt x="5829" y="158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" name="Google Shape;11507;p78">
              <a:extLst>
                <a:ext uri="{FF2B5EF4-FFF2-40B4-BE49-F238E27FC236}">
                  <a16:creationId xmlns:a16="http://schemas.microsoft.com/office/drawing/2014/main" xmlns="" id="{76FA558D-4421-4A8F-A600-F8D87B51C433}"/>
                </a:ext>
              </a:extLst>
            </p:cNvPr>
            <p:cNvSpPr/>
            <p:nvPr/>
          </p:nvSpPr>
          <p:spPr>
            <a:xfrm>
              <a:off x="-60947675" y="2475875"/>
              <a:ext cx="145725" cy="22100"/>
            </a:xfrm>
            <a:custGeom>
              <a:avLst/>
              <a:gdLst/>
              <a:ahLst/>
              <a:cxnLst/>
              <a:rect l="l" t="t" r="r" b="b"/>
              <a:pathLst>
                <a:path w="5829" h="884" extrusionOk="0">
                  <a:moveTo>
                    <a:pt x="442" y="1"/>
                  </a:moveTo>
                  <a:cubicBezTo>
                    <a:pt x="190" y="1"/>
                    <a:pt x="1" y="221"/>
                    <a:pt x="1" y="442"/>
                  </a:cubicBezTo>
                  <a:cubicBezTo>
                    <a:pt x="1" y="694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94"/>
                    <a:pt x="5829" y="442"/>
                  </a:cubicBezTo>
                  <a:cubicBezTo>
                    <a:pt x="5829" y="221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9" name="Google Shape;11508;p78">
              <a:extLst>
                <a:ext uri="{FF2B5EF4-FFF2-40B4-BE49-F238E27FC236}">
                  <a16:creationId xmlns:a16="http://schemas.microsoft.com/office/drawing/2014/main" xmlns="" id="{F28B96E6-6ED3-4B04-B539-770DE9271268}"/>
                </a:ext>
              </a:extLst>
            </p:cNvPr>
            <p:cNvSpPr/>
            <p:nvPr/>
          </p:nvSpPr>
          <p:spPr>
            <a:xfrm>
              <a:off x="-60947675" y="2538100"/>
              <a:ext cx="145725" cy="22075"/>
            </a:xfrm>
            <a:custGeom>
              <a:avLst/>
              <a:gdLst/>
              <a:ahLst/>
              <a:cxnLst/>
              <a:rect l="l" t="t" r="r" b="b"/>
              <a:pathLst>
                <a:path w="5829" h="883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2"/>
                    <a:pt x="190" y="883"/>
                    <a:pt x="442" y="883"/>
                  </a:cubicBezTo>
                  <a:lnTo>
                    <a:pt x="5388" y="883"/>
                  </a:lnTo>
                  <a:cubicBezTo>
                    <a:pt x="5640" y="883"/>
                    <a:pt x="5829" y="662"/>
                    <a:pt x="5829" y="442"/>
                  </a:cubicBez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0" name="Google Shape;11509;p78">
              <a:extLst>
                <a:ext uri="{FF2B5EF4-FFF2-40B4-BE49-F238E27FC236}">
                  <a16:creationId xmlns:a16="http://schemas.microsoft.com/office/drawing/2014/main" xmlns="" id="{DB342ACA-8FD5-43F1-8636-D13E72238192}"/>
                </a:ext>
              </a:extLst>
            </p:cNvPr>
            <p:cNvSpPr/>
            <p:nvPr/>
          </p:nvSpPr>
          <p:spPr>
            <a:xfrm>
              <a:off x="-60740525" y="2312050"/>
              <a:ext cx="68550" cy="233950"/>
            </a:xfrm>
            <a:custGeom>
              <a:avLst/>
              <a:gdLst/>
              <a:ahLst/>
              <a:cxnLst/>
              <a:rect l="l" t="t" r="r" b="b"/>
              <a:pathLst>
                <a:path w="2742" h="9358" extrusionOk="0">
                  <a:moveTo>
                    <a:pt x="1796" y="789"/>
                  </a:moveTo>
                  <a:cubicBezTo>
                    <a:pt x="1891" y="789"/>
                    <a:pt x="1922" y="852"/>
                    <a:pt x="1922" y="946"/>
                  </a:cubicBezTo>
                  <a:lnTo>
                    <a:pt x="1922" y="1639"/>
                  </a:lnTo>
                  <a:lnTo>
                    <a:pt x="820" y="1639"/>
                  </a:lnTo>
                  <a:lnTo>
                    <a:pt x="820" y="946"/>
                  </a:lnTo>
                  <a:cubicBezTo>
                    <a:pt x="820" y="852"/>
                    <a:pt x="883" y="789"/>
                    <a:pt x="977" y="789"/>
                  </a:cubicBezTo>
                  <a:close/>
                  <a:moveTo>
                    <a:pt x="1922" y="2458"/>
                  </a:moveTo>
                  <a:lnTo>
                    <a:pt x="1922" y="6617"/>
                  </a:lnTo>
                  <a:lnTo>
                    <a:pt x="820" y="6617"/>
                  </a:lnTo>
                  <a:lnTo>
                    <a:pt x="820" y="2458"/>
                  </a:lnTo>
                  <a:close/>
                  <a:moveTo>
                    <a:pt x="1639" y="7436"/>
                  </a:moveTo>
                  <a:lnTo>
                    <a:pt x="1355" y="8035"/>
                  </a:lnTo>
                  <a:lnTo>
                    <a:pt x="1040" y="7436"/>
                  </a:lnTo>
                  <a:close/>
                  <a:moveTo>
                    <a:pt x="977" y="1"/>
                  </a:moveTo>
                  <a:cubicBezTo>
                    <a:pt x="410" y="1"/>
                    <a:pt x="1" y="410"/>
                    <a:pt x="1" y="946"/>
                  </a:cubicBezTo>
                  <a:lnTo>
                    <a:pt x="1" y="6995"/>
                  </a:lnTo>
                  <a:cubicBezTo>
                    <a:pt x="1" y="7090"/>
                    <a:pt x="1" y="7121"/>
                    <a:pt x="32" y="7184"/>
                  </a:cubicBezTo>
                  <a:lnTo>
                    <a:pt x="1009" y="9137"/>
                  </a:lnTo>
                  <a:cubicBezTo>
                    <a:pt x="1103" y="9295"/>
                    <a:pt x="1198" y="9358"/>
                    <a:pt x="1355" y="9358"/>
                  </a:cubicBezTo>
                  <a:cubicBezTo>
                    <a:pt x="1513" y="9358"/>
                    <a:pt x="1670" y="9295"/>
                    <a:pt x="1733" y="9137"/>
                  </a:cubicBezTo>
                  <a:lnTo>
                    <a:pt x="2678" y="7184"/>
                  </a:lnTo>
                  <a:cubicBezTo>
                    <a:pt x="2710" y="7153"/>
                    <a:pt x="2710" y="7090"/>
                    <a:pt x="2710" y="6995"/>
                  </a:cubicBezTo>
                  <a:lnTo>
                    <a:pt x="2710" y="946"/>
                  </a:lnTo>
                  <a:cubicBezTo>
                    <a:pt x="2741" y="410"/>
                    <a:pt x="2300" y="1"/>
                    <a:pt x="17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61" name="Google Shape;11510;p78">
            <a:extLst>
              <a:ext uri="{FF2B5EF4-FFF2-40B4-BE49-F238E27FC236}">
                <a16:creationId xmlns:a16="http://schemas.microsoft.com/office/drawing/2014/main" xmlns="" id="{A2D6F634-91EB-4833-92C0-62655375ACE7}"/>
              </a:ext>
            </a:extLst>
          </p:cNvPr>
          <p:cNvGrpSpPr/>
          <p:nvPr userDrawn="1"/>
        </p:nvGrpSpPr>
        <p:grpSpPr>
          <a:xfrm>
            <a:off x="2183634" y="3837809"/>
            <a:ext cx="365344" cy="368785"/>
            <a:chOff x="-60987050" y="2671400"/>
            <a:chExt cx="315850" cy="318825"/>
          </a:xfrm>
        </p:grpSpPr>
        <p:sp>
          <p:nvSpPr>
            <p:cNvPr id="362" name="Google Shape;11511;p78">
              <a:extLst>
                <a:ext uri="{FF2B5EF4-FFF2-40B4-BE49-F238E27FC236}">
                  <a16:creationId xmlns:a16="http://schemas.microsoft.com/office/drawing/2014/main" xmlns="" id="{68453408-2B77-473C-B0E0-1EBDF292CC51}"/>
                </a:ext>
              </a:extLst>
            </p:cNvPr>
            <p:cNvSpPr/>
            <p:nvPr/>
          </p:nvSpPr>
          <p:spPr>
            <a:xfrm>
              <a:off x="-60987050" y="2671400"/>
              <a:ext cx="315850" cy="318825"/>
            </a:xfrm>
            <a:custGeom>
              <a:avLst/>
              <a:gdLst/>
              <a:ahLst/>
              <a:cxnLst/>
              <a:rect l="l" t="t" r="r" b="b"/>
              <a:pathLst>
                <a:path w="12634" h="12753" extrusionOk="0">
                  <a:moveTo>
                    <a:pt x="6270" y="844"/>
                  </a:moveTo>
                  <a:lnTo>
                    <a:pt x="11783" y="3175"/>
                  </a:lnTo>
                  <a:lnTo>
                    <a:pt x="11783" y="4152"/>
                  </a:lnTo>
                  <a:lnTo>
                    <a:pt x="757" y="4152"/>
                  </a:lnTo>
                  <a:lnTo>
                    <a:pt x="757" y="3175"/>
                  </a:lnTo>
                  <a:lnTo>
                    <a:pt x="6270" y="844"/>
                  </a:lnTo>
                  <a:close/>
                  <a:moveTo>
                    <a:pt x="2552" y="5002"/>
                  </a:moveTo>
                  <a:lnTo>
                    <a:pt x="2552" y="10232"/>
                  </a:lnTo>
                  <a:lnTo>
                    <a:pt x="1733" y="10232"/>
                  </a:lnTo>
                  <a:lnTo>
                    <a:pt x="1733" y="5002"/>
                  </a:lnTo>
                  <a:close/>
                  <a:moveTo>
                    <a:pt x="5041" y="5002"/>
                  </a:moveTo>
                  <a:lnTo>
                    <a:pt x="5041" y="10232"/>
                  </a:lnTo>
                  <a:lnTo>
                    <a:pt x="3403" y="10232"/>
                  </a:lnTo>
                  <a:lnTo>
                    <a:pt x="3403" y="5002"/>
                  </a:lnTo>
                  <a:close/>
                  <a:moveTo>
                    <a:pt x="6711" y="5002"/>
                  </a:moveTo>
                  <a:lnTo>
                    <a:pt x="6711" y="10232"/>
                  </a:lnTo>
                  <a:lnTo>
                    <a:pt x="5860" y="10232"/>
                  </a:lnTo>
                  <a:lnTo>
                    <a:pt x="5860" y="5002"/>
                  </a:lnTo>
                  <a:close/>
                  <a:moveTo>
                    <a:pt x="9168" y="5002"/>
                  </a:moveTo>
                  <a:lnTo>
                    <a:pt x="9168" y="10232"/>
                  </a:lnTo>
                  <a:lnTo>
                    <a:pt x="7530" y="10232"/>
                  </a:lnTo>
                  <a:lnTo>
                    <a:pt x="7530" y="5002"/>
                  </a:lnTo>
                  <a:close/>
                  <a:moveTo>
                    <a:pt x="10838" y="5002"/>
                  </a:moveTo>
                  <a:lnTo>
                    <a:pt x="10838" y="10232"/>
                  </a:lnTo>
                  <a:lnTo>
                    <a:pt x="10019" y="10232"/>
                  </a:lnTo>
                  <a:lnTo>
                    <a:pt x="10019" y="5002"/>
                  </a:lnTo>
                  <a:close/>
                  <a:moveTo>
                    <a:pt x="11374" y="11020"/>
                  </a:moveTo>
                  <a:cubicBezTo>
                    <a:pt x="11594" y="11051"/>
                    <a:pt x="11783" y="11209"/>
                    <a:pt x="11783" y="11461"/>
                  </a:cubicBezTo>
                  <a:lnTo>
                    <a:pt x="11783" y="11870"/>
                  </a:lnTo>
                  <a:lnTo>
                    <a:pt x="757" y="11870"/>
                  </a:lnTo>
                  <a:lnTo>
                    <a:pt x="757" y="11461"/>
                  </a:lnTo>
                  <a:cubicBezTo>
                    <a:pt x="757" y="11209"/>
                    <a:pt x="946" y="11020"/>
                    <a:pt x="1198" y="11020"/>
                  </a:cubicBezTo>
                  <a:close/>
                  <a:moveTo>
                    <a:pt x="6290" y="1"/>
                  </a:moveTo>
                  <a:cubicBezTo>
                    <a:pt x="6238" y="1"/>
                    <a:pt x="6191" y="9"/>
                    <a:pt x="6144" y="25"/>
                  </a:cubicBezTo>
                  <a:lnTo>
                    <a:pt x="252" y="2514"/>
                  </a:lnTo>
                  <a:cubicBezTo>
                    <a:pt x="95" y="2577"/>
                    <a:pt x="0" y="2703"/>
                    <a:pt x="0" y="2892"/>
                  </a:cubicBezTo>
                  <a:lnTo>
                    <a:pt x="0" y="4561"/>
                  </a:lnTo>
                  <a:cubicBezTo>
                    <a:pt x="0" y="4782"/>
                    <a:pt x="189" y="5002"/>
                    <a:pt x="410" y="5002"/>
                  </a:cubicBezTo>
                  <a:lnTo>
                    <a:pt x="946" y="5002"/>
                  </a:lnTo>
                  <a:lnTo>
                    <a:pt x="946" y="10264"/>
                  </a:lnTo>
                  <a:cubicBezTo>
                    <a:pt x="410" y="10390"/>
                    <a:pt x="0" y="10894"/>
                    <a:pt x="0" y="11492"/>
                  </a:cubicBezTo>
                  <a:lnTo>
                    <a:pt x="0" y="12311"/>
                  </a:lnTo>
                  <a:cubicBezTo>
                    <a:pt x="0" y="12532"/>
                    <a:pt x="189" y="12753"/>
                    <a:pt x="410" y="12753"/>
                  </a:cubicBezTo>
                  <a:lnTo>
                    <a:pt x="12256" y="12753"/>
                  </a:lnTo>
                  <a:cubicBezTo>
                    <a:pt x="12476" y="12753"/>
                    <a:pt x="12634" y="12532"/>
                    <a:pt x="12634" y="12311"/>
                  </a:cubicBezTo>
                  <a:lnTo>
                    <a:pt x="12634" y="11492"/>
                  </a:lnTo>
                  <a:cubicBezTo>
                    <a:pt x="12634" y="10894"/>
                    <a:pt x="12256" y="10390"/>
                    <a:pt x="11689" y="10264"/>
                  </a:cubicBezTo>
                  <a:lnTo>
                    <a:pt x="11689" y="5002"/>
                  </a:lnTo>
                  <a:lnTo>
                    <a:pt x="12256" y="5002"/>
                  </a:lnTo>
                  <a:cubicBezTo>
                    <a:pt x="12476" y="5002"/>
                    <a:pt x="12634" y="4782"/>
                    <a:pt x="12634" y="4561"/>
                  </a:cubicBezTo>
                  <a:lnTo>
                    <a:pt x="12634" y="2892"/>
                  </a:lnTo>
                  <a:cubicBezTo>
                    <a:pt x="12602" y="2734"/>
                    <a:pt x="12539" y="2577"/>
                    <a:pt x="12382" y="2514"/>
                  </a:cubicBezTo>
                  <a:lnTo>
                    <a:pt x="6459" y="25"/>
                  </a:lnTo>
                  <a:cubicBezTo>
                    <a:pt x="6396" y="9"/>
                    <a:pt x="6341" y="1"/>
                    <a:pt x="62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3" name="Google Shape;11512;p78">
              <a:extLst>
                <a:ext uri="{FF2B5EF4-FFF2-40B4-BE49-F238E27FC236}">
                  <a16:creationId xmlns:a16="http://schemas.microsoft.com/office/drawing/2014/main" xmlns="" id="{0845AB58-670D-4C67-A874-54C1C3E57EEE}"/>
                </a:ext>
              </a:extLst>
            </p:cNvPr>
            <p:cNvSpPr/>
            <p:nvPr/>
          </p:nvSpPr>
          <p:spPr>
            <a:xfrm>
              <a:off x="-60839775" y="2731075"/>
              <a:ext cx="19725" cy="19725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379" y="0"/>
                  </a:moveTo>
                  <a:cubicBezTo>
                    <a:pt x="158" y="0"/>
                    <a:pt x="1" y="190"/>
                    <a:pt x="1" y="379"/>
                  </a:cubicBezTo>
                  <a:cubicBezTo>
                    <a:pt x="1" y="599"/>
                    <a:pt x="158" y="788"/>
                    <a:pt x="379" y="788"/>
                  </a:cubicBezTo>
                  <a:cubicBezTo>
                    <a:pt x="599" y="788"/>
                    <a:pt x="789" y="599"/>
                    <a:pt x="789" y="379"/>
                  </a:cubicBezTo>
                  <a:cubicBezTo>
                    <a:pt x="789" y="190"/>
                    <a:pt x="599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64" name="Google Shape;11513;p78">
            <a:extLst>
              <a:ext uri="{FF2B5EF4-FFF2-40B4-BE49-F238E27FC236}">
                <a16:creationId xmlns:a16="http://schemas.microsoft.com/office/drawing/2014/main" xmlns="" id="{6B4D9658-10C1-40A7-90F7-285FF08B9F39}"/>
              </a:ext>
            </a:extLst>
          </p:cNvPr>
          <p:cNvGrpSpPr/>
          <p:nvPr userDrawn="1"/>
        </p:nvGrpSpPr>
        <p:grpSpPr>
          <a:xfrm>
            <a:off x="3952500" y="3400571"/>
            <a:ext cx="368987" cy="358056"/>
            <a:chOff x="-59481900" y="2290800"/>
            <a:chExt cx="319000" cy="309550"/>
          </a:xfrm>
        </p:grpSpPr>
        <p:sp>
          <p:nvSpPr>
            <p:cNvPr id="365" name="Google Shape;11514;p78">
              <a:extLst>
                <a:ext uri="{FF2B5EF4-FFF2-40B4-BE49-F238E27FC236}">
                  <a16:creationId xmlns:a16="http://schemas.microsoft.com/office/drawing/2014/main" xmlns="" id="{D29A34C4-AD90-4A8B-9337-BC275A006E14}"/>
                </a:ext>
              </a:extLst>
            </p:cNvPr>
            <p:cNvSpPr/>
            <p:nvPr/>
          </p:nvSpPr>
          <p:spPr>
            <a:xfrm>
              <a:off x="-59481900" y="2290800"/>
              <a:ext cx="319000" cy="309550"/>
            </a:xfrm>
            <a:custGeom>
              <a:avLst/>
              <a:gdLst/>
              <a:ahLst/>
              <a:cxnLst/>
              <a:rect l="l" t="t" r="r" b="b"/>
              <a:pathLst>
                <a:path w="12760" h="12382" extrusionOk="0">
                  <a:moveTo>
                    <a:pt x="6427" y="851"/>
                  </a:moveTo>
                  <a:cubicBezTo>
                    <a:pt x="6900" y="851"/>
                    <a:pt x="7247" y="1197"/>
                    <a:pt x="7247" y="1670"/>
                  </a:cubicBezTo>
                  <a:lnTo>
                    <a:pt x="7247" y="4159"/>
                  </a:lnTo>
                  <a:lnTo>
                    <a:pt x="5608" y="4159"/>
                  </a:lnTo>
                  <a:lnTo>
                    <a:pt x="5608" y="1670"/>
                  </a:lnTo>
                  <a:cubicBezTo>
                    <a:pt x="5608" y="1197"/>
                    <a:pt x="5955" y="851"/>
                    <a:pt x="6427" y="851"/>
                  </a:cubicBezTo>
                  <a:close/>
                  <a:moveTo>
                    <a:pt x="11594" y="3308"/>
                  </a:moveTo>
                  <a:cubicBezTo>
                    <a:pt x="11846" y="3308"/>
                    <a:pt x="12004" y="3529"/>
                    <a:pt x="12004" y="3749"/>
                  </a:cubicBezTo>
                  <a:lnTo>
                    <a:pt x="12004" y="11185"/>
                  </a:lnTo>
                  <a:lnTo>
                    <a:pt x="11941" y="11185"/>
                  </a:lnTo>
                  <a:cubicBezTo>
                    <a:pt x="11941" y="11437"/>
                    <a:pt x="11752" y="11594"/>
                    <a:pt x="11563" y="11594"/>
                  </a:cubicBezTo>
                  <a:lnTo>
                    <a:pt x="1355" y="11594"/>
                  </a:lnTo>
                  <a:cubicBezTo>
                    <a:pt x="1103" y="11594"/>
                    <a:pt x="914" y="11405"/>
                    <a:pt x="914" y="11185"/>
                  </a:cubicBezTo>
                  <a:lnTo>
                    <a:pt x="914" y="3749"/>
                  </a:lnTo>
                  <a:cubicBezTo>
                    <a:pt x="914" y="3529"/>
                    <a:pt x="1103" y="3308"/>
                    <a:pt x="1355" y="3308"/>
                  </a:cubicBezTo>
                  <a:lnTo>
                    <a:pt x="4821" y="3308"/>
                  </a:lnTo>
                  <a:lnTo>
                    <a:pt x="4821" y="4568"/>
                  </a:lnTo>
                  <a:cubicBezTo>
                    <a:pt x="4821" y="4821"/>
                    <a:pt x="5010" y="5010"/>
                    <a:pt x="5199" y="5010"/>
                  </a:cubicBezTo>
                  <a:lnTo>
                    <a:pt x="7688" y="5010"/>
                  </a:lnTo>
                  <a:cubicBezTo>
                    <a:pt x="7940" y="5010"/>
                    <a:pt x="8129" y="4821"/>
                    <a:pt x="8129" y="4568"/>
                  </a:cubicBezTo>
                  <a:lnTo>
                    <a:pt x="8129" y="3308"/>
                  </a:lnTo>
                  <a:close/>
                  <a:moveTo>
                    <a:pt x="6396" y="0"/>
                  </a:moveTo>
                  <a:cubicBezTo>
                    <a:pt x="5482" y="0"/>
                    <a:pt x="4726" y="756"/>
                    <a:pt x="4726" y="1670"/>
                  </a:cubicBezTo>
                  <a:lnTo>
                    <a:pt x="4726" y="2489"/>
                  </a:lnTo>
                  <a:lnTo>
                    <a:pt x="1261" y="2489"/>
                  </a:lnTo>
                  <a:cubicBezTo>
                    <a:pt x="599" y="2489"/>
                    <a:pt x="0" y="3056"/>
                    <a:pt x="0" y="3718"/>
                  </a:cubicBezTo>
                  <a:lnTo>
                    <a:pt x="0" y="11153"/>
                  </a:lnTo>
                  <a:cubicBezTo>
                    <a:pt x="0" y="11815"/>
                    <a:pt x="568" y="12382"/>
                    <a:pt x="1261" y="12382"/>
                  </a:cubicBezTo>
                  <a:lnTo>
                    <a:pt x="11468" y="12382"/>
                  </a:lnTo>
                  <a:cubicBezTo>
                    <a:pt x="12130" y="12382"/>
                    <a:pt x="12697" y="11815"/>
                    <a:pt x="12697" y="11153"/>
                  </a:cubicBezTo>
                  <a:lnTo>
                    <a:pt x="12697" y="3749"/>
                  </a:lnTo>
                  <a:cubicBezTo>
                    <a:pt x="12760" y="3025"/>
                    <a:pt x="12193" y="2489"/>
                    <a:pt x="11500" y="2489"/>
                  </a:cubicBezTo>
                  <a:lnTo>
                    <a:pt x="8034" y="2489"/>
                  </a:lnTo>
                  <a:lnTo>
                    <a:pt x="8034" y="1670"/>
                  </a:lnTo>
                  <a:cubicBezTo>
                    <a:pt x="8034" y="756"/>
                    <a:pt x="7310" y="0"/>
                    <a:pt x="63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6" name="Google Shape;11515;p78">
              <a:extLst>
                <a:ext uri="{FF2B5EF4-FFF2-40B4-BE49-F238E27FC236}">
                  <a16:creationId xmlns:a16="http://schemas.microsoft.com/office/drawing/2014/main" xmlns="" id="{6F9594DF-CFCD-462B-A840-11C6AA1B7630}"/>
                </a:ext>
              </a:extLst>
            </p:cNvPr>
            <p:cNvSpPr/>
            <p:nvPr/>
          </p:nvSpPr>
          <p:spPr>
            <a:xfrm>
              <a:off x="-59287350" y="2456200"/>
              <a:ext cx="83500" cy="21275"/>
            </a:xfrm>
            <a:custGeom>
              <a:avLst/>
              <a:gdLst/>
              <a:ahLst/>
              <a:cxnLst/>
              <a:rect l="l" t="t" r="r" b="b"/>
              <a:pathLst>
                <a:path w="3340" h="851" extrusionOk="0">
                  <a:moveTo>
                    <a:pt x="410" y="0"/>
                  </a:moveTo>
                  <a:cubicBezTo>
                    <a:pt x="189" y="0"/>
                    <a:pt x="0" y="221"/>
                    <a:pt x="0" y="441"/>
                  </a:cubicBezTo>
                  <a:cubicBezTo>
                    <a:pt x="0" y="693"/>
                    <a:pt x="189" y="851"/>
                    <a:pt x="410" y="851"/>
                  </a:cubicBezTo>
                  <a:lnTo>
                    <a:pt x="2899" y="851"/>
                  </a:lnTo>
                  <a:cubicBezTo>
                    <a:pt x="3151" y="851"/>
                    <a:pt x="3308" y="630"/>
                    <a:pt x="3308" y="441"/>
                  </a:cubicBezTo>
                  <a:cubicBezTo>
                    <a:pt x="3340" y="221"/>
                    <a:pt x="3151" y="0"/>
                    <a:pt x="289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" name="Google Shape;11516;p78">
              <a:extLst>
                <a:ext uri="{FF2B5EF4-FFF2-40B4-BE49-F238E27FC236}">
                  <a16:creationId xmlns:a16="http://schemas.microsoft.com/office/drawing/2014/main" xmlns="" id="{016C4085-60E6-4221-88F0-F3FD366854C5}"/>
                </a:ext>
              </a:extLst>
            </p:cNvPr>
            <p:cNvSpPr/>
            <p:nvPr/>
          </p:nvSpPr>
          <p:spPr>
            <a:xfrm>
              <a:off x="-59287350" y="2497950"/>
              <a:ext cx="83500" cy="21275"/>
            </a:xfrm>
            <a:custGeom>
              <a:avLst/>
              <a:gdLst/>
              <a:ahLst/>
              <a:cxnLst/>
              <a:rect l="l" t="t" r="r" b="b"/>
              <a:pathLst>
                <a:path w="3340" h="851" extrusionOk="0">
                  <a:moveTo>
                    <a:pt x="410" y="0"/>
                  </a:moveTo>
                  <a:cubicBezTo>
                    <a:pt x="189" y="0"/>
                    <a:pt x="0" y="189"/>
                    <a:pt x="0" y="441"/>
                  </a:cubicBezTo>
                  <a:cubicBezTo>
                    <a:pt x="0" y="662"/>
                    <a:pt x="189" y="851"/>
                    <a:pt x="410" y="851"/>
                  </a:cubicBezTo>
                  <a:lnTo>
                    <a:pt x="2899" y="851"/>
                  </a:lnTo>
                  <a:cubicBezTo>
                    <a:pt x="3151" y="851"/>
                    <a:pt x="3308" y="662"/>
                    <a:pt x="3308" y="441"/>
                  </a:cubicBezTo>
                  <a:cubicBezTo>
                    <a:pt x="3340" y="189"/>
                    <a:pt x="3151" y="0"/>
                    <a:pt x="289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" name="Google Shape;11517;p78">
              <a:extLst>
                <a:ext uri="{FF2B5EF4-FFF2-40B4-BE49-F238E27FC236}">
                  <a16:creationId xmlns:a16="http://schemas.microsoft.com/office/drawing/2014/main" xmlns="" id="{30C856C1-C26E-4F9B-BDB8-154CF0E3EBD1}"/>
                </a:ext>
              </a:extLst>
            </p:cNvPr>
            <p:cNvSpPr/>
            <p:nvPr/>
          </p:nvSpPr>
          <p:spPr>
            <a:xfrm>
              <a:off x="-59287350" y="2538900"/>
              <a:ext cx="82700" cy="22075"/>
            </a:xfrm>
            <a:custGeom>
              <a:avLst/>
              <a:gdLst/>
              <a:ahLst/>
              <a:cxnLst/>
              <a:rect l="l" t="t" r="r" b="b"/>
              <a:pathLst>
                <a:path w="3308" h="883" extrusionOk="0">
                  <a:moveTo>
                    <a:pt x="410" y="0"/>
                  </a:moveTo>
                  <a:cubicBezTo>
                    <a:pt x="189" y="0"/>
                    <a:pt x="0" y="221"/>
                    <a:pt x="0" y="441"/>
                  </a:cubicBezTo>
                  <a:cubicBezTo>
                    <a:pt x="0" y="662"/>
                    <a:pt x="189" y="882"/>
                    <a:pt x="410" y="882"/>
                  </a:cubicBezTo>
                  <a:lnTo>
                    <a:pt x="2899" y="882"/>
                  </a:lnTo>
                  <a:cubicBezTo>
                    <a:pt x="3151" y="882"/>
                    <a:pt x="3308" y="662"/>
                    <a:pt x="3308" y="441"/>
                  </a:cubicBezTo>
                  <a:cubicBezTo>
                    <a:pt x="3308" y="221"/>
                    <a:pt x="3151" y="0"/>
                    <a:pt x="289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" name="Google Shape;11518;p78">
              <a:extLst>
                <a:ext uri="{FF2B5EF4-FFF2-40B4-BE49-F238E27FC236}">
                  <a16:creationId xmlns:a16="http://schemas.microsoft.com/office/drawing/2014/main" xmlns="" id="{4F56C9DF-BF1D-4C2E-8279-1062379D976F}"/>
                </a:ext>
              </a:extLst>
            </p:cNvPr>
            <p:cNvSpPr/>
            <p:nvPr/>
          </p:nvSpPr>
          <p:spPr>
            <a:xfrm>
              <a:off x="-59439375" y="2425425"/>
              <a:ext cx="125250" cy="134750"/>
            </a:xfrm>
            <a:custGeom>
              <a:avLst/>
              <a:gdLst/>
              <a:ahLst/>
              <a:cxnLst/>
              <a:rect l="l" t="t" r="r" b="b"/>
              <a:pathLst>
                <a:path w="5010" h="5390" extrusionOk="0">
                  <a:moveTo>
                    <a:pt x="2518" y="855"/>
                  </a:moveTo>
                  <a:cubicBezTo>
                    <a:pt x="2722" y="855"/>
                    <a:pt x="2928" y="925"/>
                    <a:pt x="3088" y="1074"/>
                  </a:cubicBezTo>
                  <a:cubicBezTo>
                    <a:pt x="3277" y="1294"/>
                    <a:pt x="3340" y="1609"/>
                    <a:pt x="3277" y="1924"/>
                  </a:cubicBezTo>
                  <a:cubicBezTo>
                    <a:pt x="3183" y="2176"/>
                    <a:pt x="2994" y="2428"/>
                    <a:pt x="2710" y="2460"/>
                  </a:cubicBezTo>
                  <a:cubicBezTo>
                    <a:pt x="2626" y="2485"/>
                    <a:pt x="2546" y="2497"/>
                    <a:pt x="2469" y="2497"/>
                  </a:cubicBezTo>
                  <a:cubicBezTo>
                    <a:pt x="2260" y="2497"/>
                    <a:pt x="2076" y="2409"/>
                    <a:pt x="1891" y="2271"/>
                  </a:cubicBezTo>
                  <a:cubicBezTo>
                    <a:pt x="1702" y="2019"/>
                    <a:pt x="1607" y="1704"/>
                    <a:pt x="1702" y="1452"/>
                  </a:cubicBezTo>
                  <a:cubicBezTo>
                    <a:pt x="1802" y="1070"/>
                    <a:pt x="2158" y="855"/>
                    <a:pt x="2518" y="855"/>
                  </a:cubicBezTo>
                  <a:close/>
                  <a:moveTo>
                    <a:pt x="2521" y="3342"/>
                  </a:moveTo>
                  <a:cubicBezTo>
                    <a:pt x="3309" y="3342"/>
                    <a:pt x="3939" y="3846"/>
                    <a:pt x="4159" y="4539"/>
                  </a:cubicBezTo>
                  <a:lnTo>
                    <a:pt x="914" y="4539"/>
                  </a:lnTo>
                  <a:cubicBezTo>
                    <a:pt x="1103" y="3846"/>
                    <a:pt x="1733" y="3342"/>
                    <a:pt x="2521" y="3342"/>
                  </a:cubicBezTo>
                  <a:close/>
                  <a:moveTo>
                    <a:pt x="2473" y="0"/>
                  </a:moveTo>
                  <a:cubicBezTo>
                    <a:pt x="1781" y="0"/>
                    <a:pt x="1110" y="436"/>
                    <a:pt x="914" y="1200"/>
                  </a:cubicBezTo>
                  <a:cubicBezTo>
                    <a:pt x="757" y="1798"/>
                    <a:pt x="914" y="2334"/>
                    <a:pt x="1292" y="2775"/>
                  </a:cubicBezTo>
                  <a:cubicBezTo>
                    <a:pt x="568" y="3216"/>
                    <a:pt x="1" y="4004"/>
                    <a:pt x="1" y="4949"/>
                  </a:cubicBezTo>
                  <a:cubicBezTo>
                    <a:pt x="1" y="5169"/>
                    <a:pt x="190" y="5390"/>
                    <a:pt x="410" y="5390"/>
                  </a:cubicBezTo>
                  <a:lnTo>
                    <a:pt x="4537" y="5390"/>
                  </a:lnTo>
                  <a:cubicBezTo>
                    <a:pt x="4758" y="5390"/>
                    <a:pt x="4978" y="5169"/>
                    <a:pt x="4978" y="4949"/>
                  </a:cubicBezTo>
                  <a:cubicBezTo>
                    <a:pt x="5010" y="4035"/>
                    <a:pt x="4506" y="3216"/>
                    <a:pt x="3718" y="2807"/>
                  </a:cubicBezTo>
                  <a:cubicBezTo>
                    <a:pt x="3907" y="2618"/>
                    <a:pt x="4033" y="2397"/>
                    <a:pt x="4096" y="2113"/>
                  </a:cubicBezTo>
                  <a:cubicBezTo>
                    <a:pt x="4254" y="1515"/>
                    <a:pt x="4096" y="916"/>
                    <a:pt x="3655" y="507"/>
                  </a:cubicBezTo>
                  <a:cubicBezTo>
                    <a:pt x="3322" y="161"/>
                    <a:pt x="2894" y="0"/>
                    <a:pt x="24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" name="Google Shape;11519;p78">
              <a:extLst>
                <a:ext uri="{FF2B5EF4-FFF2-40B4-BE49-F238E27FC236}">
                  <a16:creationId xmlns:a16="http://schemas.microsoft.com/office/drawing/2014/main" xmlns="" id="{2F002362-303A-466F-B479-0E427277D0A9}"/>
                </a:ext>
              </a:extLst>
            </p:cNvPr>
            <p:cNvSpPr/>
            <p:nvPr/>
          </p:nvSpPr>
          <p:spPr>
            <a:xfrm>
              <a:off x="-59327525" y="232545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52" y="1"/>
                  </a:moveTo>
                  <a:cubicBezTo>
                    <a:pt x="95" y="1"/>
                    <a:pt x="0" y="127"/>
                    <a:pt x="0" y="284"/>
                  </a:cubicBezTo>
                  <a:cubicBezTo>
                    <a:pt x="0" y="442"/>
                    <a:pt x="95" y="536"/>
                    <a:pt x="252" y="536"/>
                  </a:cubicBezTo>
                  <a:cubicBezTo>
                    <a:pt x="410" y="536"/>
                    <a:pt x="536" y="442"/>
                    <a:pt x="536" y="284"/>
                  </a:cubicBezTo>
                  <a:cubicBezTo>
                    <a:pt x="536" y="127"/>
                    <a:pt x="410" y="1"/>
                    <a:pt x="25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71" name="Google Shape;11520;p78">
            <a:extLst>
              <a:ext uri="{FF2B5EF4-FFF2-40B4-BE49-F238E27FC236}">
                <a16:creationId xmlns:a16="http://schemas.microsoft.com/office/drawing/2014/main" xmlns="" id="{1EB59D65-1D5E-400D-8CB8-45F84226FBC9}"/>
              </a:ext>
            </a:extLst>
          </p:cNvPr>
          <p:cNvGrpSpPr/>
          <p:nvPr userDrawn="1"/>
        </p:nvGrpSpPr>
        <p:grpSpPr>
          <a:xfrm>
            <a:off x="1741805" y="1541344"/>
            <a:ext cx="368987" cy="366992"/>
            <a:chOff x="-64401400" y="1914475"/>
            <a:chExt cx="319000" cy="317275"/>
          </a:xfrm>
        </p:grpSpPr>
        <p:sp>
          <p:nvSpPr>
            <p:cNvPr id="372" name="Google Shape;11521;p78">
              <a:extLst>
                <a:ext uri="{FF2B5EF4-FFF2-40B4-BE49-F238E27FC236}">
                  <a16:creationId xmlns:a16="http://schemas.microsoft.com/office/drawing/2014/main" xmlns="" id="{DBA6214C-EE1B-408C-B5DE-26A5B727F4F6}"/>
                </a:ext>
              </a:extLst>
            </p:cNvPr>
            <p:cNvSpPr/>
            <p:nvPr/>
          </p:nvSpPr>
          <p:spPr>
            <a:xfrm>
              <a:off x="-64401400" y="1914475"/>
              <a:ext cx="319000" cy="317275"/>
            </a:xfrm>
            <a:custGeom>
              <a:avLst/>
              <a:gdLst/>
              <a:ahLst/>
              <a:cxnLst/>
              <a:rect l="l" t="t" r="r" b="b"/>
              <a:pathLst>
                <a:path w="12760" h="12691" extrusionOk="0">
                  <a:moveTo>
                    <a:pt x="4726" y="1317"/>
                  </a:moveTo>
                  <a:lnTo>
                    <a:pt x="4726" y="2703"/>
                  </a:lnTo>
                  <a:cubicBezTo>
                    <a:pt x="4663" y="2735"/>
                    <a:pt x="4600" y="2829"/>
                    <a:pt x="4569" y="2861"/>
                  </a:cubicBezTo>
                  <a:lnTo>
                    <a:pt x="4065" y="3554"/>
                  </a:lnTo>
                  <a:cubicBezTo>
                    <a:pt x="3970" y="3176"/>
                    <a:pt x="3907" y="2703"/>
                    <a:pt x="3907" y="2388"/>
                  </a:cubicBezTo>
                  <a:cubicBezTo>
                    <a:pt x="3876" y="1947"/>
                    <a:pt x="3970" y="1632"/>
                    <a:pt x="4222" y="1475"/>
                  </a:cubicBezTo>
                  <a:cubicBezTo>
                    <a:pt x="4348" y="1349"/>
                    <a:pt x="4537" y="1317"/>
                    <a:pt x="4726" y="1317"/>
                  </a:cubicBezTo>
                  <a:close/>
                  <a:moveTo>
                    <a:pt x="7046" y="813"/>
                  </a:moveTo>
                  <a:cubicBezTo>
                    <a:pt x="7507" y="813"/>
                    <a:pt x="7937" y="916"/>
                    <a:pt x="8286" y="1128"/>
                  </a:cubicBezTo>
                  <a:cubicBezTo>
                    <a:pt x="8759" y="1412"/>
                    <a:pt x="8979" y="1821"/>
                    <a:pt x="8948" y="2420"/>
                  </a:cubicBezTo>
                  <a:cubicBezTo>
                    <a:pt x="8948" y="2703"/>
                    <a:pt x="8853" y="3113"/>
                    <a:pt x="8790" y="3554"/>
                  </a:cubicBezTo>
                  <a:lnTo>
                    <a:pt x="8286" y="2861"/>
                  </a:lnTo>
                  <a:cubicBezTo>
                    <a:pt x="8066" y="2609"/>
                    <a:pt x="7814" y="2451"/>
                    <a:pt x="7499" y="2451"/>
                  </a:cubicBezTo>
                  <a:lnTo>
                    <a:pt x="5514" y="2451"/>
                  </a:lnTo>
                  <a:lnTo>
                    <a:pt x="5514" y="1160"/>
                  </a:lnTo>
                  <a:cubicBezTo>
                    <a:pt x="6020" y="931"/>
                    <a:pt x="6551" y="813"/>
                    <a:pt x="7046" y="813"/>
                  </a:cubicBezTo>
                  <a:close/>
                  <a:moveTo>
                    <a:pt x="7530" y="3334"/>
                  </a:moveTo>
                  <a:cubicBezTo>
                    <a:pt x="7562" y="3334"/>
                    <a:pt x="7593" y="3365"/>
                    <a:pt x="7656" y="3365"/>
                  </a:cubicBezTo>
                  <a:lnTo>
                    <a:pt x="8601" y="4657"/>
                  </a:lnTo>
                  <a:cubicBezTo>
                    <a:pt x="8444" y="5917"/>
                    <a:pt x="7688" y="7177"/>
                    <a:pt x="6427" y="7177"/>
                  </a:cubicBezTo>
                  <a:cubicBezTo>
                    <a:pt x="5167" y="7177"/>
                    <a:pt x="4411" y="5980"/>
                    <a:pt x="4254" y="4657"/>
                  </a:cubicBezTo>
                  <a:lnTo>
                    <a:pt x="5199" y="3365"/>
                  </a:lnTo>
                  <a:cubicBezTo>
                    <a:pt x="5230" y="3334"/>
                    <a:pt x="5293" y="3334"/>
                    <a:pt x="5325" y="3334"/>
                  </a:cubicBezTo>
                  <a:close/>
                  <a:moveTo>
                    <a:pt x="5199" y="7681"/>
                  </a:moveTo>
                  <a:cubicBezTo>
                    <a:pt x="5608" y="7902"/>
                    <a:pt x="5986" y="8028"/>
                    <a:pt x="6427" y="8028"/>
                  </a:cubicBezTo>
                  <a:cubicBezTo>
                    <a:pt x="6869" y="8028"/>
                    <a:pt x="7310" y="7902"/>
                    <a:pt x="7688" y="7713"/>
                  </a:cubicBezTo>
                  <a:lnTo>
                    <a:pt x="7688" y="7807"/>
                  </a:lnTo>
                  <a:cubicBezTo>
                    <a:pt x="7688" y="8028"/>
                    <a:pt x="7719" y="8185"/>
                    <a:pt x="7814" y="8343"/>
                  </a:cubicBezTo>
                  <a:lnTo>
                    <a:pt x="6427" y="9634"/>
                  </a:lnTo>
                  <a:lnTo>
                    <a:pt x="5073" y="8280"/>
                  </a:lnTo>
                  <a:cubicBezTo>
                    <a:pt x="5167" y="8122"/>
                    <a:pt x="5199" y="7965"/>
                    <a:pt x="5199" y="7776"/>
                  </a:cubicBezTo>
                  <a:lnTo>
                    <a:pt x="5199" y="7681"/>
                  </a:lnTo>
                  <a:close/>
                  <a:moveTo>
                    <a:pt x="4537" y="8878"/>
                  </a:moveTo>
                  <a:lnTo>
                    <a:pt x="5829" y="10170"/>
                  </a:lnTo>
                  <a:lnTo>
                    <a:pt x="5230" y="10769"/>
                  </a:lnTo>
                  <a:lnTo>
                    <a:pt x="4065" y="9036"/>
                  </a:lnTo>
                  <a:cubicBezTo>
                    <a:pt x="4222" y="9036"/>
                    <a:pt x="4380" y="9004"/>
                    <a:pt x="4537" y="8878"/>
                  </a:cubicBezTo>
                  <a:close/>
                  <a:moveTo>
                    <a:pt x="8318" y="8878"/>
                  </a:moveTo>
                  <a:cubicBezTo>
                    <a:pt x="8475" y="8973"/>
                    <a:pt x="8633" y="9036"/>
                    <a:pt x="8790" y="9036"/>
                  </a:cubicBezTo>
                  <a:lnTo>
                    <a:pt x="7593" y="10769"/>
                  </a:lnTo>
                  <a:lnTo>
                    <a:pt x="7026" y="10170"/>
                  </a:lnTo>
                  <a:lnTo>
                    <a:pt x="8318" y="8878"/>
                  </a:lnTo>
                  <a:close/>
                  <a:moveTo>
                    <a:pt x="10460" y="9067"/>
                  </a:moveTo>
                  <a:cubicBezTo>
                    <a:pt x="11279" y="9067"/>
                    <a:pt x="11941" y="9760"/>
                    <a:pt x="11941" y="10580"/>
                  </a:cubicBezTo>
                  <a:lnTo>
                    <a:pt x="11941" y="11840"/>
                  </a:lnTo>
                  <a:lnTo>
                    <a:pt x="7814" y="11840"/>
                  </a:lnTo>
                  <a:cubicBezTo>
                    <a:pt x="7908" y="11808"/>
                    <a:pt x="8003" y="11745"/>
                    <a:pt x="8034" y="11682"/>
                  </a:cubicBezTo>
                  <a:lnTo>
                    <a:pt x="9798" y="9067"/>
                  </a:lnTo>
                  <a:close/>
                  <a:moveTo>
                    <a:pt x="3088" y="9067"/>
                  </a:moveTo>
                  <a:lnTo>
                    <a:pt x="4852" y="11651"/>
                  </a:lnTo>
                  <a:cubicBezTo>
                    <a:pt x="4915" y="11745"/>
                    <a:pt x="5041" y="11808"/>
                    <a:pt x="5167" y="11840"/>
                  </a:cubicBezTo>
                  <a:lnTo>
                    <a:pt x="5199" y="11840"/>
                  </a:lnTo>
                  <a:cubicBezTo>
                    <a:pt x="5325" y="11840"/>
                    <a:pt x="5419" y="11808"/>
                    <a:pt x="5482" y="11714"/>
                  </a:cubicBezTo>
                  <a:lnTo>
                    <a:pt x="6427" y="10769"/>
                  </a:lnTo>
                  <a:lnTo>
                    <a:pt x="7404" y="11745"/>
                  </a:lnTo>
                  <a:cubicBezTo>
                    <a:pt x="7436" y="11777"/>
                    <a:pt x="7530" y="11840"/>
                    <a:pt x="7593" y="11871"/>
                  </a:cubicBezTo>
                  <a:lnTo>
                    <a:pt x="914" y="11871"/>
                  </a:lnTo>
                  <a:lnTo>
                    <a:pt x="914" y="11840"/>
                  </a:lnTo>
                  <a:lnTo>
                    <a:pt x="914" y="10580"/>
                  </a:lnTo>
                  <a:cubicBezTo>
                    <a:pt x="914" y="9760"/>
                    <a:pt x="1576" y="9067"/>
                    <a:pt x="2395" y="9067"/>
                  </a:cubicBezTo>
                  <a:close/>
                  <a:moveTo>
                    <a:pt x="7043" y="1"/>
                  </a:moveTo>
                  <a:cubicBezTo>
                    <a:pt x="6380" y="1"/>
                    <a:pt x="5673" y="166"/>
                    <a:pt x="5010" y="498"/>
                  </a:cubicBezTo>
                  <a:cubicBezTo>
                    <a:pt x="4898" y="477"/>
                    <a:pt x="4788" y="467"/>
                    <a:pt x="4680" y="467"/>
                  </a:cubicBezTo>
                  <a:cubicBezTo>
                    <a:pt x="4300" y="467"/>
                    <a:pt x="3942" y="592"/>
                    <a:pt x="3624" y="813"/>
                  </a:cubicBezTo>
                  <a:cubicBezTo>
                    <a:pt x="3308" y="1034"/>
                    <a:pt x="2962" y="1506"/>
                    <a:pt x="2962" y="2388"/>
                  </a:cubicBezTo>
                  <a:cubicBezTo>
                    <a:pt x="2962" y="3144"/>
                    <a:pt x="3277" y="4405"/>
                    <a:pt x="3340" y="4625"/>
                  </a:cubicBezTo>
                  <a:cubicBezTo>
                    <a:pt x="3466" y="5570"/>
                    <a:pt x="3781" y="6389"/>
                    <a:pt x="4285" y="6988"/>
                  </a:cubicBezTo>
                  <a:lnTo>
                    <a:pt x="4285" y="7744"/>
                  </a:lnTo>
                  <a:cubicBezTo>
                    <a:pt x="4285" y="8028"/>
                    <a:pt x="4065" y="8248"/>
                    <a:pt x="3781" y="8248"/>
                  </a:cubicBezTo>
                  <a:lnTo>
                    <a:pt x="2332" y="8248"/>
                  </a:lnTo>
                  <a:cubicBezTo>
                    <a:pt x="1072" y="8248"/>
                    <a:pt x="0" y="9288"/>
                    <a:pt x="0" y="10580"/>
                  </a:cubicBezTo>
                  <a:lnTo>
                    <a:pt x="0" y="12281"/>
                  </a:lnTo>
                  <a:cubicBezTo>
                    <a:pt x="0" y="12501"/>
                    <a:pt x="189" y="12690"/>
                    <a:pt x="410" y="12690"/>
                  </a:cubicBezTo>
                  <a:lnTo>
                    <a:pt x="12256" y="12690"/>
                  </a:lnTo>
                  <a:cubicBezTo>
                    <a:pt x="12508" y="12690"/>
                    <a:pt x="12697" y="12501"/>
                    <a:pt x="12697" y="12281"/>
                  </a:cubicBezTo>
                  <a:lnTo>
                    <a:pt x="12697" y="10580"/>
                  </a:lnTo>
                  <a:cubicBezTo>
                    <a:pt x="12760" y="9319"/>
                    <a:pt x="11689" y="8248"/>
                    <a:pt x="10429" y="8248"/>
                  </a:cubicBezTo>
                  <a:lnTo>
                    <a:pt x="8979" y="8248"/>
                  </a:lnTo>
                  <a:cubicBezTo>
                    <a:pt x="8696" y="8248"/>
                    <a:pt x="8475" y="8028"/>
                    <a:pt x="8475" y="7744"/>
                  </a:cubicBezTo>
                  <a:lnTo>
                    <a:pt x="8475" y="6957"/>
                  </a:lnTo>
                  <a:cubicBezTo>
                    <a:pt x="8979" y="6358"/>
                    <a:pt x="9294" y="5539"/>
                    <a:pt x="9389" y="4625"/>
                  </a:cubicBezTo>
                  <a:cubicBezTo>
                    <a:pt x="9546" y="4121"/>
                    <a:pt x="9735" y="3050"/>
                    <a:pt x="9767" y="2420"/>
                  </a:cubicBezTo>
                  <a:cubicBezTo>
                    <a:pt x="9767" y="1538"/>
                    <a:pt x="9420" y="845"/>
                    <a:pt x="8664" y="404"/>
                  </a:cubicBezTo>
                  <a:cubicBezTo>
                    <a:pt x="8202" y="135"/>
                    <a:pt x="7640" y="1"/>
                    <a:pt x="70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3" name="Google Shape;11522;p78">
              <a:extLst>
                <a:ext uri="{FF2B5EF4-FFF2-40B4-BE49-F238E27FC236}">
                  <a16:creationId xmlns:a16="http://schemas.microsoft.com/office/drawing/2014/main" xmlns="" id="{24273A19-DC57-4237-A235-1264C9311228}"/>
                </a:ext>
              </a:extLst>
            </p:cNvPr>
            <p:cNvSpPr/>
            <p:nvPr/>
          </p:nvSpPr>
          <p:spPr>
            <a:xfrm>
              <a:off x="-64172200" y="2175800"/>
              <a:ext cx="48850" cy="22075"/>
            </a:xfrm>
            <a:custGeom>
              <a:avLst/>
              <a:gdLst/>
              <a:ahLst/>
              <a:cxnLst/>
              <a:rect l="l" t="t" r="r" b="b"/>
              <a:pathLst>
                <a:path w="1954" h="883" extrusionOk="0">
                  <a:moveTo>
                    <a:pt x="410" y="1"/>
                  </a:moveTo>
                  <a:cubicBezTo>
                    <a:pt x="158" y="1"/>
                    <a:pt x="0" y="190"/>
                    <a:pt x="0" y="442"/>
                  </a:cubicBezTo>
                  <a:cubicBezTo>
                    <a:pt x="0" y="662"/>
                    <a:pt x="221" y="883"/>
                    <a:pt x="410" y="883"/>
                  </a:cubicBezTo>
                  <a:lnTo>
                    <a:pt x="1513" y="883"/>
                  </a:lnTo>
                  <a:cubicBezTo>
                    <a:pt x="1765" y="883"/>
                    <a:pt x="1891" y="662"/>
                    <a:pt x="1891" y="442"/>
                  </a:cubicBezTo>
                  <a:cubicBezTo>
                    <a:pt x="1954" y="190"/>
                    <a:pt x="1733" y="1"/>
                    <a:pt x="15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" name="Google Shape;11523;p78">
              <a:extLst>
                <a:ext uri="{FF2B5EF4-FFF2-40B4-BE49-F238E27FC236}">
                  <a16:creationId xmlns:a16="http://schemas.microsoft.com/office/drawing/2014/main" xmlns="" id="{C305C4B6-8AD5-4E91-B522-A04CDC4F7305}"/>
                </a:ext>
              </a:extLst>
            </p:cNvPr>
            <p:cNvSpPr/>
            <p:nvPr/>
          </p:nvSpPr>
          <p:spPr>
            <a:xfrm>
              <a:off x="-64212375" y="2210450"/>
              <a:ext cx="5525" cy="25"/>
            </a:xfrm>
            <a:custGeom>
              <a:avLst/>
              <a:gdLst/>
              <a:ahLst/>
              <a:cxnLst/>
              <a:rect l="l" t="t" r="r" b="b"/>
              <a:pathLst>
                <a:path w="221" h="1" extrusionOk="0">
                  <a:moveTo>
                    <a:pt x="1" y="1"/>
                  </a:moveTo>
                  <a:lnTo>
                    <a:pt x="221" y="1"/>
                  </a:lnTo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75" name="Google Shape;11524;p78">
            <a:extLst>
              <a:ext uri="{FF2B5EF4-FFF2-40B4-BE49-F238E27FC236}">
                <a16:creationId xmlns:a16="http://schemas.microsoft.com/office/drawing/2014/main" xmlns="" id="{805126CE-B821-47E8-9BE1-BC85B1A09E2E}"/>
              </a:ext>
            </a:extLst>
          </p:cNvPr>
          <p:cNvGrpSpPr/>
          <p:nvPr userDrawn="1"/>
        </p:nvGrpSpPr>
        <p:grpSpPr>
          <a:xfrm>
            <a:off x="1806493" y="2022383"/>
            <a:ext cx="239610" cy="365517"/>
            <a:chOff x="-64343900" y="2282125"/>
            <a:chExt cx="207150" cy="316000"/>
          </a:xfrm>
        </p:grpSpPr>
        <p:sp>
          <p:nvSpPr>
            <p:cNvPr id="376" name="Google Shape;11525;p78">
              <a:extLst>
                <a:ext uri="{FF2B5EF4-FFF2-40B4-BE49-F238E27FC236}">
                  <a16:creationId xmlns:a16="http://schemas.microsoft.com/office/drawing/2014/main" xmlns="" id="{62D0A4DA-2700-4E9D-9227-A60AFF9A0C20}"/>
                </a:ext>
              </a:extLst>
            </p:cNvPr>
            <p:cNvSpPr/>
            <p:nvPr/>
          </p:nvSpPr>
          <p:spPr>
            <a:xfrm>
              <a:off x="-64270650" y="2310475"/>
              <a:ext cx="61450" cy="147325"/>
            </a:xfrm>
            <a:custGeom>
              <a:avLst/>
              <a:gdLst/>
              <a:ahLst/>
              <a:cxnLst/>
              <a:rect l="l" t="t" r="r" b="b"/>
              <a:pathLst>
                <a:path w="2458" h="5893" extrusionOk="0">
                  <a:moveTo>
                    <a:pt x="1229" y="1"/>
                  </a:moveTo>
                  <a:cubicBezTo>
                    <a:pt x="1008" y="1"/>
                    <a:pt x="851" y="221"/>
                    <a:pt x="851" y="442"/>
                  </a:cubicBezTo>
                  <a:lnTo>
                    <a:pt x="851" y="726"/>
                  </a:lnTo>
                  <a:cubicBezTo>
                    <a:pt x="378" y="883"/>
                    <a:pt x="0" y="1356"/>
                    <a:pt x="0" y="1891"/>
                  </a:cubicBezTo>
                  <a:cubicBezTo>
                    <a:pt x="0" y="2584"/>
                    <a:pt x="567" y="2962"/>
                    <a:pt x="1008" y="3277"/>
                  </a:cubicBezTo>
                  <a:cubicBezTo>
                    <a:pt x="1323" y="3529"/>
                    <a:pt x="1670" y="3750"/>
                    <a:pt x="1670" y="4002"/>
                  </a:cubicBezTo>
                  <a:cubicBezTo>
                    <a:pt x="1670" y="4223"/>
                    <a:pt x="1481" y="4412"/>
                    <a:pt x="1229" y="4412"/>
                  </a:cubicBezTo>
                  <a:cubicBezTo>
                    <a:pt x="1008" y="4412"/>
                    <a:pt x="851" y="4223"/>
                    <a:pt x="851" y="4002"/>
                  </a:cubicBezTo>
                  <a:cubicBezTo>
                    <a:pt x="851" y="3750"/>
                    <a:pt x="630" y="3592"/>
                    <a:pt x="441" y="3592"/>
                  </a:cubicBezTo>
                  <a:cubicBezTo>
                    <a:pt x="221" y="3592"/>
                    <a:pt x="0" y="3781"/>
                    <a:pt x="0" y="4002"/>
                  </a:cubicBezTo>
                  <a:cubicBezTo>
                    <a:pt x="0" y="4538"/>
                    <a:pt x="378" y="4979"/>
                    <a:pt x="851" y="5168"/>
                  </a:cubicBezTo>
                  <a:lnTo>
                    <a:pt x="851" y="5451"/>
                  </a:lnTo>
                  <a:cubicBezTo>
                    <a:pt x="851" y="5672"/>
                    <a:pt x="1040" y="5892"/>
                    <a:pt x="1229" y="5892"/>
                  </a:cubicBezTo>
                  <a:cubicBezTo>
                    <a:pt x="1481" y="5829"/>
                    <a:pt x="1639" y="5640"/>
                    <a:pt x="1639" y="5451"/>
                  </a:cubicBezTo>
                  <a:lnTo>
                    <a:pt x="1639" y="5168"/>
                  </a:lnTo>
                  <a:cubicBezTo>
                    <a:pt x="2111" y="5010"/>
                    <a:pt x="2458" y="4538"/>
                    <a:pt x="2458" y="4002"/>
                  </a:cubicBezTo>
                  <a:cubicBezTo>
                    <a:pt x="2458" y="3309"/>
                    <a:pt x="1891" y="2931"/>
                    <a:pt x="1481" y="2616"/>
                  </a:cubicBezTo>
                  <a:cubicBezTo>
                    <a:pt x="1166" y="2364"/>
                    <a:pt x="788" y="2143"/>
                    <a:pt x="788" y="1891"/>
                  </a:cubicBezTo>
                  <a:cubicBezTo>
                    <a:pt x="788" y="1671"/>
                    <a:pt x="1008" y="1513"/>
                    <a:pt x="1197" y="1513"/>
                  </a:cubicBezTo>
                  <a:cubicBezTo>
                    <a:pt x="1418" y="1513"/>
                    <a:pt x="1639" y="1702"/>
                    <a:pt x="1639" y="1891"/>
                  </a:cubicBezTo>
                  <a:cubicBezTo>
                    <a:pt x="1639" y="2143"/>
                    <a:pt x="1828" y="2332"/>
                    <a:pt x="2017" y="2332"/>
                  </a:cubicBezTo>
                  <a:cubicBezTo>
                    <a:pt x="2269" y="2332"/>
                    <a:pt x="2458" y="2143"/>
                    <a:pt x="2458" y="1891"/>
                  </a:cubicBezTo>
                  <a:cubicBezTo>
                    <a:pt x="2458" y="1356"/>
                    <a:pt x="2111" y="915"/>
                    <a:pt x="1639" y="726"/>
                  </a:cubicBezTo>
                  <a:lnTo>
                    <a:pt x="1639" y="442"/>
                  </a:lnTo>
                  <a:cubicBezTo>
                    <a:pt x="1639" y="221"/>
                    <a:pt x="1418" y="1"/>
                    <a:pt x="12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" name="Google Shape;11526;p78">
              <a:extLst>
                <a:ext uri="{FF2B5EF4-FFF2-40B4-BE49-F238E27FC236}">
                  <a16:creationId xmlns:a16="http://schemas.microsoft.com/office/drawing/2014/main" xmlns="" id="{111651E4-33DB-46EF-9541-3DD41F0F1A35}"/>
                </a:ext>
              </a:extLst>
            </p:cNvPr>
            <p:cNvSpPr/>
            <p:nvPr/>
          </p:nvSpPr>
          <p:spPr>
            <a:xfrm>
              <a:off x="-64343900" y="2282125"/>
              <a:ext cx="207150" cy="316000"/>
            </a:xfrm>
            <a:custGeom>
              <a:avLst/>
              <a:gdLst/>
              <a:ahLst/>
              <a:cxnLst/>
              <a:rect l="l" t="t" r="r" b="b"/>
              <a:pathLst>
                <a:path w="8286" h="12640" extrusionOk="0">
                  <a:moveTo>
                    <a:pt x="4159" y="788"/>
                  </a:moveTo>
                  <a:cubicBezTo>
                    <a:pt x="5986" y="788"/>
                    <a:pt x="7467" y="2301"/>
                    <a:pt x="7467" y="4096"/>
                  </a:cubicBezTo>
                  <a:cubicBezTo>
                    <a:pt x="7467" y="5924"/>
                    <a:pt x="5986" y="7404"/>
                    <a:pt x="4159" y="7404"/>
                  </a:cubicBezTo>
                  <a:cubicBezTo>
                    <a:pt x="2300" y="7404"/>
                    <a:pt x="851" y="5924"/>
                    <a:pt x="851" y="4096"/>
                  </a:cubicBezTo>
                  <a:cubicBezTo>
                    <a:pt x="851" y="2301"/>
                    <a:pt x="2363" y="788"/>
                    <a:pt x="4159" y="788"/>
                  </a:cubicBezTo>
                  <a:close/>
                  <a:moveTo>
                    <a:pt x="851" y="8917"/>
                  </a:moveTo>
                  <a:cubicBezTo>
                    <a:pt x="1513" y="8980"/>
                    <a:pt x="2206" y="9295"/>
                    <a:pt x="2773" y="9862"/>
                  </a:cubicBezTo>
                  <a:cubicBezTo>
                    <a:pt x="3340" y="10429"/>
                    <a:pt x="3655" y="11122"/>
                    <a:pt x="3718" y="11784"/>
                  </a:cubicBezTo>
                  <a:cubicBezTo>
                    <a:pt x="3056" y="11689"/>
                    <a:pt x="2395" y="11374"/>
                    <a:pt x="1796" y="10838"/>
                  </a:cubicBezTo>
                  <a:cubicBezTo>
                    <a:pt x="1261" y="10271"/>
                    <a:pt x="945" y="9578"/>
                    <a:pt x="851" y="8917"/>
                  </a:cubicBezTo>
                  <a:close/>
                  <a:moveTo>
                    <a:pt x="7467" y="8917"/>
                  </a:moveTo>
                  <a:lnTo>
                    <a:pt x="7467" y="8917"/>
                  </a:lnTo>
                  <a:cubicBezTo>
                    <a:pt x="7404" y="9578"/>
                    <a:pt x="7089" y="10240"/>
                    <a:pt x="6522" y="10838"/>
                  </a:cubicBezTo>
                  <a:cubicBezTo>
                    <a:pt x="5923" y="11374"/>
                    <a:pt x="5262" y="11689"/>
                    <a:pt x="4600" y="11784"/>
                  </a:cubicBezTo>
                  <a:cubicBezTo>
                    <a:pt x="4663" y="11122"/>
                    <a:pt x="4947" y="10429"/>
                    <a:pt x="5545" y="9862"/>
                  </a:cubicBezTo>
                  <a:cubicBezTo>
                    <a:pt x="6081" y="9295"/>
                    <a:pt x="6805" y="8980"/>
                    <a:pt x="7467" y="8917"/>
                  </a:cubicBezTo>
                  <a:close/>
                  <a:moveTo>
                    <a:pt x="4159" y="1"/>
                  </a:moveTo>
                  <a:cubicBezTo>
                    <a:pt x="1891" y="1"/>
                    <a:pt x="32" y="1860"/>
                    <a:pt x="32" y="4128"/>
                  </a:cubicBezTo>
                  <a:cubicBezTo>
                    <a:pt x="32" y="6270"/>
                    <a:pt x="1670" y="8034"/>
                    <a:pt x="3781" y="8223"/>
                  </a:cubicBezTo>
                  <a:lnTo>
                    <a:pt x="3781" y="9736"/>
                  </a:lnTo>
                  <a:cubicBezTo>
                    <a:pt x="3623" y="9578"/>
                    <a:pt x="3497" y="9421"/>
                    <a:pt x="3371" y="9295"/>
                  </a:cubicBezTo>
                  <a:cubicBezTo>
                    <a:pt x="2584" y="8507"/>
                    <a:pt x="1576" y="8066"/>
                    <a:pt x="410" y="8066"/>
                  </a:cubicBezTo>
                  <a:cubicBezTo>
                    <a:pt x="189" y="8066"/>
                    <a:pt x="32" y="8287"/>
                    <a:pt x="32" y="8476"/>
                  </a:cubicBezTo>
                  <a:cubicBezTo>
                    <a:pt x="0" y="9578"/>
                    <a:pt x="410" y="10649"/>
                    <a:pt x="1261" y="11437"/>
                  </a:cubicBezTo>
                  <a:cubicBezTo>
                    <a:pt x="2048" y="12225"/>
                    <a:pt x="3056" y="12634"/>
                    <a:pt x="4096" y="12634"/>
                  </a:cubicBezTo>
                  <a:lnTo>
                    <a:pt x="4159" y="12634"/>
                  </a:lnTo>
                  <a:cubicBezTo>
                    <a:pt x="4225" y="12638"/>
                    <a:pt x="4290" y="12640"/>
                    <a:pt x="4355" y="12640"/>
                  </a:cubicBezTo>
                  <a:cubicBezTo>
                    <a:pt x="5385" y="12640"/>
                    <a:pt x="6348" y="12178"/>
                    <a:pt x="7089" y="11437"/>
                  </a:cubicBezTo>
                  <a:cubicBezTo>
                    <a:pt x="7877" y="10649"/>
                    <a:pt x="8286" y="9610"/>
                    <a:pt x="8286" y="8476"/>
                  </a:cubicBezTo>
                  <a:cubicBezTo>
                    <a:pt x="8286" y="8223"/>
                    <a:pt x="8097" y="8066"/>
                    <a:pt x="7908" y="8066"/>
                  </a:cubicBezTo>
                  <a:cubicBezTo>
                    <a:pt x="7872" y="8065"/>
                    <a:pt x="7837" y="8064"/>
                    <a:pt x="7801" y="8064"/>
                  </a:cubicBezTo>
                  <a:cubicBezTo>
                    <a:pt x="6709" y="8064"/>
                    <a:pt x="5709" y="8532"/>
                    <a:pt x="4947" y="9295"/>
                  </a:cubicBezTo>
                  <a:cubicBezTo>
                    <a:pt x="4821" y="9452"/>
                    <a:pt x="4663" y="9578"/>
                    <a:pt x="4569" y="9736"/>
                  </a:cubicBezTo>
                  <a:lnTo>
                    <a:pt x="4569" y="8223"/>
                  </a:lnTo>
                  <a:cubicBezTo>
                    <a:pt x="6648" y="8034"/>
                    <a:pt x="8286" y="6270"/>
                    <a:pt x="8286" y="4128"/>
                  </a:cubicBezTo>
                  <a:cubicBezTo>
                    <a:pt x="8286" y="1860"/>
                    <a:pt x="6459" y="1"/>
                    <a:pt x="41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78" name="Google Shape;11527;p78">
            <a:extLst>
              <a:ext uri="{FF2B5EF4-FFF2-40B4-BE49-F238E27FC236}">
                <a16:creationId xmlns:a16="http://schemas.microsoft.com/office/drawing/2014/main" xmlns="" id="{4F4CE1B1-31EC-4004-A5A3-C5EADA4DBE49}"/>
              </a:ext>
            </a:extLst>
          </p:cNvPr>
          <p:cNvSpPr/>
          <p:nvPr userDrawn="1"/>
        </p:nvSpPr>
        <p:spPr>
          <a:xfrm>
            <a:off x="1736288" y="2485633"/>
            <a:ext cx="367165" cy="369913"/>
          </a:xfrm>
          <a:custGeom>
            <a:avLst/>
            <a:gdLst/>
            <a:ahLst/>
            <a:cxnLst/>
            <a:rect l="l" t="t" r="r" b="b"/>
            <a:pathLst>
              <a:path w="12697" h="12792" extrusionOk="0">
                <a:moveTo>
                  <a:pt x="7310" y="3435"/>
                </a:moveTo>
                <a:cubicBezTo>
                  <a:pt x="7404" y="3435"/>
                  <a:pt x="7467" y="3498"/>
                  <a:pt x="7436" y="3624"/>
                </a:cubicBezTo>
                <a:cubicBezTo>
                  <a:pt x="7310" y="3939"/>
                  <a:pt x="7247" y="4223"/>
                  <a:pt x="7215" y="4538"/>
                </a:cubicBezTo>
                <a:lnTo>
                  <a:pt x="5419" y="4538"/>
                </a:lnTo>
                <a:cubicBezTo>
                  <a:pt x="5388" y="4223"/>
                  <a:pt x="5293" y="3908"/>
                  <a:pt x="5199" y="3624"/>
                </a:cubicBezTo>
                <a:cubicBezTo>
                  <a:pt x="5167" y="3498"/>
                  <a:pt x="5230" y="3435"/>
                  <a:pt x="5325" y="3435"/>
                </a:cubicBezTo>
                <a:close/>
                <a:moveTo>
                  <a:pt x="7121" y="5357"/>
                </a:moveTo>
                <a:cubicBezTo>
                  <a:pt x="7089" y="6428"/>
                  <a:pt x="7310" y="7436"/>
                  <a:pt x="7845" y="8381"/>
                </a:cubicBezTo>
                <a:lnTo>
                  <a:pt x="8003" y="8665"/>
                </a:lnTo>
                <a:lnTo>
                  <a:pt x="4726" y="8665"/>
                </a:lnTo>
                <a:lnTo>
                  <a:pt x="4852" y="8381"/>
                </a:lnTo>
                <a:cubicBezTo>
                  <a:pt x="5356" y="7436"/>
                  <a:pt x="5577" y="6396"/>
                  <a:pt x="5545" y="5357"/>
                </a:cubicBezTo>
                <a:close/>
                <a:moveTo>
                  <a:pt x="8381" y="9484"/>
                </a:moveTo>
                <a:cubicBezTo>
                  <a:pt x="8633" y="9484"/>
                  <a:pt x="8790" y="9704"/>
                  <a:pt x="8790" y="9925"/>
                </a:cubicBezTo>
                <a:lnTo>
                  <a:pt x="8790" y="10335"/>
                </a:lnTo>
                <a:lnTo>
                  <a:pt x="3813" y="10335"/>
                </a:lnTo>
                <a:lnTo>
                  <a:pt x="3813" y="9925"/>
                </a:lnTo>
                <a:lnTo>
                  <a:pt x="3844" y="9925"/>
                </a:lnTo>
                <a:cubicBezTo>
                  <a:pt x="3844" y="9704"/>
                  <a:pt x="4065" y="9484"/>
                  <a:pt x="4254" y="9484"/>
                </a:cubicBezTo>
                <a:close/>
                <a:moveTo>
                  <a:pt x="9200" y="11154"/>
                </a:moveTo>
                <a:cubicBezTo>
                  <a:pt x="9452" y="11154"/>
                  <a:pt x="9609" y="11343"/>
                  <a:pt x="9609" y="11595"/>
                </a:cubicBezTo>
                <a:lnTo>
                  <a:pt x="9609" y="12004"/>
                </a:lnTo>
                <a:lnTo>
                  <a:pt x="2993" y="12004"/>
                </a:lnTo>
                <a:lnTo>
                  <a:pt x="2993" y="11595"/>
                </a:lnTo>
                <a:lnTo>
                  <a:pt x="3025" y="11595"/>
                </a:lnTo>
                <a:cubicBezTo>
                  <a:pt x="3025" y="11343"/>
                  <a:pt x="3214" y="11154"/>
                  <a:pt x="3435" y="11154"/>
                </a:cubicBezTo>
                <a:close/>
                <a:moveTo>
                  <a:pt x="6333" y="1"/>
                </a:moveTo>
                <a:cubicBezTo>
                  <a:pt x="6144" y="1"/>
                  <a:pt x="5955" y="190"/>
                  <a:pt x="5955" y="442"/>
                </a:cubicBezTo>
                <a:lnTo>
                  <a:pt x="5955" y="883"/>
                </a:lnTo>
                <a:lnTo>
                  <a:pt x="5514" y="883"/>
                </a:lnTo>
                <a:cubicBezTo>
                  <a:pt x="5262" y="883"/>
                  <a:pt x="5104" y="1072"/>
                  <a:pt x="5104" y="1261"/>
                </a:cubicBezTo>
                <a:cubicBezTo>
                  <a:pt x="5104" y="1513"/>
                  <a:pt x="5325" y="1702"/>
                  <a:pt x="5514" y="1702"/>
                </a:cubicBezTo>
                <a:lnTo>
                  <a:pt x="5955" y="1702"/>
                </a:lnTo>
                <a:lnTo>
                  <a:pt x="5955" y="2521"/>
                </a:lnTo>
                <a:lnTo>
                  <a:pt x="5356" y="2521"/>
                </a:lnTo>
                <a:cubicBezTo>
                  <a:pt x="4695" y="2521"/>
                  <a:pt x="4222" y="3183"/>
                  <a:pt x="4443" y="3813"/>
                </a:cubicBezTo>
                <a:cubicBezTo>
                  <a:pt x="4537" y="4034"/>
                  <a:pt x="4569" y="4254"/>
                  <a:pt x="4632" y="4443"/>
                </a:cubicBezTo>
                <a:lnTo>
                  <a:pt x="4285" y="4443"/>
                </a:lnTo>
                <a:cubicBezTo>
                  <a:pt x="4065" y="4443"/>
                  <a:pt x="3907" y="4664"/>
                  <a:pt x="3907" y="4884"/>
                </a:cubicBezTo>
                <a:cubicBezTo>
                  <a:pt x="3907" y="5136"/>
                  <a:pt x="4096" y="5325"/>
                  <a:pt x="4285" y="5325"/>
                </a:cubicBezTo>
                <a:lnTo>
                  <a:pt x="4726" y="5325"/>
                </a:lnTo>
                <a:cubicBezTo>
                  <a:pt x="4821" y="6901"/>
                  <a:pt x="4191" y="7846"/>
                  <a:pt x="3718" y="8791"/>
                </a:cubicBezTo>
                <a:cubicBezTo>
                  <a:pt x="3308" y="8980"/>
                  <a:pt x="3025" y="9421"/>
                  <a:pt x="3025" y="9893"/>
                </a:cubicBezTo>
                <a:lnTo>
                  <a:pt x="3025" y="10366"/>
                </a:lnTo>
                <a:cubicBezTo>
                  <a:pt x="2552" y="10524"/>
                  <a:pt x="2206" y="10996"/>
                  <a:pt x="2206" y="11532"/>
                </a:cubicBezTo>
                <a:lnTo>
                  <a:pt x="2206" y="11973"/>
                </a:lnTo>
                <a:lnTo>
                  <a:pt x="442" y="11973"/>
                </a:lnTo>
                <a:cubicBezTo>
                  <a:pt x="189" y="11973"/>
                  <a:pt x="0" y="12162"/>
                  <a:pt x="0" y="12382"/>
                </a:cubicBezTo>
                <a:cubicBezTo>
                  <a:pt x="0" y="12603"/>
                  <a:pt x="158" y="12792"/>
                  <a:pt x="379" y="12792"/>
                </a:cubicBezTo>
                <a:lnTo>
                  <a:pt x="12256" y="12792"/>
                </a:lnTo>
                <a:cubicBezTo>
                  <a:pt x="12476" y="12792"/>
                  <a:pt x="12697" y="12603"/>
                  <a:pt x="12697" y="12382"/>
                </a:cubicBezTo>
                <a:cubicBezTo>
                  <a:pt x="12697" y="12130"/>
                  <a:pt x="12476" y="11973"/>
                  <a:pt x="12256" y="11973"/>
                </a:cubicBezTo>
                <a:lnTo>
                  <a:pt x="10460" y="11973"/>
                </a:lnTo>
                <a:lnTo>
                  <a:pt x="10460" y="11532"/>
                </a:lnTo>
                <a:cubicBezTo>
                  <a:pt x="10460" y="10996"/>
                  <a:pt x="10114" y="10555"/>
                  <a:pt x="9641" y="10366"/>
                </a:cubicBezTo>
                <a:lnTo>
                  <a:pt x="9641" y="9893"/>
                </a:lnTo>
                <a:cubicBezTo>
                  <a:pt x="9641" y="9421"/>
                  <a:pt x="9357" y="8980"/>
                  <a:pt x="8979" y="8791"/>
                </a:cubicBezTo>
                <a:cubicBezTo>
                  <a:pt x="8507" y="7877"/>
                  <a:pt x="7877" y="6932"/>
                  <a:pt x="7940" y="5325"/>
                </a:cubicBezTo>
                <a:lnTo>
                  <a:pt x="8381" y="5325"/>
                </a:lnTo>
                <a:cubicBezTo>
                  <a:pt x="8633" y="5325"/>
                  <a:pt x="8790" y="5136"/>
                  <a:pt x="8790" y="4884"/>
                </a:cubicBezTo>
                <a:cubicBezTo>
                  <a:pt x="8790" y="4664"/>
                  <a:pt x="8570" y="4443"/>
                  <a:pt x="8381" y="4443"/>
                </a:cubicBezTo>
                <a:lnTo>
                  <a:pt x="8034" y="4443"/>
                </a:lnTo>
                <a:cubicBezTo>
                  <a:pt x="8066" y="4254"/>
                  <a:pt x="8160" y="4034"/>
                  <a:pt x="8223" y="3813"/>
                </a:cubicBezTo>
                <a:cubicBezTo>
                  <a:pt x="8475" y="3183"/>
                  <a:pt x="8003" y="2521"/>
                  <a:pt x="7310" y="2521"/>
                </a:cubicBezTo>
                <a:lnTo>
                  <a:pt x="6743" y="2521"/>
                </a:lnTo>
                <a:lnTo>
                  <a:pt x="6743" y="1702"/>
                </a:lnTo>
                <a:lnTo>
                  <a:pt x="7184" y="1702"/>
                </a:lnTo>
                <a:cubicBezTo>
                  <a:pt x="7404" y="1702"/>
                  <a:pt x="7562" y="1513"/>
                  <a:pt x="7562" y="1261"/>
                </a:cubicBezTo>
                <a:cubicBezTo>
                  <a:pt x="7562" y="1041"/>
                  <a:pt x="7373" y="883"/>
                  <a:pt x="7184" y="883"/>
                </a:cubicBezTo>
                <a:lnTo>
                  <a:pt x="6743" y="883"/>
                </a:lnTo>
                <a:lnTo>
                  <a:pt x="6743" y="442"/>
                </a:lnTo>
                <a:cubicBezTo>
                  <a:pt x="6743" y="190"/>
                  <a:pt x="6522" y="1"/>
                  <a:pt x="633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79" name="Google Shape;11528;p78">
            <a:extLst>
              <a:ext uri="{FF2B5EF4-FFF2-40B4-BE49-F238E27FC236}">
                <a16:creationId xmlns:a16="http://schemas.microsoft.com/office/drawing/2014/main" xmlns="" id="{9F905874-B950-4C2C-9995-EAEC934FF046}"/>
              </a:ext>
            </a:extLst>
          </p:cNvPr>
          <p:cNvGrpSpPr/>
          <p:nvPr userDrawn="1"/>
        </p:nvGrpSpPr>
        <p:grpSpPr>
          <a:xfrm>
            <a:off x="3986941" y="1541604"/>
            <a:ext cx="318873" cy="366471"/>
            <a:chOff x="-62496925" y="1931475"/>
            <a:chExt cx="275675" cy="316825"/>
          </a:xfrm>
        </p:grpSpPr>
        <p:sp>
          <p:nvSpPr>
            <p:cNvPr id="380" name="Google Shape;11529;p78">
              <a:extLst>
                <a:ext uri="{FF2B5EF4-FFF2-40B4-BE49-F238E27FC236}">
                  <a16:creationId xmlns:a16="http://schemas.microsoft.com/office/drawing/2014/main" xmlns="" id="{7F7A090C-4E3D-4769-A9B2-2D38C65B956D}"/>
                </a:ext>
              </a:extLst>
            </p:cNvPr>
            <p:cNvSpPr/>
            <p:nvPr/>
          </p:nvSpPr>
          <p:spPr>
            <a:xfrm>
              <a:off x="-62496925" y="1931475"/>
              <a:ext cx="275675" cy="316825"/>
            </a:xfrm>
            <a:custGeom>
              <a:avLst/>
              <a:gdLst/>
              <a:ahLst/>
              <a:cxnLst/>
              <a:rect l="l" t="t" r="r" b="b"/>
              <a:pathLst>
                <a:path w="11027" h="12673" extrusionOk="0">
                  <a:moveTo>
                    <a:pt x="5514" y="1047"/>
                  </a:moveTo>
                  <a:cubicBezTo>
                    <a:pt x="6238" y="1519"/>
                    <a:pt x="7215" y="1834"/>
                    <a:pt x="8003" y="1834"/>
                  </a:cubicBezTo>
                  <a:cubicBezTo>
                    <a:pt x="8538" y="1834"/>
                    <a:pt x="9294" y="1708"/>
                    <a:pt x="10208" y="1204"/>
                  </a:cubicBezTo>
                  <a:lnTo>
                    <a:pt x="10208" y="5237"/>
                  </a:lnTo>
                  <a:cubicBezTo>
                    <a:pt x="10177" y="8198"/>
                    <a:pt x="8349" y="10845"/>
                    <a:pt x="5514" y="11821"/>
                  </a:cubicBezTo>
                  <a:cubicBezTo>
                    <a:pt x="2710" y="10845"/>
                    <a:pt x="820" y="8198"/>
                    <a:pt x="820" y="5237"/>
                  </a:cubicBezTo>
                  <a:lnTo>
                    <a:pt x="820" y="1204"/>
                  </a:lnTo>
                  <a:cubicBezTo>
                    <a:pt x="1513" y="1582"/>
                    <a:pt x="2269" y="1834"/>
                    <a:pt x="3025" y="1834"/>
                  </a:cubicBezTo>
                  <a:cubicBezTo>
                    <a:pt x="3844" y="1834"/>
                    <a:pt x="4758" y="1551"/>
                    <a:pt x="5514" y="1047"/>
                  </a:cubicBezTo>
                  <a:close/>
                  <a:moveTo>
                    <a:pt x="10654" y="1"/>
                  </a:moveTo>
                  <a:cubicBezTo>
                    <a:pt x="10567" y="1"/>
                    <a:pt x="10476" y="33"/>
                    <a:pt x="10397" y="102"/>
                  </a:cubicBezTo>
                  <a:cubicBezTo>
                    <a:pt x="9389" y="826"/>
                    <a:pt x="8538" y="952"/>
                    <a:pt x="8034" y="952"/>
                  </a:cubicBezTo>
                  <a:cubicBezTo>
                    <a:pt x="7310" y="952"/>
                    <a:pt x="6396" y="637"/>
                    <a:pt x="5766" y="165"/>
                  </a:cubicBezTo>
                  <a:cubicBezTo>
                    <a:pt x="5703" y="102"/>
                    <a:pt x="5616" y="70"/>
                    <a:pt x="5526" y="70"/>
                  </a:cubicBezTo>
                  <a:cubicBezTo>
                    <a:pt x="5435" y="70"/>
                    <a:pt x="5341" y="102"/>
                    <a:pt x="5262" y="165"/>
                  </a:cubicBezTo>
                  <a:cubicBezTo>
                    <a:pt x="4632" y="637"/>
                    <a:pt x="3781" y="952"/>
                    <a:pt x="3025" y="952"/>
                  </a:cubicBezTo>
                  <a:cubicBezTo>
                    <a:pt x="2237" y="952"/>
                    <a:pt x="1450" y="637"/>
                    <a:pt x="662" y="102"/>
                  </a:cubicBezTo>
                  <a:cubicBezTo>
                    <a:pt x="582" y="40"/>
                    <a:pt x="495" y="13"/>
                    <a:pt x="411" y="13"/>
                  </a:cubicBezTo>
                  <a:cubicBezTo>
                    <a:pt x="196" y="13"/>
                    <a:pt x="0" y="190"/>
                    <a:pt x="0" y="417"/>
                  </a:cubicBezTo>
                  <a:lnTo>
                    <a:pt x="0" y="5237"/>
                  </a:lnTo>
                  <a:cubicBezTo>
                    <a:pt x="0" y="8608"/>
                    <a:pt x="2080" y="11601"/>
                    <a:pt x="5388" y="12641"/>
                  </a:cubicBezTo>
                  <a:cubicBezTo>
                    <a:pt x="5419" y="12641"/>
                    <a:pt x="5451" y="12672"/>
                    <a:pt x="5514" y="12672"/>
                  </a:cubicBezTo>
                  <a:cubicBezTo>
                    <a:pt x="5545" y="12672"/>
                    <a:pt x="5577" y="12672"/>
                    <a:pt x="5640" y="12641"/>
                  </a:cubicBezTo>
                  <a:cubicBezTo>
                    <a:pt x="8979" y="11538"/>
                    <a:pt x="11027" y="8513"/>
                    <a:pt x="11027" y="5237"/>
                  </a:cubicBezTo>
                  <a:lnTo>
                    <a:pt x="11027" y="417"/>
                  </a:lnTo>
                  <a:cubicBezTo>
                    <a:pt x="11027" y="157"/>
                    <a:pt x="10848" y="1"/>
                    <a:pt x="106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" name="Google Shape;11530;p78">
              <a:extLst>
                <a:ext uri="{FF2B5EF4-FFF2-40B4-BE49-F238E27FC236}">
                  <a16:creationId xmlns:a16="http://schemas.microsoft.com/office/drawing/2014/main" xmlns="" id="{DEEC0893-8079-449A-A73E-A31A7F21DBD7}"/>
                </a:ext>
              </a:extLst>
            </p:cNvPr>
            <p:cNvSpPr/>
            <p:nvPr/>
          </p:nvSpPr>
          <p:spPr>
            <a:xfrm>
              <a:off x="-62390600" y="2016700"/>
              <a:ext cx="63025" cy="146525"/>
            </a:xfrm>
            <a:custGeom>
              <a:avLst/>
              <a:gdLst/>
              <a:ahLst/>
              <a:cxnLst/>
              <a:rect l="l" t="t" r="r" b="b"/>
              <a:pathLst>
                <a:path w="2521" h="5861" extrusionOk="0">
                  <a:moveTo>
                    <a:pt x="1261" y="1"/>
                  </a:moveTo>
                  <a:cubicBezTo>
                    <a:pt x="1009" y="1"/>
                    <a:pt x="820" y="190"/>
                    <a:pt x="820" y="410"/>
                  </a:cubicBezTo>
                  <a:lnTo>
                    <a:pt x="820" y="694"/>
                  </a:lnTo>
                  <a:cubicBezTo>
                    <a:pt x="347" y="851"/>
                    <a:pt x="1" y="1324"/>
                    <a:pt x="1" y="1891"/>
                  </a:cubicBezTo>
                  <a:cubicBezTo>
                    <a:pt x="1" y="2553"/>
                    <a:pt x="536" y="2931"/>
                    <a:pt x="977" y="3246"/>
                  </a:cubicBezTo>
                  <a:cubicBezTo>
                    <a:pt x="1292" y="3498"/>
                    <a:pt x="1639" y="3718"/>
                    <a:pt x="1639" y="3970"/>
                  </a:cubicBezTo>
                  <a:cubicBezTo>
                    <a:pt x="1639" y="4191"/>
                    <a:pt x="1450" y="4411"/>
                    <a:pt x="1261" y="4411"/>
                  </a:cubicBezTo>
                  <a:cubicBezTo>
                    <a:pt x="1040" y="4411"/>
                    <a:pt x="820" y="4191"/>
                    <a:pt x="820" y="3970"/>
                  </a:cubicBezTo>
                  <a:cubicBezTo>
                    <a:pt x="820" y="3718"/>
                    <a:pt x="631" y="3561"/>
                    <a:pt x="410" y="3561"/>
                  </a:cubicBezTo>
                  <a:cubicBezTo>
                    <a:pt x="221" y="3561"/>
                    <a:pt x="32" y="3781"/>
                    <a:pt x="32" y="3970"/>
                  </a:cubicBezTo>
                  <a:cubicBezTo>
                    <a:pt x="32" y="4506"/>
                    <a:pt x="379" y="4947"/>
                    <a:pt x="851" y="5136"/>
                  </a:cubicBezTo>
                  <a:lnTo>
                    <a:pt x="851" y="5419"/>
                  </a:lnTo>
                  <a:cubicBezTo>
                    <a:pt x="851" y="5671"/>
                    <a:pt x="1040" y="5861"/>
                    <a:pt x="1292" y="5861"/>
                  </a:cubicBezTo>
                  <a:cubicBezTo>
                    <a:pt x="1513" y="5861"/>
                    <a:pt x="1670" y="5671"/>
                    <a:pt x="1670" y="5419"/>
                  </a:cubicBezTo>
                  <a:lnTo>
                    <a:pt x="1670" y="5136"/>
                  </a:lnTo>
                  <a:cubicBezTo>
                    <a:pt x="2143" y="4978"/>
                    <a:pt x="2521" y="4506"/>
                    <a:pt x="2521" y="3970"/>
                  </a:cubicBezTo>
                  <a:cubicBezTo>
                    <a:pt x="2521" y="3309"/>
                    <a:pt x="1954" y="2899"/>
                    <a:pt x="1513" y="2584"/>
                  </a:cubicBezTo>
                  <a:cubicBezTo>
                    <a:pt x="1198" y="2363"/>
                    <a:pt x="851" y="2111"/>
                    <a:pt x="851" y="1891"/>
                  </a:cubicBezTo>
                  <a:cubicBezTo>
                    <a:pt x="851" y="1670"/>
                    <a:pt x="1040" y="1481"/>
                    <a:pt x="1261" y="1481"/>
                  </a:cubicBezTo>
                  <a:cubicBezTo>
                    <a:pt x="1481" y="1481"/>
                    <a:pt x="1639" y="1670"/>
                    <a:pt x="1639" y="1891"/>
                  </a:cubicBezTo>
                  <a:cubicBezTo>
                    <a:pt x="1639" y="2111"/>
                    <a:pt x="1828" y="2300"/>
                    <a:pt x="2080" y="2300"/>
                  </a:cubicBezTo>
                  <a:cubicBezTo>
                    <a:pt x="2300" y="2300"/>
                    <a:pt x="2458" y="2111"/>
                    <a:pt x="2458" y="1891"/>
                  </a:cubicBezTo>
                  <a:cubicBezTo>
                    <a:pt x="2458" y="1324"/>
                    <a:pt x="2111" y="883"/>
                    <a:pt x="1639" y="694"/>
                  </a:cubicBezTo>
                  <a:lnTo>
                    <a:pt x="1639" y="410"/>
                  </a:lnTo>
                  <a:cubicBezTo>
                    <a:pt x="1639" y="190"/>
                    <a:pt x="1450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82" name="Google Shape;11531;p78">
            <a:extLst>
              <a:ext uri="{FF2B5EF4-FFF2-40B4-BE49-F238E27FC236}">
                <a16:creationId xmlns:a16="http://schemas.microsoft.com/office/drawing/2014/main" xmlns="" id="{4886BE18-1BB2-4DBB-9861-41427D2FBE91}"/>
              </a:ext>
            </a:extLst>
          </p:cNvPr>
          <p:cNvGrpSpPr/>
          <p:nvPr userDrawn="1"/>
        </p:nvGrpSpPr>
        <p:grpSpPr>
          <a:xfrm>
            <a:off x="3963691" y="2021429"/>
            <a:ext cx="365373" cy="367426"/>
            <a:chOff x="-62516625" y="2297875"/>
            <a:chExt cx="315875" cy="317650"/>
          </a:xfrm>
        </p:grpSpPr>
        <p:sp>
          <p:nvSpPr>
            <p:cNvPr id="383" name="Google Shape;11532;p78">
              <a:extLst>
                <a:ext uri="{FF2B5EF4-FFF2-40B4-BE49-F238E27FC236}">
                  <a16:creationId xmlns:a16="http://schemas.microsoft.com/office/drawing/2014/main" xmlns="" id="{B2227EDD-99D4-4463-9E37-DF6291B09E03}"/>
                </a:ext>
              </a:extLst>
            </p:cNvPr>
            <p:cNvSpPr/>
            <p:nvPr/>
          </p:nvSpPr>
          <p:spPr>
            <a:xfrm>
              <a:off x="-62516625" y="2297875"/>
              <a:ext cx="315875" cy="317650"/>
            </a:xfrm>
            <a:custGeom>
              <a:avLst/>
              <a:gdLst/>
              <a:ahLst/>
              <a:cxnLst/>
              <a:rect l="l" t="t" r="r" b="b"/>
              <a:pathLst>
                <a:path w="12635" h="12706" extrusionOk="0">
                  <a:moveTo>
                    <a:pt x="4632" y="3309"/>
                  </a:moveTo>
                  <a:cubicBezTo>
                    <a:pt x="5388" y="3309"/>
                    <a:pt x="6018" y="3939"/>
                    <a:pt x="6018" y="4695"/>
                  </a:cubicBezTo>
                  <a:cubicBezTo>
                    <a:pt x="6018" y="4916"/>
                    <a:pt x="5924" y="5168"/>
                    <a:pt x="5829" y="5388"/>
                  </a:cubicBezTo>
                  <a:lnTo>
                    <a:pt x="5357" y="5861"/>
                  </a:lnTo>
                  <a:cubicBezTo>
                    <a:pt x="5136" y="5987"/>
                    <a:pt x="4916" y="6081"/>
                    <a:pt x="4632" y="6081"/>
                  </a:cubicBezTo>
                  <a:cubicBezTo>
                    <a:pt x="3876" y="6081"/>
                    <a:pt x="3246" y="5451"/>
                    <a:pt x="3246" y="4695"/>
                  </a:cubicBezTo>
                  <a:cubicBezTo>
                    <a:pt x="3246" y="3939"/>
                    <a:pt x="3876" y="3309"/>
                    <a:pt x="4632" y="3309"/>
                  </a:cubicBezTo>
                  <a:close/>
                  <a:moveTo>
                    <a:pt x="4632" y="820"/>
                  </a:moveTo>
                  <a:cubicBezTo>
                    <a:pt x="6617" y="820"/>
                    <a:pt x="8287" y="2364"/>
                    <a:pt x="8444" y="4285"/>
                  </a:cubicBezTo>
                  <a:lnTo>
                    <a:pt x="8444" y="4412"/>
                  </a:lnTo>
                  <a:cubicBezTo>
                    <a:pt x="7877" y="4412"/>
                    <a:pt x="7310" y="4538"/>
                    <a:pt x="6806" y="4758"/>
                  </a:cubicBezTo>
                  <a:lnTo>
                    <a:pt x="6806" y="4695"/>
                  </a:lnTo>
                  <a:cubicBezTo>
                    <a:pt x="6806" y="3466"/>
                    <a:pt x="5829" y="2490"/>
                    <a:pt x="4601" y="2490"/>
                  </a:cubicBezTo>
                  <a:cubicBezTo>
                    <a:pt x="3372" y="2490"/>
                    <a:pt x="2395" y="3466"/>
                    <a:pt x="2395" y="4695"/>
                  </a:cubicBezTo>
                  <a:cubicBezTo>
                    <a:pt x="2395" y="5924"/>
                    <a:pt x="3372" y="6900"/>
                    <a:pt x="4601" y="6900"/>
                  </a:cubicBezTo>
                  <a:lnTo>
                    <a:pt x="4664" y="6900"/>
                  </a:lnTo>
                  <a:cubicBezTo>
                    <a:pt x="4443" y="7404"/>
                    <a:pt x="4317" y="7972"/>
                    <a:pt x="4317" y="8539"/>
                  </a:cubicBezTo>
                  <a:cubicBezTo>
                    <a:pt x="4317" y="9421"/>
                    <a:pt x="4601" y="10240"/>
                    <a:pt x="5073" y="10902"/>
                  </a:cubicBezTo>
                  <a:lnTo>
                    <a:pt x="4601" y="11532"/>
                  </a:lnTo>
                  <a:lnTo>
                    <a:pt x="1513" y="7026"/>
                  </a:lnTo>
                  <a:cubicBezTo>
                    <a:pt x="1009" y="6333"/>
                    <a:pt x="725" y="5546"/>
                    <a:pt x="725" y="4695"/>
                  </a:cubicBezTo>
                  <a:cubicBezTo>
                    <a:pt x="788" y="2553"/>
                    <a:pt x="2521" y="820"/>
                    <a:pt x="4632" y="820"/>
                  </a:cubicBezTo>
                  <a:close/>
                  <a:moveTo>
                    <a:pt x="8507" y="5231"/>
                  </a:moveTo>
                  <a:cubicBezTo>
                    <a:pt x="10334" y="5231"/>
                    <a:pt x="11815" y="6743"/>
                    <a:pt x="11815" y="8539"/>
                  </a:cubicBezTo>
                  <a:cubicBezTo>
                    <a:pt x="11815" y="10366"/>
                    <a:pt x="10303" y="11847"/>
                    <a:pt x="8507" y="11847"/>
                  </a:cubicBezTo>
                  <a:cubicBezTo>
                    <a:pt x="6680" y="11847"/>
                    <a:pt x="5199" y="10366"/>
                    <a:pt x="5199" y="8539"/>
                  </a:cubicBezTo>
                  <a:cubicBezTo>
                    <a:pt x="5199" y="6743"/>
                    <a:pt x="6680" y="5231"/>
                    <a:pt x="8507" y="5231"/>
                  </a:cubicBezTo>
                  <a:close/>
                  <a:moveTo>
                    <a:pt x="4664" y="1"/>
                  </a:moveTo>
                  <a:cubicBezTo>
                    <a:pt x="2080" y="1"/>
                    <a:pt x="1" y="2080"/>
                    <a:pt x="1" y="4695"/>
                  </a:cubicBezTo>
                  <a:cubicBezTo>
                    <a:pt x="1" y="5703"/>
                    <a:pt x="316" y="6711"/>
                    <a:pt x="946" y="7499"/>
                  </a:cubicBezTo>
                  <a:lnTo>
                    <a:pt x="4317" y="12540"/>
                  </a:lnTo>
                  <a:cubicBezTo>
                    <a:pt x="4396" y="12650"/>
                    <a:pt x="4522" y="12705"/>
                    <a:pt x="4648" y="12705"/>
                  </a:cubicBezTo>
                  <a:cubicBezTo>
                    <a:pt x="4774" y="12705"/>
                    <a:pt x="4900" y="12650"/>
                    <a:pt x="4979" y="12540"/>
                  </a:cubicBezTo>
                  <a:lnTo>
                    <a:pt x="5672" y="11532"/>
                  </a:lnTo>
                  <a:cubicBezTo>
                    <a:pt x="6396" y="12256"/>
                    <a:pt x="7404" y="12697"/>
                    <a:pt x="8507" y="12697"/>
                  </a:cubicBezTo>
                  <a:cubicBezTo>
                    <a:pt x="10776" y="12697"/>
                    <a:pt x="12634" y="10838"/>
                    <a:pt x="12634" y="8539"/>
                  </a:cubicBezTo>
                  <a:cubicBezTo>
                    <a:pt x="12634" y="6554"/>
                    <a:pt x="11217" y="4884"/>
                    <a:pt x="9326" y="4506"/>
                  </a:cubicBezTo>
                  <a:lnTo>
                    <a:pt x="9326" y="4222"/>
                  </a:lnTo>
                  <a:cubicBezTo>
                    <a:pt x="9074" y="1891"/>
                    <a:pt x="7121" y="1"/>
                    <a:pt x="46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4" name="Google Shape;11533;p78">
              <a:extLst>
                <a:ext uri="{FF2B5EF4-FFF2-40B4-BE49-F238E27FC236}">
                  <a16:creationId xmlns:a16="http://schemas.microsoft.com/office/drawing/2014/main" xmlns="" id="{2E705E9A-E15F-4583-9B6B-AAE58DD0C4E1}"/>
                </a:ext>
              </a:extLst>
            </p:cNvPr>
            <p:cNvSpPr/>
            <p:nvPr/>
          </p:nvSpPr>
          <p:spPr>
            <a:xfrm>
              <a:off x="-62335475" y="2438075"/>
              <a:ext cx="62250" cy="145750"/>
            </a:xfrm>
            <a:custGeom>
              <a:avLst/>
              <a:gdLst/>
              <a:ahLst/>
              <a:cxnLst/>
              <a:rect l="l" t="t" r="r" b="b"/>
              <a:pathLst>
                <a:path w="2490" h="5830" extrusionOk="0">
                  <a:moveTo>
                    <a:pt x="1261" y="1"/>
                  </a:moveTo>
                  <a:cubicBezTo>
                    <a:pt x="1009" y="1"/>
                    <a:pt x="820" y="190"/>
                    <a:pt x="820" y="410"/>
                  </a:cubicBezTo>
                  <a:lnTo>
                    <a:pt x="820" y="694"/>
                  </a:lnTo>
                  <a:cubicBezTo>
                    <a:pt x="348" y="851"/>
                    <a:pt x="1" y="1324"/>
                    <a:pt x="1" y="1891"/>
                  </a:cubicBezTo>
                  <a:cubicBezTo>
                    <a:pt x="1" y="2553"/>
                    <a:pt x="537" y="2931"/>
                    <a:pt x="978" y="3246"/>
                  </a:cubicBezTo>
                  <a:cubicBezTo>
                    <a:pt x="1293" y="3498"/>
                    <a:pt x="1639" y="3718"/>
                    <a:pt x="1639" y="3970"/>
                  </a:cubicBezTo>
                  <a:cubicBezTo>
                    <a:pt x="1671" y="4191"/>
                    <a:pt x="1482" y="4411"/>
                    <a:pt x="1261" y="4411"/>
                  </a:cubicBezTo>
                  <a:cubicBezTo>
                    <a:pt x="1009" y="4411"/>
                    <a:pt x="820" y="4191"/>
                    <a:pt x="820" y="3970"/>
                  </a:cubicBezTo>
                  <a:cubicBezTo>
                    <a:pt x="820" y="3718"/>
                    <a:pt x="631" y="3529"/>
                    <a:pt x="411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8" y="4947"/>
                    <a:pt x="820" y="5136"/>
                  </a:cubicBezTo>
                  <a:lnTo>
                    <a:pt x="820" y="5420"/>
                  </a:lnTo>
                  <a:cubicBezTo>
                    <a:pt x="820" y="5672"/>
                    <a:pt x="1009" y="5829"/>
                    <a:pt x="1261" y="5829"/>
                  </a:cubicBezTo>
                  <a:cubicBezTo>
                    <a:pt x="1482" y="5829"/>
                    <a:pt x="1639" y="5609"/>
                    <a:pt x="1639" y="5420"/>
                  </a:cubicBezTo>
                  <a:lnTo>
                    <a:pt x="1639" y="5136"/>
                  </a:lnTo>
                  <a:cubicBezTo>
                    <a:pt x="2112" y="4978"/>
                    <a:pt x="2458" y="4506"/>
                    <a:pt x="2458" y="3970"/>
                  </a:cubicBezTo>
                  <a:cubicBezTo>
                    <a:pt x="2458" y="3309"/>
                    <a:pt x="1923" y="2899"/>
                    <a:pt x="1482" y="2584"/>
                  </a:cubicBezTo>
                  <a:cubicBezTo>
                    <a:pt x="1167" y="2364"/>
                    <a:pt x="820" y="2112"/>
                    <a:pt x="820" y="1891"/>
                  </a:cubicBezTo>
                  <a:cubicBezTo>
                    <a:pt x="820" y="1639"/>
                    <a:pt x="1009" y="1450"/>
                    <a:pt x="1261" y="1450"/>
                  </a:cubicBezTo>
                  <a:cubicBezTo>
                    <a:pt x="1482" y="1450"/>
                    <a:pt x="1639" y="1639"/>
                    <a:pt x="1639" y="1891"/>
                  </a:cubicBezTo>
                  <a:cubicBezTo>
                    <a:pt x="1639" y="2112"/>
                    <a:pt x="1860" y="2301"/>
                    <a:pt x="2049" y="2301"/>
                  </a:cubicBezTo>
                  <a:cubicBezTo>
                    <a:pt x="2269" y="2301"/>
                    <a:pt x="2490" y="2112"/>
                    <a:pt x="2490" y="1891"/>
                  </a:cubicBezTo>
                  <a:cubicBezTo>
                    <a:pt x="2490" y="1324"/>
                    <a:pt x="2112" y="883"/>
                    <a:pt x="1639" y="694"/>
                  </a:cubicBezTo>
                  <a:lnTo>
                    <a:pt x="1639" y="410"/>
                  </a:lnTo>
                  <a:cubicBezTo>
                    <a:pt x="1639" y="190"/>
                    <a:pt x="1450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85" name="Google Shape;11534;p78">
            <a:extLst>
              <a:ext uri="{FF2B5EF4-FFF2-40B4-BE49-F238E27FC236}">
                <a16:creationId xmlns:a16="http://schemas.microsoft.com/office/drawing/2014/main" xmlns="" id="{48020B46-8F29-4F2A-8F58-B2369565650A}"/>
              </a:ext>
            </a:extLst>
          </p:cNvPr>
          <p:cNvGrpSpPr/>
          <p:nvPr userDrawn="1"/>
        </p:nvGrpSpPr>
        <p:grpSpPr>
          <a:xfrm>
            <a:off x="3962332" y="2503388"/>
            <a:ext cx="368091" cy="334402"/>
            <a:chOff x="-62518200" y="2692475"/>
            <a:chExt cx="318225" cy="289100"/>
          </a:xfrm>
        </p:grpSpPr>
        <p:sp>
          <p:nvSpPr>
            <p:cNvPr id="386" name="Google Shape;11535;p78">
              <a:extLst>
                <a:ext uri="{FF2B5EF4-FFF2-40B4-BE49-F238E27FC236}">
                  <a16:creationId xmlns:a16="http://schemas.microsoft.com/office/drawing/2014/main" xmlns="" id="{F3BBF67D-1508-4644-B220-A6FDABE2FF5D}"/>
                </a:ext>
              </a:extLst>
            </p:cNvPr>
            <p:cNvSpPr/>
            <p:nvPr/>
          </p:nvSpPr>
          <p:spPr>
            <a:xfrm>
              <a:off x="-62518200" y="2692475"/>
              <a:ext cx="318225" cy="289100"/>
            </a:xfrm>
            <a:custGeom>
              <a:avLst/>
              <a:gdLst/>
              <a:ahLst/>
              <a:cxnLst/>
              <a:rect l="l" t="t" r="r" b="b"/>
              <a:pathLst>
                <a:path w="12729" h="11564" extrusionOk="0">
                  <a:moveTo>
                    <a:pt x="3750" y="851"/>
                  </a:moveTo>
                  <a:cubicBezTo>
                    <a:pt x="5420" y="851"/>
                    <a:pt x="6617" y="1513"/>
                    <a:pt x="6617" y="2112"/>
                  </a:cubicBezTo>
                  <a:cubicBezTo>
                    <a:pt x="6617" y="2679"/>
                    <a:pt x="5420" y="3309"/>
                    <a:pt x="3750" y="3309"/>
                  </a:cubicBezTo>
                  <a:cubicBezTo>
                    <a:pt x="2206" y="3309"/>
                    <a:pt x="851" y="2679"/>
                    <a:pt x="851" y="2112"/>
                  </a:cubicBezTo>
                  <a:cubicBezTo>
                    <a:pt x="851" y="1481"/>
                    <a:pt x="2112" y="851"/>
                    <a:pt x="3750" y="851"/>
                  </a:cubicBezTo>
                  <a:close/>
                  <a:moveTo>
                    <a:pt x="6617" y="3403"/>
                  </a:moveTo>
                  <a:lnTo>
                    <a:pt x="6617" y="3781"/>
                  </a:lnTo>
                  <a:cubicBezTo>
                    <a:pt x="5829" y="4222"/>
                    <a:pt x="5199" y="4884"/>
                    <a:pt x="4821" y="5672"/>
                  </a:cubicBezTo>
                  <a:cubicBezTo>
                    <a:pt x="4475" y="5766"/>
                    <a:pt x="4096" y="5766"/>
                    <a:pt x="3750" y="5766"/>
                  </a:cubicBezTo>
                  <a:cubicBezTo>
                    <a:pt x="2206" y="5766"/>
                    <a:pt x="851" y="5136"/>
                    <a:pt x="851" y="4506"/>
                  </a:cubicBezTo>
                  <a:lnTo>
                    <a:pt x="851" y="3403"/>
                  </a:lnTo>
                  <a:cubicBezTo>
                    <a:pt x="1639" y="3939"/>
                    <a:pt x="2742" y="4159"/>
                    <a:pt x="3750" y="4159"/>
                  </a:cubicBezTo>
                  <a:cubicBezTo>
                    <a:pt x="4727" y="4159"/>
                    <a:pt x="5829" y="3939"/>
                    <a:pt x="6617" y="3403"/>
                  </a:cubicBezTo>
                  <a:close/>
                  <a:moveTo>
                    <a:pt x="883" y="5913"/>
                  </a:moveTo>
                  <a:cubicBezTo>
                    <a:pt x="1396" y="6254"/>
                    <a:pt x="2361" y="6617"/>
                    <a:pt x="3750" y="6617"/>
                  </a:cubicBezTo>
                  <a:cubicBezTo>
                    <a:pt x="4033" y="6617"/>
                    <a:pt x="4254" y="6617"/>
                    <a:pt x="4538" y="6585"/>
                  </a:cubicBezTo>
                  <a:lnTo>
                    <a:pt x="4538" y="6585"/>
                  </a:lnTo>
                  <a:cubicBezTo>
                    <a:pt x="4475" y="6869"/>
                    <a:pt x="4475" y="7184"/>
                    <a:pt x="4475" y="7467"/>
                  </a:cubicBezTo>
                  <a:cubicBezTo>
                    <a:pt x="4475" y="7719"/>
                    <a:pt x="4506" y="7971"/>
                    <a:pt x="4538" y="8255"/>
                  </a:cubicBezTo>
                  <a:cubicBezTo>
                    <a:pt x="4317" y="8287"/>
                    <a:pt x="4033" y="8287"/>
                    <a:pt x="3781" y="8287"/>
                  </a:cubicBezTo>
                  <a:cubicBezTo>
                    <a:pt x="2269" y="8287"/>
                    <a:pt x="883" y="7656"/>
                    <a:pt x="883" y="7026"/>
                  </a:cubicBezTo>
                  <a:lnTo>
                    <a:pt x="883" y="5913"/>
                  </a:lnTo>
                  <a:close/>
                  <a:moveTo>
                    <a:pt x="851" y="8350"/>
                  </a:moveTo>
                  <a:cubicBezTo>
                    <a:pt x="1639" y="8917"/>
                    <a:pt x="2773" y="9106"/>
                    <a:pt x="3750" y="9106"/>
                  </a:cubicBezTo>
                  <a:cubicBezTo>
                    <a:pt x="4096" y="9106"/>
                    <a:pt x="4412" y="9074"/>
                    <a:pt x="4727" y="9043"/>
                  </a:cubicBezTo>
                  <a:cubicBezTo>
                    <a:pt x="4979" y="9547"/>
                    <a:pt x="5294" y="10019"/>
                    <a:pt x="5672" y="10397"/>
                  </a:cubicBezTo>
                  <a:cubicBezTo>
                    <a:pt x="5136" y="10649"/>
                    <a:pt x="4475" y="10775"/>
                    <a:pt x="3750" y="10775"/>
                  </a:cubicBezTo>
                  <a:cubicBezTo>
                    <a:pt x="2112" y="10775"/>
                    <a:pt x="851" y="10082"/>
                    <a:pt x="851" y="9547"/>
                  </a:cubicBezTo>
                  <a:lnTo>
                    <a:pt x="851" y="8350"/>
                  </a:lnTo>
                  <a:close/>
                  <a:moveTo>
                    <a:pt x="8570" y="4159"/>
                  </a:moveTo>
                  <a:cubicBezTo>
                    <a:pt x="10366" y="4159"/>
                    <a:pt x="11878" y="5640"/>
                    <a:pt x="11878" y="7467"/>
                  </a:cubicBezTo>
                  <a:cubicBezTo>
                    <a:pt x="11878" y="9263"/>
                    <a:pt x="10366" y="10775"/>
                    <a:pt x="8570" y="10775"/>
                  </a:cubicBezTo>
                  <a:cubicBezTo>
                    <a:pt x="6743" y="10775"/>
                    <a:pt x="5262" y="9263"/>
                    <a:pt x="5262" y="7467"/>
                  </a:cubicBezTo>
                  <a:cubicBezTo>
                    <a:pt x="5262" y="5609"/>
                    <a:pt x="6743" y="4159"/>
                    <a:pt x="8570" y="4159"/>
                  </a:cubicBezTo>
                  <a:close/>
                  <a:moveTo>
                    <a:pt x="3781" y="1"/>
                  </a:moveTo>
                  <a:cubicBezTo>
                    <a:pt x="1797" y="1"/>
                    <a:pt x="64" y="851"/>
                    <a:pt x="64" y="2112"/>
                  </a:cubicBezTo>
                  <a:lnTo>
                    <a:pt x="64" y="9547"/>
                  </a:lnTo>
                  <a:cubicBezTo>
                    <a:pt x="1" y="10082"/>
                    <a:pt x="442" y="10649"/>
                    <a:pt x="1230" y="11027"/>
                  </a:cubicBezTo>
                  <a:cubicBezTo>
                    <a:pt x="1891" y="11405"/>
                    <a:pt x="2805" y="11563"/>
                    <a:pt x="3750" y="11563"/>
                  </a:cubicBezTo>
                  <a:cubicBezTo>
                    <a:pt x="4790" y="11563"/>
                    <a:pt x="5735" y="11311"/>
                    <a:pt x="6428" y="10964"/>
                  </a:cubicBezTo>
                  <a:cubicBezTo>
                    <a:pt x="7058" y="11342"/>
                    <a:pt x="7814" y="11563"/>
                    <a:pt x="8602" y="11563"/>
                  </a:cubicBezTo>
                  <a:cubicBezTo>
                    <a:pt x="10870" y="11563"/>
                    <a:pt x="12729" y="9704"/>
                    <a:pt x="12729" y="7404"/>
                  </a:cubicBezTo>
                  <a:cubicBezTo>
                    <a:pt x="12729" y="5136"/>
                    <a:pt x="10870" y="3277"/>
                    <a:pt x="8602" y="3277"/>
                  </a:cubicBezTo>
                  <a:cubicBezTo>
                    <a:pt x="8192" y="3277"/>
                    <a:pt x="7846" y="3309"/>
                    <a:pt x="7499" y="3435"/>
                  </a:cubicBezTo>
                  <a:lnTo>
                    <a:pt x="7499" y="2049"/>
                  </a:lnTo>
                  <a:cubicBezTo>
                    <a:pt x="7499" y="1481"/>
                    <a:pt x="7058" y="914"/>
                    <a:pt x="6302" y="536"/>
                  </a:cubicBezTo>
                  <a:cubicBezTo>
                    <a:pt x="5640" y="158"/>
                    <a:pt x="4727" y="1"/>
                    <a:pt x="37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" name="Google Shape;11536;p78">
              <a:extLst>
                <a:ext uri="{FF2B5EF4-FFF2-40B4-BE49-F238E27FC236}">
                  <a16:creationId xmlns:a16="http://schemas.microsoft.com/office/drawing/2014/main" xmlns="" id="{DE0A608B-0261-4B58-B57D-8F36764AE3FF}"/>
                </a:ext>
              </a:extLst>
            </p:cNvPr>
            <p:cNvSpPr/>
            <p:nvPr/>
          </p:nvSpPr>
          <p:spPr>
            <a:xfrm>
              <a:off x="-62335475" y="2804325"/>
              <a:ext cx="62250" cy="146525"/>
            </a:xfrm>
            <a:custGeom>
              <a:avLst/>
              <a:gdLst/>
              <a:ahLst/>
              <a:cxnLst/>
              <a:rect l="l" t="t" r="r" b="b"/>
              <a:pathLst>
                <a:path w="2490" h="5861" extrusionOk="0">
                  <a:moveTo>
                    <a:pt x="1261" y="0"/>
                  </a:moveTo>
                  <a:cubicBezTo>
                    <a:pt x="1009" y="0"/>
                    <a:pt x="820" y="189"/>
                    <a:pt x="820" y="410"/>
                  </a:cubicBezTo>
                  <a:lnTo>
                    <a:pt x="820" y="694"/>
                  </a:lnTo>
                  <a:cubicBezTo>
                    <a:pt x="348" y="851"/>
                    <a:pt x="1" y="1324"/>
                    <a:pt x="1" y="1891"/>
                  </a:cubicBezTo>
                  <a:cubicBezTo>
                    <a:pt x="1" y="2552"/>
                    <a:pt x="537" y="2930"/>
                    <a:pt x="978" y="3245"/>
                  </a:cubicBezTo>
                  <a:cubicBezTo>
                    <a:pt x="1293" y="3497"/>
                    <a:pt x="1639" y="3718"/>
                    <a:pt x="1639" y="3970"/>
                  </a:cubicBezTo>
                  <a:cubicBezTo>
                    <a:pt x="1671" y="4254"/>
                    <a:pt x="1482" y="4411"/>
                    <a:pt x="1261" y="4411"/>
                  </a:cubicBezTo>
                  <a:cubicBezTo>
                    <a:pt x="1009" y="4411"/>
                    <a:pt x="820" y="4191"/>
                    <a:pt x="820" y="3970"/>
                  </a:cubicBezTo>
                  <a:cubicBezTo>
                    <a:pt x="820" y="3718"/>
                    <a:pt x="631" y="3529"/>
                    <a:pt x="411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8" y="4947"/>
                    <a:pt x="820" y="5136"/>
                  </a:cubicBezTo>
                  <a:lnTo>
                    <a:pt x="820" y="5419"/>
                  </a:lnTo>
                  <a:cubicBezTo>
                    <a:pt x="820" y="5671"/>
                    <a:pt x="1009" y="5860"/>
                    <a:pt x="1261" y="5860"/>
                  </a:cubicBezTo>
                  <a:cubicBezTo>
                    <a:pt x="1482" y="5860"/>
                    <a:pt x="1639" y="5671"/>
                    <a:pt x="1639" y="5419"/>
                  </a:cubicBezTo>
                  <a:lnTo>
                    <a:pt x="1639" y="5136"/>
                  </a:lnTo>
                  <a:cubicBezTo>
                    <a:pt x="2112" y="4978"/>
                    <a:pt x="2458" y="4506"/>
                    <a:pt x="2458" y="3970"/>
                  </a:cubicBezTo>
                  <a:cubicBezTo>
                    <a:pt x="2458" y="3308"/>
                    <a:pt x="1923" y="2899"/>
                    <a:pt x="1482" y="2584"/>
                  </a:cubicBezTo>
                  <a:cubicBezTo>
                    <a:pt x="1167" y="2363"/>
                    <a:pt x="820" y="2111"/>
                    <a:pt x="820" y="1891"/>
                  </a:cubicBezTo>
                  <a:cubicBezTo>
                    <a:pt x="820" y="1639"/>
                    <a:pt x="1009" y="1450"/>
                    <a:pt x="1261" y="1450"/>
                  </a:cubicBezTo>
                  <a:cubicBezTo>
                    <a:pt x="1482" y="1450"/>
                    <a:pt x="1639" y="1639"/>
                    <a:pt x="1639" y="1891"/>
                  </a:cubicBezTo>
                  <a:cubicBezTo>
                    <a:pt x="1639" y="2111"/>
                    <a:pt x="1860" y="2300"/>
                    <a:pt x="2049" y="2300"/>
                  </a:cubicBezTo>
                  <a:cubicBezTo>
                    <a:pt x="2269" y="2300"/>
                    <a:pt x="2490" y="2111"/>
                    <a:pt x="2490" y="1891"/>
                  </a:cubicBezTo>
                  <a:cubicBezTo>
                    <a:pt x="2490" y="1324"/>
                    <a:pt x="2112" y="883"/>
                    <a:pt x="1639" y="694"/>
                  </a:cubicBezTo>
                  <a:lnTo>
                    <a:pt x="1639" y="410"/>
                  </a:lnTo>
                  <a:cubicBezTo>
                    <a:pt x="1639" y="189"/>
                    <a:pt x="1450" y="0"/>
                    <a:pt x="126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88" name="Google Shape;11537;p78">
            <a:extLst>
              <a:ext uri="{FF2B5EF4-FFF2-40B4-BE49-F238E27FC236}">
                <a16:creationId xmlns:a16="http://schemas.microsoft.com/office/drawing/2014/main" xmlns="" id="{B4100642-4041-48C8-8CAE-263A5A518C70}"/>
              </a:ext>
            </a:extLst>
          </p:cNvPr>
          <p:cNvGrpSpPr/>
          <p:nvPr userDrawn="1"/>
        </p:nvGrpSpPr>
        <p:grpSpPr>
          <a:xfrm>
            <a:off x="2648986" y="2960912"/>
            <a:ext cx="309793" cy="365344"/>
            <a:chOff x="-60597975" y="1939525"/>
            <a:chExt cx="267825" cy="315850"/>
          </a:xfrm>
        </p:grpSpPr>
        <p:sp>
          <p:nvSpPr>
            <p:cNvPr id="389" name="Google Shape;11538;p78">
              <a:extLst>
                <a:ext uri="{FF2B5EF4-FFF2-40B4-BE49-F238E27FC236}">
                  <a16:creationId xmlns:a16="http://schemas.microsoft.com/office/drawing/2014/main" xmlns="" id="{A362498E-96B4-4DF9-A39A-85B78ADC5D39}"/>
                </a:ext>
              </a:extLst>
            </p:cNvPr>
            <p:cNvSpPr/>
            <p:nvPr/>
          </p:nvSpPr>
          <p:spPr>
            <a:xfrm>
              <a:off x="-60597975" y="1939525"/>
              <a:ext cx="267825" cy="315850"/>
            </a:xfrm>
            <a:custGeom>
              <a:avLst/>
              <a:gdLst/>
              <a:ahLst/>
              <a:cxnLst/>
              <a:rect l="l" t="t" r="r" b="b"/>
              <a:pathLst>
                <a:path w="10713" h="12634" extrusionOk="0">
                  <a:moveTo>
                    <a:pt x="7436" y="788"/>
                  </a:moveTo>
                  <a:lnTo>
                    <a:pt x="7436" y="1859"/>
                  </a:lnTo>
                  <a:cubicBezTo>
                    <a:pt x="7310" y="1733"/>
                    <a:pt x="7247" y="1607"/>
                    <a:pt x="6995" y="1607"/>
                  </a:cubicBezTo>
                  <a:cubicBezTo>
                    <a:pt x="6806" y="1607"/>
                    <a:pt x="6743" y="1733"/>
                    <a:pt x="6617" y="1859"/>
                  </a:cubicBezTo>
                  <a:lnTo>
                    <a:pt x="6617" y="788"/>
                  </a:lnTo>
                  <a:close/>
                  <a:moveTo>
                    <a:pt x="9515" y="788"/>
                  </a:moveTo>
                  <a:cubicBezTo>
                    <a:pt x="9767" y="788"/>
                    <a:pt x="9925" y="977"/>
                    <a:pt x="9925" y="1197"/>
                  </a:cubicBezTo>
                  <a:lnTo>
                    <a:pt x="9925" y="4222"/>
                  </a:lnTo>
                  <a:lnTo>
                    <a:pt x="2490" y="4222"/>
                  </a:lnTo>
                  <a:lnTo>
                    <a:pt x="2490" y="788"/>
                  </a:lnTo>
                  <a:lnTo>
                    <a:pt x="5798" y="788"/>
                  </a:lnTo>
                  <a:lnTo>
                    <a:pt x="5798" y="2867"/>
                  </a:lnTo>
                  <a:cubicBezTo>
                    <a:pt x="5798" y="3119"/>
                    <a:pt x="5980" y="3287"/>
                    <a:pt x="6185" y="3287"/>
                  </a:cubicBezTo>
                  <a:cubicBezTo>
                    <a:pt x="6288" y="3287"/>
                    <a:pt x="6396" y="3245"/>
                    <a:pt x="6491" y="3151"/>
                  </a:cubicBezTo>
                  <a:lnTo>
                    <a:pt x="7058" y="2615"/>
                  </a:lnTo>
                  <a:lnTo>
                    <a:pt x="7594" y="3151"/>
                  </a:lnTo>
                  <a:cubicBezTo>
                    <a:pt x="7688" y="3245"/>
                    <a:pt x="7800" y="3287"/>
                    <a:pt x="7907" y="3287"/>
                  </a:cubicBezTo>
                  <a:cubicBezTo>
                    <a:pt x="8122" y="3287"/>
                    <a:pt x="8318" y="3119"/>
                    <a:pt x="8318" y="2867"/>
                  </a:cubicBezTo>
                  <a:lnTo>
                    <a:pt x="8318" y="788"/>
                  </a:lnTo>
                  <a:close/>
                  <a:moveTo>
                    <a:pt x="9925" y="5041"/>
                  </a:moveTo>
                  <a:lnTo>
                    <a:pt x="9925" y="8349"/>
                  </a:lnTo>
                  <a:lnTo>
                    <a:pt x="2490" y="8349"/>
                  </a:lnTo>
                  <a:lnTo>
                    <a:pt x="2490" y="5041"/>
                  </a:lnTo>
                  <a:close/>
                  <a:moveTo>
                    <a:pt x="9925" y="9168"/>
                  </a:moveTo>
                  <a:lnTo>
                    <a:pt x="9925" y="11373"/>
                  </a:lnTo>
                  <a:cubicBezTo>
                    <a:pt x="9925" y="11625"/>
                    <a:pt x="9736" y="11783"/>
                    <a:pt x="9515" y="11783"/>
                  </a:cubicBezTo>
                  <a:lnTo>
                    <a:pt x="2490" y="11783"/>
                  </a:lnTo>
                  <a:lnTo>
                    <a:pt x="2490" y="9168"/>
                  </a:lnTo>
                  <a:close/>
                  <a:moveTo>
                    <a:pt x="1639" y="788"/>
                  </a:moveTo>
                  <a:lnTo>
                    <a:pt x="1639" y="11814"/>
                  </a:lnTo>
                  <a:lnTo>
                    <a:pt x="820" y="11814"/>
                  </a:lnTo>
                  <a:lnTo>
                    <a:pt x="820" y="788"/>
                  </a:lnTo>
                  <a:close/>
                  <a:moveTo>
                    <a:pt x="379" y="0"/>
                  </a:moveTo>
                  <a:cubicBezTo>
                    <a:pt x="158" y="0"/>
                    <a:pt x="1" y="189"/>
                    <a:pt x="1" y="410"/>
                  </a:cubicBezTo>
                  <a:lnTo>
                    <a:pt x="1" y="12256"/>
                  </a:lnTo>
                  <a:cubicBezTo>
                    <a:pt x="1" y="12445"/>
                    <a:pt x="190" y="12634"/>
                    <a:pt x="379" y="12634"/>
                  </a:cubicBezTo>
                  <a:lnTo>
                    <a:pt x="9484" y="12634"/>
                  </a:lnTo>
                  <a:cubicBezTo>
                    <a:pt x="10146" y="12634"/>
                    <a:pt x="10713" y="12098"/>
                    <a:pt x="10713" y="11436"/>
                  </a:cubicBezTo>
                  <a:lnTo>
                    <a:pt x="10713" y="1229"/>
                  </a:lnTo>
                  <a:cubicBezTo>
                    <a:pt x="10713" y="567"/>
                    <a:pt x="10177" y="0"/>
                    <a:pt x="948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" name="Google Shape;11539;p78">
              <a:extLst>
                <a:ext uri="{FF2B5EF4-FFF2-40B4-BE49-F238E27FC236}">
                  <a16:creationId xmlns:a16="http://schemas.microsoft.com/office/drawing/2014/main" xmlns="" id="{2805DD7A-6F09-4751-9FAA-B8FDD642C4EF}"/>
                </a:ext>
              </a:extLst>
            </p:cNvPr>
            <p:cNvSpPr/>
            <p:nvPr/>
          </p:nvSpPr>
          <p:spPr>
            <a:xfrm>
              <a:off x="-60494775" y="2097050"/>
              <a:ext cx="103175" cy="20500"/>
            </a:xfrm>
            <a:custGeom>
              <a:avLst/>
              <a:gdLst/>
              <a:ahLst/>
              <a:cxnLst/>
              <a:rect l="l" t="t" r="r" b="b"/>
              <a:pathLst>
                <a:path w="4127" h="820" extrusionOk="0">
                  <a:moveTo>
                    <a:pt x="410" y="0"/>
                  </a:moveTo>
                  <a:cubicBezTo>
                    <a:pt x="158" y="0"/>
                    <a:pt x="0" y="189"/>
                    <a:pt x="0" y="410"/>
                  </a:cubicBezTo>
                  <a:cubicBezTo>
                    <a:pt x="0" y="630"/>
                    <a:pt x="189" y="819"/>
                    <a:pt x="410" y="819"/>
                  </a:cubicBezTo>
                  <a:lnTo>
                    <a:pt x="3718" y="819"/>
                  </a:lnTo>
                  <a:cubicBezTo>
                    <a:pt x="3938" y="819"/>
                    <a:pt x="4127" y="630"/>
                    <a:pt x="4127" y="410"/>
                  </a:cubicBezTo>
                  <a:cubicBezTo>
                    <a:pt x="4127" y="158"/>
                    <a:pt x="3938" y="0"/>
                    <a:pt x="37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91" name="Google Shape;11540;p78">
            <a:extLst>
              <a:ext uri="{FF2B5EF4-FFF2-40B4-BE49-F238E27FC236}">
                <a16:creationId xmlns:a16="http://schemas.microsoft.com/office/drawing/2014/main" xmlns="" id="{83565C92-C474-46C5-B0D5-EC06C8D0B54F}"/>
              </a:ext>
            </a:extLst>
          </p:cNvPr>
          <p:cNvGrpSpPr/>
          <p:nvPr userDrawn="1"/>
        </p:nvGrpSpPr>
        <p:grpSpPr>
          <a:xfrm>
            <a:off x="2619389" y="3395337"/>
            <a:ext cx="368987" cy="368525"/>
            <a:chOff x="-60620800" y="2304600"/>
            <a:chExt cx="319000" cy="318600"/>
          </a:xfrm>
        </p:grpSpPr>
        <p:sp>
          <p:nvSpPr>
            <p:cNvPr id="392" name="Google Shape;11541;p78">
              <a:extLst>
                <a:ext uri="{FF2B5EF4-FFF2-40B4-BE49-F238E27FC236}">
                  <a16:creationId xmlns:a16="http://schemas.microsoft.com/office/drawing/2014/main" xmlns="" id="{EFA08819-7F98-4324-9F64-2F24A7DD89E7}"/>
                </a:ext>
              </a:extLst>
            </p:cNvPr>
            <p:cNvSpPr/>
            <p:nvPr/>
          </p:nvSpPr>
          <p:spPr>
            <a:xfrm>
              <a:off x="-60620800" y="2304600"/>
              <a:ext cx="319000" cy="318600"/>
            </a:xfrm>
            <a:custGeom>
              <a:avLst/>
              <a:gdLst/>
              <a:ahLst/>
              <a:cxnLst/>
              <a:rect l="l" t="t" r="r" b="b"/>
              <a:pathLst>
                <a:path w="12760" h="12744" extrusionOk="0">
                  <a:moveTo>
                    <a:pt x="10939" y="845"/>
                  </a:moveTo>
                  <a:cubicBezTo>
                    <a:pt x="10969" y="845"/>
                    <a:pt x="11001" y="853"/>
                    <a:pt x="11027" y="866"/>
                  </a:cubicBezTo>
                  <a:lnTo>
                    <a:pt x="11752" y="1276"/>
                  </a:lnTo>
                  <a:cubicBezTo>
                    <a:pt x="11783" y="1339"/>
                    <a:pt x="11815" y="1433"/>
                    <a:pt x="11783" y="1465"/>
                  </a:cubicBezTo>
                  <a:lnTo>
                    <a:pt x="11437" y="2063"/>
                  </a:lnTo>
                  <a:lnTo>
                    <a:pt x="10491" y="1496"/>
                  </a:lnTo>
                  <a:lnTo>
                    <a:pt x="10838" y="898"/>
                  </a:lnTo>
                  <a:cubicBezTo>
                    <a:pt x="10856" y="861"/>
                    <a:pt x="10897" y="845"/>
                    <a:pt x="10939" y="845"/>
                  </a:cubicBezTo>
                  <a:close/>
                  <a:moveTo>
                    <a:pt x="10050" y="2252"/>
                  </a:moveTo>
                  <a:lnTo>
                    <a:pt x="10995" y="2819"/>
                  </a:lnTo>
                  <a:lnTo>
                    <a:pt x="8916" y="6379"/>
                  </a:lnTo>
                  <a:lnTo>
                    <a:pt x="7971" y="5844"/>
                  </a:lnTo>
                  <a:lnTo>
                    <a:pt x="10050" y="2252"/>
                  </a:lnTo>
                  <a:close/>
                  <a:moveTo>
                    <a:pt x="7813" y="6663"/>
                  </a:moveTo>
                  <a:lnTo>
                    <a:pt x="8318" y="6978"/>
                  </a:lnTo>
                  <a:lnTo>
                    <a:pt x="7782" y="7324"/>
                  </a:lnTo>
                  <a:lnTo>
                    <a:pt x="7813" y="6663"/>
                  </a:lnTo>
                  <a:close/>
                  <a:moveTo>
                    <a:pt x="11342" y="5245"/>
                  </a:moveTo>
                  <a:cubicBezTo>
                    <a:pt x="11594" y="5245"/>
                    <a:pt x="11752" y="5434"/>
                    <a:pt x="11752" y="5686"/>
                  </a:cubicBezTo>
                  <a:lnTo>
                    <a:pt x="11752" y="11483"/>
                  </a:lnTo>
                  <a:cubicBezTo>
                    <a:pt x="11752" y="11704"/>
                    <a:pt x="11531" y="11893"/>
                    <a:pt x="11342" y="11893"/>
                  </a:cubicBezTo>
                  <a:lnTo>
                    <a:pt x="1197" y="11893"/>
                  </a:lnTo>
                  <a:cubicBezTo>
                    <a:pt x="945" y="11893"/>
                    <a:pt x="788" y="11704"/>
                    <a:pt x="788" y="11483"/>
                  </a:cubicBezTo>
                  <a:lnTo>
                    <a:pt x="788" y="5686"/>
                  </a:lnTo>
                  <a:cubicBezTo>
                    <a:pt x="788" y="5434"/>
                    <a:pt x="977" y="5245"/>
                    <a:pt x="1197" y="5245"/>
                  </a:cubicBezTo>
                  <a:lnTo>
                    <a:pt x="7372" y="5245"/>
                  </a:lnTo>
                  <a:lnTo>
                    <a:pt x="7057" y="5749"/>
                  </a:lnTo>
                  <a:cubicBezTo>
                    <a:pt x="7026" y="5812"/>
                    <a:pt x="7026" y="5875"/>
                    <a:pt x="7026" y="5970"/>
                  </a:cubicBezTo>
                  <a:lnTo>
                    <a:pt x="6900" y="7734"/>
                  </a:lnTo>
                  <a:lnTo>
                    <a:pt x="5545" y="7734"/>
                  </a:lnTo>
                  <a:cubicBezTo>
                    <a:pt x="5325" y="7734"/>
                    <a:pt x="5167" y="7923"/>
                    <a:pt x="5167" y="8175"/>
                  </a:cubicBezTo>
                  <a:cubicBezTo>
                    <a:pt x="5167" y="8396"/>
                    <a:pt x="5356" y="8585"/>
                    <a:pt x="5545" y="8585"/>
                  </a:cubicBezTo>
                  <a:lnTo>
                    <a:pt x="10523" y="8585"/>
                  </a:lnTo>
                  <a:cubicBezTo>
                    <a:pt x="10743" y="8585"/>
                    <a:pt x="10964" y="8396"/>
                    <a:pt x="10964" y="8175"/>
                  </a:cubicBezTo>
                  <a:cubicBezTo>
                    <a:pt x="10964" y="7923"/>
                    <a:pt x="10743" y="7734"/>
                    <a:pt x="10523" y="7734"/>
                  </a:cubicBezTo>
                  <a:lnTo>
                    <a:pt x="8633" y="7734"/>
                  </a:lnTo>
                  <a:lnTo>
                    <a:pt x="9294" y="7293"/>
                  </a:lnTo>
                  <a:cubicBezTo>
                    <a:pt x="9326" y="7261"/>
                    <a:pt x="9420" y="7230"/>
                    <a:pt x="9420" y="7135"/>
                  </a:cubicBezTo>
                  <a:lnTo>
                    <a:pt x="10523" y="5245"/>
                  </a:lnTo>
                  <a:close/>
                  <a:moveTo>
                    <a:pt x="10933" y="0"/>
                  </a:moveTo>
                  <a:cubicBezTo>
                    <a:pt x="10599" y="0"/>
                    <a:pt x="10280" y="175"/>
                    <a:pt x="10113" y="488"/>
                  </a:cubicBezTo>
                  <a:lnTo>
                    <a:pt x="9578" y="1433"/>
                  </a:lnTo>
                  <a:lnTo>
                    <a:pt x="7877" y="4395"/>
                  </a:lnTo>
                  <a:lnTo>
                    <a:pt x="1229" y="4395"/>
                  </a:lnTo>
                  <a:cubicBezTo>
                    <a:pt x="567" y="4395"/>
                    <a:pt x="0" y="4930"/>
                    <a:pt x="0" y="5592"/>
                  </a:cubicBezTo>
                  <a:lnTo>
                    <a:pt x="0" y="11483"/>
                  </a:lnTo>
                  <a:cubicBezTo>
                    <a:pt x="0" y="12145"/>
                    <a:pt x="567" y="12743"/>
                    <a:pt x="1229" y="12743"/>
                  </a:cubicBezTo>
                  <a:lnTo>
                    <a:pt x="11374" y="12743"/>
                  </a:lnTo>
                  <a:cubicBezTo>
                    <a:pt x="12067" y="12743"/>
                    <a:pt x="12602" y="12176"/>
                    <a:pt x="12602" y="11483"/>
                  </a:cubicBezTo>
                  <a:lnTo>
                    <a:pt x="12602" y="5686"/>
                  </a:lnTo>
                  <a:cubicBezTo>
                    <a:pt x="12602" y="5025"/>
                    <a:pt x="12067" y="4458"/>
                    <a:pt x="11374" y="4458"/>
                  </a:cubicBezTo>
                  <a:lnTo>
                    <a:pt x="11027" y="4458"/>
                  </a:lnTo>
                  <a:lnTo>
                    <a:pt x="12508" y="1937"/>
                  </a:lnTo>
                  <a:cubicBezTo>
                    <a:pt x="12760" y="1433"/>
                    <a:pt x="12602" y="835"/>
                    <a:pt x="12130" y="551"/>
                  </a:cubicBezTo>
                  <a:lnTo>
                    <a:pt x="11437" y="141"/>
                  </a:lnTo>
                  <a:cubicBezTo>
                    <a:pt x="11277" y="46"/>
                    <a:pt x="11103" y="0"/>
                    <a:pt x="109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3" name="Google Shape;11542;p78">
              <a:extLst>
                <a:ext uri="{FF2B5EF4-FFF2-40B4-BE49-F238E27FC236}">
                  <a16:creationId xmlns:a16="http://schemas.microsoft.com/office/drawing/2014/main" xmlns="" id="{8A73FBB2-D6DC-471E-B7EA-C08D2C4C1134}"/>
                </a:ext>
              </a:extLst>
            </p:cNvPr>
            <p:cNvSpPr/>
            <p:nvPr/>
          </p:nvSpPr>
          <p:spPr>
            <a:xfrm>
              <a:off x="-60491625" y="2560150"/>
              <a:ext cx="144925" cy="20525"/>
            </a:xfrm>
            <a:custGeom>
              <a:avLst/>
              <a:gdLst/>
              <a:ahLst/>
              <a:cxnLst/>
              <a:rect l="l" t="t" r="r" b="b"/>
              <a:pathLst>
                <a:path w="5797" h="821" extrusionOk="0">
                  <a:moveTo>
                    <a:pt x="378" y="1"/>
                  </a:moveTo>
                  <a:cubicBezTo>
                    <a:pt x="158" y="1"/>
                    <a:pt x="0" y="190"/>
                    <a:pt x="0" y="411"/>
                  </a:cubicBezTo>
                  <a:cubicBezTo>
                    <a:pt x="0" y="663"/>
                    <a:pt x="189" y="820"/>
                    <a:pt x="378" y="820"/>
                  </a:cubicBezTo>
                  <a:lnTo>
                    <a:pt x="5356" y="820"/>
                  </a:lnTo>
                  <a:cubicBezTo>
                    <a:pt x="5576" y="820"/>
                    <a:pt x="5797" y="631"/>
                    <a:pt x="5797" y="411"/>
                  </a:cubicBezTo>
                  <a:cubicBezTo>
                    <a:pt x="5797" y="190"/>
                    <a:pt x="5576" y="1"/>
                    <a:pt x="5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4" name="Google Shape;11543;p78">
              <a:extLst>
                <a:ext uri="{FF2B5EF4-FFF2-40B4-BE49-F238E27FC236}">
                  <a16:creationId xmlns:a16="http://schemas.microsoft.com/office/drawing/2014/main" xmlns="" id="{A670DAC8-CC5A-41EB-976B-EE5BBE6070B9}"/>
                </a:ext>
              </a:extLst>
            </p:cNvPr>
            <p:cNvSpPr/>
            <p:nvPr/>
          </p:nvSpPr>
          <p:spPr>
            <a:xfrm>
              <a:off x="-60573550" y="2445950"/>
              <a:ext cx="62250" cy="146525"/>
            </a:xfrm>
            <a:custGeom>
              <a:avLst/>
              <a:gdLst/>
              <a:ahLst/>
              <a:cxnLst/>
              <a:rect l="l" t="t" r="r" b="b"/>
              <a:pathLst>
                <a:path w="2490" h="5861" extrusionOk="0">
                  <a:moveTo>
                    <a:pt x="1229" y="1"/>
                  </a:moveTo>
                  <a:cubicBezTo>
                    <a:pt x="977" y="1"/>
                    <a:pt x="820" y="190"/>
                    <a:pt x="820" y="410"/>
                  </a:cubicBezTo>
                  <a:lnTo>
                    <a:pt x="820" y="694"/>
                  </a:lnTo>
                  <a:cubicBezTo>
                    <a:pt x="347" y="851"/>
                    <a:pt x="1" y="1324"/>
                    <a:pt x="1" y="1891"/>
                  </a:cubicBezTo>
                  <a:cubicBezTo>
                    <a:pt x="1" y="2553"/>
                    <a:pt x="568" y="2931"/>
                    <a:pt x="977" y="3246"/>
                  </a:cubicBezTo>
                  <a:cubicBezTo>
                    <a:pt x="1292" y="3498"/>
                    <a:pt x="1670" y="3718"/>
                    <a:pt x="1670" y="3970"/>
                  </a:cubicBezTo>
                  <a:cubicBezTo>
                    <a:pt x="1670" y="4191"/>
                    <a:pt x="1450" y="4348"/>
                    <a:pt x="1229" y="4348"/>
                  </a:cubicBezTo>
                  <a:cubicBezTo>
                    <a:pt x="977" y="4348"/>
                    <a:pt x="820" y="4159"/>
                    <a:pt x="820" y="3970"/>
                  </a:cubicBezTo>
                  <a:cubicBezTo>
                    <a:pt x="820" y="3718"/>
                    <a:pt x="631" y="3529"/>
                    <a:pt x="442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7" y="4947"/>
                    <a:pt x="820" y="5136"/>
                  </a:cubicBezTo>
                  <a:lnTo>
                    <a:pt x="820" y="5420"/>
                  </a:lnTo>
                  <a:cubicBezTo>
                    <a:pt x="820" y="5672"/>
                    <a:pt x="1040" y="5861"/>
                    <a:pt x="1229" y="5861"/>
                  </a:cubicBezTo>
                  <a:cubicBezTo>
                    <a:pt x="1450" y="5861"/>
                    <a:pt x="1670" y="5672"/>
                    <a:pt x="1670" y="5420"/>
                  </a:cubicBezTo>
                  <a:lnTo>
                    <a:pt x="1670" y="5136"/>
                  </a:lnTo>
                  <a:cubicBezTo>
                    <a:pt x="2143" y="4979"/>
                    <a:pt x="2489" y="4506"/>
                    <a:pt x="2489" y="3970"/>
                  </a:cubicBezTo>
                  <a:cubicBezTo>
                    <a:pt x="2489" y="3309"/>
                    <a:pt x="1922" y="2899"/>
                    <a:pt x="1513" y="2584"/>
                  </a:cubicBezTo>
                  <a:cubicBezTo>
                    <a:pt x="1198" y="2364"/>
                    <a:pt x="820" y="2112"/>
                    <a:pt x="820" y="1891"/>
                  </a:cubicBezTo>
                  <a:cubicBezTo>
                    <a:pt x="788" y="1639"/>
                    <a:pt x="977" y="1450"/>
                    <a:pt x="1229" y="1450"/>
                  </a:cubicBezTo>
                  <a:cubicBezTo>
                    <a:pt x="1450" y="1450"/>
                    <a:pt x="1670" y="1639"/>
                    <a:pt x="1670" y="1891"/>
                  </a:cubicBezTo>
                  <a:cubicBezTo>
                    <a:pt x="1670" y="2112"/>
                    <a:pt x="1859" y="2269"/>
                    <a:pt x="2048" y="2269"/>
                  </a:cubicBezTo>
                  <a:cubicBezTo>
                    <a:pt x="2300" y="2269"/>
                    <a:pt x="2489" y="2080"/>
                    <a:pt x="2489" y="1891"/>
                  </a:cubicBezTo>
                  <a:cubicBezTo>
                    <a:pt x="2489" y="1324"/>
                    <a:pt x="2143" y="883"/>
                    <a:pt x="1670" y="694"/>
                  </a:cubicBezTo>
                  <a:lnTo>
                    <a:pt x="1670" y="410"/>
                  </a:lnTo>
                  <a:cubicBezTo>
                    <a:pt x="1670" y="190"/>
                    <a:pt x="1450" y="1"/>
                    <a:pt x="12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95" name="Google Shape;11544;p78">
            <a:extLst>
              <a:ext uri="{FF2B5EF4-FFF2-40B4-BE49-F238E27FC236}">
                <a16:creationId xmlns:a16="http://schemas.microsoft.com/office/drawing/2014/main" xmlns="" id="{34957448-080F-42BD-8854-E6523F5C8E93}"/>
              </a:ext>
            </a:extLst>
          </p:cNvPr>
          <p:cNvGrpSpPr/>
          <p:nvPr userDrawn="1"/>
        </p:nvGrpSpPr>
        <p:grpSpPr>
          <a:xfrm>
            <a:off x="2620748" y="3890988"/>
            <a:ext cx="366269" cy="262426"/>
            <a:chOff x="-60621600" y="2716100"/>
            <a:chExt cx="316650" cy="226875"/>
          </a:xfrm>
        </p:grpSpPr>
        <p:sp>
          <p:nvSpPr>
            <p:cNvPr id="396" name="Google Shape;11545;p78">
              <a:extLst>
                <a:ext uri="{FF2B5EF4-FFF2-40B4-BE49-F238E27FC236}">
                  <a16:creationId xmlns:a16="http://schemas.microsoft.com/office/drawing/2014/main" xmlns="" id="{6459CD75-26AB-4E4A-BCF8-8D12B6754ED1}"/>
                </a:ext>
              </a:extLst>
            </p:cNvPr>
            <p:cNvSpPr/>
            <p:nvPr/>
          </p:nvSpPr>
          <p:spPr>
            <a:xfrm>
              <a:off x="-60621600" y="2716100"/>
              <a:ext cx="316650" cy="226875"/>
            </a:xfrm>
            <a:custGeom>
              <a:avLst/>
              <a:gdLst/>
              <a:ahLst/>
              <a:cxnLst/>
              <a:rect l="l" t="t" r="r" b="b"/>
              <a:pathLst>
                <a:path w="12666" h="9075" extrusionOk="0">
                  <a:moveTo>
                    <a:pt x="11374" y="789"/>
                  </a:moveTo>
                  <a:cubicBezTo>
                    <a:pt x="11626" y="789"/>
                    <a:pt x="11815" y="1009"/>
                    <a:pt x="11815" y="1230"/>
                  </a:cubicBezTo>
                  <a:lnTo>
                    <a:pt x="11815" y="1671"/>
                  </a:lnTo>
                  <a:lnTo>
                    <a:pt x="788" y="1671"/>
                  </a:lnTo>
                  <a:lnTo>
                    <a:pt x="788" y="1230"/>
                  </a:lnTo>
                  <a:cubicBezTo>
                    <a:pt x="788" y="1009"/>
                    <a:pt x="977" y="789"/>
                    <a:pt x="1166" y="789"/>
                  </a:cubicBezTo>
                  <a:close/>
                  <a:moveTo>
                    <a:pt x="11815" y="2490"/>
                  </a:moveTo>
                  <a:lnTo>
                    <a:pt x="11815" y="7877"/>
                  </a:lnTo>
                  <a:cubicBezTo>
                    <a:pt x="11815" y="8129"/>
                    <a:pt x="11626" y="8318"/>
                    <a:pt x="11374" y="8318"/>
                  </a:cubicBezTo>
                  <a:lnTo>
                    <a:pt x="1166" y="8318"/>
                  </a:lnTo>
                  <a:cubicBezTo>
                    <a:pt x="946" y="8318"/>
                    <a:pt x="788" y="8129"/>
                    <a:pt x="788" y="7877"/>
                  </a:cubicBezTo>
                  <a:lnTo>
                    <a:pt x="788" y="2490"/>
                  </a:lnTo>
                  <a:close/>
                  <a:moveTo>
                    <a:pt x="1229" y="1"/>
                  </a:moveTo>
                  <a:cubicBezTo>
                    <a:pt x="536" y="1"/>
                    <a:pt x="1" y="568"/>
                    <a:pt x="1" y="1230"/>
                  </a:cubicBezTo>
                  <a:lnTo>
                    <a:pt x="1" y="7846"/>
                  </a:lnTo>
                  <a:cubicBezTo>
                    <a:pt x="1" y="8507"/>
                    <a:pt x="536" y="9074"/>
                    <a:pt x="1229" y="9074"/>
                  </a:cubicBezTo>
                  <a:lnTo>
                    <a:pt x="11406" y="9074"/>
                  </a:lnTo>
                  <a:cubicBezTo>
                    <a:pt x="12099" y="9074"/>
                    <a:pt x="12666" y="8507"/>
                    <a:pt x="12666" y="7846"/>
                  </a:cubicBezTo>
                  <a:lnTo>
                    <a:pt x="12666" y="1230"/>
                  </a:lnTo>
                  <a:cubicBezTo>
                    <a:pt x="12634" y="568"/>
                    <a:pt x="12099" y="1"/>
                    <a:pt x="114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" name="Google Shape;11546;p78">
              <a:extLst>
                <a:ext uri="{FF2B5EF4-FFF2-40B4-BE49-F238E27FC236}">
                  <a16:creationId xmlns:a16="http://schemas.microsoft.com/office/drawing/2014/main" xmlns="" id="{05EEB7A9-DCE5-4FDC-BC8F-DE50DA0A38D4}"/>
                </a:ext>
              </a:extLst>
            </p:cNvPr>
            <p:cNvSpPr/>
            <p:nvPr/>
          </p:nvSpPr>
          <p:spPr>
            <a:xfrm>
              <a:off x="-60546775" y="2798025"/>
              <a:ext cx="166225" cy="104775"/>
            </a:xfrm>
            <a:custGeom>
              <a:avLst/>
              <a:gdLst/>
              <a:ahLst/>
              <a:cxnLst/>
              <a:rect l="l" t="t" r="r" b="b"/>
              <a:pathLst>
                <a:path w="6649" h="4191" extrusionOk="0">
                  <a:moveTo>
                    <a:pt x="2080" y="883"/>
                  </a:moveTo>
                  <a:cubicBezTo>
                    <a:pt x="2332" y="883"/>
                    <a:pt x="2553" y="946"/>
                    <a:pt x="2805" y="1072"/>
                  </a:cubicBezTo>
                  <a:cubicBezTo>
                    <a:pt x="2647" y="1387"/>
                    <a:pt x="2521" y="1733"/>
                    <a:pt x="2521" y="2080"/>
                  </a:cubicBezTo>
                  <a:cubicBezTo>
                    <a:pt x="2521" y="2489"/>
                    <a:pt x="2647" y="2804"/>
                    <a:pt x="2805" y="3119"/>
                  </a:cubicBezTo>
                  <a:cubicBezTo>
                    <a:pt x="2584" y="3245"/>
                    <a:pt x="2364" y="3308"/>
                    <a:pt x="2080" y="3308"/>
                  </a:cubicBezTo>
                  <a:cubicBezTo>
                    <a:pt x="1418" y="3308"/>
                    <a:pt x="820" y="2741"/>
                    <a:pt x="820" y="2048"/>
                  </a:cubicBezTo>
                  <a:cubicBezTo>
                    <a:pt x="820" y="1418"/>
                    <a:pt x="1418" y="883"/>
                    <a:pt x="2080" y="883"/>
                  </a:cubicBezTo>
                  <a:close/>
                  <a:moveTo>
                    <a:pt x="4569" y="883"/>
                  </a:moveTo>
                  <a:cubicBezTo>
                    <a:pt x="5231" y="883"/>
                    <a:pt x="5798" y="1418"/>
                    <a:pt x="5798" y="2080"/>
                  </a:cubicBezTo>
                  <a:cubicBezTo>
                    <a:pt x="5798" y="2741"/>
                    <a:pt x="5231" y="3340"/>
                    <a:pt x="4569" y="3340"/>
                  </a:cubicBezTo>
                  <a:cubicBezTo>
                    <a:pt x="3907" y="3340"/>
                    <a:pt x="3340" y="2804"/>
                    <a:pt x="3340" y="2080"/>
                  </a:cubicBezTo>
                  <a:cubicBezTo>
                    <a:pt x="3309" y="1418"/>
                    <a:pt x="3907" y="883"/>
                    <a:pt x="4569" y="883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6"/>
                    <a:pt x="1" y="2080"/>
                  </a:cubicBezTo>
                  <a:cubicBezTo>
                    <a:pt x="1" y="3245"/>
                    <a:pt x="946" y="4191"/>
                    <a:pt x="2080" y="4191"/>
                  </a:cubicBezTo>
                  <a:cubicBezTo>
                    <a:pt x="2521" y="4191"/>
                    <a:pt x="2962" y="4033"/>
                    <a:pt x="3340" y="3749"/>
                  </a:cubicBezTo>
                  <a:cubicBezTo>
                    <a:pt x="3687" y="4033"/>
                    <a:pt x="4128" y="4191"/>
                    <a:pt x="4569" y="4191"/>
                  </a:cubicBezTo>
                  <a:cubicBezTo>
                    <a:pt x="5703" y="4191"/>
                    <a:pt x="6648" y="3245"/>
                    <a:pt x="6648" y="2080"/>
                  </a:cubicBezTo>
                  <a:cubicBezTo>
                    <a:pt x="6648" y="946"/>
                    <a:pt x="5703" y="0"/>
                    <a:pt x="4569" y="0"/>
                  </a:cubicBezTo>
                  <a:cubicBezTo>
                    <a:pt x="4096" y="0"/>
                    <a:pt x="3655" y="158"/>
                    <a:pt x="3340" y="441"/>
                  </a:cubicBezTo>
                  <a:cubicBezTo>
                    <a:pt x="2994" y="158"/>
                    <a:pt x="2553" y="0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98" name="Google Shape;11547;p78">
            <a:extLst>
              <a:ext uri="{FF2B5EF4-FFF2-40B4-BE49-F238E27FC236}">
                <a16:creationId xmlns:a16="http://schemas.microsoft.com/office/drawing/2014/main" xmlns="" id="{EAB5C837-E16D-4E39-B79F-060F5C80D6E6}"/>
              </a:ext>
            </a:extLst>
          </p:cNvPr>
          <p:cNvGrpSpPr/>
          <p:nvPr userDrawn="1"/>
        </p:nvGrpSpPr>
        <p:grpSpPr>
          <a:xfrm>
            <a:off x="3957965" y="3839081"/>
            <a:ext cx="358056" cy="366240"/>
            <a:chOff x="-59475600" y="2658625"/>
            <a:chExt cx="309550" cy="316625"/>
          </a:xfrm>
        </p:grpSpPr>
        <p:sp>
          <p:nvSpPr>
            <p:cNvPr id="399" name="Google Shape;11548;p78">
              <a:extLst>
                <a:ext uri="{FF2B5EF4-FFF2-40B4-BE49-F238E27FC236}">
                  <a16:creationId xmlns:a16="http://schemas.microsoft.com/office/drawing/2014/main" xmlns="" id="{8B306042-E17C-4D1A-9D6A-BD2E0131DEDA}"/>
                </a:ext>
              </a:extLst>
            </p:cNvPr>
            <p:cNvSpPr/>
            <p:nvPr/>
          </p:nvSpPr>
          <p:spPr>
            <a:xfrm>
              <a:off x="-59427550" y="291302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410" y="788"/>
                  </a:cubicBezTo>
                  <a:cubicBezTo>
                    <a:pt x="630" y="788"/>
                    <a:pt x="788" y="630"/>
                    <a:pt x="788" y="410"/>
                  </a:cubicBezTo>
                  <a:cubicBezTo>
                    <a:pt x="788" y="189"/>
                    <a:pt x="630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" name="Google Shape;11549;p78">
              <a:extLst>
                <a:ext uri="{FF2B5EF4-FFF2-40B4-BE49-F238E27FC236}">
                  <a16:creationId xmlns:a16="http://schemas.microsoft.com/office/drawing/2014/main" xmlns="" id="{F2A0C95B-EE11-4FC8-97D7-915822C015C4}"/>
                </a:ext>
              </a:extLst>
            </p:cNvPr>
            <p:cNvSpPr/>
            <p:nvPr/>
          </p:nvSpPr>
          <p:spPr>
            <a:xfrm>
              <a:off x="-59428350" y="2699575"/>
              <a:ext cx="20500" cy="152825"/>
            </a:xfrm>
            <a:custGeom>
              <a:avLst/>
              <a:gdLst/>
              <a:ahLst/>
              <a:cxnLst/>
              <a:rect l="l" t="t" r="r" b="b"/>
              <a:pathLst>
                <a:path w="820" h="6113" extrusionOk="0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671"/>
                  </a:lnTo>
                  <a:cubicBezTo>
                    <a:pt x="1" y="5923"/>
                    <a:pt x="190" y="6112"/>
                    <a:pt x="442" y="6112"/>
                  </a:cubicBezTo>
                  <a:cubicBezTo>
                    <a:pt x="662" y="6112"/>
                    <a:pt x="820" y="5923"/>
                    <a:pt x="820" y="5671"/>
                  </a:cubicBezTo>
                  <a:lnTo>
                    <a:pt x="820" y="410"/>
                  </a:lnTo>
                  <a:cubicBezTo>
                    <a:pt x="820" y="158"/>
                    <a:pt x="631" y="0"/>
                    <a:pt x="4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" name="Google Shape;11550;p78">
              <a:extLst>
                <a:ext uri="{FF2B5EF4-FFF2-40B4-BE49-F238E27FC236}">
                  <a16:creationId xmlns:a16="http://schemas.microsoft.com/office/drawing/2014/main" xmlns="" id="{BB92D669-AFC9-4FB7-9388-998942F9E9AD}"/>
                </a:ext>
              </a:extLst>
            </p:cNvPr>
            <p:cNvSpPr/>
            <p:nvPr/>
          </p:nvSpPr>
          <p:spPr>
            <a:xfrm>
              <a:off x="-59330675" y="291302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378" y="0"/>
                  </a:moveTo>
                  <a:cubicBezTo>
                    <a:pt x="158" y="0"/>
                    <a:pt x="0" y="189"/>
                    <a:pt x="0" y="410"/>
                  </a:cubicBezTo>
                  <a:cubicBezTo>
                    <a:pt x="0" y="630"/>
                    <a:pt x="158" y="788"/>
                    <a:pt x="378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3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2" name="Google Shape;11551;p78">
              <a:extLst>
                <a:ext uri="{FF2B5EF4-FFF2-40B4-BE49-F238E27FC236}">
                  <a16:creationId xmlns:a16="http://schemas.microsoft.com/office/drawing/2014/main" xmlns="" id="{557C3D56-B010-4713-8B4B-E6400E8E250A}"/>
                </a:ext>
              </a:extLst>
            </p:cNvPr>
            <p:cNvSpPr/>
            <p:nvPr/>
          </p:nvSpPr>
          <p:spPr>
            <a:xfrm>
              <a:off x="-59330675" y="2699575"/>
              <a:ext cx="20500" cy="152825"/>
            </a:xfrm>
            <a:custGeom>
              <a:avLst/>
              <a:gdLst/>
              <a:ahLst/>
              <a:cxnLst/>
              <a:rect l="l" t="t" r="r" b="b"/>
              <a:pathLst>
                <a:path w="820" h="6113" extrusionOk="0">
                  <a:moveTo>
                    <a:pt x="378" y="0"/>
                  </a:moveTo>
                  <a:cubicBezTo>
                    <a:pt x="158" y="0"/>
                    <a:pt x="0" y="189"/>
                    <a:pt x="0" y="441"/>
                  </a:cubicBezTo>
                  <a:lnTo>
                    <a:pt x="0" y="5671"/>
                  </a:lnTo>
                  <a:cubicBezTo>
                    <a:pt x="0" y="5923"/>
                    <a:pt x="189" y="6112"/>
                    <a:pt x="378" y="6112"/>
                  </a:cubicBezTo>
                  <a:cubicBezTo>
                    <a:pt x="630" y="6112"/>
                    <a:pt x="820" y="5923"/>
                    <a:pt x="820" y="5671"/>
                  </a:cubicBezTo>
                  <a:lnTo>
                    <a:pt x="820" y="410"/>
                  </a:lnTo>
                  <a:cubicBezTo>
                    <a:pt x="788" y="158"/>
                    <a:pt x="567" y="0"/>
                    <a:pt x="3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3" name="Google Shape;11552;p78">
              <a:extLst>
                <a:ext uri="{FF2B5EF4-FFF2-40B4-BE49-F238E27FC236}">
                  <a16:creationId xmlns:a16="http://schemas.microsoft.com/office/drawing/2014/main" xmlns="" id="{AB3186F0-F2C5-4995-BE8C-EDE8E3FD947A}"/>
                </a:ext>
              </a:extLst>
            </p:cNvPr>
            <p:cNvSpPr/>
            <p:nvPr/>
          </p:nvSpPr>
          <p:spPr>
            <a:xfrm>
              <a:off x="-59475600" y="2658625"/>
              <a:ext cx="309550" cy="316625"/>
            </a:xfrm>
            <a:custGeom>
              <a:avLst/>
              <a:gdLst/>
              <a:ahLst/>
              <a:cxnLst/>
              <a:rect l="l" t="t" r="r" b="b"/>
              <a:pathLst>
                <a:path w="12382" h="12665" extrusionOk="0">
                  <a:moveTo>
                    <a:pt x="3372" y="788"/>
                  </a:moveTo>
                  <a:cubicBezTo>
                    <a:pt x="3624" y="788"/>
                    <a:pt x="3813" y="977"/>
                    <a:pt x="3813" y="1197"/>
                  </a:cubicBezTo>
                  <a:lnTo>
                    <a:pt x="3813" y="8538"/>
                  </a:lnTo>
                  <a:lnTo>
                    <a:pt x="788" y="8538"/>
                  </a:lnTo>
                  <a:lnTo>
                    <a:pt x="788" y="1197"/>
                  </a:lnTo>
                  <a:cubicBezTo>
                    <a:pt x="788" y="977"/>
                    <a:pt x="977" y="788"/>
                    <a:pt x="1166" y="788"/>
                  </a:cubicBezTo>
                  <a:close/>
                  <a:moveTo>
                    <a:pt x="7278" y="788"/>
                  </a:moveTo>
                  <a:cubicBezTo>
                    <a:pt x="7530" y="788"/>
                    <a:pt x="7688" y="977"/>
                    <a:pt x="7688" y="1197"/>
                  </a:cubicBezTo>
                  <a:lnTo>
                    <a:pt x="7688" y="8538"/>
                  </a:lnTo>
                  <a:lnTo>
                    <a:pt x="4632" y="8538"/>
                  </a:lnTo>
                  <a:lnTo>
                    <a:pt x="4632" y="1197"/>
                  </a:lnTo>
                  <a:cubicBezTo>
                    <a:pt x="4632" y="977"/>
                    <a:pt x="4852" y="788"/>
                    <a:pt x="5073" y="788"/>
                  </a:cubicBezTo>
                  <a:close/>
                  <a:moveTo>
                    <a:pt x="11122" y="788"/>
                  </a:moveTo>
                  <a:cubicBezTo>
                    <a:pt x="11342" y="788"/>
                    <a:pt x="11500" y="977"/>
                    <a:pt x="11500" y="1197"/>
                  </a:cubicBezTo>
                  <a:lnTo>
                    <a:pt x="11500" y="8538"/>
                  </a:lnTo>
                  <a:lnTo>
                    <a:pt x="8507" y="8538"/>
                  </a:lnTo>
                  <a:lnTo>
                    <a:pt x="8507" y="1197"/>
                  </a:lnTo>
                  <a:cubicBezTo>
                    <a:pt x="8507" y="977"/>
                    <a:pt x="8696" y="788"/>
                    <a:pt x="8885" y="788"/>
                  </a:cubicBezTo>
                  <a:close/>
                  <a:moveTo>
                    <a:pt x="3813" y="9325"/>
                  </a:moveTo>
                  <a:lnTo>
                    <a:pt x="3813" y="11405"/>
                  </a:lnTo>
                  <a:cubicBezTo>
                    <a:pt x="3813" y="11657"/>
                    <a:pt x="3624" y="11846"/>
                    <a:pt x="3372" y="11846"/>
                  </a:cubicBezTo>
                  <a:lnTo>
                    <a:pt x="1166" y="11846"/>
                  </a:lnTo>
                  <a:cubicBezTo>
                    <a:pt x="946" y="11846"/>
                    <a:pt x="788" y="11657"/>
                    <a:pt x="788" y="11405"/>
                  </a:cubicBezTo>
                  <a:lnTo>
                    <a:pt x="788" y="9325"/>
                  </a:lnTo>
                  <a:close/>
                  <a:moveTo>
                    <a:pt x="7688" y="9325"/>
                  </a:moveTo>
                  <a:lnTo>
                    <a:pt x="7688" y="11405"/>
                  </a:lnTo>
                  <a:cubicBezTo>
                    <a:pt x="7688" y="11657"/>
                    <a:pt x="7467" y="11846"/>
                    <a:pt x="7278" y="11846"/>
                  </a:cubicBezTo>
                  <a:lnTo>
                    <a:pt x="5073" y="11846"/>
                  </a:lnTo>
                  <a:cubicBezTo>
                    <a:pt x="4852" y="11846"/>
                    <a:pt x="4632" y="11657"/>
                    <a:pt x="4632" y="11405"/>
                  </a:cubicBezTo>
                  <a:lnTo>
                    <a:pt x="4632" y="9325"/>
                  </a:lnTo>
                  <a:close/>
                  <a:moveTo>
                    <a:pt x="11563" y="9325"/>
                  </a:moveTo>
                  <a:lnTo>
                    <a:pt x="11563" y="11405"/>
                  </a:lnTo>
                  <a:lnTo>
                    <a:pt x="11531" y="11405"/>
                  </a:lnTo>
                  <a:cubicBezTo>
                    <a:pt x="11531" y="11657"/>
                    <a:pt x="11342" y="11846"/>
                    <a:pt x="11153" y="11846"/>
                  </a:cubicBezTo>
                  <a:lnTo>
                    <a:pt x="8948" y="11846"/>
                  </a:lnTo>
                  <a:cubicBezTo>
                    <a:pt x="8696" y="11846"/>
                    <a:pt x="8538" y="11657"/>
                    <a:pt x="8538" y="11405"/>
                  </a:cubicBezTo>
                  <a:lnTo>
                    <a:pt x="8538" y="9325"/>
                  </a:lnTo>
                  <a:close/>
                  <a:moveTo>
                    <a:pt x="1229" y="0"/>
                  </a:moveTo>
                  <a:cubicBezTo>
                    <a:pt x="536" y="0"/>
                    <a:pt x="0" y="536"/>
                    <a:pt x="0" y="1197"/>
                  </a:cubicBezTo>
                  <a:lnTo>
                    <a:pt x="0" y="11405"/>
                  </a:lnTo>
                  <a:cubicBezTo>
                    <a:pt x="0" y="12066"/>
                    <a:pt x="536" y="12665"/>
                    <a:pt x="1229" y="12665"/>
                  </a:cubicBezTo>
                  <a:lnTo>
                    <a:pt x="3435" y="12665"/>
                  </a:lnTo>
                  <a:cubicBezTo>
                    <a:pt x="3750" y="12665"/>
                    <a:pt x="4002" y="12539"/>
                    <a:pt x="4254" y="12350"/>
                  </a:cubicBezTo>
                  <a:cubicBezTo>
                    <a:pt x="4474" y="12539"/>
                    <a:pt x="4758" y="12665"/>
                    <a:pt x="5073" y="12665"/>
                  </a:cubicBezTo>
                  <a:lnTo>
                    <a:pt x="7278" y="12665"/>
                  </a:lnTo>
                  <a:cubicBezTo>
                    <a:pt x="7593" y="12665"/>
                    <a:pt x="7877" y="12539"/>
                    <a:pt x="8097" y="12350"/>
                  </a:cubicBezTo>
                  <a:cubicBezTo>
                    <a:pt x="8349" y="12539"/>
                    <a:pt x="8633" y="12665"/>
                    <a:pt x="8948" y="12665"/>
                  </a:cubicBezTo>
                  <a:lnTo>
                    <a:pt x="11153" y="12665"/>
                  </a:lnTo>
                  <a:cubicBezTo>
                    <a:pt x="11815" y="12665"/>
                    <a:pt x="12382" y="12129"/>
                    <a:pt x="12382" y="11405"/>
                  </a:cubicBezTo>
                  <a:lnTo>
                    <a:pt x="12382" y="1197"/>
                  </a:lnTo>
                  <a:cubicBezTo>
                    <a:pt x="12350" y="536"/>
                    <a:pt x="11815" y="0"/>
                    <a:pt x="11153" y="0"/>
                  </a:cubicBezTo>
                  <a:lnTo>
                    <a:pt x="8948" y="0"/>
                  </a:lnTo>
                  <a:cubicBezTo>
                    <a:pt x="8633" y="0"/>
                    <a:pt x="8349" y="95"/>
                    <a:pt x="8097" y="315"/>
                  </a:cubicBezTo>
                  <a:cubicBezTo>
                    <a:pt x="7877" y="95"/>
                    <a:pt x="7593" y="0"/>
                    <a:pt x="7278" y="0"/>
                  </a:cubicBezTo>
                  <a:lnTo>
                    <a:pt x="5073" y="0"/>
                  </a:lnTo>
                  <a:cubicBezTo>
                    <a:pt x="4758" y="0"/>
                    <a:pt x="4474" y="95"/>
                    <a:pt x="4254" y="315"/>
                  </a:cubicBezTo>
                  <a:cubicBezTo>
                    <a:pt x="4002" y="95"/>
                    <a:pt x="3750" y="0"/>
                    <a:pt x="34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" name="Google Shape;11553;p78">
              <a:extLst>
                <a:ext uri="{FF2B5EF4-FFF2-40B4-BE49-F238E27FC236}">
                  <a16:creationId xmlns:a16="http://schemas.microsoft.com/office/drawing/2014/main" xmlns="" id="{C957043B-46B1-4E23-85C8-00CF175DA0BE}"/>
                </a:ext>
              </a:extLst>
            </p:cNvPr>
            <p:cNvSpPr/>
            <p:nvPr/>
          </p:nvSpPr>
          <p:spPr>
            <a:xfrm>
              <a:off x="-59234600" y="2913025"/>
              <a:ext cx="19725" cy="19700"/>
            </a:xfrm>
            <a:custGeom>
              <a:avLst/>
              <a:gdLst/>
              <a:ahLst/>
              <a:cxnLst/>
              <a:rect l="l" t="t" r="r" b="b"/>
              <a:pathLst>
                <a:path w="789" h="788" extrusionOk="0">
                  <a:moveTo>
                    <a:pt x="411" y="0"/>
                  </a:moveTo>
                  <a:cubicBezTo>
                    <a:pt x="190" y="0"/>
                    <a:pt x="1" y="189"/>
                    <a:pt x="1" y="410"/>
                  </a:cubicBezTo>
                  <a:cubicBezTo>
                    <a:pt x="1" y="630"/>
                    <a:pt x="190" y="788"/>
                    <a:pt x="411" y="788"/>
                  </a:cubicBezTo>
                  <a:cubicBezTo>
                    <a:pt x="631" y="788"/>
                    <a:pt x="789" y="630"/>
                    <a:pt x="789" y="410"/>
                  </a:cubicBezTo>
                  <a:cubicBezTo>
                    <a:pt x="789" y="189"/>
                    <a:pt x="631" y="0"/>
                    <a:pt x="4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" name="Google Shape;11554;p78">
              <a:extLst>
                <a:ext uri="{FF2B5EF4-FFF2-40B4-BE49-F238E27FC236}">
                  <a16:creationId xmlns:a16="http://schemas.microsoft.com/office/drawing/2014/main" xmlns="" id="{AC5FE02D-B693-43D9-82D5-6729C89FCD82}"/>
                </a:ext>
              </a:extLst>
            </p:cNvPr>
            <p:cNvSpPr/>
            <p:nvPr/>
          </p:nvSpPr>
          <p:spPr>
            <a:xfrm>
              <a:off x="-59235375" y="2699575"/>
              <a:ext cx="20500" cy="152825"/>
            </a:xfrm>
            <a:custGeom>
              <a:avLst/>
              <a:gdLst/>
              <a:ahLst/>
              <a:cxnLst/>
              <a:rect l="l" t="t" r="r" b="b"/>
              <a:pathLst>
                <a:path w="820" h="6113" extrusionOk="0">
                  <a:moveTo>
                    <a:pt x="442" y="0"/>
                  </a:moveTo>
                  <a:cubicBezTo>
                    <a:pt x="190" y="0"/>
                    <a:pt x="0" y="189"/>
                    <a:pt x="0" y="441"/>
                  </a:cubicBezTo>
                  <a:lnTo>
                    <a:pt x="0" y="5671"/>
                  </a:lnTo>
                  <a:cubicBezTo>
                    <a:pt x="0" y="5923"/>
                    <a:pt x="190" y="6112"/>
                    <a:pt x="442" y="6112"/>
                  </a:cubicBezTo>
                  <a:cubicBezTo>
                    <a:pt x="662" y="6112"/>
                    <a:pt x="820" y="5923"/>
                    <a:pt x="820" y="5671"/>
                  </a:cubicBezTo>
                  <a:lnTo>
                    <a:pt x="820" y="410"/>
                  </a:lnTo>
                  <a:cubicBezTo>
                    <a:pt x="820" y="158"/>
                    <a:pt x="631" y="0"/>
                    <a:pt x="4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06" name="Google Shape;11555;p78">
            <a:extLst>
              <a:ext uri="{FF2B5EF4-FFF2-40B4-BE49-F238E27FC236}">
                <a16:creationId xmlns:a16="http://schemas.microsoft.com/office/drawing/2014/main" xmlns="" id="{0AE3D8B4-4F48-492A-9EDD-D13DD0364638}"/>
              </a:ext>
            </a:extLst>
          </p:cNvPr>
          <p:cNvSpPr/>
          <p:nvPr userDrawn="1"/>
        </p:nvSpPr>
        <p:spPr>
          <a:xfrm>
            <a:off x="2175657" y="1542168"/>
            <a:ext cx="365373" cy="365344"/>
          </a:xfrm>
          <a:custGeom>
            <a:avLst/>
            <a:gdLst/>
            <a:ahLst/>
            <a:cxnLst/>
            <a:rect l="l" t="t" r="r" b="b"/>
            <a:pathLst>
              <a:path w="12635" h="12634" extrusionOk="0">
                <a:moveTo>
                  <a:pt x="6302" y="2741"/>
                </a:moveTo>
                <a:cubicBezTo>
                  <a:pt x="6774" y="2741"/>
                  <a:pt x="7152" y="3087"/>
                  <a:pt x="7152" y="3560"/>
                </a:cubicBezTo>
                <a:cubicBezTo>
                  <a:pt x="7152" y="4033"/>
                  <a:pt x="6774" y="4411"/>
                  <a:pt x="6302" y="4411"/>
                </a:cubicBezTo>
                <a:cubicBezTo>
                  <a:pt x="5861" y="4411"/>
                  <a:pt x="5483" y="4033"/>
                  <a:pt x="5483" y="3560"/>
                </a:cubicBezTo>
                <a:cubicBezTo>
                  <a:pt x="5483" y="3087"/>
                  <a:pt x="5829" y="2741"/>
                  <a:pt x="6302" y="2741"/>
                </a:cubicBezTo>
                <a:close/>
                <a:moveTo>
                  <a:pt x="11910" y="819"/>
                </a:moveTo>
                <a:lnTo>
                  <a:pt x="11910" y="5230"/>
                </a:lnTo>
                <a:lnTo>
                  <a:pt x="8161" y="5230"/>
                </a:lnTo>
                <a:cubicBezTo>
                  <a:pt x="7972" y="5041"/>
                  <a:pt x="7751" y="4820"/>
                  <a:pt x="7530" y="4726"/>
                </a:cubicBezTo>
                <a:cubicBezTo>
                  <a:pt x="7814" y="4411"/>
                  <a:pt x="8003" y="4001"/>
                  <a:pt x="8003" y="3560"/>
                </a:cubicBezTo>
                <a:cubicBezTo>
                  <a:pt x="8003" y="2678"/>
                  <a:pt x="7247" y="1922"/>
                  <a:pt x="6333" y="1922"/>
                </a:cubicBezTo>
                <a:cubicBezTo>
                  <a:pt x="5451" y="1922"/>
                  <a:pt x="4695" y="2678"/>
                  <a:pt x="4695" y="3560"/>
                </a:cubicBezTo>
                <a:cubicBezTo>
                  <a:pt x="4695" y="4001"/>
                  <a:pt x="4853" y="4411"/>
                  <a:pt x="5168" y="4726"/>
                </a:cubicBezTo>
                <a:cubicBezTo>
                  <a:pt x="4916" y="4820"/>
                  <a:pt x="4695" y="5041"/>
                  <a:pt x="4537" y="5230"/>
                </a:cubicBezTo>
                <a:lnTo>
                  <a:pt x="883" y="5230"/>
                </a:lnTo>
                <a:lnTo>
                  <a:pt x="883" y="819"/>
                </a:lnTo>
                <a:close/>
                <a:moveTo>
                  <a:pt x="6302" y="5230"/>
                </a:moveTo>
                <a:cubicBezTo>
                  <a:pt x="7215" y="5230"/>
                  <a:pt x="7972" y="5986"/>
                  <a:pt x="7972" y="6868"/>
                </a:cubicBezTo>
                <a:lnTo>
                  <a:pt x="4664" y="6868"/>
                </a:lnTo>
                <a:cubicBezTo>
                  <a:pt x="4664" y="5986"/>
                  <a:pt x="5388" y="5230"/>
                  <a:pt x="6302" y="5230"/>
                </a:cubicBezTo>
                <a:close/>
                <a:moveTo>
                  <a:pt x="8287" y="7719"/>
                </a:moveTo>
                <a:lnTo>
                  <a:pt x="7593" y="11846"/>
                </a:lnTo>
                <a:lnTo>
                  <a:pt x="5010" y="11846"/>
                </a:lnTo>
                <a:lnTo>
                  <a:pt x="4285" y="7719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378"/>
                </a:cubicBezTo>
                <a:lnTo>
                  <a:pt x="1" y="5608"/>
                </a:lnTo>
                <a:cubicBezTo>
                  <a:pt x="1" y="5860"/>
                  <a:pt x="190" y="6017"/>
                  <a:pt x="410" y="6017"/>
                </a:cubicBezTo>
                <a:lnTo>
                  <a:pt x="3970" y="6017"/>
                </a:lnTo>
                <a:cubicBezTo>
                  <a:pt x="3907" y="6301"/>
                  <a:pt x="3813" y="6553"/>
                  <a:pt x="3813" y="6837"/>
                </a:cubicBezTo>
                <a:lnTo>
                  <a:pt x="2994" y="6837"/>
                </a:lnTo>
                <a:cubicBezTo>
                  <a:pt x="2773" y="6837"/>
                  <a:pt x="2616" y="7026"/>
                  <a:pt x="2616" y="7246"/>
                </a:cubicBezTo>
                <a:cubicBezTo>
                  <a:pt x="2616" y="7467"/>
                  <a:pt x="2805" y="7656"/>
                  <a:pt x="2994" y="7656"/>
                </a:cubicBezTo>
                <a:lnTo>
                  <a:pt x="3466" y="7656"/>
                </a:lnTo>
                <a:lnTo>
                  <a:pt x="4254" y="12255"/>
                </a:lnTo>
                <a:cubicBezTo>
                  <a:pt x="4285" y="12476"/>
                  <a:pt x="4443" y="12633"/>
                  <a:pt x="4664" y="12633"/>
                </a:cubicBezTo>
                <a:lnTo>
                  <a:pt x="7972" y="12633"/>
                </a:lnTo>
                <a:cubicBezTo>
                  <a:pt x="8161" y="12633"/>
                  <a:pt x="8350" y="12476"/>
                  <a:pt x="8350" y="12255"/>
                </a:cubicBezTo>
                <a:lnTo>
                  <a:pt x="9137" y="7656"/>
                </a:lnTo>
                <a:lnTo>
                  <a:pt x="9610" y="7656"/>
                </a:lnTo>
                <a:cubicBezTo>
                  <a:pt x="9862" y="7656"/>
                  <a:pt x="10019" y="7467"/>
                  <a:pt x="10019" y="7215"/>
                </a:cubicBezTo>
                <a:cubicBezTo>
                  <a:pt x="10019" y="6994"/>
                  <a:pt x="9799" y="6837"/>
                  <a:pt x="9610" y="6837"/>
                </a:cubicBezTo>
                <a:lnTo>
                  <a:pt x="8791" y="6837"/>
                </a:lnTo>
                <a:cubicBezTo>
                  <a:pt x="8791" y="6553"/>
                  <a:pt x="8759" y="6269"/>
                  <a:pt x="8633" y="6017"/>
                </a:cubicBezTo>
                <a:lnTo>
                  <a:pt x="12225" y="6017"/>
                </a:lnTo>
                <a:cubicBezTo>
                  <a:pt x="12445" y="6017"/>
                  <a:pt x="12603" y="5797"/>
                  <a:pt x="12603" y="5608"/>
                </a:cubicBezTo>
                <a:lnTo>
                  <a:pt x="12603" y="378"/>
                </a:lnTo>
                <a:cubicBezTo>
                  <a:pt x="12634" y="189"/>
                  <a:pt x="12445" y="0"/>
                  <a:pt x="1225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7" name="Google Shape;11556;p78">
            <a:extLst>
              <a:ext uri="{FF2B5EF4-FFF2-40B4-BE49-F238E27FC236}">
                <a16:creationId xmlns:a16="http://schemas.microsoft.com/office/drawing/2014/main" xmlns="" id="{E2248113-6F4D-4EBE-A268-09D6138D2E13}"/>
              </a:ext>
            </a:extLst>
          </p:cNvPr>
          <p:cNvSpPr/>
          <p:nvPr userDrawn="1"/>
        </p:nvSpPr>
        <p:spPr>
          <a:xfrm>
            <a:off x="2203001" y="2020634"/>
            <a:ext cx="310690" cy="369016"/>
          </a:xfrm>
          <a:custGeom>
            <a:avLst/>
            <a:gdLst/>
            <a:ahLst/>
            <a:cxnLst/>
            <a:rect l="l" t="t" r="r" b="b"/>
            <a:pathLst>
              <a:path w="10744" h="12761" extrusionOk="0">
                <a:moveTo>
                  <a:pt x="5419" y="820"/>
                </a:moveTo>
                <a:cubicBezTo>
                  <a:pt x="6585" y="820"/>
                  <a:pt x="7530" y="1765"/>
                  <a:pt x="7530" y="2899"/>
                </a:cubicBezTo>
                <a:cubicBezTo>
                  <a:pt x="7530" y="3655"/>
                  <a:pt x="7121" y="4317"/>
                  <a:pt x="6490" y="4663"/>
                </a:cubicBezTo>
                <a:cubicBezTo>
                  <a:pt x="6364" y="4758"/>
                  <a:pt x="6301" y="4884"/>
                  <a:pt x="6301" y="5042"/>
                </a:cubicBezTo>
                <a:lnTo>
                  <a:pt x="6301" y="7436"/>
                </a:lnTo>
                <a:lnTo>
                  <a:pt x="4632" y="7436"/>
                </a:lnTo>
                <a:lnTo>
                  <a:pt x="4632" y="5042"/>
                </a:lnTo>
                <a:cubicBezTo>
                  <a:pt x="4632" y="4884"/>
                  <a:pt x="4569" y="4758"/>
                  <a:pt x="4443" y="4663"/>
                </a:cubicBezTo>
                <a:cubicBezTo>
                  <a:pt x="3687" y="4317"/>
                  <a:pt x="3340" y="3655"/>
                  <a:pt x="3340" y="2899"/>
                </a:cubicBezTo>
                <a:cubicBezTo>
                  <a:pt x="3340" y="1765"/>
                  <a:pt x="4285" y="820"/>
                  <a:pt x="5419" y="820"/>
                </a:cubicBezTo>
                <a:close/>
                <a:moveTo>
                  <a:pt x="8696" y="8286"/>
                </a:moveTo>
                <a:cubicBezTo>
                  <a:pt x="9357" y="8286"/>
                  <a:pt x="9924" y="8854"/>
                  <a:pt x="9924" y="9547"/>
                </a:cubicBezTo>
                <a:lnTo>
                  <a:pt x="9924" y="10271"/>
                </a:lnTo>
                <a:lnTo>
                  <a:pt x="820" y="10271"/>
                </a:lnTo>
                <a:lnTo>
                  <a:pt x="820" y="9547"/>
                </a:lnTo>
                <a:cubicBezTo>
                  <a:pt x="820" y="8885"/>
                  <a:pt x="1387" y="8286"/>
                  <a:pt x="2048" y="8286"/>
                </a:cubicBezTo>
                <a:close/>
                <a:moveTo>
                  <a:pt x="9137" y="11059"/>
                </a:moveTo>
                <a:lnTo>
                  <a:pt x="9137" y="11878"/>
                </a:lnTo>
                <a:lnTo>
                  <a:pt x="1702" y="11878"/>
                </a:lnTo>
                <a:lnTo>
                  <a:pt x="1702" y="11059"/>
                </a:lnTo>
                <a:close/>
                <a:moveTo>
                  <a:pt x="5325" y="1"/>
                </a:moveTo>
                <a:cubicBezTo>
                  <a:pt x="3718" y="1"/>
                  <a:pt x="2458" y="1292"/>
                  <a:pt x="2458" y="2899"/>
                </a:cubicBezTo>
                <a:cubicBezTo>
                  <a:pt x="2458" y="3403"/>
                  <a:pt x="2615" y="3939"/>
                  <a:pt x="2836" y="4348"/>
                </a:cubicBezTo>
                <a:cubicBezTo>
                  <a:pt x="3025" y="4726"/>
                  <a:pt x="3340" y="5010"/>
                  <a:pt x="3655" y="5262"/>
                </a:cubicBezTo>
                <a:lnTo>
                  <a:pt x="3655" y="7467"/>
                </a:lnTo>
                <a:lnTo>
                  <a:pt x="2080" y="7467"/>
                </a:lnTo>
                <a:cubicBezTo>
                  <a:pt x="946" y="7467"/>
                  <a:pt x="0" y="8413"/>
                  <a:pt x="0" y="9547"/>
                </a:cubicBezTo>
                <a:lnTo>
                  <a:pt x="0" y="10649"/>
                </a:lnTo>
                <a:cubicBezTo>
                  <a:pt x="0" y="10901"/>
                  <a:pt x="189" y="11059"/>
                  <a:pt x="441" y="11059"/>
                </a:cubicBezTo>
                <a:lnTo>
                  <a:pt x="820" y="11059"/>
                </a:lnTo>
                <a:lnTo>
                  <a:pt x="820" y="12319"/>
                </a:lnTo>
                <a:cubicBezTo>
                  <a:pt x="820" y="12540"/>
                  <a:pt x="1009" y="12760"/>
                  <a:pt x="1229" y="12760"/>
                </a:cubicBezTo>
                <a:lnTo>
                  <a:pt x="9483" y="12760"/>
                </a:lnTo>
                <a:cubicBezTo>
                  <a:pt x="9735" y="12760"/>
                  <a:pt x="9924" y="12540"/>
                  <a:pt x="9924" y="12319"/>
                </a:cubicBezTo>
                <a:lnTo>
                  <a:pt x="9924" y="11059"/>
                </a:lnTo>
                <a:lnTo>
                  <a:pt x="10303" y="11059"/>
                </a:lnTo>
                <a:cubicBezTo>
                  <a:pt x="10555" y="11059"/>
                  <a:pt x="10744" y="10870"/>
                  <a:pt x="10744" y="10649"/>
                </a:cubicBezTo>
                <a:lnTo>
                  <a:pt x="10744" y="9547"/>
                </a:lnTo>
                <a:cubicBezTo>
                  <a:pt x="10744" y="8413"/>
                  <a:pt x="9798" y="7467"/>
                  <a:pt x="8664" y="7467"/>
                </a:cubicBezTo>
                <a:lnTo>
                  <a:pt x="7026" y="7467"/>
                </a:lnTo>
                <a:lnTo>
                  <a:pt x="7026" y="5262"/>
                </a:lnTo>
                <a:cubicBezTo>
                  <a:pt x="7373" y="5042"/>
                  <a:pt x="7656" y="4726"/>
                  <a:pt x="7845" y="4348"/>
                </a:cubicBezTo>
                <a:cubicBezTo>
                  <a:pt x="8129" y="3939"/>
                  <a:pt x="8223" y="3403"/>
                  <a:pt x="8223" y="2899"/>
                </a:cubicBezTo>
                <a:cubicBezTo>
                  <a:pt x="8223" y="1292"/>
                  <a:pt x="6932" y="1"/>
                  <a:pt x="532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08" name="Google Shape;11557;p78">
            <a:extLst>
              <a:ext uri="{FF2B5EF4-FFF2-40B4-BE49-F238E27FC236}">
                <a16:creationId xmlns:a16="http://schemas.microsoft.com/office/drawing/2014/main" xmlns="" id="{7667E013-D45D-47EE-BE7E-DA4D839814E2}"/>
              </a:ext>
            </a:extLst>
          </p:cNvPr>
          <p:cNvGrpSpPr/>
          <p:nvPr userDrawn="1"/>
        </p:nvGrpSpPr>
        <p:grpSpPr>
          <a:xfrm>
            <a:off x="2233086" y="2487006"/>
            <a:ext cx="263294" cy="367165"/>
            <a:chOff x="-63987100" y="2646800"/>
            <a:chExt cx="227625" cy="317425"/>
          </a:xfrm>
        </p:grpSpPr>
        <p:sp>
          <p:nvSpPr>
            <p:cNvPr id="409" name="Google Shape;11558;p78">
              <a:extLst>
                <a:ext uri="{FF2B5EF4-FFF2-40B4-BE49-F238E27FC236}">
                  <a16:creationId xmlns:a16="http://schemas.microsoft.com/office/drawing/2014/main" xmlns="" id="{E401070C-7709-4998-A250-3F54092FF7F9}"/>
                </a:ext>
              </a:extLst>
            </p:cNvPr>
            <p:cNvSpPr/>
            <p:nvPr/>
          </p:nvSpPr>
          <p:spPr>
            <a:xfrm>
              <a:off x="-63987100" y="2646800"/>
              <a:ext cx="227625" cy="317425"/>
            </a:xfrm>
            <a:custGeom>
              <a:avLst/>
              <a:gdLst/>
              <a:ahLst/>
              <a:cxnLst/>
              <a:rect l="l" t="t" r="r" b="b"/>
              <a:pathLst>
                <a:path w="9105" h="12697" extrusionOk="0">
                  <a:moveTo>
                    <a:pt x="7467" y="851"/>
                  </a:moveTo>
                  <a:lnTo>
                    <a:pt x="7467" y="2426"/>
                  </a:lnTo>
                  <a:cubicBezTo>
                    <a:pt x="7152" y="2300"/>
                    <a:pt x="6711" y="2237"/>
                    <a:pt x="6238" y="2237"/>
                  </a:cubicBezTo>
                  <a:cubicBezTo>
                    <a:pt x="5198" y="2237"/>
                    <a:pt x="4411" y="2678"/>
                    <a:pt x="4379" y="2710"/>
                  </a:cubicBezTo>
                  <a:cubicBezTo>
                    <a:pt x="4379" y="2710"/>
                    <a:pt x="3718" y="3056"/>
                    <a:pt x="2930" y="3056"/>
                  </a:cubicBezTo>
                  <a:cubicBezTo>
                    <a:pt x="2426" y="3056"/>
                    <a:pt x="1953" y="2899"/>
                    <a:pt x="1701" y="2773"/>
                  </a:cubicBezTo>
                  <a:lnTo>
                    <a:pt x="1701" y="851"/>
                  </a:lnTo>
                  <a:close/>
                  <a:moveTo>
                    <a:pt x="6207" y="3088"/>
                  </a:moveTo>
                  <a:cubicBezTo>
                    <a:pt x="6711" y="3088"/>
                    <a:pt x="7183" y="3245"/>
                    <a:pt x="7404" y="3371"/>
                  </a:cubicBezTo>
                  <a:cubicBezTo>
                    <a:pt x="7309" y="4789"/>
                    <a:pt x="6049" y="5986"/>
                    <a:pt x="4537" y="5986"/>
                  </a:cubicBezTo>
                  <a:cubicBezTo>
                    <a:pt x="3151" y="5986"/>
                    <a:pt x="2016" y="5041"/>
                    <a:pt x="1701" y="3718"/>
                  </a:cubicBezTo>
                  <a:lnTo>
                    <a:pt x="1701" y="3718"/>
                  </a:lnTo>
                  <a:cubicBezTo>
                    <a:pt x="2016" y="3844"/>
                    <a:pt x="2426" y="3939"/>
                    <a:pt x="2899" y="3939"/>
                  </a:cubicBezTo>
                  <a:cubicBezTo>
                    <a:pt x="3907" y="3939"/>
                    <a:pt x="4694" y="3498"/>
                    <a:pt x="4726" y="3466"/>
                  </a:cubicBezTo>
                  <a:cubicBezTo>
                    <a:pt x="4726" y="3466"/>
                    <a:pt x="5419" y="3088"/>
                    <a:pt x="6207" y="3088"/>
                  </a:cubicBezTo>
                  <a:close/>
                  <a:moveTo>
                    <a:pt x="4537" y="10240"/>
                  </a:moveTo>
                  <a:cubicBezTo>
                    <a:pt x="5135" y="10240"/>
                    <a:pt x="5639" y="10933"/>
                    <a:pt x="5765" y="11878"/>
                  </a:cubicBezTo>
                  <a:lnTo>
                    <a:pt x="3308" y="11878"/>
                  </a:lnTo>
                  <a:cubicBezTo>
                    <a:pt x="3434" y="10933"/>
                    <a:pt x="3938" y="10240"/>
                    <a:pt x="4537" y="10240"/>
                  </a:cubicBezTo>
                  <a:close/>
                  <a:moveTo>
                    <a:pt x="4505" y="6774"/>
                  </a:moveTo>
                  <a:cubicBezTo>
                    <a:pt x="6144" y="6806"/>
                    <a:pt x="7467" y="8066"/>
                    <a:pt x="7467" y="9672"/>
                  </a:cubicBezTo>
                  <a:lnTo>
                    <a:pt x="7467" y="11878"/>
                  </a:lnTo>
                  <a:lnTo>
                    <a:pt x="6585" y="11878"/>
                  </a:lnTo>
                  <a:cubicBezTo>
                    <a:pt x="6553" y="11279"/>
                    <a:pt x="6364" y="10744"/>
                    <a:pt x="6049" y="10303"/>
                  </a:cubicBezTo>
                  <a:cubicBezTo>
                    <a:pt x="5639" y="9704"/>
                    <a:pt x="5104" y="9389"/>
                    <a:pt x="4537" y="9389"/>
                  </a:cubicBezTo>
                  <a:cubicBezTo>
                    <a:pt x="3938" y="9389"/>
                    <a:pt x="3434" y="9704"/>
                    <a:pt x="3056" y="10303"/>
                  </a:cubicBezTo>
                  <a:cubicBezTo>
                    <a:pt x="2772" y="10744"/>
                    <a:pt x="2583" y="11279"/>
                    <a:pt x="2489" y="11878"/>
                  </a:cubicBezTo>
                  <a:lnTo>
                    <a:pt x="1638" y="11878"/>
                  </a:lnTo>
                  <a:lnTo>
                    <a:pt x="1638" y="9672"/>
                  </a:lnTo>
                  <a:cubicBezTo>
                    <a:pt x="1638" y="8066"/>
                    <a:pt x="2930" y="6774"/>
                    <a:pt x="4505" y="6774"/>
                  </a:cubicBezTo>
                  <a:close/>
                  <a:moveTo>
                    <a:pt x="410" y="0"/>
                  </a:moveTo>
                  <a:cubicBezTo>
                    <a:pt x="158" y="0"/>
                    <a:pt x="0" y="189"/>
                    <a:pt x="0" y="410"/>
                  </a:cubicBezTo>
                  <a:cubicBezTo>
                    <a:pt x="0" y="662"/>
                    <a:pt x="221" y="851"/>
                    <a:pt x="410" y="851"/>
                  </a:cubicBezTo>
                  <a:lnTo>
                    <a:pt x="851" y="851"/>
                  </a:lnTo>
                  <a:lnTo>
                    <a:pt x="851" y="3056"/>
                  </a:lnTo>
                  <a:cubicBezTo>
                    <a:pt x="851" y="4506"/>
                    <a:pt x="1670" y="5734"/>
                    <a:pt x="2867" y="6364"/>
                  </a:cubicBezTo>
                  <a:cubicBezTo>
                    <a:pt x="1670" y="6995"/>
                    <a:pt x="851" y="8223"/>
                    <a:pt x="851" y="9672"/>
                  </a:cubicBezTo>
                  <a:lnTo>
                    <a:pt x="851" y="11878"/>
                  </a:lnTo>
                  <a:lnTo>
                    <a:pt x="410" y="11878"/>
                  </a:lnTo>
                  <a:cubicBezTo>
                    <a:pt x="158" y="11878"/>
                    <a:pt x="0" y="12067"/>
                    <a:pt x="0" y="12287"/>
                  </a:cubicBezTo>
                  <a:cubicBezTo>
                    <a:pt x="0" y="12508"/>
                    <a:pt x="221" y="12697"/>
                    <a:pt x="410" y="12697"/>
                  </a:cubicBezTo>
                  <a:lnTo>
                    <a:pt x="8664" y="12697"/>
                  </a:lnTo>
                  <a:cubicBezTo>
                    <a:pt x="8916" y="12697"/>
                    <a:pt x="9105" y="12508"/>
                    <a:pt x="9105" y="12287"/>
                  </a:cubicBezTo>
                  <a:cubicBezTo>
                    <a:pt x="9105" y="12035"/>
                    <a:pt x="8916" y="11878"/>
                    <a:pt x="8664" y="11878"/>
                  </a:cubicBezTo>
                  <a:lnTo>
                    <a:pt x="8286" y="11878"/>
                  </a:lnTo>
                  <a:lnTo>
                    <a:pt x="8286" y="9672"/>
                  </a:lnTo>
                  <a:cubicBezTo>
                    <a:pt x="8286" y="8223"/>
                    <a:pt x="7467" y="6995"/>
                    <a:pt x="6270" y="6364"/>
                  </a:cubicBezTo>
                  <a:cubicBezTo>
                    <a:pt x="7467" y="5734"/>
                    <a:pt x="8286" y="4506"/>
                    <a:pt x="8286" y="3056"/>
                  </a:cubicBezTo>
                  <a:lnTo>
                    <a:pt x="8286" y="851"/>
                  </a:lnTo>
                  <a:lnTo>
                    <a:pt x="8664" y="851"/>
                  </a:lnTo>
                  <a:cubicBezTo>
                    <a:pt x="8916" y="851"/>
                    <a:pt x="9105" y="662"/>
                    <a:pt x="9105" y="410"/>
                  </a:cubicBezTo>
                  <a:cubicBezTo>
                    <a:pt x="9105" y="189"/>
                    <a:pt x="8916" y="0"/>
                    <a:pt x="86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0" name="Google Shape;11559;p78">
              <a:extLst>
                <a:ext uri="{FF2B5EF4-FFF2-40B4-BE49-F238E27FC236}">
                  <a16:creationId xmlns:a16="http://schemas.microsoft.com/office/drawing/2014/main" xmlns="" id="{CE79F73F-A581-4F9D-AC29-CD6BB2143DCD}"/>
                </a:ext>
              </a:extLst>
            </p:cNvPr>
            <p:cNvSpPr/>
            <p:nvPr/>
          </p:nvSpPr>
          <p:spPr>
            <a:xfrm>
              <a:off x="-63883150" y="2826375"/>
              <a:ext cx="20500" cy="41775"/>
            </a:xfrm>
            <a:custGeom>
              <a:avLst/>
              <a:gdLst/>
              <a:ahLst/>
              <a:cxnLst/>
              <a:rect l="l" t="t" r="r" b="b"/>
              <a:pathLst>
                <a:path w="820" h="1671" extrusionOk="0">
                  <a:moveTo>
                    <a:pt x="379" y="1"/>
                  </a:moveTo>
                  <a:cubicBezTo>
                    <a:pt x="158" y="1"/>
                    <a:pt x="1" y="221"/>
                    <a:pt x="1" y="442"/>
                  </a:cubicBezTo>
                  <a:lnTo>
                    <a:pt x="1" y="1261"/>
                  </a:lnTo>
                  <a:cubicBezTo>
                    <a:pt x="1" y="1513"/>
                    <a:pt x="190" y="1670"/>
                    <a:pt x="379" y="1670"/>
                  </a:cubicBezTo>
                  <a:cubicBezTo>
                    <a:pt x="631" y="1670"/>
                    <a:pt x="820" y="1481"/>
                    <a:pt x="820" y="1261"/>
                  </a:cubicBezTo>
                  <a:lnTo>
                    <a:pt x="820" y="442"/>
                  </a:lnTo>
                  <a:cubicBezTo>
                    <a:pt x="820" y="221"/>
                    <a:pt x="631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11" name="Google Shape;11560;p78">
            <a:extLst>
              <a:ext uri="{FF2B5EF4-FFF2-40B4-BE49-F238E27FC236}">
                <a16:creationId xmlns:a16="http://schemas.microsoft.com/office/drawing/2014/main" xmlns="" id="{7839725D-43B4-4430-ACA2-FEA661BFA6FA}"/>
              </a:ext>
            </a:extLst>
          </p:cNvPr>
          <p:cNvGrpSpPr/>
          <p:nvPr userDrawn="1"/>
        </p:nvGrpSpPr>
        <p:grpSpPr>
          <a:xfrm>
            <a:off x="852428" y="2958627"/>
            <a:ext cx="358056" cy="369913"/>
            <a:chOff x="-62148000" y="1930075"/>
            <a:chExt cx="309550" cy="319800"/>
          </a:xfrm>
        </p:grpSpPr>
        <p:sp>
          <p:nvSpPr>
            <p:cNvPr id="412" name="Google Shape;11561;p78">
              <a:extLst>
                <a:ext uri="{FF2B5EF4-FFF2-40B4-BE49-F238E27FC236}">
                  <a16:creationId xmlns:a16="http://schemas.microsoft.com/office/drawing/2014/main" xmlns="" id="{4A374DB7-7BFD-4E4C-9388-2DD16E98BEA7}"/>
                </a:ext>
              </a:extLst>
            </p:cNvPr>
            <p:cNvSpPr/>
            <p:nvPr/>
          </p:nvSpPr>
          <p:spPr>
            <a:xfrm>
              <a:off x="-62148000" y="1930075"/>
              <a:ext cx="309550" cy="319800"/>
            </a:xfrm>
            <a:custGeom>
              <a:avLst/>
              <a:gdLst/>
              <a:ahLst/>
              <a:cxnLst/>
              <a:rect l="l" t="t" r="r" b="b"/>
              <a:pathLst>
                <a:path w="12382" h="12792" extrusionOk="0">
                  <a:moveTo>
                    <a:pt x="11594" y="1670"/>
                  </a:moveTo>
                  <a:lnTo>
                    <a:pt x="11594" y="2899"/>
                  </a:lnTo>
                  <a:cubicBezTo>
                    <a:pt x="11594" y="3970"/>
                    <a:pt x="10775" y="4883"/>
                    <a:pt x="9735" y="4946"/>
                  </a:cubicBezTo>
                  <a:cubicBezTo>
                    <a:pt x="9861" y="4631"/>
                    <a:pt x="9924" y="4190"/>
                    <a:pt x="9924" y="3781"/>
                  </a:cubicBezTo>
                  <a:lnTo>
                    <a:pt x="9924" y="1670"/>
                  </a:lnTo>
                  <a:close/>
                  <a:moveTo>
                    <a:pt x="2489" y="1733"/>
                  </a:moveTo>
                  <a:lnTo>
                    <a:pt x="2489" y="3812"/>
                  </a:lnTo>
                  <a:cubicBezTo>
                    <a:pt x="2489" y="4253"/>
                    <a:pt x="2584" y="4631"/>
                    <a:pt x="2678" y="5041"/>
                  </a:cubicBezTo>
                  <a:cubicBezTo>
                    <a:pt x="1638" y="4915"/>
                    <a:pt x="851" y="4033"/>
                    <a:pt x="851" y="2993"/>
                  </a:cubicBezTo>
                  <a:lnTo>
                    <a:pt x="851" y="1733"/>
                  </a:lnTo>
                  <a:close/>
                  <a:moveTo>
                    <a:pt x="9105" y="882"/>
                  </a:moveTo>
                  <a:lnTo>
                    <a:pt x="9105" y="3812"/>
                  </a:lnTo>
                  <a:cubicBezTo>
                    <a:pt x="9105" y="5419"/>
                    <a:pt x="7813" y="6679"/>
                    <a:pt x="6207" y="6679"/>
                  </a:cubicBezTo>
                  <a:cubicBezTo>
                    <a:pt x="4600" y="6679"/>
                    <a:pt x="3308" y="5387"/>
                    <a:pt x="3308" y="3812"/>
                  </a:cubicBezTo>
                  <a:lnTo>
                    <a:pt x="3308" y="882"/>
                  </a:lnTo>
                  <a:close/>
                  <a:moveTo>
                    <a:pt x="6648" y="7467"/>
                  </a:moveTo>
                  <a:lnTo>
                    <a:pt x="6648" y="8601"/>
                  </a:lnTo>
                  <a:lnTo>
                    <a:pt x="5797" y="8601"/>
                  </a:lnTo>
                  <a:lnTo>
                    <a:pt x="5797" y="7467"/>
                  </a:lnTo>
                  <a:cubicBezTo>
                    <a:pt x="5923" y="7467"/>
                    <a:pt x="6081" y="7498"/>
                    <a:pt x="6207" y="7498"/>
                  </a:cubicBezTo>
                  <a:cubicBezTo>
                    <a:pt x="6301" y="7498"/>
                    <a:pt x="6459" y="7498"/>
                    <a:pt x="6648" y="7467"/>
                  </a:cubicBezTo>
                  <a:close/>
                  <a:moveTo>
                    <a:pt x="7057" y="9389"/>
                  </a:moveTo>
                  <a:cubicBezTo>
                    <a:pt x="7309" y="9389"/>
                    <a:pt x="7498" y="9609"/>
                    <a:pt x="7498" y="9830"/>
                  </a:cubicBezTo>
                  <a:lnTo>
                    <a:pt x="7498" y="10271"/>
                  </a:lnTo>
                  <a:lnTo>
                    <a:pt x="5009" y="10271"/>
                  </a:lnTo>
                  <a:lnTo>
                    <a:pt x="5009" y="9830"/>
                  </a:lnTo>
                  <a:lnTo>
                    <a:pt x="4978" y="9830"/>
                  </a:lnTo>
                  <a:cubicBezTo>
                    <a:pt x="4978" y="9609"/>
                    <a:pt x="5167" y="9389"/>
                    <a:pt x="5419" y="9389"/>
                  </a:cubicBezTo>
                  <a:close/>
                  <a:moveTo>
                    <a:pt x="8727" y="11090"/>
                  </a:moveTo>
                  <a:cubicBezTo>
                    <a:pt x="8948" y="11090"/>
                    <a:pt x="9105" y="11279"/>
                    <a:pt x="9105" y="11499"/>
                  </a:cubicBezTo>
                  <a:lnTo>
                    <a:pt x="9105" y="11909"/>
                  </a:lnTo>
                  <a:lnTo>
                    <a:pt x="3308" y="11909"/>
                  </a:lnTo>
                  <a:lnTo>
                    <a:pt x="3308" y="11499"/>
                  </a:lnTo>
                  <a:cubicBezTo>
                    <a:pt x="3308" y="11247"/>
                    <a:pt x="3529" y="11090"/>
                    <a:pt x="3718" y="11090"/>
                  </a:cubicBezTo>
                  <a:close/>
                  <a:moveTo>
                    <a:pt x="2899" y="0"/>
                  </a:moveTo>
                  <a:cubicBezTo>
                    <a:pt x="2647" y="0"/>
                    <a:pt x="2489" y="189"/>
                    <a:pt x="2489" y="410"/>
                  </a:cubicBezTo>
                  <a:lnTo>
                    <a:pt x="2489" y="819"/>
                  </a:lnTo>
                  <a:lnTo>
                    <a:pt x="410" y="819"/>
                  </a:lnTo>
                  <a:cubicBezTo>
                    <a:pt x="221" y="882"/>
                    <a:pt x="0" y="1040"/>
                    <a:pt x="0" y="1292"/>
                  </a:cubicBezTo>
                  <a:lnTo>
                    <a:pt x="0" y="2930"/>
                  </a:lnTo>
                  <a:cubicBezTo>
                    <a:pt x="0" y="4568"/>
                    <a:pt x="1323" y="5860"/>
                    <a:pt x="2930" y="5860"/>
                  </a:cubicBezTo>
                  <a:lnTo>
                    <a:pt x="3119" y="5860"/>
                  </a:lnTo>
                  <a:cubicBezTo>
                    <a:pt x="3560" y="6522"/>
                    <a:pt x="4222" y="7026"/>
                    <a:pt x="4978" y="7309"/>
                  </a:cubicBezTo>
                  <a:lnTo>
                    <a:pt x="4978" y="8695"/>
                  </a:lnTo>
                  <a:cubicBezTo>
                    <a:pt x="4505" y="8853"/>
                    <a:pt x="4159" y="9326"/>
                    <a:pt x="4159" y="9861"/>
                  </a:cubicBezTo>
                  <a:lnTo>
                    <a:pt x="4159" y="10302"/>
                  </a:lnTo>
                  <a:lnTo>
                    <a:pt x="3749" y="10302"/>
                  </a:lnTo>
                  <a:cubicBezTo>
                    <a:pt x="3088" y="10302"/>
                    <a:pt x="2521" y="10869"/>
                    <a:pt x="2521" y="11531"/>
                  </a:cubicBezTo>
                  <a:lnTo>
                    <a:pt x="2521" y="12350"/>
                  </a:lnTo>
                  <a:cubicBezTo>
                    <a:pt x="2521" y="12571"/>
                    <a:pt x="2741" y="12791"/>
                    <a:pt x="2930" y="12791"/>
                  </a:cubicBezTo>
                  <a:lnTo>
                    <a:pt x="9546" y="12791"/>
                  </a:lnTo>
                  <a:cubicBezTo>
                    <a:pt x="9767" y="12791"/>
                    <a:pt x="9924" y="12571"/>
                    <a:pt x="9924" y="12350"/>
                  </a:cubicBezTo>
                  <a:lnTo>
                    <a:pt x="9924" y="11499"/>
                  </a:lnTo>
                  <a:cubicBezTo>
                    <a:pt x="9924" y="10806"/>
                    <a:pt x="9389" y="10271"/>
                    <a:pt x="8727" y="10271"/>
                  </a:cubicBezTo>
                  <a:lnTo>
                    <a:pt x="8286" y="10271"/>
                  </a:lnTo>
                  <a:lnTo>
                    <a:pt x="8286" y="9830"/>
                  </a:lnTo>
                  <a:cubicBezTo>
                    <a:pt x="8286" y="9294"/>
                    <a:pt x="7939" y="8853"/>
                    <a:pt x="7467" y="8664"/>
                  </a:cubicBezTo>
                  <a:lnTo>
                    <a:pt x="7467" y="7278"/>
                  </a:lnTo>
                  <a:cubicBezTo>
                    <a:pt x="8191" y="6994"/>
                    <a:pt x="8885" y="6490"/>
                    <a:pt x="9294" y="5828"/>
                  </a:cubicBezTo>
                  <a:lnTo>
                    <a:pt x="9515" y="5828"/>
                  </a:lnTo>
                  <a:cubicBezTo>
                    <a:pt x="11121" y="5828"/>
                    <a:pt x="12382" y="4505"/>
                    <a:pt x="12382" y="2899"/>
                  </a:cubicBezTo>
                  <a:lnTo>
                    <a:pt x="12382" y="1260"/>
                  </a:lnTo>
                  <a:cubicBezTo>
                    <a:pt x="12382" y="1008"/>
                    <a:pt x="12193" y="819"/>
                    <a:pt x="11972" y="819"/>
                  </a:cubicBezTo>
                  <a:lnTo>
                    <a:pt x="9893" y="819"/>
                  </a:lnTo>
                  <a:lnTo>
                    <a:pt x="9893" y="410"/>
                  </a:lnTo>
                  <a:cubicBezTo>
                    <a:pt x="9893" y="189"/>
                    <a:pt x="9704" y="0"/>
                    <a:pt x="95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" name="Google Shape;11562;p78">
              <a:extLst>
                <a:ext uri="{FF2B5EF4-FFF2-40B4-BE49-F238E27FC236}">
                  <a16:creationId xmlns:a16="http://schemas.microsoft.com/office/drawing/2014/main" xmlns="" id="{339F9E5F-1AC0-40A0-97CA-EC8DF8D46E21}"/>
                </a:ext>
              </a:extLst>
            </p:cNvPr>
            <p:cNvSpPr/>
            <p:nvPr/>
          </p:nvSpPr>
          <p:spPr>
            <a:xfrm>
              <a:off x="-62044825" y="1972200"/>
              <a:ext cx="107125" cy="97700"/>
            </a:xfrm>
            <a:custGeom>
              <a:avLst/>
              <a:gdLst/>
              <a:ahLst/>
              <a:cxnLst/>
              <a:rect l="l" t="t" r="r" b="b"/>
              <a:pathLst>
                <a:path w="4285" h="3908" extrusionOk="0">
                  <a:moveTo>
                    <a:pt x="2111" y="1308"/>
                  </a:moveTo>
                  <a:lnTo>
                    <a:pt x="2237" y="1560"/>
                  </a:lnTo>
                  <a:cubicBezTo>
                    <a:pt x="2300" y="1686"/>
                    <a:pt x="2395" y="1781"/>
                    <a:pt x="2552" y="1812"/>
                  </a:cubicBezTo>
                  <a:lnTo>
                    <a:pt x="2867" y="1844"/>
                  </a:lnTo>
                  <a:lnTo>
                    <a:pt x="2615" y="2033"/>
                  </a:lnTo>
                  <a:cubicBezTo>
                    <a:pt x="2552" y="2127"/>
                    <a:pt x="2458" y="2285"/>
                    <a:pt x="2521" y="2411"/>
                  </a:cubicBezTo>
                  <a:lnTo>
                    <a:pt x="2552" y="2726"/>
                  </a:lnTo>
                  <a:lnTo>
                    <a:pt x="2269" y="2568"/>
                  </a:lnTo>
                  <a:cubicBezTo>
                    <a:pt x="2206" y="2505"/>
                    <a:pt x="2143" y="2505"/>
                    <a:pt x="2080" y="2505"/>
                  </a:cubicBezTo>
                  <a:cubicBezTo>
                    <a:pt x="1985" y="2505"/>
                    <a:pt x="1954" y="2505"/>
                    <a:pt x="1891" y="2568"/>
                  </a:cubicBezTo>
                  <a:lnTo>
                    <a:pt x="1607" y="2726"/>
                  </a:lnTo>
                  <a:lnTo>
                    <a:pt x="1639" y="2411"/>
                  </a:lnTo>
                  <a:cubicBezTo>
                    <a:pt x="1670" y="2285"/>
                    <a:pt x="1607" y="2127"/>
                    <a:pt x="1513" y="2033"/>
                  </a:cubicBezTo>
                  <a:lnTo>
                    <a:pt x="1292" y="1844"/>
                  </a:lnTo>
                  <a:lnTo>
                    <a:pt x="1670" y="1812"/>
                  </a:lnTo>
                  <a:cubicBezTo>
                    <a:pt x="1796" y="1812"/>
                    <a:pt x="1922" y="1686"/>
                    <a:pt x="1985" y="1560"/>
                  </a:cubicBezTo>
                  <a:lnTo>
                    <a:pt x="2111" y="1308"/>
                  </a:lnTo>
                  <a:close/>
                  <a:moveTo>
                    <a:pt x="2143" y="1"/>
                  </a:moveTo>
                  <a:cubicBezTo>
                    <a:pt x="1993" y="1"/>
                    <a:pt x="1843" y="79"/>
                    <a:pt x="1765" y="237"/>
                  </a:cubicBezTo>
                  <a:lnTo>
                    <a:pt x="1355" y="1056"/>
                  </a:lnTo>
                  <a:lnTo>
                    <a:pt x="473" y="1182"/>
                  </a:lnTo>
                  <a:cubicBezTo>
                    <a:pt x="95" y="1214"/>
                    <a:pt x="0" y="1655"/>
                    <a:pt x="221" y="1875"/>
                  </a:cubicBezTo>
                  <a:lnTo>
                    <a:pt x="851" y="2505"/>
                  </a:lnTo>
                  <a:lnTo>
                    <a:pt x="693" y="3419"/>
                  </a:lnTo>
                  <a:cubicBezTo>
                    <a:pt x="668" y="3693"/>
                    <a:pt x="880" y="3908"/>
                    <a:pt x="1110" y="3908"/>
                  </a:cubicBezTo>
                  <a:cubicBezTo>
                    <a:pt x="1171" y="3908"/>
                    <a:pt x="1233" y="3893"/>
                    <a:pt x="1292" y="3860"/>
                  </a:cubicBezTo>
                  <a:lnTo>
                    <a:pt x="2111" y="3419"/>
                  </a:lnTo>
                  <a:lnTo>
                    <a:pt x="2930" y="3860"/>
                  </a:lnTo>
                  <a:cubicBezTo>
                    <a:pt x="2992" y="3891"/>
                    <a:pt x="3056" y="3905"/>
                    <a:pt x="3119" y="3905"/>
                  </a:cubicBezTo>
                  <a:cubicBezTo>
                    <a:pt x="3376" y="3905"/>
                    <a:pt x="3605" y="3672"/>
                    <a:pt x="3529" y="3419"/>
                  </a:cubicBezTo>
                  <a:lnTo>
                    <a:pt x="3371" y="2505"/>
                  </a:lnTo>
                  <a:lnTo>
                    <a:pt x="4033" y="1875"/>
                  </a:lnTo>
                  <a:cubicBezTo>
                    <a:pt x="4285" y="1655"/>
                    <a:pt x="4159" y="1214"/>
                    <a:pt x="3812" y="1182"/>
                  </a:cubicBezTo>
                  <a:lnTo>
                    <a:pt x="2899" y="1056"/>
                  </a:lnTo>
                  <a:lnTo>
                    <a:pt x="2521" y="237"/>
                  </a:lnTo>
                  <a:cubicBezTo>
                    <a:pt x="2442" y="79"/>
                    <a:pt x="2292" y="1"/>
                    <a:pt x="21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14" name="Google Shape;11563;p78">
            <a:extLst>
              <a:ext uri="{FF2B5EF4-FFF2-40B4-BE49-F238E27FC236}">
                <a16:creationId xmlns:a16="http://schemas.microsoft.com/office/drawing/2014/main" xmlns="" id="{75410F93-85EE-46C1-ADED-E5BD077B9F3D}"/>
              </a:ext>
            </a:extLst>
          </p:cNvPr>
          <p:cNvGrpSpPr/>
          <p:nvPr userDrawn="1"/>
        </p:nvGrpSpPr>
        <p:grpSpPr>
          <a:xfrm>
            <a:off x="849695" y="3396913"/>
            <a:ext cx="363522" cy="365373"/>
            <a:chOff x="-62150375" y="2297875"/>
            <a:chExt cx="314275" cy="315875"/>
          </a:xfrm>
        </p:grpSpPr>
        <p:sp>
          <p:nvSpPr>
            <p:cNvPr id="415" name="Google Shape;11564;p78">
              <a:extLst>
                <a:ext uri="{FF2B5EF4-FFF2-40B4-BE49-F238E27FC236}">
                  <a16:creationId xmlns:a16="http://schemas.microsoft.com/office/drawing/2014/main" xmlns="" id="{68D266E7-CD0B-4D10-BFC9-F81772D1FF72}"/>
                </a:ext>
              </a:extLst>
            </p:cNvPr>
            <p:cNvSpPr/>
            <p:nvPr/>
          </p:nvSpPr>
          <p:spPr>
            <a:xfrm>
              <a:off x="-61994425" y="2297875"/>
              <a:ext cx="64600" cy="69925"/>
            </a:xfrm>
            <a:custGeom>
              <a:avLst/>
              <a:gdLst/>
              <a:ahLst/>
              <a:cxnLst/>
              <a:rect l="l" t="t" r="r" b="b"/>
              <a:pathLst>
                <a:path w="2584" h="2797" extrusionOk="0">
                  <a:moveTo>
                    <a:pt x="1324" y="1"/>
                  </a:moveTo>
                  <a:cubicBezTo>
                    <a:pt x="1072" y="1"/>
                    <a:pt x="883" y="190"/>
                    <a:pt x="883" y="442"/>
                  </a:cubicBezTo>
                  <a:lnTo>
                    <a:pt x="883" y="1387"/>
                  </a:lnTo>
                  <a:lnTo>
                    <a:pt x="757" y="1261"/>
                  </a:lnTo>
                  <a:cubicBezTo>
                    <a:pt x="678" y="1182"/>
                    <a:pt x="568" y="1143"/>
                    <a:pt x="457" y="1143"/>
                  </a:cubicBezTo>
                  <a:cubicBezTo>
                    <a:pt x="347" y="1143"/>
                    <a:pt x="237" y="1182"/>
                    <a:pt x="158" y="1261"/>
                  </a:cubicBezTo>
                  <a:cubicBezTo>
                    <a:pt x="1" y="1419"/>
                    <a:pt x="1" y="1702"/>
                    <a:pt x="158" y="1860"/>
                  </a:cubicBezTo>
                  <a:lnTo>
                    <a:pt x="1009" y="2679"/>
                  </a:lnTo>
                  <a:cubicBezTo>
                    <a:pt x="1088" y="2758"/>
                    <a:pt x="1190" y="2797"/>
                    <a:pt x="1292" y="2797"/>
                  </a:cubicBezTo>
                  <a:cubicBezTo>
                    <a:pt x="1395" y="2797"/>
                    <a:pt x="1497" y="2758"/>
                    <a:pt x="1576" y="2679"/>
                  </a:cubicBezTo>
                  <a:lnTo>
                    <a:pt x="2426" y="1860"/>
                  </a:lnTo>
                  <a:cubicBezTo>
                    <a:pt x="2584" y="1702"/>
                    <a:pt x="2584" y="1419"/>
                    <a:pt x="2426" y="1261"/>
                  </a:cubicBezTo>
                  <a:cubicBezTo>
                    <a:pt x="2348" y="1182"/>
                    <a:pt x="2237" y="1143"/>
                    <a:pt x="2127" y="1143"/>
                  </a:cubicBezTo>
                  <a:cubicBezTo>
                    <a:pt x="2017" y="1143"/>
                    <a:pt x="1907" y="1182"/>
                    <a:pt x="1828" y="1261"/>
                  </a:cubicBezTo>
                  <a:lnTo>
                    <a:pt x="1702" y="1387"/>
                  </a:lnTo>
                  <a:lnTo>
                    <a:pt x="1702" y="442"/>
                  </a:lnTo>
                  <a:cubicBezTo>
                    <a:pt x="1733" y="190"/>
                    <a:pt x="1544" y="1"/>
                    <a:pt x="13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" name="Google Shape;11565;p78">
              <a:extLst>
                <a:ext uri="{FF2B5EF4-FFF2-40B4-BE49-F238E27FC236}">
                  <a16:creationId xmlns:a16="http://schemas.microsoft.com/office/drawing/2014/main" xmlns="" id="{81E63817-7877-41B6-B373-184367EDF86A}"/>
                </a:ext>
              </a:extLst>
            </p:cNvPr>
            <p:cNvSpPr/>
            <p:nvPr/>
          </p:nvSpPr>
          <p:spPr>
            <a:xfrm>
              <a:off x="-62150375" y="2338050"/>
              <a:ext cx="314275" cy="275700"/>
            </a:xfrm>
            <a:custGeom>
              <a:avLst/>
              <a:gdLst/>
              <a:ahLst/>
              <a:cxnLst/>
              <a:rect l="l" t="t" r="r" b="b"/>
              <a:pathLst>
                <a:path w="12571" h="11028" extrusionOk="0">
                  <a:moveTo>
                    <a:pt x="11752" y="2805"/>
                  </a:moveTo>
                  <a:lnTo>
                    <a:pt x="11059" y="6932"/>
                  </a:lnTo>
                  <a:lnTo>
                    <a:pt x="3970" y="6932"/>
                  </a:lnTo>
                  <a:lnTo>
                    <a:pt x="3183" y="2805"/>
                  </a:lnTo>
                  <a:close/>
                  <a:moveTo>
                    <a:pt x="5199" y="9421"/>
                  </a:moveTo>
                  <a:cubicBezTo>
                    <a:pt x="5388" y="9452"/>
                    <a:pt x="5514" y="9610"/>
                    <a:pt x="5514" y="9830"/>
                  </a:cubicBezTo>
                  <a:cubicBezTo>
                    <a:pt x="5514" y="10051"/>
                    <a:pt x="5293" y="10240"/>
                    <a:pt x="5073" y="10240"/>
                  </a:cubicBezTo>
                  <a:cubicBezTo>
                    <a:pt x="4821" y="10240"/>
                    <a:pt x="4663" y="10051"/>
                    <a:pt x="4663" y="9830"/>
                  </a:cubicBezTo>
                  <a:cubicBezTo>
                    <a:pt x="4663" y="9610"/>
                    <a:pt x="4789" y="9452"/>
                    <a:pt x="4978" y="9421"/>
                  </a:cubicBezTo>
                  <a:close/>
                  <a:moveTo>
                    <a:pt x="9830" y="9421"/>
                  </a:moveTo>
                  <a:cubicBezTo>
                    <a:pt x="10019" y="9452"/>
                    <a:pt x="10145" y="9610"/>
                    <a:pt x="10145" y="9830"/>
                  </a:cubicBezTo>
                  <a:cubicBezTo>
                    <a:pt x="10145" y="10051"/>
                    <a:pt x="9956" y="10240"/>
                    <a:pt x="9704" y="10240"/>
                  </a:cubicBezTo>
                  <a:cubicBezTo>
                    <a:pt x="9484" y="10240"/>
                    <a:pt x="9326" y="10051"/>
                    <a:pt x="9326" y="9830"/>
                  </a:cubicBezTo>
                  <a:cubicBezTo>
                    <a:pt x="9358" y="9610"/>
                    <a:pt x="9484" y="9452"/>
                    <a:pt x="9673" y="9421"/>
                  </a:cubicBezTo>
                  <a:close/>
                  <a:moveTo>
                    <a:pt x="284" y="1"/>
                  </a:moveTo>
                  <a:cubicBezTo>
                    <a:pt x="190" y="64"/>
                    <a:pt x="1" y="253"/>
                    <a:pt x="1" y="473"/>
                  </a:cubicBezTo>
                  <a:cubicBezTo>
                    <a:pt x="1" y="725"/>
                    <a:pt x="190" y="883"/>
                    <a:pt x="379" y="883"/>
                  </a:cubicBezTo>
                  <a:lnTo>
                    <a:pt x="1954" y="883"/>
                  </a:lnTo>
                  <a:lnTo>
                    <a:pt x="3151" y="7058"/>
                  </a:lnTo>
                  <a:cubicBezTo>
                    <a:pt x="2710" y="7247"/>
                    <a:pt x="2427" y="7688"/>
                    <a:pt x="2427" y="8192"/>
                  </a:cubicBezTo>
                  <a:cubicBezTo>
                    <a:pt x="2427" y="8885"/>
                    <a:pt x="2994" y="9421"/>
                    <a:pt x="3655" y="9421"/>
                  </a:cubicBezTo>
                  <a:lnTo>
                    <a:pt x="3844" y="9421"/>
                  </a:lnTo>
                  <a:cubicBezTo>
                    <a:pt x="3813" y="9547"/>
                    <a:pt x="3781" y="9704"/>
                    <a:pt x="3781" y="9830"/>
                  </a:cubicBezTo>
                  <a:cubicBezTo>
                    <a:pt x="3781" y="10492"/>
                    <a:pt x="4317" y="11027"/>
                    <a:pt x="5010" y="11027"/>
                  </a:cubicBezTo>
                  <a:cubicBezTo>
                    <a:pt x="5672" y="11027"/>
                    <a:pt x="6207" y="10492"/>
                    <a:pt x="6207" y="9830"/>
                  </a:cubicBezTo>
                  <a:cubicBezTo>
                    <a:pt x="6207" y="9673"/>
                    <a:pt x="6176" y="9547"/>
                    <a:pt x="6144" y="9421"/>
                  </a:cubicBezTo>
                  <a:lnTo>
                    <a:pt x="8475" y="9421"/>
                  </a:lnTo>
                  <a:cubicBezTo>
                    <a:pt x="8412" y="9547"/>
                    <a:pt x="8381" y="9704"/>
                    <a:pt x="8381" y="9830"/>
                  </a:cubicBezTo>
                  <a:cubicBezTo>
                    <a:pt x="8381" y="10492"/>
                    <a:pt x="8948" y="11027"/>
                    <a:pt x="9610" y="11027"/>
                  </a:cubicBezTo>
                  <a:cubicBezTo>
                    <a:pt x="10271" y="11027"/>
                    <a:pt x="10870" y="10492"/>
                    <a:pt x="10870" y="9830"/>
                  </a:cubicBezTo>
                  <a:cubicBezTo>
                    <a:pt x="10870" y="9673"/>
                    <a:pt x="10838" y="9547"/>
                    <a:pt x="10775" y="9421"/>
                  </a:cubicBezTo>
                  <a:lnTo>
                    <a:pt x="11405" y="9421"/>
                  </a:lnTo>
                  <a:cubicBezTo>
                    <a:pt x="11657" y="9421"/>
                    <a:pt x="11815" y="9231"/>
                    <a:pt x="11815" y="9042"/>
                  </a:cubicBezTo>
                  <a:cubicBezTo>
                    <a:pt x="11815" y="8822"/>
                    <a:pt x="11626" y="8601"/>
                    <a:pt x="11405" y="8601"/>
                  </a:cubicBezTo>
                  <a:lnTo>
                    <a:pt x="3529" y="8601"/>
                  </a:lnTo>
                  <a:cubicBezTo>
                    <a:pt x="3309" y="8601"/>
                    <a:pt x="3151" y="8412"/>
                    <a:pt x="3151" y="8160"/>
                  </a:cubicBezTo>
                  <a:cubicBezTo>
                    <a:pt x="3151" y="7940"/>
                    <a:pt x="3340" y="7719"/>
                    <a:pt x="3529" y="7719"/>
                  </a:cubicBezTo>
                  <a:lnTo>
                    <a:pt x="11311" y="7719"/>
                  </a:lnTo>
                  <a:cubicBezTo>
                    <a:pt x="11500" y="7719"/>
                    <a:pt x="11689" y="7562"/>
                    <a:pt x="11689" y="7373"/>
                  </a:cubicBezTo>
                  <a:lnTo>
                    <a:pt x="12508" y="2426"/>
                  </a:lnTo>
                  <a:cubicBezTo>
                    <a:pt x="12571" y="2174"/>
                    <a:pt x="12351" y="1954"/>
                    <a:pt x="12130" y="1954"/>
                  </a:cubicBezTo>
                  <a:lnTo>
                    <a:pt x="2899" y="1954"/>
                  </a:lnTo>
                  <a:lnTo>
                    <a:pt x="2584" y="379"/>
                  </a:lnTo>
                  <a:cubicBezTo>
                    <a:pt x="2553" y="158"/>
                    <a:pt x="2395" y="1"/>
                    <a:pt x="22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" name="Google Shape;11566;p78">
              <a:extLst>
                <a:ext uri="{FF2B5EF4-FFF2-40B4-BE49-F238E27FC236}">
                  <a16:creationId xmlns:a16="http://schemas.microsoft.com/office/drawing/2014/main" xmlns="" id="{6E9DBA87-303C-4C2A-98A4-176FF126BCF2}"/>
                </a:ext>
              </a:extLst>
            </p:cNvPr>
            <p:cNvSpPr/>
            <p:nvPr/>
          </p:nvSpPr>
          <p:spPr>
            <a:xfrm>
              <a:off x="-61972375" y="2430200"/>
              <a:ext cx="20500" cy="60675"/>
            </a:xfrm>
            <a:custGeom>
              <a:avLst/>
              <a:gdLst/>
              <a:ahLst/>
              <a:cxnLst/>
              <a:rect l="l" t="t" r="r" b="b"/>
              <a:pathLst>
                <a:path w="820" h="2427" extrusionOk="0"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2048"/>
                  </a:lnTo>
                  <a:cubicBezTo>
                    <a:pt x="32" y="2269"/>
                    <a:pt x="221" y="2427"/>
                    <a:pt x="442" y="2427"/>
                  </a:cubicBezTo>
                  <a:cubicBezTo>
                    <a:pt x="662" y="2427"/>
                    <a:pt x="820" y="2237"/>
                    <a:pt x="820" y="2048"/>
                  </a:cubicBezTo>
                  <a:lnTo>
                    <a:pt x="820" y="379"/>
                  </a:lnTo>
                  <a:cubicBezTo>
                    <a:pt x="820" y="158"/>
                    <a:pt x="631" y="1"/>
                    <a:pt x="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" name="Google Shape;11567;p78">
              <a:extLst>
                <a:ext uri="{FF2B5EF4-FFF2-40B4-BE49-F238E27FC236}">
                  <a16:creationId xmlns:a16="http://schemas.microsoft.com/office/drawing/2014/main" xmlns="" id="{E619AB14-F719-439E-9642-C500FB1033C5}"/>
                </a:ext>
              </a:extLst>
            </p:cNvPr>
            <p:cNvSpPr/>
            <p:nvPr/>
          </p:nvSpPr>
          <p:spPr>
            <a:xfrm>
              <a:off x="-61909350" y="2430200"/>
              <a:ext cx="19700" cy="60675"/>
            </a:xfrm>
            <a:custGeom>
              <a:avLst/>
              <a:gdLst/>
              <a:ahLst/>
              <a:cxnLst/>
              <a:rect l="l" t="t" r="r" b="b"/>
              <a:pathLst>
                <a:path w="788" h="2427" extrusionOk="0">
                  <a:moveTo>
                    <a:pt x="378" y="1"/>
                  </a:moveTo>
                  <a:cubicBezTo>
                    <a:pt x="189" y="1"/>
                    <a:pt x="0" y="190"/>
                    <a:pt x="0" y="379"/>
                  </a:cubicBezTo>
                  <a:lnTo>
                    <a:pt x="0" y="2048"/>
                  </a:lnTo>
                  <a:cubicBezTo>
                    <a:pt x="0" y="2269"/>
                    <a:pt x="189" y="2427"/>
                    <a:pt x="378" y="2427"/>
                  </a:cubicBezTo>
                  <a:cubicBezTo>
                    <a:pt x="630" y="2427"/>
                    <a:pt x="788" y="2237"/>
                    <a:pt x="788" y="2048"/>
                  </a:cubicBezTo>
                  <a:lnTo>
                    <a:pt x="788" y="379"/>
                  </a:lnTo>
                  <a:cubicBezTo>
                    <a:pt x="788" y="158"/>
                    <a:pt x="599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11568;p78">
              <a:extLst>
                <a:ext uri="{FF2B5EF4-FFF2-40B4-BE49-F238E27FC236}">
                  <a16:creationId xmlns:a16="http://schemas.microsoft.com/office/drawing/2014/main" xmlns="" id="{EFE3A9B8-919F-429E-9860-7A489A022F54}"/>
                </a:ext>
              </a:extLst>
            </p:cNvPr>
            <p:cNvSpPr/>
            <p:nvPr/>
          </p:nvSpPr>
          <p:spPr>
            <a:xfrm>
              <a:off x="-62033800" y="2430200"/>
              <a:ext cx="21275" cy="60675"/>
            </a:xfrm>
            <a:custGeom>
              <a:avLst/>
              <a:gdLst/>
              <a:ahLst/>
              <a:cxnLst/>
              <a:rect l="l" t="t" r="r" b="b"/>
              <a:pathLst>
                <a:path w="851" h="2427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048"/>
                  </a:lnTo>
                  <a:cubicBezTo>
                    <a:pt x="0" y="2269"/>
                    <a:pt x="221" y="2427"/>
                    <a:pt x="410" y="2427"/>
                  </a:cubicBezTo>
                  <a:cubicBezTo>
                    <a:pt x="630" y="2427"/>
                    <a:pt x="851" y="2237"/>
                    <a:pt x="851" y="2048"/>
                  </a:cubicBezTo>
                  <a:lnTo>
                    <a:pt x="851" y="379"/>
                  </a:lnTo>
                  <a:cubicBezTo>
                    <a:pt x="851" y="158"/>
                    <a:pt x="630" y="1"/>
                    <a:pt x="4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20" name="Google Shape;11569;p78">
            <a:extLst>
              <a:ext uri="{FF2B5EF4-FFF2-40B4-BE49-F238E27FC236}">
                <a16:creationId xmlns:a16="http://schemas.microsoft.com/office/drawing/2014/main" xmlns="" id="{27F1D1E7-54A8-4496-861D-D5B96A21141E}"/>
              </a:ext>
            </a:extLst>
          </p:cNvPr>
          <p:cNvGrpSpPr/>
          <p:nvPr userDrawn="1"/>
        </p:nvGrpSpPr>
        <p:grpSpPr>
          <a:xfrm>
            <a:off x="848322" y="3838156"/>
            <a:ext cx="366269" cy="368091"/>
            <a:chOff x="-62150375" y="2664925"/>
            <a:chExt cx="316650" cy="318225"/>
          </a:xfrm>
        </p:grpSpPr>
        <p:sp>
          <p:nvSpPr>
            <p:cNvPr id="421" name="Google Shape;11570;p78">
              <a:extLst>
                <a:ext uri="{FF2B5EF4-FFF2-40B4-BE49-F238E27FC236}">
                  <a16:creationId xmlns:a16="http://schemas.microsoft.com/office/drawing/2014/main" xmlns="" id="{3CF8C76B-8D54-4A89-8FA8-2CE046192C91}"/>
                </a:ext>
              </a:extLst>
            </p:cNvPr>
            <p:cNvSpPr/>
            <p:nvPr/>
          </p:nvSpPr>
          <p:spPr>
            <a:xfrm>
              <a:off x="-62150375" y="2961850"/>
              <a:ext cx="316650" cy="21300"/>
            </a:xfrm>
            <a:custGeom>
              <a:avLst/>
              <a:gdLst/>
              <a:ahLst/>
              <a:cxnLst/>
              <a:rect l="l" t="t" r="r" b="b"/>
              <a:pathLst>
                <a:path w="12666" h="852" extrusionOk="0">
                  <a:moveTo>
                    <a:pt x="379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51"/>
                    <a:pt x="379" y="851"/>
                  </a:cubicBezTo>
                  <a:lnTo>
                    <a:pt x="12225" y="851"/>
                  </a:lnTo>
                  <a:cubicBezTo>
                    <a:pt x="12477" y="851"/>
                    <a:pt x="12634" y="662"/>
                    <a:pt x="12634" y="410"/>
                  </a:cubicBezTo>
                  <a:cubicBezTo>
                    <a:pt x="12666" y="158"/>
                    <a:pt x="12477" y="0"/>
                    <a:pt x="122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" name="Google Shape;11571;p78">
              <a:extLst>
                <a:ext uri="{FF2B5EF4-FFF2-40B4-BE49-F238E27FC236}">
                  <a16:creationId xmlns:a16="http://schemas.microsoft.com/office/drawing/2014/main" xmlns="" id="{D9780D4D-59A4-4056-9816-7D23C4E20816}"/>
                </a:ext>
              </a:extLst>
            </p:cNvPr>
            <p:cNvSpPr/>
            <p:nvPr/>
          </p:nvSpPr>
          <p:spPr>
            <a:xfrm>
              <a:off x="-62150375" y="2838200"/>
              <a:ext cx="82725" cy="102400"/>
            </a:xfrm>
            <a:custGeom>
              <a:avLst/>
              <a:gdLst/>
              <a:ahLst/>
              <a:cxnLst/>
              <a:rect l="l" t="t" r="r" b="b"/>
              <a:pathLst>
                <a:path w="3309" h="4096" extrusionOk="0">
                  <a:moveTo>
                    <a:pt x="2363" y="756"/>
                  </a:moveTo>
                  <a:cubicBezTo>
                    <a:pt x="2427" y="756"/>
                    <a:pt x="2521" y="851"/>
                    <a:pt x="2521" y="914"/>
                  </a:cubicBezTo>
                  <a:lnTo>
                    <a:pt x="2521" y="3119"/>
                  </a:lnTo>
                  <a:cubicBezTo>
                    <a:pt x="2521" y="3214"/>
                    <a:pt x="2427" y="3245"/>
                    <a:pt x="2363" y="3245"/>
                  </a:cubicBezTo>
                  <a:lnTo>
                    <a:pt x="977" y="3245"/>
                  </a:lnTo>
                  <a:cubicBezTo>
                    <a:pt x="883" y="3245"/>
                    <a:pt x="820" y="3151"/>
                    <a:pt x="820" y="3119"/>
                  </a:cubicBezTo>
                  <a:lnTo>
                    <a:pt x="820" y="914"/>
                  </a:lnTo>
                  <a:cubicBezTo>
                    <a:pt x="820" y="851"/>
                    <a:pt x="883" y="756"/>
                    <a:pt x="977" y="756"/>
                  </a:cubicBezTo>
                  <a:close/>
                  <a:moveTo>
                    <a:pt x="946" y="0"/>
                  </a:moveTo>
                  <a:cubicBezTo>
                    <a:pt x="379" y="0"/>
                    <a:pt x="1" y="441"/>
                    <a:pt x="1" y="945"/>
                  </a:cubicBezTo>
                  <a:lnTo>
                    <a:pt x="1" y="3151"/>
                  </a:lnTo>
                  <a:cubicBezTo>
                    <a:pt x="1" y="3686"/>
                    <a:pt x="410" y="4096"/>
                    <a:pt x="946" y="4096"/>
                  </a:cubicBezTo>
                  <a:lnTo>
                    <a:pt x="2300" y="4096"/>
                  </a:lnTo>
                  <a:cubicBezTo>
                    <a:pt x="2868" y="4096"/>
                    <a:pt x="3309" y="3686"/>
                    <a:pt x="3309" y="3151"/>
                  </a:cubicBezTo>
                  <a:lnTo>
                    <a:pt x="3309" y="945"/>
                  </a:lnTo>
                  <a:cubicBezTo>
                    <a:pt x="3309" y="410"/>
                    <a:pt x="2868" y="0"/>
                    <a:pt x="23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" name="Google Shape;11572;p78">
              <a:extLst>
                <a:ext uri="{FF2B5EF4-FFF2-40B4-BE49-F238E27FC236}">
                  <a16:creationId xmlns:a16="http://schemas.microsoft.com/office/drawing/2014/main" xmlns="" id="{71358B8A-CE50-4AD0-8E49-393E279E86F3}"/>
                </a:ext>
              </a:extLst>
            </p:cNvPr>
            <p:cNvSpPr/>
            <p:nvPr/>
          </p:nvSpPr>
          <p:spPr>
            <a:xfrm>
              <a:off x="-62033800" y="2664925"/>
              <a:ext cx="82725" cy="274900"/>
            </a:xfrm>
            <a:custGeom>
              <a:avLst/>
              <a:gdLst/>
              <a:ahLst/>
              <a:cxnLst/>
              <a:rect l="l" t="t" r="r" b="b"/>
              <a:pathLst>
                <a:path w="3309" h="10996" extrusionOk="0">
                  <a:moveTo>
                    <a:pt x="2332" y="788"/>
                  </a:moveTo>
                  <a:cubicBezTo>
                    <a:pt x="2426" y="851"/>
                    <a:pt x="2489" y="882"/>
                    <a:pt x="2489" y="945"/>
                  </a:cubicBezTo>
                  <a:lnTo>
                    <a:pt x="2489" y="10050"/>
                  </a:lnTo>
                  <a:cubicBezTo>
                    <a:pt x="2489" y="10145"/>
                    <a:pt x="2426" y="10176"/>
                    <a:pt x="2332" y="10176"/>
                  </a:cubicBezTo>
                  <a:lnTo>
                    <a:pt x="946" y="10176"/>
                  </a:lnTo>
                  <a:cubicBezTo>
                    <a:pt x="882" y="10176"/>
                    <a:pt x="851" y="10082"/>
                    <a:pt x="851" y="10050"/>
                  </a:cubicBezTo>
                  <a:lnTo>
                    <a:pt x="851" y="945"/>
                  </a:lnTo>
                  <a:cubicBezTo>
                    <a:pt x="851" y="882"/>
                    <a:pt x="914" y="788"/>
                    <a:pt x="946" y="788"/>
                  </a:cubicBezTo>
                  <a:close/>
                  <a:moveTo>
                    <a:pt x="946" y="0"/>
                  </a:moveTo>
                  <a:cubicBezTo>
                    <a:pt x="410" y="0"/>
                    <a:pt x="0" y="441"/>
                    <a:pt x="0" y="945"/>
                  </a:cubicBezTo>
                  <a:lnTo>
                    <a:pt x="0" y="10050"/>
                  </a:lnTo>
                  <a:cubicBezTo>
                    <a:pt x="0" y="10617"/>
                    <a:pt x="441" y="10995"/>
                    <a:pt x="946" y="10995"/>
                  </a:cubicBezTo>
                  <a:lnTo>
                    <a:pt x="2332" y="10995"/>
                  </a:lnTo>
                  <a:cubicBezTo>
                    <a:pt x="2899" y="10995"/>
                    <a:pt x="3308" y="10554"/>
                    <a:pt x="3308" y="10050"/>
                  </a:cubicBezTo>
                  <a:lnTo>
                    <a:pt x="3308" y="945"/>
                  </a:lnTo>
                  <a:cubicBezTo>
                    <a:pt x="3308" y="410"/>
                    <a:pt x="2899" y="0"/>
                    <a:pt x="23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" name="Google Shape;11573;p78">
              <a:extLst>
                <a:ext uri="{FF2B5EF4-FFF2-40B4-BE49-F238E27FC236}">
                  <a16:creationId xmlns:a16="http://schemas.microsoft.com/office/drawing/2014/main" xmlns="" id="{96050A80-F767-44AF-96F5-2B22D4A37CEE}"/>
                </a:ext>
              </a:extLst>
            </p:cNvPr>
            <p:cNvSpPr/>
            <p:nvPr/>
          </p:nvSpPr>
          <p:spPr>
            <a:xfrm>
              <a:off x="-61917225" y="2754700"/>
              <a:ext cx="83500" cy="185900"/>
            </a:xfrm>
            <a:custGeom>
              <a:avLst/>
              <a:gdLst/>
              <a:ahLst/>
              <a:cxnLst/>
              <a:rect l="l" t="t" r="r" b="b"/>
              <a:pathLst>
                <a:path w="3340" h="7436" extrusionOk="0">
                  <a:moveTo>
                    <a:pt x="2394" y="788"/>
                  </a:moveTo>
                  <a:cubicBezTo>
                    <a:pt x="2489" y="788"/>
                    <a:pt x="2520" y="883"/>
                    <a:pt x="2520" y="946"/>
                  </a:cubicBezTo>
                  <a:lnTo>
                    <a:pt x="2520" y="6459"/>
                  </a:lnTo>
                  <a:cubicBezTo>
                    <a:pt x="2520" y="6554"/>
                    <a:pt x="2426" y="6585"/>
                    <a:pt x="2394" y="6585"/>
                  </a:cubicBezTo>
                  <a:lnTo>
                    <a:pt x="1008" y="6585"/>
                  </a:lnTo>
                  <a:cubicBezTo>
                    <a:pt x="945" y="6585"/>
                    <a:pt x="851" y="6491"/>
                    <a:pt x="851" y="6459"/>
                  </a:cubicBezTo>
                  <a:lnTo>
                    <a:pt x="851" y="946"/>
                  </a:lnTo>
                  <a:cubicBezTo>
                    <a:pt x="851" y="883"/>
                    <a:pt x="945" y="788"/>
                    <a:pt x="1008" y="788"/>
                  </a:cubicBezTo>
                  <a:close/>
                  <a:moveTo>
                    <a:pt x="977" y="1"/>
                  </a:moveTo>
                  <a:cubicBezTo>
                    <a:pt x="441" y="1"/>
                    <a:pt x="0" y="442"/>
                    <a:pt x="0" y="977"/>
                  </a:cubicBezTo>
                  <a:lnTo>
                    <a:pt x="0" y="6491"/>
                  </a:lnTo>
                  <a:cubicBezTo>
                    <a:pt x="0" y="7058"/>
                    <a:pt x="441" y="7436"/>
                    <a:pt x="977" y="7436"/>
                  </a:cubicBezTo>
                  <a:lnTo>
                    <a:pt x="2363" y="7436"/>
                  </a:lnTo>
                  <a:cubicBezTo>
                    <a:pt x="2899" y="7436"/>
                    <a:pt x="3308" y="7026"/>
                    <a:pt x="3308" y="6491"/>
                  </a:cubicBezTo>
                  <a:lnTo>
                    <a:pt x="3308" y="977"/>
                  </a:lnTo>
                  <a:cubicBezTo>
                    <a:pt x="3340" y="442"/>
                    <a:pt x="2899" y="1"/>
                    <a:pt x="23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25" name="Google Shape;11574;p78">
            <a:extLst>
              <a:ext uri="{FF2B5EF4-FFF2-40B4-BE49-F238E27FC236}">
                <a16:creationId xmlns:a16="http://schemas.microsoft.com/office/drawing/2014/main" xmlns="" id="{09150E03-9854-4E14-975E-4F9BC81DD7DF}"/>
              </a:ext>
            </a:extLst>
          </p:cNvPr>
          <p:cNvGrpSpPr/>
          <p:nvPr userDrawn="1"/>
        </p:nvGrpSpPr>
        <p:grpSpPr>
          <a:xfrm>
            <a:off x="3065911" y="2959133"/>
            <a:ext cx="367165" cy="368901"/>
            <a:chOff x="-60254550" y="1938025"/>
            <a:chExt cx="317425" cy="318925"/>
          </a:xfrm>
        </p:grpSpPr>
        <p:sp>
          <p:nvSpPr>
            <p:cNvPr id="426" name="Google Shape;11575;p78">
              <a:extLst>
                <a:ext uri="{FF2B5EF4-FFF2-40B4-BE49-F238E27FC236}">
                  <a16:creationId xmlns:a16="http://schemas.microsoft.com/office/drawing/2014/main" xmlns="" id="{FB042998-7B65-4998-9486-D6BA001C58C4}"/>
                </a:ext>
              </a:extLst>
            </p:cNvPr>
            <p:cNvSpPr/>
            <p:nvPr/>
          </p:nvSpPr>
          <p:spPr>
            <a:xfrm>
              <a:off x="-60254550" y="2049000"/>
              <a:ext cx="317425" cy="207950"/>
            </a:xfrm>
            <a:custGeom>
              <a:avLst/>
              <a:gdLst/>
              <a:ahLst/>
              <a:cxnLst/>
              <a:rect l="l" t="t" r="r" b="b"/>
              <a:pathLst>
                <a:path w="12697" h="8318" extrusionOk="0">
                  <a:moveTo>
                    <a:pt x="10428" y="1639"/>
                  </a:moveTo>
                  <a:cubicBezTo>
                    <a:pt x="11184" y="1639"/>
                    <a:pt x="11814" y="2269"/>
                    <a:pt x="11814" y="3025"/>
                  </a:cubicBezTo>
                  <a:cubicBezTo>
                    <a:pt x="11814" y="3781"/>
                    <a:pt x="11184" y="4411"/>
                    <a:pt x="10428" y="4411"/>
                  </a:cubicBezTo>
                  <a:lnTo>
                    <a:pt x="9767" y="4411"/>
                  </a:lnTo>
                  <a:cubicBezTo>
                    <a:pt x="9861" y="4033"/>
                    <a:pt x="9893" y="3686"/>
                    <a:pt x="9893" y="3308"/>
                  </a:cubicBezTo>
                  <a:lnTo>
                    <a:pt x="9893" y="1639"/>
                  </a:lnTo>
                  <a:close/>
                  <a:moveTo>
                    <a:pt x="9073" y="819"/>
                  </a:moveTo>
                  <a:lnTo>
                    <a:pt x="9073" y="3308"/>
                  </a:lnTo>
                  <a:cubicBezTo>
                    <a:pt x="9073" y="5577"/>
                    <a:pt x="7215" y="7435"/>
                    <a:pt x="4915" y="7435"/>
                  </a:cubicBezTo>
                  <a:cubicBezTo>
                    <a:pt x="2646" y="7435"/>
                    <a:pt x="788" y="5577"/>
                    <a:pt x="788" y="3308"/>
                  </a:cubicBezTo>
                  <a:lnTo>
                    <a:pt x="788" y="819"/>
                  </a:lnTo>
                  <a:close/>
                  <a:moveTo>
                    <a:pt x="410" y="0"/>
                  </a:moveTo>
                  <a:cubicBezTo>
                    <a:pt x="158" y="0"/>
                    <a:pt x="0" y="189"/>
                    <a:pt x="0" y="441"/>
                  </a:cubicBezTo>
                  <a:lnTo>
                    <a:pt x="0" y="3308"/>
                  </a:lnTo>
                  <a:cubicBezTo>
                    <a:pt x="0" y="5041"/>
                    <a:pt x="882" y="6522"/>
                    <a:pt x="2205" y="7435"/>
                  </a:cubicBezTo>
                  <a:lnTo>
                    <a:pt x="410" y="7435"/>
                  </a:lnTo>
                  <a:cubicBezTo>
                    <a:pt x="158" y="7435"/>
                    <a:pt x="0" y="7624"/>
                    <a:pt x="0" y="7877"/>
                  </a:cubicBezTo>
                  <a:cubicBezTo>
                    <a:pt x="0" y="8097"/>
                    <a:pt x="189" y="8318"/>
                    <a:pt x="410" y="8318"/>
                  </a:cubicBezTo>
                  <a:lnTo>
                    <a:pt x="9483" y="8318"/>
                  </a:lnTo>
                  <a:cubicBezTo>
                    <a:pt x="9735" y="8318"/>
                    <a:pt x="9893" y="8097"/>
                    <a:pt x="9893" y="7877"/>
                  </a:cubicBezTo>
                  <a:cubicBezTo>
                    <a:pt x="9893" y="7624"/>
                    <a:pt x="9704" y="7435"/>
                    <a:pt x="9483" y="7435"/>
                  </a:cubicBezTo>
                  <a:lnTo>
                    <a:pt x="7687" y="7435"/>
                  </a:lnTo>
                  <a:cubicBezTo>
                    <a:pt x="8506" y="6900"/>
                    <a:pt x="9137" y="6144"/>
                    <a:pt x="9546" y="5230"/>
                  </a:cubicBezTo>
                  <a:lnTo>
                    <a:pt x="10491" y="5230"/>
                  </a:lnTo>
                  <a:cubicBezTo>
                    <a:pt x="11688" y="5230"/>
                    <a:pt x="12697" y="4253"/>
                    <a:pt x="12697" y="3025"/>
                  </a:cubicBezTo>
                  <a:cubicBezTo>
                    <a:pt x="12697" y="1796"/>
                    <a:pt x="11657" y="819"/>
                    <a:pt x="10428" y="819"/>
                  </a:cubicBezTo>
                  <a:lnTo>
                    <a:pt x="9893" y="819"/>
                  </a:lnTo>
                  <a:lnTo>
                    <a:pt x="9893" y="441"/>
                  </a:lnTo>
                  <a:cubicBezTo>
                    <a:pt x="9893" y="189"/>
                    <a:pt x="9704" y="0"/>
                    <a:pt x="94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" name="Google Shape;11576;p78">
              <a:extLst>
                <a:ext uri="{FF2B5EF4-FFF2-40B4-BE49-F238E27FC236}">
                  <a16:creationId xmlns:a16="http://schemas.microsoft.com/office/drawing/2014/main" xmlns="" id="{8792D02F-72E5-4BF4-AE9F-251DED163385}"/>
                </a:ext>
              </a:extLst>
            </p:cNvPr>
            <p:cNvSpPr/>
            <p:nvPr/>
          </p:nvSpPr>
          <p:spPr>
            <a:xfrm>
              <a:off x="-60219125" y="1938025"/>
              <a:ext cx="51225" cy="103625"/>
            </a:xfrm>
            <a:custGeom>
              <a:avLst/>
              <a:gdLst/>
              <a:ahLst/>
              <a:cxnLst/>
              <a:rect l="l" t="t" r="r" b="b"/>
              <a:pathLst>
                <a:path w="2049" h="4145" extrusionOk="0">
                  <a:moveTo>
                    <a:pt x="1068" y="0"/>
                  </a:moveTo>
                  <a:cubicBezTo>
                    <a:pt x="947" y="0"/>
                    <a:pt x="819" y="61"/>
                    <a:pt x="725" y="155"/>
                  </a:cubicBezTo>
                  <a:cubicBezTo>
                    <a:pt x="568" y="312"/>
                    <a:pt x="568" y="564"/>
                    <a:pt x="757" y="722"/>
                  </a:cubicBezTo>
                  <a:cubicBezTo>
                    <a:pt x="1103" y="1100"/>
                    <a:pt x="1103" y="1446"/>
                    <a:pt x="757" y="1761"/>
                  </a:cubicBezTo>
                  <a:cubicBezTo>
                    <a:pt x="32" y="2392"/>
                    <a:pt x="1" y="3368"/>
                    <a:pt x="757" y="4030"/>
                  </a:cubicBezTo>
                  <a:cubicBezTo>
                    <a:pt x="832" y="4105"/>
                    <a:pt x="936" y="4144"/>
                    <a:pt x="1041" y="4144"/>
                  </a:cubicBezTo>
                  <a:cubicBezTo>
                    <a:pt x="1156" y="4144"/>
                    <a:pt x="1273" y="4097"/>
                    <a:pt x="1356" y="3998"/>
                  </a:cubicBezTo>
                  <a:cubicBezTo>
                    <a:pt x="1513" y="3841"/>
                    <a:pt x="1513" y="3557"/>
                    <a:pt x="1292" y="3400"/>
                  </a:cubicBezTo>
                  <a:cubicBezTo>
                    <a:pt x="946" y="3085"/>
                    <a:pt x="946" y="2707"/>
                    <a:pt x="1292" y="2392"/>
                  </a:cubicBezTo>
                  <a:cubicBezTo>
                    <a:pt x="2017" y="1761"/>
                    <a:pt x="2049" y="785"/>
                    <a:pt x="1292" y="92"/>
                  </a:cubicBezTo>
                  <a:cubicBezTo>
                    <a:pt x="1229" y="28"/>
                    <a:pt x="1150" y="0"/>
                    <a:pt x="10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" name="Google Shape;11577;p78">
              <a:extLst>
                <a:ext uri="{FF2B5EF4-FFF2-40B4-BE49-F238E27FC236}">
                  <a16:creationId xmlns:a16="http://schemas.microsoft.com/office/drawing/2014/main" xmlns="" id="{654B39FD-515A-471B-AA38-CC097C9017CF}"/>
                </a:ext>
              </a:extLst>
            </p:cNvPr>
            <p:cNvSpPr/>
            <p:nvPr/>
          </p:nvSpPr>
          <p:spPr>
            <a:xfrm>
              <a:off x="-60156900" y="1938025"/>
              <a:ext cx="51225" cy="103625"/>
            </a:xfrm>
            <a:custGeom>
              <a:avLst/>
              <a:gdLst/>
              <a:ahLst/>
              <a:cxnLst/>
              <a:rect l="l" t="t" r="r" b="b"/>
              <a:pathLst>
                <a:path w="2049" h="4145" extrusionOk="0">
                  <a:moveTo>
                    <a:pt x="1057" y="0"/>
                  </a:moveTo>
                  <a:cubicBezTo>
                    <a:pt x="926" y="0"/>
                    <a:pt x="788" y="61"/>
                    <a:pt x="694" y="155"/>
                  </a:cubicBezTo>
                  <a:cubicBezTo>
                    <a:pt x="536" y="312"/>
                    <a:pt x="536" y="564"/>
                    <a:pt x="757" y="722"/>
                  </a:cubicBezTo>
                  <a:cubicBezTo>
                    <a:pt x="1103" y="1100"/>
                    <a:pt x="1103" y="1446"/>
                    <a:pt x="757" y="1761"/>
                  </a:cubicBezTo>
                  <a:cubicBezTo>
                    <a:pt x="32" y="2392"/>
                    <a:pt x="1" y="3368"/>
                    <a:pt x="757" y="4030"/>
                  </a:cubicBezTo>
                  <a:cubicBezTo>
                    <a:pt x="832" y="4105"/>
                    <a:pt x="929" y="4144"/>
                    <a:pt x="1026" y="4144"/>
                  </a:cubicBezTo>
                  <a:cubicBezTo>
                    <a:pt x="1133" y="4144"/>
                    <a:pt x="1242" y="4097"/>
                    <a:pt x="1324" y="3998"/>
                  </a:cubicBezTo>
                  <a:cubicBezTo>
                    <a:pt x="1859" y="3463"/>
                    <a:pt x="473" y="3179"/>
                    <a:pt x="1292" y="2392"/>
                  </a:cubicBezTo>
                  <a:cubicBezTo>
                    <a:pt x="2017" y="1761"/>
                    <a:pt x="2049" y="785"/>
                    <a:pt x="1292" y="92"/>
                  </a:cubicBezTo>
                  <a:cubicBezTo>
                    <a:pt x="1229" y="28"/>
                    <a:pt x="1145" y="0"/>
                    <a:pt x="10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9" name="Google Shape;11578;p78">
              <a:extLst>
                <a:ext uri="{FF2B5EF4-FFF2-40B4-BE49-F238E27FC236}">
                  <a16:creationId xmlns:a16="http://schemas.microsoft.com/office/drawing/2014/main" xmlns="" id="{34A5EFD8-1E4C-4090-8E00-8F0A1A73B130}"/>
                </a:ext>
              </a:extLst>
            </p:cNvPr>
            <p:cNvSpPr/>
            <p:nvPr/>
          </p:nvSpPr>
          <p:spPr>
            <a:xfrm>
              <a:off x="-60094675" y="1938025"/>
              <a:ext cx="51225" cy="103625"/>
            </a:xfrm>
            <a:custGeom>
              <a:avLst/>
              <a:gdLst/>
              <a:ahLst/>
              <a:cxnLst/>
              <a:rect l="l" t="t" r="r" b="b"/>
              <a:pathLst>
                <a:path w="2049" h="4145" extrusionOk="0">
                  <a:moveTo>
                    <a:pt x="1056" y="0"/>
                  </a:moveTo>
                  <a:cubicBezTo>
                    <a:pt x="926" y="0"/>
                    <a:pt x="788" y="61"/>
                    <a:pt x="694" y="155"/>
                  </a:cubicBezTo>
                  <a:cubicBezTo>
                    <a:pt x="536" y="312"/>
                    <a:pt x="536" y="564"/>
                    <a:pt x="725" y="722"/>
                  </a:cubicBezTo>
                  <a:cubicBezTo>
                    <a:pt x="1103" y="1100"/>
                    <a:pt x="1103" y="1446"/>
                    <a:pt x="725" y="1761"/>
                  </a:cubicBezTo>
                  <a:cubicBezTo>
                    <a:pt x="32" y="2392"/>
                    <a:pt x="1" y="3368"/>
                    <a:pt x="725" y="4030"/>
                  </a:cubicBezTo>
                  <a:cubicBezTo>
                    <a:pt x="800" y="4105"/>
                    <a:pt x="904" y="4144"/>
                    <a:pt x="1009" y="4144"/>
                  </a:cubicBezTo>
                  <a:cubicBezTo>
                    <a:pt x="1125" y="4144"/>
                    <a:pt x="1241" y="4097"/>
                    <a:pt x="1324" y="3998"/>
                  </a:cubicBezTo>
                  <a:cubicBezTo>
                    <a:pt x="1481" y="3841"/>
                    <a:pt x="1481" y="3557"/>
                    <a:pt x="1292" y="3400"/>
                  </a:cubicBezTo>
                  <a:cubicBezTo>
                    <a:pt x="946" y="3085"/>
                    <a:pt x="946" y="2707"/>
                    <a:pt x="1292" y="2392"/>
                  </a:cubicBezTo>
                  <a:cubicBezTo>
                    <a:pt x="1985" y="1761"/>
                    <a:pt x="2048" y="785"/>
                    <a:pt x="1292" y="92"/>
                  </a:cubicBezTo>
                  <a:cubicBezTo>
                    <a:pt x="1229" y="28"/>
                    <a:pt x="1145" y="0"/>
                    <a:pt x="10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30" name="Google Shape;11579;p78">
            <a:extLst>
              <a:ext uri="{FF2B5EF4-FFF2-40B4-BE49-F238E27FC236}">
                <a16:creationId xmlns:a16="http://schemas.microsoft.com/office/drawing/2014/main" xmlns="" id="{3BDB9B97-F88D-42B3-8471-04916892BCFC}"/>
              </a:ext>
            </a:extLst>
          </p:cNvPr>
          <p:cNvGrpSpPr/>
          <p:nvPr userDrawn="1"/>
        </p:nvGrpSpPr>
        <p:grpSpPr>
          <a:xfrm>
            <a:off x="3040249" y="3396389"/>
            <a:ext cx="366648" cy="366420"/>
            <a:chOff x="6479471" y="2079003"/>
            <a:chExt cx="348923" cy="348706"/>
          </a:xfrm>
        </p:grpSpPr>
        <p:sp>
          <p:nvSpPr>
            <p:cNvPr id="431" name="Google Shape;11580;p78">
              <a:extLst>
                <a:ext uri="{FF2B5EF4-FFF2-40B4-BE49-F238E27FC236}">
                  <a16:creationId xmlns:a16="http://schemas.microsoft.com/office/drawing/2014/main" xmlns="" id="{78F20B58-1D35-4328-9A4F-A220B05864FA}"/>
                </a:ext>
              </a:extLst>
            </p:cNvPr>
            <p:cNvSpPr/>
            <p:nvPr/>
          </p:nvSpPr>
          <p:spPr>
            <a:xfrm>
              <a:off x="6479471" y="2200291"/>
              <a:ext cx="38170" cy="22566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89"/>
                    <a:pt x="1166" y="0"/>
                    <a:pt x="9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32" name="Google Shape;11581;p78">
              <a:extLst>
                <a:ext uri="{FF2B5EF4-FFF2-40B4-BE49-F238E27FC236}">
                  <a16:creationId xmlns:a16="http://schemas.microsoft.com/office/drawing/2014/main" xmlns="" id="{CCC70ED2-A18E-4A52-B65D-47450615C4A9}"/>
                </a:ext>
              </a:extLst>
            </p:cNvPr>
            <p:cNvGrpSpPr/>
            <p:nvPr/>
          </p:nvGrpSpPr>
          <p:grpSpPr>
            <a:xfrm>
              <a:off x="6520582" y="2079003"/>
              <a:ext cx="307811" cy="348706"/>
              <a:chOff x="-60218325" y="2304850"/>
              <a:chExt cx="279625" cy="316775"/>
            </a:xfrm>
          </p:grpSpPr>
          <p:sp>
            <p:nvSpPr>
              <p:cNvPr id="433" name="Google Shape;11582;p78">
                <a:extLst>
                  <a:ext uri="{FF2B5EF4-FFF2-40B4-BE49-F238E27FC236}">
                    <a16:creationId xmlns:a16="http://schemas.microsoft.com/office/drawing/2014/main" xmlns="" id="{C5F2C3D3-D6D5-4DDB-8A84-B86770E3AD22}"/>
                  </a:ext>
                </a:extLst>
              </p:cNvPr>
              <p:cNvSpPr/>
              <p:nvPr/>
            </p:nvSpPr>
            <p:spPr>
              <a:xfrm>
                <a:off x="-60218325" y="2304850"/>
                <a:ext cx="235525" cy="316775"/>
              </a:xfrm>
              <a:custGeom>
                <a:avLst/>
                <a:gdLst/>
                <a:ahLst/>
                <a:cxnLst/>
                <a:rect l="l" t="t" r="r" b="b"/>
                <a:pathLst>
                  <a:path w="9421" h="12671" extrusionOk="0">
                    <a:moveTo>
                      <a:pt x="4884" y="825"/>
                    </a:moveTo>
                    <a:cubicBezTo>
                      <a:pt x="6994" y="825"/>
                      <a:pt x="8633" y="2463"/>
                      <a:pt x="8633" y="4542"/>
                    </a:cubicBezTo>
                    <a:cubicBezTo>
                      <a:pt x="8570" y="6023"/>
                      <a:pt x="7688" y="7378"/>
                      <a:pt x="6364" y="7945"/>
                    </a:cubicBezTo>
                    <a:cubicBezTo>
                      <a:pt x="6207" y="8039"/>
                      <a:pt x="6112" y="8165"/>
                      <a:pt x="6112" y="8354"/>
                    </a:cubicBezTo>
                    <a:lnTo>
                      <a:pt x="6112" y="8543"/>
                    </a:lnTo>
                    <a:lnTo>
                      <a:pt x="3623" y="8543"/>
                    </a:lnTo>
                    <a:lnTo>
                      <a:pt x="3623" y="8354"/>
                    </a:lnTo>
                    <a:cubicBezTo>
                      <a:pt x="3623" y="8197"/>
                      <a:pt x="3560" y="8039"/>
                      <a:pt x="3403" y="7945"/>
                    </a:cubicBezTo>
                    <a:cubicBezTo>
                      <a:pt x="1828" y="7251"/>
                      <a:pt x="914" y="5582"/>
                      <a:pt x="1229" y="3880"/>
                    </a:cubicBezTo>
                    <a:cubicBezTo>
                      <a:pt x="1481" y="2431"/>
                      <a:pt x="2647" y="1203"/>
                      <a:pt x="4096" y="888"/>
                    </a:cubicBezTo>
                    <a:cubicBezTo>
                      <a:pt x="4379" y="856"/>
                      <a:pt x="4663" y="825"/>
                      <a:pt x="4884" y="825"/>
                    </a:cubicBezTo>
                    <a:close/>
                    <a:moveTo>
                      <a:pt x="6081" y="9362"/>
                    </a:moveTo>
                    <a:lnTo>
                      <a:pt x="6081" y="10213"/>
                    </a:lnTo>
                    <a:lnTo>
                      <a:pt x="3592" y="10213"/>
                    </a:lnTo>
                    <a:lnTo>
                      <a:pt x="3592" y="9362"/>
                    </a:lnTo>
                    <a:close/>
                    <a:moveTo>
                      <a:pt x="5986" y="11032"/>
                    </a:moveTo>
                    <a:cubicBezTo>
                      <a:pt x="5829" y="11505"/>
                      <a:pt x="5419" y="11851"/>
                      <a:pt x="4852" y="11851"/>
                    </a:cubicBezTo>
                    <a:cubicBezTo>
                      <a:pt x="4316" y="11851"/>
                      <a:pt x="3875" y="11505"/>
                      <a:pt x="3686" y="11032"/>
                    </a:cubicBezTo>
                    <a:close/>
                    <a:moveTo>
                      <a:pt x="4842" y="0"/>
                    </a:moveTo>
                    <a:cubicBezTo>
                      <a:pt x="4526" y="0"/>
                      <a:pt x="4202" y="32"/>
                      <a:pt x="3875" y="100"/>
                    </a:cubicBezTo>
                    <a:cubicBezTo>
                      <a:pt x="2111" y="509"/>
                      <a:pt x="693" y="1959"/>
                      <a:pt x="378" y="3723"/>
                    </a:cubicBezTo>
                    <a:cubicBezTo>
                      <a:pt x="0" y="5834"/>
                      <a:pt x="1071" y="7724"/>
                      <a:pt x="2773" y="8575"/>
                    </a:cubicBezTo>
                    <a:lnTo>
                      <a:pt x="2773" y="10591"/>
                    </a:lnTo>
                    <a:cubicBezTo>
                      <a:pt x="2773" y="11725"/>
                      <a:pt x="3718" y="12670"/>
                      <a:pt x="4852" y="12670"/>
                    </a:cubicBezTo>
                    <a:cubicBezTo>
                      <a:pt x="5986" y="12670"/>
                      <a:pt x="6963" y="11725"/>
                      <a:pt x="6963" y="10591"/>
                    </a:cubicBezTo>
                    <a:lnTo>
                      <a:pt x="6963" y="8575"/>
                    </a:lnTo>
                    <a:cubicBezTo>
                      <a:pt x="8444" y="7787"/>
                      <a:pt x="9420" y="6243"/>
                      <a:pt x="9420" y="4511"/>
                    </a:cubicBezTo>
                    <a:cubicBezTo>
                      <a:pt x="9392" y="1995"/>
                      <a:pt x="7331" y="0"/>
                      <a:pt x="4842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34" name="Google Shape;11583;p78">
                <a:extLst>
                  <a:ext uri="{FF2B5EF4-FFF2-40B4-BE49-F238E27FC236}">
                    <a16:creationId xmlns:a16="http://schemas.microsoft.com/office/drawing/2014/main" xmlns="" id="{BA8659B5-A8AA-432B-9C9A-1208F0F7824C}"/>
                  </a:ext>
                </a:extLst>
              </p:cNvPr>
              <p:cNvSpPr/>
              <p:nvPr/>
            </p:nvSpPr>
            <p:spPr>
              <a:xfrm>
                <a:off x="-60127750" y="2347500"/>
                <a:ext cx="62250" cy="145750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5830" extrusionOk="0">
                    <a:moveTo>
                      <a:pt x="1229" y="1"/>
                    </a:moveTo>
                    <a:cubicBezTo>
                      <a:pt x="1009" y="1"/>
                      <a:pt x="851" y="190"/>
                      <a:pt x="851" y="379"/>
                    </a:cubicBezTo>
                    <a:lnTo>
                      <a:pt x="851" y="662"/>
                    </a:lnTo>
                    <a:cubicBezTo>
                      <a:pt x="378" y="820"/>
                      <a:pt x="0" y="1292"/>
                      <a:pt x="0" y="1828"/>
                    </a:cubicBezTo>
                    <a:cubicBezTo>
                      <a:pt x="0" y="2521"/>
                      <a:pt x="567" y="2899"/>
                      <a:pt x="1009" y="3214"/>
                    </a:cubicBezTo>
                    <a:cubicBezTo>
                      <a:pt x="1324" y="3466"/>
                      <a:pt x="1670" y="3687"/>
                      <a:pt x="1670" y="3939"/>
                    </a:cubicBezTo>
                    <a:cubicBezTo>
                      <a:pt x="1670" y="4159"/>
                      <a:pt x="1481" y="4348"/>
                      <a:pt x="1229" y="4348"/>
                    </a:cubicBezTo>
                    <a:cubicBezTo>
                      <a:pt x="1009" y="4348"/>
                      <a:pt x="851" y="4159"/>
                      <a:pt x="851" y="3939"/>
                    </a:cubicBezTo>
                    <a:cubicBezTo>
                      <a:pt x="851" y="3687"/>
                      <a:pt x="630" y="3498"/>
                      <a:pt x="441" y="3498"/>
                    </a:cubicBezTo>
                    <a:cubicBezTo>
                      <a:pt x="221" y="3498"/>
                      <a:pt x="0" y="3687"/>
                      <a:pt x="0" y="3939"/>
                    </a:cubicBezTo>
                    <a:cubicBezTo>
                      <a:pt x="0" y="4474"/>
                      <a:pt x="378" y="4915"/>
                      <a:pt x="851" y="5104"/>
                    </a:cubicBezTo>
                    <a:lnTo>
                      <a:pt x="851" y="5388"/>
                    </a:lnTo>
                    <a:cubicBezTo>
                      <a:pt x="851" y="5608"/>
                      <a:pt x="1040" y="5829"/>
                      <a:pt x="1229" y="5829"/>
                    </a:cubicBezTo>
                    <a:cubicBezTo>
                      <a:pt x="1481" y="5829"/>
                      <a:pt x="1670" y="5608"/>
                      <a:pt x="1670" y="5388"/>
                    </a:cubicBezTo>
                    <a:lnTo>
                      <a:pt x="1670" y="5104"/>
                    </a:lnTo>
                    <a:cubicBezTo>
                      <a:pt x="2143" y="4947"/>
                      <a:pt x="2489" y="4474"/>
                      <a:pt x="2489" y="3939"/>
                    </a:cubicBezTo>
                    <a:cubicBezTo>
                      <a:pt x="2489" y="3246"/>
                      <a:pt x="1954" y="2868"/>
                      <a:pt x="1513" y="2553"/>
                    </a:cubicBezTo>
                    <a:cubicBezTo>
                      <a:pt x="1198" y="2300"/>
                      <a:pt x="851" y="2080"/>
                      <a:pt x="851" y="1828"/>
                    </a:cubicBezTo>
                    <a:cubicBezTo>
                      <a:pt x="788" y="1607"/>
                      <a:pt x="1009" y="1418"/>
                      <a:pt x="1229" y="1418"/>
                    </a:cubicBezTo>
                    <a:cubicBezTo>
                      <a:pt x="1481" y="1418"/>
                      <a:pt x="1670" y="1607"/>
                      <a:pt x="1670" y="1828"/>
                    </a:cubicBezTo>
                    <a:cubicBezTo>
                      <a:pt x="1670" y="2080"/>
                      <a:pt x="1859" y="2269"/>
                      <a:pt x="2048" y="2269"/>
                    </a:cubicBezTo>
                    <a:cubicBezTo>
                      <a:pt x="2300" y="2269"/>
                      <a:pt x="2489" y="2080"/>
                      <a:pt x="2489" y="1828"/>
                    </a:cubicBezTo>
                    <a:cubicBezTo>
                      <a:pt x="2489" y="1292"/>
                      <a:pt x="2143" y="851"/>
                      <a:pt x="1670" y="662"/>
                    </a:cubicBezTo>
                    <a:lnTo>
                      <a:pt x="1670" y="379"/>
                    </a:lnTo>
                    <a:cubicBezTo>
                      <a:pt x="1670" y="158"/>
                      <a:pt x="1481" y="1"/>
                      <a:pt x="1229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35" name="Google Shape;11584;p78">
                <a:extLst>
                  <a:ext uri="{FF2B5EF4-FFF2-40B4-BE49-F238E27FC236}">
                    <a16:creationId xmlns:a16="http://schemas.microsoft.com/office/drawing/2014/main" xmlns="" id="{AD9FCEFD-7FB0-4DC7-AB42-7FBA62922495}"/>
                  </a:ext>
                </a:extLst>
              </p:cNvPr>
              <p:cNvSpPr/>
              <p:nvPr/>
            </p:nvSpPr>
            <p:spPr>
              <a:xfrm>
                <a:off x="-60212825" y="2510750"/>
                <a:ext cx="32325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13" extrusionOk="0">
                    <a:moveTo>
                      <a:pt x="836" y="0"/>
                    </a:moveTo>
                    <a:cubicBezTo>
                      <a:pt x="725" y="0"/>
                      <a:pt x="615" y="39"/>
                      <a:pt x="536" y="118"/>
                    </a:cubicBezTo>
                    <a:lnTo>
                      <a:pt x="158" y="496"/>
                    </a:lnTo>
                    <a:cubicBezTo>
                      <a:pt x="1" y="654"/>
                      <a:pt x="1" y="906"/>
                      <a:pt x="158" y="1095"/>
                    </a:cubicBezTo>
                    <a:cubicBezTo>
                      <a:pt x="237" y="1174"/>
                      <a:pt x="340" y="1213"/>
                      <a:pt x="442" y="1213"/>
                    </a:cubicBezTo>
                    <a:cubicBezTo>
                      <a:pt x="544" y="1213"/>
                      <a:pt x="647" y="1174"/>
                      <a:pt x="725" y="1095"/>
                    </a:cubicBezTo>
                    <a:lnTo>
                      <a:pt x="1135" y="717"/>
                    </a:lnTo>
                    <a:cubicBezTo>
                      <a:pt x="1293" y="559"/>
                      <a:pt x="1293" y="276"/>
                      <a:pt x="1135" y="118"/>
                    </a:cubicBezTo>
                    <a:cubicBezTo>
                      <a:pt x="1056" y="39"/>
                      <a:pt x="946" y="0"/>
                      <a:pt x="836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36" name="Google Shape;11585;p78">
                <a:extLst>
                  <a:ext uri="{FF2B5EF4-FFF2-40B4-BE49-F238E27FC236}">
                    <a16:creationId xmlns:a16="http://schemas.microsoft.com/office/drawing/2014/main" xmlns="" id="{7382EFDF-53A8-4330-A195-2B3BB4156545}"/>
                  </a:ext>
                </a:extLst>
              </p:cNvPr>
              <p:cNvSpPr/>
              <p:nvPr/>
            </p:nvSpPr>
            <p:spPr>
              <a:xfrm>
                <a:off x="-60012750" y="2310675"/>
                <a:ext cx="323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214" extrusionOk="0">
                    <a:moveTo>
                      <a:pt x="835" y="1"/>
                    </a:moveTo>
                    <a:cubicBezTo>
                      <a:pt x="725" y="1"/>
                      <a:pt x="614" y="40"/>
                      <a:pt x="536" y="119"/>
                    </a:cubicBezTo>
                    <a:lnTo>
                      <a:pt x="126" y="528"/>
                    </a:lnTo>
                    <a:cubicBezTo>
                      <a:pt x="0" y="686"/>
                      <a:pt x="0" y="938"/>
                      <a:pt x="126" y="1096"/>
                    </a:cubicBezTo>
                    <a:cubicBezTo>
                      <a:pt x="205" y="1174"/>
                      <a:pt x="315" y="1214"/>
                      <a:pt x="425" y="1214"/>
                    </a:cubicBezTo>
                    <a:cubicBezTo>
                      <a:pt x="536" y="1214"/>
                      <a:pt x="646" y="1174"/>
                      <a:pt x="725" y="1096"/>
                    </a:cubicBezTo>
                    <a:lnTo>
                      <a:pt x="1134" y="718"/>
                    </a:lnTo>
                    <a:cubicBezTo>
                      <a:pt x="1292" y="560"/>
                      <a:pt x="1292" y="276"/>
                      <a:pt x="1134" y="119"/>
                    </a:cubicBezTo>
                    <a:cubicBezTo>
                      <a:pt x="1056" y="40"/>
                      <a:pt x="945" y="1"/>
                      <a:pt x="835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37" name="Google Shape;11586;p78">
                <a:extLst>
                  <a:ext uri="{FF2B5EF4-FFF2-40B4-BE49-F238E27FC236}">
                    <a16:creationId xmlns:a16="http://schemas.microsoft.com/office/drawing/2014/main" xmlns="" id="{DA22218F-A413-4155-97D0-BEE24CC51B09}"/>
                  </a:ext>
                </a:extLst>
              </p:cNvPr>
              <p:cNvSpPr/>
              <p:nvPr/>
            </p:nvSpPr>
            <p:spPr>
              <a:xfrm>
                <a:off x="-60012750" y="2510750"/>
                <a:ext cx="32300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213" extrusionOk="0">
                    <a:moveTo>
                      <a:pt x="425" y="0"/>
                    </a:moveTo>
                    <a:cubicBezTo>
                      <a:pt x="315" y="0"/>
                      <a:pt x="205" y="39"/>
                      <a:pt x="126" y="118"/>
                    </a:cubicBezTo>
                    <a:cubicBezTo>
                      <a:pt x="0" y="276"/>
                      <a:pt x="0" y="559"/>
                      <a:pt x="126" y="717"/>
                    </a:cubicBezTo>
                    <a:lnTo>
                      <a:pt x="536" y="1095"/>
                    </a:lnTo>
                    <a:cubicBezTo>
                      <a:pt x="614" y="1174"/>
                      <a:pt x="725" y="1213"/>
                      <a:pt x="835" y="1213"/>
                    </a:cubicBezTo>
                    <a:cubicBezTo>
                      <a:pt x="945" y="1213"/>
                      <a:pt x="1056" y="1174"/>
                      <a:pt x="1134" y="1095"/>
                    </a:cubicBezTo>
                    <a:cubicBezTo>
                      <a:pt x="1292" y="937"/>
                      <a:pt x="1292" y="654"/>
                      <a:pt x="1134" y="496"/>
                    </a:cubicBezTo>
                    <a:lnTo>
                      <a:pt x="725" y="118"/>
                    </a:lnTo>
                    <a:cubicBezTo>
                      <a:pt x="646" y="39"/>
                      <a:pt x="536" y="0"/>
                      <a:pt x="425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38" name="Google Shape;11587;p78">
                <a:extLst>
                  <a:ext uri="{FF2B5EF4-FFF2-40B4-BE49-F238E27FC236}">
                    <a16:creationId xmlns:a16="http://schemas.microsoft.com/office/drawing/2014/main" xmlns="" id="{01404733-6F1D-4A06-9A29-78FD7744CB77}"/>
                  </a:ext>
                </a:extLst>
              </p:cNvPr>
              <p:cNvSpPr/>
              <p:nvPr/>
            </p:nvSpPr>
            <p:spPr>
              <a:xfrm>
                <a:off x="-60212825" y="2310675"/>
                <a:ext cx="32325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14" extrusionOk="0">
                    <a:moveTo>
                      <a:pt x="442" y="1"/>
                    </a:moveTo>
                    <a:cubicBezTo>
                      <a:pt x="340" y="1"/>
                      <a:pt x="237" y="40"/>
                      <a:pt x="158" y="119"/>
                    </a:cubicBezTo>
                    <a:cubicBezTo>
                      <a:pt x="1" y="276"/>
                      <a:pt x="1" y="560"/>
                      <a:pt x="158" y="718"/>
                    </a:cubicBezTo>
                    <a:lnTo>
                      <a:pt x="536" y="1096"/>
                    </a:lnTo>
                    <a:cubicBezTo>
                      <a:pt x="615" y="1174"/>
                      <a:pt x="725" y="1214"/>
                      <a:pt x="836" y="1214"/>
                    </a:cubicBezTo>
                    <a:cubicBezTo>
                      <a:pt x="946" y="1214"/>
                      <a:pt x="1056" y="1174"/>
                      <a:pt x="1135" y="1096"/>
                    </a:cubicBezTo>
                    <a:cubicBezTo>
                      <a:pt x="1293" y="938"/>
                      <a:pt x="1293" y="686"/>
                      <a:pt x="1135" y="528"/>
                    </a:cubicBezTo>
                    <a:lnTo>
                      <a:pt x="725" y="119"/>
                    </a:lnTo>
                    <a:cubicBezTo>
                      <a:pt x="647" y="40"/>
                      <a:pt x="544" y="1"/>
                      <a:pt x="442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39" name="Google Shape;11588;p78">
                <a:extLst>
                  <a:ext uri="{FF2B5EF4-FFF2-40B4-BE49-F238E27FC236}">
                    <a16:creationId xmlns:a16="http://schemas.microsoft.com/office/drawing/2014/main" xmlns="" id="{249C05B2-6E4A-414A-90C2-E4D782093BAF}"/>
                  </a:ext>
                </a:extLst>
              </p:cNvPr>
              <p:cNvSpPr/>
              <p:nvPr/>
            </p:nvSpPr>
            <p:spPr>
              <a:xfrm>
                <a:off x="-59974175" y="2415250"/>
                <a:ext cx="354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820" extrusionOk="0">
                    <a:moveTo>
                      <a:pt x="442" y="0"/>
                    </a:moveTo>
                    <a:cubicBezTo>
                      <a:pt x="221" y="0"/>
                      <a:pt x="1" y="189"/>
                      <a:pt x="1" y="378"/>
                    </a:cubicBezTo>
                    <a:cubicBezTo>
                      <a:pt x="1" y="630"/>
                      <a:pt x="221" y="819"/>
                      <a:pt x="442" y="819"/>
                    </a:cubicBezTo>
                    <a:lnTo>
                      <a:pt x="1009" y="819"/>
                    </a:lnTo>
                    <a:cubicBezTo>
                      <a:pt x="1230" y="819"/>
                      <a:pt x="1387" y="630"/>
                      <a:pt x="1387" y="378"/>
                    </a:cubicBezTo>
                    <a:cubicBezTo>
                      <a:pt x="1419" y="189"/>
                      <a:pt x="1230" y="0"/>
                      <a:pt x="100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440" name="Google Shape;11589;p78">
            <a:extLst>
              <a:ext uri="{FF2B5EF4-FFF2-40B4-BE49-F238E27FC236}">
                <a16:creationId xmlns:a16="http://schemas.microsoft.com/office/drawing/2014/main" xmlns="" id="{480A1B8F-29EF-45A3-AEAB-2CBF4B4B897F}"/>
              </a:ext>
            </a:extLst>
          </p:cNvPr>
          <p:cNvGrpSpPr/>
          <p:nvPr userDrawn="1"/>
        </p:nvGrpSpPr>
        <p:grpSpPr>
          <a:xfrm>
            <a:off x="3094149" y="3837707"/>
            <a:ext cx="310690" cy="368987"/>
            <a:chOff x="-60232500" y="2671225"/>
            <a:chExt cx="268600" cy="319000"/>
          </a:xfrm>
        </p:grpSpPr>
        <p:sp>
          <p:nvSpPr>
            <p:cNvPr id="441" name="Google Shape;11590;p78">
              <a:extLst>
                <a:ext uri="{FF2B5EF4-FFF2-40B4-BE49-F238E27FC236}">
                  <a16:creationId xmlns:a16="http://schemas.microsoft.com/office/drawing/2014/main" xmlns="" id="{CD886395-704A-41B5-9E29-541E9933A0C3}"/>
                </a:ext>
              </a:extLst>
            </p:cNvPr>
            <p:cNvSpPr/>
            <p:nvPr/>
          </p:nvSpPr>
          <p:spPr>
            <a:xfrm>
              <a:off x="-60222275" y="2843700"/>
              <a:ext cx="63025" cy="146525"/>
            </a:xfrm>
            <a:custGeom>
              <a:avLst/>
              <a:gdLst/>
              <a:ahLst/>
              <a:cxnLst/>
              <a:rect l="l" t="t" r="r" b="b"/>
              <a:pathLst>
                <a:path w="2521" h="5861" extrusionOk="0">
                  <a:moveTo>
                    <a:pt x="1261" y="1"/>
                  </a:moveTo>
                  <a:cubicBezTo>
                    <a:pt x="1040" y="1"/>
                    <a:pt x="851" y="190"/>
                    <a:pt x="851" y="410"/>
                  </a:cubicBezTo>
                  <a:lnTo>
                    <a:pt x="851" y="694"/>
                  </a:lnTo>
                  <a:cubicBezTo>
                    <a:pt x="379" y="851"/>
                    <a:pt x="1" y="1324"/>
                    <a:pt x="1" y="1891"/>
                  </a:cubicBezTo>
                  <a:cubicBezTo>
                    <a:pt x="1" y="2553"/>
                    <a:pt x="568" y="2931"/>
                    <a:pt x="1009" y="3246"/>
                  </a:cubicBezTo>
                  <a:cubicBezTo>
                    <a:pt x="1324" y="3498"/>
                    <a:pt x="1671" y="3718"/>
                    <a:pt x="1671" y="3970"/>
                  </a:cubicBezTo>
                  <a:cubicBezTo>
                    <a:pt x="1671" y="4191"/>
                    <a:pt x="1482" y="4348"/>
                    <a:pt x="1261" y="4348"/>
                  </a:cubicBezTo>
                  <a:cubicBezTo>
                    <a:pt x="1072" y="4348"/>
                    <a:pt x="851" y="4159"/>
                    <a:pt x="851" y="3970"/>
                  </a:cubicBezTo>
                  <a:cubicBezTo>
                    <a:pt x="851" y="3718"/>
                    <a:pt x="631" y="3529"/>
                    <a:pt x="442" y="3529"/>
                  </a:cubicBezTo>
                  <a:cubicBezTo>
                    <a:pt x="253" y="3529"/>
                    <a:pt x="64" y="3718"/>
                    <a:pt x="64" y="3970"/>
                  </a:cubicBezTo>
                  <a:cubicBezTo>
                    <a:pt x="64" y="4506"/>
                    <a:pt x="410" y="4947"/>
                    <a:pt x="883" y="5136"/>
                  </a:cubicBezTo>
                  <a:lnTo>
                    <a:pt x="883" y="5419"/>
                  </a:lnTo>
                  <a:cubicBezTo>
                    <a:pt x="883" y="5672"/>
                    <a:pt x="1072" y="5861"/>
                    <a:pt x="1324" y="5861"/>
                  </a:cubicBezTo>
                  <a:cubicBezTo>
                    <a:pt x="1545" y="5861"/>
                    <a:pt x="1702" y="5672"/>
                    <a:pt x="1702" y="5419"/>
                  </a:cubicBezTo>
                  <a:lnTo>
                    <a:pt x="1702" y="5136"/>
                  </a:lnTo>
                  <a:cubicBezTo>
                    <a:pt x="2175" y="4978"/>
                    <a:pt x="2521" y="4506"/>
                    <a:pt x="2521" y="3970"/>
                  </a:cubicBezTo>
                  <a:cubicBezTo>
                    <a:pt x="2521" y="3309"/>
                    <a:pt x="1986" y="2899"/>
                    <a:pt x="1545" y="2584"/>
                  </a:cubicBezTo>
                  <a:cubicBezTo>
                    <a:pt x="1229" y="2364"/>
                    <a:pt x="883" y="2111"/>
                    <a:pt x="883" y="1891"/>
                  </a:cubicBezTo>
                  <a:cubicBezTo>
                    <a:pt x="883" y="1639"/>
                    <a:pt x="1072" y="1450"/>
                    <a:pt x="1261" y="1450"/>
                  </a:cubicBezTo>
                  <a:cubicBezTo>
                    <a:pt x="1513" y="1450"/>
                    <a:pt x="1671" y="1639"/>
                    <a:pt x="1671" y="1891"/>
                  </a:cubicBezTo>
                  <a:cubicBezTo>
                    <a:pt x="1671" y="2111"/>
                    <a:pt x="1860" y="2269"/>
                    <a:pt x="2112" y="2269"/>
                  </a:cubicBezTo>
                  <a:cubicBezTo>
                    <a:pt x="2332" y="2269"/>
                    <a:pt x="2490" y="2080"/>
                    <a:pt x="2490" y="1891"/>
                  </a:cubicBezTo>
                  <a:cubicBezTo>
                    <a:pt x="2490" y="1324"/>
                    <a:pt x="2143" y="883"/>
                    <a:pt x="1671" y="694"/>
                  </a:cubicBezTo>
                  <a:lnTo>
                    <a:pt x="1671" y="410"/>
                  </a:lnTo>
                  <a:cubicBezTo>
                    <a:pt x="1671" y="190"/>
                    <a:pt x="1482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" name="Google Shape;11591;p78">
              <a:extLst>
                <a:ext uri="{FF2B5EF4-FFF2-40B4-BE49-F238E27FC236}">
                  <a16:creationId xmlns:a16="http://schemas.microsoft.com/office/drawing/2014/main" xmlns="" id="{66D94A69-8DD9-4F8E-8963-8E82DC7FCF87}"/>
                </a:ext>
              </a:extLst>
            </p:cNvPr>
            <p:cNvSpPr/>
            <p:nvPr/>
          </p:nvSpPr>
          <p:spPr>
            <a:xfrm>
              <a:off x="-60232500" y="2671225"/>
              <a:ext cx="268600" cy="318225"/>
            </a:xfrm>
            <a:custGeom>
              <a:avLst/>
              <a:gdLst/>
              <a:ahLst/>
              <a:cxnLst/>
              <a:rect l="l" t="t" r="r" b="b"/>
              <a:pathLst>
                <a:path w="10744" h="12729" extrusionOk="0">
                  <a:moveTo>
                    <a:pt x="5419" y="1701"/>
                  </a:moveTo>
                  <a:cubicBezTo>
                    <a:pt x="7561" y="1701"/>
                    <a:pt x="9357" y="3151"/>
                    <a:pt x="9830" y="5167"/>
                  </a:cubicBezTo>
                  <a:cubicBezTo>
                    <a:pt x="9641" y="5041"/>
                    <a:pt x="9389" y="5009"/>
                    <a:pt x="9137" y="5009"/>
                  </a:cubicBezTo>
                  <a:cubicBezTo>
                    <a:pt x="8601" y="5009"/>
                    <a:pt x="8191" y="5230"/>
                    <a:pt x="7908" y="5545"/>
                  </a:cubicBezTo>
                  <a:cubicBezTo>
                    <a:pt x="7593" y="5198"/>
                    <a:pt x="7152" y="5009"/>
                    <a:pt x="6679" y="5009"/>
                  </a:cubicBezTo>
                  <a:cubicBezTo>
                    <a:pt x="6175" y="5009"/>
                    <a:pt x="5734" y="5230"/>
                    <a:pt x="5419" y="5545"/>
                  </a:cubicBezTo>
                  <a:cubicBezTo>
                    <a:pt x="5104" y="5198"/>
                    <a:pt x="4663" y="5009"/>
                    <a:pt x="4190" y="5009"/>
                  </a:cubicBezTo>
                  <a:cubicBezTo>
                    <a:pt x="3686" y="5009"/>
                    <a:pt x="3245" y="5230"/>
                    <a:pt x="2993" y="5545"/>
                  </a:cubicBezTo>
                  <a:cubicBezTo>
                    <a:pt x="2678" y="5198"/>
                    <a:pt x="2237" y="5009"/>
                    <a:pt x="1764" y="5009"/>
                  </a:cubicBezTo>
                  <a:cubicBezTo>
                    <a:pt x="1512" y="5009"/>
                    <a:pt x="1292" y="5041"/>
                    <a:pt x="1040" y="5167"/>
                  </a:cubicBezTo>
                  <a:cubicBezTo>
                    <a:pt x="1481" y="3151"/>
                    <a:pt x="3308" y="1701"/>
                    <a:pt x="5419" y="1701"/>
                  </a:cubicBezTo>
                  <a:close/>
                  <a:moveTo>
                    <a:pt x="5356" y="0"/>
                  </a:moveTo>
                  <a:cubicBezTo>
                    <a:pt x="5104" y="0"/>
                    <a:pt x="4946" y="189"/>
                    <a:pt x="4946" y="441"/>
                  </a:cubicBezTo>
                  <a:lnTo>
                    <a:pt x="4946" y="851"/>
                  </a:lnTo>
                  <a:cubicBezTo>
                    <a:pt x="2206" y="1071"/>
                    <a:pt x="0" y="3371"/>
                    <a:pt x="0" y="6207"/>
                  </a:cubicBezTo>
                  <a:lnTo>
                    <a:pt x="0" y="6648"/>
                  </a:lnTo>
                  <a:lnTo>
                    <a:pt x="32" y="6648"/>
                  </a:lnTo>
                  <a:cubicBezTo>
                    <a:pt x="32" y="6900"/>
                    <a:pt x="221" y="7089"/>
                    <a:pt x="473" y="7089"/>
                  </a:cubicBezTo>
                  <a:cubicBezTo>
                    <a:pt x="693" y="7089"/>
                    <a:pt x="851" y="6900"/>
                    <a:pt x="851" y="6648"/>
                  </a:cubicBezTo>
                  <a:cubicBezTo>
                    <a:pt x="851" y="6175"/>
                    <a:pt x="1197" y="5829"/>
                    <a:pt x="1701" y="5829"/>
                  </a:cubicBezTo>
                  <a:cubicBezTo>
                    <a:pt x="2143" y="5829"/>
                    <a:pt x="2521" y="6175"/>
                    <a:pt x="2521" y="6648"/>
                  </a:cubicBezTo>
                  <a:cubicBezTo>
                    <a:pt x="2521" y="6900"/>
                    <a:pt x="2710" y="7089"/>
                    <a:pt x="2899" y="7089"/>
                  </a:cubicBezTo>
                  <a:cubicBezTo>
                    <a:pt x="3119" y="7089"/>
                    <a:pt x="3308" y="6900"/>
                    <a:pt x="3308" y="6648"/>
                  </a:cubicBezTo>
                  <a:cubicBezTo>
                    <a:pt x="3308" y="6175"/>
                    <a:pt x="3655" y="5829"/>
                    <a:pt x="4127" y="5829"/>
                  </a:cubicBezTo>
                  <a:cubicBezTo>
                    <a:pt x="4600" y="5829"/>
                    <a:pt x="4946" y="6175"/>
                    <a:pt x="4946" y="6648"/>
                  </a:cubicBezTo>
                  <a:lnTo>
                    <a:pt x="4946" y="11499"/>
                  </a:lnTo>
                  <a:cubicBezTo>
                    <a:pt x="4946" y="12161"/>
                    <a:pt x="5514" y="12728"/>
                    <a:pt x="6175" y="12728"/>
                  </a:cubicBezTo>
                  <a:cubicBezTo>
                    <a:pt x="6837" y="12728"/>
                    <a:pt x="7404" y="12161"/>
                    <a:pt x="7404" y="11499"/>
                  </a:cubicBezTo>
                  <a:lnTo>
                    <a:pt x="7404" y="10680"/>
                  </a:lnTo>
                  <a:cubicBezTo>
                    <a:pt x="7404" y="10428"/>
                    <a:pt x="7215" y="10239"/>
                    <a:pt x="6994" y="10239"/>
                  </a:cubicBezTo>
                  <a:cubicBezTo>
                    <a:pt x="6805" y="10239"/>
                    <a:pt x="6616" y="10428"/>
                    <a:pt x="6616" y="10680"/>
                  </a:cubicBezTo>
                  <a:lnTo>
                    <a:pt x="6616" y="11499"/>
                  </a:lnTo>
                  <a:cubicBezTo>
                    <a:pt x="6616" y="11720"/>
                    <a:pt x="6427" y="11940"/>
                    <a:pt x="6175" y="11940"/>
                  </a:cubicBezTo>
                  <a:cubicBezTo>
                    <a:pt x="5955" y="11940"/>
                    <a:pt x="5797" y="11720"/>
                    <a:pt x="5797" y="11499"/>
                  </a:cubicBezTo>
                  <a:lnTo>
                    <a:pt x="5797" y="6648"/>
                  </a:lnTo>
                  <a:cubicBezTo>
                    <a:pt x="5797" y="6175"/>
                    <a:pt x="6144" y="5829"/>
                    <a:pt x="6616" y="5829"/>
                  </a:cubicBezTo>
                  <a:cubicBezTo>
                    <a:pt x="7089" y="5829"/>
                    <a:pt x="7435" y="6175"/>
                    <a:pt x="7435" y="6648"/>
                  </a:cubicBezTo>
                  <a:cubicBezTo>
                    <a:pt x="7435" y="6900"/>
                    <a:pt x="7624" y="7089"/>
                    <a:pt x="7876" y="7089"/>
                  </a:cubicBezTo>
                  <a:cubicBezTo>
                    <a:pt x="8097" y="7089"/>
                    <a:pt x="8255" y="6900"/>
                    <a:pt x="8255" y="6648"/>
                  </a:cubicBezTo>
                  <a:cubicBezTo>
                    <a:pt x="8255" y="6175"/>
                    <a:pt x="8633" y="5829"/>
                    <a:pt x="9105" y="5829"/>
                  </a:cubicBezTo>
                  <a:cubicBezTo>
                    <a:pt x="9578" y="5829"/>
                    <a:pt x="9924" y="6175"/>
                    <a:pt x="9924" y="6648"/>
                  </a:cubicBezTo>
                  <a:cubicBezTo>
                    <a:pt x="9924" y="6900"/>
                    <a:pt x="10113" y="7089"/>
                    <a:pt x="10302" y="7089"/>
                  </a:cubicBezTo>
                  <a:cubicBezTo>
                    <a:pt x="10554" y="7089"/>
                    <a:pt x="10743" y="6900"/>
                    <a:pt x="10743" y="6648"/>
                  </a:cubicBezTo>
                  <a:lnTo>
                    <a:pt x="10743" y="6207"/>
                  </a:lnTo>
                  <a:cubicBezTo>
                    <a:pt x="10743" y="3371"/>
                    <a:pt x="8538" y="1071"/>
                    <a:pt x="5797" y="851"/>
                  </a:cubicBezTo>
                  <a:lnTo>
                    <a:pt x="5797" y="441"/>
                  </a:lnTo>
                  <a:cubicBezTo>
                    <a:pt x="5797" y="189"/>
                    <a:pt x="5577" y="0"/>
                    <a:pt x="53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3" name="Google Shape;11592;p78">
            <a:extLst>
              <a:ext uri="{FF2B5EF4-FFF2-40B4-BE49-F238E27FC236}">
                <a16:creationId xmlns:a16="http://schemas.microsoft.com/office/drawing/2014/main" xmlns="" id="{C4107D74-A202-47E0-B846-BFC1051E41C1}"/>
              </a:ext>
            </a:extLst>
          </p:cNvPr>
          <p:cNvGrpSpPr/>
          <p:nvPr userDrawn="1"/>
        </p:nvGrpSpPr>
        <p:grpSpPr>
          <a:xfrm>
            <a:off x="2179643" y="4286341"/>
            <a:ext cx="365373" cy="368987"/>
            <a:chOff x="-59100700" y="1911950"/>
            <a:chExt cx="315875" cy="319000"/>
          </a:xfrm>
        </p:grpSpPr>
        <p:sp>
          <p:nvSpPr>
            <p:cNvPr id="444" name="Google Shape;11593;p78">
              <a:extLst>
                <a:ext uri="{FF2B5EF4-FFF2-40B4-BE49-F238E27FC236}">
                  <a16:creationId xmlns:a16="http://schemas.microsoft.com/office/drawing/2014/main" xmlns="" id="{E04B9975-AC55-4C49-8CB5-377028018673}"/>
                </a:ext>
              </a:extLst>
            </p:cNvPr>
            <p:cNvSpPr/>
            <p:nvPr/>
          </p:nvSpPr>
          <p:spPr>
            <a:xfrm>
              <a:off x="-59015625" y="1993850"/>
              <a:ext cx="20500" cy="20525"/>
            </a:xfrm>
            <a:custGeom>
              <a:avLst/>
              <a:gdLst/>
              <a:ahLst/>
              <a:cxnLst/>
              <a:rect l="l" t="t" r="r" b="b"/>
              <a:pathLst>
                <a:path w="820" h="821" extrusionOk="0">
                  <a:moveTo>
                    <a:pt x="189" y="1"/>
                  </a:moveTo>
                  <a:cubicBezTo>
                    <a:pt x="63" y="1"/>
                    <a:pt x="0" y="64"/>
                    <a:pt x="0" y="190"/>
                  </a:cubicBezTo>
                  <a:lnTo>
                    <a:pt x="0" y="631"/>
                  </a:lnTo>
                  <a:cubicBezTo>
                    <a:pt x="0" y="757"/>
                    <a:pt x="95" y="820"/>
                    <a:pt x="189" y="820"/>
                  </a:cubicBezTo>
                  <a:lnTo>
                    <a:pt x="630" y="820"/>
                  </a:lnTo>
                  <a:cubicBezTo>
                    <a:pt x="725" y="820"/>
                    <a:pt x="820" y="757"/>
                    <a:pt x="820" y="631"/>
                  </a:cubicBezTo>
                  <a:lnTo>
                    <a:pt x="820" y="190"/>
                  </a:lnTo>
                  <a:cubicBezTo>
                    <a:pt x="820" y="64"/>
                    <a:pt x="725" y="1"/>
                    <a:pt x="6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" name="Google Shape;11594;p78">
              <a:extLst>
                <a:ext uri="{FF2B5EF4-FFF2-40B4-BE49-F238E27FC236}">
                  <a16:creationId xmlns:a16="http://schemas.microsoft.com/office/drawing/2014/main" xmlns="" id="{18926EDB-F52B-4DC2-820B-1B4FB1F834CB}"/>
                </a:ext>
              </a:extLst>
            </p:cNvPr>
            <p:cNvSpPr/>
            <p:nvPr/>
          </p:nvSpPr>
          <p:spPr>
            <a:xfrm>
              <a:off x="-58954200" y="19938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221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221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" name="Google Shape;11595;p78">
              <a:extLst>
                <a:ext uri="{FF2B5EF4-FFF2-40B4-BE49-F238E27FC236}">
                  <a16:creationId xmlns:a16="http://schemas.microsoft.com/office/drawing/2014/main" xmlns="" id="{F5E4B32E-F7FF-41B5-BC57-8E909C8BA5CF}"/>
                </a:ext>
              </a:extLst>
            </p:cNvPr>
            <p:cNvSpPr/>
            <p:nvPr/>
          </p:nvSpPr>
          <p:spPr>
            <a:xfrm>
              <a:off x="-58891975" y="19938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190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190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7" name="Google Shape;11596;p78">
              <a:extLst>
                <a:ext uri="{FF2B5EF4-FFF2-40B4-BE49-F238E27FC236}">
                  <a16:creationId xmlns:a16="http://schemas.microsoft.com/office/drawing/2014/main" xmlns="" id="{4D320937-75AE-4A2A-9EEE-6B51548F9091}"/>
                </a:ext>
              </a:extLst>
            </p:cNvPr>
            <p:cNvSpPr/>
            <p:nvPr/>
          </p:nvSpPr>
          <p:spPr>
            <a:xfrm>
              <a:off x="-59015625" y="2034825"/>
              <a:ext cx="20500" cy="21275"/>
            </a:xfrm>
            <a:custGeom>
              <a:avLst/>
              <a:gdLst/>
              <a:ahLst/>
              <a:cxnLst/>
              <a:rect l="l" t="t" r="r" b="b"/>
              <a:pathLst>
                <a:path w="820" h="851" extrusionOk="0">
                  <a:moveTo>
                    <a:pt x="189" y="0"/>
                  </a:moveTo>
                  <a:cubicBezTo>
                    <a:pt x="63" y="0"/>
                    <a:pt x="0" y="95"/>
                    <a:pt x="0" y="221"/>
                  </a:cubicBezTo>
                  <a:lnTo>
                    <a:pt x="0" y="630"/>
                  </a:lnTo>
                  <a:cubicBezTo>
                    <a:pt x="0" y="756"/>
                    <a:pt x="95" y="851"/>
                    <a:pt x="189" y="851"/>
                  </a:cubicBezTo>
                  <a:lnTo>
                    <a:pt x="630" y="851"/>
                  </a:lnTo>
                  <a:cubicBezTo>
                    <a:pt x="725" y="851"/>
                    <a:pt x="820" y="756"/>
                    <a:pt x="820" y="630"/>
                  </a:cubicBezTo>
                  <a:lnTo>
                    <a:pt x="820" y="221"/>
                  </a:lnTo>
                  <a:cubicBezTo>
                    <a:pt x="820" y="95"/>
                    <a:pt x="725" y="0"/>
                    <a:pt x="6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8" name="Google Shape;11597;p78">
              <a:extLst>
                <a:ext uri="{FF2B5EF4-FFF2-40B4-BE49-F238E27FC236}">
                  <a16:creationId xmlns:a16="http://schemas.microsoft.com/office/drawing/2014/main" xmlns="" id="{2745D9A7-8F70-4C88-BD06-CF04A08813BE}"/>
                </a:ext>
              </a:extLst>
            </p:cNvPr>
            <p:cNvSpPr/>
            <p:nvPr/>
          </p:nvSpPr>
          <p:spPr>
            <a:xfrm>
              <a:off x="-58954200" y="2034825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221" y="0"/>
                  </a:moveTo>
                  <a:cubicBezTo>
                    <a:pt x="95" y="0"/>
                    <a:pt x="1" y="95"/>
                    <a:pt x="1" y="221"/>
                  </a:cubicBezTo>
                  <a:lnTo>
                    <a:pt x="1" y="630"/>
                  </a:lnTo>
                  <a:cubicBezTo>
                    <a:pt x="1" y="756"/>
                    <a:pt x="127" y="851"/>
                    <a:pt x="221" y="851"/>
                  </a:cubicBezTo>
                  <a:lnTo>
                    <a:pt x="631" y="851"/>
                  </a:lnTo>
                  <a:cubicBezTo>
                    <a:pt x="757" y="851"/>
                    <a:pt x="851" y="756"/>
                    <a:pt x="851" y="630"/>
                  </a:cubicBezTo>
                  <a:lnTo>
                    <a:pt x="851" y="221"/>
                  </a:lnTo>
                  <a:cubicBezTo>
                    <a:pt x="851" y="95"/>
                    <a:pt x="757" y="0"/>
                    <a:pt x="6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" name="Google Shape;11598;p78">
              <a:extLst>
                <a:ext uri="{FF2B5EF4-FFF2-40B4-BE49-F238E27FC236}">
                  <a16:creationId xmlns:a16="http://schemas.microsoft.com/office/drawing/2014/main" xmlns="" id="{7EF37706-743B-4EE0-8227-8D93D7133085}"/>
                </a:ext>
              </a:extLst>
            </p:cNvPr>
            <p:cNvSpPr/>
            <p:nvPr/>
          </p:nvSpPr>
          <p:spPr>
            <a:xfrm>
              <a:off x="-58891975" y="2034825"/>
              <a:ext cx="21300" cy="21275"/>
            </a:xfrm>
            <a:custGeom>
              <a:avLst/>
              <a:gdLst/>
              <a:ahLst/>
              <a:cxnLst/>
              <a:rect l="l" t="t" r="r" b="b"/>
              <a:pathLst>
                <a:path w="852" h="851" extrusionOk="0">
                  <a:moveTo>
                    <a:pt x="190" y="0"/>
                  </a:moveTo>
                  <a:cubicBezTo>
                    <a:pt x="95" y="0"/>
                    <a:pt x="1" y="95"/>
                    <a:pt x="1" y="221"/>
                  </a:cubicBezTo>
                  <a:lnTo>
                    <a:pt x="1" y="630"/>
                  </a:lnTo>
                  <a:cubicBezTo>
                    <a:pt x="1" y="756"/>
                    <a:pt x="127" y="851"/>
                    <a:pt x="190" y="851"/>
                  </a:cubicBezTo>
                  <a:lnTo>
                    <a:pt x="631" y="851"/>
                  </a:lnTo>
                  <a:cubicBezTo>
                    <a:pt x="757" y="851"/>
                    <a:pt x="851" y="756"/>
                    <a:pt x="851" y="630"/>
                  </a:cubicBezTo>
                  <a:lnTo>
                    <a:pt x="851" y="221"/>
                  </a:lnTo>
                  <a:cubicBezTo>
                    <a:pt x="851" y="95"/>
                    <a:pt x="757" y="0"/>
                    <a:pt x="6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" name="Google Shape;11599;p78">
              <a:extLst>
                <a:ext uri="{FF2B5EF4-FFF2-40B4-BE49-F238E27FC236}">
                  <a16:creationId xmlns:a16="http://schemas.microsoft.com/office/drawing/2014/main" xmlns="" id="{3A6FA53E-9675-407A-9B49-8D46B074DB09}"/>
                </a:ext>
              </a:extLst>
            </p:cNvPr>
            <p:cNvSpPr/>
            <p:nvPr/>
          </p:nvSpPr>
          <p:spPr>
            <a:xfrm>
              <a:off x="-59015625" y="2076550"/>
              <a:ext cx="20500" cy="20525"/>
            </a:xfrm>
            <a:custGeom>
              <a:avLst/>
              <a:gdLst/>
              <a:ahLst/>
              <a:cxnLst/>
              <a:rect l="l" t="t" r="r" b="b"/>
              <a:pathLst>
                <a:path w="820" h="821" extrusionOk="0">
                  <a:moveTo>
                    <a:pt x="189" y="1"/>
                  </a:moveTo>
                  <a:cubicBezTo>
                    <a:pt x="63" y="1"/>
                    <a:pt x="0" y="64"/>
                    <a:pt x="0" y="190"/>
                  </a:cubicBezTo>
                  <a:lnTo>
                    <a:pt x="0" y="631"/>
                  </a:lnTo>
                  <a:cubicBezTo>
                    <a:pt x="0" y="757"/>
                    <a:pt x="95" y="820"/>
                    <a:pt x="189" y="820"/>
                  </a:cubicBezTo>
                  <a:lnTo>
                    <a:pt x="630" y="820"/>
                  </a:lnTo>
                  <a:cubicBezTo>
                    <a:pt x="725" y="820"/>
                    <a:pt x="820" y="757"/>
                    <a:pt x="820" y="631"/>
                  </a:cubicBezTo>
                  <a:lnTo>
                    <a:pt x="820" y="190"/>
                  </a:lnTo>
                  <a:cubicBezTo>
                    <a:pt x="820" y="64"/>
                    <a:pt x="725" y="1"/>
                    <a:pt x="6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" name="Google Shape;11600;p78">
              <a:extLst>
                <a:ext uri="{FF2B5EF4-FFF2-40B4-BE49-F238E27FC236}">
                  <a16:creationId xmlns:a16="http://schemas.microsoft.com/office/drawing/2014/main" xmlns="" id="{713A52BA-B809-47E5-9874-8DCBBAC46492}"/>
                </a:ext>
              </a:extLst>
            </p:cNvPr>
            <p:cNvSpPr/>
            <p:nvPr/>
          </p:nvSpPr>
          <p:spPr>
            <a:xfrm>
              <a:off x="-58954200" y="20765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221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221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2" name="Google Shape;11601;p78">
              <a:extLst>
                <a:ext uri="{FF2B5EF4-FFF2-40B4-BE49-F238E27FC236}">
                  <a16:creationId xmlns:a16="http://schemas.microsoft.com/office/drawing/2014/main" xmlns="" id="{3655201B-681B-4977-B0CC-156BBDD3D07A}"/>
                </a:ext>
              </a:extLst>
            </p:cNvPr>
            <p:cNvSpPr/>
            <p:nvPr/>
          </p:nvSpPr>
          <p:spPr>
            <a:xfrm>
              <a:off x="-58891975" y="2076550"/>
              <a:ext cx="21300" cy="20525"/>
            </a:xfrm>
            <a:custGeom>
              <a:avLst/>
              <a:gdLst/>
              <a:ahLst/>
              <a:cxnLst/>
              <a:rect l="l" t="t" r="r" b="b"/>
              <a:pathLst>
                <a:path w="852" h="821" extrusionOk="0">
                  <a:moveTo>
                    <a:pt x="190" y="1"/>
                  </a:moveTo>
                  <a:cubicBezTo>
                    <a:pt x="95" y="1"/>
                    <a:pt x="1" y="64"/>
                    <a:pt x="1" y="190"/>
                  </a:cubicBezTo>
                  <a:lnTo>
                    <a:pt x="1" y="631"/>
                  </a:lnTo>
                  <a:cubicBezTo>
                    <a:pt x="1" y="757"/>
                    <a:pt x="127" y="820"/>
                    <a:pt x="190" y="820"/>
                  </a:cubicBezTo>
                  <a:lnTo>
                    <a:pt x="631" y="820"/>
                  </a:lnTo>
                  <a:cubicBezTo>
                    <a:pt x="757" y="820"/>
                    <a:pt x="851" y="757"/>
                    <a:pt x="851" y="631"/>
                  </a:cubicBezTo>
                  <a:lnTo>
                    <a:pt x="851" y="190"/>
                  </a:lnTo>
                  <a:cubicBezTo>
                    <a:pt x="851" y="64"/>
                    <a:pt x="757" y="1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3" name="Google Shape;11602;p78">
              <a:extLst>
                <a:ext uri="{FF2B5EF4-FFF2-40B4-BE49-F238E27FC236}">
                  <a16:creationId xmlns:a16="http://schemas.microsoft.com/office/drawing/2014/main" xmlns="" id="{CE892A55-FBCE-4EA0-9983-FCF7B9305493}"/>
                </a:ext>
              </a:extLst>
            </p:cNvPr>
            <p:cNvSpPr/>
            <p:nvPr/>
          </p:nvSpPr>
          <p:spPr>
            <a:xfrm>
              <a:off x="-59100700" y="1911950"/>
              <a:ext cx="315875" cy="319000"/>
            </a:xfrm>
            <a:custGeom>
              <a:avLst/>
              <a:gdLst/>
              <a:ahLst/>
              <a:cxnLst/>
              <a:rect l="l" t="t" r="r" b="b"/>
              <a:pathLst>
                <a:path w="12635" h="12760" extrusionOk="0">
                  <a:moveTo>
                    <a:pt x="9169" y="788"/>
                  </a:moveTo>
                  <a:lnTo>
                    <a:pt x="9169" y="1607"/>
                  </a:lnTo>
                  <a:lnTo>
                    <a:pt x="3403" y="1607"/>
                  </a:lnTo>
                  <a:lnTo>
                    <a:pt x="3403" y="788"/>
                  </a:lnTo>
                  <a:close/>
                  <a:moveTo>
                    <a:pt x="1734" y="9074"/>
                  </a:moveTo>
                  <a:lnTo>
                    <a:pt x="1734" y="11815"/>
                  </a:lnTo>
                  <a:lnTo>
                    <a:pt x="788" y="11815"/>
                  </a:lnTo>
                  <a:lnTo>
                    <a:pt x="788" y="9074"/>
                  </a:lnTo>
                  <a:close/>
                  <a:moveTo>
                    <a:pt x="5861" y="9074"/>
                  </a:moveTo>
                  <a:lnTo>
                    <a:pt x="5861" y="11815"/>
                  </a:lnTo>
                  <a:lnTo>
                    <a:pt x="4223" y="11815"/>
                  </a:lnTo>
                  <a:lnTo>
                    <a:pt x="4223" y="9074"/>
                  </a:lnTo>
                  <a:close/>
                  <a:moveTo>
                    <a:pt x="8350" y="9074"/>
                  </a:moveTo>
                  <a:lnTo>
                    <a:pt x="8350" y="11815"/>
                  </a:lnTo>
                  <a:lnTo>
                    <a:pt x="6711" y="11815"/>
                  </a:lnTo>
                  <a:lnTo>
                    <a:pt x="6711" y="9074"/>
                  </a:lnTo>
                  <a:close/>
                  <a:moveTo>
                    <a:pt x="10051" y="2458"/>
                  </a:moveTo>
                  <a:lnTo>
                    <a:pt x="10051" y="11815"/>
                  </a:lnTo>
                  <a:lnTo>
                    <a:pt x="9169" y="11815"/>
                  </a:lnTo>
                  <a:lnTo>
                    <a:pt x="9169" y="8664"/>
                  </a:lnTo>
                  <a:cubicBezTo>
                    <a:pt x="9169" y="8444"/>
                    <a:pt x="8980" y="8223"/>
                    <a:pt x="8791" y="8223"/>
                  </a:cubicBezTo>
                  <a:lnTo>
                    <a:pt x="3813" y="8223"/>
                  </a:lnTo>
                  <a:cubicBezTo>
                    <a:pt x="3592" y="8223"/>
                    <a:pt x="3435" y="8444"/>
                    <a:pt x="3435" y="8664"/>
                  </a:cubicBezTo>
                  <a:lnTo>
                    <a:pt x="3435" y="11815"/>
                  </a:lnTo>
                  <a:lnTo>
                    <a:pt x="2616" y="11815"/>
                  </a:lnTo>
                  <a:lnTo>
                    <a:pt x="2616" y="2458"/>
                  </a:lnTo>
                  <a:close/>
                  <a:moveTo>
                    <a:pt x="11815" y="9074"/>
                  </a:moveTo>
                  <a:lnTo>
                    <a:pt x="11815" y="11815"/>
                  </a:lnTo>
                  <a:lnTo>
                    <a:pt x="10839" y="11815"/>
                  </a:lnTo>
                  <a:lnTo>
                    <a:pt x="10839" y="9074"/>
                  </a:lnTo>
                  <a:close/>
                  <a:moveTo>
                    <a:pt x="2994" y="0"/>
                  </a:moveTo>
                  <a:cubicBezTo>
                    <a:pt x="2773" y="0"/>
                    <a:pt x="2616" y="190"/>
                    <a:pt x="2616" y="410"/>
                  </a:cubicBezTo>
                  <a:lnTo>
                    <a:pt x="2616" y="1670"/>
                  </a:lnTo>
                  <a:lnTo>
                    <a:pt x="2206" y="1670"/>
                  </a:lnTo>
                  <a:cubicBezTo>
                    <a:pt x="1986" y="1670"/>
                    <a:pt x="1765" y="1859"/>
                    <a:pt x="1765" y="2080"/>
                  </a:cubicBezTo>
                  <a:lnTo>
                    <a:pt x="1765" y="8318"/>
                  </a:lnTo>
                  <a:lnTo>
                    <a:pt x="410" y="8318"/>
                  </a:lnTo>
                  <a:cubicBezTo>
                    <a:pt x="158" y="8318"/>
                    <a:pt x="1" y="8507"/>
                    <a:pt x="1" y="8727"/>
                  </a:cubicBezTo>
                  <a:lnTo>
                    <a:pt x="1" y="12319"/>
                  </a:lnTo>
                  <a:cubicBezTo>
                    <a:pt x="1" y="12571"/>
                    <a:pt x="190" y="12760"/>
                    <a:pt x="410" y="12760"/>
                  </a:cubicBezTo>
                  <a:lnTo>
                    <a:pt x="12256" y="12760"/>
                  </a:lnTo>
                  <a:cubicBezTo>
                    <a:pt x="12477" y="12760"/>
                    <a:pt x="12634" y="12571"/>
                    <a:pt x="12634" y="12319"/>
                  </a:cubicBezTo>
                  <a:lnTo>
                    <a:pt x="12634" y="8664"/>
                  </a:lnTo>
                  <a:cubicBezTo>
                    <a:pt x="12634" y="8444"/>
                    <a:pt x="12445" y="8223"/>
                    <a:pt x="12225" y="8223"/>
                  </a:cubicBezTo>
                  <a:lnTo>
                    <a:pt x="10839" y="8223"/>
                  </a:lnTo>
                  <a:lnTo>
                    <a:pt x="10839" y="2017"/>
                  </a:lnTo>
                  <a:cubicBezTo>
                    <a:pt x="10839" y="1765"/>
                    <a:pt x="10650" y="1576"/>
                    <a:pt x="10429" y="1576"/>
                  </a:cubicBezTo>
                  <a:lnTo>
                    <a:pt x="10019" y="1576"/>
                  </a:lnTo>
                  <a:lnTo>
                    <a:pt x="10019" y="410"/>
                  </a:lnTo>
                  <a:cubicBezTo>
                    <a:pt x="10019" y="158"/>
                    <a:pt x="9799" y="0"/>
                    <a:pt x="96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54" name="Google Shape;11603;p78">
            <a:extLst>
              <a:ext uri="{FF2B5EF4-FFF2-40B4-BE49-F238E27FC236}">
                <a16:creationId xmlns:a16="http://schemas.microsoft.com/office/drawing/2014/main" xmlns="" id="{29D35F40-B6AF-48E5-88C0-CF2007A3D0CA}"/>
              </a:ext>
            </a:extLst>
          </p:cNvPr>
          <p:cNvGrpSpPr/>
          <p:nvPr userDrawn="1"/>
        </p:nvGrpSpPr>
        <p:grpSpPr>
          <a:xfrm>
            <a:off x="2621810" y="1541821"/>
            <a:ext cx="379918" cy="366038"/>
            <a:chOff x="-63665750" y="1914325"/>
            <a:chExt cx="328450" cy="316450"/>
          </a:xfrm>
        </p:grpSpPr>
        <p:sp>
          <p:nvSpPr>
            <p:cNvPr id="455" name="Google Shape;11604;p78">
              <a:extLst>
                <a:ext uri="{FF2B5EF4-FFF2-40B4-BE49-F238E27FC236}">
                  <a16:creationId xmlns:a16="http://schemas.microsoft.com/office/drawing/2014/main" xmlns="" id="{CA5EC7E5-1067-4675-8A50-4E7090AD1DAA}"/>
                </a:ext>
              </a:extLst>
            </p:cNvPr>
            <p:cNvSpPr/>
            <p:nvPr/>
          </p:nvSpPr>
          <p:spPr>
            <a:xfrm>
              <a:off x="-63665750" y="1914325"/>
              <a:ext cx="328450" cy="316450"/>
            </a:xfrm>
            <a:custGeom>
              <a:avLst/>
              <a:gdLst/>
              <a:ahLst/>
              <a:cxnLst/>
              <a:rect l="l" t="t" r="r" b="b"/>
              <a:pathLst>
                <a:path w="13138" h="12658" extrusionOk="0">
                  <a:moveTo>
                    <a:pt x="8144" y="835"/>
                  </a:moveTo>
                  <a:cubicBezTo>
                    <a:pt x="9097" y="835"/>
                    <a:pt x="10050" y="1197"/>
                    <a:pt x="10775" y="1922"/>
                  </a:cubicBezTo>
                  <a:cubicBezTo>
                    <a:pt x="12256" y="3371"/>
                    <a:pt x="12256" y="5734"/>
                    <a:pt x="10775" y="7183"/>
                  </a:cubicBezTo>
                  <a:cubicBezTo>
                    <a:pt x="10050" y="7908"/>
                    <a:pt x="9097" y="8270"/>
                    <a:pt x="8144" y="8270"/>
                  </a:cubicBezTo>
                  <a:cubicBezTo>
                    <a:pt x="7191" y="8270"/>
                    <a:pt x="6238" y="7908"/>
                    <a:pt x="5513" y="7183"/>
                  </a:cubicBezTo>
                  <a:cubicBezTo>
                    <a:pt x="4064" y="5734"/>
                    <a:pt x="4064" y="3371"/>
                    <a:pt x="5513" y="1922"/>
                  </a:cubicBezTo>
                  <a:cubicBezTo>
                    <a:pt x="6238" y="1197"/>
                    <a:pt x="7191" y="835"/>
                    <a:pt x="8144" y="835"/>
                  </a:cubicBezTo>
                  <a:close/>
                  <a:moveTo>
                    <a:pt x="3466" y="8632"/>
                  </a:moveTo>
                  <a:lnTo>
                    <a:pt x="4064" y="9231"/>
                  </a:lnTo>
                  <a:lnTo>
                    <a:pt x="1607" y="11688"/>
                  </a:lnTo>
                  <a:lnTo>
                    <a:pt x="1008" y="11090"/>
                  </a:lnTo>
                  <a:lnTo>
                    <a:pt x="3466" y="8632"/>
                  </a:lnTo>
                  <a:close/>
                  <a:moveTo>
                    <a:pt x="8172" y="0"/>
                  </a:moveTo>
                  <a:cubicBezTo>
                    <a:pt x="7010" y="0"/>
                    <a:pt x="5844" y="441"/>
                    <a:pt x="4946" y="1323"/>
                  </a:cubicBezTo>
                  <a:cubicBezTo>
                    <a:pt x="3277" y="3024"/>
                    <a:pt x="3182" y="5671"/>
                    <a:pt x="4694" y="7467"/>
                  </a:cubicBezTo>
                  <a:lnTo>
                    <a:pt x="4096" y="8065"/>
                  </a:lnTo>
                  <a:lnTo>
                    <a:pt x="3214" y="7183"/>
                  </a:lnTo>
                  <a:cubicBezTo>
                    <a:pt x="3151" y="7104"/>
                    <a:pt x="3048" y="7065"/>
                    <a:pt x="2942" y="7065"/>
                  </a:cubicBezTo>
                  <a:cubicBezTo>
                    <a:pt x="2836" y="7065"/>
                    <a:pt x="2725" y="7104"/>
                    <a:pt x="2646" y="7183"/>
                  </a:cubicBezTo>
                  <a:cubicBezTo>
                    <a:pt x="2489" y="7341"/>
                    <a:pt x="2489" y="7624"/>
                    <a:pt x="2646" y="7782"/>
                  </a:cubicBezTo>
                  <a:lnTo>
                    <a:pt x="2899" y="8065"/>
                  </a:lnTo>
                  <a:lnTo>
                    <a:pt x="158" y="10806"/>
                  </a:lnTo>
                  <a:cubicBezTo>
                    <a:pt x="0" y="10964"/>
                    <a:pt x="0" y="11247"/>
                    <a:pt x="158" y="11405"/>
                  </a:cubicBezTo>
                  <a:lnTo>
                    <a:pt x="1292" y="12539"/>
                  </a:lnTo>
                  <a:cubicBezTo>
                    <a:pt x="1371" y="12618"/>
                    <a:pt x="1481" y="12657"/>
                    <a:pt x="1591" y="12657"/>
                  </a:cubicBezTo>
                  <a:cubicBezTo>
                    <a:pt x="1701" y="12657"/>
                    <a:pt x="1812" y="12618"/>
                    <a:pt x="1890" y="12539"/>
                  </a:cubicBezTo>
                  <a:lnTo>
                    <a:pt x="4631" y="9798"/>
                  </a:lnTo>
                  <a:lnTo>
                    <a:pt x="4915" y="10050"/>
                  </a:lnTo>
                  <a:cubicBezTo>
                    <a:pt x="4994" y="10129"/>
                    <a:pt x="5104" y="10168"/>
                    <a:pt x="5214" y="10168"/>
                  </a:cubicBezTo>
                  <a:cubicBezTo>
                    <a:pt x="5324" y="10168"/>
                    <a:pt x="5435" y="10129"/>
                    <a:pt x="5513" y="10050"/>
                  </a:cubicBezTo>
                  <a:cubicBezTo>
                    <a:pt x="5671" y="9893"/>
                    <a:pt x="5671" y="9640"/>
                    <a:pt x="5513" y="9483"/>
                  </a:cubicBezTo>
                  <a:lnTo>
                    <a:pt x="4631" y="8601"/>
                  </a:lnTo>
                  <a:lnTo>
                    <a:pt x="5230" y="8034"/>
                  </a:lnTo>
                  <a:cubicBezTo>
                    <a:pt x="6059" y="8730"/>
                    <a:pt x="7090" y="9078"/>
                    <a:pt x="8127" y="9078"/>
                  </a:cubicBezTo>
                  <a:cubicBezTo>
                    <a:pt x="9296" y="9078"/>
                    <a:pt x="10472" y="8635"/>
                    <a:pt x="11373" y="7750"/>
                  </a:cubicBezTo>
                  <a:cubicBezTo>
                    <a:pt x="13138" y="5986"/>
                    <a:pt x="13138" y="3087"/>
                    <a:pt x="11373" y="1323"/>
                  </a:cubicBezTo>
                  <a:cubicBezTo>
                    <a:pt x="10491" y="441"/>
                    <a:pt x="9333" y="0"/>
                    <a:pt x="81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" name="Google Shape;11605;p78">
              <a:extLst>
                <a:ext uri="{FF2B5EF4-FFF2-40B4-BE49-F238E27FC236}">
                  <a16:creationId xmlns:a16="http://schemas.microsoft.com/office/drawing/2014/main" xmlns="" id="{99E2B5FA-8EC8-429C-B6A6-822A16B906C8}"/>
                </a:ext>
              </a:extLst>
            </p:cNvPr>
            <p:cNvSpPr/>
            <p:nvPr/>
          </p:nvSpPr>
          <p:spPr>
            <a:xfrm>
              <a:off x="-63524775" y="1955275"/>
              <a:ext cx="123675" cy="134700"/>
            </a:xfrm>
            <a:custGeom>
              <a:avLst/>
              <a:gdLst/>
              <a:ahLst/>
              <a:cxnLst/>
              <a:rect l="l" t="t" r="r" b="b"/>
              <a:pathLst>
                <a:path w="4947" h="5388" extrusionOk="0">
                  <a:moveTo>
                    <a:pt x="2458" y="882"/>
                  </a:moveTo>
                  <a:cubicBezTo>
                    <a:pt x="2930" y="882"/>
                    <a:pt x="3308" y="1229"/>
                    <a:pt x="3308" y="1702"/>
                  </a:cubicBezTo>
                  <a:cubicBezTo>
                    <a:pt x="3308" y="2174"/>
                    <a:pt x="2962" y="2521"/>
                    <a:pt x="2458" y="2521"/>
                  </a:cubicBezTo>
                  <a:cubicBezTo>
                    <a:pt x="1985" y="2521"/>
                    <a:pt x="1639" y="2174"/>
                    <a:pt x="1639" y="1702"/>
                  </a:cubicBezTo>
                  <a:cubicBezTo>
                    <a:pt x="1639" y="1229"/>
                    <a:pt x="2048" y="882"/>
                    <a:pt x="2458" y="882"/>
                  </a:cubicBezTo>
                  <a:close/>
                  <a:moveTo>
                    <a:pt x="2458" y="3340"/>
                  </a:moveTo>
                  <a:cubicBezTo>
                    <a:pt x="3245" y="3340"/>
                    <a:pt x="3876" y="3875"/>
                    <a:pt x="4096" y="4600"/>
                  </a:cubicBezTo>
                  <a:lnTo>
                    <a:pt x="883" y="4600"/>
                  </a:lnTo>
                  <a:cubicBezTo>
                    <a:pt x="1040" y="3875"/>
                    <a:pt x="1733" y="3340"/>
                    <a:pt x="2458" y="3340"/>
                  </a:cubicBezTo>
                  <a:close/>
                  <a:moveTo>
                    <a:pt x="2458" y="0"/>
                  </a:moveTo>
                  <a:cubicBezTo>
                    <a:pt x="1576" y="0"/>
                    <a:pt x="820" y="756"/>
                    <a:pt x="820" y="1670"/>
                  </a:cubicBezTo>
                  <a:cubicBezTo>
                    <a:pt x="820" y="2080"/>
                    <a:pt x="977" y="2489"/>
                    <a:pt x="1292" y="2804"/>
                  </a:cubicBezTo>
                  <a:cubicBezTo>
                    <a:pt x="536" y="3245"/>
                    <a:pt x="0" y="4033"/>
                    <a:pt x="0" y="4978"/>
                  </a:cubicBezTo>
                  <a:cubicBezTo>
                    <a:pt x="0" y="5230"/>
                    <a:pt x="189" y="5388"/>
                    <a:pt x="410" y="5388"/>
                  </a:cubicBezTo>
                  <a:lnTo>
                    <a:pt x="4569" y="5388"/>
                  </a:lnTo>
                  <a:cubicBezTo>
                    <a:pt x="4789" y="5388"/>
                    <a:pt x="4947" y="5199"/>
                    <a:pt x="4947" y="4978"/>
                  </a:cubicBezTo>
                  <a:cubicBezTo>
                    <a:pt x="4947" y="4033"/>
                    <a:pt x="4443" y="3245"/>
                    <a:pt x="3655" y="2804"/>
                  </a:cubicBezTo>
                  <a:cubicBezTo>
                    <a:pt x="3939" y="2489"/>
                    <a:pt x="4128" y="2080"/>
                    <a:pt x="4128" y="1670"/>
                  </a:cubicBezTo>
                  <a:cubicBezTo>
                    <a:pt x="4128" y="756"/>
                    <a:pt x="3371" y="0"/>
                    <a:pt x="2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57" name="Google Shape;11606;p78">
            <a:extLst>
              <a:ext uri="{FF2B5EF4-FFF2-40B4-BE49-F238E27FC236}">
                <a16:creationId xmlns:a16="http://schemas.microsoft.com/office/drawing/2014/main" xmlns="" id="{9CCF99D1-BCB6-4BDF-B69D-77794851EF10}"/>
              </a:ext>
            </a:extLst>
          </p:cNvPr>
          <p:cNvGrpSpPr/>
          <p:nvPr userDrawn="1"/>
        </p:nvGrpSpPr>
        <p:grpSpPr>
          <a:xfrm>
            <a:off x="2626814" y="2020865"/>
            <a:ext cx="369913" cy="368554"/>
            <a:chOff x="-63666550" y="2278975"/>
            <a:chExt cx="319800" cy="318625"/>
          </a:xfrm>
        </p:grpSpPr>
        <p:sp>
          <p:nvSpPr>
            <p:cNvPr id="458" name="Google Shape;11607;p78">
              <a:extLst>
                <a:ext uri="{FF2B5EF4-FFF2-40B4-BE49-F238E27FC236}">
                  <a16:creationId xmlns:a16="http://schemas.microsoft.com/office/drawing/2014/main" xmlns="" id="{7C769A4D-8080-4097-83A3-25560DB7241D}"/>
                </a:ext>
              </a:extLst>
            </p:cNvPr>
            <p:cNvSpPr/>
            <p:nvPr/>
          </p:nvSpPr>
          <p:spPr>
            <a:xfrm>
              <a:off x="-63481450" y="2309700"/>
              <a:ext cx="62225" cy="146525"/>
            </a:xfrm>
            <a:custGeom>
              <a:avLst/>
              <a:gdLst/>
              <a:ahLst/>
              <a:cxnLst/>
              <a:rect l="l" t="t" r="r" b="b"/>
              <a:pathLst>
                <a:path w="2489" h="5861" extrusionOk="0">
                  <a:moveTo>
                    <a:pt x="1229" y="0"/>
                  </a:moveTo>
                  <a:cubicBezTo>
                    <a:pt x="977" y="0"/>
                    <a:pt x="819" y="189"/>
                    <a:pt x="819" y="441"/>
                  </a:cubicBezTo>
                  <a:lnTo>
                    <a:pt x="819" y="694"/>
                  </a:lnTo>
                  <a:cubicBezTo>
                    <a:pt x="347" y="883"/>
                    <a:pt x="0" y="1324"/>
                    <a:pt x="0" y="1891"/>
                  </a:cubicBezTo>
                  <a:cubicBezTo>
                    <a:pt x="0" y="2552"/>
                    <a:pt x="536" y="2962"/>
                    <a:pt x="977" y="3277"/>
                  </a:cubicBezTo>
                  <a:cubicBezTo>
                    <a:pt x="1292" y="3497"/>
                    <a:pt x="1638" y="3749"/>
                    <a:pt x="1638" y="3970"/>
                  </a:cubicBezTo>
                  <a:cubicBezTo>
                    <a:pt x="1607" y="4254"/>
                    <a:pt x="1418" y="4411"/>
                    <a:pt x="1197" y="4411"/>
                  </a:cubicBezTo>
                  <a:cubicBezTo>
                    <a:pt x="977" y="4411"/>
                    <a:pt x="819" y="4222"/>
                    <a:pt x="819" y="3970"/>
                  </a:cubicBezTo>
                  <a:cubicBezTo>
                    <a:pt x="819" y="3749"/>
                    <a:pt x="630" y="3560"/>
                    <a:pt x="410" y="3560"/>
                  </a:cubicBezTo>
                  <a:cubicBezTo>
                    <a:pt x="189" y="3560"/>
                    <a:pt x="0" y="3749"/>
                    <a:pt x="0" y="3970"/>
                  </a:cubicBezTo>
                  <a:cubicBezTo>
                    <a:pt x="0" y="4537"/>
                    <a:pt x="347" y="4978"/>
                    <a:pt x="819" y="5167"/>
                  </a:cubicBezTo>
                  <a:lnTo>
                    <a:pt x="819" y="5419"/>
                  </a:lnTo>
                  <a:cubicBezTo>
                    <a:pt x="819" y="5671"/>
                    <a:pt x="1008" y="5860"/>
                    <a:pt x="1197" y="5860"/>
                  </a:cubicBezTo>
                  <a:cubicBezTo>
                    <a:pt x="1449" y="5860"/>
                    <a:pt x="1638" y="5671"/>
                    <a:pt x="1638" y="5419"/>
                  </a:cubicBezTo>
                  <a:lnTo>
                    <a:pt x="1638" y="5167"/>
                  </a:lnTo>
                  <a:cubicBezTo>
                    <a:pt x="2111" y="5010"/>
                    <a:pt x="2489" y="4537"/>
                    <a:pt x="2489" y="3970"/>
                  </a:cubicBezTo>
                  <a:cubicBezTo>
                    <a:pt x="2489" y="3308"/>
                    <a:pt x="1922" y="2930"/>
                    <a:pt x="1481" y="2615"/>
                  </a:cubicBezTo>
                  <a:cubicBezTo>
                    <a:pt x="1166" y="2363"/>
                    <a:pt x="819" y="2143"/>
                    <a:pt x="819" y="1891"/>
                  </a:cubicBezTo>
                  <a:cubicBezTo>
                    <a:pt x="819" y="1670"/>
                    <a:pt x="1008" y="1450"/>
                    <a:pt x="1229" y="1450"/>
                  </a:cubicBezTo>
                  <a:cubicBezTo>
                    <a:pt x="1449" y="1450"/>
                    <a:pt x="1638" y="1670"/>
                    <a:pt x="1638" y="1891"/>
                  </a:cubicBezTo>
                  <a:cubicBezTo>
                    <a:pt x="1638" y="2111"/>
                    <a:pt x="1859" y="2332"/>
                    <a:pt x="2048" y="2332"/>
                  </a:cubicBezTo>
                  <a:cubicBezTo>
                    <a:pt x="2269" y="2332"/>
                    <a:pt x="2489" y="2111"/>
                    <a:pt x="2489" y="1891"/>
                  </a:cubicBezTo>
                  <a:cubicBezTo>
                    <a:pt x="2489" y="1324"/>
                    <a:pt x="2111" y="914"/>
                    <a:pt x="1638" y="694"/>
                  </a:cubicBezTo>
                  <a:lnTo>
                    <a:pt x="1638" y="441"/>
                  </a:lnTo>
                  <a:cubicBezTo>
                    <a:pt x="1638" y="189"/>
                    <a:pt x="1449" y="0"/>
                    <a:pt x="12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9" name="Google Shape;11608;p78">
              <a:extLst>
                <a:ext uri="{FF2B5EF4-FFF2-40B4-BE49-F238E27FC236}">
                  <a16:creationId xmlns:a16="http://schemas.microsoft.com/office/drawing/2014/main" xmlns="" id="{C7C865B6-3D67-4BD7-8627-E674A3C9D853}"/>
                </a:ext>
              </a:extLst>
            </p:cNvPr>
            <p:cNvSpPr/>
            <p:nvPr/>
          </p:nvSpPr>
          <p:spPr>
            <a:xfrm>
              <a:off x="-63666550" y="2278975"/>
              <a:ext cx="319800" cy="318625"/>
            </a:xfrm>
            <a:custGeom>
              <a:avLst/>
              <a:gdLst/>
              <a:ahLst/>
              <a:cxnLst/>
              <a:rect l="l" t="t" r="r" b="b"/>
              <a:pathLst>
                <a:path w="12792" h="12745" extrusionOk="0">
                  <a:moveTo>
                    <a:pt x="8601" y="914"/>
                  </a:moveTo>
                  <a:cubicBezTo>
                    <a:pt x="10429" y="914"/>
                    <a:pt x="11909" y="2427"/>
                    <a:pt x="11909" y="4222"/>
                  </a:cubicBezTo>
                  <a:cubicBezTo>
                    <a:pt x="11909" y="6050"/>
                    <a:pt x="10429" y="7530"/>
                    <a:pt x="8601" y="7530"/>
                  </a:cubicBezTo>
                  <a:cubicBezTo>
                    <a:pt x="7971" y="7530"/>
                    <a:pt x="7404" y="7373"/>
                    <a:pt x="6869" y="7026"/>
                  </a:cubicBezTo>
                  <a:lnTo>
                    <a:pt x="7089" y="6270"/>
                  </a:lnTo>
                  <a:cubicBezTo>
                    <a:pt x="7144" y="5997"/>
                    <a:pt x="6938" y="5748"/>
                    <a:pt x="6677" y="5748"/>
                  </a:cubicBezTo>
                  <a:cubicBezTo>
                    <a:pt x="6637" y="5748"/>
                    <a:pt x="6596" y="5754"/>
                    <a:pt x="6554" y="5766"/>
                  </a:cubicBezTo>
                  <a:lnTo>
                    <a:pt x="5829" y="5955"/>
                  </a:lnTo>
                  <a:cubicBezTo>
                    <a:pt x="5514" y="5451"/>
                    <a:pt x="5293" y="4852"/>
                    <a:pt x="5293" y="4222"/>
                  </a:cubicBezTo>
                  <a:cubicBezTo>
                    <a:pt x="5293" y="2364"/>
                    <a:pt x="6774" y="914"/>
                    <a:pt x="8601" y="914"/>
                  </a:cubicBezTo>
                  <a:close/>
                  <a:moveTo>
                    <a:pt x="6050" y="6711"/>
                  </a:moveTo>
                  <a:lnTo>
                    <a:pt x="5041" y="10303"/>
                  </a:lnTo>
                  <a:lnTo>
                    <a:pt x="4789" y="9421"/>
                  </a:lnTo>
                  <a:cubicBezTo>
                    <a:pt x="4749" y="9221"/>
                    <a:pt x="4571" y="9098"/>
                    <a:pt x="4389" y="9098"/>
                  </a:cubicBezTo>
                  <a:cubicBezTo>
                    <a:pt x="4284" y="9098"/>
                    <a:pt x="4177" y="9139"/>
                    <a:pt x="4096" y="9232"/>
                  </a:cubicBezTo>
                  <a:lnTo>
                    <a:pt x="1418" y="11910"/>
                  </a:lnTo>
                  <a:lnTo>
                    <a:pt x="820" y="11311"/>
                  </a:lnTo>
                  <a:lnTo>
                    <a:pt x="3529" y="8665"/>
                  </a:lnTo>
                  <a:cubicBezTo>
                    <a:pt x="3781" y="8444"/>
                    <a:pt x="3655" y="8034"/>
                    <a:pt x="3340" y="7971"/>
                  </a:cubicBezTo>
                  <a:lnTo>
                    <a:pt x="2458" y="7719"/>
                  </a:lnTo>
                  <a:lnTo>
                    <a:pt x="6050" y="6711"/>
                  </a:lnTo>
                  <a:close/>
                  <a:moveTo>
                    <a:pt x="8664" y="1"/>
                  </a:moveTo>
                  <a:cubicBezTo>
                    <a:pt x="6365" y="1"/>
                    <a:pt x="4506" y="1860"/>
                    <a:pt x="4506" y="4159"/>
                  </a:cubicBezTo>
                  <a:cubicBezTo>
                    <a:pt x="4506" y="4852"/>
                    <a:pt x="4663" y="5514"/>
                    <a:pt x="5041" y="6113"/>
                  </a:cubicBezTo>
                  <a:lnTo>
                    <a:pt x="820" y="7341"/>
                  </a:lnTo>
                  <a:cubicBezTo>
                    <a:pt x="631" y="7373"/>
                    <a:pt x="505" y="7562"/>
                    <a:pt x="505" y="7719"/>
                  </a:cubicBezTo>
                  <a:cubicBezTo>
                    <a:pt x="505" y="7940"/>
                    <a:pt x="631" y="8097"/>
                    <a:pt x="820" y="8129"/>
                  </a:cubicBezTo>
                  <a:lnTo>
                    <a:pt x="2458" y="8570"/>
                  </a:lnTo>
                  <a:lnTo>
                    <a:pt x="316" y="10712"/>
                  </a:lnTo>
                  <a:cubicBezTo>
                    <a:pt x="1" y="11027"/>
                    <a:pt x="1" y="11563"/>
                    <a:pt x="316" y="11910"/>
                  </a:cubicBezTo>
                  <a:lnTo>
                    <a:pt x="883" y="12508"/>
                  </a:lnTo>
                  <a:cubicBezTo>
                    <a:pt x="1040" y="12666"/>
                    <a:pt x="1253" y="12744"/>
                    <a:pt x="1469" y="12744"/>
                  </a:cubicBezTo>
                  <a:cubicBezTo>
                    <a:pt x="1686" y="12744"/>
                    <a:pt x="1907" y="12666"/>
                    <a:pt x="2080" y="12508"/>
                  </a:cubicBezTo>
                  <a:lnTo>
                    <a:pt x="4254" y="10334"/>
                  </a:lnTo>
                  <a:lnTo>
                    <a:pt x="4663" y="11973"/>
                  </a:lnTo>
                  <a:cubicBezTo>
                    <a:pt x="4727" y="12181"/>
                    <a:pt x="4906" y="12292"/>
                    <a:pt x="5078" y="12292"/>
                  </a:cubicBezTo>
                  <a:cubicBezTo>
                    <a:pt x="5244" y="12292"/>
                    <a:pt x="5405" y="12189"/>
                    <a:pt x="5451" y="11973"/>
                  </a:cubicBezTo>
                  <a:lnTo>
                    <a:pt x="6680" y="7782"/>
                  </a:lnTo>
                  <a:cubicBezTo>
                    <a:pt x="7278" y="8097"/>
                    <a:pt x="7940" y="8286"/>
                    <a:pt x="8664" y="8286"/>
                  </a:cubicBezTo>
                  <a:cubicBezTo>
                    <a:pt x="10933" y="8286"/>
                    <a:pt x="12792" y="6428"/>
                    <a:pt x="12792" y="4159"/>
                  </a:cubicBezTo>
                  <a:cubicBezTo>
                    <a:pt x="12792" y="1860"/>
                    <a:pt x="10933" y="1"/>
                    <a:pt x="86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60" name="Google Shape;11609;p78">
            <a:extLst>
              <a:ext uri="{FF2B5EF4-FFF2-40B4-BE49-F238E27FC236}">
                <a16:creationId xmlns:a16="http://schemas.microsoft.com/office/drawing/2014/main" xmlns="" id="{1E2222D6-CBF4-4118-B5D0-928BCD111224}"/>
              </a:ext>
            </a:extLst>
          </p:cNvPr>
          <p:cNvGrpSpPr/>
          <p:nvPr userDrawn="1"/>
        </p:nvGrpSpPr>
        <p:grpSpPr>
          <a:xfrm>
            <a:off x="2624081" y="2486890"/>
            <a:ext cx="375378" cy="367397"/>
            <a:chOff x="-63669700" y="2646600"/>
            <a:chExt cx="324525" cy="317625"/>
          </a:xfrm>
        </p:grpSpPr>
        <p:sp>
          <p:nvSpPr>
            <p:cNvPr id="461" name="Google Shape;11610;p78">
              <a:extLst>
                <a:ext uri="{FF2B5EF4-FFF2-40B4-BE49-F238E27FC236}">
                  <a16:creationId xmlns:a16="http://schemas.microsoft.com/office/drawing/2014/main" xmlns="" id="{6B32AF28-CD93-459A-83A0-AB470EA29357}"/>
                </a:ext>
              </a:extLst>
            </p:cNvPr>
            <p:cNvSpPr/>
            <p:nvPr/>
          </p:nvSpPr>
          <p:spPr>
            <a:xfrm>
              <a:off x="-63669700" y="2646600"/>
              <a:ext cx="324525" cy="317550"/>
            </a:xfrm>
            <a:custGeom>
              <a:avLst/>
              <a:gdLst/>
              <a:ahLst/>
              <a:cxnLst/>
              <a:rect l="l" t="t" r="r" b="b"/>
              <a:pathLst>
                <a:path w="12981" h="12702" extrusionOk="0">
                  <a:moveTo>
                    <a:pt x="6947" y="867"/>
                  </a:moveTo>
                  <a:cubicBezTo>
                    <a:pt x="7058" y="867"/>
                    <a:pt x="7168" y="906"/>
                    <a:pt x="7247" y="985"/>
                  </a:cubicBezTo>
                  <a:cubicBezTo>
                    <a:pt x="7404" y="1143"/>
                    <a:pt x="7404" y="1426"/>
                    <a:pt x="7247" y="1584"/>
                  </a:cubicBezTo>
                  <a:lnTo>
                    <a:pt x="5199" y="3632"/>
                  </a:lnTo>
                  <a:cubicBezTo>
                    <a:pt x="5120" y="3710"/>
                    <a:pt x="5010" y="3750"/>
                    <a:pt x="4900" y="3750"/>
                  </a:cubicBezTo>
                  <a:cubicBezTo>
                    <a:pt x="4789" y="3750"/>
                    <a:pt x="4679" y="3710"/>
                    <a:pt x="4600" y="3632"/>
                  </a:cubicBezTo>
                  <a:cubicBezTo>
                    <a:pt x="4443" y="3474"/>
                    <a:pt x="4443" y="3190"/>
                    <a:pt x="4600" y="3033"/>
                  </a:cubicBezTo>
                  <a:lnTo>
                    <a:pt x="6648" y="985"/>
                  </a:lnTo>
                  <a:cubicBezTo>
                    <a:pt x="6727" y="906"/>
                    <a:pt x="6837" y="867"/>
                    <a:pt x="6947" y="867"/>
                  </a:cubicBezTo>
                  <a:close/>
                  <a:moveTo>
                    <a:pt x="7530" y="2434"/>
                  </a:moveTo>
                  <a:lnTo>
                    <a:pt x="10429" y="5364"/>
                  </a:lnTo>
                  <a:lnTo>
                    <a:pt x="8979" y="6814"/>
                  </a:lnTo>
                  <a:lnTo>
                    <a:pt x="6050" y="3884"/>
                  </a:lnTo>
                  <a:lnTo>
                    <a:pt x="7530" y="2434"/>
                  </a:lnTo>
                  <a:close/>
                  <a:moveTo>
                    <a:pt x="6648" y="5679"/>
                  </a:moveTo>
                  <a:lnTo>
                    <a:pt x="7247" y="6246"/>
                  </a:lnTo>
                  <a:lnTo>
                    <a:pt x="5482" y="8042"/>
                  </a:lnTo>
                  <a:lnTo>
                    <a:pt x="4884" y="7444"/>
                  </a:lnTo>
                  <a:lnTo>
                    <a:pt x="6648" y="5679"/>
                  </a:lnTo>
                  <a:close/>
                  <a:moveTo>
                    <a:pt x="11642" y="5561"/>
                  </a:moveTo>
                  <a:cubicBezTo>
                    <a:pt x="11752" y="5561"/>
                    <a:pt x="11862" y="5601"/>
                    <a:pt x="11941" y="5679"/>
                  </a:cubicBezTo>
                  <a:cubicBezTo>
                    <a:pt x="12098" y="5837"/>
                    <a:pt x="12098" y="6089"/>
                    <a:pt x="11941" y="6246"/>
                  </a:cubicBezTo>
                  <a:lnTo>
                    <a:pt x="9893" y="8294"/>
                  </a:lnTo>
                  <a:cubicBezTo>
                    <a:pt x="9814" y="8373"/>
                    <a:pt x="9704" y="8412"/>
                    <a:pt x="9594" y="8412"/>
                  </a:cubicBezTo>
                  <a:cubicBezTo>
                    <a:pt x="9484" y="8412"/>
                    <a:pt x="9373" y="8373"/>
                    <a:pt x="9295" y="8294"/>
                  </a:cubicBezTo>
                  <a:cubicBezTo>
                    <a:pt x="9137" y="8137"/>
                    <a:pt x="9137" y="7885"/>
                    <a:pt x="9295" y="7727"/>
                  </a:cubicBezTo>
                  <a:lnTo>
                    <a:pt x="11342" y="5679"/>
                  </a:lnTo>
                  <a:cubicBezTo>
                    <a:pt x="11421" y="5601"/>
                    <a:pt x="11531" y="5561"/>
                    <a:pt x="11642" y="5561"/>
                  </a:cubicBezTo>
                  <a:close/>
                  <a:moveTo>
                    <a:pt x="4065" y="7664"/>
                  </a:moveTo>
                  <a:lnTo>
                    <a:pt x="5230" y="8861"/>
                  </a:lnTo>
                  <a:lnTo>
                    <a:pt x="2426" y="11665"/>
                  </a:lnTo>
                  <a:cubicBezTo>
                    <a:pt x="2269" y="11823"/>
                    <a:pt x="2064" y="11902"/>
                    <a:pt x="1855" y="11902"/>
                  </a:cubicBezTo>
                  <a:cubicBezTo>
                    <a:pt x="1647" y="11902"/>
                    <a:pt x="1434" y="11823"/>
                    <a:pt x="1261" y="11665"/>
                  </a:cubicBezTo>
                  <a:cubicBezTo>
                    <a:pt x="914" y="11350"/>
                    <a:pt x="914" y="10783"/>
                    <a:pt x="1261" y="10468"/>
                  </a:cubicBezTo>
                  <a:lnTo>
                    <a:pt x="4065" y="7664"/>
                  </a:lnTo>
                  <a:close/>
                  <a:moveTo>
                    <a:pt x="6971" y="1"/>
                  </a:moveTo>
                  <a:cubicBezTo>
                    <a:pt x="6648" y="1"/>
                    <a:pt x="6317" y="119"/>
                    <a:pt x="6050" y="355"/>
                  </a:cubicBezTo>
                  <a:lnTo>
                    <a:pt x="4002" y="2403"/>
                  </a:lnTo>
                  <a:cubicBezTo>
                    <a:pt x="3529" y="2875"/>
                    <a:pt x="3529" y="3663"/>
                    <a:pt x="4002" y="4167"/>
                  </a:cubicBezTo>
                  <a:cubicBezTo>
                    <a:pt x="4258" y="4424"/>
                    <a:pt x="4564" y="4544"/>
                    <a:pt x="4874" y="4544"/>
                  </a:cubicBezTo>
                  <a:cubicBezTo>
                    <a:pt x="5058" y="4544"/>
                    <a:pt x="5243" y="4501"/>
                    <a:pt x="5419" y="4419"/>
                  </a:cubicBezTo>
                  <a:lnTo>
                    <a:pt x="6081" y="5018"/>
                  </a:lnTo>
                  <a:lnTo>
                    <a:pt x="4285" y="6814"/>
                  </a:lnTo>
                  <a:cubicBezTo>
                    <a:pt x="4206" y="6735"/>
                    <a:pt x="4096" y="6695"/>
                    <a:pt x="3990" y="6695"/>
                  </a:cubicBezTo>
                  <a:cubicBezTo>
                    <a:pt x="3884" y="6695"/>
                    <a:pt x="3781" y="6735"/>
                    <a:pt x="3718" y="6814"/>
                  </a:cubicBezTo>
                  <a:lnTo>
                    <a:pt x="631" y="9869"/>
                  </a:lnTo>
                  <a:cubicBezTo>
                    <a:pt x="1" y="10500"/>
                    <a:pt x="1" y="11571"/>
                    <a:pt x="631" y="12201"/>
                  </a:cubicBezTo>
                  <a:cubicBezTo>
                    <a:pt x="965" y="12536"/>
                    <a:pt x="1405" y="12701"/>
                    <a:pt x="1840" y="12701"/>
                  </a:cubicBezTo>
                  <a:cubicBezTo>
                    <a:pt x="2264" y="12701"/>
                    <a:pt x="2682" y="12544"/>
                    <a:pt x="2994" y="12232"/>
                  </a:cubicBezTo>
                  <a:lnTo>
                    <a:pt x="6050" y="9176"/>
                  </a:lnTo>
                  <a:cubicBezTo>
                    <a:pt x="6207" y="9019"/>
                    <a:pt x="6207" y="8735"/>
                    <a:pt x="6050" y="8578"/>
                  </a:cubicBezTo>
                  <a:lnTo>
                    <a:pt x="7845" y="6814"/>
                  </a:lnTo>
                  <a:lnTo>
                    <a:pt x="8475" y="7444"/>
                  </a:lnTo>
                  <a:cubicBezTo>
                    <a:pt x="8255" y="7853"/>
                    <a:pt x="8318" y="8452"/>
                    <a:pt x="8696" y="8861"/>
                  </a:cubicBezTo>
                  <a:cubicBezTo>
                    <a:pt x="8932" y="9098"/>
                    <a:pt x="9247" y="9216"/>
                    <a:pt x="9566" y="9216"/>
                  </a:cubicBezTo>
                  <a:cubicBezTo>
                    <a:pt x="9885" y="9216"/>
                    <a:pt x="10208" y="9098"/>
                    <a:pt x="10460" y="8861"/>
                  </a:cubicBezTo>
                  <a:lnTo>
                    <a:pt x="12508" y="6814"/>
                  </a:lnTo>
                  <a:cubicBezTo>
                    <a:pt x="12981" y="6341"/>
                    <a:pt x="12981" y="5553"/>
                    <a:pt x="12508" y="5018"/>
                  </a:cubicBezTo>
                  <a:cubicBezTo>
                    <a:pt x="12274" y="4784"/>
                    <a:pt x="11979" y="4670"/>
                    <a:pt x="11669" y="4670"/>
                  </a:cubicBezTo>
                  <a:cubicBezTo>
                    <a:pt x="11479" y="4670"/>
                    <a:pt x="11282" y="4713"/>
                    <a:pt x="11090" y="4797"/>
                  </a:cubicBezTo>
                  <a:lnTo>
                    <a:pt x="8066" y="1773"/>
                  </a:lnTo>
                  <a:cubicBezTo>
                    <a:pt x="8255" y="1332"/>
                    <a:pt x="8223" y="733"/>
                    <a:pt x="7845" y="355"/>
                  </a:cubicBezTo>
                  <a:cubicBezTo>
                    <a:pt x="7609" y="119"/>
                    <a:pt x="7294" y="1"/>
                    <a:pt x="69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2" name="Google Shape;11611;p78">
              <a:extLst>
                <a:ext uri="{FF2B5EF4-FFF2-40B4-BE49-F238E27FC236}">
                  <a16:creationId xmlns:a16="http://schemas.microsoft.com/office/drawing/2014/main" xmlns="" id="{E40EC681-3B82-41D2-B299-EF42837C469F}"/>
                </a:ext>
              </a:extLst>
            </p:cNvPr>
            <p:cNvSpPr/>
            <p:nvPr/>
          </p:nvSpPr>
          <p:spPr>
            <a:xfrm>
              <a:off x="-63532650" y="2901200"/>
              <a:ext cx="185900" cy="63025"/>
            </a:xfrm>
            <a:custGeom>
              <a:avLst/>
              <a:gdLst/>
              <a:ahLst/>
              <a:cxnLst/>
              <a:rect l="l" t="t" r="r" b="b"/>
              <a:pathLst>
                <a:path w="7436" h="2521" extrusionOk="0">
                  <a:moveTo>
                    <a:pt x="5356" y="851"/>
                  </a:moveTo>
                  <a:cubicBezTo>
                    <a:pt x="5577" y="851"/>
                    <a:pt x="5734" y="1040"/>
                    <a:pt x="5734" y="1261"/>
                  </a:cubicBezTo>
                  <a:lnTo>
                    <a:pt x="5734" y="1702"/>
                  </a:lnTo>
                  <a:lnTo>
                    <a:pt x="1607" y="1702"/>
                  </a:lnTo>
                  <a:lnTo>
                    <a:pt x="1607" y="1261"/>
                  </a:lnTo>
                  <a:cubicBezTo>
                    <a:pt x="1607" y="1040"/>
                    <a:pt x="1796" y="851"/>
                    <a:pt x="2048" y="851"/>
                  </a:cubicBezTo>
                  <a:close/>
                  <a:moveTo>
                    <a:pt x="2048" y="1"/>
                  </a:moveTo>
                  <a:cubicBezTo>
                    <a:pt x="1355" y="1"/>
                    <a:pt x="788" y="568"/>
                    <a:pt x="788" y="1261"/>
                  </a:cubicBezTo>
                  <a:lnTo>
                    <a:pt x="788" y="1702"/>
                  </a:lnTo>
                  <a:lnTo>
                    <a:pt x="378" y="1702"/>
                  </a:lnTo>
                  <a:cubicBezTo>
                    <a:pt x="158" y="1702"/>
                    <a:pt x="0" y="1891"/>
                    <a:pt x="0" y="2111"/>
                  </a:cubicBezTo>
                  <a:cubicBezTo>
                    <a:pt x="0" y="2332"/>
                    <a:pt x="189" y="2521"/>
                    <a:pt x="378" y="2521"/>
                  </a:cubicBezTo>
                  <a:lnTo>
                    <a:pt x="6995" y="2521"/>
                  </a:lnTo>
                  <a:cubicBezTo>
                    <a:pt x="7247" y="2521"/>
                    <a:pt x="7436" y="2332"/>
                    <a:pt x="7436" y="2111"/>
                  </a:cubicBezTo>
                  <a:cubicBezTo>
                    <a:pt x="7404" y="1891"/>
                    <a:pt x="7184" y="1702"/>
                    <a:pt x="6963" y="1702"/>
                  </a:cubicBezTo>
                  <a:lnTo>
                    <a:pt x="6553" y="1702"/>
                  </a:lnTo>
                  <a:lnTo>
                    <a:pt x="6553" y="1261"/>
                  </a:lnTo>
                  <a:cubicBezTo>
                    <a:pt x="6553" y="599"/>
                    <a:pt x="6018" y="1"/>
                    <a:pt x="5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63" name="Google Shape;11612;p78">
            <a:extLst>
              <a:ext uri="{FF2B5EF4-FFF2-40B4-BE49-F238E27FC236}">
                <a16:creationId xmlns:a16="http://schemas.microsoft.com/office/drawing/2014/main" xmlns="" id="{C3DC3D35-60D1-42A4-ADFB-42B7DF9A55B3}"/>
              </a:ext>
            </a:extLst>
          </p:cNvPr>
          <p:cNvGrpSpPr/>
          <p:nvPr userDrawn="1"/>
        </p:nvGrpSpPr>
        <p:grpSpPr>
          <a:xfrm>
            <a:off x="1286361" y="2960218"/>
            <a:ext cx="366269" cy="366732"/>
            <a:chOff x="-61784125" y="1931250"/>
            <a:chExt cx="316650" cy="317050"/>
          </a:xfrm>
        </p:grpSpPr>
        <p:sp>
          <p:nvSpPr>
            <p:cNvPr id="464" name="Google Shape;11613;p78">
              <a:extLst>
                <a:ext uri="{FF2B5EF4-FFF2-40B4-BE49-F238E27FC236}">
                  <a16:creationId xmlns:a16="http://schemas.microsoft.com/office/drawing/2014/main" xmlns="" id="{20A54D80-E89B-45DF-BE25-AD5F537FEC04}"/>
                </a:ext>
              </a:extLst>
            </p:cNvPr>
            <p:cNvSpPr/>
            <p:nvPr/>
          </p:nvSpPr>
          <p:spPr>
            <a:xfrm>
              <a:off x="-61688025" y="1931250"/>
              <a:ext cx="124450" cy="134300"/>
            </a:xfrm>
            <a:custGeom>
              <a:avLst/>
              <a:gdLst/>
              <a:ahLst/>
              <a:cxnLst/>
              <a:rect l="l" t="t" r="r" b="b"/>
              <a:pathLst>
                <a:path w="4978" h="5372" extrusionOk="0">
                  <a:moveTo>
                    <a:pt x="2497" y="845"/>
                  </a:moveTo>
                  <a:cubicBezTo>
                    <a:pt x="2709" y="845"/>
                    <a:pt x="2922" y="922"/>
                    <a:pt x="3088" y="1087"/>
                  </a:cubicBezTo>
                  <a:cubicBezTo>
                    <a:pt x="3277" y="1276"/>
                    <a:pt x="3340" y="1591"/>
                    <a:pt x="3277" y="1906"/>
                  </a:cubicBezTo>
                  <a:cubicBezTo>
                    <a:pt x="3182" y="2190"/>
                    <a:pt x="2993" y="2410"/>
                    <a:pt x="2709" y="2442"/>
                  </a:cubicBezTo>
                  <a:cubicBezTo>
                    <a:pt x="2625" y="2467"/>
                    <a:pt x="2545" y="2479"/>
                    <a:pt x="2469" y="2479"/>
                  </a:cubicBezTo>
                  <a:cubicBezTo>
                    <a:pt x="2259" y="2479"/>
                    <a:pt x="2075" y="2391"/>
                    <a:pt x="1890" y="2253"/>
                  </a:cubicBezTo>
                  <a:cubicBezTo>
                    <a:pt x="1701" y="2032"/>
                    <a:pt x="1607" y="1717"/>
                    <a:pt x="1701" y="1434"/>
                  </a:cubicBezTo>
                  <a:cubicBezTo>
                    <a:pt x="1800" y="1059"/>
                    <a:pt x="2145" y="845"/>
                    <a:pt x="2497" y="845"/>
                  </a:cubicBezTo>
                  <a:close/>
                  <a:moveTo>
                    <a:pt x="2520" y="3324"/>
                  </a:moveTo>
                  <a:cubicBezTo>
                    <a:pt x="3277" y="3324"/>
                    <a:pt x="3907" y="3828"/>
                    <a:pt x="4096" y="4553"/>
                  </a:cubicBezTo>
                  <a:lnTo>
                    <a:pt x="914" y="4553"/>
                  </a:lnTo>
                  <a:cubicBezTo>
                    <a:pt x="1103" y="3828"/>
                    <a:pt x="1733" y="3324"/>
                    <a:pt x="2520" y="3324"/>
                  </a:cubicBezTo>
                  <a:close/>
                  <a:moveTo>
                    <a:pt x="2510" y="1"/>
                  </a:moveTo>
                  <a:cubicBezTo>
                    <a:pt x="1805" y="1"/>
                    <a:pt x="1113" y="455"/>
                    <a:pt x="914" y="1213"/>
                  </a:cubicBezTo>
                  <a:cubicBezTo>
                    <a:pt x="756" y="1780"/>
                    <a:pt x="914" y="2347"/>
                    <a:pt x="1292" y="2789"/>
                  </a:cubicBezTo>
                  <a:cubicBezTo>
                    <a:pt x="567" y="3198"/>
                    <a:pt x="0" y="3986"/>
                    <a:pt x="0" y="4931"/>
                  </a:cubicBezTo>
                  <a:cubicBezTo>
                    <a:pt x="0" y="5183"/>
                    <a:pt x="189" y="5372"/>
                    <a:pt x="441" y="5372"/>
                  </a:cubicBezTo>
                  <a:lnTo>
                    <a:pt x="4568" y="5372"/>
                  </a:lnTo>
                  <a:cubicBezTo>
                    <a:pt x="4820" y="5372"/>
                    <a:pt x="4978" y="5183"/>
                    <a:pt x="4978" y="4931"/>
                  </a:cubicBezTo>
                  <a:cubicBezTo>
                    <a:pt x="4978" y="3986"/>
                    <a:pt x="4442" y="3198"/>
                    <a:pt x="3718" y="2789"/>
                  </a:cubicBezTo>
                  <a:cubicBezTo>
                    <a:pt x="3907" y="2568"/>
                    <a:pt x="4033" y="2347"/>
                    <a:pt x="4096" y="2064"/>
                  </a:cubicBezTo>
                  <a:cubicBezTo>
                    <a:pt x="4253" y="1528"/>
                    <a:pt x="4096" y="930"/>
                    <a:pt x="3655" y="489"/>
                  </a:cubicBezTo>
                  <a:cubicBezTo>
                    <a:pt x="3331" y="153"/>
                    <a:pt x="2918" y="1"/>
                    <a:pt x="25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5" name="Google Shape;11614;p78">
              <a:extLst>
                <a:ext uri="{FF2B5EF4-FFF2-40B4-BE49-F238E27FC236}">
                  <a16:creationId xmlns:a16="http://schemas.microsoft.com/office/drawing/2014/main" xmlns="" id="{4B6C26AD-2524-4EBF-8D56-B71E5F2308B2}"/>
                </a:ext>
              </a:extLst>
            </p:cNvPr>
            <p:cNvSpPr/>
            <p:nvPr/>
          </p:nvSpPr>
          <p:spPr>
            <a:xfrm>
              <a:off x="-61784125" y="2113325"/>
              <a:ext cx="124450" cy="134975"/>
            </a:xfrm>
            <a:custGeom>
              <a:avLst/>
              <a:gdLst/>
              <a:ahLst/>
              <a:cxnLst/>
              <a:rect l="l" t="t" r="r" b="b"/>
              <a:pathLst>
                <a:path w="4978" h="5399" extrusionOk="0">
                  <a:moveTo>
                    <a:pt x="2482" y="848"/>
                  </a:moveTo>
                  <a:cubicBezTo>
                    <a:pt x="2688" y="848"/>
                    <a:pt x="2895" y="921"/>
                    <a:pt x="3056" y="1082"/>
                  </a:cubicBezTo>
                  <a:cubicBezTo>
                    <a:pt x="3245" y="1271"/>
                    <a:pt x="3340" y="1586"/>
                    <a:pt x="3245" y="1901"/>
                  </a:cubicBezTo>
                  <a:cubicBezTo>
                    <a:pt x="3182" y="2185"/>
                    <a:pt x="2993" y="2437"/>
                    <a:pt x="2710" y="2468"/>
                  </a:cubicBezTo>
                  <a:cubicBezTo>
                    <a:pt x="2633" y="2483"/>
                    <a:pt x="2559" y="2491"/>
                    <a:pt x="2487" y="2491"/>
                  </a:cubicBezTo>
                  <a:cubicBezTo>
                    <a:pt x="2261" y="2491"/>
                    <a:pt x="2058" y="2415"/>
                    <a:pt x="1891" y="2248"/>
                  </a:cubicBezTo>
                  <a:cubicBezTo>
                    <a:pt x="1670" y="2059"/>
                    <a:pt x="1607" y="1743"/>
                    <a:pt x="1670" y="1428"/>
                  </a:cubicBezTo>
                  <a:cubicBezTo>
                    <a:pt x="1770" y="1068"/>
                    <a:pt x="2124" y="848"/>
                    <a:pt x="2482" y="848"/>
                  </a:cubicBezTo>
                  <a:close/>
                  <a:moveTo>
                    <a:pt x="2458" y="3319"/>
                  </a:moveTo>
                  <a:cubicBezTo>
                    <a:pt x="3245" y="3319"/>
                    <a:pt x="3907" y="3854"/>
                    <a:pt x="4096" y="4547"/>
                  </a:cubicBezTo>
                  <a:lnTo>
                    <a:pt x="883" y="4547"/>
                  </a:lnTo>
                  <a:cubicBezTo>
                    <a:pt x="1040" y="3886"/>
                    <a:pt x="1733" y="3319"/>
                    <a:pt x="2458" y="3319"/>
                  </a:cubicBezTo>
                  <a:close/>
                  <a:moveTo>
                    <a:pt x="2509" y="1"/>
                  </a:moveTo>
                  <a:cubicBezTo>
                    <a:pt x="1812" y="1"/>
                    <a:pt x="1143" y="437"/>
                    <a:pt x="946" y="1208"/>
                  </a:cubicBezTo>
                  <a:cubicBezTo>
                    <a:pt x="788" y="1806"/>
                    <a:pt x="946" y="2342"/>
                    <a:pt x="1324" y="2783"/>
                  </a:cubicBezTo>
                  <a:cubicBezTo>
                    <a:pt x="568" y="3224"/>
                    <a:pt x="32" y="4012"/>
                    <a:pt x="32" y="4957"/>
                  </a:cubicBezTo>
                  <a:cubicBezTo>
                    <a:pt x="0" y="5209"/>
                    <a:pt x="189" y="5398"/>
                    <a:pt x="410" y="5398"/>
                  </a:cubicBezTo>
                  <a:lnTo>
                    <a:pt x="4569" y="5398"/>
                  </a:lnTo>
                  <a:cubicBezTo>
                    <a:pt x="4789" y="5398"/>
                    <a:pt x="4978" y="5209"/>
                    <a:pt x="4978" y="4988"/>
                  </a:cubicBezTo>
                  <a:cubicBezTo>
                    <a:pt x="4978" y="4043"/>
                    <a:pt x="4474" y="3256"/>
                    <a:pt x="3718" y="2815"/>
                  </a:cubicBezTo>
                  <a:cubicBezTo>
                    <a:pt x="3939" y="2626"/>
                    <a:pt x="4033" y="2374"/>
                    <a:pt x="4128" y="2090"/>
                  </a:cubicBezTo>
                  <a:cubicBezTo>
                    <a:pt x="4285" y="1523"/>
                    <a:pt x="4128" y="924"/>
                    <a:pt x="3687" y="483"/>
                  </a:cubicBezTo>
                  <a:cubicBezTo>
                    <a:pt x="3346" y="155"/>
                    <a:pt x="2923" y="1"/>
                    <a:pt x="25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6" name="Google Shape;11615;p78">
              <a:extLst>
                <a:ext uri="{FF2B5EF4-FFF2-40B4-BE49-F238E27FC236}">
                  <a16:creationId xmlns:a16="http://schemas.microsoft.com/office/drawing/2014/main" xmlns="" id="{7439FE8E-2472-47B9-B113-24AA3FCC7FF1}"/>
                </a:ext>
              </a:extLst>
            </p:cNvPr>
            <p:cNvSpPr/>
            <p:nvPr/>
          </p:nvSpPr>
          <p:spPr>
            <a:xfrm>
              <a:off x="-61591150" y="2113325"/>
              <a:ext cx="123675" cy="134175"/>
            </a:xfrm>
            <a:custGeom>
              <a:avLst/>
              <a:gdLst/>
              <a:ahLst/>
              <a:cxnLst/>
              <a:rect l="l" t="t" r="r" b="b"/>
              <a:pathLst>
                <a:path w="4947" h="5367" extrusionOk="0">
                  <a:moveTo>
                    <a:pt x="2482" y="848"/>
                  </a:moveTo>
                  <a:cubicBezTo>
                    <a:pt x="2688" y="848"/>
                    <a:pt x="2895" y="921"/>
                    <a:pt x="3056" y="1082"/>
                  </a:cubicBezTo>
                  <a:cubicBezTo>
                    <a:pt x="3245" y="1271"/>
                    <a:pt x="3340" y="1586"/>
                    <a:pt x="3245" y="1901"/>
                  </a:cubicBezTo>
                  <a:cubicBezTo>
                    <a:pt x="3182" y="2185"/>
                    <a:pt x="2993" y="2437"/>
                    <a:pt x="2710" y="2468"/>
                  </a:cubicBezTo>
                  <a:cubicBezTo>
                    <a:pt x="2633" y="2483"/>
                    <a:pt x="2559" y="2491"/>
                    <a:pt x="2486" y="2491"/>
                  </a:cubicBezTo>
                  <a:cubicBezTo>
                    <a:pt x="2261" y="2491"/>
                    <a:pt x="2057" y="2415"/>
                    <a:pt x="1890" y="2248"/>
                  </a:cubicBezTo>
                  <a:cubicBezTo>
                    <a:pt x="1670" y="2059"/>
                    <a:pt x="1607" y="1743"/>
                    <a:pt x="1670" y="1428"/>
                  </a:cubicBezTo>
                  <a:cubicBezTo>
                    <a:pt x="1770" y="1068"/>
                    <a:pt x="2124" y="848"/>
                    <a:pt x="2482" y="848"/>
                  </a:cubicBezTo>
                  <a:close/>
                  <a:moveTo>
                    <a:pt x="2521" y="3382"/>
                  </a:moveTo>
                  <a:cubicBezTo>
                    <a:pt x="3308" y="3382"/>
                    <a:pt x="3938" y="3886"/>
                    <a:pt x="4127" y="4579"/>
                  </a:cubicBezTo>
                  <a:lnTo>
                    <a:pt x="882" y="4579"/>
                  </a:lnTo>
                  <a:cubicBezTo>
                    <a:pt x="1103" y="3886"/>
                    <a:pt x="1733" y="3382"/>
                    <a:pt x="2521" y="3382"/>
                  </a:cubicBezTo>
                  <a:close/>
                  <a:moveTo>
                    <a:pt x="2467" y="1"/>
                  </a:moveTo>
                  <a:cubicBezTo>
                    <a:pt x="1761" y="1"/>
                    <a:pt x="1080" y="437"/>
                    <a:pt x="882" y="1208"/>
                  </a:cubicBezTo>
                  <a:cubicBezTo>
                    <a:pt x="725" y="1806"/>
                    <a:pt x="882" y="2342"/>
                    <a:pt x="1292" y="2783"/>
                  </a:cubicBezTo>
                  <a:cubicBezTo>
                    <a:pt x="536" y="3224"/>
                    <a:pt x="0" y="4012"/>
                    <a:pt x="0" y="4957"/>
                  </a:cubicBezTo>
                  <a:cubicBezTo>
                    <a:pt x="0" y="5178"/>
                    <a:pt x="189" y="5367"/>
                    <a:pt x="378" y="5367"/>
                  </a:cubicBezTo>
                  <a:lnTo>
                    <a:pt x="4505" y="5367"/>
                  </a:lnTo>
                  <a:cubicBezTo>
                    <a:pt x="4757" y="5367"/>
                    <a:pt x="4946" y="5178"/>
                    <a:pt x="4946" y="4957"/>
                  </a:cubicBezTo>
                  <a:cubicBezTo>
                    <a:pt x="4946" y="4075"/>
                    <a:pt x="4442" y="3256"/>
                    <a:pt x="3686" y="2815"/>
                  </a:cubicBezTo>
                  <a:cubicBezTo>
                    <a:pt x="3875" y="2626"/>
                    <a:pt x="4001" y="2374"/>
                    <a:pt x="4096" y="2090"/>
                  </a:cubicBezTo>
                  <a:cubicBezTo>
                    <a:pt x="4253" y="1523"/>
                    <a:pt x="4096" y="924"/>
                    <a:pt x="3655" y="483"/>
                  </a:cubicBezTo>
                  <a:cubicBezTo>
                    <a:pt x="3314" y="155"/>
                    <a:pt x="2887" y="1"/>
                    <a:pt x="24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7" name="Google Shape;11616;p78">
              <a:extLst>
                <a:ext uri="{FF2B5EF4-FFF2-40B4-BE49-F238E27FC236}">
                  <a16:creationId xmlns:a16="http://schemas.microsoft.com/office/drawing/2014/main" xmlns="" id="{D6616EA9-C77E-471E-9637-CC6401663FB5}"/>
                </a:ext>
              </a:extLst>
            </p:cNvPr>
            <p:cNvSpPr/>
            <p:nvPr/>
          </p:nvSpPr>
          <p:spPr>
            <a:xfrm>
              <a:off x="-61677800" y="2072225"/>
              <a:ext cx="106350" cy="62450"/>
            </a:xfrm>
            <a:custGeom>
              <a:avLst/>
              <a:gdLst/>
              <a:ahLst/>
              <a:cxnLst/>
              <a:rect l="l" t="t" r="r" b="b"/>
              <a:pathLst>
                <a:path w="4254" h="2498" extrusionOk="0">
                  <a:moveTo>
                    <a:pt x="2096" y="1"/>
                  </a:moveTo>
                  <a:cubicBezTo>
                    <a:pt x="1985" y="1"/>
                    <a:pt x="1875" y="48"/>
                    <a:pt x="1796" y="142"/>
                  </a:cubicBezTo>
                  <a:lnTo>
                    <a:pt x="158" y="1781"/>
                  </a:lnTo>
                  <a:cubicBezTo>
                    <a:pt x="1" y="1938"/>
                    <a:pt x="1" y="2222"/>
                    <a:pt x="158" y="2379"/>
                  </a:cubicBezTo>
                  <a:cubicBezTo>
                    <a:pt x="237" y="2458"/>
                    <a:pt x="339" y="2497"/>
                    <a:pt x="442" y="2497"/>
                  </a:cubicBezTo>
                  <a:cubicBezTo>
                    <a:pt x="544" y="2497"/>
                    <a:pt x="646" y="2458"/>
                    <a:pt x="725" y="2379"/>
                  </a:cubicBezTo>
                  <a:lnTo>
                    <a:pt x="2111" y="993"/>
                  </a:lnTo>
                  <a:lnTo>
                    <a:pt x="3498" y="2379"/>
                  </a:lnTo>
                  <a:cubicBezTo>
                    <a:pt x="3576" y="2458"/>
                    <a:pt x="3687" y="2497"/>
                    <a:pt x="3797" y="2497"/>
                  </a:cubicBezTo>
                  <a:cubicBezTo>
                    <a:pt x="3907" y="2497"/>
                    <a:pt x="4017" y="2458"/>
                    <a:pt x="4096" y="2379"/>
                  </a:cubicBezTo>
                  <a:cubicBezTo>
                    <a:pt x="4254" y="2222"/>
                    <a:pt x="4254" y="1938"/>
                    <a:pt x="4096" y="1781"/>
                  </a:cubicBezTo>
                  <a:lnTo>
                    <a:pt x="2395" y="142"/>
                  </a:lnTo>
                  <a:cubicBezTo>
                    <a:pt x="2316" y="48"/>
                    <a:pt x="2206" y="1"/>
                    <a:pt x="20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68" name="Google Shape;11617;p78">
            <a:extLst>
              <a:ext uri="{FF2B5EF4-FFF2-40B4-BE49-F238E27FC236}">
                <a16:creationId xmlns:a16="http://schemas.microsoft.com/office/drawing/2014/main" xmlns="" id="{30FC769E-641F-437F-A399-7EE51CFEE9C9}"/>
              </a:ext>
            </a:extLst>
          </p:cNvPr>
          <p:cNvGrpSpPr/>
          <p:nvPr userDrawn="1"/>
        </p:nvGrpSpPr>
        <p:grpSpPr>
          <a:xfrm>
            <a:off x="1286360" y="3396465"/>
            <a:ext cx="366269" cy="366269"/>
            <a:chOff x="-61783350" y="2297100"/>
            <a:chExt cx="316650" cy="316650"/>
          </a:xfrm>
        </p:grpSpPr>
        <p:sp>
          <p:nvSpPr>
            <p:cNvPr id="469" name="Google Shape;11618;p78">
              <a:extLst>
                <a:ext uri="{FF2B5EF4-FFF2-40B4-BE49-F238E27FC236}">
                  <a16:creationId xmlns:a16="http://schemas.microsoft.com/office/drawing/2014/main" xmlns="" id="{380817F7-895D-4740-8209-F20970D77770}"/>
                </a:ext>
              </a:extLst>
            </p:cNvPr>
            <p:cNvSpPr/>
            <p:nvPr/>
          </p:nvSpPr>
          <p:spPr>
            <a:xfrm>
              <a:off x="-61783350" y="2297100"/>
              <a:ext cx="316650" cy="316650"/>
            </a:xfrm>
            <a:custGeom>
              <a:avLst/>
              <a:gdLst/>
              <a:ahLst/>
              <a:cxnLst/>
              <a:rect l="l" t="t" r="r" b="b"/>
              <a:pathLst>
                <a:path w="12666" h="12666" extrusionOk="0">
                  <a:moveTo>
                    <a:pt x="379" y="0"/>
                  </a:moveTo>
                  <a:cubicBezTo>
                    <a:pt x="158" y="0"/>
                    <a:pt x="1" y="189"/>
                    <a:pt x="1" y="441"/>
                  </a:cubicBezTo>
                  <a:lnTo>
                    <a:pt x="1" y="12287"/>
                  </a:lnTo>
                  <a:cubicBezTo>
                    <a:pt x="1" y="12508"/>
                    <a:pt x="190" y="12665"/>
                    <a:pt x="379" y="12665"/>
                  </a:cubicBezTo>
                  <a:lnTo>
                    <a:pt x="12256" y="12665"/>
                  </a:lnTo>
                  <a:cubicBezTo>
                    <a:pt x="12477" y="12665"/>
                    <a:pt x="12666" y="12476"/>
                    <a:pt x="12666" y="12287"/>
                  </a:cubicBezTo>
                  <a:cubicBezTo>
                    <a:pt x="12634" y="12098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41"/>
                  </a:lnTo>
                  <a:cubicBezTo>
                    <a:pt x="820" y="189"/>
                    <a:pt x="631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0" name="Google Shape;11619;p78">
              <a:extLst>
                <a:ext uri="{FF2B5EF4-FFF2-40B4-BE49-F238E27FC236}">
                  <a16:creationId xmlns:a16="http://schemas.microsoft.com/office/drawing/2014/main" xmlns="" id="{C3A65BEE-1137-4CDD-B5AF-7428336B6ABE}"/>
                </a:ext>
              </a:extLst>
            </p:cNvPr>
            <p:cNvSpPr/>
            <p:nvPr/>
          </p:nvSpPr>
          <p:spPr>
            <a:xfrm>
              <a:off x="-61742375" y="2387675"/>
              <a:ext cx="275675" cy="151250"/>
            </a:xfrm>
            <a:custGeom>
              <a:avLst/>
              <a:gdLst/>
              <a:ahLst/>
              <a:cxnLst/>
              <a:rect l="l" t="t" r="r" b="b"/>
              <a:pathLst>
                <a:path w="11027" h="6050" extrusionOk="0">
                  <a:moveTo>
                    <a:pt x="9767" y="788"/>
                  </a:moveTo>
                  <a:cubicBezTo>
                    <a:pt x="10019" y="788"/>
                    <a:pt x="10208" y="977"/>
                    <a:pt x="10208" y="1229"/>
                  </a:cubicBezTo>
                  <a:cubicBezTo>
                    <a:pt x="10176" y="1450"/>
                    <a:pt x="10019" y="1639"/>
                    <a:pt x="9767" y="1639"/>
                  </a:cubicBezTo>
                  <a:cubicBezTo>
                    <a:pt x="9546" y="1639"/>
                    <a:pt x="9389" y="1450"/>
                    <a:pt x="9389" y="1229"/>
                  </a:cubicBezTo>
                  <a:cubicBezTo>
                    <a:pt x="9389" y="977"/>
                    <a:pt x="9578" y="788"/>
                    <a:pt x="9767" y="788"/>
                  </a:cubicBezTo>
                  <a:close/>
                  <a:moveTo>
                    <a:pt x="4001" y="1607"/>
                  </a:moveTo>
                  <a:cubicBezTo>
                    <a:pt x="4222" y="1607"/>
                    <a:pt x="4379" y="1796"/>
                    <a:pt x="4379" y="2048"/>
                  </a:cubicBezTo>
                  <a:cubicBezTo>
                    <a:pt x="4379" y="2269"/>
                    <a:pt x="4222" y="2489"/>
                    <a:pt x="4001" y="2489"/>
                  </a:cubicBezTo>
                  <a:cubicBezTo>
                    <a:pt x="3749" y="2489"/>
                    <a:pt x="3560" y="2269"/>
                    <a:pt x="3560" y="2048"/>
                  </a:cubicBezTo>
                  <a:cubicBezTo>
                    <a:pt x="3560" y="1796"/>
                    <a:pt x="3749" y="1607"/>
                    <a:pt x="4001" y="1607"/>
                  </a:cubicBezTo>
                  <a:close/>
                  <a:moveTo>
                    <a:pt x="6459" y="4128"/>
                  </a:moveTo>
                  <a:cubicBezTo>
                    <a:pt x="6679" y="4128"/>
                    <a:pt x="6900" y="4317"/>
                    <a:pt x="6900" y="4569"/>
                  </a:cubicBezTo>
                  <a:cubicBezTo>
                    <a:pt x="6868" y="4758"/>
                    <a:pt x="6711" y="4947"/>
                    <a:pt x="6459" y="4947"/>
                  </a:cubicBezTo>
                  <a:cubicBezTo>
                    <a:pt x="6238" y="4947"/>
                    <a:pt x="6081" y="4758"/>
                    <a:pt x="6081" y="4569"/>
                  </a:cubicBezTo>
                  <a:cubicBezTo>
                    <a:pt x="6081" y="4317"/>
                    <a:pt x="6270" y="4128"/>
                    <a:pt x="6459" y="4128"/>
                  </a:cubicBezTo>
                  <a:close/>
                  <a:moveTo>
                    <a:pt x="1229" y="4380"/>
                  </a:moveTo>
                  <a:cubicBezTo>
                    <a:pt x="1481" y="4380"/>
                    <a:pt x="1638" y="4569"/>
                    <a:pt x="1638" y="4789"/>
                  </a:cubicBezTo>
                  <a:cubicBezTo>
                    <a:pt x="1638" y="5041"/>
                    <a:pt x="1481" y="5230"/>
                    <a:pt x="1229" y="5230"/>
                  </a:cubicBezTo>
                  <a:cubicBezTo>
                    <a:pt x="1008" y="5230"/>
                    <a:pt x="788" y="5041"/>
                    <a:pt x="788" y="4789"/>
                  </a:cubicBezTo>
                  <a:cubicBezTo>
                    <a:pt x="788" y="4569"/>
                    <a:pt x="1008" y="4380"/>
                    <a:pt x="1229" y="4380"/>
                  </a:cubicBezTo>
                  <a:close/>
                  <a:moveTo>
                    <a:pt x="9767" y="0"/>
                  </a:moveTo>
                  <a:cubicBezTo>
                    <a:pt x="9105" y="0"/>
                    <a:pt x="8570" y="536"/>
                    <a:pt x="8570" y="1229"/>
                  </a:cubicBezTo>
                  <a:cubicBezTo>
                    <a:pt x="8570" y="1418"/>
                    <a:pt x="8601" y="1576"/>
                    <a:pt x="8664" y="1765"/>
                  </a:cubicBezTo>
                  <a:lnTo>
                    <a:pt x="7026" y="3434"/>
                  </a:lnTo>
                  <a:cubicBezTo>
                    <a:pt x="6868" y="3340"/>
                    <a:pt x="6679" y="3308"/>
                    <a:pt x="6459" y="3308"/>
                  </a:cubicBezTo>
                  <a:cubicBezTo>
                    <a:pt x="6270" y="3308"/>
                    <a:pt x="6112" y="3340"/>
                    <a:pt x="5923" y="3434"/>
                  </a:cubicBezTo>
                  <a:lnTo>
                    <a:pt x="5104" y="2584"/>
                  </a:lnTo>
                  <a:cubicBezTo>
                    <a:pt x="5167" y="2426"/>
                    <a:pt x="5199" y="2237"/>
                    <a:pt x="5199" y="2048"/>
                  </a:cubicBezTo>
                  <a:cubicBezTo>
                    <a:pt x="5199" y="1387"/>
                    <a:pt x="4663" y="788"/>
                    <a:pt x="4001" y="788"/>
                  </a:cubicBezTo>
                  <a:cubicBezTo>
                    <a:pt x="3308" y="788"/>
                    <a:pt x="2773" y="1324"/>
                    <a:pt x="2773" y="2048"/>
                  </a:cubicBezTo>
                  <a:cubicBezTo>
                    <a:pt x="2773" y="2237"/>
                    <a:pt x="2804" y="2395"/>
                    <a:pt x="2899" y="2584"/>
                  </a:cubicBezTo>
                  <a:lnTo>
                    <a:pt x="1796" y="3686"/>
                  </a:lnTo>
                  <a:cubicBezTo>
                    <a:pt x="1638" y="3623"/>
                    <a:pt x="1418" y="3592"/>
                    <a:pt x="1229" y="3592"/>
                  </a:cubicBezTo>
                  <a:cubicBezTo>
                    <a:pt x="567" y="3592"/>
                    <a:pt x="0" y="4128"/>
                    <a:pt x="0" y="4852"/>
                  </a:cubicBezTo>
                  <a:cubicBezTo>
                    <a:pt x="0" y="5514"/>
                    <a:pt x="567" y="6049"/>
                    <a:pt x="1229" y="6049"/>
                  </a:cubicBezTo>
                  <a:cubicBezTo>
                    <a:pt x="1890" y="6049"/>
                    <a:pt x="2458" y="5514"/>
                    <a:pt x="2458" y="4852"/>
                  </a:cubicBezTo>
                  <a:cubicBezTo>
                    <a:pt x="2458" y="4632"/>
                    <a:pt x="2426" y="4474"/>
                    <a:pt x="2332" y="4285"/>
                  </a:cubicBezTo>
                  <a:lnTo>
                    <a:pt x="3434" y="3182"/>
                  </a:lnTo>
                  <a:cubicBezTo>
                    <a:pt x="3592" y="3245"/>
                    <a:pt x="3781" y="3308"/>
                    <a:pt x="4001" y="3308"/>
                  </a:cubicBezTo>
                  <a:cubicBezTo>
                    <a:pt x="4190" y="3308"/>
                    <a:pt x="4348" y="3277"/>
                    <a:pt x="4537" y="3182"/>
                  </a:cubicBezTo>
                  <a:lnTo>
                    <a:pt x="5356" y="4001"/>
                  </a:lnTo>
                  <a:cubicBezTo>
                    <a:pt x="5293" y="4159"/>
                    <a:pt x="5262" y="4348"/>
                    <a:pt x="5262" y="4569"/>
                  </a:cubicBezTo>
                  <a:cubicBezTo>
                    <a:pt x="5262" y="5230"/>
                    <a:pt x="5797" y="5766"/>
                    <a:pt x="6459" y="5766"/>
                  </a:cubicBezTo>
                  <a:cubicBezTo>
                    <a:pt x="7152" y="5766"/>
                    <a:pt x="7687" y="5230"/>
                    <a:pt x="7687" y="4569"/>
                  </a:cubicBezTo>
                  <a:cubicBezTo>
                    <a:pt x="7687" y="4348"/>
                    <a:pt x="7656" y="4191"/>
                    <a:pt x="7561" y="4001"/>
                  </a:cubicBezTo>
                  <a:lnTo>
                    <a:pt x="9231" y="2363"/>
                  </a:lnTo>
                  <a:cubicBezTo>
                    <a:pt x="9389" y="2426"/>
                    <a:pt x="9578" y="2489"/>
                    <a:pt x="9767" y="2489"/>
                  </a:cubicBezTo>
                  <a:cubicBezTo>
                    <a:pt x="10460" y="2489"/>
                    <a:pt x="11027" y="1922"/>
                    <a:pt x="11027" y="1229"/>
                  </a:cubicBezTo>
                  <a:cubicBezTo>
                    <a:pt x="10995" y="536"/>
                    <a:pt x="10460" y="0"/>
                    <a:pt x="97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71" name="Google Shape;11620;p78">
            <a:extLst>
              <a:ext uri="{FF2B5EF4-FFF2-40B4-BE49-F238E27FC236}">
                <a16:creationId xmlns:a16="http://schemas.microsoft.com/office/drawing/2014/main" xmlns="" id="{65DBFBE5-0B47-40E1-B908-9B7F5BE5C21C}"/>
              </a:ext>
            </a:extLst>
          </p:cNvPr>
          <p:cNvGrpSpPr/>
          <p:nvPr userDrawn="1"/>
        </p:nvGrpSpPr>
        <p:grpSpPr>
          <a:xfrm>
            <a:off x="1286360" y="3837548"/>
            <a:ext cx="366269" cy="369305"/>
            <a:chOff x="-61782550" y="2664925"/>
            <a:chExt cx="316650" cy="319275"/>
          </a:xfrm>
        </p:grpSpPr>
        <p:sp>
          <p:nvSpPr>
            <p:cNvPr id="472" name="Google Shape;11621;p78">
              <a:extLst>
                <a:ext uri="{FF2B5EF4-FFF2-40B4-BE49-F238E27FC236}">
                  <a16:creationId xmlns:a16="http://schemas.microsoft.com/office/drawing/2014/main" xmlns="" id="{9C377F57-C1B3-414F-AEA0-F1FB04DDBEF0}"/>
                </a:ext>
              </a:extLst>
            </p:cNvPr>
            <p:cNvSpPr/>
            <p:nvPr/>
          </p:nvSpPr>
          <p:spPr>
            <a:xfrm>
              <a:off x="-61782550" y="2664925"/>
              <a:ext cx="316650" cy="319275"/>
            </a:xfrm>
            <a:custGeom>
              <a:avLst/>
              <a:gdLst/>
              <a:ahLst/>
              <a:cxnLst/>
              <a:rect l="l" t="t" r="r" b="b"/>
              <a:pathLst>
                <a:path w="12666" h="12771" extrusionOk="0">
                  <a:moveTo>
                    <a:pt x="10208" y="851"/>
                  </a:moveTo>
                  <a:cubicBezTo>
                    <a:pt x="10366" y="1670"/>
                    <a:pt x="10996" y="2300"/>
                    <a:pt x="11815" y="2457"/>
                  </a:cubicBezTo>
                  <a:lnTo>
                    <a:pt x="11815" y="6679"/>
                  </a:lnTo>
                  <a:lnTo>
                    <a:pt x="11783" y="6679"/>
                  </a:lnTo>
                  <a:cubicBezTo>
                    <a:pt x="10964" y="6837"/>
                    <a:pt x="10334" y="7467"/>
                    <a:pt x="10177" y="8286"/>
                  </a:cubicBezTo>
                  <a:lnTo>
                    <a:pt x="9011" y="8286"/>
                  </a:lnTo>
                  <a:cubicBezTo>
                    <a:pt x="9105" y="8002"/>
                    <a:pt x="9168" y="7719"/>
                    <a:pt x="9168" y="7467"/>
                  </a:cubicBezTo>
                  <a:cubicBezTo>
                    <a:pt x="9168" y="6081"/>
                    <a:pt x="8066" y="4978"/>
                    <a:pt x="6711" y="4978"/>
                  </a:cubicBezTo>
                  <a:cubicBezTo>
                    <a:pt x="5325" y="4978"/>
                    <a:pt x="4222" y="6081"/>
                    <a:pt x="4222" y="7467"/>
                  </a:cubicBezTo>
                  <a:cubicBezTo>
                    <a:pt x="4222" y="7719"/>
                    <a:pt x="4254" y="8002"/>
                    <a:pt x="4380" y="8286"/>
                  </a:cubicBezTo>
                  <a:lnTo>
                    <a:pt x="2395" y="8286"/>
                  </a:lnTo>
                  <a:cubicBezTo>
                    <a:pt x="2237" y="7467"/>
                    <a:pt x="1607" y="6837"/>
                    <a:pt x="788" y="6679"/>
                  </a:cubicBezTo>
                  <a:lnTo>
                    <a:pt x="788" y="2457"/>
                  </a:lnTo>
                  <a:cubicBezTo>
                    <a:pt x="1607" y="2300"/>
                    <a:pt x="2237" y="1670"/>
                    <a:pt x="2395" y="851"/>
                  </a:cubicBezTo>
                  <a:close/>
                  <a:moveTo>
                    <a:pt x="6711" y="5797"/>
                  </a:moveTo>
                  <a:cubicBezTo>
                    <a:pt x="7593" y="5797"/>
                    <a:pt x="8349" y="6553"/>
                    <a:pt x="8349" y="7467"/>
                  </a:cubicBezTo>
                  <a:cubicBezTo>
                    <a:pt x="8349" y="8349"/>
                    <a:pt x="7593" y="9105"/>
                    <a:pt x="6711" y="9105"/>
                  </a:cubicBezTo>
                  <a:cubicBezTo>
                    <a:pt x="5797" y="9105"/>
                    <a:pt x="5041" y="8349"/>
                    <a:pt x="5041" y="7467"/>
                  </a:cubicBezTo>
                  <a:cubicBezTo>
                    <a:pt x="5041" y="6553"/>
                    <a:pt x="5797" y="5797"/>
                    <a:pt x="6711" y="5797"/>
                  </a:cubicBezTo>
                  <a:close/>
                  <a:moveTo>
                    <a:pt x="7530" y="9767"/>
                  </a:moveTo>
                  <a:lnTo>
                    <a:pt x="7530" y="11468"/>
                  </a:lnTo>
                  <a:lnTo>
                    <a:pt x="6932" y="11090"/>
                  </a:lnTo>
                  <a:cubicBezTo>
                    <a:pt x="6853" y="11043"/>
                    <a:pt x="6774" y="11019"/>
                    <a:pt x="6695" y="11019"/>
                  </a:cubicBezTo>
                  <a:cubicBezTo>
                    <a:pt x="6616" y="11019"/>
                    <a:pt x="6538" y="11043"/>
                    <a:pt x="6459" y="11090"/>
                  </a:cubicBezTo>
                  <a:lnTo>
                    <a:pt x="5860" y="11468"/>
                  </a:lnTo>
                  <a:lnTo>
                    <a:pt x="5860" y="9767"/>
                  </a:lnTo>
                  <a:cubicBezTo>
                    <a:pt x="6144" y="9861"/>
                    <a:pt x="6427" y="9924"/>
                    <a:pt x="6711" y="9924"/>
                  </a:cubicBezTo>
                  <a:cubicBezTo>
                    <a:pt x="6995" y="9924"/>
                    <a:pt x="7247" y="9893"/>
                    <a:pt x="7530" y="9767"/>
                  </a:cubicBezTo>
                  <a:close/>
                  <a:moveTo>
                    <a:pt x="2048" y="0"/>
                  </a:moveTo>
                  <a:cubicBezTo>
                    <a:pt x="1828" y="0"/>
                    <a:pt x="1670" y="221"/>
                    <a:pt x="1670" y="441"/>
                  </a:cubicBezTo>
                  <a:cubicBezTo>
                    <a:pt x="1670" y="1103"/>
                    <a:pt x="1103" y="1670"/>
                    <a:pt x="410" y="1670"/>
                  </a:cubicBezTo>
                  <a:cubicBezTo>
                    <a:pt x="158" y="1670"/>
                    <a:pt x="0" y="1859"/>
                    <a:pt x="0" y="2111"/>
                  </a:cubicBezTo>
                  <a:lnTo>
                    <a:pt x="0" y="7057"/>
                  </a:lnTo>
                  <a:cubicBezTo>
                    <a:pt x="0" y="7278"/>
                    <a:pt x="189" y="7498"/>
                    <a:pt x="410" y="7498"/>
                  </a:cubicBezTo>
                  <a:cubicBezTo>
                    <a:pt x="1072" y="7498"/>
                    <a:pt x="1670" y="8034"/>
                    <a:pt x="1670" y="8758"/>
                  </a:cubicBezTo>
                  <a:cubicBezTo>
                    <a:pt x="1670" y="8979"/>
                    <a:pt x="1859" y="9136"/>
                    <a:pt x="2048" y="9136"/>
                  </a:cubicBezTo>
                  <a:lnTo>
                    <a:pt x="4884" y="9136"/>
                  </a:lnTo>
                  <a:lnTo>
                    <a:pt x="5073" y="9326"/>
                  </a:lnTo>
                  <a:lnTo>
                    <a:pt x="5073" y="12318"/>
                  </a:lnTo>
                  <a:cubicBezTo>
                    <a:pt x="5073" y="12562"/>
                    <a:pt x="5298" y="12749"/>
                    <a:pt x="5517" y="12749"/>
                  </a:cubicBezTo>
                  <a:cubicBezTo>
                    <a:pt x="5581" y="12749"/>
                    <a:pt x="5645" y="12732"/>
                    <a:pt x="5703" y="12697"/>
                  </a:cubicBezTo>
                  <a:lnTo>
                    <a:pt x="6743" y="12003"/>
                  </a:lnTo>
                  <a:lnTo>
                    <a:pt x="7782" y="12697"/>
                  </a:lnTo>
                  <a:cubicBezTo>
                    <a:pt x="7850" y="12747"/>
                    <a:pt x="7926" y="12771"/>
                    <a:pt x="8002" y="12771"/>
                  </a:cubicBezTo>
                  <a:cubicBezTo>
                    <a:pt x="8210" y="12771"/>
                    <a:pt x="8412" y="12595"/>
                    <a:pt x="8412" y="12318"/>
                  </a:cubicBezTo>
                  <a:lnTo>
                    <a:pt x="8412" y="9262"/>
                  </a:lnTo>
                  <a:lnTo>
                    <a:pt x="8601" y="9073"/>
                  </a:lnTo>
                  <a:lnTo>
                    <a:pt x="10618" y="9073"/>
                  </a:lnTo>
                  <a:cubicBezTo>
                    <a:pt x="10838" y="9073"/>
                    <a:pt x="10996" y="8884"/>
                    <a:pt x="10996" y="8664"/>
                  </a:cubicBezTo>
                  <a:cubicBezTo>
                    <a:pt x="10996" y="8002"/>
                    <a:pt x="11563" y="7404"/>
                    <a:pt x="12224" y="7404"/>
                  </a:cubicBezTo>
                  <a:cubicBezTo>
                    <a:pt x="12445" y="7404"/>
                    <a:pt x="12665" y="7215"/>
                    <a:pt x="12665" y="6994"/>
                  </a:cubicBezTo>
                  <a:lnTo>
                    <a:pt x="12665" y="2016"/>
                  </a:lnTo>
                  <a:cubicBezTo>
                    <a:pt x="12602" y="1827"/>
                    <a:pt x="12445" y="1670"/>
                    <a:pt x="12224" y="1670"/>
                  </a:cubicBezTo>
                  <a:cubicBezTo>
                    <a:pt x="11531" y="1670"/>
                    <a:pt x="10996" y="1103"/>
                    <a:pt x="10996" y="441"/>
                  </a:cubicBezTo>
                  <a:cubicBezTo>
                    <a:pt x="10996" y="221"/>
                    <a:pt x="10807" y="0"/>
                    <a:pt x="105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3" name="Google Shape;11622;p78">
              <a:extLst>
                <a:ext uri="{FF2B5EF4-FFF2-40B4-BE49-F238E27FC236}">
                  <a16:creationId xmlns:a16="http://schemas.microsoft.com/office/drawing/2014/main" xmlns="" id="{E8DECE93-E0A2-4F96-AFFD-60ADBC0449E0}"/>
                </a:ext>
              </a:extLst>
            </p:cNvPr>
            <p:cNvSpPr/>
            <p:nvPr/>
          </p:nvSpPr>
          <p:spPr>
            <a:xfrm>
              <a:off x="-61701425" y="2705875"/>
              <a:ext cx="151250" cy="21275"/>
            </a:xfrm>
            <a:custGeom>
              <a:avLst/>
              <a:gdLst/>
              <a:ahLst/>
              <a:cxnLst/>
              <a:rect l="l" t="t" r="r" b="b"/>
              <a:pathLst>
                <a:path w="6050" h="851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62"/>
                    <a:pt x="189" y="851"/>
                    <a:pt x="410" y="851"/>
                  </a:cubicBezTo>
                  <a:lnTo>
                    <a:pt x="5671" y="851"/>
                  </a:lnTo>
                  <a:cubicBezTo>
                    <a:pt x="5892" y="851"/>
                    <a:pt x="6049" y="662"/>
                    <a:pt x="6049" y="410"/>
                  </a:cubicBezTo>
                  <a:cubicBezTo>
                    <a:pt x="6049" y="189"/>
                    <a:pt x="5860" y="0"/>
                    <a:pt x="56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4" name="Google Shape;11623;p78">
              <a:extLst>
                <a:ext uri="{FF2B5EF4-FFF2-40B4-BE49-F238E27FC236}">
                  <a16:creationId xmlns:a16="http://schemas.microsoft.com/office/drawing/2014/main" xmlns="" id="{7173EC38-3F0D-41BF-9770-DCAD71580FF6}"/>
                </a:ext>
              </a:extLst>
            </p:cNvPr>
            <p:cNvSpPr/>
            <p:nvPr/>
          </p:nvSpPr>
          <p:spPr>
            <a:xfrm>
              <a:off x="-61742375" y="2747625"/>
              <a:ext cx="233925" cy="22075"/>
            </a:xfrm>
            <a:custGeom>
              <a:avLst/>
              <a:gdLst/>
              <a:ahLst/>
              <a:cxnLst/>
              <a:rect l="l" t="t" r="r" b="b"/>
              <a:pathLst>
                <a:path w="9357" h="883" extrusionOk="0">
                  <a:moveTo>
                    <a:pt x="410" y="0"/>
                  </a:moveTo>
                  <a:cubicBezTo>
                    <a:pt x="158" y="0"/>
                    <a:pt x="0" y="221"/>
                    <a:pt x="0" y="441"/>
                  </a:cubicBezTo>
                  <a:cubicBezTo>
                    <a:pt x="0" y="693"/>
                    <a:pt x="221" y="882"/>
                    <a:pt x="410" y="882"/>
                  </a:cubicBezTo>
                  <a:lnTo>
                    <a:pt x="8948" y="882"/>
                  </a:lnTo>
                  <a:cubicBezTo>
                    <a:pt x="9200" y="882"/>
                    <a:pt x="9357" y="693"/>
                    <a:pt x="9357" y="441"/>
                  </a:cubicBezTo>
                  <a:cubicBezTo>
                    <a:pt x="9357" y="221"/>
                    <a:pt x="9137" y="0"/>
                    <a:pt x="89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75" name="Google Shape;11624;p78">
            <a:extLst>
              <a:ext uri="{FF2B5EF4-FFF2-40B4-BE49-F238E27FC236}">
                <a16:creationId xmlns:a16="http://schemas.microsoft.com/office/drawing/2014/main" xmlns="" id="{57C4D3B7-ACE8-43D7-8AAE-AB29608AB0EA}"/>
              </a:ext>
            </a:extLst>
          </p:cNvPr>
          <p:cNvGrpSpPr/>
          <p:nvPr userDrawn="1"/>
        </p:nvGrpSpPr>
        <p:grpSpPr>
          <a:xfrm>
            <a:off x="3508137" y="2968936"/>
            <a:ext cx="367165" cy="349294"/>
            <a:chOff x="-59889100" y="1945025"/>
            <a:chExt cx="317425" cy="301975"/>
          </a:xfrm>
        </p:grpSpPr>
        <p:sp>
          <p:nvSpPr>
            <p:cNvPr id="476" name="Google Shape;11625;p78">
              <a:extLst>
                <a:ext uri="{FF2B5EF4-FFF2-40B4-BE49-F238E27FC236}">
                  <a16:creationId xmlns:a16="http://schemas.microsoft.com/office/drawing/2014/main" xmlns="" id="{B859DF3C-C184-4FDA-A47F-9A4DFB6CEAC1}"/>
                </a:ext>
              </a:extLst>
            </p:cNvPr>
            <p:cNvSpPr/>
            <p:nvPr/>
          </p:nvSpPr>
          <p:spPr>
            <a:xfrm>
              <a:off x="-59845000" y="2074200"/>
              <a:ext cx="63025" cy="61450"/>
            </a:xfrm>
            <a:custGeom>
              <a:avLst/>
              <a:gdLst/>
              <a:ahLst/>
              <a:cxnLst/>
              <a:rect l="l" t="t" r="r" b="b"/>
              <a:pathLst>
                <a:path w="2521" h="2458" extrusionOk="0">
                  <a:moveTo>
                    <a:pt x="1702" y="788"/>
                  </a:moveTo>
                  <a:lnTo>
                    <a:pt x="1702" y="1639"/>
                  </a:lnTo>
                  <a:lnTo>
                    <a:pt x="883" y="1639"/>
                  </a:lnTo>
                  <a:lnTo>
                    <a:pt x="883" y="788"/>
                  </a:lnTo>
                  <a:close/>
                  <a:moveTo>
                    <a:pt x="442" y="0"/>
                  </a:moveTo>
                  <a:cubicBezTo>
                    <a:pt x="190" y="0"/>
                    <a:pt x="1" y="190"/>
                    <a:pt x="1" y="410"/>
                  </a:cubicBezTo>
                  <a:lnTo>
                    <a:pt x="1" y="2048"/>
                  </a:lnTo>
                  <a:cubicBezTo>
                    <a:pt x="1" y="2300"/>
                    <a:pt x="190" y="2458"/>
                    <a:pt x="442" y="2458"/>
                  </a:cubicBezTo>
                  <a:lnTo>
                    <a:pt x="2080" y="2458"/>
                  </a:lnTo>
                  <a:cubicBezTo>
                    <a:pt x="2332" y="2458"/>
                    <a:pt x="2521" y="2237"/>
                    <a:pt x="2521" y="2048"/>
                  </a:cubicBezTo>
                  <a:lnTo>
                    <a:pt x="2521" y="410"/>
                  </a:lnTo>
                  <a:cubicBezTo>
                    <a:pt x="2521" y="158"/>
                    <a:pt x="2332" y="0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7" name="Google Shape;11626;p78">
              <a:extLst>
                <a:ext uri="{FF2B5EF4-FFF2-40B4-BE49-F238E27FC236}">
                  <a16:creationId xmlns:a16="http://schemas.microsoft.com/office/drawing/2014/main" xmlns="" id="{1AC9BBD0-6E18-4087-A0F1-1DDAA60258DD}"/>
                </a:ext>
              </a:extLst>
            </p:cNvPr>
            <p:cNvSpPr/>
            <p:nvPr/>
          </p:nvSpPr>
          <p:spPr>
            <a:xfrm>
              <a:off x="-59761500" y="1990700"/>
              <a:ext cx="61450" cy="144950"/>
            </a:xfrm>
            <a:custGeom>
              <a:avLst/>
              <a:gdLst/>
              <a:ahLst/>
              <a:cxnLst/>
              <a:rect l="l" t="t" r="r" b="b"/>
              <a:pathLst>
                <a:path w="2458" h="5798" extrusionOk="0">
                  <a:moveTo>
                    <a:pt x="1670" y="820"/>
                  </a:moveTo>
                  <a:lnTo>
                    <a:pt x="1670" y="4979"/>
                  </a:lnTo>
                  <a:lnTo>
                    <a:pt x="851" y="4979"/>
                  </a:lnTo>
                  <a:lnTo>
                    <a:pt x="851" y="820"/>
                  </a:lnTo>
                  <a:close/>
                  <a:moveTo>
                    <a:pt x="410" y="1"/>
                  </a:moveTo>
                  <a:cubicBezTo>
                    <a:pt x="158" y="1"/>
                    <a:pt x="0" y="190"/>
                    <a:pt x="0" y="411"/>
                  </a:cubicBezTo>
                  <a:lnTo>
                    <a:pt x="0" y="5357"/>
                  </a:lnTo>
                  <a:cubicBezTo>
                    <a:pt x="0" y="5577"/>
                    <a:pt x="158" y="5798"/>
                    <a:pt x="410" y="5798"/>
                  </a:cubicBezTo>
                  <a:lnTo>
                    <a:pt x="2048" y="5798"/>
                  </a:lnTo>
                  <a:cubicBezTo>
                    <a:pt x="2300" y="5798"/>
                    <a:pt x="2458" y="5577"/>
                    <a:pt x="2458" y="5388"/>
                  </a:cubicBezTo>
                  <a:lnTo>
                    <a:pt x="2458" y="411"/>
                  </a:lnTo>
                  <a:cubicBezTo>
                    <a:pt x="2458" y="158"/>
                    <a:pt x="2269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8" name="Google Shape;11627;p78">
              <a:extLst>
                <a:ext uri="{FF2B5EF4-FFF2-40B4-BE49-F238E27FC236}">
                  <a16:creationId xmlns:a16="http://schemas.microsoft.com/office/drawing/2014/main" xmlns="" id="{EEB35306-8FA7-4980-B3A9-4B4EDBE2E5B5}"/>
                </a:ext>
              </a:extLst>
            </p:cNvPr>
            <p:cNvSpPr/>
            <p:nvPr/>
          </p:nvSpPr>
          <p:spPr>
            <a:xfrm>
              <a:off x="-59678800" y="2053725"/>
              <a:ext cx="61450" cy="81925"/>
            </a:xfrm>
            <a:custGeom>
              <a:avLst/>
              <a:gdLst/>
              <a:ahLst/>
              <a:cxnLst/>
              <a:rect l="l" t="t" r="r" b="b"/>
              <a:pathLst>
                <a:path w="2458" h="3277" extrusionOk="0">
                  <a:moveTo>
                    <a:pt x="1670" y="788"/>
                  </a:moveTo>
                  <a:lnTo>
                    <a:pt x="1670" y="2458"/>
                  </a:lnTo>
                  <a:lnTo>
                    <a:pt x="851" y="2458"/>
                  </a:lnTo>
                  <a:lnTo>
                    <a:pt x="851" y="788"/>
                  </a:lnTo>
                  <a:close/>
                  <a:moveTo>
                    <a:pt x="410" y="0"/>
                  </a:moveTo>
                  <a:cubicBezTo>
                    <a:pt x="158" y="0"/>
                    <a:pt x="0" y="189"/>
                    <a:pt x="0" y="410"/>
                  </a:cubicBezTo>
                  <a:lnTo>
                    <a:pt x="0" y="2867"/>
                  </a:lnTo>
                  <a:cubicBezTo>
                    <a:pt x="0" y="3056"/>
                    <a:pt x="158" y="3277"/>
                    <a:pt x="410" y="3277"/>
                  </a:cubicBezTo>
                  <a:lnTo>
                    <a:pt x="2048" y="3277"/>
                  </a:lnTo>
                  <a:cubicBezTo>
                    <a:pt x="2300" y="3277"/>
                    <a:pt x="2458" y="3056"/>
                    <a:pt x="2458" y="2867"/>
                  </a:cubicBezTo>
                  <a:lnTo>
                    <a:pt x="2458" y="410"/>
                  </a:lnTo>
                  <a:cubicBezTo>
                    <a:pt x="2458" y="158"/>
                    <a:pt x="2269" y="0"/>
                    <a:pt x="20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9" name="Google Shape;11628;p78">
              <a:extLst>
                <a:ext uri="{FF2B5EF4-FFF2-40B4-BE49-F238E27FC236}">
                  <a16:creationId xmlns:a16="http://schemas.microsoft.com/office/drawing/2014/main" xmlns="" id="{CB176272-BEA8-43FE-9406-5C6940EBC5D1}"/>
                </a:ext>
              </a:extLst>
            </p:cNvPr>
            <p:cNvSpPr/>
            <p:nvPr/>
          </p:nvSpPr>
          <p:spPr>
            <a:xfrm>
              <a:off x="-59889100" y="1945025"/>
              <a:ext cx="317425" cy="301975"/>
            </a:xfrm>
            <a:custGeom>
              <a:avLst/>
              <a:gdLst/>
              <a:ahLst/>
              <a:cxnLst/>
              <a:rect l="l" t="t" r="r" b="b"/>
              <a:pathLst>
                <a:path w="12697" h="12079" extrusionOk="0">
                  <a:moveTo>
                    <a:pt x="6333" y="851"/>
                  </a:moveTo>
                  <a:cubicBezTo>
                    <a:pt x="9357" y="851"/>
                    <a:pt x="11846" y="2931"/>
                    <a:pt x="11846" y="5546"/>
                  </a:cubicBezTo>
                  <a:cubicBezTo>
                    <a:pt x="11846" y="8129"/>
                    <a:pt x="9357" y="10208"/>
                    <a:pt x="6333" y="10208"/>
                  </a:cubicBezTo>
                  <a:cubicBezTo>
                    <a:pt x="5482" y="10208"/>
                    <a:pt x="4600" y="10019"/>
                    <a:pt x="3812" y="9704"/>
                  </a:cubicBezTo>
                  <a:cubicBezTo>
                    <a:pt x="3757" y="9682"/>
                    <a:pt x="3697" y="9671"/>
                    <a:pt x="3637" y="9671"/>
                  </a:cubicBezTo>
                  <a:cubicBezTo>
                    <a:pt x="3529" y="9671"/>
                    <a:pt x="3421" y="9706"/>
                    <a:pt x="3340" y="9767"/>
                  </a:cubicBezTo>
                  <a:lnTo>
                    <a:pt x="2489" y="10649"/>
                  </a:lnTo>
                  <a:lnTo>
                    <a:pt x="2489" y="9074"/>
                  </a:lnTo>
                  <a:cubicBezTo>
                    <a:pt x="2489" y="8948"/>
                    <a:pt x="2426" y="8822"/>
                    <a:pt x="2363" y="8759"/>
                  </a:cubicBezTo>
                  <a:cubicBezTo>
                    <a:pt x="1387" y="7877"/>
                    <a:pt x="819" y="6743"/>
                    <a:pt x="819" y="5514"/>
                  </a:cubicBezTo>
                  <a:cubicBezTo>
                    <a:pt x="819" y="2962"/>
                    <a:pt x="3308" y="851"/>
                    <a:pt x="6333" y="851"/>
                  </a:cubicBezTo>
                  <a:close/>
                  <a:moveTo>
                    <a:pt x="6333" y="1"/>
                  </a:moveTo>
                  <a:cubicBezTo>
                    <a:pt x="2836" y="1"/>
                    <a:pt x="0" y="2490"/>
                    <a:pt x="0" y="5514"/>
                  </a:cubicBezTo>
                  <a:cubicBezTo>
                    <a:pt x="0" y="6963"/>
                    <a:pt x="599" y="8255"/>
                    <a:pt x="1639" y="9263"/>
                  </a:cubicBezTo>
                  <a:lnTo>
                    <a:pt x="1639" y="11689"/>
                  </a:lnTo>
                  <a:cubicBezTo>
                    <a:pt x="1639" y="11918"/>
                    <a:pt x="1832" y="12079"/>
                    <a:pt x="2045" y="12079"/>
                  </a:cubicBezTo>
                  <a:cubicBezTo>
                    <a:pt x="2153" y="12079"/>
                    <a:pt x="2267" y="12037"/>
                    <a:pt x="2363" y="11941"/>
                  </a:cubicBezTo>
                  <a:lnTo>
                    <a:pt x="3749" y="10555"/>
                  </a:lnTo>
                  <a:cubicBezTo>
                    <a:pt x="4569" y="10901"/>
                    <a:pt x="5419" y="11027"/>
                    <a:pt x="6333" y="11027"/>
                  </a:cubicBezTo>
                  <a:cubicBezTo>
                    <a:pt x="9830" y="11027"/>
                    <a:pt x="12697" y="8570"/>
                    <a:pt x="12697" y="5514"/>
                  </a:cubicBezTo>
                  <a:cubicBezTo>
                    <a:pt x="12697" y="2490"/>
                    <a:pt x="9861" y="1"/>
                    <a:pt x="63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80" name="Google Shape;11629;p78">
            <a:extLst>
              <a:ext uri="{FF2B5EF4-FFF2-40B4-BE49-F238E27FC236}">
                <a16:creationId xmlns:a16="http://schemas.microsoft.com/office/drawing/2014/main" xmlns="" id="{742B4A4F-E309-44B7-9243-FE38C6119D59}"/>
              </a:ext>
            </a:extLst>
          </p:cNvPr>
          <p:cNvSpPr/>
          <p:nvPr userDrawn="1"/>
        </p:nvSpPr>
        <p:spPr>
          <a:xfrm>
            <a:off x="3501697" y="3436096"/>
            <a:ext cx="368091" cy="287006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3"/>
                </a:lnTo>
                <a:lnTo>
                  <a:pt x="978" y="6239"/>
                </a:lnTo>
                <a:cubicBezTo>
                  <a:pt x="963" y="6253"/>
                  <a:pt x="945" y="6259"/>
                  <a:pt x="926" y="6259"/>
                </a:cubicBezTo>
                <a:cubicBezTo>
                  <a:pt x="863" y="6259"/>
                  <a:pt x="788" y="619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10177" y="1796"/>
                </a:moveTo>
                <a:lnTo>
                  <a:pt x="10177" y="8129"/>
                </a:lnTo>
                <a:lnTo>
                  <a:pt x="2458" y="5892"/>
                </a:lnTo>
                <a:lnTo>
                  <a:pt x="2458" y="4033"/>
                </a:lnTo>
                <a:lnTo>
                  <a:pt x="10177" y="1796"/>
                </a:lnTo>
                <a:close/>
                <a:moveTo>
                  <a:pt x="4128" y="7247"/>
                </a:moveTo>
                <a:lnTo>
                  <a:pt x="6963" y="8066"/>
                </a:lnTo>
                <a:cubicBezTo>
                  <a:pt x="6648" y="8507"/>
                  <a:pt x="6176" y="8822"/>
                  <a:pt x="5640" y="8822"/>
                </a:cubicBezTo>
                <a:cubicBezTo>
                  <a:pt x="4758" y="8822"/>
                  <a:pt x="4097" y="8097"/>
                  <a:pt x="4128" y="7247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261"/>
                </a:cubicBezTo>
                <a:lnTo>
                  <a:pt x="11815" y="8696"/>
                </a:lnTo>
                <a:cubicBezTo>
                  <a:pt x="11815" y="8916"/>
                  <a:pt x="11626" y="9137"/>
                  <a:pt x="11374" y="9137"/>
                </a:cubicBezTo>
                <a:cubicBezTo>
                  <a:pt x="11154" y="9137"/>
                  <a:pt x="10996" y="8916"/>
                  <a:pt x="10996" y="8696"/>
                </a:cubicBezTo>
                <a:lnTo>
                  <a:pt x="10996" y="1261"/>
                </a:lnTo>
                <a:cubicBezTo>
                  <a:pt x="10996" y="1009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39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4"/>
                  <a:pt x="983" y="7094"/>
                </a:cubicBezTo>
                <a:cubicBezTo>
                  <a:pt x="1127" y="7094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12"/>
                  <a:pt x="4254" y="9641"/>
                  <a:pt x="5672" y="9641"/>
                </a:cubicBezTo>
                <a:cubicBezTo>
                  <a:pt x="6585" y="9641"/>
                  <a:pt x="7405" y="9074"/>
                  <a:pt x="7814" y="8286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64"/>
                </a:cubicBezTo>
                <a:lnTo>
                  <a:pt x="12729" y="1198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81" name="Google Shape;11630;p78">
            <a:extLst>
              <a:ext uri="{FF2B5EF4-FFF2-40B4-BE49-F238E27FC236}">
                <a16:creationId xmlns:a16="http://schemas.microsoft.com/office/drawing/2014/main" xmlns="" id="{1DED7BEC-319B-400D-988D-FC81183BCA2E}"/>
              </a:ext>
            </a:extLst>
          </p:cNvPr>
          <p:cNvGrpSpPr/>
          <p:nvPr userDrawn="1"/>
        </p:nvGrpSpPr>
        <p:grpSpPr>
          <a:xfrm>
            <a:off x="3507226" y="3839471"/>
            <a:ext cx="368987" cy="365459"/>
            <a:chOff x="-59889100" y="2671925"/>
            <a:chExt cx="319000" cy="315950"/>
          </a:xfrm>
        </p:grpSpPr>
        <p:sp>
          <p:nvSpPr>
            <p:cNvPr id="482" name="Google Shape;11631;p78">
              <a:extLst>
                <a:ext uri="{FF2B5EF4-FFF2-40B4-BE49-F238E27FC236}">
                  <a16:creationId xmlns:a16="http://schemas.microsoft.com/office/drawing/2014/main" xmlns="" id="{36094949-BFCE-4204-9A7A-EDCC3CFEC111}"/>
                </a:ext>
              </a:extLst>
            </p:cNvPr>
            <p:cNvSpPr/>
            <p:nvPr/>
          </p:nvSpPr>
          <p:spPr>
            <a:xfrm>
              <a:off x="-59889100" y="2672000"/>
              <a:ext cx="149675" cy="256025"/>
            </a:xfrm>
            <a:custGeom>
              <a:avLst/>
              <a:gdLst/>
              <a:ahLst/>
              <a:cxnLst/>
              <a:rect l="l" t="t" r="r" b="b"/>
              <a:pathLst>
                <a:path w="5987" h="10241" extrusionOk="0">
                  <a:moveTo>
                    <a:pt x="5073" y="946"/>
                  </a:moveTo>
                  <a:lnTo>
                    <a:pt x="5073" y="2647"/>
                  </a:lnTo>
                  <a:lnTo>
                    <a:pt x="5104" y="2647"/>
                  </a:lnTo>
                  <a:cubicBezTo>
                    <a:pt x="3623" y="3151"/>
                    <a:pt x="2489" y="4569"/>
                    <a:pt x="2489" y="6302"/>
                  </a:cubicBezTo>
                  <a:cubicBezTo>
                    <a:pt x="2489" y="6900"/>
                    <a:pt x="2647" y="7499"/>
                    <a:pt x="2867" y="8034"/>
                  </a:cubicBezTo>
                  <a:lnTo>
                    <a:pt x="1639" y="9263"/>
                  </a:lnTo>
                  <a:cubicBezTo>
                    <a:pt x="1103" y="8381"/>
                    <a:pt x="788" y="7373"/>
                    <a:pt x="788" y="6302"/>
                  </a:cubicBezTo>
                  <a:cubicBezTo>
                    <a:pt x="788" y="3750"/>
                    <a:pt x="2584" y="1513"/>
                    <a:pt x="5073" y="946"/>
                  </a:cubicBezTo>
                  <a:close/>
                  <a:moveTo>
                    <a:pt x="5482" y="1"/>
                  </a:moveTo>
                  <a:cubicBezTo>
                    <a:pt x="2395" y="442"/>
                    <a:pt x="0" y="3088"/>
                    <a:pt x="0" y="6270"/>
                  </a:cubicBezTo>
                  <a:cubicBezTo>
                    <a:pt x="0" y="7688"/>
                    <a:pt x="441" y="8979"/>
                    <a:pt x="1292" y="10082"/>
                  </a:cubicBezTo>
                  <a:cubicBezTo>
                    <a:pt x="1377" y="10184"/>
                    <a:pt x="1500" y="10241"/>
                    <a:pt x="1624" y="10241"/>
                  </a:cubicBezTo>
                  <a:cubicBezTo>
                    <a:pt x="1729" y="10241"/>
                    <a:pt x="1835" y="10200"/>
                    <a:pt x="1922" y="10114"/>
                  </a:cubicBezTo>
                  <a:lnTo>
                    <a:pt x="3718" y="8349"/>
                  </a:lnTo>
                  <a:cubicBezTo>
                    <a:pt x="3812" y="8223"/>
                    <a:pt x="3844" y="8003"/>
                    <a:pt x="3781" y="7845"/>
                  </a:cubicBezTo>
                  <a:cubicBezTo>
                    <a:pt x="3497" y="7373"/>
                    <a:pt x="3340" y="6806"/>
                    <a:pt x="3340" y="6270"/>
                  </a:cubicBezTo>
                  <a:cubicBezTo>
                    <a:pt x="3340" y="4884"/>
                    <a:pt x="4285" y="3655"/>
                    <a:pt x="5671" y="3309"/>
                  </a:cubicBezTo>
                  <a:cubicBezTo>
                    <a:pt x="5860" y="3277"/>
                    <a:pt x="5986" y="3120"/>
                    <a:pt x="5986" y="2899"/>
                  </a:cubicBezTo>
                  <a:lnTo>
                    <a:pt x="5986" y="379"/>
                  </a:lnTo>
                  <a:cubicBezTo>
                    <a:pt x="5955" y="190"/>
                    <a:pt x="5703" y="1"/>
                    <a:pt x="54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3" name="Google Shape;11632;p78">
              <a:extLst>
                <a:ext uri="{FF2B5EF4-FFF2-40B4-BE49-F238E27FC236}">
                  <a16:creationId xmlns:a16="http://schemas.microsoft.com/office/drawing/2014/main" xmlns="" id="{6208E640-E46B-45A9-A43A-B392EFDDDE1D}"/>
                </a:ext>
              </a:extLst>
            </p:cNvPr>
            <p:cNvSpPr/>
            <p:nvPr/>
          </p:nvSpPr>
          <p:spPr>
            <a:xfrm>
              <a:off x="-59830825" y="2892525"/>
              <a:ext cx="201650" cy="95350"/>
            </a:xfrm>
            <a:custGeom>
              <a:avLst/>
              <a:gdLst/>
              <a:ahLst/>
              <a:cxnLst/>
              <a:rect l="l" t="t" r="r" b="b"/>
              <a:pathLst>
                <a:path w="8066" h="3814" extrusionOk="0">
                  <a:moveTo>
                    <a:pt x="5735" y="946"/>
                  </a:moveTo>
                  <a:lnTo>
                    <a:pt x="6963" y="2175"/>
                  </a:lnTo>
                  <a:cubicBezTo>
                    <a:pt x="6113" y="2710"/>
                    <a:pt x="5073" y="2994"/>
                    <a:pt x="4065" y="2994"/>
                  </a:cubicBezTo>
                  <a:cubicBezTo>
                    <a:pt x="3025" y="2994"/>
                    <a:pt x="2017" y="2710"/>
                    <a:pt x="1135" y="2175"/>
                  </a:cubicBezTo>
                  <a:lnTo>
                    <a:pt x="2364" y="946"/>
                  </a:lnTo>
                  <a:cubicBezTo>
                    <a:pt x="2868" y="1198"/>
                    <a:pt x="3466" y="1356"/>
                    <a:pt x="4065" y="1356"/>
                  </a:cubicBezTo>
                  <a:cubicBezTo>
                    <a:pt x="4600" y="1356"/>
                    <a:pt x="5199" y="1198"/>
                    <a:pt x="5735" y="946"/>
                  </a:cubicBezTo>
                  <a:close/>
                  <a:moveTo>
                    <a:pt x="5758" y="1"/>
                  </a:moveTo>
                  <a:cubicBezTo>
                    <a:pt x="5693" y="1"/>
                    <a:pt x="5630" y="11"/>
                    <a:pt x="5577" y="32"/>
                  </a:cubicBezTo>
                  <a:cubicBezTo>
                    <a:pt x="5105" y="316"/>
                    <a:pt x="4569" y="474"/>
                    <a:pt x="4002" y="474"/>
                  </a:cubicBezTo>
                  <a:cubicBezTo>
                    <a:pt x="3956" y="476"/>
                    <a:pt x="3911" y="478"/>
                    <a:pt x="3865" y="478"/>
                  </a:cubicBezTo>
                  <a:cubicBezTo>
                    <a:pt x="3376" y="478"/>
                    <a:pt x="2890" y="326"/>
                    <a:pt x="2458" y="95"/>
                  </a:cubicBezTo>
                  <a:cubicBezTo>
                    <a:pt x="2389" y="54"/>
                    <a:pt x="2315" y="31"/>
                    <a:pt x="2239" y="31"/>
                  </a:cubicBezTo>
                  <a:cubicBezTo>
                    <a:pt x="2142" y="31"/>
                    <a:pt x="2043" y="70"/>
                    <a:pt x="1954" y="158"/>
                  </a:cubicBezTo>
                  <a:lnTo>
                    <a:pt x="190" y="1923"/>
                  </a:lnTo>
                  <a:cubicBezTo>
                    <a:pt x="1" y="2143"/>
                    <a:pt x="32" y="2395"/>
                    <a:pt x="221" y="2553"/>
                  </a:cubicBezTo>
                  <a:cubicBezTo>
                    <a:pt x="1324" y="3403"/>
                    <a:pt x="2616" y="3813"/>
                    <a:pt x="4002" y="3813"/>
                  </a:cubicBezTo>
                  <a:cubicBezTo>
                    <a:pt x="5388" y="3813"/>
                    <a:pt x="6711" y="3403"/>
                    <a:pt x="7814" y="2521"/>
                  </a:cubicBezTo>
                  <a:cubicBezTo>
                    <a:pt x="8035" y="2364"/>
                    <a:pt x="8066" y="2080"/>
                    <a:pt x="7877" y="1891"/>
                  </a:cubicBezTo>
                  <a:lnTo>
                    <a:pt x="6113" y="127"/>
                  </a:lnTo>
                  <a:cubicBezTo>
                    <a:pt x="6029" y="43"/>
                    <a:pt x="5889" y="1"/>
                    <a:pt x="57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4" name="Google Shape;11633;p78">
              <a:extLst>
                <a:ext uri="{FF2B5EF4-FFF2-40B4-BE49-F238E27FC236}">
                  <a16:creationId xmlns:a16="http://schemas.microsoft.com/office/drawing/2014/main" xmlns="" id="{704FACF9-BCC1-4B05-AC55-1542C468DBFC}"/>
                </a:ext>
              </a:extLst>
            </p:cNvPr>
            <p:cNvSpPr/>
            <p:nvPr/>
          </p:nvSpPr>
          <p:spPr>
            <a:xfrm>
              <a:off x="-59719775" y="2671925"/>
              <a:ext cx="149675" cy="256425"/>
            </a:xfrm>
            <a:custGeom>
              <a:avLst/>
              <a:gdLst/>
              <a:ahLst/>
              <a:cxnLst/>
              <a:rect l="l" t="t" r="r" b="b"/>
              <a:pathLst>
                <a:path w="5987" h="10257" extrusionOk="0">
                  <a:moveTo>
                    <a:pt x="820" y="917"/>
                  </a:moveTo>
                  <a:cubicBezTo>
                    <a:pt x="3309" y="1453"/>
                    <a:pt x="5105" y="3690"/>
                    <a:pt x="5105" y="6273"/>
                  </a:cubicBezTo>
                  <a:cubicBezTo>
                    <a:pt x="5073" y="7344"/>
                    <a:pt x="4790" y="8352"/>
                    <a:pt x="4254" y="9235"/>
                  </a:cubicBezTo>
                  <a:lnTo>
                    <a:pt x="3025" y="8006"/>
                  </a:lnTo>
                  <a:cubicBezTo>
                    <a:pt x="3309" y="7502"/>
                    <a:pt x="3435" y="6903"/>
                    <a:pt x="3435" y="6305"/>
                  </a:cubicBezTo>
                  <a:cubicBezTo>
                    <a:pt x="3435" y="4572"/>
                    <a:pt x="2332" y="3154"/>
                    <a:pt x="820" y="2650"/>
                  </a:cubicBezTo>
                  <a:lnTo>
                    <a:pt x="820" y="917"/>
                  </a:lnTo>
                  <a:close/>
                  <a:moveTo>
                    <a:pt x="419" y="0"/>
                  </a:moveTo>
                  <a:cubicBezTo>
                    <a:pt x="190" y="0"/>
                    <a:pt x="1" y="180"/>
                    <a:pt x="1" y="413"/>
                  </a:cubicBezTo>
                  <a:lnTo>
                    <a:pt x="1" y="2934"/>
                  </a:lnTo>
                  <a:cubicBezTo>
                    <a:pt x="1" y="3123"/>
                    <a:pt x="127" y="3280"/>
                    <a:pt x="316" y="3312"/>
                  </a:cubicBezTo>
                  <a:cubicBezTo>
                    <a:pt x="1639" y="3658"/>
                    <a:pt x="2647" y="4855"/>
                    <a:pt x="2647" y="6273"/>
                  </a:cubicBezTo>
                  <a:cubicBezTo>
                    <a:pt x="2647" y="6809"/>
                    <a:pt x="2490" y="7376"/>
                    <a:pt x="2206" y="7848"/>
                  </a:cubicBezTo>
                  <a:cubicBezTo>
                    <a:pt x="2080" y="8006"/>
                    <a:pt x="2112" y="8195"/>
                    <a:pt x="2269" y="8352"/>
                  </a:cubicBezTo>
                  <a:lnTo>
                    <a:pt x="4065" y="10117"/>
                  </a:lnTo>
                  <a:cubicBezTo>
                    <a:pt x="4149" y="10214"/>
                    <a:pt x="4251" y="10257"/>
                    <a:pt x="4353" y="10257"/>
                  </a:cubicBezTo>
                  <a:cubicBezTo>
                    <a:pt x="4481" y="10257"/>
                    <a:pt x="4608" y="10190"/>
                    <a:pt x="4695" y="10085"/>
                  </a:cubicBezTo>
                  <a:cubicBezTo>
                    <a:pt x="5514" y="8982"/>
                    <a:pt x="5987" y="7659"/>
                    <a:pt x="5987" y="6273"/>
                  </a:cubicBezTo>
                  <a:cubicBezTo>
                    <a:pt x="5892" y="3123"/>
                    <a:pt x="3529" y="445"/>
                    <a:pt x="474" y="4"/>
                  </a:cubicBezTo>
                  <a:cubicBezTo>
                    <a:pt x="455" y="1"/>
                    <a:pt x="437" y="0"/>
                    <a:pt x="4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5" name="Google Shape;11634;p78">
              <a:extLst>
                <a:ext uri="{FF2B5EF4-FFF2-40B4-BE49-F238E27FC236}">
                  <a16:creationId xmlns:a16="http://schemas.microsoft.com/office/drawing/2014/main" xmlns="" id="{AADD6373-26FB-4E91-8857-FD89EB1263F1}"/>
                </a:ext>
              </a:extLst>
            </p:cNvPr>
            <p:cNvSpPr/>
            <p:nvPr/>
          </p:nvSpPr>
          <p:spPr>
            <a:xfrm>
              <a:off x="-59762300" y="2757075"/>
              <a:ext cx="63025" cy="145725"/>
            </a:xfrm>
            <a:custGeom>
              <a:avLst/>
              <a:gdLst/>
              <a:ahLst/>
              <a:cxnLst/>
              <a:rect l="l" t="t" r="r" b="b"/>
              <a:pathLst>
                <a:path w="2521" h="5829" extrusionOk="0">
                  <a:moveTo>
                    <a:pt x="1261" y="0"/>
                  </a:moveTo>
                  <a:cubicBezTo>
                    <a:pt x="1040" y="0"/>
                    <a:pt x="820" y="189"/>
                    <a:pt x="820" y="378"/>
                  </a:cubicBezTo>
                  <a:lnTo>
                    <a:pt x="820" y="662"/>
                  </a:lnTo>
                  <a:cubicBezTo>
                    <a:pt x="347" y="819"/>
                    <a:pt x="1" y="1292"/>
                    <a:pt x="1" y="1827"/>
                  </a:cubicBezTo>
                  <a:cubicBezTo>
                    <a:pt x="1" y="2521"/>
                    <a:pt x="568" y="2899"/>
                    <a:pt x="977" y="3214"/>
                  </a:cubicBezTo>
                  <a:cubicBezTo>
                    <a:pt x="1292" y="3466"/>
                    <a:pt x="1670" y="3686"/>
                    <a:pt x="1670" y="3938"/>
                  </a:cubicBezTo>
                  <a:cubicBezTo>
                    <a:pt x="1670" y="4159"/>
                    <a:pt x="1450" y="4348"/>
                    <a:pt x="1261" y="4348"/>
                  </a:cubicBezTo>
                  <a:cubicBezTo>
                    <a:pt x="1072" y="4348"/>
                    <a:pt x="820" y="4159"/>
                    <a:pt x="820" y="3938"/>
                  </a:cubicBezTo>
                  <a:cubicBezTo>
                    <a:pt x="820" y="3686"/>
                    <a:pt x="631" y="3497"/>
                    <a:pt x="442" y="3497"/>
                  </a:cubicBezTo>
                  <a:cubicBezTo>
                    <a:pt x="253" y="3497"/>
                    <a:pt x="32" y="3686"/>
                    <a:pt x="32" y="3938"/>
                  </a:cubicBezTo>
                  <a:cubicBezTo>
                    <a:pt x="32" y="4474"/>
                    <a:pt x="410" y="4915"/>
                    <a:pt x="883" y="5104"/>
                  </a:cubicBezTo>
                  <a:lnTo>
                    <a:pt x="883" y="5387"/>
                  </a:lnTo>
                  <a:cubicBezTo>
                    <a:pt x="883" y="5608"/>
                    <a:pt x="1072" y="5829"/>
                    <a:pt x="1292" y="5829"/>
                  </a:cubicBezTo>
                  <a:cubicBezTo>
                    <a:pt x="1544" y="5829"/>
                    <a:pt x="1702" y="5608"/>
                    <a:pt x="1702" y="5387"/>
                  </a:cubicBezTo>
                  <a:lnTo>
                    <a:pt x="1702" y="5104"/>
                  </a:lnTo>
                  <a:cubicBezTo>
                    <a:pt x="2175" y="4946"/>
                    <a:pt x="2521" y="4474"/>
                    <a:pt x="2521" y="3938"/>
                  </a:cubicBezTo>
                  <a:cubicBezTo>
                    <a:pt x="2521" y="3245"/>
                    <a:pt x="1985" y="2867"/>
                    <a:pt x="1544" y="2552"/>
                  </a:cubicBezTo>
                  <a:cubicBezTo>
                    <a:pt x="1229" y="2300"/>
                    <a:pt x="883" y="2079"/>
                    <a:pt x="883" y="1827"/>
                  </a:cubicBezTo>
                  <a:cubicBezTo>
                    <a:pt x="883" y="1607"/>
                    <a:pt x="1072" y="1418"/>
                    <a:pt x="1292" y="1418"/>
                  </a:cubicBezTo>
                  <a:cubicBezTo>
                    <a:pt x="1544" y="1418"/>
                    <a:pt x="1702" y="1607"/>
                    <a:pt x="1702" y="1827"/>
                  </a:cubicBezTo>
                  <a:cubicBezTo>
                    <a:pt x="1702" y="2079"/>
                    <a:pt x="1891" y="2268"/>
                    <a:pt x="2143" y="2268"/>
                  </a:cubicBezTo>
                  <a:cubicBezTo>
                    <a:pt x="2364" y="2268"/>
                    <a:pt x="2521" y="2079"/>
                    <a:pt x="2521" y="1827"/>
                  </a:cubicBezTo>
                  <a:cubicBezTo>
                    <a:pt x="2521" y="1292"/>
                    <a:pt x="2175" y="851"/>
                    <a:pt x="1702" y="662"/>
                  </a:cubicBezTo>
                  <a:lnTo>
                    <a:pt x="1702" y="378"/>
                  </a:lnTo>
                  <a:cubicBezTo>
                    <a:pt x="1702" y="189"/>
                    <a:pt x="1513" y="0"/>
                    <a:pt x="126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86" name="Google Shape;11635;p78">
            <a:extLst>
              <a:ext uri="{FF2B5EF4-FFF2-40B4-BE49-F238E27FC236}">
                <a16:creationId xmlns:a16="http://schemas.microsoft.com/office/drawing/2014/main" xmlns="" id="{ACD1362E-0F02-424A-962C-DB1D754EFA41}"/>
              </a:ext>
            </a:extLst>
          </p:cNvPr>
          <p:cNvGrpSpPr/>
          <p:nvPr userDrawn="1"/>
        </p:nvGrpSpPr>
        <p:grpSpPr>
          <a:xfrm>
            <a:off x="2620204" y="4281976"/>
            <a:ext cx="367165" cy="366269"/>
            <a:chOff x="-59092025" y="2296300"/>
            <a:chExt cx="317425" cy="316650"/>
          </a:xfrm>
        </p:grpSpPr>
        <p:sp>
          <p:nvSpPr>
            <p:cNvPr id="487" name="Google Shape;11636;p78">
              <a:extLst>
                <a:ext uri="{FF2B5EF4-FFF2-40B4-BE49-F238E27FC236}">
                  <a16:creationId xmlns:a16="http://schemas.microsoft.com/office/drawing/2014/main" xmlns="" id="{DEA10A71-FEEC-4925-B869-1A6B76E6689E}"/>
                </a:ext>
              </a:extLst>
            </p:cNvPr>
            <p:cNvSpPr/>
            <p:nvPr/>
          </p:nvSpPr>
          <p:spPr>
            <a:xfrm>
              <a:off x="-58994350" y="2382950"/>
              <a:ext cx="122875" cy="133925"/>
            </a:xfrm>
            <a:custGeom>
              <a:avLst/>
              <a:gdLst/>
              <a:ahLst/>
              <a:cxnLst/>
              <a:rect l="l" t="t" r="r" b="b"/>
              <a:pathLst>
                <a:path w="4915" h="5357" extrusionOk="0">
                  <a:moveTo>
                    <a:pt x="2457" y="819"/>
                  </a:moveTo>
                  <a:cubicBezTo>
                    <a:pt x="2930" y="819"/>
                    <a:pt x="3277" y="1166"/>
                    <a:pt x="3277" y="1639"/>
                  </a:cubicBezTo>
                  <a:cubicBezTo>
                    <a:pt x="3277" y="2111"/>
                    <a:pt x="2930" y="2458"/>
                    <a:pt x="2457" y="2458"/>
                  </a:cubicBezTo>
                  <a:cubicBezTo>
                    <a:pt x="1985" y="2458"/>
                    <a:pt x="1607" y="2111"/>
                    <a:pt x="1607" y="1639"/>
                  </a:cubicBezTo>
                  <a:cubicBezTo>
                    <a:pt x="1607" y="1166"/>
                    <a:pt x="2016" y="819"/>
                    <a:pt x="2457" y="819"/>
                  </a:cubicBezTo>
                  <a:close/>
                  <a:moveTo>
                    <a:pt x="2489" y="3245"/>
                  </a:moveTo>
                  <a:cubicBezTo>
                    <a:pt x="3277" y="3245"/>
                    <a:pt x="3907" y="3781"/>
                    <a:pt x="4096" y="4506"/>
                  </a:cubicBezTo>
                  <a:lnTo>
                    <a:pt x="882" y="4506"/>
                  </a:lnTo>
                  <a:cubicBezTo>
                    <a:pt x="1071" y="3812"/>
                    <a:pt x="1701" y="3245"/>
                    <a:pt x="2489" y="3245"/>
                  </a:cubicBezTo>
                  <a:close/>
                  <a:moveTo>
                    <a:pt x="2489" y="0"/>
                  </a:moveTo>
                  <a:cubicBezTo>
                    <a:pt x="1575" y="0"/>
                    <a:pt x="819" y="725"/>
                    <a:pt x="819" y="1639"/>
                  </a:cubicBezTo>
                  <a:cubicBezTo>
                    <a:pt x="819" y="2080"/>
                    <a:pt x="977" y="2458"/>
                    <a:pt x="1292" y="2773"/>
                  </a:cubicBezTo>
                  <a:cubicBezTo>
                    <a:pt x="567" y="3214"/>
                    <a:pt x="0" y="4001"/>
                    <a:pt x="0" y="4947"/>
                  </a:cubicBezTo>
                  <a:cubicBezTo>
                    <a:pt x="0" y="5199"/>
                    <a:pt x="189" y="5356"/>
                    <a:pt x="410" y="5356"/>
                  </a:cubicBezTo>
                  <a:lnTo>
                    <a:pt x="4537" y="5356"/>
                  </a:lnTo>
                  <a:cubicBezTo>
                    <a:pt x="4757" y="5356"/>
                    <a:pt x="4915" y="5136"/>
                    <a:pt x="4915" y="4947"/>
                  </a:cubicBezTo>
                  <a:cubicBezTo>
                    <a:pt x="4915" y="4001"/>
                    <a:pt x="4411" y="3182"/>
                    <a:pt x="3655" y="2773"/>
                  </a:cubicBezTo>
                  <a:cubicBezTo>
                    <a:pt x="3938" y="2458"/>
                    <a:pt x="4127" y="2080"/>
                    <a:pt x="4127" y="1639"/>
                  </a:cubicBezTo>
                  <a:cubicBezTo>
                    <a:pt x="4127" y="725"/>
                    <a:pt x="3403" y="0"/>
                    <a:pt x="24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8" name="Google Shape;11637;p78">
              <a:extLst>
                <a:ext uri="{FF2B5EF4-FFF2-40B4-BE49-F238E27FC236}">
                  <a16:creationId xmlns:a16="http://schemas.microsoft.com/office/drawing/2014/main" xmlns="" id="{5C78A0CD-F07A-4B44-9059-1F6F67BD0C2F}"/>
                </a:ext>
              </a:extLst>
            </p:cNvPr>
            <p:cNvSpPr/>
            <p:nvPr/>
          </p:nvSpPr>
          <p:spPr>
            <a:xfrm>
              <a:off x="-59092025" y="2296300"/>
              <a:ext cx="317425" cy="316650"/>
            </a:xfrm>
            <a:custGeom>
              <a:avLst/>
              <a:gdLst/>
              <a:ahLst/>
              <a:cxnLst/>
              <a:rect l="l" t="t" r="r" b="b"/>
              <a:pathLst>
                <a:path w="12697" h="12666" extrusionOk="0">
                  <a:moveTo>
                    <a:pt x="1261" y="820"/>
                  </a:moveTo>
                  <a:cubicBezTo>
                    <a:pt x="1513" y="820"/>
                    <a:pt x="1702" y="1009"/>
                    <a:pt x="1702" y="1198"/>
                  </a:cubicBezTo>
                  <a:cubicBezTo>
                    <a:pt x="1670" y="1450"/>
                    <a:pt x="1513" y="1639"/>
                    <a:pt x="1261" y="1639"/>
                  </a:cubicBezTo>
                  <a:cubicBezTo>
                    <a:pt x="1040" y="1639"/>
                    <a:pt x="883" y="1450"/>
                    <a:pt x="883" y="1198"/>
                  </a:cubicBezTo>
                  <a:cubicBezTo>
                    <a:pt x="883" y="977"/>
                    <a:pt x="1072" y="820"/>
                    <a:pt x="1261" y="820"/>
                  </a:cubicBezTo>
                  <a:close/>
                  <a:moveTo>
                    <a:pt x="11468" y="820"/>
                  </a:moveTo>
                  <a:cubicBezTo>
                    <a:pt x="11720" y="820"/>
                    <a:pt x="11878" y="1009"/>
                    <a:pt x="11878" y="1198"/>
                  </a:cubicBezTo>
                  <a:cubicBezTo>
                    <a:pt x="11878" y="1450"/>
                    <a:pt x="11657" y="1639"/>
                    <a:pt x="11468" y="1639"/>
                  </a:cubicBezTo>
                  <a:cubicBezTo>
                    <a:pt x="11248" y="1639"/>
                    <a:pt x="11027" y="1450"/>
                    <a:pt x="11027" y="1198"/>
                  </a:cubicBezTo>
                  <a:cubicBezTo>
                    <a:pt x="11027" y="1009"/>
                    <a:pt x="11248" y="820"/>
                    <a:pt x="11468" y="820"/>
                  </a:cubicBezTo>
                  <a:close/>
                  <a:moveTo>
                    <a:pt x="6396" y="2616"/>
                  </a:moveTo>
                  <a:cubicBezTo>
                    <a:pt x="7341" y="2616"/>
                    <a:pt x="8286" y="2994"/>
                    <a:pt x="9042" y="3718"/>
                  </a:cubicBezTo>
                  <a:cubicBezTo>
                    <a:pt x="10492" y="5136"/>
                    <a:pt x="10492" y="7499"/>
                    <a:pt x="9042" y="8917"/>
                  </a:cubicBezTo>
                  <a:cubicBezTo>
                    <a:pt x="8318" y="9641"/>
                    <a:pt x="7373" y="10019"/>
                    <a:pt x="6396" y="10019"/>
                  </a:cubicBezTo>
                  <a:cubicBezTo>
                    <a:pt x="4348" y="10019"/>
                    <a:pt x="2647" y="8381"/>
                    <a:pt x="2647" y="6333"/>
                  </a:cubicBezTo>
                  <a:cubicBezTo>
                    <a:pt x="2647" y="4222"/>
                    <a:pt x="4348" y="2616"/>
                    <a:pt x="6396" y="2616"/>
                  </a:cubicBezTo>
                  <a:close/>
                  <a:moveTo>
                    <a:pt x="1261" y="10965"/>
                  </a:moveTo>
                  <a:cubicBezTo>
                    <a:pt x="1513" y="10965"/>
                    <a:pt x="1702" y="11185"/>
                    <a:pt x="1702" y="11406"/>
                  </a:cubicBezTo>
                  <a:cubicBezTo>
                    <a:pt x="1670" y="11658"/>
                    <a:pt x="1513" y="11847"/>
                    <a:pt x="1261" y="11847"/>
                  </a:cubicBezTo>
                  <a:cubicBezTo>
                    <a:pt x="1040" y="11847"/>
                    <a:pt x="883" y="11658"/>
                    <a:pt x="883" y="11406"/>
                  </a:cubicBezTo>
                  <a:cubicBezTo>
                    <a:pt x="883" y="11185"/>
                    <a:pt x="1072" y="10965"/>
                    <a:pt x="1261" y="10965"/>
                  </a:cubicBezTo>
                  <a:close/>
                  <a:moveTo>
                    <a:pt x="11468" y="11028"/>
                  </a:moveTo>
                  <a:cubicBezTo>
                    <a:pt x="11720" y="11028"/>
                    <a:pt x="11878" y="11217"/>
                    <a:pt x="11878" y="11437"/>
                  </a:cubicBezTo>
                  <a:cubicBezTo>
                    <a:pt x="11878" y="11689"/>
                    <a:pt x="11657" y="11878"/>
                    <a:pt x="11468" y="11878"/>
                  </a:cubicBezTo>
                  <a:cubicBezTo>
                    <a:pt x="11248" y="11878"/>
                    <a:pt x="11027" y="11689"/>
                    <a:pt x="11027" y="11437"/>
                  </a:cubicBezTo>
                  <a:cubicBezTo>
                    <a:pt x="11027" y="11217"/>
                    <a:pt x="11248" y="11028"/>
                    <a:pt x="11468" y="11028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58"/>
                    <a:pt x="1229" y="2458"/>
                  </a:cubicBezTo>
                  <a:cubicBezTo>
                    <a:pt x="1418" y="2458"/>
                    <a:pt x="1576" y="2427"/>
                    <a:pt x="1796" y="2364"/>
                  </a:cubicBezTo>
                  <a:lnTo>
                    <a:pt x="2836" y="3403"/>
                  </a:lnTo>
                  <a:cubicBezTo>
                    <a:pt x="2174" y="4222"/>
                    <a:pt x="1828" y="5231"/>
                    <a:pt x="1828" y="6302"/>
                  </a:cubicBezTo>
                  <a:cubicBezTo>
                    <a:pt x="1828" y="7341"/>
                    <a:pt x="2174" y="8381"/>
                    <a:pt x="2899" y="9200"/>
                  </a:cubicBezTo>
                  <a:lnTo>
                    <a:pt x="1796" y="10303"/>
                  </a:lnTo>
                  <a:cubicBezTo>
                    <a:pt x="1639" y="10240"/>
                    <a:pt x="1418" y="10177"/>
                    <a:pt x="1229" y="10177"/>
                  </a:cubicBezTo>
                  <a:cubicBezTo>
                    <a:pt x="567" y="10177"/>
                    <a:pt x="0" y="10744"/>
                    <a:pt x="0" y="11437"/>
                  </a:cubicBezTo>
                  <a:cubicBezTo>
                    <a:pt x="0" y="12130"/>
                    <a:pt x="567" y="12666"/>
                    <a:pt x="1229" y="12666"/>
                  </a:cubicBezTo>
                  <a:cubicBezTo>
                    <a:pt x="1891" y="12666"/>
                    <a:pt x="2489" y="12130"/>
                    <a:pt x="2489" y="11437"/>
                  </a:cubicBezTo>
                  <a:cubicBezTo>
                    <a:pt x="2489" y="11248"/>
                    <a:pt x="2458" y="11091"/>
                    <a:pt x="2363" y="10901"/>
                  </a:cubicBezTo>
                  <a:lnTo>
                    <a:pt x="3466" y="9799"/>
                  </a:lnTo>
                  <a:cubicBezTo>
                    <a:pt x="4317" y="10460"/>
                    <a:pt x="5325" y="10838"/>
                    <a:pt x="6396" y="10838"/>
                  </a:cubicBezTo>
                  <a:cubicBezTo>
                    <a:pt x="7467" y="10838"/>
                    <a:pt x="8475" y="10492"/>
                    <a:pt x="9263" y="9830"/>
                  </a:cubicBezTo>
                  <a:lnTo>
                    <a:pt x="10334" y="10901"/>
                  </a:lnTo>
                  <a:cubicBezTo>
                    <a:pt x="10240" y="11059"/>
                    <a:pt x="10208" y="11248"/>
                    <a:pt x="10208" y="11437"/>
                  </a:cubicBezTo>
                  <a:cubicBezTo>
                    <a:pt x="10208" y="12099"/>
                    <a:pt x="10775" y="12666"/>
                    <a:pt x="11468" y="12666"/>
                  </a:cubicBezTo>
                  <a:cubicBezTo>
                    <a:pt x="12130" y="12666"/>
                    <a:pt x="12697" y="12099"/>
                    <a:pt x="12697" y="11437"/>
                  </a:cubicBezTo>
                  <a:cubicBezTo>
                    <a:pt x="12697" y="10775"/>
                    <a:pt x="12130" y="10177"/>
                    <a:pt x="11468" y="10177"/>
                  </a:cubicBezTo>
                  <a:cubicBezTo>
                    <a:pt x="11279" y="10177"/>
                    <a:pt x="11122" y="10208"/>
                    <a:pt x="10933" y="10303"/>
                  </a:cubicBezTo>
                  <a:lnTo>
                    <a:pt x="9861" y="9232"/>
                  </a:lnTo>
                  <a:cubicBezTo>
                    <a:pt x="11279" y="7562"/>
                    <a:pt x="11279" y="5073"/>
                    <a:pt x="9861" y="3403"/>
                  </a:cubicBezTo>
                  <a:lnTo>
                    <a:pt x="10933" y="2364"/>
                  </a:lnTo>
                  <a:cubicBezTo>
                    <a:pt x="11122" y="2427"/>
                    <a:pt x="11279" y="2458"/>
                    <a:pt x="11468" y="2458"/>
                  </a:cubicBezTo>
                  <a:cubicBezTo>
                    <a:pt x="12130" y="2458"/>
                    <a:pt x="12697" y="1923"/>
                    <a:pt x="12697" y="1198"/>
                  </a:cubicBezTo>
                  <a:cubicBezTo>
                    <a:pt x="12697" y="536"/>
                    <a:pt x="12130" y="1"/>
                    <a:pt x="11468" y="1"/>
                  </a:cubicBezTo>
                  <a:cubicBezTo>
                    <a:pt x="10807" y="1"/>
                    <a:pt x="10208" y="536"/>
                    <a:pt x="10208" y="1198"/>
                  </a:cubicBezTo>
                  <a:cubicBezTo>
                    <a:pt x="10208" y="1419"/>
                    <a:pt x="10240" y="1576"/>
                    <a:pt x="10334" y="1765"/>
                  </a:cubicBezTo>
                  <a:lnTo>
                    <a:pt x="9263" y="2836"/>
                  </a:lnTo>
                  <a:cubicBezTo>
                    <a:pt x="8412" y="2127"/>
                    <a:pt x="7373" y="1773"/>
                    <a:pt x="6337" y="1773"/>
                  </a:cubicBezTo>
                  <a:cubicBezTo>
                    <a:pt x="5301" y="1773"/>
                    <a:pt x="4269" y="2127"/>
                    <a:pt x="3434" y="2836"/>
                  </a:cubicBezTo>
                  <a:lnTo>
                    <a:pt x="2363" y="1765"/>
                  </a:lnTo>
                  <a:cubicBezTo>
                    <a:pt x="2458" y="1608"/>
                    <a:pt x="2489" y="1419"/>
                    <a:pt x="2489" y="1198"/>
                  </a:cubicBezTo>
                  <a:cubicBezTo>
                    <a:pt x="2489" y="536"/>
                    <a:pt x="1954" y="1"/>
                    <a:pt x="12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89" name="Google Shape;11638;p78">
            <a:extLst>
              <a:ext uri="{FF2B5EF4-FFF2-40B4-BE49-F238E27FC236}">
                <a16:creationId xmlns:a16="http://schemas.microsoft.com/office/drawing/2014/main" xmlns="" id="{19D70917-7C81-4FA0-96EF-FE677A042709}"/>
              </a:ext>
            </a:extLst>
          </p:cNvPr>
          <p:cNvGrpSpPr/>
          <p:nvPr userDrawn="1"/>
        </p:nvGrpSpPr>
        <p:grpSpPr>
          <a:xfrm>
            <a:off x="4865611" y="1532895"/>
            <a:ext cx="353174" cy="347599"/>
            <a:chOff x="683125" y="1955275"/>
            <a:chExt cx="299325" cy="294600"/>
          </a:xfrm>
        </p:grpSpPr>
        <p:sp>
          <p:nvSpPr>
            <p:cNvPr id="490" name="Google Shape;11639;p78">
              <a:extLst>
                <a:ext uri="{FF2B5EF4-FFF2-40B4-BE49-F238E27FC236}">
                  <a16:creationId xmlns:a16="http://schemas.microsoft.com/office/drawing/2014/main" xmlns="" id="{2E3B3D7F-53C8-48FB-BE23-809D88EC8ED7}"/>
                </a:ext>
              </a:extLst>
            </p:cNvPr>
            <p:cNvSpPr/>
            <p:nvPr/>
          </p:nvSpPr>
          <p:spPr>
            <a:xfrm>
              <a:off x="876875" y="1989925"/>
              <a:ext cx="52800" cy="63825"/>
            </a:xfrm>
            <a:custGeom>
              <a:avLst/>
              <a:gdLst/>
              <a:ahLst/>
              <a:cxnLst/>
              <a:rect l="l" t="t" r="r" b="b"/>
              <a:pathLst>
                <a:path w="2112" h="2553" extrusionOk="0">
                  <a:moveTo>
                    <a:pt x="1072" y="0"/>
                  </a:moveTo>
                  <a:cubicBezTo>
                    <a:pt x="473" y="0"/>
                    <a:pt x="64" y="473"/>
                    <a:pt x="64" y="1009"/>
                  </a:cubicBezTo>
                  <a:cubicBezTo>
                    <a:pt x="1" y="1229"/>
                    <a:pt x="158" y="1324"/>
                    <a:pt x="379" y="1324"/>
                  </a:cubicBezTo>
                  <a:cubicBezTo>
                    <a:pt x="568" y="1324"/>
                    <a:pt x="725" y="1166"/>
                    <a:pt x="725" y="977"/>
                  </a:cubicBezTo>
                  <a:cubicBezTo>
                    <a:pt x="725" y="788"/>
                    <a:pt x="883" y="631"/>
                    <a:pt x="1072" y="631"/>
                  </a:cubicBezTo>
                  <a:cubicBezTo>
                    <a:pt x="1261" y="631"/>
                    <a:pt x="1418" y="788"/>
                    <a:pt x="1418" y="977"/>
                  </a:cubicBezTo>
                  <a:cubicBezTo>
                    <a:pt x="1418" y="1103"/>
                    <a:pt x="1355" y="1198"/>
                    <a:pt x="1229" y="1292"/>
                  </a:cubicBezTo>
                  <a:cubicBezTo>
                    <a:pt x="914" y="1450"/>
                    <a:pt x="725" y="1796"/>
                    <a:pt x="725" y="2206"/>
                  </a:cubicBezTo>
                  <a:cubicBezTo>
                    <a:pt x="725" y="2395"/>
                    <a:pt x="883" y="2552"/>
                    <a:pt x="1072" y="2552"/>
                  </a:cubicBezTo>
                  <a:cubicBezTo>
                    <a:pt x="1261" y="2552"/>
                    <a:pt x="1418" y="2395"/>
                    <a:pt x="1418" y="2206"/>
                  </a:cubicBezTo>
                  <a:cubicBezTo>
                    <a:pt x="1418" y="2080"/>
                    <a:pt x="1481" y="1954"/>
                    <a:pt x="1544" y="1922"/>
                  </a:cubicBezTo>
                  <a:cubicBezTo>
                    <a:pt x="1891" y="1733"/>
                    <a:pt x="2111" y="1355"/>
                    <a:pt x="2111" y="1009"/>
                  </a:cubicBezTo>
                  <a:cubicBezTo>
                    <a:pt x="2111" y="410"/>
                    <a:pt x="1639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1" name="Google Shape;11640;p78">
              <a:extLst>
                <a:ext uri="{FF2B5EF4-FFF2-40B4-BE49-F238E27FC236}">
                  <a16:creationId xmlns:a16="http://schemas.microsoft.com/office/drawing/2014/main" xmlns="" id="{F3DEC2A6-328B-4AB3-A5D6-E2DFCC38E557}"/>
                </a:ext>
              </a:extLst>
            </p:cNvPr>
            <p:cNvSpPr/>
            <p:nvPr/>
          </p:nvSpPr>
          <p:spPr>
            <a:xfrm>
              <a:off x="683125" y="2058450"/>
              <a:ext cx="159900" cy="191425"/>
            </a:xfrm>
            <a:custGeom>
              <a:avLst/>
              <a:gdLst/>
              <a:ahLst/>
              <a:cxnLst/>
              <a:rect l="l" t="t" r="r" b="b"/>
              <a:pathLst>
                <a:path w="6396" h="7657" extrusionOk="0">
                  <a:moveTo>
                    <a:pt x="3245" y="693"/>
                  </a:moveTo>
                  <a:cubicBezTo>
                    <a:pt x="3812" y="693"/>
                    <a:pt x="4285" y="1166"/>
                    <a:pt x="4285" y="1702"/>
                  </a:cubicBezTo>
                  <a:cubicBezTo>
                    <a:pt x="4285" y="2269"/>
                    <a:pt x="3812" y="2710"/>
                    <a:pt x="3245" y="2710"/>
                  </a:cubicBezTo>
                  <a:cubicBezTo>
                    <a:pt x="2647" y="2710"/>
                    <a:pt x="2174" y="2269"/>
                    <a:pt x="2174" y="1702"/>
                  </a:cubicBezTo>
                  <a:cubicBezTo>
                    <a:pt x="2174" y="1166"/>
                    <a:pt x="2678" y="693"/>
                    <a:pt x="3245" y="693"/>
                  </a:cubicBezTo>
                  <a:close/>
                  <a:moveTo>
                    <a:pt x="3245" y="3434"/>
                  </a:moveTo>
                  <a:cubicBezTo>
                    <a:pt x="4569" y="3434"/>
                    <a:pt x="5671" y="4537"/>
                    <a:pt x="5671" y="5892"/>
                  </a:cubicBezTo>
                  <a:lnTo>
                    <a:pt x="5671" y="6994"/>
                  </a:lnTo>
                  <a:lnTo>
                    <a:pt x="788" y="6994"/>
                  </a:lnTo>
                  <a:lnTo>
                    <a:pt x="788" y="5892"/>
                  </a:lnTo>
                  <a:cubicBezTo>
                    <a:pt x="788" y="4537"/>
                    <a:pt x="1891" y="3434"/>
                    <a:pt x="3245" y="3434"/>
                  </a:cubicBezTo>
                  <a:close/>
                  <a:moveTo>
                    <a:pt x="3182" y="0"/>
                  </a:moveTo>
                  <a:cubicBezTo>
                    <a:pt x="2237" y="0"/>
                    <a:pt x="1418" y="788"/>
                    <a:pt x="1418" y="1733"/>
                  </a:cubicBezTo>
                  <a:cubicBezTo>
                    <a:pt x="1418" y="2206"/>
                    <a:pt x="1607" y="2678"/>
                    <a:pt x="1985" y="2993"/>
                  </a:cubicBezTo>
                  <a:cubicBezTo>
                    <a:pt x="819" y="3466"/>
                    <a:pt x="0" y="4569"/>
                    <a:pt x="0" y="5892"/>
                  </a:cubicBezTo>
                  <a:lnTo>
                    <a:pt x="0" y="7309"/>
                  </a:lnTo>
                  <a:cubicBezTo>
                    <a:pt x="126" y="7499"/>
                    <a:pt x="284" y="7656"/>
                    <a:pt x="441" y="7656"/>
                  </a:cubicBezTo>
                  <a:lnTo>
                    <a:pt x="6018" y="7656"/>
                  </a:lnTo>
                  <a:cubicBezTo>
                    <a:pt x="6238" y="7656"/>
                    <a:pt x="6396" y="7499"/>
                    <a:pt x="6396" y="7309"/>
                  </a:cubicBezTo>
                  <a:lnTo>
                    <a:pt x="6396" y="5892"/>
                  </a:lnTo>
                  <a:cubicBezTo>
                    <a:pt x="6396" y="4569"/>
                    <a:pt x="5545" y="3466"/>
                    <a:pt x="4411" y="2993"/>
                  </a:cubicBezTo>
                  <a:cubicBezTo>
                    <a:pt x="4758" y="2647"/>
                    <a:pt x="4978" y="2206"/>
                    <a:pt x="4978" y="1733"/>
                  </a:cubicBezTo>
                  <a:cubicBezTo>
                    <a:pt x="4978" y="788"/>
                    <a:pt x="4190" y="0"/>
                    <a:pt x="31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2" name="Google Shape;11641;p78">
              <a:extLst>
                <a:ext uri="{FF2B5EF4-FFF2-40B4-BE49-F238E27FC236}">
                  <a16:creationId xmlns:a16="http://schemas.microsoft.com/office/drawing/2014/main" xmlns="" id="{782FB39C-ECE0-441D-8C2F-30D3E6B1EF7B}"/>
                </a:ext>
              </a:extLst>
            </p:cNvPr>
            <p:cNvSpPr/>
            <p:nvPr/>
          </p:nvSpPr>
          <p:spPr>
            <a:xfrm>
              <a:off x="824900" y="1955275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662"/>
                  </a:moveTo>
                  <a:cubicBezTo>
                    <a:pt x="4505" y="662"/>
                    <a:pt x="5608" y="1765"/>
                    <a:pt x="5608" y="3119"/>
                  </a:cubicBezTo>
                  <a:cubicBezTo>
                    <a:pt x="5608" y="4442"/>
                    <a:pt x="4505" y="5545"/>
                    <a:pt x="3151" y="5545"/>
                  </a:cubicBezTo>
                  <a:cubicBezTo>
                    <a:pt x="2710" y="5545"/>
                    <a:pt x="2332" y="5451"/>
                    <a:pt x="1954" y="5230"/>
                  </a:cubicBezTo>
                  <a:cubicBezTo>
                    <a:pt x="1890" y="5199"/>
                    <a:pt x="1796" y="5199"/>
                    <a:pt x="1733" y="5199"/>
                  </a:cubicBezTo>
                  <a:lnTo>
                    <a:pt x="945" y="5388"/>
                  </a:lnTo>
                  <a:lnTo>
                    <a:pt x="1166" y="4694"/>
                  </a:lnTo>
                  <a:cubicBezTo>
                    <a:pt x="1229" y="4568"/>
                    <a:pt x="1166" y="4505"/>
                    <a:pt x="1134" y="4411"/>
                  </a:cubicBezTo>
                  <a:cubicBezTo>
                    <a:pt x="914" y="4033"/>
                    <a:pt x="756" y="3592"/>
                    <a:pt x="756" y="3119"/>
                  </a:cubicBezTo>
                  <a:cubicBezTo>
                    <a:pt x="725" y="1733"/>
                    <a:pt x="1827" y="662"/>
                    <a:pt x="3151" y="662"/>
                  </a:cubicBezTo>
                  <a:close/>
                  <a:moveTo>
                    <a:pt x="3182" y="0"/>
                  </a:moveTo>
                  <a:cubicBezTo>
                    <a:pt x="1449" y="0"/>
                    <a:pt x="95" y="1418"/>
                    <a:pt x="95" y="3119"/>
                  </a:cubicBezTo>
                  <a:cubicBezTo>
                    <a:pt x="95" y="3655"/>
                    <a:pt x="189" y="4190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15" y="6238"/>
                    <a:pt x="473" y="6238"/>
                  </a:cubicBezTo>
                  <a:lnTo>
                    <a:pt x="1764" y="5923"/>
                  </a:lnTo>
                  <a:cubicBezTo>
                    <a:pt x="2206" y="6144"/>
                    <a:pt x="2678" y="6238"/>
                    <a:pt x="3182" y="6238"/>
                  </a:cubicBezTo>
                  <a:cubicBezTo>
                    <a:pt x="4915" y="6238"/>
                    <a:pt x="6301" y="4820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3" name="Google Shape;11642;p78">
              <a:extLst>
                <a:ext uri="{FF2B5EF4-FFF2-40B4-BE49-F238E27FC236}">
                  <a16:creationId xmlns:a16="http://schemas.microsoft.com/office/drawing/2014/main" xmlns="" id="{29B49FDA-9FF0-4BB9-8D7A-398F264130E6}"/>
                </a:ext>
              </a:extLst>
            </p:cNvPr>
            <p:cNvSpPr/>
            <p:nvPr/>
          </p:nvSpPr>
          <p:spPr>
            <a:xfrm>
              <a:off x="895000" y="205845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3" y="567"/>
                    <a:pt x="693" y="378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94" name="Google Shape;11643;p78">
            <a:extLst>
              <a:ext uri="{FF2B5EF4-FFF2-40B4-BE49-F238E27FC236}">
                <a16:creationId xmlns:a16="http://schemas.microsoft.com/office/drawing/2014/main" xmlns="" id="{466FFB7E-AA96-4AA7-A4D5-4AE5EE40A30F}"/>
              </a:ext>
            </a:extLst>
          </p:cNvPr>
          <p:cNvGrpSpPr/>
          <p:nvPr userDrawn="1"/>
        </p:nvGrpSpPr>
        <p:grpSpPr>
          <a:xfrm>
            <a:off x="4866541" y="1983453"/>
            <a:ext cx="351315" cy="349486"/>
            <a:chOff x="685475" y="2318350"/>
            <a:chExt cx="297750" cy="296200"/>
          </a:xfrm>
        </p:grpSpPr>
        <p:sp>
          <p:nvSpPr>
            <p:cNvPr id="495" name="Google Shape;11644;p78">
              <a:extLst>
                <a:ext uri="{FF2B5EF4-FFF2-40B4-BE49-F238E27FC236}">
                  <a16:creationId xmlns:a16="http://schemas.microsoft.com/office/drawing/2014/main" xmlns="" id="{5E9F412C-982B-4BEC-B7AD-5BFBA5412528}"/>
                </a:ext>
              </a:extLst>
            </p:cNvPr>
            <p:cNvSpPr/>
            <p:nvPr/>
          </p:nvSpPr>
          <p:spPr>
            <a:xfrm>
              <a:off x="685475" y="2371925"/>
              <a:ext cx="142600" cy="241975"/>
            </a:xfrm>
            <a:custGeom>
              <a:avLst/>
              <a:gdLst/>
              <a:ahLst/>
              <a:cxnLst/>
              <a:rect l="l" t="t" r="r" b="b"/>
              <a:pathLst>
                <a:path w="5704" h="9679" extrusionOk="0">
                  <a:moveTo>
                    <a:pt x="2080" y="662"/>
                  </a:moveTo>
                  <a:cubicBezTo>
                    <a:pt x="2458" y="662"/>
                    <a:pt x="2773" y="977"/>
                    <a:pt x="2773" y="1387"/>
                  </a:cubicBezTo>
                  <a:cubicBezTo>
                    <a:pt x="2773" y="1765"/>
                    <a:pt x="2458" y="2080"/>
                    <a:pt x="2080" y="2080"/>
                  </a:cubicBezTo>
                  <a:cubicBezTo>
                    <a:pt x="1671" y="2080"/>
                    <a:pt x="1356" y="1765"/>
                    <a:pt x="1356" y="1387"/>
                  </a:cubicBezTo>
                  <a:cubicBezTo>
                    <a:pt x="1356" y="977"/>
                    <a:pt x="1734" y="662"/>
                    <a:pt x="2080" y="662"/>
                  </a:cubicBezTo>
                  <a:close/>
                  <a:moveTo>
                    <a:pt x="2962" y="6900"/>
                  </a:moveTo>
                  <a:lnTo>
                    <a:pt x="3120" y="7593"/>
                  </a:lnTo>
                  <a:lnTo>
                    <a:pt x="1135" y="7593"/>
                  </a:lnTo>
                  <a:lnTo>
                    <a:pt x="1293" y="6900"/>
                  </a:lnTo>
                  <a:close/>
                  <a:moveTo>
                    <a:pt x="1742" y="2767"/>
                  </a:moveTo>
                  <a:cubicBezTo>
                    <a:pt x="1866" y="2767"/>
                    <a:pt x="1991" y="2831"/>
                    <a:pt x="2049" y="2962"/>
                  </a:cubicBezTo>
                  <a:lnTo>
                    <a:pt x="2553" y="3938"/>
                  </a:lnTo>
                  <a:cubicBezTo>
                    <a:pt x="2584" y="4064"/>
                    <a:pt x="2742" y="4127"/>
                    <a:pt x="2868" y="4127"/>
                  </a:cubicBezTo>
                  <a:lnTo>
                    <a:pt x="3813" y="4127"/>
                  </a:lnTo>
                  <a:cubicBezTo>
                    <a:pt x="4002" y="4127"/>
                    <a:pt x="4159" y="4285"/>
                    <a:pt x="4159" y="4474"/>
                  </a:cubicBezTo>
                  <a:cubicBezTo>
                    <a:pt x="4159" y="4695"/>
                    <a:pt x="4002" y="4852"/>
                    <a:pt x="3813" y="4852"/>
                  </a:cubicBezTo>
                  <a:lnTo>
                    <a:pt x="2427" y="4852"/>
                  </a:lnTo>
                  <a:cubicBezTo>
                    <a:pt x="2301" y="4852"/>
                    <a:pt x="2175" y="4758"/>
                    <a:pt x="2112" y="4631"/>
                  </a:cubicBezTo>
                  <a:cubicBezTo>
                    <a:pt x="2042" y="4515"/>
                    <a:pt x="1919" y="4450"/>
                    <a:pt x="1784" y="4450"/>
                  </a:cubicBezTo>
                  <a:cubicBezTo>
                    <a:pt x="1737" y="4450"/>
                    <a:pt x="1688" y="4458"/>
                    <a:pt x="1639" y="4474"/>
                  </a:cubicBezTo>
                  <a:cubicBezTo>
                    <a:pt x="1482" y="4568"/>
                    <a:pt x="1387" y="4758"/>
                    <a:pt x="1482" y="4947"/>
                  </a:cubicBezTo>
                  <a:cubicBezTo>
                    <a:pt x="1671" y="5325"/>
                    <a:pt x="2017" y="5545"/>
                    <a:pt x="2427" y="5545"/>
                  </a:cubicBezTo>
                  <a:lnTo>
                    <a:pt x="3813" y="5545"/>
                  </a:lnTo>
                  <a:cubicBezTo>
                    <a:pt x="3970" y="5545"/>
                    <a:pt x="4128" y="5671"/>
                    <a:pt x="4159" y="5829"/>
                  </a:cubicBezTo>
                  <a:lnTo>
                    <a:pt x="4853" y="8570"/>
                  </a:lnTo>
                  <a:cubicBezTo>
                    <a:pt x="4916" y="8790"/>
                    <a:pt x="4790" y="8979"/>
                    <a:pt x="4632" y="9011"/>
                  </a:cubicBezTo>
                  <a:cubicBezTo>
                    <a:pt x="4608" y="9015"/>
                    <a:pt x="4584" y="9017"/>
                    <a:pt x="4560" y="9017"/>
                  </a:cubicBezTo>
                  <a:cubicBezTo>
                    <a:pt x="4403" y="9017"/>
                    <a:pt x="4273" y="8927"/>
                    <a:pt x="4191" y="8790"/>
                  </a:cubicBezTo>
                  <a:lnTo>
                    <a:pt x="3655" y="6522"/>
                  </a:lnTo>
                  <a:cubicBezTo>
                    <a:pt x="3592" y="6364"/>
                    <a:pt x="3498" y="6270"/>
                    <a:pt x="3277" y="6270"/>
                  </a:cubicBezTo>
                  <a:lnTo>
                    <a:pt x="1040" y="6270"/>
                  </a:lnTo>
                  <a:cubicBezTo>
                    <a:pt x="914" y="6270"/>
                    <a:pt x="851" y="6207"/>
                    <a:pt x="757" y="6144"/>
                  </a:cubicBezTo>
                  <a:cubicBezTo>
                    <a:pt x="694" y="5986"/>
                    <a:pt x="694" y="5892"/>
                    <a:pt x="694" y="5797"/>
                  </a:cubicBezTo>
                  <a:lnTo>
                    <a:pt x="1419" y="3025"/>
                  </a:lnTo>
                  <a:cubicBezTo>
                    <a:pt x="1453" y="2855"/>
                    <a:pt x="1597" y="2767"/>
                    <a:pt x="1742" y="2767"/>
                  </a:cubicBezTo>
                  <a:close/>
                  <a:moveTo>
                    <a:pt x="2143" y="0"/>
                  </a:moveTo>
                  <a:cubicBezTo>
                    <a:pt x="1419" y="0"/>
                    <a:pt x="788" y="630"/>
                    <a:pt x="788" y="1387"/>
                  </a:cubicBezTo>
                  <a:cubicBezTo>
                    <a:pt x="788" y="1733"/>
                    <a:pt x="946" y="2080"/>
                    <a:pt x="1135" y="2332"/>
                  </a:cubicBezTo>
                  <a:cubicBezTo>
                    <a:pt x="977" y="2426"/>
                    <a:pt x="851" y="2647"/>
                    <a:pt x="788" y="2867"/>
                  </a:cubicBezTo>
                  <a:lnTo>
                    <a:pt x="64" y="5640"/>
                  </a:lnTo>
                  <a:cubicBezTo>
                    <a:pt x="1" y="5955"/>
                    <a:pt x="64" y="6270"/>
                    <a:pt x="253" y="6522"/>
                  </a:cubicBezTo>
                  <a:cubicBezTo>
                    <a:pt x="347" y="6648"/>
                    <a:pt x="473" y="6774"/>
                    <a:pt x="631" y="6805"/>
                  </a:cubicBezTo>
                  <a:lnTo>
                    <a:pt x="32" y="9263"/>
                  </a:lnTo>
                  <a:cubicBezTo>
                    <a:pt x="1" y="9452"/>
                    <a:pt x="95" y="9609"/>
                    <a:pt x="253" y="9672"/>
                  </a:cubicBezTo>
                  <a:cubicBezTo>
                    <a:pt x="281" y="9676"/>
                    <a:pt x="309" y="9678"/>
                    <a:pt x="335" y="9678"/>
                  </a:cubicBezTo>
                  <a:cubicBezTo>
                    <a:pt x="513" y="9678"/>
                    <a:pt x="639" y="9589"/>
                    <a:pt x="694" y="9452"/>
                  </a:cubicBezTo>
                  <a:lnTo>
                    <a:pt x="977" y="8318"/>
                  </a:lnTo>
                  <a:lnTo>
                    <a:pt x="3372" y="8318"/>
                  </a:lnTo>
                  <a:lnTo>
                    <a:pt x="3529" y="8885"/>
                  </a:lnTo>
                  <a:cubicBezTo>
                    <a:pt x="3661" y="9359"/>
                    <a:pt x="4079" y="9679"/>
                    <a:pt x="4526" y="9679"/>
                  </a:cubicBezTo>
                  <a:cubicBezTo>
                    <a:pt x="4613" y="9679"/>
                    <a:pt x="4702" y="9667"/>
                    <a:pt x="4790" y="9641"/>
                  </a:cubicBezTo>
                  <a:cubicBezTo>
                    <a:pt x="5357" y="9483"/>
                    <a:pt x="5703" y="8916"/>
                    <a:pt x="5546" y="8381"/>
                  </a:cubicBezTo>
                  <a:lnTo>
                    <a:pt x="4821" y="5640"/>
                  </a:lnTo>
                  <a:cubicBezTo>
                    <a:pt x="4790" y="5482"/>
                    <a:pt x="4727" y="5325"/>
                    <a:pt x="4601" y="5199"/>
                  </a:cubicBezTo>
                  <a:cubicBezTo>
                    <a:pt x="4758" y="5010"/>
                    <a:pt x="4884" y="4758"/>
                    <a:pt x="4884" y="4474"/>
                  </a:cubicBezTo>
                  <a:cubicBezTo>
                    <a:pt x="4884" y="3907"/>
                    <a:pt x="4412" y="3466"/>
                    <a:pt x="3844" y="3466"/>
                  </a:cubicBezTo>
                  <a:lnTo>
                    <a:pt x="3088" y="3466"/>
                  </a:lnTo>
                  <a:lnTo>
                    <a:pt x="2710" y="2647"/>
                  </a:lnTo>
                  <a:cubicBezTo>
                    <a:pt x="3183" y="2395"/>
                    <a:pt x="3529" y="1922"/>
                    <a:pt x="3529" y="1387"/>
                  </a:cubicBezTo>
                  <a:cubicBezTo>
                    <a:pt x="3529" y="630"/>
                    <a:pt x="2899" y="0"/>
                    <a:pt x="21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6" name="Google Shape;11645;p78">
              <a:extLst>
                <a:ext uri="{FF2B5EF4-FFF2-40B4-BE49-F238E27FC236}">
                  <a16:creationId xmlns:a16="http://schemas.microsoft.com/office/drawing/2014/main" xmlns="" id="{7053BDDA-AE72-48F0-B93A-A3C23D93F915}"/>
                </a:ext>
              </a:extLst>
            </p:cNvPr>
            <p:cNvSpPr/>
            <p:nvPr/>
          </p:nvSpPr>
          <p:spPr>
            <a:xfrm>
              <a:off x="839850" y="2371925"/>
              <a:ext cx="143375" cy="242625"/>
            </a:xfrm>
            <a:custGeom>
              <a:avLst/>
              <a:gdLst/>
              <a:ahLst/>
              <a:cxnLst/>
              <a:rect l="l" t="t" r="r" b="b"/>
              <a:pathLst>
                <a:path w="5735" h="9705" extrusionOk="0">
                  <a:moveTo>
                    <a:pt x="3624" y="662"/>
                  </a:moveTo>
                  <a:cubicBezTo>
                    <a:pt x="4002" y="662"/>
                    <a:pt x="4317" y="977"/>
                    <a:pt x="4317" y="1355"/>
                  </a:cubicBezTo>
                  <a:cubicBezTo>
                    <a:pt x="4317" y="1765"/>
                    <a:pt x="4002" y="2080"/>
                    <a:pt x="3624" y="2080"/>
                  </a:cubicBezTo>
                  <a:cubicBezTo>
                    <a:pt x="3214" y="2080"/>
                    <a:pt x="2899" y="1765"/>
                    <a:pt x="2899" y="1355"/>
                  </a:cubicBezTo>
                  <a:cubicBezTo>
                    <a:pt x="2899" y="977"/>
                    <a:pt x="3214" y="662"/>
                    <a:pt x="3624" y="662"/>
                  </a:cubicBezTo>
                  <a:close/>
                  <a:moveTo>
                    <a:pt x="4317" y="6900"/>
                  </a:moveTo>
                  <a:lnTo>
                    <a:pt x="4474" y="7593"/>
                  </a:lnTo>
                  <a:lnTo>
                    <a:pt x="2490" y="7593"/>
                  </a:lnTo>
                  <a:lnTo>
                    <a:pt x="2647" y="6900"/>
                  </a:lnTo>
                  <a:close/>
                  <a:moveTo>
                    <a:pt x="3962" y="2731"/>
                  </a:moveTo>
                  <a:cubicBezTo>
                    <a:pt x="4108" y="2731"/>
                    <a:pt x="4250" y="2818"/>
                    <a:pt x="4285" y="2993"/>
                  </a:cubicBezTo>
                  <a:lnTo>
                    <a:pt x="4979" y="5734"/>
                  </a:lnTo>
                  <a:cubicBezTo>
                    <a:pt x="5010" y="6018"/>
                    <a:pt x="4853" y="6207"/>
                    <a:pt x="4632" y="6207"/>
                  </a:cubicBezTo>
                  <a:lnTo>
                    <a:pt x="2395" y="6207"/>
                  </a:lnTo>
                  <a:cubicBezTo>
                    <a:pt x="2238" y="6207"/>
                    <a:pt x="2080" y="6333"/>
                    <a:pt x="2049" y="6490"/>
                  </a:cubicBezTo>
                  <a:lnTo>
                    <a:pt x="1482" y="8727"/>
                  </a:lnTo>
                  <a:cubicBezTo>
                    <a:pt x="1456" y="8883"/>
                    <a:pt x="1323" y="8996"/>
                    <a:pt x="1154" y="8996"/>
                  </a:cubicBezTo>
                  <a:cubicBezTo>
                    <a:pt x="1118" y="8996"/>
                    <a:pt x="1080" y="8990"/>
                    <a:pt x="1040" y="8979"/>
                  </a:cubicBezTo>
                  <a:cubicBezTo>
                    <a:pt x="851" y="8916"/>
                    <a:pt x="725" y="8727"/>
                    <a:pt x="820" y="8538"/>
                  </a:cubicBezTo>
                  <a:lnTo>
                    <a:pt x="1513" y="5766"/>
                  </a:lnTo>
                  <a:cubicBezTo>
                    <a:pt x="1576" y="5608"/>
                    <a:pt x="1671" y="5514"/>
                    <a:pt x="1891" y="5514"/>
                  </a:cubicBezTo>
                  <a:lnTo>
                    <a:pt x="3246" y="5514"/>
                  </a:lnTo>
                  <a:cubicBezTo>
                    <a:pt x="3655" y="5514"/>
                    <a:pt x="4002" y="5262"/>
                    <a:pt x="4222" y="4915"/>
                  </a:cubicBezTo>
                  <a:cubicBezTo>
                    <a:pt x="4285" y="4758"/>
                    <a:pt x="4222" y="4537"/>
                    <a:pt x="4033" y="4442"/>
                  </a:cubicBezTo>
                  <a:cubicBezTo>
                    <a:pt x="3993" y="4426"/>
                    <a:pt x="3948" y="4418"/>
                    <a:pt x="3902" y="4418"/>
                  </a:cubicBezTo>
                  <a:cubicBezTo>
                    <a:pt x="3770" y="4418"/>
                    <a:pt x="3631" y="4483"/>
                    <a:pt x="3561" y="4600"/>
                  </a:cubicBezTo>
                  <a:cubicBezTo>
                    <a:pt x="3529" y="4726"/>
                    <a:pt x="3372" y="4789"/>
                    <a:pt x="3246" y="4789"/>
                  </a:cubicBezTo>
                  <a:lnTo>
                    <a:pt x="1891" y="4789"/>
                  </a:lnTo>
                  <a:cubicBezTo>
                    <a:pt x="1671" y="4789"/>
                    <a:pt x="1513" y="4631"/>
                    <a:pt x="1513" y="4442"/>
                  </a:cubicBezTo>
                  <a:cubicBezTo>
                    <a:pt x="1513" y="4253"/>
                    <a:pt x="1671" y="4096"/>
                    <a:pt x="1891" y="4096"/>
                  </a:cubicBezTo>
                  <a:lnTo>
                    <a:pt x="2836" y="4096"/>
                  </a:lnTo>
                  <a:cubicBezTo>
                    <a:pt x="2931" y="4096"/>
                    <a:pt x="3057" y="4001"/>
                    <a:pt x="3151" y="3907"/>
                  </a:cubicBezTo>
                  <a:cubicBezTo>
                    <a:pt x="3151" y="3844"/>
                    <a:pt x="3655" y="2899"/>
                    <a:pt x="3655" y="2899"/>
                  </a:cubicBezTo>
                  <a:cubicBezTo>
                    <a:pt x="3725" y="2787"/>
                    <a:pt x="3845" y="2731"/>
                    <a:pt x="3962" y="2731"/>
                  </a:cubicBezTo>
                  <a:close/>
                  <a:moveTo>
                    <a:pt x="3529" y="0"/>
                  </a:moveTo>
                  <a:cubicBezTo>
                    <a:pt x="2805" y="0"/>
                    <a:pt x="2175" y="630"/>
                    <a:pt x="2175" y="1355"/>
                  </a:cubicBezTo>
                  <a:cubicBezTo>
                    <a:pt x="2175" y="1922"/>
                    <a:pt x="2490" y="2395"/>
                    <a:pt x="2994" y="2615"/>
                  </a:cubicBezTo>
                  <a:lnTo>
                    <a:pt x="2584" y="3466"/>
                  </a:lnTo>
                  <a:lnTo>
                    <a:pt x="1860" y="3466"/>
                  </a:lnTo>
                  <a:cubicBezTo>
                    <a:pt x="1261" y="3466"/>
                    <a:pt x="820" y="3938"/>
                    <a:pt x="820" y="4474"/>
                  </a:cubicBezTo>
                  <a:cubicBezTo>
                    <a:pt x="820" y="4758"/>
                    <a:pt x="946" y="4978"/>
                    <a:pt x="1103" y="5199"/>
                  </a:cubicBezTo>
                  <a:cubicBezTo>
                    <a:pt x="977" y="5325"/>
                    <a:pt x="914" y="5451"/>
                    <a:pt x="851" y="5608"/>
                  </a:cubicBezTo>
                  <a:lnTo>
                    <a:pt x="158" y="8381"/>
                  </a:lnTo>
                  <a:cubicBezTo>
                    <a:pt x="1" y="8916"/>
                    <a:pt x="347" y="9483"/>
                    <a:pt x="914" y="9641"/>
                  </a:cubicBezTo>
                  <a:cubicBezTo>
                    <a:pt x="1002" y="9667"/>
                    <a:pt x="1091" y="9679"/>
                    <a:pt x="1178" y="9679"/>
                  </a:cubicBezTo>
                  <a:cubicBezTo>
                    <a:pt x="1624" y="9679"/>
                    <a:pt x="2038" y="9359"/>
                    <a:pt x="2143" y="8885"/>
                  </a:cubicBezTo>
                  <a:lnTo>
                    <a:pt x="2332" y="8286"/>
                  </a:lnTo>
                  <a:lnTo>
                    <a:pt x="4695" y="8286"/>
                  </a:lnTo>
                  <a:lnTo>
                    <a:pt x="4947" y="9452"/>
                  </a:lnTo>
                  <a:cubicBezTo>
                    <a:pt x="4995" y="9597"/>
                    <a:pt x="5118" y="9704"/>
                    <a:pt x="5257" y="9704"/>
                  </a:cubicBezTo>
                  <a:cubicBezTo>
                    <a:pt x="5300" y="9704"/>
                    <a:pt x="5344" y="9694"/>
                    <a:pt x="5388" y="9672"/>
                  </a:cubicBezTo>
                  <a:cubicBezTo>
                    <a:pt x="5577" y="9641"/>
                    <a:pt x="5703" y="9452"/>
                    <a:pt x="5609" y="9231"/>
                  </a:cubicBezTo>
                  <a:lnTo>
                    <a:pt x="5042" y="6805"/>
                  </a:lnTo>
                  <a:cubicBezTo>
                    <a:pt x="5514" y="6616"/>
                    <a:pt x="5735" y="6144"/>
                    <a:pt x="5640" y="5640"/>
                  </a:cubicBezTo>
                  <a:lnTo>
                    <a:pt x="4916" y="2867"/>
                  </a:lnTo>
                  <a:cubicBezTo>
                    <a:pt x="4884" y="2647"/>
                    <a:pt x="4758" y="2489"/>
                    <a:pt x="4569" y="2332"/>
                  </a:cubicBezTo>
                  <a:cubicBezTo>
                    <a:pt x="4790" y="2080"/>
                    <a:pt x="4916" y="1733"/>
                    <a:pt x="4916" y="1355"/>
                  </a:cubicBezTo>
                  <a:cubicBezTo>
                    <a:pt x="4916" y="630"/>
                    <a:pt x="4285" y="0"/>
                    <a:pt x="35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7" name="Google Shape;11646;p78">
              <a:extLst>
                <a:ext uri="{FF2B5EF4-FFF2-40B4-BE49-F238E27FC236}">
                  <a16:creationId xmlns:a16="http://schemas.microsoft.com/office/drawing/2014/main" xmlns="" id="{C571F037-38E1-4C81-A0B7-4E0C657EE243}"/>
                </a:ext>
              </a:extLst>
            </p:cNvPr>
            <p:cNvSpPr/>
            <p:nvPr/>
          </p:nvSpPr>
          <p:spPr>
            <a:xfrm>
              <a:off x="772900" y="2318350"/>
              <a:ext cx="122125" cy="105075"/>
            </a:xfrm>
            <a:custGeom>
              <a:avLst/>
              <a:gdLst/>
              <a:ahLst/>
              <a:cxnLst/>
              <a:rect l="l" t="t" r="r" b="b"/>
              <a:pathLst>
                <a:path w="4885" h="4203" extrusionOk="0">
                  <a:moveTo>
                    <a:pt x="3844" y="631"/>
                  </a:moveTo>
                  <a:cubicBezTo>
                    <a:pt x="4034" y="631"/>
                    <a:pt x="4223" y="789"/>
                    <a:pt x="4223" y="978"/>
                  </a:cubicBezTo>
                  <a:lnTo>
                    <a:pt x="4223" y="1734"/>
                  </a:lnTo>
                  <a:cubicBezTo>
                    <a:pt x="4223" y="1923"/>
                    <a:pt x="4034" y="2112"/>
                    <a:pt x="3844" y="2112"/>
                  </a:cubicBezTo>
                  <a:cubicBezTo>
                    <a:pt x="3655" y="2143"/>
                    <a:pt x="3498" y="2301"/>
                    <a:pt x="3498" y="2458"/>
                  </a:cubicBezTo>
                  <a:lnTo>
                    <a:pt x="3498" y="2994"/>
                  </a:lnTo>
                  <a:lnTo>
                    <a:pt x="2679" y="2206"/>
                  </a:lnTo>
                  <a:cubicBezTo>
                    <a:pt x="2584" y="2143"/>
                    <a:pt x="2521" y="2112"/>
                    <a:pt x="2427" y="2112"/>
                  </a:cubicBezTo>
                  <a:lnTo>
                    <a:pt x="1009" y="2112"/>
                  </a:lnTo>
                  <a:cubicBezTo>
                    <a:pt x="820" y="2112"/>
                    <a:pt x="662" y="1923"/>
                    <a:pt x="662" y="1734"/>
                  </a:cubicBezTo>
                  <a:lnTo>
                    <a:pt x="662" y="978"/>
                  </a:lnTo>
                  <a:cubicBezTo>
                    <a:pt x="662" y="789"/>
                    <a:pt x="820" y="631"/>
                    <a:pt x="1009" y="631"/>
                  </a:cubicBezTo>
                  <a:close/>
                  <a:moveTo>
                    <a:pt x="1009" y="1"/>
                  </a:moveTo>
                  <a:cubicBezTo>
                    <a:pt x="442" y="1"/>
                    <a:pt x="1" y="474"/>
                    <a:pt x="1" y="1041"/>
                  </a:cubicBezTo>
                  <a:lnTo>
                    <a:pt x="1" y="1765"/>
                  </a:lnTo>
                  <a:cubicBezTo>
                    <a:pt x="1" y="2364"/>
                    <a:pt x="473" y="2805"/>
                    <a:pt x="1009" y="2805"/>
                  </a:cubicBezTo>
                  <a:lnTo>
                    <a:pt x="2269" y="2805"/>
                  </a:lnTo>
                  <a:lnTo>
                    <a:pt x="3592" y="4097"/>
                  </a:lnTo>
                  <a:cubicBezTo>
                    <a:pt x="3663" y="4167"/>
                    <a:pt x="3770" y="4203"/>
                    <a:pt x="3872" y="4203"/>
                  </a:cubicBezTo>
                  <a:cubicBezTo>
                    <a:pt x="3906" y="4203"/>
                    <a:pt x="3939" y="4199"/>
                    <a:pt x="3970" y="4191"/>
                  </a:cubicBezTo>
                  <a:cubicBezTo>
                    <a:pt x="4097" y="4160"/>
                    <a:pt x="4160" y="4002"/>
                    <a:pt x="4160" y="3876"/>
                  </a:cubicBezTo>
                  <a:lnTo>
                    <a:pt x="4160" y="2773"/>
                  </a:lnTo>
                  <a:cubicBezTo>
                    <a:pt x="4569" y="2616"/>
                    <a:pt x="4884" y="2238"/>
                    <a:pt x="4884" y="1765"/>
                  </a:cubicBezTo>
                  <a:lnTo>
                    <a:pt x="4884" y="1041"/>
                  </a:lnTo>
                  <a:cubicBezTo>
                    <a:pt x="4884" y="442"/>
                    <a:pt x="4412" y="1"/>
                    <a:pt x="384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98" name="Google Shape;11647;p78">
            <a:extLst>
              <a:ext uri="{FF2B5EF4-FFF2-40B4-BE49-F238E27FC236}">
                <a16:creationId xmlns:a16="http://schemas.microsoft.com/office/drawing/2014/main" xmlns="" id="{685BA437-4390-4926-83D5-69B0AFF649C8}"/>
              </a:ext>
            </a:extLst>
          </p:cNvPr>
          <p:cNvSpPr/>
          <p:nvPr userDrawn="1"/>
        </p:nvSpPr>
        <p:spPr>
          <a:xfrm>
            <a:off x="4867924" y="2425254"/>
            <a:ext cx="348513" cy="349427"/>
          </a:xfrm>
          <a:custGeom>
            <a:avLst/>
            <a:gdLst/>
            <a:ahLst/>
            <a:cxnLst/>
            <a:rect l="l" t="t" r="r" b="b"/>
            <a:pathLst>
              <a:path w="11815" h="11846" extrusionOk="0">
                <a:moveTo>
                  <a:pt x="5829" y="693"/>
                </a:moveTo>
                <a:cubicBezTo>
                  <a:pt x="6238" y="693"/>
                  <a:pt x="6553" y="1008"/>
                  <a:pt x="6553" y="1418"/>
                </a:cubicBezTo>
                <a:cubicBezTo>
                  <a:pt x="6553" y="1796"/>
                  <a:pt x="6238" y="2111"/>
                  <a:pt x="5829" y="2111"/>
                </a:cubicBezTo>
                <a:cubicBezTo>
                  <a:pt x="5451" y="2111"/>
                  <a:pt x="5136" y="1796"/>
                  <a:pt x="5136" y="1418"/>
                </a:cubicBezTo>
                <a:cubicBezTo>
                  <a:pt x="5136" y="1008"/>
                  <a:pt x="5482" y="693"/>
                  <a:pt x="5829" y="693"/>
                </a:cubicBezTo>
                <a:close/>
                <a:moveTo>
                  <a:pt x="5829" y="2773"/>
                </a:moveTo>
                <a:cubicBezTo>
                  <a:pt x="6774" y="2773"/>
                  <a:pt x="7562" y="3560"/>
                  <a:pt x="7562" y="4568"/>
                </a:cubicBezTo>
                <a:lnTo>
                  <a:pt x="7562" y="4915"/>
                </a:lnTo>
                <a:lnTo>
                  <a:pt x="4096" y="4915"/>
                </a:lnTo>
                <a:lnTo>
                  <a:pt x="4096" y="4568"/>
                </a:lnTo>
                <a:cubicBezTo>
                  <a:pt x="4096" y="3560"/>
                  <a:pt x="4884" y="2773"/>
                  <a:pt x="5829" y="2773"/>
                </a:cubicBezTo>
                <a:close/>
                <a:moveTo>
                  <a:pt x="2363" y="6963"/>
                </a:moveTo>
                <a:cubicBezTo>
                  <a:pt x="2773" y="6963"/>
                  <a:pt x="3088" y="7278"/>
                  <a:pt x="3088" y="7656"/>
                </a:cubicBezTo>
                <a:cubicBezTo>
                  <a:pt x="3088" y="8065"/>
                  <a:pt x="2773" y="8380"/>
                  <a:pt x="2363" y="8380"/>
                </a:cubicBezTo>
                <a:cubicBezTo>
                  <a:pt x="1985" y="8380"/>
                  <a:pt x="1670" y="8065"/>
                  <a:pt x="1670" y="7656"/>
                </a:cubicBezTo>
                <a:cubicBezTo>
                  <a:pt x="1670" y="7278"/>
                  <a:pt x="1985" y="6963"/>
                  <a:pt x="2363" y="6963"/>
                </a:cubicBezTo>
                <a:close/>
                <a:moveTo>
                  <a:pt x="9357" y="6963"/>
                </a:moveTo>
                <a:cubicBezTo>
                  <a:pt x="9735" y="6963"/>
                  <a:pt x="10050" y="7278"/>
                  <a:pt x="10050" y="7656"/>
                </a:cubicBezTo>
                <a:cubicBezTo>
                  <a:pt x="10050" y="8065"/>
                  <a:pt x="9735" y="8380"/>
                  <a:pt x="9357" y="8380"/>
                </a:cubicBezTo>
                <a:cubicBezTo>
                  <a:pt x="8948" y="8380"/>
                  <a:pt x="8633" y="8065"/>
                  <a:pt x="8633" y="7656"/>
                </a:cubicBezTo>
                <a:cubicBezTo>
                  <a:pt x="8633" y="7278"/>
                  <a:pt x="8948" y="6963"/>
                  <a:pt x="9357" y="6963"/>
                </a:cubicBezTo>
                <a:close/>
                <a:moveTo>
                  <a:pt x="2363" y="9042"/>
                </a:moveTo>
                <a:cubicBezTo>
                  <a:pt x="3308" y="9042"/>
                  <a:pt x="4096" y="9830"/>
                  <a:pt x="4096" y="10806"/>
                </a:cubicBezTo>
                <a:lnTo>
                  <a:pt x="4096" y="11184"/>
                </a:lnTo>
                <a:lnTo>
                  <a:pt x="630" y="11184"/>
                </a:lnTo>
                <a:lnTo>
                  <a:pt x="630" y="10806"/>
                </a:lnTo>
                <a:cubicBezTo>
                  <a:pt x="630" y="9830"/>
                  <a:pt x="1418" y="9042"/>
                  <a:pt x="2363" y="9042"/>
                </a:cubicBezTo>
                <a:close/>
                <a:moveTo>
                  <a:pt x="9357" y="9042"/>
                </a:moveTo>
                <a:cubicBezTo>
                  <a:pt x="10302" y="9042"/>
                  <a:pt x="11090" y="9830"/>
                  <a:pt x="11090" y="10806"/>
                </a:cubicBezTo>
                <a:lnTo>
                  <a:pt x="11090" y="11184"/>
                </a:lnTo>
                <a:lnTo>
                  <a:pt x="7625" y="11184"/>
                </a:lnTo>
                <a:lnTo>
                  <a:pt x="7625" y="10806"/>
                </a:lnTo>
                <a:cubicBezTo>
                  <a:pt x="7625" y="9830"/>
                  <a:pt x="8412" y="9042"/>
                  <a:pt x="9357" y="9042"/>
                </a:cubicBezTo>
                <a:close/>
                <a:moveTo>
                  <a:pt x="5892" y="0"/>
                </a:moveTo>
                <a:cubicBezTo>
                  <a:pt x="5136" y="0"/>
                  <a:pt x="4506" y="630"/>
                  <a:pt x="4506" y="1355"/>
                </a:cubicBezTo>
                <a:cubicBezTo>
                  <a:pt x="4506" y="1733"/>
                  <a:pt x="4632" y="2016"/>
                  <a:pt x="4852" y="2300"/>
                </a:cubicBezTo>
                <a:cubicBezTo>
                  <a:pt x="4033" y="2710"/>
                  <a:pt x="3466" y="3529"/>
                  <a:pt x="3466" y="4505"/>
                </a:cubicBezTo>
                <a:lnTo>
                  <a:pt x="3466" y="5230"/>
                </a:lnTo>
                <a:cubicBezTo>
                  <a:pt x="3466" y="5419"/>
                  <a:pt x="3623" y="5577"/>
                  <a:pt x="3844" y="5577"/>
                </a:cubicBezTo>
                <a:lnTo>
                  <a:pt x="5577" y="5577"/>
                </a:lnTo>
                <a:lnTo>
                  <a:pt x="5577" y="7152"/>
                </a:lnTo>
                <a:lnTo>
                  <a:pt x="3875" y="8822"/>
                </a:lnTo>
                <a:cubicBezTo>
                  <a:pt x="3749" y="8696"/>
                  <a:pt x="3592" y="8601"/>
                  <a:pt x="3434" y="8569"/>
                </a:cubicBezTo>
                <a:cubicBezTo>
                  <a:pt x="3686" y="8349"/>
                  <a:pt x="3781" y="8034"/>
                  <a:pt x="3781" y="7624"/>
                </a:cubicBezTo>
                <a:cubicBezTo>
                  <a:pt x="3781" y="6868"/>
                  <a:pt x="3151" y="6238"/>
                  <a:pt x="2426" y="6238"/>
                </a:cubicBezTo>
                <a:cubicBezTo>
                  <a:pt x="1670" y="6238"/>
                  <a:pt x="1040" y="6868"/>
                  <a:pt x="1040" y="7624"/>
                </a:cubicBezTo>
                <a:cubicBezTo>
                  <a:pt x="1040" y="7971"/>
                  <a:pt x="1166" y="8286"/>
                  <a:pt x="1387" y="8569"/>
                </a:cubicBezTo>
                <a:cubicBezTo>
                  <a:pt x="567" y="8979"/>
                  <a:pt x="0" y="9798"/>
                  <a:pt x="0" y="10775"/>
                </a:cubicBezTo>
                <a:lnTo>
                  <a:pt x="0" y="11499"/>
                </a:lnTo>
                <a:cubicBezTo>
                  <a:pt x="0" y="11688"/>
                  <a:pt x="158" y="11846"/>
                  <a:pt x="378" y="11846"/>
                </a:cubicBezTo>
                <a:lnTo>
                  <a:pt x="4474" y="11846"/>
                </a:lnTo>
                <a:cubicBezTo>
                  <a:pt x="4663" y="11846"/>
                  <a:pt x="4821" y="11688"/>
                  <a:pt x="4821" y="11499"/>
                </a:cubicBezTo>
                <a:lnTo>
                  <a:pt x="4821" y="10775"/>
                </a:lnTo>
                <a:cubicBezTo>
                  <a:pt x="4821" y="10239"/>
                  <a:pt x="4632" y="9704"/>
                  <a:pt x="4348" y="9326"/>
                </a:cubicBezTo>
                <a:lnTo>
                  <a:pt x="5860" y="7782"/>
                </a:lnTo>
                <a:lnTo>
                  <a:pt x="7404" y="9326"/>
                </a:lnTo>
                <a:cubicBezTo>
                  <a:pt x="7089" y="9704"/>
                  <a:pt x="6931" y="10239"/>
                  <a:pt x="6931" y="10775"/>
                </a:cubicBezTo>
                <a:lnTo>
                  <a:pt x="6931" y="11499"/>
                </a:lnTo>
                <a:cubicBezTo>
                  <a:pt x="6931" y="11688"/>
                  <a:pt x="7089" y="11846"/>
                  <a:pt x="7309" y="11846"/>
                </a:cubicBezTo>
                <a:lnTo>
                  <a:pt x="11468" y="11846"/>
                </a:lnTo>
                <a:cubicBezTo>
                  <a:pt x="11657" y="11846"/>
                  <a:pt x="11815" y="11688"/>
                  <a:pt x="11815" y="11499"/>
                </a:cubicBezTo>
                <a:lnTo>
                  <a:pt x="11815" y="10775"/>
                </a:lnTo>
                <a:cubicBezTo>
                  <a:pt x="11783" y="9830"/>
                  <a:pt x="11185" y="8979"/>
                  <a:pt x="10365" y="8569"/>
                </a:cubicBezTo>
                <a:cubicBezTo>
                  <a:pt x="10586" y="8349"/>
                  <a:pt x="10712" y="8034"/>
                  <a:pt x="10712" y="7624"/>
                </a:cubicBezTo>
                <a:cubicBezTo>
                  <a:pt x="10712" y="6868"/>
                  <a:pt x="10082" y="6238"/>
                  <a:pt x="9357" y="6238"/>
                </a:cubicBezTo>
                <a:cubicBezTo>
                  <a:pt x="8601" y="6238"/>
                  <a:pt x="7971" y="6868"/>
                  <a:pt x="7971" y="7624"/>
                </a:cubicBezTo>
                <a:cubicBezTo>
                  <a:pt x="7971" y="7971"/>
                  <a:pt x="8097" y="8286"/>
                  <a:pt x="8318" y="8569"/>
                </a:cubicBezTo>
                <a:cubicBezTo>
                  <a:pt x="8160" y="8664"/>
                  <a:pt x="8034" y="8727"/>
                  <a:pt x="7877" y="8822"/>
                </a:cubicBezTo>
                <a:lnTo>
                  <a:pt x="6207" y="7152"/>
                </a:lnTo>
                <a:lnTo>
                  <a:pt x="6207" y="5577"/>
                </a:lnTo>
                <a:lnTo>
                  <a:pt x="7940" y="5577"/>
                </a:lnTo>
                <a:cubicBezTo>
                  <a:pt x="8129" y="5577"/>
                  <a:pt x="8286" y="5419"/>
                  <a:pt x="8286" y="5230"/>
                </a:cubicBezTo>
                <a:lnTo>
                  <a:pt x="8286" y="4505"/>
                </a:lnTo>
                <a:cubicBezTo>
                  <a:pt x="8286" y="3529"/>
                  <a:pt x="7688" y="2710"/>
                  <a:pt x="6900" y="2300"/>
                </a:cubicBezTo>
                <a:cubicBezTo>
                  <a:pt x="7152" y="2080"/>
                  <a:pt x="7246" y="1764"/>
                  <a:pt x="7246" y="1355"/>
                </a:cubicBezTo>
                <a:cubicBezTo>
                  <a:pt x="7246" y="630"/>
                  <a:pt x="6616" y="0"/>
                  <a:pt x="589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9" name="Google Shape;11648;p78">
            <a:extLst>
              <a:ext uri="{FF2B5EF4-FFF2-40B4-BE49-F238E27FC236}">
                <a16:creationId xmlns:a16="http://schemas.microsoft.com/office/drawing/2014/main" xmlns="" id="{404A4C57-C44E-4C14-974C-EE2B232A25AB}"/>
              </a:ext>
            </a:extLst>
          </p:cNvPr>
          <p:cNvGrpSpPr/>
          <p:nvPr userDrawn="1"/>
        </p:nvGrpSpPr>
        <p:grpSpPr>
          <a:xfrm>
            <a:off x="7094699" y="1532659"/>
            <a:ext cx="309517" cy="348071"/>
            <a:chOff x="2523000" y="1954875"/>
            <a:chExt cx="262325" cy="295000"/>
          </a:xfrm>
        </p:grpSpPr>
        <p:sp>
          <p:nvSpPr>
            <p:cNvPr id="500" name="Google Shape;11649;p78">
              <a:extLst>
                <a:ext uri="{FF2B5EF4-FFF2-40B4-BE49-F238E27FC236}">
                  <a16:creationId xmlns:a16="http://schemas.microsoft.com/office/drawing/2014/main" xmlns="" id="{342E3388-9B2C-455E-9F51-9BEED5BDDDCC}"/>
                </a:ext>
              </a:extLst>
            </p:cNvPr>
            <p:cNvSpPr/>
            <p:nvPr/>
          </p:nvSpPr>
          <p:spPr>
            <a:xfrm>
              <a:off x="2523000" y="1954875"/>
              <a:ext cx="262325" cy="295000"/>
            </a:xfrm>
            <a:custGeom>
              <a:avLst/>
              <a:gdLst/>
              <a:ahLst/>
              <a:cxnLst/>
              <a:rect l="l" t="t" r="r" b="b"/>
              <a:pathLst>
                <a:path w="10493" h="11800" extrusionOk="0">
                  <a:moveTo>
                    <a:pt x="5294" y="709"/>
                  </a:moveTo>
                  <a:cubicBezTo>
                    <a:pt x="6350" y="1316"/>
                    <a:pt x="7422" y="1602"/>
                    <a:pt x="8487" y="1602"/>
                  </a:cubicBezTo>
                  <a:cubicBezTo>
                    <a:pt x="8915" y="1602"/>
                    <a:pt x="9343" y="1556"/>
                    <a:pt x="9767" y="1465"/>
                  </a:cubicBezTo>
                  <a:lnTo>
                    <a:pt x="9767" y="5026"/>
                  </a:lnTo>
                  <a:cubicBezTo>
                    <a:pt x="9767" y="7798"/>
                    <a:pt x="7940" y="10287"/>
                    <a:pt x="5294" y="11137"/>
                  </a:cubicBezTo>
                  <a:cubicBezTo>
                    <a:pt x="2647" y="10350"/>
                    <a:pt x="789" y="7798"/>
                    <a:pt x="789" y="5026"/>
                  </a:cubicBezTo>
                  <a:lnTo>
                    <a:pt x="789" y="1465"/>
                  </a:lnTo>
                  <a:cubicBezTo>
                    <a:pt x="1222" y="1556"/>
                    <a:pt x="1654" y="1602"/>
                    <a:pt x="2084" y="1602"/>
                  </a:cubicBezTo>
                  <a:cubicBezTo>
                    <a:pt x="3153" y="1602"/>
                    <a:pt x="4215" y="1316"/>
                    <a:pt x="5294" y="709"/>
                  </a:cubicBezTo>
                  <a:close/>
                  <a:moveTo>
                    <a:pt x="5266" y="0"/>
                  </a:moveTo>
                  <a:cubicBezTo>
                    <a:pt x="5207" y="0"/>
                    <a:pt x="5152" y="16"/>
                    <a:pt x="5105" y="48"/>
                  </a:cubicBezTo>
                  <a:cubicBezTo>
                    <a:pt x="4065" y="646"/>
                    <a:pt x="3057" y="930"/>
                    <a:pt x="2017" y="930"/>
                  </a:cubicBezTo>
                  <a:cubicBezTo>
                    <a:pt x="1513" y="930"/>
                    <a:pt x="1009" y="835"/>
                    <a:pt x="473" y="678"/>
                  </a:cubicBezTo>
                  <a:cubicBezTo>
                    <a:pt x="440" y="669"/>
                    <a:pt x="408" y="665"/>
                    <a:pt x="378" y="665"/>
                  </a:cubicBezTo>
                  <a:cubicBezTo>
                    <a:pt x="297" y="665"/>
                    <a:pt x="228" y="695"/>
                    <a:pt x="158" y="741"/>
                  </a:cubicBezTo>
                  <a:cubicBezTo>
                    <a:pt x="95" y="804"/>
                    <a:pt x="1" y="898"/>
                    <a:pt x="1" y="993"/>
                  </a:cubicBezTo>
                  <a:lnTo>
                    <a:pt x="1" y="4994"/>
                  </a:lnTo>
                  <a:cubicBezTo>
                    <a:pt x="127" y="8176"/>
                    <a:pt x="2206" y="10917"/>
                    <a:pt x="5199" y="11799"/>
                  </a:cubicBezTo>
                  <a:lnTo>
                    <a:pt x="5357" y="11799"/>
                  </a:lnTo>
                  <a:cubicBezTo>
                    <a:pt x="8350" y="10917"/>
                    <a:pt x="10492" y="8176"/>
                    <a:pt x="10492" y="5026"/>
                  </a:cubicBezTo>
                  <a:lnTo>
                    <a:pt x="10492" y="1056"/>
                  </a:lnTo>
                  <a:cubicBezTo>
                    <a:pt x="10492" y="930"/>
                    <a:pt x="10429" y="835"/>
                    <a:pt x="10335" y="772"/>
                  </a:cubicBezTo>
                  <a:cubicBezTo>
                    <a:pt x="10282" y="720"/>
                    <a:pt x="10230" y="697"/>
                    <a:pt x="10173" y="697"/>
                  </a:cubicBezTo>
                  <a:cubicBezTo>
                    <a:pt x="10126" y="697"/>
                    <a:pt x="10076" y="713"/>
                    <a:pt x="10019" y="741"/>
                  </a:cubicBezTo>
                  <a:cubicBezTo>
                    <a:pt x="9509" y="876"/>
                    <a:pt x="9006" y="946"/>
                    <a:pt x="8504" y="946"/>
                  </a:cubicBezTo>
                  <a:cubicBezTo>
                    <a:pt x="7490" y="946"/>
                    <a:pt x="6485" y="659"/>
                    <a:pt x="5451" y="48"/>
                  </a:cubicBezTo>
                  <a:cubicBezTo>
                    <a:pt x="5388" y="16"/>
                    <a:pt x="5325" y="0"/>
                    <a:pt x="52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1" name="Google Shape;11650;p78">
              <a:extLst>
                <a:ext uri="{FF2B5EF4-FFF2-40B4-BE49-F238E27FC236}">
                  <a16:creationId xmlns:a16="http://schemas.microsoft.com/office/drawing/2014/main" xmlns="" id="{C88B68EC-AB36-454E-AE40-5E559CEBBED2}"/>
                </a:ext>
              </a:extLst>
            </p:cNvPr>
            <p:cNvSpPr/>
            <p:nvPr/>
          </p:nvSpPr>
          <p:spPr>
            <a:xfrm>
              <a:off x="2595475" y="2024575"/>
              <a:ext cx="122100" cy="138650"/>
            </a:xfrm>
            <a:custGeom>
              <a:avLst/>
              <a:gdLst/>
              <a:ahLst/>
              <a:cxnLst/>
              <a:rect l="l" t="t" r="r" b="b"/>
              <a:pathLst>
                <a:path w="4884" h="5546" extrusionOk="0">
                  <a:moveTo>
                    <a:pt x="2426" y="694"/>
                  </a:moveTo>
                  <a:cubicBezTo>
                    <a:pt x="2836" y="694"/>
                    <a:pt x="3151" y="1009"/>
                    <a:pt x="3151" y="1418"/>
                  </a:cubicBezTo>
                  <a:cubicBezTo>
                    <a:pt x="3151" y="1796"/>
                    <a:pt x="2836" y="2111"/>
                    <a:pt x="2426" y="2111"/>
                  </a:cubicBezTo>
                  <a:cubicBezTo>
                    <a:pt x="2048" y="2111"/>
                    <a:pt x="1733" y="1796"/>
                    <a:pt x="1733" y="1418"/>
                  </a:cubicBezTo>
                  <a:cubicBezTo>
                    <a:pt x="1733" y="1009"/>
                    <a:pt x="2048" y="694"/>
                    <a:pt x="2426" y="694"/>
                  </a:cubicBezTo>
                  <a:close/>
                  <a:moveTo>
                    <a:pt x="2426" y="2742"/>
                  </a:moveTo>
                  <a:cubicBezTo>
                    <a:pt x="3371" y="2742"/>
                    <a:pt x="4159" y="3529"/>
                    <a:pt x="4159" y="4474"/>
                  </a:cubicBezTo>
                  <a:lnTo>
                    <a:pt x="4159" y="4821"/>
                  </a:lnTo>
                  <a:lnTo>
                    <a:pt x="693" y="4821"/>
                  </a:lnTo>
                  <a:lnTo>
                    <a:pt x="693" y="4474"/>
                  </a:lnTo>
                  <a:cubicBezTo>
                    <a:pt x="693" y="3529"/>
                    <a:pt x="1481" y="2742"/>
                    <a:pt x="2426" y="2742"/>
                  </a:cubicBezTo>
                  <a:close/>
                  <a:moveTo>
                    <a:pt x="2458" y="1"/>
                  </a:moveTo>
                  <a:cubicBezTo>
                    <a:pt x="1733" y="1"/>
                    <a:pt x="1103" y="599"/>
                    <a:pt x="1103" y="1355"/>
                  </a:cubicBezTo>
                  <a:cubicBezTo>
                    <a:pt x="1103" y="1733"/>
                    <a:pt x="1198" y="2048"/>
                    <a:pt x="1450" y="2269"/>
                  </a:cubicBezTo>
                  <a:cubicBezTo>
                    <a:pt x="630" y="2647"/>
                    <a:pt x="63" y="3498"/>
                    <a:pt x="63" y="4474"/>
                  </a:cubicBezTo>
                  <a:lnTo>
                    <a:pt x="63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4506" y="5546"/>
                  </a:lnTo>
                  <a:cubicBezTo>
                    <a:pt x="4726" y="5546"/>
                    <a:pt x="4884" y="5388"/>
                    <a:pt x="4884" y="5199"/>
                  </a:cubicBezTo>
                  <a:lnTo>
                    <a:pt x="4884" y="4474"/>
                  </a:lnTo>
                  <a:cubicBezTo>
                    <a:pt x="4884" y="3498"/>
                    <a:pt x="4317" y="2647"/>
                    <a:pt x="3497" y="2269"/>
                  </a:cubicBezTo>
                  <a:cubicBezTo>
                    <a:pt x="3718" y="2048"/>
                    <a:pt x="3844" y="1702"/>
                    <a:pt x="3844" y="1355"/>
                  </a:cubicBezTo>
                  <a:cubicBezTo>
                    <a:pt x="3844" y="599"/>
                    <a:pt x="3214" y="1"/>
                    <a:pt x="24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02" name="Google Shape;11651;p78">
            <a:extLst>
              <a:ext uri="{FF2B5EF4-FFF2-40B4-BE49-F238E27FC236}">
                <a16:creationId xmlns:a16="http://schemas.microsoft.com/office/drawing/2014/main" xmlns="" id="{307E06C8-1ADF-43A7-94C2-19AF091FCDA4}"/>
              </a:ext>
            </a:extLst>
          </p:cNvPr>
          <p:cNvGrpSpPr/>
          <p:nvPr userDrawn="1"/>
        </p:nvGrpSpPr>
        <p:grpSpPr>
          <a:xfrm>
            <a:off x="7073800" y="1983925"/>
            <a:ext cx="351315" cy="348542"/>
            <a:chOff x="2508825" y="2318350"/>
            <a:chExt cx="297750" cy="295400"/>
          </a:xfrm>
        </p:grpSpPr>
        <p:sp>
          <p:nvSpPr>
            <p:cNvPr id="503" name="Google Shape;11652;p78">
              <a:extLst>
                <a:ext uri="{FF2B5EF4-FFF2-40B4-BE49-F238E27FC236}">
                  <a16:creationId xmlns:a16="http://schemas.microsoft.com/office/drawing/2014/main" xmlns="" id="{2AC8A1B9-4DE5-47E8-8EAC-28783213EE12}"/>
                </a:ext>
              </a:extLst>
            </p:cNvPr>
            <p:cNvSpPr/>
            <p:nvPr/>
          </p:nvSpPr>
          <p:spPr>
            <a:xfrm>
              <a:off x="2508825" y="2318350"/>
              <a:ext cx="297750" cy="295400"/>
            </a:xfrm>
            <a:custGeom>
              <a:avLst/>
              <a:gdLst/>
              <a:ahLst/>
              <a:cxnLst/>
              <a:rect l="l" t="t" r="r" b="b"/>
              <a:pathLst>
                <a:path w="11910" h="11816" extrusionOk="0">
                  <a:moveTo>
                    <a:pt x="5892" y="694"/>
                  </a:moveTo>
                  <a:cubicBezTo>
                    <a:pt x="7625" y="694"/>
                    <a:pt x="9043" y="2112"/>
                    <a:pt x="9043" y="3845"/>
                  </a:cubicBezTo>
                  <a:cubicBezTo>
                    <a:pt x="9043" y="5483"/>
                    <a:pt x="7751" y="6838"/>
                    <a:pt x="6081" y="6932"/>
                  </a:cubicBezTo>
                  <a:cubicBezTo>
                    <a:pt x="6018" y="6932"/>
                    <a:pt x="5987" y="6901"/>
                    <a:pt x="5924" y="6869"/>
                  </a:cubicBezTo>
                  <a:lnTo>
                    <a:pt x="5766" y="6711"/>
                  </a:lnTo>
                  <a:cubicBezTo>
                    <a:pt x="5297" y="6298"/>
                    <a:pt x="4683" y="6101"/>
                    <a:pt x="4072" y="6101"/>
                  </a:cubicBezTo>
                  <a:cubicBezTo>
                    <a:pt x="3985" y="6101"/>
                    <a:pt x="3899" y="6105"/>
                    <a:pt x="3813" y="6113"/>
                  </a:cubicBezTo>
                  <a:cubicBezTo>
                    <a:pt x="3151" y="5577"/>
                    <a:pt x="2773" y="4727"/>
                    <a:pt x="2773" y="3845"/>
                  </a:cubicBezTo>
                  <a:cubicBezTo>
                    <a:pt x="2773" y="2112"/>
                    <a:pt x="4191" y="694"/>
                    <a:pt x="5892" y="694"/>
                  </a:cubicBezTo>
                  <a:close/>
                  <a:moveTo>
                    <a:pt x="4171" y="6822"/>
                  </a:moveTo>
                  <a:cubicBezTo>
                    <a:pt x="4577" y="6822"/>
                    <a:pt x="4979" y="6964"/>
                    <a:pt x="5294" y="7247"/>
                  </a:cubicBezTo>
                  <a:cubicBezTo>
                    <a:pt x="5420" y="7373"/>
                    <a:pt x="5735" y="7657"/>
                    <a:pt x="5892" y="7657"/>
                  </a:cubicBezTo>
                  <a:lnTo>
                    <a:pt x="7972" y="7657"/>
                  </a:lnTo>
                  <a:cubicBezTo>
                    <a:pt x="8192" y="7657"/>
                    <a:pt x="8350" y="7814"/>
                    <a:pt x="8350" y="8003"/>
                  </a:cubicBezTo>
                  <a:cubicBezTo>
                    <a:pt x="8350" y="8192"/>
                    <a:pt x="8192" y="8350"/>
                    <a:pt x="7972" y="8350"/>
                  </a:cubicBezTo>
                  <a:lnTo>
                    <a:pt x="5514" y="8350"/>
                  </a:lnTo>
                  <a:cubicBezTo>
                    <a:pt x="5294" y="8350"/>
                    <a:pt x="5136" y="8507"/>
                    <a:pt x="5136" y="8728"/>
                  </a:cubicBezTo>
                  <a:cubicBezTo>
                    <a:pt x="5136" y="8917"/>
                    <a:pt x="5294" y="9074"/>
                    <a:pt x="5514" y="9074"/>
                  </a:cubicBezTo>
                  <a:lnTo>
                    <a:pt x="8224" y="9074"/>
                  </a:lnTo>
                  <a:cubicBezTo>
                    <a:pt x="8507" y="9074"/>
                    <a:pt x="8759" y="8948"/>
                    <a:pt x="8980" y="8759"/>
                  </a:cubicBezTo>
                  <a:lnTo>
                    <a:pt x="10492" y="7090"/>
                  </a:lnTo>
                  <a:cubicBezTo>
                    <a:pt x="10568" y="7033"/>
                    <a:pt x="10666" y="6987"/>
                    <a:pt x="10766" y="6987"/>
                  </a:cubicBezTo>
                  <a:cubicBezTo>
                    <a:pt x="10833" y="6987"/>
                    <a:pt x="10902" y="7008"/>
                    <a:pt x="10965" y="7058"/>
                  </a:cubicBezTo>
                  <a:cubicBezTo>
                    <a:pt x="11122" y="7184"/>
                    <a:pt x="11185" y="7373"/>
                    <a:pt x="11059" y="7531"/>
                  </a:cubicBezTo>
                  <a:lnTo>
                    <a:pt x="9389" y="9767"/>
                  </a:lnTo>
                  <a:cubicBezTo>
                    <a:pt x="9074" y="10209"/>
                    <a:pt x="8570" y="10492"/>
                    <a:pt x="8035" y="10492"/>
                  </a:cubicBezTo>
                  <a:lnTo>
                    <a:pt x="2773" y="10492"/>
                  </a:lnTo>
                  <a:lnTo>
                    <a:pt x="2773" y="7468"/>
                  </a:lnTo>
                  <a:lnTo>
                    <a:pt x="3025" y="7247"/>
                  </a:lnTo>
                  <a:cubicBezTo>
                    <a:pt x="3356" y="6964"/>
                    <a:pt x="3766" y="6822"/>
                    <a:pt x="4171" y="6822"/>
                  </a:cubicBezTo>
                  <a:close/>
                  <a:moveTo>
                    <a:pt x="1734" y="6932"/>
                  </a:moveTo>
                  <a:cubicBezTo>
                    <a:pt x="1923" y="6932"/>
                    <a:pt x="2080" y="7090"/>
                    <a:pt x="2080" y="7310"/>
                  </a:cubicBezTo>
                  <a:lnTo>
                    <a:pt x="2080" y="10807"/>
                  </a:lnTo>
                  <a:cubicBezTo>
                    <a:pt x="2080" y="10996"/>
                    <a:pt x="1923" y="11154"/>
                    <a:pt x="1734" y="11154"/>
                  </a:cubicBezTo>
                  <a:lnTo>
                    <a:pt x="662" y="11154"/>
                  </a:lnTo>
                  <a:lnTo>
                    <a:pt x="662" y="6932"/>
                  </a:lnTo>
                  <a:close/>
                  <a:moveTo>
                    <a:pt x="5924" y="1"/>
                  </a:moveTo>
                  <a:cubicBezTo>
                    <a:pt x="3844" y="1"/>
                    <a:pt x="2112" y="1734"/>
                    <a:pt x="2112" y="3845"/>
                  </a:cubicBezTo>
                  <a:cubicBezTo>
                    <a:pt x="2112" y="4790"/>
                    <a:pt x="2458" y="5672"/>
                    <a:pt x="3088" y="6396"/>
                  </a:cubicBezTo>
                  <a:cubicBezTo>
                    <a:pt x="2931" y="6459"/>
                    <a:pt x="2773" y="6585"/>
                    <a:pt x="2616" y="6711"/>
                  </a:cubicBezTo>
                  <a:cubicBezTo>
                    <a:pt x="2427" y="6428"/>
                    <a:pt x="2112" y="6270"/>
                    <a:pt x="1765" y="6270"/>
                  </a:cubicBezTo>
                  <a:lnTo>
                    <a:pt x="347" y="6270"/>
                  </a:lnTo>
                  <a:cubicBezTo>
                    <a:pt x="158" y="6270"/>
                    <a:pt x="1" y="6428"/>
                    <a:pt x="1" y="6585"/>
                  </a:cubicBezTo>
                  <a:lnTo>
                    <a:pt x="1" y="11469"/>
                  </a:lnTo>
                  <a:cubicBezTo>
                    <a:pt x="1" y="11658"/>
                    <a:pt x="158" y="11815"/>
                    <a:pt x="347" y="11815"/>
                  </a:cubicBezTo>
                  <a:lnTo>
                    <a:pt x="1765" y="11815"/>
                  </a:lnTo>
                  <a:cubicBezTo>
                    <a:pt x="2238" y="11815"/>
                    <a:pt x="2584" y="11563"/>
                    <a:pt x="2742" y="11122"/>
                  </a:cubicBezTo>
                  <a:lnTo>
                    <a:pt x="8035" y="11122"/>
                  </a:lnTo>
                  <a:cubicBezTo>
                    <a:pt x="8759" y="11122"/>
                    <a:pt x="9515" y="10776"/>
                    <a:pt x="9956" y="10146"/>
                  </a:cubicBezTo>
                  <a:lnTo>
                    <a:pt x="11595" y="7877"/>
                  </a:lnTo>
                  <a:cubicBezTo>
                    <a:pt x="11910" y="7468"/>
                    <a:pt x="11878" y="6838"/>
                    <a:pt x="11437" y="6459"/>
                  </a:cubicBezTo>
                  <a:cubicBezTo>
                    <a:pt x="11249" y="6301"/>
                    <a:pt x="11015" y="6221"/>
                    <a:pt x="10780" y="6221"/>
                  </a:cubicBezTo>
                  <a:cubicBezTo>
                    <a:pt x="10503" y="6221"/>
                    <a:pt x="10224" y="6332"/>
                    <a:pt x="10019" y="6554"/>
                  </a:cubicBezTo>
                  <a:lnTo>
                    <a:pt x="9011" y="7657"/>
                  </a:lnTo>
                  <a:cubicBezTo>
                    <a:pt x="8885" y="7247"/>
                    <a:pt x="8539" y="6932"/>
                    <a:pt x="8098" y="6932"/>
                  </a:cubicBezTo>
                  <a:cubicBezTo>
                    <a:pt x="8287" y="6838"/>
                    <a:pt x="8444" y="6680"/>
                    <a:pt x="8602" y="6522"/>
                  </a:cubicBezTo>
                  <a:cubicBezTo>
                    <a:pt x="9358" y="5798"/>
                    <a:pt x="9767" y="4821"/>
                    <a:pt x="9767" y="3845"/>
                  </a:cubicBezTo>
                  <a:cubicBezTo>
                    <a:pt x="9767" y="1734"/>
                    <a:pt x="8035" y="1"/>
                    <a:pt x="59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" name="Google Shape;11653;p78">
              <a:extLst>
                <a:ext uri="{FF2B5EF4-FFF2-40B4-BE49-F238E27FC236}">
                  <a16:creationId xmlns:a16="http://schemas.microsoft.com/office/drawing/2014/main" xmlns="" id="{DEDBA5B2-AB70-4584-8F09-161ED95FDEA9}"/>
                </a:ext>
              </a:extLst>
            </p:cNvPr>
            <p:cNvSpPr/>
            <p:nvPr/>
          </p:nvSpPr>
          <p:spPr>
            <a:xfrm>
              <a:off x="2629350" y="2353025"/>
              <a:ext cx="54350" cy="121300"/>
            </a:xfrm>
            <a:custGeom>
              <a:avLst/>
              <a:gdLst/>
              <a:ahLst/>
              <a:cxnLst/>
              <a:rect l="l" t="t" r="r" b="b"/>
              <a:pathLst>
                <a:path w="2174" h="4852" extrusionOk="0">
                  <a:moveTo>
                    <a:pt x="1071" y="0"/>
                  </a:moveTo>
                  <a:cubicBezTo>
                    <a:pt x="882" y="0"/>
                    <a:pt x="725" y="158"/>
                    <a:pt x="725" y="347"/>
                  </a:cubicBezTo>
                  <a:lnTo>
                    <a:pt x="725" y="756"/>
                  </a:lnTo>
                  <a:cubicBezTo>
                    <a:pt x="315" y="914"/>
                    <a:pt x="63" y="1292"/>
                    <a:pt x="63" y="1733"/>
                  </a:cubicBezTo>
                  <a:cubicBezTo>
                    <a:pt x="0" y="2332"/>
                    <a:pt x="473" y="2804"/>
                    <a:pt x="1071" y="2804"/>
                  </a:cubicBezTo>
                  <a:cubicBezTo>
                    <a:pt x="1260" y="2804"/>
                    <a:pt x="1418" y="2962"/>
                    <a:pt x="1418" y="3151"/>
                  </a:cubicBezTo>
                  <a:cubicBezTo>
                    <a:pt x="1418" y="3308"/>
                    <a:pt x="1355" y="3434"/>
                    <a:pt x="1229" y="3466"/>
                  </a:cubicBezTo>
                  <a:cubicBezTo>
                    <a:pt x="1185" y="3492"/>
                    <a:pt x="1140" y="3503"/>
                    <a:pt x="1093" y="3503"/>
                  </a:cubicBezTo>
                  <a:cubicBezTo>
                    <a:pt x="970" y="3503"/>
                    <a:pt x="839" y="3422"/>
                    <a:pt x="725" y="3308"/>
                  </a:cubicBezTo>
                  <a:cubicBezTo>
                    <a:pt x="662" y="3245"/>
                    <a:pt x="575" y="3214"/>
                    <a:pt x="488" y="3214"/>
                  </a:cubicBezTo>
                  <a:cubicBezTo>
                    <a:pt x="402" y="3214"/>
                    <a:pt x="315" y="3245"/>
                    <a:pt x="252" y="3308"/>
                  </a:cubicBezTo>
                  <a:cubicBezTo>
                    <a:pt x="126" y="3434"/>
                    <a:pt x="126" y="3655"/>
                    <a:pt x="252" y="3781"/>
                  </a:cubicBezTo>
                  <a:cubicBezTo>
                    <a:pt x="410" y="3938"/>
                    <a:pt x="567" y="4064"/>
                    <a:pt x="756" y="4096"/>
                  </a:cubicBezTo>
                  <a:lnTo>
                    <a:pt x="756" y="4505"/>
                  </a:lnTo>
                  <a:cubicBezTo>
                    <a:pt x="756" y="4694"/>
                    <a:pt x="914" y="4852"/>
                    <a:pt x="1103" y="4852"/>
                  </a:cubicBezTo>
                  <a:cubicBezTo>
                    <a:pt x="1323" y="4852"/>
                    <a:pt x="1481" y="4694"/>
                    <a:pt x="1481" y="4505"/>
                  </a:cubicBezTo>
                  <a:lnTo>
                    <a:pt x="1481" y="4096"/>
                  </a:lnTo>
                  <a:cubicBezTo>
                    <a:pt x="1481" y="4096"/>
                    <a:pt x="1512" y="4096"/>
                    <a:pt x="1512" y="4064"/>
                  </a:cubicBezTo>
                  <a:cubicBezTo>
                    <a:pt x="1890" y="3907"/>
                    <a:pt x="2142" y="3497"/>
                    <a:pt x="2142" y="3119"/>
                  </a:cubicBezTo>
                  <a:cubicBezTo>
                    <a:pt x="2142" y="2521"/>
                    <a:pt x="1670" y="2079"/>
                    <a:pt x="1103" y="2079"/>
                  </a:cubicBezTo>
                  <a:cubicBezTo>
                    <a:pt x="914" y="2079"/>
                    <a:pt x="756" y="1922"/>
                    <a:pt x="756" y="1733"/>
                  </a:cubicBezTo>
                  <a:cubicBezTo>
                    <a:pt x="756" y="1575"/>
                    <a:pt x="851" y="1449"/>
                    <a:pt x="1008" y="1418"/>
                  </a:cubicBezTo>
                  <a:cubicBezTo>
                    <a:pt x="1047" y="1405"/>
                    <a:pt x="1085" y="1399"/>
                    <a:pt x="1124" y="1399"/>
                  </a:cubicBezTo>
                  <a:cubicBezTo>
                    <a:pt x="1273" y="1399"/>
                    <a:pt x="1418" y="1494"/>
                    <a:pt x="1544" y="1670"/>
                  </a:cubicBezTo>
                  <a:cubicBezTo>
                    <a:pt x="1610" y="1753"/>
                    <a:pt x="1703" y="1792"/>
                    <a:pt x="1795" y="1792"/>
                  </a:cubicBezTo>
                  <a:cubicBezTo>
                    <a:pt x="1876" y="1792"/>
                    <a:pt x="1957" y="1761"/>
                    <a:pt x="2016" y="1701"/>
                  </a:cubicBezTo>
                  <a:cubicBezTo>
                    <a:pt x="2174" y="1575"/>
                    <a:pt x="2174" y="1323"/>
                    <a:pt x="2048" y="1229"/>
                  </a:cubicBezTo>
                  <a:cubicBezTo>
                    <a:pt x="1859" y="977"/>
                    <a:pt x="1670" y="819"/>
                    <a:pt x="1418" y="756"/>
                  </a:cubicBezTo>
                  <a:lnTo>
                    <a:pt x="1418" y="347"/>
                  </a:ln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05" name="Google Shape;11654;p78">
            <a:extLst>
              <a:ext uri="{FF2B5EF4-FFF2-40B4-BE49-F238E27FC236}">
                <a16:creationId xmlns:a16="http://schemas.microsoft.com/office/drawing/2014/main" xmlns="" id="{772779DC-FE1C-4DBB-BB62-8968BC62F928}"/>
              </a:ext>
            </a:extLst>
          </p:cNvPr>
          <p:cNvSpPr/>
          <p:nvPr userDrawn="1"/>
        </p:nvSpPr>
        <p:spPr>
          <a:xfrm>
            <a:off x="7074663" y="2425254"/>
            <a:ext cx="349457" cy="349427"/>
          </a:xfrm>
          <a:custGeom>
            <a:avLst/>
            <a:gdLst/>
            <a:ahLst/>
            <a:cxnLst/>
            <a:rect l="l" t="t" r="r" b="b"/>
            <a:pathLst>
              <a:path w="11847" h="11846" extrusionOk="0">
                <a:moveTo>
                  <a:pt x="10744" y="3718"/>
                </a:moveTo>
                <a:lnTo>
                  <a:pt x="10428" y="4348"/>
                </a:lnTo>
                <a:cubicBezTo>
                  <a:pt x="10397" y="4442"/>
                  <a:pt x="10397" y="4568"/>
                  <a:pt x="10428" y="4663"/>
                </a:cubicBezTo>
                <a:lnTo>
                  <a:pt x="10744" y="5293"/>
                </a:lnTo>
                <a:lnTo>
                  <a:pt x="9483" y="4915"/>
                </a:lnTo>
                <a:lnTo>
                  <a:pt x="9105" y="4505"/>
                </a:lnTo>
                <a:lnTo>
                  <a:pt x="9483" y="4127"/>
                </a:lnTo>
                <a:lnTo>
                  <a:pt x="10744" y="3718"/>
                </a:lnTo>
                <a:close/>
                <a:moveTo>
                  <a:pt x="4443" y="3497"/>
                </a:moveTo>
                <a:cubicBezTo>
                  <a:pt x="4884" y="3497"/>
                  <a:pt x="5262" y="3781"/>
                  <a:pt x="5419" y="4190"/>
                </a:cubicBezTo>
                <a:lnTo>
                  <a:pt x="4443" y="4190"/>
                </a:lnTo>
                <a:cubicBezTo>
                  <a:pt x="4253" y="4190"/>
                  <a:pt x="4096" y="4348"/>
                  <a:pt x="4096" y="4568"/>
                </a:cubicBezTo>
                <a:cubicBezTo>
                  <a:pt x="4096" y="4663"/>
                  <a:pt x="4253" y="4820"/>
                  <a:pt x="4443" y="4820"/>
                </a:cubicBezTo>
                <a:lnTo>
                  <a:pt x="5419" y="4820"/>
                </a:lnTo>
                <a:cubicBezTo>
                  <a:pt x="5262" y="5230"/>
                  <a:pt x="4915" y="5545"/>
                  <a:pt x="4443" y="5545"/>
                </a:cubicBezTo>
                <a:cubicBezTo>
                  <a:pt x="3844" y="5545"/>
                  <a:pt x="3434" y="5072"/>
                  <a:pt x="3434" y="4505"/>
                </a:cubicBezTo>
                <a:cubicBezTo>
                  <a:pt x="3434" y="3970"/>
                  <a:pt x="3907" y="3497"/>
                  <a:pt x="4443" y="3497"/>
                </a:cubicBezTo>
                <a:close/>
                <a:moveTo>
                  <a:pt x="4443" y="2080"/>
                </a:moveTo>
                <a:cubicBezTo>
                  <a:pt x="5671" y="2080"/>
                  <a:pt x="6679" y="2993"/>
                  <a:pt x="6837" y="4159"/>
                </a:cubicBezTo>
                <a:lnTo>
                  <a:pt x="6144" y="4159"/>
                </a:lnTo>
                <a:cubicBezTo>
                  <a:pt x="5986" y="3371"/>
                  <a:pt x="5262" y="2773"/>
                  <a:pt x="4443" y="2773"/>
                </a:cubicBezTo>
                <a:cubicBezTo>
                  <a:pt x="3497" y="2773"/>
                  <a:pt x="2710" y="3560"/>
                  <a:pt x="2710" y="4505"/>
                </a:cubicBezTo>
                <a:cubicBezTo>
                  <a:pt x="2710" y="5451"/>
                  <a:pt x="3497" y="6238"/>
                  <a:pt x="4443" y="6238"/>
                </a:cubicBezTo>
                <a:cubicBezTo>
                  <a:pt x="5262" y="6238"/>
                  <a:pt x="5986" y="5671"/>
                  <a:pt x="6144" y="4883"/>
                </a:cubicBezTo>
                <a:lnTo>
                  <a:pt x="6837" y="4883"/>
                </a:lnTo>
                <a:cubicBezTo>
                  <a:pt x="6679" y="6049"/>
                  <a:pt x="5671" y="6963"/>
                  <a:pt x="4443" y="6963"/>
                </a:cubicBezTo>
                <a:cubicBezTo>
                  <a:pt x="3119" y="6963"/>
                  <a:pt x="2017" y="5860"/>
                  <a:pt x="2017" y="4505"/>
                </a:cubicBezTo>
                <a:cubicBezTo>
                  <a:pt x="2017" y="3182"/>
                  <a:pt x="3119" y="2080"/>
                  <a:pt x="4443" y="2080"/>
                </a:cubicBezTo>
                <a:close/>
                <a:moveTo>
                  <a:pt x="4474" y="662"/>
                </a:moveTo>
                <a:cubicBezTo>
                  <a:pt x="6459" y="662"/>
                  <a:pt x="8097" y="2206"/>
                  <a:pt x="8255" y="4127"/>
                </a:cubicBezTo>
                <a:lnTo>
                  <a:pt x="7562" y="4127"/>
                </a:lnTo>
                <a:cubicBezTo>
                  <a:pt x="7372" y="2584"/>
                  <a:pt x="6049" y="1355"/>
                  <a:pt x="4443" y="1355"/>
                </a:cubicBezTo>
                <a:cubicBezTo>
                  <a:pt x="2710" y="1355"/>
                  <a:pt x="1324" y="2773"/>
                  <a:pt x="1324" y="4474"/>
                </a:cubicBezTo>
                <a:cubicBezTo>
                  <a:pt x="1324" y="6175"/>
                  <a:pt x="2741" y="7593"/>
                  <a:pt x="4443" y="7593"/>
                </a:cubicBezTo>
                <a:cubicBezTo>
                  <a:pt x="6049" y="7593"/>
                  <a:pt x="7372" y="6364"/>
                  <a:pt x="7562" y="4820"/>
                </a:cubicBezTo>
                <a:lnTo>
                  <a:pt x="8255" y="4820"/>
                </a:lnTo>
                <a:cubicBezTo>
                  <a:pt x="8097" y="6774"/>
                  <a:pt x="6459" y="8286"/>
                  <a:pt x="4474" y="8286"/>
                </a:cubicBezTo>
                <a:cubicBezTo>
                  <a:pt x="2395" y="8286"/>
                  <a:pt x="662" y="6616"/>
                  <a:pt x="662" y="4474"/>
                </a:cubicBezTo>
                <a:cubicBezTo>
                  <a:pt x="662" y="2363"/>
                  <a:pt x="2363" y="662"/>
                  <a:pt x="4474" y="662"/>
                </a:cubicBezTo>
                <a:close/>
                <a:moveTo>
                  <a:pt x="5734" y="8822"/>
                </a:moveTo>
                <a:lnTo>
                  <a:pt x="6049" y="9767"/>
                </a:lnTo>
                <a:lnTo>
                  <a:pt x="2836" y="9767"/>
                </a:lnTo>
                <a:lnTo>
                  <a:pt x="3151" y="8822"/>
                </a:lnTo>
                <a:cubicBezTo>
                  <a:pt x="3529" y="8916"/>
                  <a:pt x="4001" y="9011"/>
                  <a:pt x="4443" y="9011"/>
                </a:cubicBezTo>
                <a:cubicBezTo>
                  <a:pt x="4884" y="9011"/>
                  <a:pt x="5356" y="8916"/>
                  <a:pt x="5734" y="8822"/>
                </a:cubicBezTo>
                <a:close/>
                <a:moveTo>
                  <a:pt x="6522" y="10428"/>
                </a:moveTo>
                <a:cubicBezTo>
                  <a:pt x="6963" y="10428"/>
                  <a:pt x="7372" y="10680"/>
                  <a:pt x="7530" y="11121"/>
                </a:cubicBezTo>
                <a:lnTo>
                  <a:pt x="1418" y="11121"/>
                </a:lnTo>
                <a:cubicBezTo>
                  <a:pt x="1576" y="10743"/>
                  <a:pt x="1922" y="10428"/>
                  <a:pt x="2395" y="10428"/>
                </a:cubicBezTo>
                <a:close/>
                <a:moveTo>
                  <a:pt x="4474" y="0"/>
                </a:moveTo>
                <a:cubicBezTo>
                  <a:pt x="1985" y="0"/>
                  <a:pt x="0" y="1985"/>
                  <a:pt x="0" y="4474"/>
                </a:cubicBezTo>
                <a:cubicBezTo>
                  <a:pt x="0" y="6238"/>
                  <a:pt x="1040" y="7813"/>
                  <a:pt x="2552" y="8538"/>
                </a:cubicBezTo>
                <a:lnTo>
                  <a:pt x="2143" y="9767"/>
                </a:lnTo>
                <a:cubicBezTo>
                  <a:pt x="1324" y="9861"/>
                  <a:pt x="693" y="10586"/>
                  <a:pt x="693" y="11499"/>
                </a:cubicBezTo>
                <a:cubicBezTo>
                  <a:pt x="693" y="11688"/>
                  <a:pt x="851" y="11846"/>
                  <a:pt x="1040" y="11846"/>
                </a:cubicBezTo>
                <a:lnTo>
                  <a:pt x="7971" y="11846"/>
                </a:lnTo>
                <a:cubicBezTo>
                  <a:pt x="8192" y="11846"/>
                  <a:pt x="8349" y="11688"/>
                  <a:pt x="8349" y="11499"/>
                </a:cubicBezTo>
                <a:cubicBezTo>
                  <a:pt x="8349" y="10617"/>
                  <a:pt x="7719" y="9924"/>
                  <a:pt x="6900" y="9767"/>
                </a:cubicBezTo>
                <a:lnTo>
                  <a:pt x="6490" y="8538"/>
                </a:lnTo>
                <a:cubicBezTo>
                  <a:pt x="7782" y="7908"/>
                  <a:pt x="8727" y="6679"/>
                  <a:pt x="8979" y="5230"/>
                </a:cubicBezTo>
                <a:lnTo>
                  <a:pt x="9137" y="5388"/>
                </a:lnTo>
                <a:cubicBezTo>
                  <a:pt x="9168" y="5419"/>
                  <a:pt x="9200" y="5451"/>
                  <a:pt x="9263" y="5451"/>
                </a:cubicBezTo>
                <a:lnTo>
                  <a:pt x="11374" y="6175"/>
                </a:lnTo>
                <a:cubicBezTo>
                  <a:pt x="11403" y="6183"/>
                  <a:pt x="11435" y="6186"/>
                  <a:pt x="11466" y="6186"/>
                </a:cubicBezTo>
                <a:cubicBezTo>
                  <a:pt x="11569" y="6186"/>
                  <a:pt x="11672" y="6145"/>
                  <a:pt x="11720" y="6049"/>
                </a:cubicBezTo>
                <a:cubicBezTo>
                  <a:pt x="11815" y="5923"/>
                  <a:pt x="11846" y="5766"/>
                  <a:pt x="11783" y="5671"/>
                </a:cubicBezTo>
                <a:lnTo>
                  <a:pt x="11153" y="4442"/>
                </a:lnTo>
                <a:lnTo>
                  <a:pt x="11783" y="3214"/>
                </a:lnTo>
                <a:cubicBezTo>
                  <a:pt x="11815" y="3151"/>
                  <a:pt x="11783" y="2993"/>
                  <a:pt x="11689" y="2899"/>
                </a:cubicBezTo>
                <a:cubicBezTo>
                  <a:pt x="11641" y="2802"/>
                  <a:pt x="11519" y="2761"/>
                  <a:pt x="11422" y="2761"/>
                </a:cubicBezTo>
                <a:cubicBezTo>
                  <a:pt x="11392" y="2761"/>
                  <a:pt x="11364" y="2765"/>
                  <a:pt x="11342" y="2773"/>
                </a:cubicBezTo>
                <a:lnTo>
                  <a:pt x="9200" y="3497"/>
                </a:lnTo>
                <a:cubicBezTo>
                  <a:pt x="9168" y="3497"/>
                  <a:pt x="9105" y="3529"/>
                  <a:pt x="9105" y="3560"/>
                </a:cubicBezTo>
                <a:lnTo>
                  <a:pt x="8916" y="3718"/>
                </a:lnTo>
                <a:cubicBezTo>
                  <a:pt x="8570" y="1607"/>
                  <a:pt x="6742" y="0"/>
                  <a:pt x="447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06" name="Google Shape;11655;p78">
            <a:extLst>
              <a:ext uri="{FF2B5EF4-FFF2-40B4-BE49-F238E27FC236}">
                <a16:creationId xmlns:a16="http://schemas.microsoft.com/office/drawing/2014/main" xmlns="" id="{F0680FF5-676F-4F4E-B5C3-DD1C254D2C97}"/>
              </a:ext>
            </a:extLst>
          </p:cNvPr>
          <p:cNvGrpSpPr/>
          <p:nvPr userDrawn="1"/>
        </p:nvGrpSpPr>
        <p:grpSpPr>
          <a:xfrm>
            <a:off x="5747373" y="2897978"/>
            <a:ext cx="347599" cy="348513"/>
            <a:chOff x="4321150" y="1946600"/>
            <a:chExt cx="294600" cy="295375"/>
          </a:xfrm>
        </p:grpSpPr>
        <p:sp>
          <p:nvSpPr>
            <p:cNvPr id="507" name="Google Shape;11656;p78">
              <a:extLst>
                <a:ext uri="{FF2B5EF4-FFF2-40B4-BE49-F238E27FC236}">
                  <a16:creationId xmlns:a16="http://schemas.microsoft.com/office/drawing/2014/main" xmlns="" id="{BB892BBE-981A-462C-BC23-D826B9139D26}"/>
                </a:ext>
              </a:extLst>
            </p:cNvPr>
            <p:cNvSpPr/>
            <p:nvPr/>
          </p:nvSpPr>
          <p:spPr>
            <a:xfrm>
              <a:off x="4321150" y="1946600"/>
              <a:ext cx="294600" cy="295375"/>
            </a:xfrm>
            <a:custGeom>
              <a:avLst/>
              <a:gdLst/>
              <a:ahLst/>
              <a:cxnLst/>
              <a:rect l="l" t="t" r="r" b="b"/>
              <a:pathLst>
                <a:path w="11784" h="11815" extrusionOk="0">
                  <a:moveTo>
                    <a:pt x="9043" y="662"/>
                  </a:moveTo>
                  <a:lnTo>
                    <a:pt x="9043" y="2080"/>
                  </a:lnTo>
                  <a:lnTo>
                    <a:pt x="2742" y="2080"/>
                  </a:lnTo>
                  <a:lnTo>
                    <a:pt x="2742" y="662"/>
                  </a:lnTo>
                  <a:close/>
                  <a:moveTo>
                    <a:pt x="10775" y="2742"/>
                  </a:moveTo>
                  <a:cubicBezTo>
                    <a:pt x="10996" y="2742"/>
                    <a:pt x="11153" y="2899"/>
                    <a:pt x="11153" y="3120"/>
                  </a:cubicBezTo>
                  <a:lnTo>
                    <a:pt x="11153" y="6554"/>
                  </a:lnTo>
                  <a:cubicBezTo>
                    <a:pt x="11153" y="6774"/>
                    <a:pt x="10996" y="6932"/>
                    <a:pt x="10775" y="6932"/>
                  </a:cubicBezTo>
                  <a:lnTo>
                    <a:pt x="9767" y="6932"/>
                  </a:lnTo>
                  <a:lnTo>
                    <a:pt x="9767" y="4474"/>
                  </a:lnTo>
                  <a:cubicBezTo>
                    <a:pt x="9767" y="4285"/>
                    <a:pt x="9610" y="4128"/>
                    <a:pt x="9421" y="4128"/>
                  </a:cubicBezTo>
                  <a:lnTo>
                    <a:pt x="2427" y="4128"/>
                  </a:lnTo>
                  <a:cubicBezTo>
                    <a:pt x="2238" y="4128"/>
                    <a:pt x="2080" y="4285"/>
                    <a:pt x="2080" y="4474"/>
                  </a:cubicBezTo>
                  <a:lnTo>
                    <a:pt x="2080" y="6932"/>
                  </a:lnTo>
                  <a:lnTo>
                    <a:pt x="1009" y="6932"/>
                  </a:lnTo>
                  <a:cubicBezTo>
                    <a:pt x="820" y="6932"/>
                    <a:pt x="662" y="6774"/>
                    <a:pt x="662" y="6554"/>
                  </a:cubicBezTo>
                  <a:lnTo>
                    <a:pt x="662" y="3120"/>
                  </a:lnTo>
                  <a:cubicBezTo>
                    <a:pt x="662" y="2899"/>
                    <a:pt x="820" y="2742"/>
                    <a:pt x="1009" y="2742"/>
                  </a:cubicBezTo>
                  <a:close/>
                  <a:moveTo>
                    <a:pt x="9011" y="4821"/>
                  </a:moveTo>
                  <a:lnTo>
                    <a:pt x="9011" y="11090"/>
                  </a:lnTo>
                  <a:lnTo>
                    <a:pt x="2710" y="11090"/>
                  </a:lnTo>
                  <a:lnTo>
                    <a:pt x="2710" y="4821"/>
                  </a:lnTo>
                  <a:close/>
                  <a:moveTo>
                    <a:pt x="2395" y="1"/>
                  </a:moveTo>
                  <a:cubicBezTo>
                    <a:pt x="2206" y="1"/>
                    <a:pt x="2049" y="158"/>
                    <a:pt x="2049" y="347"/>
                  </a:cubicBezTo>
                  <a:lnTo>
                    <a:pt x="2049" y="2112"/>
                  </a:lnTo>
                  <a:lnTo>
                    <a:pt x="1009" y="2112"/>
                  </a:lnTo>
                  <a:cubicBezTo>
                    <a:pt x="442" y="2112"/>
                    <a:pt x="1" y="2584"/>
                    <a:pt x="1" y="3151"/>
                  </a:cubicBezTo>
                  <a:lnTo>
                    <a:pt x="1" y="6617"/>
                  </a:lnTo>
                  <a:cubicBezTo>
                    <a:pt x="1" y="7215"/>
                    <a:pt x="473" y="7625"/>
                    <a:pt x="1009" y="7625"/>
                  </a:cubicBezTo>
                  <a:lnTo>
                    <a:pt x="2049" y="7625"/>
                  </a:lnTo>
                  <a:lnTo>
                    <a:pt x="2049" y="11468"/>
                  </a:lnTo>
                  <a:cubicBezTo>
                    <a:pt x="2049" y="11657"/>
                    <a:pt x="2206" y="11815"/>
                    <a:pt x="2395" y="11815"/>
                  </a:cubicBezTo>
                  <a:lnTo>
                    <a:pt x="9358" y="11815"/>
                  </a:lnTo>
                  <a:cubicBezTo>
                    <a:pt x="9578" y="11815"/>
                    <a:pt x="9736" y="11657"/>
                    <a:pt x="9736" y="11468"/>
                  </a:cubicBezTo>
                  <a:lnTo>
                    <a:pt x="9736" y="7625"/>
                  </a:lnTo>
                  <a:lnTo>
                    <a:pt x="10744" y="7625"/>
                  </a:lnTo>
                  <a:cubicBezTo>
                    <a:pt x="11343" y="7625"/>
                    <a:pt x="11784" y="7152"/>
                    <a:pt x="11784" y="6617"/>
                  </a:cubicBezTo>
                  <a:lnTo>
                    <a:pt x="11784" y="3151"/>
                  </a:lnTo>
                  <a:cubicBezTo>
                    <a:pt x="11784" y="2553"/>
                    <a:pt x="11311" y="2112"/>
                    <a:pt x="10744" y="2112"/>
                  </a:cubicBezTo>
                  <a:lnTo>
                    <a:pt x="9736" y="2112"/>
                  </a:lnTo>
                  <a:lnTo>
                    <a:pt x="9736" y="347"/>
                  </a:lnTo>
                  <a:cubicBezTo>
                    <a:pt x="9736" y="158"/>
                    <a:pt x="9578" y="1"/>
                    <a:pt x="93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8" name="Google Shape;11657;p78">
              <a:extLst>
                <a:ext uri="{FF2B5EF4-FFF2-40B4-BE49-F238E27FC236}">
                  <a16:creationId xmlns:a16="http://schemas.microsoft.com/office/drawing/2014/main" xmlns="" id="{1E14CCE0-3B26-4756-AAF0-EE7E0A4DC2B5}"/>
                </a:ext>
              </a:extLst>
            </p:cNvPr>
            <p:cNvSpPr/>
            <p:nvPr/>
          </p:nvSpPr>
          <p:spPr>
            <a:xfrm>
              <a:off x="4564525" y="203167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599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78"/>
                  </a:cubicBezTo>
                  <a:cubicBezTo>
                    <a:pt x="694" y="189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9" name="Google Shape;11658;p78">
              <a:extLst>
                <a:ext uri="{FF2B5EF4-FFF2-40B4-BE49-F238E27FC236}">
                  <a16:creationId xmlns:a16="http://schemas.microsoft.com/office/drawing/2014/main" xmlns="" id="{81A2D93D-F572-4907-B1D9-1D792B735B84}"/>
                </a:ext>
              </a:extLst>
            </p:cNvPr>
            <p:cNvSpPr/>
            <p:nvPr/>
          </p:nvSpPr>
          <p:spPr>
            <a:xfrm>
              <a:off x="4414100" y="2084450"/>
              <a:ext cx="106350" cy="122100"/>
            </a:xfrm>
            <a:custGeom>
              <a:avLst/>
              <a:gdLst/>
              <a:ahLst/>
              <a:cxnLst/>
              <a:rect l="l" t="t" r="r" b="b"/>
              <a:pathLst>
                <a:path w="4254" h="4884" extrusionOk="0">
                  <a:moveTo>
                    <a:pt x="2174" y="693"/>
                  </a:moveTo>
                  <a:cubicBezTo>
                    <a:pt x="2584" y="693"/>
                    <a:pt x="2899" y="1008"/>
                    <a:pt x="2899" y="1418"/>
                  </a:cubicBezTo>
                  <a:cubicBezTo>
                    <a:pt x="2899" y="1796"/>
                    <a:pt x="2584" y="2111"/>
                    <a:pt x="2174" y="2111"/>
                  </a:cubicBezTo>
                  <a:cubicBezTo>
                    <a:pt x="1796" y="2111"/>
                    <a:pt x="1481" y="1796"/>
                    <a:pt x="1481" y="1418"/>
                  </a:cubicBezTo>
                  <a:cubicBezTo>
                    <a:pt x="1481" y="1008"/>
                    <a:pt x="1796" y="693"/>
                    <a:pt x="2174" y="693"/>
                  </a:cubicBezTo>
                  <a:close/>
                  <a:moveTo>
                    <a:pt x="2174" y="2804"/>
                  </a:moveTo>
                  <a:cubicBezTo>
                    <a:pt x="2930" y="2804"/>
                    <a:pt x="3592" y="3403"/>
                    <a:pt x="3592" y="4190"/>
                  </a:cubicBezTo>
                  <a:lnTo>
                    <a:pt x="756" y="4190"/>
                  </a:lnTo>
                  <a:cubicBezTo>
                    <a:pt x="756" y="3403"/>
                    <a:pt x="1387" y="2804"/>
                    <a:pt x="2174" y="2804"/>
                  </a:cubicBezTo>
                  <a:close/>
                  <a:moveTo>
                    <a:pt x="2143" y="0"/>
                  </a:moveTo>
                  <a:cubicBezTo>
                    <a:pt x="1387" y="0"/>
                    <a:pt x="725" y="630"/>
                    <a:pt x="725" y="1386"/>
                  </a:cubicBezTo>
                  <a:cubicBezTo>
                    <a:pt x="725" y="1733"/>
                    <a:pt x="882" y="2079"/>
                    <a:pt x="1103" y="2331"/>
                  </a:cubicBezTo>
                  <a:cubicBezTo>
                    <a:pt x="473" y="2678"/>
                    <a:pt x="0" y="3340"/>
                    <a:pt x="0" y="4159"/>
                  </a:cubicBezTo>
                  <a:lnTo>
                    <a:pt x="0" y="4537"/>
                  </a:lnTo>
                  <a:cubicBezTo>
                    <a:pt x="63" y="4726"/>
                    <a:pt x="221" y="4883"/>
                    <a:pt x="410" y="4883"/>
                  </a:cubicBezTo>
                  <a:lnTo>
                    <a:pt x="3907" y="4883"/>
                  </a:lnTo>
                  <a:cubicBezTo>
                    <a:pt x="4127" y="4883"/>
                    <a:pt x="4253" y="4726"/>
                    <a:pt x="4253" y="4537"/>
                  </a:cubicBezTo>
                  <a:lnTo>
                    <a:pt x="4253" y="4159"/>
                  </a:lnTo>
                  <a:cubicBezTo>
                    <a:pt x="4253" y="3371"/>
                    <a:pt x="3844" y="2709"/>
                    <a:pt x="3151" y="2331"/>
                  </a:cubicBezTo>
                  <a:cubicBezTo>
                    <a:pt x="3403" y="2048"/>
                    <a:pt x="3560" y="1733"/>
                    <a:pt x="3560" y="1386"/>
                  </a:cubicBezTo>
                  <a:cubicBezTo>
                    <a:pt x="3560" y="599"/>
                    <a:pt x="2930" y="0"/>
                    <a:pt x="21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10" name="Google Shape;11659;p78">
            <a:extLst>
              <a:ext uri="{FF2B5EF4-FFF2-40B4-BE49-F238E27FC236}">
                <a16:creationId xmlns:a16="http://schemas.microsoft.com/office/drawing/2014/main" xmlns="" id="{A9EFFA98-CFA0-4B9F-9C3E-955D39AE45E2}"/>
              </a:ext>
            </a:extLst>
          </p:cNvPr>
          <p:cNvSpPr/>
          <p:nvPr userDrawn="1"/>
        </p:nvSpPr>
        <p:spPr>
          <a:xfrm>
            <a:off x="5744000" y="3398060"/>
            <a:ext cx="354117" cy="326242"/>
          </a:xfrm>
          <a:custGeom>
            <a:avLst/>
            <a:gdLst/>
            <a:ahLst/>
            <a:cxnLst/>
            <a:rect l="l" t="t" r="r" b="b"/>
            <a:pathLst>
              <a:path w="12005" h="11060" extrusionOk="0">
                <a:moveTo>
                  <a:pt x="2049" y="2049"/>
                </a:moveTo>
                <a:cubicBezTo>
                  <a:pt x="2238" y="2049"/>
                  <a:pt x="2395" y="2206"/>
                  <a:pt x="2395" y="2395"/>
                </a:cubicBezTo>
                <a:cubicBezTo>
                  <a:pt x="2395" y="2584"/>
                  <a:pt x="2238" y="2742"/>
                  <a:pt x="2049" y="2742"/>
                </a:cubicBezTo>
                <a:cubicBezTo>
                  <a:pt x="1860" y="2742"/>
                  <a:pt x="1702" y="2584"/>
                  <a:pt x="1702" y="2395"/>
                </a:cubicBezTo>
                <a:cubicBezTo>
                  <a:pt x="1734" y="2206"/>
                  <a:pt x="1860" y="2049"/>
                  <a:pt x="2049" y="2049"/>
                </a:cubicBezTo>
                <a:close/>
                <a:moveTo>
                  <a:pt x="9736" y="2049"/>
                </a:moveTo>
                <a:cubicBezTo>
                  <a:pt x="9925" y="2049"/>
                  <a:pt x="10082" y="2206"/>
                  <a:pt x="10082" y="2395"/>
                </a:cubicBezTo>
                <a:cubicBezTo>
                  <a:pt x="10082" y="2584"/>
                  <a:pt x="9925" y="2742"/>
                  <a:pt x="9736" y="2742"/>
                </a:cubicBezTo>
                <a:cubicBezTo>
                  <a:pt x="9515" y="2742"/>
                  <a:pt x="9358" y="2584"/>
                  <a:pt x="9358" y="2395"/>
                </a:cubicBezTo>
                <a:cubicBezTo>
                  <a:pt x="9358" y="2206"/>
                  <a:pt x="9515" y="2049"/>
                  <a:pt x="9736" y="2049"/>
                </a:cubicBezTo>
                <a:close/>
                <a:moveTo>
                  <a:pt x="2049" y="3719"/>
                </a:moveTo>
                <a:lnTo>
                  <a:pt x="3151" y="5514"/>
                </a:lnTo>
                <a:lnTo>
                  <a:pt x="946" y="5514"/>
                </a:lnTo>
                <a:lnTo>
                  <a:pt x="2049" y="3719"/>
                </a:lnTo>
                <a:close/>
                <a:moveTo>
                  <a:pt x="9736" y="3719"/>
                </a:moveTo>
                <a:lnTo>
                  <a:pt x="10838" y="5514"/>
                </a:lnTo>
                <a:lnTo>
                  <a:pt x="8633" y="5514"/>
                </a:lnTo>
                <a:lnTo>
                  <a:pt x="9736" y="3719"/>
                </a:lnTo>
                <a:close/>
                <a:moveTo>
                  <a:pt x="3435" y="6207"/>
                </a:moveTo>
                <a:cubicBezTo>
                  <a:pt x="3466" y="6964"/>
                  <a:pt x="2836" y="7594"/>
                  <a:pt x="2049" y="7594"/>
                </a:cubicBezTo>
                <a:cubicBezTo>
                  <a:pt x="1292" y="7594"/>
                  <a:pt x="662" y="6964"/>
                  <a:pt x="662" y="6207"/>
                </a:cubicBezTo>
                <a:close/>
                <a:moveTo>
                  <a:pt x="11090" y="6207"/>
                </a:moveTo>
                <a:cubicBezTo>
                  <a:pt x="11090" y="6964"/>
                  <a:pt x="10460" y="7594"/>
                  <a:pt x="9736" y="7594"/>
                </a:cubicBezTo>
                <a:cubicBezTo>
                  <a:pt x="8980" y="7594"/>
                  <a:pt x="8350" y="6964"/>
                  <a:pt x="8350" y="6207"/>
                </a:cubicBezTo>
                <a:close/>
                <a:moveTo>
                  <a:pt x="5892" y="663"/>
                </a:moveTo>
                <a:cubicBezTo>
                  <a:pt x="6113" y="663"/>
                  <a:pt x="6270" y="820"/>
                  <a:pt x="6270" y="1009"/>
                </a:cubicBezTo>
                <a:lnTo>
                  <a:pt x="6270" y="8980"/>
                </a:lnTo>
                <a:lnTo>
                  <a:pt x="5546" y="8980"/>
                </a:lnTo>
                <a:lnTo>
                  <a:pt x="5546" y="1009"/>
                </a:lnTo>
                <a:cubicBezTo>
                  <a:pt x="5546" y="820"/>
                  <a:pt x="5703" y="663"/>
                  <a:pt x="5892" y="663"/>
                </a:cubicBezTo>
                <a:close/>
                <a:moveTo>
                  <a:pt x="8003" y="9673"/>
                </a:moveTo>
                <a:cubicBezTo>
                  <a:pt x="8192" y="9673"/>
                  <a:pt x="8350" y="9830"/>
                  <a:pt x="8350" y="10020"/>
                </a:cubicBezTo>
                <a:lnTo>
                  <a:pt x="8350" y="10398"/>
                </a:lnTo>
                <a:lnTo>
                  <a:pt x="3466" y="10398"/>
                </a:lnTo>
                <a:lnTo>
                  <a:pt x="3466" y="10020"/>
                </a:lnTo>
                <a:cubicBezTo>
                  <a:pt x="3466" y="9830"/>
                  <a:pt x="3624" y="9673"/>
                  <a:pt x="3813" y="9673"/>
                </a:cubicBezTo>
                <a:close/>
                <a:moveTo>
                  <a:pt x="5955" y="1"/>
                </a:moveTo>
                <a:cubicBezTo>
                  <a:pt x="5357" y="1"/>
                  <a:pt x="4916" y="474"/>
                  <a:pt x="4916" y="1009"/>
                </a:cubicBezTo>
                <a:lnTo>
                  <a:pt x="4916" y="1167"/>
                </a:lnTo>
                <a:cubicBezTo>
                  <a:pt x="3970" y="1671"/>
                  <a:pt x="3655" y="1891"/>
                  <a:pt x="3057" y="1954"/>
                </a:cubicBezTo>
                <a:cubicBezTo>
                  <a:pt x="2899" y="1608"/>
                  <a:pt x="2553" y="1324"/>
                  <a:pt x="2112" y="1324"/>
                </a:cubicBezTo>
                <a:cubicBezTo>
                  <a:pt x="1734" y="1324"/>
                  <a:pt x="1387" y="1576"/>
                  <a:pt x="1166" y="1923"/>
                </a:cubicBezTo>
                <a:cubicBezTo>
                  <a:pt x="946" y="1891"/>
                  <a:pt x="694" y="1797"/>
                  <a:pt x="505" y="1734"/>
                </a:cubicBezTo>
                <a:cubicBezTo>
                  <a:pt x="454" y="1708"/>
                  <a:pt x="404" y="1697"/>
                  <a:pt x="355" y="1697"/>
                </a:cubicBezTo>
                <a:cubicBezTo>
                  <a:pt x="224" y="1697"/>
                  <a:pt x="110" y="1784"/>
                  <a:pt x="64" y="1923"/>
                </a:cubicBezTo>
                <a:cubicBezTo>
                  <a:pt x="1" y="2112"/>
                  <a:pt x="64" y="2301"/>
                  <a:pt x="284" y="2364"/>
                </a:cubicBezTo>
                <a:cubicBezTo>
                  <a:pt x="536" y="2458"/>
                  <a:pt x="820" y="2553"/>
                  <a:pt x="1135" y="2616"/>
                </a:cubicBezTo>
                <a:cubicBezTo>
                  <a:pt x="1229" y="2899"/>
                  <a:pt x="1387" y="3151"/>
                  <a:pt x="1607" y="3277"/>
                </a:cubicBezTo>
                <a:lnTo>
                  <a:pt x="127" y="5703"/>
                </a:lnTo>
                <a:cubicBezTo>
                  <a:pt x="64" y="5735"/>
                  <a:pt x="64" y="5829"/>
                  <a:pt x="64" y="5892"/>
                </a:cubicBezTo>
                <a:lnTo>
                  <a:pt x="64" y="6239"/>
                </a:lnTo>
                <a:cubicBezTo>
                  <a:pt x="64" y="7405"/>
                  <a:pt x="1009" y="8350"/>
                  <a:pt x="2175" y="8350"/>
                </a:cubicBezTo>
                <a:cubicBezTo>
                  <a:pt x="3309" y="8350"/>
                  <a:pt x="4254" y="7405"/>
                  <a:pt x="4254" y="6239"/>
                </a:cubicBezTo>
                <a:lnTo>
                  <a:pt x="4254" y="5892"/>
                </a:lnTo>
                <a:cubicBezTo>
                  <a:pt x="4254" y="5829"/>
                  <a:pt x="4254" y="5766"/>
                  <a:pt x="4222" y="5703"/>
                </a:cubicBezTo>
                <a:lnTo>
                  <a:pt x="2710" y="3277"/>
                </a:lnTo>
                <a:cubicBezTo>
                  <a:pt x="2962" y="3183"/>
                  <a:pt x="3120" y="2931"/>
                  <a:pt x="3183" y="2647"/>
                </a:cubicBezTo>
                <a:cubicBezTo>
                  <a:pt x="3844" y="2553"/>
                  <a:pt x="4222" y="2332"/>
                  <a:pt x="4947" y="1954"/>
                </a:cubicBezTo>
                <a:lnTo>
                  <a:pt x="4947" y="8980"/>
                </a:lnTo>
                <a:lnTo>
                  <a:pt x="3939" y="8980"/>
                </a:lnTo>
                <a:cubicBezTo>
                  <a:pt x="3340" y="8980"/>
                  <a:pt x="2899" y="9421"/>
                  <a:pt x="2899" y="9988"/>
                </a:cubicBezTo>
                <a:lnTo>
                  <a:pt x="2899" y="10713"/>
                </a:lnTo>
                <a:cubicBezTo>
                  <a:pt x="2899" y="10902"/>
                  <a:pt x="3057" y="11059"/>
                  <a:pt x="3246" y="11059"/>
                </a:cubicBezTo>
                <a:lnTo>
                  <a:pt x="8822" y="11059"/>
                </a:lnTo>
                <a:cubicBezTo>
                  <a:pt x="9011" y="11059"/>
                  <a:pt x="9169" y="10902"/>
                  <a:pt x="9169" y="10713"/>
                </a:cubicBezTo>
                <a:lnTo>
                  <a:pt x="9169" y="9988"/>
                </a:lnTo>
                <a:cubicBezTo>
                  <a:pt x="9169" y="9389"/>
                  <a:pt x="8696" y="8980"/>
                  <a:pt x="8129" y="8980"/>
                </a:cubicBezTo>
                <a:lnTo>
                  <a:pt x="7089" y="8980"/>
                </a:lnTo>
                <a:lnTo>
                  <a:pt x="7089" y="1954"/>
                </a:lnTo>
                <a:cubicBezTo>
                  <a:pt x="7814" y="2332"/>
                  <a:pt x="8224" y="2553"/>
                  <a:pt x="8885" y="2647"/>
                </a:cubicBezTo>
                <a:cubicBezTo>
                  <a:pt x="8980" y="2931"/>
                  <a:pt x="9137" y="3120"/>
                  <a:pt x="9358" y="3277"/>
                </a:cubicBezTo>
                <a:lnTo>
                  <a:pt x="7877" y="5703"/>
                </a:lnTo>
                <a:cubicBezTo>
                  <a:pt x="7814" y="5735"/>
                  <a:pt x="7814" y="5829"/>
                  <a:pt x="7814" y="5892"/>
                </a:cubicBezTo>
                <a:lnTo>
                  <a:pt x="7814" y="6239"/>
                </a:lnTo>
                <a:cubicBezTo>
                  <a:pt x="7814" y="7405"/>
                  <a:pt x="8759" y="8350"/>
                  <a:pt x="9925" y="8350"/>
                </a:cubicBezTo>
                <a:cubicBezTo>
                  <a:pt x="11059" y="8350"/>
                  <a:pt x="12004" y="7405"/>
                  <a:pt x="12004" y="6239"/>
                </a:cubicBezTo>
                <a:lnTo>
                  <a:pt x="12004" y="5892"/>
                </a:lnTo>
                <a:cubicBezTo>
                  <a:pt x="12004" y="5829"/>
                  <a:pt x="12004" y="5766"/>
                  <a:pt x="11973" y="5703"/>
                </a:cubicBezTo>
                <a:lnTo>
                  <a:pt x="10460" y="3277"/>
                </a:lnTo>
                <a:cubicBezTo>
                  <a:pt x="10523" y="3151"/>
                  <a:pt x="10681" y="2899"/>
                  <a:pt x="10744" y="2616"/>
                </a:cubicBezTo>
                <a:cubicBezTo>
                  <a:pt x="11027" y="2553"/>
                  <a:pt x="11343" y="2458"/>
                  <a:pt x="11626" y="2364"/>
                </a:cubicBezTo>
                <a:cubicBezTo>
                  <a:pt x="11815" y="2269"/>
                  <a:pt x="11878" y="2080"/>
                  <a:pt x="11815" y="1923"/>
                </a:cubicBezTo>
                <a:cubicBezTo>
                  <a:pt x="11746" y="1784"/>
                  <a:pt x="11626" y="1697"/>
                  <a:pt x="11505" y="1697"/>
                </a:cubicBezTo>
                <a:cubicBezTo>
                  <a:pt x="11461" y="1697"/>
                  <a:pt x="11416" y="1708"/>
                  <a:pt x="11374" y="1734"/>
                </a:cubicBezTo>
                <a:cubicBezTo>
                  <a:pt x="11122" y="1797"/>
                  <a:pt x="10933" y="1891"/>
                  <a:pt x="10712" y="1923"/>
                </a:cubicBezTo>
                <a:cubicBezTo>
                  <a:pt x="10555" y="1576"/>
                  <a:pt x="10208" y="1324"/>
                  <a:pt x="9767" y="1324"/>
                </a:cubicBezTo>
                <a:cubicBezTo>
                  <a:pt x="9326" y="1324"/>
                  <a:pt x="8980" y="1576"/>
                  <a:pt x="8822" y="1954"/>
                </a:cubicBezTo>
                <a:cubicBezTo>
                  <a:pt x="8224" y="1828"/>
                  <a:pt x="7908" y="1639"/>
                  <a:pt x="6963" y="1167"/>
                </a:cubicBezTo>
                <a:lnTo>
                  <a:pt x="6963" y="1009"/>
                </a:lnTo>
                <a:cubicBezTo>
                  <a:pt x="6963" y="411"/>
                  <a:pt x="6491" y="1"/>
                  <a:pt x="595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1" name="Google Shape;11660;p78">
            <a:extLst>
              <a:ext uri="{FF2B5EF4-FFF2-40B4-BE49-F238E27FC236}">
                <a16:creationId xmlns:a16="http://schemas.microsoft.com/office/drawing/2014/main" xmlns="" id="{CA4F31C1-D4FA-4C8B-8351-6B40A3723E66}"/>
              </a:ext>
            </a:extLst>
          </p:cNvPr>
          <p:cNvSpPr/>
          <p:nvPr userDrawn="1"/>
        </p:nvSpPr>
        <p:spPr>
          <a:xfrm>
            <a:off x="5744472" y="3836225"/>
            <a:ext cx="353174" cy="348513"/>
          </a:xfrm>
          <a:custGeom>
            <a:avLst/>
            <a:gdLst/>
            <a:ahLst/>
            <a:cxnLst/>
            <a:rect l="l" t="t" r="r" b="b"/>
            <a:pathLst>
              <a:path w="11973" h="11815" extrusionOk="0">
                <a:moveTo>
                  <a:pt x="5986" y="631"/>
                </a:moveTo>
                <a:cubicBezTo>
                  <a:pt x="6396" y="631"/>
                  <a:pt x="6711" y="946"/>
                  <a:pt x="6711" y="1324"/>
                </a:cubicBezTo>
                <a:cubicBezTo>
                  <a:pt x="6711" y="1733"/>
                  <a:pt x="6396" y="2048"/>
                  <a:pt x="5986" y="2048"/>
                </a:cubicBezTo>
                <a:cubicBezTo>
                  <a:pt x="5608" y="2048"/>
                  <a:pt x="5293" y="1733"/>
                  <a:pt x="5293" y="1324"/>
                </a:cubicBezTo>
                <a:cubicBezTo>
                  <a:pt x="5293" y="946"/>
                  <a:pt x="5608" y="631"/>
                  <a:pt x="5986" y="631"/>
                </a:cubicBezTo>
                <a:close/>
                <a:moveTo>
                  <a:pt x="5986" y="2710"/>
                </a:moveTo>
                <a:cubicBezTo>
                  <a:pt x="6931" y="2710"/>
                  <a:pt x="7719" y="3498"/>
                  <a:pt x="7719" y="4443"/>
                </a:cubicBezTo>
                <a:lnTo>
                  <a:pt x="7719" y="4789"/>
                </a:lnTo>
                <a:lnTo>
                  <a:pt x="4253" y="4789"/>
                </a:lnTo>
                <a:lnTo>
                  <a:pt x="4253" y="4443"/>
                </a:lnTo>
                <a:cubicBezTo>
                  <a:pt x="4253" y="3498"/>
                  <a:pt x="5041" y="2710"/>
                  <a:pt x="5986" y="2710"/>
                </a:cubicBezTo>
                <a:close/>
                <a:moveTo>
                  <a:pt x="3245" y="6900"/>
                </a:moveTo>
                <a:cubicBezTo>
                  <a:pt x="3623" y="6900"/>
                  <a:pt x="3938" y="7215"/>
                  <a:pt x="3938" y="7593"/>
                </a:cubicBezTo>
                <a:cubicBezTo>
                  <a:pt x="3938" y="8003"/>
                  <a:pt x="3623" y="8318"/>
                  <a:pt x="3245" y="8318"/>
                </a:cubicBezTo>
                <a:cubicBezTo>
                  <a:pt x="2836" y="8255"/>
                  <a:pt x="2521" y="7940"/>
                  <a:pt x="2521" y="7593"/>
                </a:cubicBezTo>
                <a:cubicBezTo>
                  <a:pt x="2521" y="7215"/>
                  <a:pt x="2836" y="6900"/>
                  <a:pt x="3245" y="6900"/>
                </a:cubicBezTo>
                <a:close/>
                <a:moveTo>
                  <a:pt x="8759" y="6900"/>
                </a:moveTo>
                <a:cubicBezTo>
                  <a:pt x="9137" y="6900"/>
                  <a:pt x="9452" y="7215"/>
                  <a:pt x="9452" y="7593"/>
                </a:cubicBezTo>
                <a:cubicBezTo>
                  <a:pt x="9452" y="8003"/>
                  <a:pt x="9137" y="8318"/>
                  <a:pt x="8759" y="8318"/>
                </a:cubicBezTo>
                <a:cubicBezTo>
                  <a:pt x="8349" y="8318"/>
                  <a:pt x="8034" y="7940"/>
                  <a:pt x="8034" y="7593"/>
                </a:cubicBezTo>
                <a:cubicBezTo>
                  <a:pt x="8034" y="7215"/>
                  <a:pt x="8349" y="6900"/>
                  <a:pt x="8759" y="6900"/>
                </a:cubicBezTo>
                <a:close/>
                <a:moveTo>
                  <a:pt x="10365" y="5545"/>
                </a:moveTo>
                <a:cubicBezTo>
                  <a:pt x="10523" y="5545"/>
                  <a:pt x="10680" y="5672"/>
                  <a:pt x="10712" y="5829"/>
                </a:cubicBezTo>
                <a:lnTo>
                  <a:pt x="11216" y="8570"/>
                </a:lnTo>
                <a:cubicBezTo>
                  <a:pt x="11247" y="8790"/>
                  <a:pt x="11027" y="8980"/>
                  <a:pt x="10838" y="8980"/>
                </a:cubicBezTo>
                <a:lnTo>
                  <a:pt x="10460" y="8980"/>
                </a:lnTo>
                <a:cubicBezTo>
                  <a:pt x="10239" y="8790"/>
                  <a:pt x="10019" y="8633"/>
                  <a:pt x="9767" y="8507"/>
                </a:cubicBezTo>
                <a:cubicBezTo>
                  <a:pt x="10019" y="8255"/>
                  <a:pt x="10145" y="7940"/>
                  <a:pt x="10145" y="7562"/>
                </a:cubicBezTo>
                <a:cubicBezTo>
                  <a:pt x="10145" y="6806"/>
                  <a:pt x="9515" y="6176"/>
                  <a:pt x="8759" y="6176"/>
                </a:cubicBezTo>
                <a:cubicBezTo>
                  <a:pt x="8002" y="6176"/>
                  <a:pt x="7372" y="6806"/>
                  <a:pt x="7372" y="7562"/>
                </a:cubicBezTo>
                <a:cubicBezTo>
                  <a:pt x="7372" y="7908"/>
                  <a:pt x="7498" y="8223"/>
                  <a:pt x="7719" y="8507"/>
                </a:cubicBezTo>
                <a:cubicBezTo>
                  <a:pt x="7498" y="8633"/>
                  <a:pt x="7246" y="8790"/>
                  <a:pt x="7057" y="8980"/>
                </a:cubicBezTo>
                <a:lnTo>
                  <a:pt x="4883" y="8980"/>
                </a:lnTo>
                <a:cubicBezTo>
                  <a:pt x="4694" y="8790"/>
                  <a:pt x="4442" y="8633"/>
                  <a:pt x="4222" y="8507"/>
                </a:cubicBezTo>
                <a:cubicBezTo>
                  <a:pt x="4474" y="8255"/>
                  <a:pt x="4568" y="7940"/>
                  <a:pt x="4568" y="7562"/>
                </a:cubicBezTo>
                <a:cubicBezTo>
                  <a:pt x="4568" y="6806"/>
                  <a:pt x="3938" y="6176"/>
                  <a:pt x="3214" y="6176"/>
                </a:cubicBezTo>
                <a:cubicBezTo>
                  <a:pt x="2458" y="6176"/>
                  <a:pt x="1828" y="6806"/>
                  <a:pt x="1828" y="7562"/>
                </a:cubicBezTo>
                <a:cubicBezTo>
                  <a:pt x="1828" y="7908"/>
                  <a:pt x="1954" y="8223"/>
                  <a:pt x="2174" y="8507"/>
                </a:cubicBezTo>
                <a:cubicBezTo>
                  <a:pt x="1922" y="8633"/>
                  <a:pt x="1701" y="8790"/>
                  <a:pt x="1512" y="8980"/>
                </a:cubicBezTo>
                <a:lnTo>
                  <a:pt x="1103" y="8980"/>
                </a:lnTo>
                <a:cubicBezTo>
                  <a:pt x="882" y="8980"/>
                  <a:pt x="725" y="8790"/>
                  <a:pt x="756" y="8570"/>
                </a:cubicBezTo>
                <a:lnTo>
                  <a:pt x="1260" y="5829"/>
                </a:lnTo>
                <a:cubicBezTo>
                  <a:pt x="1323" y="5672"/>
                  <a:pt x="1418" y="5545"/>
                  <a:pt x="1638" y="5545"/>
                </a:cubicBezTo>
                <a:close/>
                <a:moveTo>
                  <a:pt x="3214" y="8948"/>
                </a:moveTo>
                <a:cubicBezTo>
                  <a:pt x="4127" y="8948"/>
                  <a:pt x="4915" y="9736"/>
                  <a:pt x="4915" y="10712"/>
                </a:cubicBezTo>
                <a:lnTo>
                  <a:pt x="4915" y="11059"/>
                </a:lnTo>
                <a:lnTo>
                  <a:pt x="1481" y="11059"/>
                </a:lnTo>
                <a:lnTo>
                  <a:pt x="1481" y="10712"/>
                </a:lnTo>
                <a:cubicBezTo>
                  <a:pt x="1481" y="9736"/>
                  <a:pt x="2269" y="8948"/>
                  <a:pt x="3214" y="8948"/>
                </a:cubicBezTo>
                <a:close/>
                <a:moveTo>
                  <a:pt x="8759" y="8948"/>
                </a:moveTo>
                <a:cubicBezTo>
                  <a:pt x="9704" y="8948"/>
                  <a:pt x="10491" y="9736"/>
                  <a:pt x="10491" y="10712"/>
                </a:cubicBezTo>
                <a:lnTo>
                  <a:pt x="10491" y="11059"/>
                </a:lnTo>
                <a:lnTo>
                  <a:pt x="7026" y="11059"/>
                </a:lnTo>
                <a:lnTo>
                  <a:pt x="7026" y="10712"/>
                </a:lnTo>
                <a:cubicBezTo>
                  <a:pt x="7026" y="9736"/>
                  <a:pt x="7813" y="8948"/>
                  <a:pt x="8759" y="8948"/>
                </a:cubicBezTo>
                <a:close/>
                <a:moveTo>
                  <a:pt x="5986" y="1"/>
                </a:moveTo>
                <a:cubicBezTo>
                  <a:pt x="5262" y="1"/>
                  <a:pt x="4631" y="631"/>
                  <a:pt x="4631" y="1387"/>
                </a:cubicBezTo>
                <a:cubicBezTo>
                  <a:pt x="4631" y="1733"/>
                  <a:pt x="4726" y="2048"/>
                  <a:pt x="4978" y="2269"/>
                </a:cubicBezTo>
                <a:cubicBezTo>
                  <a:pt x="4127" y="2679"/>
                  <a:pt x="3592" y="3498"/>
                  <a:pt x="3592" y="4474"/>
                </a:cubicBezTo>
                <a:lnTo>
                  <a:pt x="3592" y="4852"/>
                </a:lnTo>
                <a:lnTo>
                  <a:pt x="1670" y="4852"/>
                </a:lnTo>
                <a:cubicBezTo>
                  <a:pt x="1166" y="4852"/>
                  <a:pt x="725" y="5199"/>
                  <a:pt x="630" y="5703"/>
                </a:cubicBezTo>
                <a:lnTo>
                  <a:pt x="126" y="8475"/>
                </a:lnTo>
                <a:cubicBezTo>
                  <a:pt x="0" y="9043"/>
                  <a:pt x="473" y="9610"/>
                  <a:pt x="1071" y="9673"/>
                </a:cubicBezTo>
                <a:cubicBezTo>
                  <a:pt x="914" y="9988"/>
                  <a:pt x="819" y="10366"/>
                  <a:pt x="819" y="10744"/>
                </a:cubicBezTo>
                <a:lnTo>
                  <a:pt x="819" y="11468"/>
                </a:lnTo>
                <a:cubicBezTo>
                  <a:pt x="819" y="11657"/>
                  <a:pt x="977" y="11815"/>
                  <a:pt x="1197" y="11815"/>
                </a:cubicBezTo>
                <a:lnTo>
                  <a:pt x="5356" y="11815"/>
                </a:lnTo>
                <a:cubicBezTo>
                  <a:pt x="5545" y="11815"/>
                  <a:pt x="5703" y="11657"/>
                  <a:pt x="5703" y="11468"/>
                </a:cubicBezTo>
                <a:lnTo>
                  <a:pt x="5703" y="10744"/>
                </a:lnTo>
                <a:cubicBezTo>
                  <a:pt x="5703" y="10366"/>
                  <a:pt x="5640" y="9988"/>
                  <a:pt x="5482" y="9673"/>
                </a:cubicBezTo>
                <a:lnTo>
                  <a:pt x="6648" y="9673"/>
                </a:lnTo>
                <a:cubicBezTo>
                  <a:pt x="6490" y="9988"/>
                  <a:pt x="6427" y="10366"/>
                  <a:pt x="6427" y="10744"/>
                </a:cubicBezTo>
                <a:lnTo>
                  <a:pt x="6427" y="11468"/>
                </a:lnTo>
                <a:cubicBezTo>
                  <a:pt x="6427" y="11657"/>
                  <a:pt x="6585" y="11815"/>
                  <a:pt x="6774" y="11815"/>
                </a:cubicBezTo>
                <a:lnTo>
                  <a:pt x="10838" y="11815"/>
                </a:lnTo>
                <a:cubicBezTo>
                  <a:pt x="11027" y="11815"/>
                  <a:pt x="11184" y="11657"/>
                  <a:pt x="11184" y="11468"/>
                </a:cubicBezTo>
                <a:lnTo>
                  <a:pt x="11184" y="10744"/>
                </a:lnTo>
                <a:cubicBezTo>
                  <a:pt x="11184" y="10366"/>
                  <a:pt x="11121" y="9988"/>
                  <a:pt x="10964" y="9673"/>
                </a:cubicBezTo>
                <a:cubicBezTo>
                  <a:pt x="11563" y="9610"/>
                  <a:pt x="11972" y="9043"/>
                  <a:pt x="11878" y="8475"/>
                </a:cubicBezTo>
                <a:lnTo>
                  <a:pt x="11342" y="5703"/>
                </a:lnTo>
                <a:cubicBezTo>
                  <a:pt x="11279" y="5199"/>
                  <a:pt x="10838" y="4852"/>
                  <a:pt x="10334" y="4852"/>
                </a:cubicBezTo>
                <a:lnTo>
                  <a:pt x="8412" y="4852"/>
                </a:lnTo>
                <a:lnTo>
                  <a:pt x="8412" y="4474"/>
                </a:lnTo>
                <a:cubicBezTo>
                  <a:pt x="8412" y="3498"/>
                  <a:pt x="7845" y="2679"/>
                  <a:pt x="7026" y="2269"/>
                </a:cubicBezTo>
                <a:cubicBezTo>
                  <a:pt x="7246" y="2048"/>
                  <a:pt x="7372" y="1733"/>
                  <a:pt x="7372" y="1387"/>
                </a:cubicBezTo>
                <a:cubicBezTo>
                  <a:pt x="7372" y="631"/>
                  <a:pt x="6742" y="1"/>
                  <a:pt x="598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2" name="Google Shape;11661;p78">
            <a:extLst>
              <a:ext uri="{FF2B5EF4-FFF2-40B4-BE49-F238E27FC236}">
                <a16:creationId xmlns:a16="http://schemas.microsoft.com/office/drawing/2014/main" xmlns="" id="{30FF3C10-A514-4A7C-845E-F2D261001199}"/>
              </a:ext>
            </a:extLst>
          </p:cNvPr>
          <p:cNvSpPr/>
          <p:nvPr userDrawn="1"/>
        </p:nvSpPr>
        <p:spPr>
          <a:xfrm>
            <a:off x="8020096" y="2898870"/>
            <a:ext cx="224004" cy="346655"/>
          </a:xfrm>
          <a:custGeom>
            <a:avLst/>
            <a:gdLst/>
            <a:ahLst/>
            <a:cxnLst/>
            <a:rect l="l" t="t" r="r" b="b"/>
            <a:pathLst>
              <a:path w="7594" h="11752" extrusionOk="0">
                <a:moveTo>
                  <a:pt x="6585" y="662"/>
                </a:moveTo>
                <a:cubicBezTo>
                  <a:pt x="6774" y="662"/>
                  <a:pt x="6932" y="819"/>
                  <a:pt x="6932" y="1008"/>
                </a:cubicBezTo>
                <a:cubicBezTo>
                  <a:pt x="6932" y="1197"/>
                  <a:pt x="6774" y="1355"/>
                  <a:pt x="6585" y="1355"/>
                </a:cubicBezTo>
                <a:lnTo>
                  <a:pt x="1040" y="1355"/>
                </a:lnTo>
                <a:cubicBezTo>
                  <a:pt x="820" y="1355"/>
                  <a:pt x="662" y="1197"/>
                  <a:pt x="662" y="1008"/>
                </a:cubicBezTo>
                <a:cubicBezTo>
                  <a:pt x="662" y="819"/>
                  <a:pt x="820" y="662"/>
                  <a:pt x="1040" y="662"/>
                </a:cubicBezTo>
                <a:close/>
                <a:moveTo>
                  <a:pt x="6175" y="2048"/>
                </a:moveTo>
                <a:lnTo>
                  <a:pt x="6175" y="2867"/>
                </a:lnTo>
                <a:cubicBezTo>
                  <a:pt x="5435" y="3277"/>
                  <a:pt x="4600" y="3481"/>
                  <a:pt x="3765" y="3481"/>
                </a:cubicBezTo>
                <a:cubicBezTo>
                  <a:pt x="2930" y="3481"/>
                  <a:pt x="2096" y="3277"/>
                  <a:pt x="1355" y="2867"/>
                </a:cubicBezTo>
                <a:lnTo>
                  <a:pt x="1355" y="2048"/>
                </a:lnTo>
                <a:close/>
                <a:moveTo>
                  <a:pt x="1418" y="3686"/>
                </a:moveTo>
                <a:lnTo>
                  <a:pt x="1418" y="3686"/>
                </a:lnTo>
                <a:cubicBezTo>
                  <a:pt x="2174" y="4001"/>
                  <a:pt x="2962" y="4190"/>
                  <a:pt x="3781" y="4190"/>
                </a:cubicBezTo>
                <a:cubicBezTo>
                  <a:pt x="4600" y="4190"/>
                  <a:pt x="5388" y="4033"/>
                  <a:pt x="6144" y="3686"/>
                </a:cubicBezTo>
                <a:lnTo>
                  <a:pt x="6144" y="3686"/>
                </a:lnTo>
                <a:cubicBezTo>
                  <a:pt x="5860" y="4757"/>
                  <a:pt x="4915" y="5545"/>
                  <a:pt x="3781" y="5545"/>
                </a:cubicBezTo>
                <a:cubicBezTo>
                  <a:pt x="2647" y="5545"/>
                  <a:pt x="1702" y="4757"/>
                  <a:pt x="1418" y="3686"/>
                </a:cubicBezTo>
                <a:close/>
                <a:moveTo>
                  <a:pt x="3435" y="6238"/>
                </a:moveTo>
                <a:lnTo>
                  <a:pt x="3435" y="7813"/>
                </a:lnTo>
                <a:lnTo>
                  <a:pt x="1544" y="9704"/>
                </a:lnTo>
                <a:lnTo>
                  <a:pt x="1355" y="9704"/>
                </a:lnTo>
                <a:lnTo>
                  <a:pt x="1355" y="8695"/>
                </a:lnTo>
                <a:cubicBezTo>
                  <a:pt x="1355" y="7467"/>
                  <a:pt x="2237" y="6427"/>
                  <a:pt x="3435" y="6238"/>
                </a:cubicBezTo>
                <a:close/>
                <a:moveTo>
                  <a:pt x="3781" y="8443"/>
                </a:moveTo>
                <a:lnTo>
                  <a:pt x="5041" y="9704"/>
                </a:lnTo>
                <a:lnTo>
                  <a:pt x="2552" y="9704"/>
                </a:lnTo>
                <a:lnTo>
                  <a:pt x="3781" y="8443"/>
                </a:lnTo>
                <a:close/>
                <a:moveTo>
                  <a:pt x="4128" y="6238"/>
                </a:moveTo>
                <a:cubicBezTo>
                  <a:pt x="5325" y="6396"/>
                  <a:pt x="6207" y="7435"/>
                  <a:pt x="6207" y="8695"/>
                </a:cubicBezTo>
                <a:lnTo>
                  <a:pt x="6207" y="9704"/>
                </a:lnTo>
                <a:lnTo>
                  <a:pt x="6018" y="9704"/>
                </a:lnTo>
                <a:lnTo>
                  <a:pt x="4128" y="7813"/>
                </a:lnTo>
                <a:lnTo>
                  <a:pt x="4128" y="6238"/>
                </a:lnTo>
                <a:close/>
                <a:moveTo>
                  <a:pt x="6553" y="10397"/>
                </a:moveTo>
                <a:cubicBezTo>
                  <a:pt x="6743" y="10428"/>
                  <a:pt x="6900" y="10586"/>
                  <a:pt x="6900" y="10743"/>
                </a:cubicBezTo>
                <a:cubicBezTo>
                  <a:pt x="6900" y="10932"/>
                  <a:pt x="6743" y="11090"/>
                  <a:pt x="6553" y="11090"/>
                </a:cubicBezTo>
                <a:lnTo>
                  <a:pt x="977" y="11090"/>
                </a:lnTo>
                <a:cubicBezTo>
                  <a:pt x="788" y="11090"/>
                  <a:pt x="631" y="10932"/>
                  <a:pt x="631" y="10743"/>
                </a:cubicBezTo>
                <a:cubicBezTo>
                  <a:pt x="631" y="10554"/>
                  <a:pt x="788" y="10397"/>
                  <a:pt x="977" y="10397"/>
                </a:cubicBezTo>
                <a:close/>
                <a:moveTo>
                  <a:pt x="1009" y="0"/>
                </a:moveTo>
                <a:cubicBezTo>
                  <a:pt x="442" y="0"/>
                  <a:pt x="0" y="473"/>
                  <a:pt x="0" y="1008"/>
                </a:cubicBezTo>
                <a:cubicBezTo>
                  <a:pt x="0" y="1449"/>
                  <a:pt x="284" y="1827"/>
                  <a:pt x="694" y="1985"/>
                </a:cubicBezTo>
                <a:lnTo>
                  <a:pt x="694" y="3088"/>
                </a:lnTo>
                <a:cubicBezTo>
                  <a:pt x="694" y="4316"/>
                  <a:pt x="1387" y="5356"/>
                  <a:pt x="2395" y="5860"/>
                </a:cubicBezTo>
                <a:cubicBezTo>
                  <a:pt x="1387" y="6364"/>
                  <a:pt x="694" y="7435"/>
                  <a:pt x="694" y="8664"/>
                </a:cubicBezTo>
                <a:lnTo>
                  <a:pt x="694" y="9767"/>
                </a:lnTo>
                <a:cubicBezTo>
                  <a:pt x="316" y="9924"/>
                  <a:pt x="0" y="10271"/>
                  <a:pt x="0" y="10743"/>
                </a:cubicBezTo>
                <a:cubicBezTo>
                  <a:pt x="0" y="11342"/>
                  <a:pt x="473" y="11751"/>
                  <a:pt x="1009" y="11751"/>
                </a:cubicBezTo>
                <a:lnTo>
                  <a:pt x="6585" y="11751"/>
                </a:lnTo>
                <a:cubicBezTo>
                  <a:pt x="7152" y="11751"/>
                  <a:pt x="7593" y="11279"/>
                  <a:pt x="7593" y="10743"/>
                </a:cubicBezTo>
                <a:cubicBezTo>
                  <a:pt x="7593" y="10302"/>
                  <a:pt x="7310" y="9924"/>
                  <a:pt x="6900" y="9767"/>
                </a:cubicBezTo>
                <a:lnTo>
                  <a:pt x="6900" y="8664"/>
                </a:lnTo>
                <a:cubicBezTo>
                  <a:pt x="6900" y="7435"/>
                  <a:pt x="6207" y="6364"/>
                  <a:pt x="5199" y="5860"/>
                </a:cubicBezTo>
                <a:cubicBezTo>
                  <a:pt x="6207" y="5387"/>
                  <a:pt x="6900" y="4316"/>
                  <a:pt x="6900" y="3088"/>
                </a:cubicBezTo>
                <a:lnTo>
                  <a:pt x="6900" y="1985"/>
                </a:lnTo>
                <a:cubicBezTo>
                  <a:pt x="7278" y="1827"/>
                  <a:pt x="7593" y="1481"/>
                  <a:pt x="7593" y="1008"/>
                </a:cubicBezTo>
                <a:cubicBezTo>
                  <a:pt x="7593" y="410"/>
                  <a:pt x="7121" y="0"/>
                  <a:pt x="658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3" name="Google Shape;11662;p78">
            <a:extLst>
              <a:ext uri="{FF2B5EF4-FFF2-40B4-BE49-F238E27FC236}">
                <a16:creationId xmlns:a16="http://schemas.microsoft.com/office/drawing/2014/main" xmlns="" id="{5BF34C5E-0403-4230-8AB6-D2F105CE024F}"/>
              </a:ext>
            </a:extLst>
          </p:cNvPr>
          <p:cNvSpPr/>
          <p:nvPr userDrawn="1"/>
        </p:nvSpPr>
        <p:spPr>
          <a:xfrm>
            <a:off x="5310365" y="1531929"/>
            <a:ext cx="351286" cy="349457"/>
          </a:xfrm>
          <a:custGeom>
            <a:avLst/>
            <a:gdLst/>
            <a:ahLst/>
            <a:cxnLst/>
            <a:rect l="l" t="t" r="r" b="b"/>
            <a:pathLst>
              <a:path w="11909" h="11847" extrusionOk="0">
                <a:moveTo>
                  <a:pt x="3560" y="2647"/>
                </a:moveTo>
                <a:lnTo>
                  <a:pt x="3560" y="3561"/>
                </a:lnTo>
                <a:lnTo>
                  <a:pt x="2615" y="3561"/>
                </a:lnTo>
                <a:lnTo>
                  <a:pt x="3560" y="2647"/>
                </a:lnTo>
                <a:close/>
                <a:moveTo>
                  <a:pt x="6616" y="4222"/>
                </a:moveTo>
                <a:cubicBezTo>
                  <a:pt x="7971" y="4285"/>
                  <a:pt x="9074" y="5325"/>
                  <a:pt x="9074" y="6680"/>
                </a:cubicBezTo>
                <a:cubicBezTo>
                  <a:pt x="9074" y="8003"/>
                  <a:pt x="7971" y="9106"/>
                  <a:pt x="6616" y="9106"/>
                </a:cubicBezTo>
                <a:cubicBezTo>
                  <a:pt x="5293" y="9106"/>
                  <a:pt x="4190" y="8003"/>
                  <a:pt x="4190" y="6680"/>
                </a:cubicBezTo>
                <a:cubicBezTo>
                  <a:pt x="4190" y="5325"/>
                  <a:pt x="5293" y="4222"/>
                  <a:pt x="6616" y="4222"/>
                </a:cubicBezTo>
                <a:close/>
                <a:moveTo>
                  <a:pt x="7687" y="757"/>
                </a:moveTo>
                <a:lnTo>
                  <a:pt x="7687" y="1513"/>
                </a:lnTo>
                <a:lnTo>
                  <a:pt x="3875" y="1513"/>
                </a:lnTo>
                <a:cubicBezTo>
                  <a:pt x="3781" y="1513"/>
                  <a:pt x="3655" y="1544"/>
                  <a:pt x="3623" y="1639"/>
                </a:cubicBezTo>
                <a:lnTo>
                  <a:pt x="1512" y="3718"/>
                </a:lnTo>
                <a:cubicBezTo>
                  <a:pt x="1418" y="3813"/>
                  <a:pt x="1386" y="3876"/>
                  <a:pt x="1386" y="3939"/>
                </a:cubicBezTo>
                <a:lnTo>
                  <a:pt x="1386" y="9862"/>
                </a:lnTo>
                <a:lnTo>
                  <a:pt x="662" y="9862"/>
                </a:lnTo>
                <a:lnTo>
                  <a:pt x="662" y="757"/>
                </a:lnTo>
                <a:close/>
                <a:moveTo>
                  <a:pt x="8380" y="2175"/>
                </a:moveTo>
                <a:lnTo>
                  <a:pt x="8380" y="4128"/>
                </a:lnTo>
                <a:cubicBezTo>
                  <a:pt x="7876" y="3813"/>
                  <a:pt x="7278" y="3592"/>
                  <a:pt x="6648" y="3592"/>
                </a:cubicBezTo>
                <a:cubicBezTo>
                  <a:pt x="4915" y="3592"/>
                  <a:pt x="3560" y="5010"/>
                  <a:pt x="3560" y="6711"/>
                </a:cubicBezTo>
                <a:cubicBezTo>
                  <a:pt x="3560" y="8444"/>
                  <a:pt x="4946" y="9830"/>
                  <a:pt x="6648" y="9830"/>
                </a:cubicBezTo>
                <a:cubicBezTo>
                  <a:pt x="7120" y="9830"/>
                  <a:pt x="7593" y="9704"/>
                  <a:pt x="8002" y="9515"/>
                </a:cubicBezTo>
                <a:lnTo>
                  <a:pt x="8380" y="9893"/>
                </a:lnTo>
                <a:lnTo>
                  <a:pt x="8380" y="10492"/>
                </a:lnTo>
                <a:lnTo>
                  <a:pt x="2079" y="10492"/>
                </a:lnTo>
                <a:lnTo>
                  <a:pt x="2079" y="4285"/>
                </a:lnTo>
                <a:lnTo>
                  <a:pt x="3875" y="4285"/>
                </a:lnTo>
                <a:cubicBezTo>
                  <a:pt x="4064" y="4285"/>
                  <a:pt x="4222" y="4128"/>
                  <a:pt x="4222" y="3907"/>
                </a:cubicBezTo>
                <a:lnTo>
                  <a:pt x="4222" y="2175"/>
                </a:lnTo>
                <a:close/>
                <a:moveTo>
                  <a:pt x="9074" y="8633"/>
                </a:moveTo>
                <a:lnTo>
                  <a:pt x="11027" y="10618"/>
                </a:lnTo>
                <a:cubicBezTo>
                  <a:pt x="11153" y="10744"/>
                  <a:pt x="11153" y="10964"/>
                  <a:pt x="11027" y="11090"/>
                </a:cubicBezTo>
                <a:cubicBezTo>
                  <a:pt x="10964" y="11153"/>
                  <a:pt x="10877" y="11185"/>
                  <a:pt x="10791" y="11185"/>
                </a:cubicBezTo>
                <a:cubicBezTo>
                  <a:pt x="10704" y="11185"/>
                  <a:pt x="10617" y="11153"/>
                  <a:pt x="10554" y="11090"/>
                </a:cubicBezTo>
                <a:lnTo>
                  <a:pt x="8601" y="9106"/>
                </a:lnTo>
                <a:cubicBezTo>
                  <a:pt x="8790" y="9011"/>
                  <a:pt x="8948" y="8791"/>
                  <a:pt x="9074" y="8633"/>
                </a:cubicBezTo>
                <a:close/>
                <a:moveTo>
                  <a:pt x="347" y="1"/>
                </a:moveTo>
                <a:cubicBezTo>
                  <a:pt x="158" y="1"/>
                  <a:pt x="0" y="190"/>
                  <a:pt x="0" y="379"/>
                </a:cubicBezTo>
                <a:lnTo>
                  <a:pt x="0" y="10145"/>
                </a:lnTo>
                <a:cubicBezTo>
                  <a:pt x="0" y="10334"/>
                  <a:pt x="158" y="10492"/>
                  <a:pt x="347" y="10492"/>
                </a:cubicBezTo>
                <a:lnTo>
                  <a:pt x="1386" y="10492"/>
                </a:lnTo>
                <a:lnTo>
                  <a:pt x="1386" y="10838"/>
                </a:lnTo>
                <a:cubicBezTo>
                  <a:pt x="1386" y="11059"/>
                  <a:pt x="1544" y="11216"/>
                  <a:pt x="1733" y="11216"/>
                </a:cubicBezTo>
                <a:lnTo>
                  <a:pt x="8695" y="11216"/>
                </a:lnTo>
                <a:cubicBezTo>
                  <a:pt x="8916" y="11216"/>
                  <a:pt x="9074" y="11059"/>
                  <a:pt x="9074" y="10838"/>
                </a:cubicBezTo>
                <a:lnTo>
                  <a:pt x="9074" y="10586"/>
                </a:lnTo>
                <a:lnTo>
                  <a:pt x="10050" y="11563"/>
                </a:lnTo>
                <a:cubicBezTo>
                  <a:pt x="10239" y="11752"/>
                  <a:pt x="10507" y="11847"/>
                  <a:pt x="10775" y="11847"/>
                </a:cubicBezTo>
                <a:cubicBezTo>
                  <a:pt x="11043" y="11847"/>
                  <a:pt x="11310" y="11752"/>
                  <a:pt x="11499" y="11563"/>
                </a:cubicBezTo>
                <a:cubicBezTo>
                  <a:pt x="11909" y="11153"/>
                  <a:pt x="11909" y="10492"/>
                  <a:pt x="11499" y="10114"/>
                </a:cubicBezTo>
                <a:lnTo>
                  <a:pt x="9420" y="8003"/>
                </a:lnTo>
                <a:cubicBezTo>
                  <a:pt x="9609" y="7625"/>
                  <a:pt x="9735" y="7152"/>
                  <a:pt x="9735" y="6680"/>
                </a:cubicBezTo>
                <a:cubicBezTo>
                  <a:pt x="9735" y="5924"/>
                  <a:pt x="9452" y="5262"/>
                  <a:pt x="9011" y="4695"/>
                </a:cubicBezTo>
                <a:lnTo>
                  <a:pt x="9011" y="1828"/>
                </a:lnTo>
                <a:cubicBezTo>
                  <a:pt x="9011" y="1639"/>
                  <a:pt x="8853" y="1481"/>
                  <a:pt x="8664" y="1481"/>
                </a:cubicBezTo>
                <a:lnTo>
                  <a:pt x="8317" y="1481"/>
                </a:lnTo>
                <a:lnTo>
                  <a:pt x="8317" y="379"/>
                </a:lnTo>
                <a:cubicBezTo>
                  <a:pt x="8317" y="190"/>
                  <a:pt x="8160" y="1"/>
                  <a:pt x="797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14" name="Google Shape;11663;p78">
            <a:extLst>
              <a:ext uri="{FF2B5EF4-FFF2-40B4-BE49-F238E27FC236}">
                <a16:creationId xmlns:a16="http://schemas.microsoft.com/office/drawing/2014/main" xmlns="" id="{BCBE95B0-3D9B-4DC1-AFC3-74D6CD68FBA2}"/>
              </a:ext>
            </a:extLst>
          </p:cNvPr>
          <p:cNvGrpSpPr/>
          <p:nvPr userDrawn="1"/>
        </p:nvGrpSpPr>
        <p:grpSpPr>
          <a:xfrm>
            <a:off x="5309921" y="1983925"/>
            <a:ext cx="352230" cy="348542"/>
            <a:chOff x="1049375" y="2318350"/>
            <a:chExt cx="298525" cy="295400"/>
          </a:xfrm>
        </p:grpSpPr>
        <p:sp>
          <p:nvSpPr>
            <p:cNvPr id="515" name="Google Shape;11664;p78">
              <a:extLst>
                <a:ext uri="{FF2B5EF4-FFF2-40B4-BE49-F238E27FC236}">
                  <a16:creationId xmlns:a16="http://schemas.microsoft.com/office/drawing/2014/main" xmlns="" id="{6F9AA743-9D11-42C6-AB2C-F79FA8E0CFDB}"/>
                </a:ext>
              </a:extLst>
            </p:cNvPr>
            <p:cNvSpPr/>
            <p:nvPr/>
          </p:nvSpPr>
          <p:spPr>
            <a:xfrm>
              <a:off x="1101350" y="2492325"/>
              <a:ext cx="70125" cy="50525"/>
            </a:xfrm>
            <a:custGeom>
              <a:avLst/>
              <a:gdLst/>
              <a:ahLst/>
              <a:cxnLst/>
              <a:rect l="l" t="t" r="r" b="b"/>
              <a:pathLst>
                <a:path w="2805" h="2021" extrusionOk="0">
                  <a:moveTo>
                    <a:pt x="2473" y="0"/>
                  </a:moveTo>
                  <a:cubicBezTo>
                    <a:pt x="2377" y="0"/>
                    <a:pt x="2273" y="32"/>
                    <a:pt x="2206" y="99"/>
                  </a:cubicBezTo>
                  <a:lnTo>
                    <a:pt x="1072" y="1233"/>
                  </a:lnTo>
                  <a:lnTo>
                    <a:pt x="599" y="761"/>
                  </a:lnTo>
                  <a:cubicBezTo>
                    <a:pt x="536" y="713"/>
                    <a:pt x="449" y="690"/>
                    <a:pt x="363" y="690"/>
                  </a:cubicBezTo>
                  <a:cubicBezTo>
                    <a:pt x="276" y="690"/>
                    <a:pt x="189" y="713"/>
                    <a:pt x="126" y="761"/>
                  </a:cubicBezTo>
                  <a:cubicBezTo>
                    <a:pt x="0" y="887"/>
                    <a:pt x="0" y="1139"/>
                    <a:pt x="126" y="1233"/>
                  </a:cubicBezTo>
                  <a:lnTo>
                    <a:pt x="820" y="1958"/>
                  </a:lnTo>
                  <a:cubicBezTo>
                    <a:pt x="914" y="2021"/>
                    <a:pt x="977" y="2021"/>
                    <a:pt x="1072" y="2021"/>
                  </a:cubicBezTo>
                  <a:cubicBezTo>
                    <a:pt x="1135" y="2021"/>
                    <a:pt x="1261" y="1989"/>
                    <a:pt x="1292" y="1926"/>
                  </a:cubicBezTo>
                  <a:lnTo>
                    <a:pt x="2678" y="540"/>
                  </a:lnTo>
                  <a:cubicBezTo>
                    <a:pt x="2804" y="414"/>
                    <a:pt x="2804" y="162"/>
                    <a:pt x="2678" y="68"/>
                  </a:cubicBezTo>
                  <a:cubicBezTo>
                    <a:pt x="2634" y="24"/>
                    <a:pt x="2557" y="0"/>
                    <a:pt x="24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6" name="Google Shape;11665;p78">
              <a:extLst>
                <a:ext uri="{FF2B5EF4-FFF2-40B4-BE49-F238E27FC236}">
                  <a16:creationId xmlns:a16="http://schemas.microsoft.com/office/drawing/2014/main" xmlns="" id="{DC5064B7-064A-446F-86F0-540348654F01}"/>
                </a:ext>
              </a:extLst>
            </p:cNvPr>
            <p:cNvSpPr/>
            <p:nvPr/>
          </p:nvSpPr>
          <p:spPr>
            <a:xfrm>
              <a:off x="1101350" y="2440525"/>
              <a:ext cx="70125" cy="51150"/>
            </a:xfrm>
            <a:custGeom>
              <a:avLst/>
              <a:gdLst/>
              <a:ahLst/>
              <a:cxnLst/>
              <a:rect l="l" t="t" r="r" b="b"/>
              <a:pathLst>
                <a:path w="2805" h="2046" extrusionOk="0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38"/>
                    <a:pt x="449" y="714"/>
                    <a:pt x="363" y="714"/>
                  </a:cubicBezTo>
                  <a:cubicBezTo>
                    <a:pt x="276" y="714"/>
                    <a:pt x="189" y="738"/>
                    <a:pt x="126" y="785"/>
                  </a:cubicBezTo>
                  <a:cubicBezTo>
                    <a:pt x="0" y="911"/>
                    <a:pt x="0" y="1163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4"/>
                    <a:pt x="1292" y="1951"/>
                  </a:cubicBezTo>
                  <a:lnTo>
                    <a:pt x="2678" y="564"/>
                  </a:lnTo>
                  <a:cubicBezTo>
                    <a:pt x="2804" y="438"/>
                    <a:pt x="2804" y="186"/>
                    <a:pt x="2678" y="92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7" name="Google Shape;11666;p78">
              <a:extLst>
                <a:ext uri="{FF2B5EF4-FFF2-40B4-BE49-F238E27FC236}">
                  <a16:creationId xmlns:a16="http://schemas.microsoft.com/office/drawing/2014/main" xmlns="" id="{7849C5C9-ABF8-4087-8C93-3668012F3CA1}"/>
                </a:ext>
              </a:extLst>
            </p:cNvPr>
            <p:cNvSpPr/>
            <p:nvPr/>
          </p:nvSpPr>
          <p:spPr>
            <a:xfrm>
              <a:off x="1101350" y="2388550"/>
              <a:ext cx="70125" cy="51125"/>
            </a:xfrm>
            <a:custGeom>
              <a:avLst/>
              <a:gdLst/>
              <a:ahLst/>
              <a:cxnLst/>
              <a:rect l="l" t="t" r="r" b="b"/>
              <a:pathLst>
                <a:path w="2805" h="2045" extrusionOk="0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22"/>
                    <a:pt x="449" y="690"/>
                    <a:pt x="363" y="690"/>
                  </a:cubicBezTo>
                  <a:cubicBezTo>
                    <a:pt x="276" y="690"/>
                    <a:pt x="189" y="722"/>
                    <a:pt x="126" y="785"/>
                  </a:cubicBezTo>
                  <a:cubicBezTo>
                    <a:pt x="0" y="911"/>
                    <a:pt x="0" y="1131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3"/>
                    <a:pt x="1292" y="1919"/>
                  </a:cubicBezTo>
                  <a:lnTo>
                    <a:pt x="2678" y="532"/>
                  </a:lnTo>
                  <a:cubicBezTo>
                    <a:pt x="2804" y="438"/>
                    <a:pt x="2804" y="186"/>
                    <a:pt x="2678" y="91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8" name="Google Shape;11667;p78">
              <a:extLst>
                <a:ext uri="{FF2B5EF4-FFF2-40B4-BE49-F238E27FC236}">
                  <a16:creationId xmlns:a16="http://schemas.microsoft.com/office/drawing/2014/main" xmlns="" id="{5BDB7C56-A3D1-4115-9ADF-652CD1B8585E}"/>
                </a:ext>
              </a:extLst>
            </p:cNvPr>
            <p:cNvSpPr/>
            <p:nvPr/>
          </p:nvSpPr>
          <p:spPr>
            <a:xfrm>
              <a:off x="1049375" y="2318350"/>
              <a:ext cx="298525" cy="295400"/>
            </a:xfrm>
            <a:custGeom>
              <a:avLst/>
              <a:gdLst/>
              <a:ahLst/>
              <a:cxnLst/>
              <a:rect l="l" t="t" r="r" b="b"/>
              <a:pathLst>
                <a:path w="11941" h="11816" extrusionOk="0">
                  <a:moveTo>
                    <a:pt x="6963" y="1198"/>
                  </a:moveTo>
                  <a:lnTo>
                    <a:pt x="7876" y="2143"/>
                  </a:lnTo>
                  <a:lnTo>
                    <a:pt x="6963" y="2143"/>
                  </a:lnTo>
                  <a:lnTo>
                    <a:pt x="6963" y="1198"/>
                  </a:lnTo>
                  <a:close/>
                  <a:moveTo>
                    <a:pt x="10286" y="3498"/>
                  </a:moveTo>
                  <a:cubicBezTo>
                    <a:pt x="10373" y="3498"/>
                    <a:pt x="10460" y="3530"/>
                    <a:pt x="10523" y="3593"/>
                  </a:cubicBezTo>
                  <a:lnTo>
                    <a:pt x="10995" y="4065"/>
                  </a:lnTo>
                  <a:cubicBezTo>
                    <a:pt x="11184" y="4223"/>
                    <a:pt x="11184" y="4475"/>
                    <a:pt x="11027" y="4569"/>
                  </a:cubicBezTo>
                  <a:lnTo>
                    <a:pt x="10806" y="4821"/>
                  </a:lnTo>
                  <a:lnTo>
                    <a:pt x="9798" y="3845"/>
                  </a:lnTo>
                  <a:lnTo>
                    <a:pt x="10050" y="3593"/>
                  </a:lnTo>
                  <a:cubicBezTo>
                    <a:pt x="10113" y="3530"/>
                    <a:pt x="10200" y="3498"/>
                    <a:pt x="10286" y="3498"/>
                  </a:cubicBezTo>
                  <a:close/>
                  <a:moveTo>
                    <a:pt x="9294" y="4349"/>
                  </a:moveTo>
                  <a:lnTo>
                    <a:pt x="10271" y="5325"/>
                  </a:lnTo>
                  <a:lnTo>
                    <a:pt x="7845" y="7783"/>
                  </a:lnTo>
                  <a:lnTo>
                    <a:pt x="6868" y="6774"/>
                  </a:lnTo>
                  <a:lnTo>
                    <a:pt x="9294" y="4349"/>
                  </a:lnTo>
                  <a:close/>
                  <a:moveTo>
                    <a:pt x="6585" y="7499"/>
                  </a:moveTo>
                  <a:lnTo>
                    <a:pt x="7183" y="8098"/>
                  </a:lnTo>
                  <a:lnTo>
                    <a:pt x="6427" y="8255"/>
                  </a:lnTo>
                  <a:lnTo>
                    <a:pt x="6585" y="7499"/>
                  </a:lnTo>
                  <a:close/>
                  <a:moveTo>
                    <a:pt x="6994" y="10398"/>
                  </a:moveTo>
                  <a:lnTo>
                    <a:pt x="6994" y="10776"/>
                  </a:lnTo>
                  <a:cubicBezTo>
                    <a:pt x="6994" y="10870"/>
                    <a:pt x="7057" y="10996"/>
                    <a:pt x="7089" y="11122"/>
                  </a:cubicBezTo>
                  <a:lnTo>
                    <a:pt x="1071" y="11122"/>
                  </a:lnTo>
                  <a:cubicBezTo>
                    <a:pt x="882" y="11122"/>
                    <a:pt x="693" y="10965"/>
                    <a:pt x="693" y="10776"/>
                  </a:cubicBezTo>
                  <a:lnTo>
                    <a:pt x="693" y="10398"/>
                  </a:lnTo>
                  <a:close/>
                  <a:moveTo>
                    <a:pt x="6270" y="663"/>
                  </a:moveTo>
                  <a:lnTo>
                    <a:pt x="6270" y="2458"/>
                  </a:lnTo>
                  <a:cubicBezTo>
                    <a:pt x="6270" y="2647"/>
                    <a:pt x="6427" y="2805"/>
                    <a:pt x="6616" y="2805"/>
                  </a:cubicBezTo>
                  <a:lnTo>
                    <a:pt x="8349" y="2805"/>
                  </a:lnTo>
                  <a:lnTo>
                    <a:pt x="8349" y="4286"/>
                  </a:lnTo>
                  <a:lnTo>
                    <a:pt x="6112" y="6554"/>
                  </a:lnTo>
                  <a:cubicBezTo>
                    <a:pt x="6081" y="6585"/>
                    <a:pt x="6018" y="6680"/>
                    <a:pt x="6018" y="6711"/>
                  </a:cubicBezTo>
                  <a:lnTo>
                    <a:pt x="5608" y="8633"/>
                  </a:lnTo>
                  <a:cubicBezTo>
                    <a:pt x="5545" y="8759"/>
                    <a:pt x="5608" y="8885"/>
                    <a:pt x="5671" y="8948"/>
                  </a:cubicBezTo>
                  <a:cubicBezTo>
                    <a:pt x="5742" y="9019"/>
                    <a:pt x="5813" y="9055"/>
                    <a:pt x="5897" y="9055"/>
                  </a:cubicBezTo>
                  <a:cubicBezTo>
                    <a:pt x="5925" y="9055"/>
                    <a:pt x="5955" y="9051"/>
                    <a:pt x="5986" y="9043"/>
                  </a:cubicBezTo>
                  <a:lnTo>
                    <a:pt x="7908" y="8602"/>
                  </a:lnTo>
                  <a:cubicBezTo>
                    <a:pt x="8002" y="8602"/>
                    <a:pt x="8034" y="8570"/>
                    <a:pt x="8065" y="8507"/>
                  </a:cubicBezTo>
                  <a:lnTo>
                    <a:pt x="8349" y="8255"/>
                  </a:lnTo>
                  <a:lnTo>
                    <a:pt x="8349" y="10807"/>
                  </a:lnTo>
                  <a:lnTo>
                    <a:pt x="8380" y="10807"/>
                  </a:lnTo>
                  <a:cubicBezTo>
                    <a:pt x="8380" y="10996"/>
                    <a:pt x="8223" y="11154"/>
                    <a:pt x="8034" y="11154"/>
                  </a:cubicBezTo>
                  <a:cubicBezTo>
                    <a:pt x="7845" y="11154"/>
                    <a:pt x="7687" y="10996"/>
                    <a:pt x="7687" y="10807"/>
                  </a:cubicBezTo>
                  <a:lnTo>
                    <a:pt x="7687" y="10083"/>
                  </a:lnTo>
                  <a:cubicBezTo>
                    <a:pt x="7687" y="9893"/>
                    <a:pt x="7530" y="9736"/>
                    <a:pt x="7309" y="9736"/>
                  </a:cubicBezTo>
                  <a:lnTo>
                    <a:pt x="1386" y="9736"/>
                  </a:lnTo>
                  <a:lnTo>
                    <a:pt x="1386" y="663"/>
                  </a:lnTo>
                  <a:close/>
                  <a:moveTo>
                    <a:pt x="1071" y="1"/>
                  </a:moveTo>
                  <a:cubicBezTo>
                    <a:pt x="882" y="1"/>
                    <a:pt x="693" y="158"/>
                    <a:pt x="693" y="379"/>
                  </a:cubicBezTo>
                  <a:lnTo>
                    <a:pt x="693" y="9736"/>
                  </a:lnTo>
                  <a:lnTo>
                    <a:pt x="347" y="9736"/>
                  </a:lnTo>
                  <a:cubicBezTo>
                    <a:pt x="158" y="9736"/>
                    <a:pt x="0" y="9893"/>
                    <a:pt x="0" y="10083"/>
                  </a:cubicBezTo>
                  <a:lnTo>
                    <a:pt x="0" y="10807"/>
                  </a:lnTo>
                  <a:cubicBezTo>
                    <a:pt x="0" y="11406"/>
                    <a:pt x="473" y="11815"/>
                    <a:pt x="1008" y="11815"/>
                  </a:cubicBezTo>
                  <a:lnTo>
                    <a:pt x="8002" y="11815"/>
                  </a:lnTo>
                  <a:cubicBezTo>
                    <a:pt x="8569" y="11815"/>
                    <a:pt x="9011" y="11343"/>
                    <a:pt x="9011" y="10807"/>
                  </a:cubicBezTo>
                  <a:lnTo>
                    <a:pt x="9011" y="7562"/>
                  </a:lnTo>
                  <a:lnTo>
                    <a:pt x="11499" y="5105"/>
                  </a:lnTo>
                  <a:cubicBezTo>
                    <a:pt x="11940" y="4664"/>
                    <a:pt x="11940" y="4034"/>
                    <a:pt x="11531" y="3593"/>
                  </a:cubicBezTo>
                  <a:lnTo>
                    <a:pt x="11058" y="3120"/>
                  </a:lnTo>
                  <a:cubicBezTo>
                    <a:pt x="10869" y="2931"/>
                    <a:pt x="10609" y="2836"/>
                    <a:pt x="10346" y="2836"/>
                  </a:cubicBezTo>
                  <a:cubicBezTo>
                    <a:pt x="10082" y="2836"/>
                    <a:pt x="9814" y="2931"/>
                    <a:pt x="9609" y="3120"/>
                  </a:cubicBezTo>
                  <a:lnTo>
                    <a:pt x="9105" y="3624"/>
                  </a:lnTo>
                  <a:lnTo>
                    <a:pt x="9105" y="2490"/>
                  </a:lnTo>
                  <a:cubicBezTo>
                    <a:pt x="9105" y="2427"/>
                    <a:pt x="9074" y="2332"/>
                    <a:pt x="8979" y="2269"/>
                  </a:cubicBezTo>
                  <a:lnTo>
                    <a:pt x="6900" y="127"/>
                  </a:lnTo>
                  <a:cubicBezTo>
                    <a:pt x="6805" y="64"/>
                    <a:pt x="6742" y="1"/>
                    <a:pt x="66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19" name="Google Shape;11668;p78">
            <a:extLst>
              <a:ext uri="{FF2B5EF4-FFF2-40B4-BE49-F238E27FC236}">
                <a16:creationId xmlns:a16="http://schemas.microsoft.com/office/drawing/2014/main" xmlns="" id="{EC0A4256-51F9-4664-9D57-C42EE906CED8}"/>
              </a:ext>
            </a:extLst>
          </p:cNvPr>
          <p:cNvGrpSpPr/>
          <p:nvPr userDrawn="1"/>
        </p:nvGrpSpPr>
        <p:grpSpPr>
          <a:xfrm>
            <a:off x="5310393" y="2424376"/>
            <a:ext cx="351286" cy="351286"/>
            <a:chOff x="1049375" y="2680675"/>
            <a:chExt cx="297725" cy="297725"/>
          </a:xfrm>
        </p:grpSpPr>
        <p:sp>
          <p:nvSpPr>
            <p:cNvPr id="520" name="Google Shape;11669;p78">
              <a:extLst>
                <a:ext uri="{FF2B5EF4-FFF2-40B4-BE49-F238E27FC236}">
                  <a16:creationId xmlns:a16="http://schemas.microsoft.com/office/drawing/2014/main" xmlns="" id="{7707FC23-90AC-49AA-A5D1-8E4EE000989E}"/>
                </a:ext>
              </a:extLst>
            </p:cNvPr>
            <p:cNvSpPr/>
            <p:nvPr/>
          </p:nvSpPr>
          <p:spPr>
            <a:xfrm>
              <a:off x="1113175" y="2752350"/>
              <a:ext cx="161475" cy="155975"/>
            </a:xfrm>
            <a:custGeom>
              <a:avLst/>
              <a:gdLst/>
              <a:ahLst/>
              <a:cxnLst/>
              <a:rect l="l" t="t" r="r" b="b"/>
              <a:pathLst>
                <a:path w="6459" h="6239" extrusionOk="0">
                  <a:moveTo>
                    <a:pt x="3403" y="2079"/>
                  </a:moveTo>
                  <a:cubicBezTo>
                    <a:pt x="3781" y="2079"/>
                    <a:pt x="4096" y="2394"/>
                    <a:pt x="4096" y="2773"/>
                  </a:cubicBezTo>
                  <a:cubicBezTo>
                    <a:pt x="4096" y="3182"/>
                    <a:pt x="3781" y="3497"/>
                    <a:pt x="3403" y="3497"/>
                  </a:cubicBezTo>
                  <a:cubicBezTo>
                    <a:pt x="2993" y="3434"/>
                    <a:pt x="2678" y="3119"/>
                    <a:pt x="2678" y="2773"/>
                  </a:cubicBezTo>
                  <a:cubicBezTo>
                    <a:pt x="2678" y="2394"/>
                    <a:pt x="2993" y="2079"/>
                    <a:pt x="3403" y="2079"/>
                  </a:cubicBezTo>
                  <a:close/>
                  <a:moveTo>
                    <a:pt x="3371" y="693"/>
                  </a:moveTo>
                  <a:cubicBezTo>
                    <a:pt x="4694" y="693"/>
                    <a:pt x="5765" y="1796"/>
                    <a:pt x="5765" y="3119"/>
                  </a:cubicBezTo>
                  <a:cubicBezTo>
                    <a:pt x="5765" y="3686"/>
                    <a:pt x="5545" y="4222"/>
                    <a:pt x="5198" y="4663"/>
                  </a:cubicBezTo>
                  <a:cubicBezTo>
                    <a:pt x="5072" y="4442"/>
                    <a:pt x="4915" y="4190"/>
                    <a:pt x="4694" y="4001"/>
                  </a:cubicBezTo>
                  <a:cubicBezTo>
                    <a:pt x="4568" y="3907"/>
                    <a:pt x="4442" y="3812"/>
                    <a:pt x="4348" y="3749"/>
                  </a:cubicBezTo>
                  <a:cubicBezTo>
                    <a:pt x="4568" y="3529"/>
                    <a:pt x="4726" y="3182"/>
                    <a:pt x="4726" y="2804"/>
                  </a:cubicBezTo>
                  <a:cubicBezTo>
                    <a:pt x="4726" y="2079"/>
                    <a:pt x="4096" y="1449"/>
                    <a:pt x="3340" y="1449"/>
                  </a:cubicBezTo>
                  <a:cubicBezTo>
                    <a:pt x="2615" y="1449"/>
                    <a:pt x="1985" y="2079"/>
                    <a:pt x="1985" y="2804"/>
                  </a:cubicBezTo>
                  <a:cubicBezTo>
                    <a:pt x="1985" y="3182"/>
                    <a:pt x="2142" y="3529"/>
                    <a:pt x="2363" y="3749"/>
                  </a:cubicBezTo>
                  <a:lnTo>
                    <a:pt x="2016" y="4001"/>
                  </a:lnTo>
                  <a:cubicBezTo>
                    <a:pt x="1827" y="4190"/>
                    <a:pt x="1607" y="4442"/>
                    <a:pt x="1512" y="4663"/>
                  </a:cubicBezTo>
                  <a:cubicBezTo>
                    <a:pt x="1040" y="4064"/>
                    <a:pt x="882" y="3434"/>
                    <a:pt x="945" y="2773"/>
                  </a:cubicBezTo>
                  <a:cubicBezTo>
                    <a:pt x="1103" y="1670"/>
                    <a:pt x="2111" y="693"/>
                    <a:pt x="3371" y="693"/>
                  </a:cubicBezTo>
                  <a:close/>
                  <a:moveTo>
                    <a:pt x="3371" y="4159"/>
                  </a:moveTo>
                  <a:cubicBezTo>
                    <a:pt x="4001" y="4159"/>
                    <a:pt x="4505" y="4600"/>
                    <a:pt x="4694" y="5135"/>
                  </a:cubicBezTo>
                  <a:cubicBezTo>
                    <a:pt x="4316" y="5387"/>
                    <a:pt x="3875" y="5545"/>
                    <a:pt x="3371" y="5545"/>
                  </a:cubicBezTo>
                  <a:cubicBezTo>
                    <a:pt x="2898" y="5545"/>
                    <a:pt x="2426" y="5387"/>
                    <a:pt x="2016" y="5135"/>
                  </a:cubicBezTo>
                  <a:cubicBezTo>
                    <a:pt x="2174" y="4537"/>
                    <a:pt x="2741" y="4159"/>
                    <a:pt x="3371" y="4159"/>
                  </a:cubicBezTo>
                  <a:close/>
                  <a:moveTo>
                    <a:pt x="3308" y="0"/>
                  </a:moveTo>
                  <a:cubicBezTo>
                    <a:pt x="1701" y="0"/>
                    <a:pt x="441" y="1229"/>
                    <a:pt x="252" y="2710"/>
                  </a:cubicBezTo>
                  <a:cubicBezTo>
                    <a:pt x="0" y="4600"/>
                    <a:pt x="1512" y="6238"/>
                    <a:pt x="3371" y="6238"/>
                  </a:cubicBezTo>
                  <a:cubicBezTo>
                    <a:pt x="5104" y="6238"/>
                    <a:pt x="6459" y="4820"/>
                    <a:pt x="6459" y="3119"/>
                  </a:cubicBezTo>
                  <a:cubicBezTo>
                    <a:pt x="6459" y="1386"/>
                    <a:pt x="5041" y="0"/>
                    <a:pt x="33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1" name="Google Shape;11670;p78">
              <a:extLst>
                <a:ext uri="{FF2B5EF4-FFF2-40B4-BE49-F238E27FC236}">
                  <a16:creationId xmlns:a16="http://schemas.microsoft.com/office/drawing/2014/main" xmlns="" id="{5F61E09B-8453-4B92-A80A-9C1E18655E5A}"/>
                </a:ext>
              </a:extLst>
            </p:cNvPr>
            <p:cNvSpPr/>
            <p:nvPr/>
          </p:nvSpPr>
          <p:spPr>
            <a:xfrm>
              <a:off x="1049375" y="2680675"/>
              <a:ext cx="297725" cy="297725"/>
            </a:xfrm>
            <a:custGeom>
              <a:avLst/>
              <a:gdLst/>
              <a:ahLst/>
              <a:cxnLst/>
              <a:rect l="l" t="t" r="r" b="b"/>
              <a:pathLst>
                <a:path w="11909" h="11909" extrusionOk="0">
                  <a:moveTo>
                    <a:pt x="6270" y="1512"/>
                  </a:moveTo>
                  <a:cubicBezTo>
                    <a:pt x="8475" y="1670"/>
                    <a:pt x="10239" y="3434"/>
                    <a:pt x="10397" y="5640"/>
                  </a:cubicBezTo>
                  <a:lnTo>
                    <a:pt x="10082" y="5640"/>
                  </a:lnTo>
                  <a:cubicBezTo>
                    <a:pt x="9893" y="5640"/>
                    <a:pt x="9735" y="5797"/>
                    <a:pt x="9735" y="5986"/>
                  </a:cubicBezTo>
                  <a:cubicBezTo>
                    <a:pt x="9735" y="6207"/>
                    <a:pt x="9893" y="6364"/>
                    <a:pt x="10082" y="6364"/>
                  </a:cubicBezTo>
                  <a:lnTo>
                    <a:pt x="10397" y="6364"/>
                  </a:lnTo>
                  <a:cubicBezTo>
                    <a:pt x="10239" y="8569"/>
                    <a:pt x="8475" y="10334"/>
                    <a:pt x="6270" y="10491"/>
                  </a:cubicBezTo>
                  <a:lnTo>
                    <a:pt x="6270" y="10176"/>
                  </a:lnTo>
                  <a:cubicBezTo>
                    <a:pt x="6270" y="9987"/>
                    <a:pt x="6112" y="9830"/>
                    <a:pt x="5923" y="9830"/>
                  </a:cubicBezTo>
                  <a:cubicBezTo>
                    <a:pt x="5703" y="9830"/>
                    <a:pt x="5545" y="9987"/>
                    <a:pt x="5545" y="10176"/>
                  </a:cubicBezTo>
                  <a:lnTo>
                    <a:pt x="5545" y="10491"/>
                  </a:lnTo>
                  <a:cubicBezTo>
                    <a:pt x="3340" y="10334"/>
                    <a:pt x="1575" y="8569"/>
                    <a:pt x="1418" y="6364"/>
                  </a:cubicBezTo>
                  <a:lnTo>
                    <a:pt x="1733" y="6364"/>
                  </a:lnTo>
                  <a:cubicBezTo>
                    <a:pt x="1922" y="6364"/>
                    <a:pt x="2079" y="6207"/>
                    <a:pt x="2079" y="5986"/>
                  </a:cubicBezTo>
                  <a:cubicBezTo>
                    <a:pt x="2142" y="5797"/>
                    <a:pt x="1985" y="5640"/>
                    <a:pt x="1764" y="5640"/>
                  </a:cubicBezTo>
                  <a:lnTo>
                    <a:pt x="1418" y="5640"/>
                  </a:lnTo>
                  <a:cubicBezTo>
                    <a:pt x="1575" y="3434"/>
                    <a:pt x="3340" y="1670"/>
                    <a:pt x="5545" y="1512"/>
                  </a:cubicBezTo>
                  <a:lnTo>
                    <a:pt x="5545" y="1827"/>
                  </a:lnTo>
                  <a:cubicBezTo>
                    <a:pt x="5545" y="2016"/>
                    <a:pt x="5703" y="2174"/>
                    <a:pt x="5923" y="2174"/>
                  </a:cubicBezTo>
                  <a:cubicBezTo>
                    <a:pt x="6112" y="2174"/>
                    <a:pt x="6270" y="2016"/>
                    <a:pt x="6270" y="1827"/>
                  </a:cubicBezTo>
                  <a:lnTo>
                    <a:pt x="6270" y="15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47"/>
                  </a:cubicBezTo>
                  <a:lnTo>
                    <a:pt x="5608" y="756"/>
                  </a:lnTo>
                  <a:cubicBezTo>
                    <a:pt x="2993" y="914"/>
                    <a:pt x="914" y="2993"/>
                    <a:pt x="756" y="5608"/>
                  </a:cubicBezTo>
                  <a:lnTo>
                    <a:pt x="347" y="5608"/>
                  </a:lnTo>
                  <a:cubicBezTo>
                    <a:pt x="158" y="5608"/>
                    <a:pt x="0" y="5766"/>
                    <a:pt x="0" y="5955"/>
                  </a:cubicBezTo>
                  <a:cubicBezTo>
                    <a:pt x="0" y="6144"/>
                    <a:pt x="158" y="6301"/>
                    <a:pt x="347" y="6301"/>
                  </a:cubicBezTo>
                  <a:lnTo>
                    <a:pt x="756" y="6301"/>
                  </a:lnTo>
                  <a:cubicBezTo>
                    <a:pt x="914" y="8916"/>
                    <a:pt x="2993" y="10995"/>
                    <a:pt x="5608" y="11153"/>
                  </a:cubicBezTo>
                  <a:lnTo>
                    <a:pt x="5608" y="11562"/>
                  </a:lnTo>
                  <a:cubicBezTo>
                    <a:pt x="5608" y="11751"/>
                    <a:pt x="5766" y="11909"/>
                    <a:pt x="5955" y="11909"/>
                  </a:cubicBezTo>
                  <a:cubicBezTo>
                    <a:pt x="6144" y="11909"/>
                    <a:pt x="6301" y="11751"/>
                    <a:pt x="6301" y="11562"/>
                  </a:cubicBezTo>
                  <a:lnTo>
                    <a:pt x="6301" y="11153"/>
                  </a:lnTo>
                  <a:cubicBezTo>
                    <a:pt x="8916" y="10995"/>
                    <a:pt x="10995" y="8916"/>
                    <a:pt x="11153" y="6301"/>
                  </a:cubicBezTo>
                  <a:lnTo>
                    <a:pt x="11531" y="6301"/>
                  </a:lnTo>
                  <a:cubicBezTo>
                    <a:pt x="11751" y="6301"/>
                    <a:pt x="11909" y="6144"/>
                    <a:pt x="11909" y="5955"/>
                  </a:cubicBezTo>
                  <a:cubicBezTo>
                    <a:pt x="11909" y="5766"/>
                    <a:pt x="11751" y="5608"/>
                    <a:pt x="11531" y="5608"/>
                  </a:cubicBezTo>
                  <a:lnTo>
                    <a:pt x="11153" y="5608"/>
                  </a:lnTo>
                  <a:cubicBezTo>
                    <a:pt x="10995" y="2993"/>
                    <a:pt x="8916" y="914"/>
                    <a:pt x="6301" y="756"/>
                  </a:cubicBezTo>
                  <a:lnTo>
                    <a:pt x="6301" y="347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22" name="Google Shape;11671;p78">
            <a:extLst>
              <a:ext uri="{FF2B5EF4-FFF2-40B4-BE49-F238E27FC236}">
                <a16:creationId xmlns:a16="http://schemas.microsoft.com/office/drawing/2014/main" xmlns="" id="{15EED3E1-154E-4963-A82D-3539C9902054}"/>
              </a:ext>
            </a:extLst>
          </p:cNvPr>
          <p:cNvGrpSpPr/>
          <p:nvPr userDrawn="1"/>
        </p:nvGrpSpPr>
        <p:grpSpPr>
          <a:xfrm>
            <a:off x="7523845" y="1532423"/>
            <a:ext cx="348513" cy="348542"/>
            <a:chOff x="2872725" y="1954475"/>
            <a:chExt cx="295375" cy="295400"/>
          </a:xfrm>
        </p:grpSpPr>
        <p:sp>
          <p:nvSpPr>
            <p:cNvPr id="523" name="Google Shape;11672;p78">
              <a:extLst>
                <a:ext uri="{FF2B5EF4-FFF2-40B4-BE49-F238E27FC236}">
                  <a16:creationId xmlns:a16="http://schemas.microsoft.com/office/drawing/2014/main" xmlns="" id="{8DA2E877-0CA0-4451-A035-43F867A362C8}"/>
                </a:ext>
              </a:extLst>
            </p:cNvPr>
            <p:cNvSpPr/>
            <p:nvPr/>
          </p:nvSpPr>
          <p:spPr>
            <a:xfrm>
              <a:off x="2959350" y="1954475"/>
              <a:ext cx="122100" cy="139450"/>
            </a:xfrm>
            <a:custGeom>
              <a:avLst/>
              <a:gdLst/>
              <a:ahLst/>
              <a:cxnLst/>
              <a:rect l="l" t="t" r="r" b="b"/>
              <a:pathLst>
                <a:path w="4884" h="5578" extrusionOk="0">
                  <a:moveTo>
                    <a:pt x="2395" y="694"/>
                  </a:moveTo>
                  <a:cubicBezTo>
                    <a:pt x="2805" y="694"/>
                    <a:pt x="3120" y="1009"/>
                    <a:pt x="3120" y="1418"/>
                  </a:cubicBezTo>
                  <a:cubicBezTo>
                    <a:pt x="3120" y="1797"/>
                    <a:pt x="2805" y="2112"/>
                    <a:pt x="2395" y="2112"/>
                  </a:cubicBezTo>
                  <a:cubicBezTo>
                    <a:pt x="2017" y="2112"/>
                    <a:pt x="1702" y="1797"/>
                    <a:pt x="1702" y="1418"/>
                  </a:cubicBezTo>
                  <a:cubicBezTo>
                    <a:pt x="1733" y="1009"/>
                    <a:pt x="2048" y="694"/>
                    <a:pt x="2395" y="694"/>
                  </a:cubicBezTo>
                  <a:close/>
                  <a:moveTo>
                    <a:pt x="2395" y="2742"/>
                  </a:moveTo>
                  <a:cubicBezTo>
                    <a:pt x="3340" y="2742"/>
                    <a:pt x="4128" y="3529"/>
                    <a:pt x="4128" y="4537"/>
                  </a:cubicBezTo>
                  <a:lnTo>
                    <a:pt x="4128" y="4884"/>
                  </a:lnTo>
                  <a:lnTo>
                    <a:pt x="662" y="4884"/>
                  </a:lnTo>
                  <a:lnTo>
                    <a:pt x="662" y="4537"/>
                  </a:lnTo>
                  <a:cubicBezTo>
                    <a:pt x="662" y="3529"/>
                    <a:pt x="1450" y="2742"/>
                    <a:pt x="2395" y="2742"/>
                  </a:cubicBezTo>
                  <a:close/>
                  <a:moveTo>
                    <a:pt x="2490" y="1"/>
                  </a:moveTo>
                  <a:cubicBezTo>
                    <a:pt x="1733" y="1"/>
                    <a:pt x="1103" y="631"/>
                    <a:pt x="1103" y="1387"/>
                  </a:cubicBezTo>
                  <a:cubicBezTo>
                    <a:pt x="1103" y="1734"/>
                    <a:pt x="1229" y="2049"/>
                    <a:pt x="1450" y="2332"/>
                  </a:cubicBezTo>
                  <a:cubicBezTo>
                    <a:pt x="568" y="2710"/>
                    <a:pt x="1" y="3529"/>
                    <a:pt x="1" y="4537"/>
                  </a:cubicBezTo>
                  <a:lnTo>
                    <a:pt x="1" y="5231"/>
                  </a:lnTo>
                  <a:cubicBezTo>
                    <a:pt x="1" y="5420"/>
                    <a:pt x="158" y="5577"/>
                    <a:pt x="347" y="5577"/>
                  </a:cubicBezTo>
                  <a:lnTo>
                    <a:pt x="4537" y="5577"/>
                  </a:lnTo>
                  <a:cubicBezTo>
                    <a:pt x="4726" y="5577"/>
                    <a:pt x="4884" y="5420"/>
                    <a:pt x="4884" y="5231"/>
                  </a:cubicBezTo>
                  <a:lnTo>
                    <a:pt x="4884" y="4537"/>
                  </a:lnTo>
                  <a:cubicBezTo>
                    <a:pt x="4884" y="3529"/>
                    <a:pt x="4317" y="2710"/>
                    <a:pt x="3498" y="2332"/>
                  </a:cubicBezTo>
                  <a:cubicBezTo>
                    <a:pt x="3750" y="2080"/>
                    <a:pt x="3844" y="1765"/>
                    <a:pt x="3844" y="1387"/>
                  </a:cubicBezTo>
                  <a:cubicBezTo>
                    <a:pt x="3844" y="631"/>
                    <a:pt x="3214" y="1"/>
                    <a:pt x="24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4" name="Google Shape;11673;p78">
              <a:extLst>
                <a:ext uri="{FF2B5EF4-FFF2-40B4-BE49-F238E27FC236}">
                  <a16:creationId xmlns:a16="http://schemas.microsoft.com/office/drawing/2014/main" xmlns="" id="{EE4DC204-3A6D-45CA-BE8C-010E0CDF1128}"/>
                </a:ext>
              </a:extLst>
            </p:cNvPr>
            <p:cNvSpPr/>
            <p:nvPr/>
          </p:nvSpPr>
          <p:spPr>
            <a:xfrm>
              <a:off x="2906575" y="2146650"/>
              <a:ext cx="191425" cy="69350"/>
            </a:xfrm>
            <a:custGeom>
              <a:avLst/>
              <a:gdLst/>
              <a:ahLst/>
              <a:cxnLst/>
              <a:rect l="l" t="t" r="r" b="b"/>
              <a:pathLst>
                <a:path w="7657" h="2774" extrusionOk="0">
                  <a:moveTo>
                    <a:pt x="1419" y="694"/>
                  </a:moveTo>
                  <a:lnTo>
                    <a:pt x="1419" y="2080"/>
                  </a:lnTo>
                  <a:lnTo>
                    <a:pt x="694" y="2080"/>
                  </a:lnTo>
                  <a:lnTo>
                    <a:pt x="694" y="694"/>
                  </a:lnTo>
                  <a:close/>
                  <a:moveTo>
                    <a:pt x="2773" y="694"/>
                  </a:moveTo>
                  <a:lnTo>
                    <a:pt x="2773" y="2080"/>
                  </a:lnTo>
                  <a:lnTo>
                    <a:pt x="2080" y="2080"/>
                  </a:lnTo>
                  <a:lnTo>
                    <a:pt x="2080" y="694"/>
                  </a:lnTo>
                  <a:close/>
                  <a:moveTo>
                    <a:pt x="4159" y="694"/>
                  </a:moveTo>
                  <a:lnTo>
                    <a:pt x="4159" y="2080"/>
                  </a:lnTo>
                  <a:lnTo>
                    <a:pt x="3466" y="2080"/>
                  </a:lnTo>
                  <a:lnTo>
                    <a:pt x="3466" y="694"/>
                  </a:lnTo>
                  <a:close/>
                  <a:moveTo>
                    <a:pt x="6995" y="694"/>
                  </a:moveTo>
                  <a:lnTo>
                    <a:pt x="6995" y="2080"/>
                  </a:lnTo>
                  <a:lnTo>
                    <a:pt x="4884" y="2080"/>
                  </a:lnTo>
                  <a:lnTo>
                    <a:pt x="4884" y="694"/>
                  </a:ln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2427"/>
                  </a:lnTo>
                  <a:cubicBezTo>
                    <a:pt x="1" y="2616"/>
                    <a:pt x="158" y="2773"/>
                    <a:pt x="347" y="2773"/>
                  </a:cubicBezTo>
                  <a:lnTo>
                    <a:pt x="7310" y="2773"/>
                  </a:lnTo>
                  <a:cubicBezTo>
                    <a:pt x="7499" y="2773"/>
                    <a:pt x="7657" y="2616"/>
                    <a:pt x="7657" y="2427"/>
                  </a:cubicBezTo>
                  <a:lnTo>
                    <a:pt x="7657" y="347"/>
                  </a:lnTo>
                  <a:cubicBezTo>
                    <a:pt x="7657" y="127"/>
                    <a:pt x="7499" y="1"/>
                    <a:pt x="73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5" name="Google Shape;11674;p78">
              <a:extLst>
                <a:ext uri="{FF2B5EF4-FFF2-40B4-BE49-F238E27FC236}">
                  <a16:creationId xmlns:a16="http://schemas.microsoft.com/office/drawing/2014/main" xmlns="" id="{C8FB63EB-DD1A-47B0-8BE3-0CE9286478CF}"/>
                </a:ext>
              </a:extLst>
            </p:cNvPr>
            <p:cNvSpPr/>
            <p:nvPr/>
          </p:nvSpPr>
          <p:spPr>
            <a:xfrm>
              <a:off x="2872725" y="2112000"/>
              <a:ext cx="295375" cy="137875"/>
            </a:xfrm>
            <a:custGeom>
              <a:avLst/>
              <a:gdLst/>
              <a:ahLst/>
              <a:cxnLst/>
              <a:rect l="l" t="t" r="r" b="b"/>
              <a:pathLst>
                <a:path w="11815" h="5515" extrusionOk="0">
                  <a:moveTo>
                    <a:pt x="11121" y="2080"/>
                  </a:moveTo>
                  <a:lnTo>
                    <a:pt x="11121" y="3466"/>
                  </a:lnTo>
                  <a:lnTo>
                    <a:pt x="10397" y="3466"/>
                  </a:lnTo>
                  <a:lnTo>
                    <a:pt x="10397" y="2080"/>
                  </a:lnTo>
                  <a:close/>
                  <a:moveTo>
                    <a:pt x="9389" y="662"/>
                  </a:moveTo>
                  <a:cubicBezTo>
                    <a:pt x="9578" y="662"/>
                    <a:pt x="9735" y="820"/>
                    <a:pt x="9735" y="1009"/>
                  </a:cubicBezTo>
                  <a:lnTo>
                    <a:pt x="9735" y="4474"/>
                  </a:lnTo>
                  <a:cubicBezTo>
                    <a:pt x="9735" y="4663"/>
                    <a:pt x="9578" y="4852"/>
                    <a:pt x="9389" y="4852"/>
                  </a:cubicBezTo>
                  <a:lnTo>
                    <a:pt x="1040" y="4852"/>
                  </a:lnTo>
                  <a:cubicBezTo>
                    <a:pt x="819" y="4852"/>
                    <a:pt x="662" y="4663"/>
                    <a:pt x="662" y="4474"/>
                  </a:cubicBezTo>
                  <a:lnTo>
                    <a:pt x="662" y="1009"/>
                  </a:lnTo>
                  <a:cubicBezTo>
                    <a:pt x="662" y="820"/>
                    <a:pt x="819" y="662"/>
                    <a:pt x="1040" y="662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4474"/>
                  </a:lnTo>
                  <a:cubicBezTo>
                    <a:pt x="0" y="5073"/>
                    <a:pt x="473" y="5514"/>
                    <a:pt x="1040" y="5514"/>
                  </a:cubicBezTo>
                  <a:lnTo>
                    <a:pt x="9357" y="5514"/>
                  </a:lnTo>
                  <a:cubicBezTo>
                    <a:pt x="9956" y="5514"/>
                    <a:pt x="10397" y="5041"/>
                    <a:pt x="10397" y="4474"/>
                  </a:cubicBezTo>
                  <a:lnTo>
                    <a:pt x="10397" y="4128"/>
                  </a:lnTo>
                  <a:lnTo>
                    <a:pt x="11436" y="4128"/>
                  </a:lnTo>
                  <a:cubicBezTo>
                    <a:pt x="11625" y="4128"/>
                    <a:pt x="11783" y="3970"/>
                    <a:pt x="11783" y="3781"/>
                  </a:cubicBezTo>
                  <a:lnTo>
                    <a:pt x="11783" y="1702"/>
                  </a:lnTo>
                  <a:cubicBezTo>
                    <a:pt x="11814" y="1513"/>
                    <a:pt x="11657" y="1387"/>
                    <a:pt x="11468" y="1387"/>
                  </a:cubicBezTo>
                  <a:lnTo>
                    <a:pt x="10397" y="1387"/>
                  </a:lnTo>
                  <a:lnTo>
                    <a:pt x="10397" y="1009"/>
                  </a:lnTo>
                  <a:cubicBezTo>
                    <a:pt x="10397" y="442"/>
                    <a:pt x="9924" y="1"/>
                    <a:pt x="93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26" name="Google Shape;11675;p78">
            <a:extLst>
              <a:ext uri="{FF2B5EF4-FFF2-40B4-BE49-F238E27FC236}">
                <a16:creationId xmlns:a16="http://schemas.microsoft.com/office/drawing/2014/main" xmlns="" id="{92338E0E-4505-4CBA-ADFC-587033B3A6FF}"/>
              </a:ext>
            </a:extLst>
          </p:cNvPr>
          <p:cNvGrpSpPr/>
          <p:nvPr userDrawn="1"/>
        </p:nvGrpSpPr>
        <p:grpSpPr>
          <a:xfrm>
            <a:off x="7545216" y="1982996"/>
            <a:ext cx="305771" cy="350401"/>
            <a:chOff x="2890050" y="2318350"/>
            <a:chExt cx="259150" cy="296975"/>
          </a:xfrm>
        </p:grpSpPr>
        <p:sp>
          <p:nvSpPr>
            <p:cNvPr id="527" name="Google Shape;11676;p78">
              <a:extLst>
                <a:ext uri="{FF2B5EF4-FFF2-40B4-BE49-F238E27FC236}">
                  <a16:creationId xmlns:a16="http://schemas.microsoft.com/office/drawing/2014/main" xmlns="" id="{1385B6DE-1A69-48C3-9C76-0A205948B509}"/>
                </a:ext>
              </a:extLst>
            </p:cNvPr>
            <p:cNvSpPr/>
            <p:nvPr/>
          </p:nvSpPr>
          <p:spPr>
            <a:xfrm>
              <a:off x="2936525" y="2353025"/>
              <a:ext cx="160700" cy="155975"/>
            </a:xfrm>
            <a:custGeom>
              <a:avLst/>
              <a:gdLst/>
              <a:ahLst/>
              <a:cxnLst/>
              <a:rect l="l" t="t" r="r" b="b"/>
              <a:pathLst>
                <a:path w="6428" h="6239" extrusionOk="0">
                  <a:moveTo>
                    <a:pt x="3371" y="2048"/>
                  </a:moveTo>
                  <a:cubicBezTo>
                    <a:pt x="3749" y="2048"/>
                    <a:pt x="4064" y="2363"/>
                    <a:pt x="4064" y="2773"/>
                  </a:cubicBezTo>
                  <a:cubicBezTo>
                    <a:pt x="4064" y="3151"/>
                    <a:pt x="3749" y="3466"/>
                    <a:pt x="3371" y="3466"/>
                  </a:cubicBezTo>
                  <a:cubicBezTo>
                    <a:pt x="2961" y="3466"/>
                    <a:pt x="2646" y="3151"/>
                    <a:pt x="2646" y="2773"/>
                  </a:cubicBezTo>
                  <a:cubicBezTo>
                    <a:pt x="2646" y="2363"/>
                    <a:pt x="2961" y="2048"/>
                    <a:pt x="3371" y="2048"/>
                  </a:cubicBezTo>
                  <a:close/>
                  <a:moveTo>
                    <a:pt x="3308" y="662"/>
                  </a:moveTo>
                  <a:cubicBezTo>
                    <a:pt x="4663" y="662"/>
                    <a:pt x="5734" y="1764"/>
                    <a:pt x="5734" y="3119"/>
                  </a:cubicBezTo>
                  <a:cubicBezTo>
                    <a:pt x="5734" y="3655"/>
                    <a:pt x="5513" y="4159"/>
                    <a:pt x="5167" y="4663"/>
                  </a:cubicBezTo>
                  <a:cubicBezTo>
                    <a:pt x="4978" y="4253"/>
                    <a:pt x="4694" y="3938"/>
                    <a:pt x="4316" y="3686"/>
                  </a:cubicBezTo>
                  <a:cubicBezTo>
                    <a:pt x="4537" y="3466"/>
                    <a:pt x="4694" y="3119"/>
                    <a:pt x="4694" y="2741"/>
                  </a:cubicBezTo>
                  <a:cubicBezTo>
                    <a:pt x="4694" y="2016"/>
                    <a:pt x="4064" y="1386"/>
                    <a:pt x="3308" y="1386"/>
                  </a:cubicBezTo>
                  <a:cubicBezTo>
                    <a:pt x="2583" y="1386"/>
                    <a:pt x="1953" y="2016"/>
                    <a:pt x="1953" y="2741"/>
                  </a:cubicBezTo>
                  <a:cubicBezTo>
                    <a:pt x="1953" y="3119"/>
                    <a:pt x="2111" y="3466"/>
                    <a:pt x="2331" y="3686"/>
                  </a:cubicBezTo>
                  <a:cubicBezTo>
                    <a:pt x="1953" y="3907"/>
                    <a:pt x="1670" y="4253"/>
                    <a:pt x="1481" y="4663"/>
                  </a:cubicBezTo>
                  <a:cubicBezTo>
                    <a:pt x="1008" y="4096"/>
                    <a:pt x="851" y="3434"/>
                    <a:pt x="914" y="2773"/>
                  </a:cubicBezTo>
                  <a:cubicBezTo>
                    <a:pt x="1071" y="1670"/>
                    <a:pt x="2048" y="662"/>
                    <a:pt x="3308" y="662"/>
                  </a:cubicBezTo>
                  <a:close/>
                  <a:moveTo>
                    <a:pt x="3308" y="4190"/>
                  </a:moveTo>
                  <a:cubicBezTo>
                    <a:pt x="3938" y="4190"/>
                    <a:pt x="4442" y="4600"/>
                    <a:pt x="4663" y="5167"/>
                  </a:cubicBezTo>
                  <a:cubicBezTo>
                    <a:pt x="4253" y="5387"/>
                    <a:pt x="3844" y="5545"/>
                    <a:pt x="3308" y="5545"/>
                  </a:cubicBezTo>
                  <a:cubicBezTo>
                    <a:pt x="2835" y="5545"/>
                    <a:pt x="2363" y="5387"/>
                    <a:pt x="1985" y="5167"/>
                  </a:cubicBezTo>
                  <a:cubicBezTo>
                    <a:pt x="2142" y="4568"/>
                    <a:pt x="2678" y="4190"/>
                    <a:pt x="3308" y="4190"/>
                  </a:cubicBezTo>
                  <a:close/>
                  <a:moveTo>
                    <a:pt x="3308" y="0"/>
                  </a:moveTo>
                  <a:cubicBezTo>
                    <a:pt x="1701" y="0"/>
                    <a:pt x="410" y="1229"/>
                    <a:pt x="252" y="2678"/>
                  </a:cubicBezTo>
                  <a:cubicBezTo>
                    <a:pt x="0" y="4600"/>
                    <a:pt x="1481" y="6238"/>
                    <a:pt x="3308" y="6238"/>
                  </a:cubicBezTo>
                  <a:cubicBezTo>
                    <a:pt x="5041" y="6238"/>
                    <a:pt x="6427" y="4820"/>
                    <a:pt x="6427" y="3119"/>
                  </a:cubicBezTo>
                  <a:cubicBezTo>
                    <a:pt x="6427" y="1386"/>
                    <a:pt x="5009" y="0"/>
                    <a:pt x="33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8" name="Google Shape;11677;p78">
              <a:extLst>
                <a:ext uri="{FF2B5EF4-FFF2-40B4-BE49-F238E27FC236}">
                  <a16:creationId xmlns:a16="http://schemas.microsoft.com/office/drawing/2014/main" xmlns="" id="{F723ECB9-1C6F-4C14-994E-CBB3078A0A3D}"/>
                </a:ext>
              </a:extLst>
            </p:cNvPr>
            <p:cNvSpPr/>
            <p:nvPr/>
          </p:nvSpPr>
          <p:spPr>
            <a:xfrm>
              <a:off x="2890050" y="2318350"/>
              <a:ext cx="259150" cy="296975"/>
            </a:xfrm>
            <a:custGeom>
              <a:avLst/>
              <a:gdLst/>
              <a:ahLst/>
              <a:cxnLst/>
              <a:rect l="l" t="t" r="r" b="b"/>
              <a:pathLst>
                <a:path w="10366" h="11879" extrusionOk="0">
                  <a:moveTo>
                    <a:pt x="5167" y="694"/>
                  </a:moveTo>
                  <a:cubicBezTo>
                    <a:pt x="7309" y="694"/>
                    <a:pt x="9011" y="2427"/>
                    <a:pt x="9011" y="4506"/>
                  </a:cubicBezTo>
                  <a:cubicBezTo>
                    <a:pt x="9011" y="5640"/>
                    <a:pt x="8475" y="6711"/>
                    <a:pt x="7656" y="7405"/>
                  </a:cubicBezTo>
                  <a:lnTo>
                    <a:pt x="5167" y="9547"/>
                  </a:lnTo>
                  <a:lnTo>
                    <a:pt x="2710" y="7405"/>
                  </a:lnTo>
                  <a:cubicBezTo>
                    <a:pt x="1796" y="6585"/>
                    <a:pt x="1229" y="5420"/>
                    <a:pt x="1386" y="4034"/>
                  </a:cubicBezTo>
                  <a:cubicBezTo>
                    <a:pt x="1575" y="2206"/>
                    <a:pt x="3151" y="694"/>
                    <a:pt x="5167" y="694"/>
                  </a:cubicBezTo>
                  <a:close/>
                  <a:moveTo>
                    <a:pt x="8475" y="8980"/>
                  </a:moveTo>
                  <a:lnTo>
                    <a:pt x="9546" y="11122"/>
                  </a:lnTo>
                  <a:lnTo>
                    <a:pt x="977" y="11122"/>
                  </a:lnTo>
                  <a:lnTo>
                    <a:pt x="2017" y="8980"/>
                  </a:lnTo>
                  <a:lnTo>
                    <a:pt x="3529" y="8980"/>
                  </a:lnTo>
                  <a:lnTo>
                    <a:pt x="4978" y="10240"/>
                  </a:lnTo>
                  <a:cubicBezTo>
                    <a:pt x="5073" y="10272"/>
                    <a:pt x="5136" y="10335"/>
                    <a:pt x="5230" y="10335"/>
                  </a:cubicBezTo>
                  <a:cubicBezTo>
                    <a:pt x="5293" y="10335"/>
                    <a:pt x="5388" y="10272"/>
                    <a:pt x="5451" y="10240"/>
                  </a:cubicBezTo>
                  <a:lnTo>
                    <a:pt x="6900" y="8980"/>
                  </a:lnTo>
                  <a:close/>
                  <a:moveTo>
                    <a:pt x="5107" y="1"/>
                  </a:moveTo>
                  <a:cubicBezTo>
                    <a:pt x="2772" y="1"/>
                    <a:pt x="912" y="1815"/>
                    <a:pt x="662" y="3939"/>
                  </a:cubicBezTo>
                  <a:cubicBezTo>
                    <a:pt x="441" y="5483"/>
                    <a:pt x="1040" y="6932"/>
                    <a:pt x="2174" y="7940"/>
                  </a:cubicBezTo>
                  <a:lnTo>
                    <a:pt x="2615" y="8318"/>
                  </a:lnTo>
                  <a:lnTo>
                    <a:pt x="1638" y="8318"/>
                  </a:lnTo>
                  <a:cubicBezTo>
                    <a:pt x="1575" y="8318"/>
                    <a:pt x="1481" y="8413"/>
                    <a:pt x="1449" y="8507"/>
                  </a:cubicBezTo>
                  <a:lnTo>
                    <a:pt x="63" y="11343"/>
                  </a:lnTo>
                  <a:cubicBezTo>
                    <a:pt x="0" y="11469"/>
                    <a:pt x="0" y="11595"/>
                    <a:pt x="63" y="11721"/>
                  </a:cubicBezTo>
                  <a:cubicBezTo>
                    <a:pt x="126" y="11815"/>
                    <a:pt x="221" y="11878"/>
                    <a:pt x="347" y="11878"/>
                  </a:cubicBezTo>
                  <a:lnTo>
                    <a:pt x="10019" y="11878"/>
                  </a:lnTo>
                  <a:cubicBezTo>
                    <a:pt x="10145" y="11878"/>
                    <a:pt x="10271" y="11784"/>
                    <a:pt x="10302" y="11721"/>
                  </a:cubicBezTo>
                  <a:cubicBezTo>
                    <a:pt x="10365" y="11595"/>
                    <a:pt x="10365" y="11469"/>
                    <a:pt x="10302" y="11343"/>
                  </a:cubicBezTo>
                  <a:lnTo>
                    <a:pt x="8916" y="8507"/>
                  </a:lnTo>
                  <a:cubicBezTo>
                    <a:pt x="8885" y="8413"/>
                    <a:pt x="8727" y="8318"/>
                    <a:pt x="8601" y="8318"/>
                  </a:cubicBezTo>
                  <a:lnTo>
                    <a:pt x="7624" y="8318"/>
                  </a:lnTo>
                  <a:lnTo>
                    <a:pt x="8065" y="7940"/>
                  </a:lnTo>
                  <a:cubicBezTo>
                    <a:pt x="9042" y="7090"/>
                    <a:pt x="9641" y="5829"/>
                    <a:pt x="9641" y="4506"/>
                  </a:cubicBezTo>
                  <a:cubicBezTo>
                    <a:pt x="9641" y="2049"/>
                    <a:pt x="7656" y="1"/>
                    <a:pt x="5167" y="1"/>
                  </a:cubicBezTo>
                  <a:cubicBezTo>
                    <a:pt x="5147" y="1"/>
                    <a:pt x="5127" y="1"/>
                    <a:pt x="51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9" name="Google Shape;11678;p78">
            <a:extLst>
              <a:ext uri="{FF2B5EF4-FFF2-40B4-BE49-F238E27FC236}">
                <a16:creationId xmlns:a16="http://schemas.microsoft.com/office/drawing/2014/main" xmlns="" id="{7B9785EE-4A01-4680-831D-E42B256CE403}"/>
              </a:ext>
            </a:extLst>
          </p:cNvPr>
          <p:cNvSpPr/>
          <p:nvPr userDrawn="1"/>
        </p:nvSpPr>
        <p:spPr>
          <a:xfrm>
            <a:off x="7585093" y="2424782"/>
            <a:ext cx="225862" cy="350371"/>
          </a:xfrm>
          <a:custGeom>
            <a:avLst/>
            <a:gdLst/>
            <a:ahLst/>
            <a:cxnLst/>
            <a:rect l="l" t="t" r="r" b="b"/>
            <a:pathLst>
              <a:path w="7657" h="11878" extrusionOk="0">
                <a:moveTo>
                  <a:pt x="3813" y="1387"/>
                </a:moveTo>
                <a:cubicBezTo>
                  <a:pt x="4254" y="1387"/>
                  <a:pt x="4664" y="1670"/>
                  <a:pt x="4821" y="2112"/>
                </a:cubicBezTo>
                <a:lnTo>
                  <a:pt x="2836" y="2112"/>
                </a:lnTo>
                <a:cubicBezTo>
                  <a:pt x="2994" y="1702"/>
                  <a:pt x="3372" y="1387"/>
                  <a:pt x="3813" y="1387"/>
                </a:cubicBezTo>
                <a:close/>
                <a:moveTo>
                  <a:pt x="4947" y="2805"/>
                </a:moveTo>
                <a:cubicBezTo>
                  <a:pt x="5199" y="2805"/>
                  <a:pt x="5357" y="3057"/>
                  <a:pt x="5294" y="3277"/>
                </a:cubicBezTo>
                <a:lnTo>
                  <a:pt x="4947" y="4222"/>
                </a:lnTo>
                <a:lnTo>
                  <a:pt x="2679" y="4222"/>
                </a:lnTo>
                <a:lnTo>
                  <a:pt x="2364" y="3277"/>
                </a:lnTo>
                <a:cubicBezTo>
                  <a:pt x="2332" y="3025"/>
                  <a:pt x="2490" y="2805"/>
                  <a:pt x="2710" y="2805"/>
                </a:cubicBezTo>
                <a:close/>
                <a:moveTo>
                  <a:pt x="4916" y="4852"/>
                </a:moveTo>
                <a:lnTo>
                  <a:pt x="5514" y="8381"/>
                </a:lnTo>
                <a:lnTo>
                  <a:pt x="2175" y="8381"/>
                </a:lnTo>
                <a:lnTo>
                  <a:pt x="2773" y="4852"/>
                </a:lnTo>
                <a:close/>
                <a:moveTo>
                  <a:pt x="5955" y="9074"/>
                </a:moveTo>
                <a:cubicBezTo>
                  <a:pt x="6144" y="9074"/>
                  <a:pt x="6302" y="9232"/>
                  <a:pt x="6302" y="9421"/>
                </a:cubicBezTo>
                <a:lnTo>
                  <a:pt x="6302" y="9799"/>
                </a:lnTo>
                <a:lnTo>
                  <a:pt x="1450" y="9799"/>
                </a:lnTo>
                <a:lnTo>
                  <a:pt x="1450" y="9421"/>
                </a:lnTo>
                <a:cubicBezTo>
                  <a:pt x="1419" y="9232"/>
                  <a:pt x="1576" y="9074"/>
                  <a:pt x="1765" y="9074"/>
                </a:cubicBezTo>
                <a:close/>
                <a:moveTo>
                  <a:pt x="6648" y="10460"/>
                </a:moveTo>
                <a:cubicBezTo>
                  <a:pt x="6806" y="10460"/>
                  <a:pt x="6964" y="10618"/>
                  <a:pt x="6964" y="10807"/>
                </a:cubicBezTo>
                <a:lnTo>
                  <a:pt x="6964" y="11153"/>
                </a:lnTo>
                <a:lnTo>
                  <a:pt x="757" y="11153"/>
                </a:lnTo>
                <a:lnTo>
                  <a:pt x="757" y="10807"/>
                </a:lnTo>
                <a:cubicBezTo>
                  <a:pt x="757" y="10618"/>
                  <a:pt x="915" y="10460"/>
                  <a:pt x="1104" y="10460"/>
                </a:cubicBezTo>
                <a:close/>
                <a:moveTo>
                  <a:pt x="3782" y="1"/>
                </a:moveTo>
                <a:cubicBezTo>
                  <a:pt x="3592" y="1"/>
                  <a:pt x="3435" y="158"/>
                  <a:pt x="3435" y="379"/>
                </a:cubicBezTo>
                <a:lnTo>
                  <a:pt x="3435" y="757"/>
                </a:lnTo>
                <a:cubicBezTo>
                  <a:pt x="2679" y="914"/>
                  <a:pt x="2143" y="1544"/>
                  <a:pt x="2049" y="2301"/>
                </a:cubicBezTo>
                <a:cubicBezTo>
                  <a:pt x="1702" y="2521"/>
                  <a:pt x="1545" y="3025"/>
                  <a:pt x="1671" y="3466"/>
                </a:cubicBezTo>
                <a:lnTo>
                  <a:pt x="1891" y="4191"/>
                </a:lnTo>
                <a:lnTo>
                  <a:pt x="1702" y="4191"/>
                </a:lnTo>
                <a:cubicBezTo>
                  <a:pt x="1513" y="4191"/>
                  <a:pt x="1356" y="4348"/>
                  <a:pt x="1356" y="4537"/>
                </a:cubicBezTo>
                <a:cubicBezTo>
                  <a:pt x="1356" y="4758"/>
                  <a:pt x="1513" y="4915"/>
                  <a:pt x="1702" y="4915"/>
                </a:cubicBezTo>
                <a:lnTo>
                  <a:pt x="1986" y="4915"/>
                </a:lnTo>
                <a:lnTo>
                  <a:pt x="1387" y="8444"/>
                </a:lnTo>
                <a:cubicBezTo>
                  <a:pt x="1009" y="8570"/>
                  <a:pt x="726" y="8948"/>
                  <a:pt x="726" y="9421"/>
                </a:cubicBezTo>
                <a:lnTo>
                  <a:pt x="726" y="9830"/>
                </a:lnTo>
                <a:cubicBezTo>
                  <a:pt x="316" y="9988"/>
                  <a:pt x="1" y="10334"/>
                  <a:pt x="1" y="10807"/>
                </a:cubicBezTo>
                <a:lnTo>
                  <a:pt x="1" y="11531"/>
                </a:lnTo>
                <a:cubicBezTo>
                  <a:pt x="1" y="11720"/>
                  <a:pt x="158" y="11878"/>
                  <a:pt x="347" y="11878"/>
                </a:cubicBezTo>
                <a:lnTo>
                  <a:pt x="7279" y="11878"/>
                </a:lnTo>
                <a:cubicBezTo>
                  <a:pt x="7499" y="11878"/>
                  <a:pt x="7657" y="11720"/>
                  <a:pt x="7657" y="11531"/>
                </a:cubicBezTo>
                <a:lnTo>
                  <a:pt x="7657" y="10807"/>
                </a:lnTo>
                <a:cubicBezTo>
                  <a:pt x="7657" y="10366"/>
                  <a:pt x="7373" y="9988"/>
                  <a:pt x="6932" y="9830"/>
                </a:cubicBezTo>
                <a:lnTo>
                  <a:pt x="6932" y="9421"/>
                </a:lnTo>
                <a:cubicBezTo>
                  <a:pt x="6932" y="8948"/>
                  <a:pt x="6617" y="8570"/>
                  <a:pt x="6176" y="8444"/>
                </a:cubicBezTo>
                <a:lnTo>
                  <a:pt x="5609" y="4915"/>
                </a:lnTo>
                <a:lnTo>
                  <a:pt x="5861" y="4915"/>
                </a:lnTo>
                <a:cubicBezTo>
                  <a:pt x="6081" y="4915"/>
                  <a:pt x="6207" y="4758"/>
                  <a:pt x="6207" y="4537"/>
                </a:cubicBezTo>
                <a:cubicBezTo>
                  <a:pt x="6207" y="4348"/>
                  <a:pt x="6081" y="4191"/>
                  <a:pt x="5861" y="4191"/>
                </a:cubicBezTo>
                <a:lnTo>
                  <a:pt x="5672" y="4191"/>
                </a:lnTo>
                <a:lnTo>
                  <a:pt x="5924" y="3466"/>
                </a:lnTo>
                <a:cubicBezTo>
                  <a:pt x="6081" y="3025"/>
                  <a:pt x="5861" y="2584"/>
                  <a:pt x="5514" y="2301"/>
                </a:cubicBezTo>
                <a:cubicBezTo>
                  <a:pt x="5451" y="1513"/>
                  <a:pt x="4884" y="914"/>
                  <a:pt x="4128" y="757"/>
                </a:cubicBezTo>
                <a:lnTo>
                  <a:pt x="4128" y="379"/>
                </a:lnTo>
                <a:cubicBezTo>
                  <a:pt x="4128" y="158"/>
                  <a:pt x="3971" y="1"/>
                  <a:pt x="3782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30" name="Google Shape;11679;p78">
            <a:extLst>
              <a:ext uri="{FF2B5EF4-FFF2-40B4-BE49-F238E27FC236}">
                <a16:creationId xmlns:a16="http://schemas.microsoft.com/office/drawing/2014/main" xmlns="" id="{EC06BE54-8EF3-44FC-B442-BBAC13A8CB59}"/>
              </a:ext>
            </a:extLst>
          </p:cNvPr>
          <p:cNvGrpSpPr/>
          <p:nvPr userDrawn="1"/>
        </p:nvGrpSpPr>
        <p:grpSpPr>
          <a:xfrm>
            <a:off x="6187732" y="2898450"/>
            <a:ext cx="347569" cy="347569"/>
            <a:chOff x="4685050" y="1945825"/>
            <a:chExt cx="294575" cy="294575"/>
          </a:xfrm>
        </p:grpSpPr>
        <p:sp>
          <p:nvSpPr>
            <p:cNvPr id="531" name="Google Shape;11680;p78">
              <a:extLst>
                <a:ext uri="{FF2B5EF4-FFF2-40B4-BE49-F238E27FC236}">
                  <a16:creationId xmlns:a16="http://schemas.microsoft.com/office/drawing/2014/main" xmlns="" id="{56AA046D-9F63-4148-91C2-F6C6417ED5B2}"/>
                </a:ext>
              </a:extLst>
            </p:cNvPr>
            <p:cNvSpPr/>
            <p:nvPr/>
          </p:nvSpPr>
          <p:spPr>
            <a:xfrm>
              <a:off x="4720475" y="2086025"/>
              <a:ext cx="104775" cy="121300"/>
            </a:xfrm>
            <a:custGeom>
              <a:avLst/>
              <a:gdLst/>
              <a:ahLst/>
              <a:cxnLst/>
              <a:rect l="l" t="t" r="r" b="b"/>
              <a:pathLst>
                <a:path w="4191" h="4852" extrusionOk="0">
                  <a:moveTo>
                    <a:pt x="2017" y="693"/>
                  </a:moveTo>
                  <a:cubicBezTo>
                    <a:pt x="2427" y="693"/>
                    <a:pt x="2742" y="1008"/>
                    <a:pt x="2742" y="1386"/>
                  </a:cubicBezTo>
                  <a:cubicBezTo>
                    <a:pt x="2742" y="1796"/>
                    <a:pt x="2427" y="2111"/>
                    <a:pt x="2017" y="2111"/>
                  </a:cubicBezTo>
                  <a:cubicBezTo>
                    <a:pt x="1639" y="2111"/>
                    <a:pt x="1324" y="1796"/>
                    <a:pt x="1324" y="1386"/>
                  </a:cubicBezTo>
                  <a:cubicBezTo>
                    <a:pt x="1324" y="1008"/>
                    <a:pt x="1639" y="693"/>
                    <a:pt x="2017" y="693"/>
                  </a:cubicBezTo>
                  <a:close/>
                  <a:moveTo>
                    <a:pt x="2017" y="2772"/>
                  </a:moveTo>
                  <a:cubicBezTo>
                    <a:pt x="2773" y="2772"/>
                    <a:pt x="3403" y="3403"/>
                    <a:pt x="3403" y="4127"/>
                  </a:cubicBezTo>
                  <a:lnTo>
                    <a:pt x="631" y="4127"/>
                  </a:lnTo>
                  <a:cubicBezTo>
                    <a:pt x="631" y="3403"/>
                    <a:pt x="1261" y="2772"/>
                    <a:pt x="2017" y="2772"/>
                  </a:cubicBezTo>
                  <a:close/>
                  <a:moveTo>
                    <a:pt x="2049" y="0"/>
                  </a:moveTo>
                  <a:cubicBezTo>
                    <a:pt x="1324" y="0"/>
                    <a:pt x="694" y="630"/>
                    <a:pt x="694" y="1386"/>
                  </a:cubicBezTo>
                  <a:cubicBezTo>
                    <a:pt x="694" y="1733"/>
                    <a:pt x="851" y="2111"/>
                    <a:pt x="1072" y="2331"/>
                  </a:cubicBezTo>
                  <a:cubicBezTo>
                    <a:pt x="442" y="2678"/>
                    <a:pt x="1" y="3340"/>
                    <a:pt x="1" y="4127"/>
                  </a:cubicBezTo>
                  <a:lnTo>
                    <a:pt x="1" y="4505"/>
                  </a:lnTo>
                  <a:cubicBezTo>
                    <a:pt x="1" y="4694"/>
                    <a:pt x="158" y="4852"/>
                    <a:pt x="379" y="4852"/>
                  </a:cubicBezTo>
                  <a:lnTo>
                    <a:pt x="3844" y="4852"/>
                  </a:lnTo>
                  <a:cubicBezTo>
                    <a:pt x="4033" y="4852"/>
                    <a:pt x="4191" y="4694"/>
                    <a:pt x="4191" y="4505"/>
                  </a:cubicBezTo>
                  <a:lnTo>
                    <a:pt x="4191" y="4127"/>
                  </a:lnTo>
                  <a:cubicBezTo>
                    <a:pt x="4096" y="3340"/>
                    <a:pt x="3687" y="2678"/>
                    <a:pt x="3057" y="2331"/>
                  </a:cubicBezTo>
                  <a:cubicBezTo>
                    <a:pt x="3277" y="2111"/>
                    <a:pt x="3435" y="1733"/>
                    <a:pt x="3435" y="1386"/>
                  </a:cubicBezTo>
                  <a:cubicBezTo>
                    <a:pt x="3435" y="630"/>
                    <a:pt x="2805" y="0"/>
                    <a:pt x="204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2" name="Google Shape;11681;p78">
              <a:extLst>
                <a:ext uri="{FF2B5EF4-FFF2-40B4-BE49-F238E27FC236}">
                  <a16:creationId xmlns:a16="http://schemas.microsoft.com/office/drawing/2014/main" xmlns="" id="{F8BF5AF6-F94C-4387-BF1C-2480F805725F}"/>
                </a:ext>
              </a:extLst>
            </p:cNvPr>
            <p:cNvSpPr/>
            <p:nvPr/>
          </p:nvSpPr>
          <p:spPr>
            <a:xfrm>
              <a:off x="4685050" y="1945825"/>
              <a:ext cx="294575" cy="294575"/>
            </a:xfrm>
            <a:custGeom>
              <a:avLst/>
              <a:gdLst/>
              <a:ahLst/>
              <a:cxnLst/>
              <a:rect l="l" t="t" r="r" b="b"/>
              <a:pathLst>
                <a:path w="11783" h="11783" extrusionOk="0">
                  <a:moveTo>
                    <a:pt x="6900" y="693"/>
                  </a:moveTo>
                  <a:lnTo>
                    <a:pt x="6900" y="1418"/>
                  </a:lnTo>
                  <a:lnTo>
                    <a:pt x="4820" y="1418"/>
                  </a:lnTo>
                  <a:lnTo>
                    <a:pt x="4820" y="693"/>
                  </a:lnTo>
                  <a:close/>
                  <a:moveTo>
                    <a:pt x="7215" y="2111"/>
                  </a:moveTo>
                  <a:cubicBezTo>
                    <a:pt x="7404" y="2111"/>
                    <a:pt x="7561" y="2269"/>
                    <a:pt x="7561" y="2458"/>
                  </a:cubicBezTo>
                  <a:cubicBezTo>
                    <a:pt x="7561" y="2678"/>
                    <a:pt x="7404" y="2836"/>
                    <a:pt x="7215" y="2836"/>
                  </a:cubicBezTo>
                  <a:lnTo>
                    <a:pt x="4474" y="2836"/>
                  </a:lnTo>
                  <a:cubicBezTo>
                    <a:pt x="4253" y="2836"/>
                    <a:pt x="4096" y="2678"/>
                    <a:pt x="4096" y="2458"/>
                  </a:cubicBezTo>
                  <a:cubicBezTo>
                    <a:pt x="4096" y="2269"/>
                    <a:pt x="4316" y="2111"/>
                    <a:pt x="4474" y="2111"/>
                  </a:cubicBezTo>
                  <a:close/>
                  <a:moveTo>
                    <a:pt x="6900" y="3497"/>
                  </a:moveTo>
                  <a:lnTo>
                    <a:pt x="6900" y="4568"/>
                  </a:lnTo>
                  <a:cubicBezTo>
                    <a:pt x="6900" y="4757"/>
                    <a:pt x="6742" y="4915"/>
                    <a:pt x="6553" y="4915"/>
                  </a:cubicBezTo>
                  <a:lnTo>
                    <a:pt x="5167" y="4915"/>
                  </a:lnTo>
                  <a:cubicBezTo>
                    <a:pt x="4978" y="4915"/>
                    <a:pt x="4820" y="4757"/>
                    <a:pt x="4820" y="4568"/>
                  </a:cubicBezTo>
                  <a:lnTo>
                    <a:pt x="4820" y="3497"/>
                  </a:lnTo>
                  <a:close/>
                  <a:moveTo>
                    <a:pt x="10775" y="4883"/>
                  </a:moveTo>
                  <a:cubicBezTo>
                    <a:pt x="10964" y="4883"/>
                    <a:pt x="11121" y="5041"/>
                    <a:pt x="11121" y="5230"/>
                  </a:cubicBezTo>
                  <a:lnTo>
                    <a:pt x="11121" y="10775"/>
                  </a:lnTo>
                  <a:cubicBezTo>
                    <a:pt x="11121" y="10964"/>
                    <a:pt x="10964" y="11121"/>
                    <a:pt x="10775" y="11121"/>
                  </a:cubicBezTo>
                  <a:lnTo>
                    <a:pt x="1008" y="11121"/>
                  </a:lnTo>
                  <a:cubicBezTo>
                    <a:pt x="788" y="11121"/>
                    <a:pt x="630" y="10964"/>
                    <a:pt x="630" y="10775"/>
                  </a:cubicBezTo>
                  <a:lnTo>
                    <a:pt x="630" y="5230"/>
                  </a:lnTo>
                  <a:cubicBezTo>
                    <a:pt x="630" y="5041"/>
                    <a:pt x="788" y="4883"/>
                    <a:pt x="1008" y="4883"/>
                  </a:cubicBezTo>
                  <a:lnTo>
                    <a:pt x="4190" y="4883"/>
                  </a:lnTo>
                  <a:cubicBezTo>
                    <a:pt x="4348" y="5261"/>
                    <a:pt x="4694" y="5577"/>
                    <a:pt x="5167" y="5577"/>
                  </a:cubicBezTo>
                  <a:lnTo>
                    <a:pt x="6553" y="5577"/>
                  </a:lnTo>
                  <a:cubicBezTo>
                    <a:pt x="6994" y="5577"/>
                    <a:pt x="7372" y="5293"/>
                    <a:pt x="7530" y="4883"/>
                  </a:cubicBezTo>
                  <a:close/>
                  <a:moveTo>
                    <a:pt x="4505" y="0"/>
                  </a:moveTo>
                  <a:cubicBezTo>
                    <a:pt x="4316" y="0"/>
                    <a:pt x="4159" y="158"/>
                    <a:pt x="4159" y="347"/>
                  </a:cubicBezTo>
                  <a:lnTo>
                    <a:pt x="4159" y="1449"/>
                  </a:lnTo>
                  <a:cubicBezTo>
                    <a:pt x="3749" y="1607"/>
                    <a:pt x="3434" y="1953"/>
                    <a:pt x="3434" y="2426"/>
                  </a:cubicBezTo>
                  <a:cubicBezTo>
                    <a:pt x="3434" y="2867"/>
                    <a:pt x="3718" y="3245"/>
                    <a:pt x="4159" y="3403"/>
                  </a:cubicBezTo>
                  <a:lnTo>
                    <a:pt x="4159" y="4190"/>
                  </a:lnTo>
                  <a:lnTo>
                    <a:pt x="1040" y="4190"/>
                  </a:lnTo>
                  <a:cubicBezTo>
                    <a:pt x="441" y="4190"/>
                    <a:pt x="0" y="4663"/>
                    <a:pt x="0" y="5230"/>
                  </a:cubicBezTo>
                  <a:lnTo>
                    <a:pt x="0" y="10775"/>
                  </a:lnTo>
                  <a:cubicBezTo>
                    <a:pt x="0" y="11373"/>
                    <a:pt x="473" y="11783"/>
                    <a:pt x="1040" y="11783"/>
                  </a:cubicBezTo>
                  <a:lnTo>
                    <a:pt x="10775" y="11783"/>
                  </a:lnTo>
                  <a:cubicBezTo>
                    <a:pt x="11342" y="11783"/>
                    <a:pt x="11783" y="11310"/>
                    <a:pt x="11783" y="10775"/>
                  </a:cubicBezTo>
                  <a:lnTo>
                    <a:pt x="11783" y="5230"/>
                  </a:lnTo>
                  <a:cubicBezTo>
                    <a:pt x="11783" y="4663"/>
                    <a:pt x="11342" y="4190"/>
                    <a:pt x="10775" y="4190"/>
                  </a:cubicBezTo>
                  <a:lnTo>
                    <a:pt x="7624" y="4190"/>
                  </a:lnTo>
                  <a:lnTo>
                    <a:pt x="7624" y="3403"/>
                  </a:lnTo>
                  <a:cubicBezTo>
                    <a:pt x="8002" y="3245"/>
                    <a:pt x="8317" y="2899"/>
                    <a:pt x="8317" y="2426"/>
                  </a:cubicBezTo>
                  <a:cubicBezTo>
                    <a:pt x="8317" y="1985"/>
                    <a:pt x="8034" y="1607"/>
                    <a:pt x="7624" y="1449"/>
                  </a:cubicBezTo>
                  <a:lnTo>
                    <a:pt x="7624" y="347"/>
                  </a:lnTo>
                  <a:cubicBezTo>
                    <a:pt x="7624" y="158"/>
                    <a:pt x="7467" y="0"/>
                    <a:pt x="72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3" name="Google Shape;11682;p78">
              <a:extLst>
                <a:ext uri="{FF2B5EF4-FFF2-40B4-BE49-F238E27FC236}">
                  <a16:creationId xmlns:a16="http://schemas.microsoft.com/office/drawing/2014/main" xmlns="" id="{53BE543C-04BC-47EE-AD11-E0B77E3751A8}"/>
                </a:ext>
              </a:extLst>
            </p:cNvPr>
            <p:cNvSpPr/>
            <p:nvPr/>
          </p:nvSpPr>
          <p:spPr>
            <a:xfrm>
              <a:off x="4840200" y="2103350"/>
              <a:ext cx="104775" cy="17350"/>
            </a:xfrm>
            <a:custGeom>
              <a:avLst/>
              <a:gdLst/>
              <a:ahLst/>
              <a:cxnLst/>
              <a:rect l="l" t="t" r="r" b="b"/>
              <a:pathLst>
                <a:path w="4191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844" y="693"/>
                  </a:lnTo>
                  <a:cubicBezTo>
                    <a:pt x="4033" y="693"/>
                    <a:pt x="4191" y="536"/>
                    <a:pt x="4191" y="347"/>
                  </a:cubicBezTo>
                  <a:cubicBezTo>
                    <a:pt x="4191" y="158"/>
                    <a:pt x="4033" y="0"/>
                    <a:pt x="38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4" name="Google Shape;11683;p78">
              <a:extLst>
                <a:ext uri="{FF2B5EF4-FFF2-40B4-BE49-F238E27FC236}">
                  <a16:creationId xmlns:a16="http://schemas.microsoft.com/office/drawing/2014/main" xmlns="" id="{BC0DD385-9300-4137-9B77-BB4BC68E82B1}"/>
                </a:ext>
              </a:extLst>
            </p:cNvPr>
            <p:cNvSpPr/>
            <p:nvPr/>
          </p:nvSpPr>
          <p:spPr>
            <a:xfrm>
              <a:off x="4840200" y="2137200"/>
              <a:ext cx="104775" cy="18150"/>
            </a:xfrm>
            <a:custGeom>
              <a:avLst/>
              <a:gdLst/>
              <a:ahLst/>
              <a:cxnLst/>
              <a:rect l="l" t="t" r="r" b="b"/>
              <a:pathLst>
                <a:path w="4191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3844" y="725"/>
                  </a:lnTo>
                  <a:cubicBezTo>
                    <a:pt x="4033" y="725"/>
                    <a:pt x="4191" y="568"/>
                    <a:pt x="4191" y="379"/>
                  </a:cubicBezTo>
                  <a:cubicBezTo>
                    <a:pt x="4191" y="158"/>
                    <a:pt x="4033" y="1"/>
                    <a:pt x="384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5" name="Google Shape;11684;p78">
              <a:extLst>
                <a:ext uri="{FF2B5EF4-FFF2-40B4-BE49-F238E27FC236}">
                  <a16:creationId xmlns:a16="http://schemas.microsoft.com/office/drawing/2014/main" xmlns="" id="{53E56EA3-B894-4A10-9F96-51A99DD9E637}"/>
                </a:ext>
              </a:extLst>
            </p:cNvPr>
            <p:cNvSpPr/>
            <p:nvPr/>
          </p:nvSpPr>
          <p:spPr>
            <a:xfrm>
              <a:off x="4840200" y="2171875"/>
              <a:ext cx="104775" cy="18125"/>
            </a:xfrm>
            <a:custGeom>
              <a:avLst/>
              <a:gdLst/>
              <a:ahLst/>
              <a:cxnLst/>
              <a:rect l="l" t="t" r="r" b="b"/>
              <a:pathLst>
                <a:path w="4191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3844" y="725"/>
                  </a:lnTo>
                  <a:cubicBezTo>
                    <a:pt x="4033" y="725"/>
                    <a:pt x="4191" y="567"/>
                    <a:pt x="4191" y="347"/>
                  </a:cubicBezTo>
                  <a:cubicBezTo>
                    <a:pt x="4191" y="158"/>
                    <a:pt x="4033" y="0"/>
                    <a:pt x="38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36" name="Google Shape;11685;p78">
            <a:extLst>
              <a:ext uri="{FF2B5EF4-FFF2-40B4-BE49-F238E27FC236}">
                <a16:creationId xmlns:a16="http://schemas.microsoft.com/office/drawing/2014/main" xmlns="" id="{FD9311F5-CC45-4576-A335-331787DAF2CB}"/>
              </a:ext>
            </a:extLst>
          </p:cNvPr>
          <p:cNvSpPr/>
          <p:nvPr userDrawn="1"/>
        </p:nvSpPr>
        <p:spPr>
          <a:xfrm>
            <a:off x="6187137" y="3387382"/>
            <a:ext cx="348513" cy="347599"/>
          </a:xfrm>
          <a:custGeom>
            <a:avLst/>
            <a:gdLst/>
            <a:ahLst/>
            <a:cxnLst/>
            <a:rect l="l" t="t" r="r" b="b"/>
            <a:pathLst>
              <a:path w="11815" h="11784" extrusionOk="0">
                <a:moveTo>
                  <a:pt x="5923" y="2080"/>
                </a:moveTo>
                <a:cubicBezTo>
                  <a:pt x="6459" y="2080"/>
                  <a:pt x="6932" y="2552"/>
                  <a:pt x="6932" y="3119"/>
                </a:cubicBezTo>
                <a:lnTo>
                  <a:pt x="6932" y="3466"/>
                </a:lnTo>
                <a:lnTo>
                  <a:pt x="4884" y="3466"/>
                </a:lnTo>
                <a:lnTo>
                  <a:pt x="4884" y="3119"/>
                </a:lnTo>
                <a:cubicBezTo>
                  <a:pt x="4884" y="2521"/>
                  <a:pt x="5356" y="2080"/>
                  <a:pt x="5923" y="2080"/>
                </a:cubicBezTo>
                <a:close/>
                <a:moveTo>
                  <a:pt x="5923" y="662"/>
                </a:moveTo>
                <a:cubicBezTo>
                  <a:pt x="7247" y="662"/>
                  <a:pt x="8349" y="1765"/>
                  <a:pt x="8349" y="3119"/>
                </a:cubicBezTo>
                <a:lnTo>
                  <a:pt x="8349" y="3466"/>
                </a:lnTo>
                <a:lnTo>
                  <a:pt x="7656" y="3466"/>
                </a:lnTo>
                <a:lnTo>
                  <a:pt x="7656" y="3119"/>
                </a:lnTo>
                <a:cubicBezTo>
                  <a:pt x="7656" y="2174"/>
                  <a:pt x="6869" y="1387"/>
                  <a:pt x="5923" y="1387"/>
                </a:cubicBezTo>
                <a:cubicBezTo>
                  <a:pt x="4978" y="1387"/>
                  <a:pt x="4191" y="2174"/>
                  <a:pt x="4191" y="3119"/>
                </a:cubicBezTo>
                <a:lnTo>
                  <a:pt x="4191" y="3466"/>
                </a:lnTo>
                <a:lnTo>
                  <a:pt x="3466" y="3466"/>
                </a:lnTo>
                <a:lnTo>
                  <a:pt x="3466" y="3119"/>
                </a:lnTo>
                <a:cubicBezTo>
                  <a:pt x="3466" y="1765"/>
                  <a:pt x="4569" y="662"/>
                  <a:pt x="5923" y="662"/>
                </a:cubicBezTo>
                <a:close/>
                <a:moveTo>
                  <a:pt x="1387" y="4191"/>
                </a:moveTo>
                <a:lnTo>
                  <a:pt x="1387" y="6742"/>
                </a:lnTo>
                <a:cubicBezTo>
                  <a:pt x="946" y="6490"/>
                  <a:pt x="662" y="6018"/>
                  <a:pt x="662" y="5545"/>
                </a:cubicBezTo>
                <a:lnTo>
                  <a:pt x="662" y="4537"/>
                </a:lnTo>
                <a:cubicBezTo>
                  <a:pt x="662" y="4348"/>
                  <a:pt x="820" y="4191"/>
                  <a:pt x="1040" y="4191"/>
                </a:cubicBezTo>
                <a:close/>
                <a:moveTo>
                  <a:pt x="10775" y="4128"/>
                </a:moveTo>
                <a:cubicBezTo>
                  <a:pt x="10996" y="4128"/>
                  <a:pt x="11153" y="4285"/>
                  <a:pt x="11153" y="4506"/>
                </a:cubicBezTo>
                <a:lnTo>
                  <a:pt x="11153" y="5545"/>
                </a:lnTo>
                <a:cubicBezTo>
                  <a:pt x="11153" y="6081"/>
                  <a:pt x="10870" y="6490"/>
                  <a:pt x="10429" y="6742"/>
                </a:cubicBezTo>
                <a:lnTo>
                  <a:pt x="10429" y="4128"/>
                </a:lnTo>
                <a:close/>
                <a:moveTo>
                  <a:pt x="8349" y="4191"/>
                </a:moveTo>
                <a:lnTo>
                  <a:pt x="8349" y="6931"/>
                </a:lnTo>
                <a:lnTo>
                  <a:pt x="3498" y="6931"/>
                </a:lnTo>
                <a:lnTo>
                  <a:pt x="3498" y="4191"/>
                </a:lnTo>
                <a:close/>
                <a:moveTo>
                  <a:pt x="6270" y="7593"/>
                </a:moveTo>
                <a:lnTo>
                  <a:pt x="6270" y="7971"/>
                </a:lnTo>
                <a:cubicBezTo>
                  <a:pt x="6270" y="8160"/>
                  <a:pt x="6112" y="8318"/>
                  <a:pt x="5923" y="8318"/>
                </a:cubicBezTo>
                <a:cubicBezTo>
                  <a:pt x="5703" y="8318"/>
                  <a:pt x="5545" y="8160"/>
                  <a:pt x="5545" y="7971"/>
                </a:cubicBezTo>
                <a:lnTo>
                  <a:pt x="5545" y="7593"/>
                </a:lnTo>
                <a:close/>
                <a:moveTo>
                  <a:pt x="662" y="7089"/>
                </a:moveTo>
                <a:cubicBezTo>
                  <a:pt x="883" y="7278"/>
                  <a:pt x="1103" y="7404"/>
                  <a:pt x="1387" y="7467"/>
                </a:cubicBezTo>
                <a:lnTo>
                  <a:pt x="1387" y="11153"/>
                </a:lnTo>
                <a:lnTo>
                  <a:pt x="1040" y="11153"/>
                </a:lnTo>
                <a:cubicBezTo>
                  <a:pt x="820" y="11153"/>
                  <a:pt x="662" y="10996"/>
                  <a:pt x="662" y="10807"/>
                </a:cubicBezTo>
                <a:lnTo>
                  <a:pt x="662" y="7089"/>
                </a:lnTo>
                <a:close/>
                <a:moveTo>
                  <a:pt x="2804" y="4191"/>
                </a:moveTo>
                <a:lnTo>
                  <a:pt x="2804" y="11153"/>
                </a:lnTo>
                <a:lnTo>
                  <a:pt x="2080" y="11153"/>
                </a:lnTo>
                <a:lnTo>
                  <a:pt x="2080" y="4191"/>
                </a:lnTo>
                <a:close/>
                <a:moveTo>
                  <a:pt x="8318" y="7656"/>
                </a:moveTo>
                <a:lnTo>
                  <a:pt x="8318" y="11153"/>
                </a:lnTo>
                <a:lnTo>
                  <a:pt x="3498" y="11153"/>
                </a:lnTo>
                <a:lnTo>
                  <a:pt x="3498" y="7656"/>
                </a:lnTo>
                <a:lnTo>
                  <a:pt x="4884" y="7656"/>
                </a:lnTo>
                <a:lnTo>
                  <a:pt x="4884" y="8003"/>
                </a:lnTo>
                <a:cubicBezTo>
                  <a:pt x="4884" y="8601"/>
                  <a:pt x="5356" y="9011"/>
                  <a:pt x="5923" y="9011"/>
                </a:cubicBezTo>
                <a:cubicBezTo>
                  <a:pt x="6459" y="9011"/>
                  <a:pt x="6932" y="8538"/>
                  <a:pt x="6932" y="8003"/>
                </a:cubicBezTo>
                <a:lnTo>
                  <a:pt x="6932" y="7656"/>
                </a:lnTo>
                <a:close/>
                <a:moveTo>
                  <a:pt x="9767" y="4191"/>
                </a:moveTo>
                <a:lnTo>
                  <a:pt x="9767" y="11153"/>
                </a:lnTo>
                <a:lnTo>
                  <a:pt x="9074" y="11153"/>
                </a:lnTo>
                <a:lnTo>
                  <a:pt x="9074" y="4191"/>
                </a:lnTo>
                <a:close/>
                <a:moveTo>
                  <a:pt x="11153" y="7120"/>
                </a:moveTo>
                <a:lnTo>
                  <a:pt x="11153" y="10807"/>
                </a:lnTo>
                <a:cubicBezTo>
                  <a:pt x="11153" y="10996"/>
                  <a:pt x="10996" y="11153"/>
                  <a:pt x="10807" y="11153"/>
                </a:cubicBezTo>
                <a:lnTo>
                  <a:pt x="10429" y="11153"/>
                </a:lnTo>
                <a:lnTo>
                  <a:pt x="10429" y="7530"/>
                </a:lnTo>
                <a:cubicBezTo>
                  <a:pt x="10712" y="7436"/>
                  <a:pt x="10964" y="7278"/>
                  <a:pt x="11153" y="7120"/>
                </a:cubicBezTo>
                <a:close/>
                <a:moveTo>
                  <a:pt x="5923" y="0"/>
                </a:moveTo>
                <a:cubicBezTo>
                  <a:pt x="4191" y="0"/>
                  <a:pt x="2804" y="1418"/>
                  <a:pt x="2804" y="3119"/>
                </a:cubicBezTo>
                <a:lnTo>
                  <a:pt x="2804" y="3466"/>
                </a:lnTo>
                <a:lnTo>
                  <a:pt x="1040" y="3466"/>
                </a:lnTo>
                <a:cubicBezTo>
                  <a:pt x="442" y="3466"/>
                  <a:pt x="1" y="3939"/>
                  <a:pt x="1" y="4474"/>
                </a:cubicBezTo>
                <a:lnTo>
                  <a:pt x="1" y="5514"/>
                </a:lnTo>
                <a:lnTo>
                  <a:pt x="1" y="10744"/>
                </a:lnTo>
                <a:cubicBezTo>
                  <a:pt x="1" y="11342"/>
                  <a:pt x="473" y="11783"/>
                  <a:pt x="1040" y="11783"/>
                </a:cubicBezTo>
                <a:lnTo>
                  <a:pt x="10807" y="11783"/>
                </a:lnTo>
                <a:cubicBezTo>
                  <a:pt x="11374" y="11783"/>
                  <a:pt x="11815" y="11311"/>
                  <a:pt x="11815" y="10744"/>
                </a:cubicBezTo>
                <a:lnTo>
                  <a:pt x="11815" y="5514"/>
                </a:lnTo>
                <a:lnTo>
                  <a:pt x="11815" y="4474"/>
                </a:lnTo>
                <a:cubicBezTo>
                  <a:pt x="11815" y="3939"/>
                  <a:pt x="11374" y="3466"/>
                  <a:pt x="10807" y="3466"/>
                </a:cubicBezTo>
                <a:lnTo>
                  <a:pt x="9011" y="3466"/>
                </a:lnTo>
                <a:lnTo>
                  <a:pt x="9011" y="3119"/>
                </a:lnTo>
                <a:cubicBezTo>
                  <a:pt x="9011" y="1387"/>
                  <a:pt x="7593" y="0"/>
                  <a:pt x="592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7" name="Google Shape;11686;p78">
            <a:extLst>
              <a:ext uri="{FF2B5EF4-FFF2-40B4-BE49-F238E27FC236}">
                <a16:creationId xmlns:a16="http://schemas.microsoft.com/office/drawing/2014/main" xmlns="" id="{C06D2709-34B3-4716-90A7-701B2FFF0CA4}"/>
              </a:ext>
            </a:extLst>
          </p:cNvPr>
          <p:cNvSpPr/>
          <p:nvPr userDrawn="1"/>
        </p:nvSpPr>
        <p:spPr>
          <a:xfrm>
            <a:off x="6208050" y="3835296"/>
            <a:ext cx="306686" cy="350371"/>
          </a:xfrm>
          <a:custGeom>
            <a:avLst/>
            <a:gdLst/>
            <a:ahLst/>
            <a:cxnLst/>
            <a:rect l="l" t="t" r="r" b="b"/>
            <a:pathLst>
              <a:path w="10397" h="11878" extrusionOk="0">
                <a:moveTo>
                  <a:pt x="5135" y="725"/>
                </a:moveTo>
                <a:cubicBezTo>
                  <a:pt x="6868" y="725"/>
                  <a:pt x="8254" y="2142"/>
                  <a:pt x="8254" y="3844"/>
                </a:cubicBezTo>
                <a:lnTo>
                  <a:pt x="8254" y="5923"/>
                </a:lnTo>
                <a:cubicBezTo>
                  <a:pt x="8254" y="6112"/>
                  <a:pt x="8097" y="6270"/>
                  <a:pt x="7908" y="6270"/>
                </a:cubicBezTo>
                <a:lnTo>
                  <a:pt x="7498" y="6270"/>
                </a:lnTo>
                <a:cubicBezTo>
                  <a:pt x="7561" y="6144"/>
                  <a:pt x="7561" y="6049"/>
                  <a:pt x="7561" y="5923"/>
                </a:cubicBezTo>
                <a:lnTo>
                  <a:pt x="7561" y="3844"/>
                </a:lnTo>
                <a:cubicBezTo>
                  <a:pt x="7561" y="3623"/>
                  <a:pt x="7404" y="3466"/>
                  <a:pt x="7183" y="3466"/>
                </a:cubicBezTo>
                <a:lnTo>
                  <a:pt x="6490" y="3466"/>
                </a:lnTo>
                <a:cubicBezTo>
                  <a:pt x="5892" y="3466"/>
                  <a:pt x="5450" y="2993"/>
                  <a:pt x="5450" y="2458"/>
                </a:cubicBezTo>
                <a:lnTo>
                  <a:pt x="5450" y="1733"/>
                </a:lnTo>
                <a:cubicBezTo>
                  <a:pt x="5450" y="1544"/>
                  <a:pt x="5293" y="1386"/>
                  <a:pt x="5104" y="1386"/>
                </a:cubicBezTo>
                <a:cubicBezTo>
                  <a:pt x="4915" y="1386"/>
                  <a:pt x="4757" y="1544"/>
                  <a:pt x="4757" y="1733"/>
                </a:cubicBezTo>
                <a:lnTo>
                  <a:pt x="4757" y="2458"/>
                </a:lnTo>
                <a:cubicBezTo>
                  <a:pt x="4757" y="3056"/>
                  <a:pt x="4285" y="3466"/>
                  <a:pt x="3718" y="3466"/>
                </a:cubicBezTo>
                <a:lnTo>
                  <a:pt x="3088" y="3466"/>
                </a:lnTo>
                <a:cubicBezTo>
                  <a:pt x="2899" y="3466"/>
                  <a:pt x="2741" y="3623"/>
                  <a:pt x="2741" y="3844"/>
                </a:cubicBezTo>
                <a:lnTo>
                  <a:pt x="2741" y="5923"/>
                </a:lnTo>
                <a:cubicBezTo>
                  <a:pt x="2741" y="6049"/>
                  <a:pt x="2741" y="6144"/>
                  <a:pt x="2773" y="6270"/>
                </a:cubicBezTo>
                <a:lnTo>
                  <a:pt x="2395" y="6270"/>
                </a:lnTo>
                <a:cubicBezTo>
                  <a:pt x="2205" y="6270"/>
                  <a:pt x="2048" y="6112"/>
                  <a:pt x="2048" y="5923"/>
                </a:cubicBezTo>
                <a:lnTo>
                  <a:pt x="2048" y="3844"/>
                </a:lnTo>
                <a:cubicBezTo>
                  <a:pt x="2048" y="2111"/>
                  <a:pt x="3466" y="725"/>
                  <a:pt x="5135" y="725"/>
                </a:cubicBezTo>
                <a:close/>
                <a:moveTo>
                  <a:pt x="5230" y="3466"/>
                </a:moveTo>
                <a:cubicBezTo>
                  <a:pt x="5545" y="3907"/>
                  <a:pt x="6049" y="4190"/>
                  <a:pt x="6585" y="4190"/>
                </a:cubicBezTo>
                <a:lnTo>
                  <a:pt x="6963" y="4190"/>
                </a:lnTo>
                <a:lnTo>
                  <a:pt x="6963" y="5955"/>
                </a:lnTo>
                <a:lnTo>
                  <a:pt x="6931" y="5955"/>
                </a:lnTo>
                <a:cubicBezTo>
                  <a:pt x="6931" y="6553"/>
                  <a:pt x="6459" y="6994"/>
                  <a:pt x="5892" y="6994"/>
                </a:cubicBezTo>
                <a:lnTo>
                  <a:pt x="4505" y="6994"/>
                </a:lnTo>
                <a:cubicBezTo>
                  <a:pt x="3938" y="6994"/>
                  <a:pt x="3497" y="6522"/>
                  <a:pt x="3497" y="5955"/>
                </a:cubicBezTo>
                <a:lnTo>
                  <a:pt x="3497" y="4190"/>
                </a:lnTo>
                <a:lnTo>
                  <a:pt x="3844" y="4190"/>
                </a:lnTo>
                <a:cubicBezTo>
                  <a:pt x="4379" y="4190"/>
                  <a:pt x="4915" y="3907"/>
                  <a:pt x="5230" y="3466"/>
                </a:cubicBezTo>
                <a:close/>
                <a:moveTo>
                  <a:pt x="6301" y="7624"/>
                </a:moveTo>
                <a:cubicBezTo>
                  <a:pt x="6396" y="8034"/>
                  <a:pt x="6805" y="8349"/>
                  <a:pt x="7278" y="8349"/>
                </a:cubicBezTo>
                <a:lnTo>
                  <a:pt x="7624" y="8349"/>
                </a:lnTo>
                <a:lnTo>
                  <a:pt x="7624" y="9200"/>
                </a:lnTo>
                <a:cubicBezTo>
                  <a:pt x="6852" y="9546"/>
                  <a:pt x="6025" y="9719"/>
                  <a:pt x="5198" y="9719"/>
                </a:cubicBezTo>
                <a:cubicBezTo>
                  <a:pt x="4371" y="9719"/>
                  <a:pt x="3544" y="9546"/>
                  <a:pt x="2773" y="9200"/>
                </a:cubicBezTo>
                <a:lnTo>
                  <a:pt x="2773" y="8349"/>
                </a:lnTo>
                <a:lnTo>
                  <a:pt x="3119" y="8349"/>
                </a:lnTo>
                <a:cubicBezTo>
                  <a:pt x="3560" y="8349"/>
                  <a:pt x="3970" y="8034"/>
                  <a:pt x="4127" y="7624"/>
                </a:cubicBezTo>
                <a:cubicBezTo>
                  <a:pt x="4253" y="7656"/>
                  <a:pt x="4411" y="7656"/>
                  <a:pt x="4505" y="7656"/>
                </a:cubicBezTo>
                <a:lnTo>
                  <a:pt x="5892" y="7656"/>
                </a:lnTo>
                <a:cubicBezTo>
                  <a:pt x="6018" y="7656"/>
                  <a:pt x="6175" y="7656"/>
                  <a:pt x="6301" y="7624"/>
                </a:cubicBezTo>
                <a:close/>
                <a:moveTo>
                  <a:pt x="2079" y="8349"/>
                </a:moveTo>
                <a:lnTo>
                  <a:pt x="2079" y="11153"/>
                </a:lnTo>
                <a:lnTo>
                  <a:pt x="693" y="11153"/>
                </a:lnTo>
                <a:lnTo>
                  <a:pt x="693" y="9389"/>
                </a:lnTo>
                <a:cubicBezTo>
                  <a:pt x="693" y="8790"/>
                  <a:pt x="1166" y="8349"/>
                  <a:pt x="1733" y="8349"/>
                </a:cubicBezTo>
                <a:close/>
                <a:moveTo>
                  <a:pt x="7656" y="9924"/>
                </a:moveTo>
                <a:lnTo>
                  <a:pt x="7656" y="11153"/>
                </a:lnTo>
                <a:lnTo>
                  <a:pt x="2773" y="11153"/>
                </a:lnTo>
                <a:lnTo>
                  <a:pt x="2773" y="9924"/>
                </a:lnTo>
                <a:cubicBezTo>
                  <a:pt x="3560" y="10239"/>
                  <a:pt x="4411" y="10397"/>
                  <a:pt x="5230" y="10397"/>
                </a:cubicBezTo>
                <a:cubicBezTo>
                  <a:pt x="6049" y="10397"/>
                  <a:pt x="6868" y="10239"/>
                  <a:pt x="7656" y="9924"/>
                </a:cubicBezTo>
                <a:close/>
                <a:moveTo>
                  <a:pt x="8664" y="8349"/>
                </a:moveTo>
                <a:cubicBezTo>
                  <a:pt x="9231" y="8349"/>
                  <a:pt x="9672" y="8821"/>
                  <a:pt x="9672" y="9389"/>
                </a:cubicBezTo>
                <a:lnTo>
                  <a:pt x="9672" y="11153"/>
                </a:lnTo>
                <a:lnTo>
                  <a:pt x="8286" y="11153"/>
                </a:lnTo>
                <a:lnTo>
                  <a:pt x="8286" y="8349"/>
                </a:lnTo>
                <a:close/>
                <a:moveTo>
                  <a:pt x="5198" y="0"/>
                </a:moveTo>
                <a:cubicBezTo>
                  <a:pt x="3088" y="0"/>
                  <a:pt x="1355" y="1701"/>
                  <a:pt x="1355" y="3844"/>
                </a:cubicBezTo>
                <a:lnTo>
                  <a:pt x="1355" y="5923"/>
                </a:lnTo>
                <a:cubicBezTo>
                  <a:pt x="1355" y="6522"/>
                  <a:pt x="1827" y="6931"/>
                  <a:pt x="2395" y="6931"/>
                </a:cubicBezTo>
                <a:lnTo>
                  <a:pt x="3088" y="6931"/>
                </a:lnTo>
                <a:cubicBezTo>
                  <a:pt x="3182" y="7057"/>
                  <a:pt x="3308" y="7183"/>
                  <a:pt x="3466" y="7309"/>
                </a:cubicBezTo>
                <a:cubicBezTo>
                  <a:pt x="3466" y="7530"/>
                  <a:pt x="3308" y="7687"/>
                  <a:pt x="3088" y="7687"/>
                </a:cubicBezTo>
                <a:lnTo>
                  <a:pt x="1733" y="7687"/>
                </a:lnTo>
                <a:cubicBezTo>
                  <a:pt x="788" y="7687"/>
                  <a:pt x="0" y="8475"/>
                  <a:pt x="0" y="9420"/>
                </a:cubicBezTo>
                <a:lnTo>
                  <a:pt x="0" y="11499"/>
                </a:lnTo>
                <a:cubicBezTo>
                  <a:pt x="0" y="11720"/>
                  <a:pt x="158" y="11877"/>
                  <a:pt x="347" y="11877"/>
                </a:cubicBezTo>
                <a:lnTo>
                  <a:pt x="10019" y="11877"/>
                </a:lnTo>
                <a:cubicBezTo>
                  <a:pt x="10239" y="11877"/>
                  <a:pt x="10397" y="11720"/>
                  <a:pt x="10397" y="11499"/>
                </a:cubicBezTo>
                <a:lnTo>
                  <a:pt x="10397" y="9420"/>
                </a:lnTo>
                <a:cubicBezTo>
                  <a:pt x="10397" y="8475"/>
                  <a:pt x="9609" y="7687"/>
                  <a:pt x="8664" y="7687"/>
                </a:cubicBezTo>
                <a:lnTo>
                  <a:pt x="7278" y="7687"/>
                </a:lnTo>
                <a:cubicBezTo>
                  <a:pt x="7089" y="7687"/>
                  <a:pt x="6931" y="7530"/>
                  <a:pt x="6931" y="7341"/>
                </a:cubicBezTo>
                <a:cubicBezTo>
                  <a:pt x="7026" y="7246"/>
                  <a:pt x="7152" y="7152"/>
                  <a:pt x="7278" y="6994"/>
                </a:cubicBezTo>
                <a:lnTo>
                  <a:pt x="7971" y="6994"/>
                </a:lnTo>
                <a:cubicBezTo>
                  <a:pt x="8569" y="6994"/>
                  <a:pt x="9011" y="6522"/>
                  <a:pt x="9011" y="5955"/>
                </a:cubicBezTo>
                <a:lnTo>
                  <a:pt x="9011" y="3844"/>
                </a:lnTo>
                <a:cubicBezTo>
                  <a:pt x="9011" y="1733"/>
                  <a:pt x="7309" y="0"/>
                  <a:pt x="519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38" name="Google Shape;11687;p78">
            <a:extLst>
              <a:ext uri="{FF2B5EF4-FFF2-40B4-BE49-F238E27FC236}">
                <a16:creationId xmlns:a16="http://schemas.microsoft.com/office/drawing/2014/main" xmlns="" id="{68BBF80D-413A-4EB5-90D8-46635DD0B3ED}"/>
              </a:ext>
            </a:extLst>
          </p:cNvPr>
          <p:cNvGrpSpPr/>
          <p:nvPr userDrawn="1"/>
        </p:nvGrpSpPr>
        <p:grpSpPr>
          <a:xfrm>
            <a:off x="7958004" y="3387425"/>
            <a:ext cx="348513" cy="347599"/>
            <a:chOff x="6131900" y="2301825"/>
            <a:chExt cx="295375" cy="294600"/>
          </a:xfrm>
        </p:grpSpPr>
        <p:sp>
          <p:nvSpPr>
            <p:cNvPr id="539" name="Google Shape;11688;p78">
              <a:extLst>
                <a:ext uri="{FF2B5EF4-FFF2-40B4-BE49-F238E27FC236}">
                  <a16:creationId xmlns:a16="http://schemas.microsoft.com/office/drawing/2014/main" xmlns="" id="{9DFD52A5-966D-4C79-8A08-2F822E349B29}"/>
                </a:ext>
              </a:extLst>
            </p:cNvPr>
            <p:cNvSpPr/>
            <p:nvPr/>
          </p:nvSpPr>
          <p:spPr>
            <a:xfrm>
              <a:off x="6131900" y="2301825"/>
              <a:ext cx="295375" cy="294600"/>
            </a:xfrm>
            <a:custGeom>
              <a:avLst/>
              <a:gdLst/>
              <a:ahLst/>
              <a:cxnLst/>
              <a:rect l="l" t="t" r="r" b="b"/>
              <a:pathLst>
                <a:path w="11815" h="11784" extrusionOk="0">
                  <a:moveTo>
                    <a:pt x="3813" y="630"/>
                  </a:moveTo>
                  <a:cubicBezTo>
                    <a:pt x="4002" y="630"/>
                    <a:pt x="4159" y="788"/>
                    <a:pt x="4159" y="977"/>
                  </a:cubicBezTo>
                  <a:lnTo>
                    <a:pt x="4159" y="1355"/>
                  </a:lnTo>
                  <a:lnTo>
                    <a:pt x="1387" y="1355"/>
                  </a:lnTo>
                  <a:lnTo>
                    <a:pt x="1387" y="977"/>
                  </a:lnTo>
                  <a:lnTo>
                    <a:pt x="1355" y="977"/>
                  </a:lnTo>
                  <a:cubicBezTo>
                    <a:pt x="1355" y="788"/>
                    <a:pt x="1513" y="630"/>
                    <a:pt x="1733" y="630"/>
                  </a:cubicBezTo>
                  <a:close/>
                  <a:moveTo>
                    <a:pt x="10114" y="1355"/>
                  </a:moveTo>
                  <a:cubicBezTo>
                    <a:pt x="10303" y="1355"/>
                    <a:pt x="10460" y="1513"/>
                    <a:pt x="10460" y="1702"/>
                  </a:cubicBezTo>
                  <a:lnTo>
                    <a:pt x="10460" y="3434"/>
                  </a:lnTo>
                  <a:lnTo>
                    <a:pt x="7688" y="3434"/>
                  </a:lnTo>
                  <a:cubicBezTo>
                    <a:pt x="7656" y="3277"/>
                    <a:pt x="7656" y="1859"/>
                    <a:pt x="7656" y="1702"/>
                  </a:cubicBezTo>
                  <a:cubicBezTo>
                    <a:pt x="7656" y="1513"/>
                    <a:pt x="7814" y="1355"/>
                    <a:pt x="8034" y="1355"/>
                  </a:cubicBezTo>
                  <a:close/>
                  <a:moveTo>
                    <a:pt x="4128" y="2048"/>
                  </a:moveTo>
                  <a:lnTo>
                    <a:pt x="4128" y="4821"/>
                  </a:lnTo>
                  <a:lnTo>
                    <a:pt x="1355" y="4821"/>
                  </a:lnTo>
                  <a:lnTo>
                    <a:pt x="1355" y="2048"/>
                  </a:lnTo>
                  <a:close/>
                  <a:moveTo>
                    <a:pt x="6617" y="2048"/>
                  </a:moveTo>
                  <a:cubicBezTo>
                    <a:pt x="6806" y="2048"/>
                    <a:pt x="6963" y="2206"/>
                    <a:pt x="6963" y="2395"/>
                  </a:cubicBezTo>
                  <a:lnTo>
                    <a:pt x="6963" y="4852"/>
                  </a:lnTo>
                  <a:lnTo>
                    <a:pt x="4821" y="4852"/>
                  </a:lnTo>
                  <a:lnTo>
                    <a:pt x="4821" y="2395"/>
                  </a:lnTo>
                  <a:cubicBezTo>
                    <a:pt x="4821" y="2206"/>
                    <a:pt x="4978" y="2048"/>
                    <a:pt x="5167" y="2048"/>
                  </a:cubicBezTo>
                  <a:close/>
                  <a:moveTo>
                    <a:pt x="10429" y="4127"/>
                  </a:moveTo>
                  <a:lnTo>
                    <a:pt x="10429" y="4852"/>
                  </a:lnTo>
                  <a:lnTo>
                    <a:pt x="7656" y="4852"/>
                  </a:lnTo>
                  <a:lnTo>
                    <a:pt x="7656" y="4127"/>
                  </a:lnTo>
                  <a:close/>
                  <a:moveTo>
                    <a:pt x="10775" y="5514"/>
                  </a:moveTo>
                  <a:cubicBezTo>
                    <a:pt x="10964" y="5514"/>
                    <a:pt x="11122" y="5671"/>
                    <a:pt x="11122" y="5860"/>
                  </a:cubicBezTo>
                  <a:lnTo>
                    <a:pt x="11122" y="10744"/>
                  </a:lnTo>
                  <a:cubicBezTo>
                    <a:pt x="11122" y="10964"/>
                    <a:pt x="10964" y="11122"/>
                    <a:pt x="10775" y="11122"/>
                  </a:cubicBezTo>
                  <a:lnTo>
                    <a:pt x="1009" y="11122"/>
                  </a:lnTo>
                  <a:cubicBezTo>
                    <a:pt x="820" y="11122"/>
                    <a:pt x="662" y="10964"/>
                    <a:pt x="662" y="10744"/>
                  </a:cubicBezTo>
                  <a:lnTo>
                    <a:pt x="662" y="5860"/>
                  </a:lnTo>
                  <a:cubicBezTo>
                    <a:pt x="662" y="5671"/>
                    <a:pt x="820" y="5514"/>
                    <a:pt x="1009" y="5514"/>
                  </a:cubicBezTo>
                  <a:close/>
                  <a:moveTo>
                    <a:pt x="1733" y="0"/>
                  </a:moveTo>
                  <a:cubicBezTo>
                    <a:pt x="1135" y="0"/>
                    <a:pt x="694" y="473"/>
                    <a:pt x="694" y="1040"/>
                  </a:cubicBezTo>
                  <a:lnTo>
                    <a:pt x="694" y="4884"/>
                  </a:lnTo>
                  <a:cubicBezTo>
                    <a:pt x="316" y="5041"/>
                    <a:pt x="1" y="5388"/>
                    <a:pt x="1" y="5860"/>
                  </a:cubicBezTo>
                  <a:lnTo>
                    <a:pt x="1" y="10744"/>
                  </a:lnTo>
                  <a:cubicBezTo>
                    <a:pt x="1" y="11342"/>
                    <a:pt x="473" y="11783"/>
                    <a:pt x="1009" y="11783"/>
                  </a:cubicBezTo>
                  <a:lnTo>
                    <a:pt x="10775" y="11783"/>
                  </a:lnTo>
                  <a:cubicBezTo>
                    <a:pt x="11374" y="11783"/>
                    <a:pt x="11815" y="11311"/>
                    <a:pt x="11815" y="10744"/>
                  </a:cubicBezTo>
                  <a:lnTo>
                    <a:pt x="11815" y="5860"/>
                  </a:lnTo>
                  <a:cubicBezTo>
                    <a:pt x="11815" y="5388"/>
                    <a:pt x="11531" y="5010"/>
                    <a:pt x="11122" y="4884"/>
                  </a:cubicBezTo>
                  <a:lnTo>
                    <a:pt x="11122" y="1702"/>
                  </a:lnTo>
                  <a:cubicBezTo>
                    <a:pt x="11122" y="1103"/>
                    <a:pt x="10649" y="662"/>
                    <a:pt x="10114" y="662"/>
                  </a:cubicBezTo>
                  <a:lnTo>
                    <a:pt x="8034" y="662"/>
                  </a:lnTo>
                  <a:cubicBezTo>
                    <a:pt x="7530" y="662"/>
                    <a:pt x="7152" y="977"/>
                    <a:pt x="7026" y="1418"/>
                  </a:cubicBezTo>
                  <a:cubicBezTo>
                    <a:pt x="6932" y="1387"/>
                    <a:pt x="6806" y="1355"/>
                    <a:pt x="6648" y="1355"/>
                  </a:cubicBezTo>
                  <a:lnTo>
                    <a:pt x="5230" y="1355"/>
                  </a:lnTo>
                  <a:cubicBezTo>
                    <a:pt x="5104" y="1355"/>
                    <a:pt x="4978" y="1387"/>
                    <a:pt x="4884" y="1418"/>
                  </a:cubicBezTo>
                  <a:lnTo>
                    <a:pt x="4884" y="1040"/>
                  </a:lnTo>
                  <a:cubicBezTo>
                    <a:pt x="4884" y="441"/>
                    <a:pt x="4380" y="0"/>
                    <a:pt x="38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0" name="Google Shape;11689;p78">
              <a:extLst>
                <a:ext uri="{FF2B5EF4-FFF2-40B4-BE49-F238E27FC236}">
                  <a16:creationId xmlns:a16="http://schemas.microsoft.com/office/drawing/2014/main" xmlns="" id="{5BC13A9F-50E6-44F7-AD34-0F40FB261250}"/>
                </a:ext>
              </a:extLst>
            </p:cNvPr>
            <p:cNvSpPr/>
            <p:nvPr/>
          </p:nvSpPr>
          <p:spPr>
            <a:xfrm>
              <a:off x="6218550" y="2456200"/>
              <a:ext cx="122100" cy="51225"/>
            </a:xfrm>
            <a:custGeom>
              <a:avLst/>
              <a:gdLst/>
              <a:ahLst/>
              <a:cxnLst/>
              <a:rect l="l" t="t" r="r" b="b"/>
              <a:pathLst>
                <a:path w="4884" h="2049" extrusionOk="0">
                  <a:moveTo>
                    <a:pt x="3844" y="725"/>
                  </a:moveTo>
                  <a:cubicBezTo>
                    <a:pt x="4033" y="725"/>
                    <a:pt x="4190" y="882"/>
                    <a:pt x="4190" y="1071"/>
                  </a:cubicBezTo>
                  <a:cubicBezTo>
                    <a:pt x="4190" y="1260"/>
                    <a:pt x="4033" y="1418"/>
                    <a:pt x="3844" y="1418"/>
                  </a:cubicBezTo>
                  <a:lnTo>
                    <a:pt x="1008" y="1418"/>
                  </a:lnTo>
                  <a:cubicBezTo>
                    <a:pt x="819" y="1418"/>
                    <a:pt x="662" y="1260"/>
                    <a:pt x="662" y="1071"/>
                  </a:cubicBezTo>
                  <a:cubicBezTo>
                    <a:pt x="662" y="882"/>
                    <a:pt x="819" y="725"/>
                    <a:pt x="1008" y="725"/>
                  </a:cubicBezTo>
                  <a:close/>
                  <a:moveTo>
                    <a:pt x="1008" y="0"/>
                  </a:moveTo>
                  <a:cubicBezTo>
                    <a:pt x="410" y="0"/>
                    <a:pt x="0" y="473"/>
                    <a:pt x="0" y="1040"/>
                  </a:cubicBezTo>
                  <a:cubicBezTo>
                    <a:pt x="0" y="1639"/>
                    <a:pt x="473" y="2048"/>
                    <a:pt x="1008" y="2048"/>
                  </a:cubicBezTo>
                  <a:lnTo>
                    <a:pt x="3844" y="2048"/>
                  </a:lnTo>
                  <a:cubicBezTo>
                    <a:pt x="4442" y="2048"/>
                    <a:pt x="4883" y="1576"/>
                    <a:pt x="4883" y="1040"/>
                  </a:cubicBezTo>
                  <a:cubicBezTo>
                    <a:pt x="4852" y="473"/>
                    <a:pt x="4411" y="0"/>
                    <a:pt x="38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1" name="Google Shape;11690;p78">
              <a:extLst>
                <a:ext uri="{FF2B5EF4-FFF2-40B4-BE49-F238E27FC236}">
                  <a16:creationId xmlns:a16="http://schemas.microsoft.com/office/drawing/2014/main" xmlns="" id="{38E26012-8A8B-48B9-AA96-DF8662EAF1C1}"/>
                </a:ext>
              </a:extLst>
            </p:cNvPr>
            <p:cNvSpPr/>
            <p:nvPr/>
          </p:nvSpPr>
          <p:spPr>
            <a:xfrm>
              <a:off x="6340625" y="2353025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61" y="725"/>
                    <a:pt x="1418" y="567"/>
                    <a:pt x="1418" y="347"/>
                  </a:cubicBezTo>
                  <a:cubicBezTo>
                    <a:pt x="1355" y="158"/>
                    <a:pt x="1198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2" name="Google Shape;11691;p78">
              <a:extLst>
                <a:ext uri="{FF2B5EF4-FFF2-40B4-BE49-F238E27FC236}">
                  <a16:creationId xmlns:a16="http://schemas.microsoft.com/office/drawing/2014/main" xmlns="" id="{8956335D-47B1-43F1-B942-6CE5D11D0CAA}"/>
                </a:ext>
              </a:extLst>
            </p:cNvPr>
            <p:cNvSpPr/>
            <p:nvPr/>
          </p:nvSpPr>
          <p:spPr>
            <a:xfrm>
              <a:off x="6183100" y="2369550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43" name="Google Shape;11692;p78">
            <a:extLst>
              <a:ext uri="{FF2B5EF4-FFF2-40B4-BE49-F238E27FC236}">
                <a16:creationId xmlns:a16="http://schemas.microsoft.com/office/drawing/2014/main" xmlns="" id="{0A4CE88A-3431-4A39-96EE-F68751C3468F}"/>
              </a:ext>
            </a:extLst>
          </p:cNvPr>
          <p:cNvGrpSpPr/>
          <p:nvPr userDrawn="1"/>
        </p:nvGrpSpPr>
        <p:grpSpPr>
          <a:xfrm>
            <a:off x="5753997" y="1531966"/>
            <a:ext cx="351315" cy="349457"/>
            <a:chOff x="1412450" y="1954475"/>
            <a:chExt cx="297750" cy="296175"/>
          </a:xfrm>
        </p:grpSpPr>
        <p:sp>
          <p:nvSpPr>
            <p:cNvPr id="544" name="Google Shape;11693;p78">
              <a:extLst>
                <a:ext uri="{FF2B5EF4-FFF2-40B4-BE49-F238E27FC236}">
                  <a16:creationId xmlns:a16="http://schemas.microsoft.com/office/drawing/2014/main" xmlns="" id="{A08A2EA8-D012-400B-9B2D-5A79B8B8793A}"/>
                </a:ext>
              </a:extLst>
            </p:cNvPr>
            <p:cNvSpPr/>
            <p:nvPr/>
          </p:nvSpPr>
          <p:spPr>
            <a:xfrm>
              <a:off x="1483350" y="2023800"/>
              <a:ext cx="155975" cy="155975"/>
            </a:xfrm>
            <a:custGeom>
              <a:avLst/>
              <a:gdLst/>
              <a:ahLst/>
              <a:cxnLst/>
              <a:rect l="l" t="t" r="r" b="b"/>
              <a:pathLst>
                <a:path w="6239" h="6239" extrusionOk="0">
                  <a:moveTo>
                    <a:pt x="3119" y="2079"/>
                  </a:moveTo>
                  <a:cubicBezTo>
                    <a:pt x="3529" y="2079"/>
                    <a:pt x="3844" y="2395"/>
                    <a:pt x="3844" y="2773"/>
                  </a:cubicBezTo>
                  <a:cubicBezTo>
                    <a:pt x="3844" y="3182"/>
                    <a:pt x="3529" y="3497"/>
                    <a:pt x="3119" y="3497"/>
                  </a:cubicBezTo>
                  <a:cubicBezTo>
                    <a:pt x="2741" y="3497"/>
                    <a:pt x="2426" y="3182"/>
                    <a:pt x="2426" y="2773"/>
                  </a:cubicBezTo>
                  <a:cubicBezTo>
                    <a:pt x="2426" y="2395"/>
                    <a:pt x="2741" y="2079"/>
                    <a:pt x="3119" y="2079"/>
                  </a:cubicBezTo>
                  <a:close/>
                  <a:moveTo>
                    <a:pt x="3119" y="725"/>
                  </a:moveTo>
                  <a:cubicBezTo>
                    <a:pt x="4474" y="725"/>
                    <a:pt x="5577" y="1827"/>
                    <a:pt x="5577" y="3182"/>
                  </a:cubicBezTo>
                  <a:cubicBezTo>
                    <a:pt x="5577" y="3686"/>
                    <a:pt x="5388" y="4159"/>
                    <a:pt x="5136" y="4537"/>
                  </a:cubicBezTo>
                  <a:cubicBezTo>
                    <a:pt x="4884" y="4190"/>
                    <a:pt x="4537" y="3907"/>
                    <a:pt x="4191" y="3718"/>
                  </a:cubicBezTo>
                  <a:cubicBezTo>
                    <a:pt x="4411" y="3497"/>
                    <a:pt x="4537" y="3182"/>
                    <a:pt x="4537" y="2804"/>
                  </a:cubicBezTo>
                  <a:cubicBezTo>
                    <a:pt x="4537" y="2079"/>
                    <a:pt x="3907" y="1449"/>
                    <a:pt x="3151" y="1449"/>
                  </a:cubicBezTo>
                  <a:cubicBezTo>
                    <a:pt x="2426" y="1449"/>
                    <a:pt x="1796" y="2079"/>
                    <a:pt x="1796" y="2804"/>
                  </a:cubicBezTo>
                  <a:cubicBezTo>
                    <a:pt x="1796" y="3182"/>
                    <a:pt x="1891" y="3497"/>
                    <a:pt x="2143" y="3718"/>
                  </a:cubicBezTo>
                  <a:cubicBezTo>
                    <a:pt x="1733" y="3907"/>
                    <a:pt x="1418" y="4190"/>
                    <a:pt x="1198" y="4537"/>
                  </a:cubicBezTo>
                  <a:cubicBezTo>
                    <a:pt x="914" y="4159"/>
                    <a:pt x="756" y="3686"/>
                    <a:pt x="756" y="3182"/>
                  </a:cubicBezTo>
                  <a:cubicBezTo>
                    <a:pt x="662" y="1796"/>
                    <a:pt x="1796" y="725"/>
                    <a:pt x="3119" y="725"/>
                  </a:cubicBezTo>
                  <a:close/>
                  <a:moveTo>
                    <a:pt x="3119" y="4190"/>
                  </a:moveTo>
                  <a:cubicBezTo>
                    <a:pt x="3749" y="4190"/>
                    <a:pt x="4317" y="4505"/>
                    <a:pt x="4632" y="5041"/>
                  </a:cubicBezTo>
                  <a:cubicBezTo>
                    <a:pt x="4222" y="5387"/>
                    <a:pt x="3686" y="5577"/>
                    <a:pt x="3119" y="5577"/>
                  </a:cubicBezTo>
                  <a:cubicBezTo>
                    <a:pt x="2584" y="5577"/>
                    <a:pt x="2017" y="5387"/>
                    <a:pt x="1639" y="5041"/>
                  </a:cubicBezTo>
                  <a:cubicBezTo>
                    <a:pt x="1954" y="4505"/>
                    <a:pt x="2489" y="4190"/>
                    <a:pt x="3119" y="4190"/>
                  </a:cubicBezTo>
                  <a:close/>
                  <a:moveTo>
                    <a:pt x="3119" y="0"/>
                  </a:moveTo>
                  <a:cubicBezTo>
                    <a:pt x="1387" y="0"/>
                    <a:pt x="0" y="1418"/>
                    <a:pt x="0" y="3119"/>
                  </a:cubicBezTo>
                  <a:cubicBezTo>
                    <a:pt x="0" y="4852"/>
                    <a:pt x="1387" y="6238"/>
                    <a:pt x="3119" y="6238"/>
                  </a:cubicBezTo>
                  <a:cubicBezTo>
                    <a:pt x="4852" y="6238"/>
                    <a:pt x="6238" y="4820"/>
                    <a:pt x="6238" y="3119"/>
                  </a:cubicBezTo>
                  <a:cubicBezTo>
                    <a:pt x="6238" y="1386"/>
                    <a:pt x="4821" y="0"/>
                    <a:pt x="31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5" name="Google Shape;11694;p78">
              <a:extLst>
                <a:ext uri="{FF2B5EF4-FFF2-40B4-BE49-F238E27FC236}">
                  <a16:creationId xmlns:a16="http://schemas.microsoft.com/office/drawing/2014/main" xmlns="" id="{42180F6E-F790-48C1-A3EB-7E71BE89D7CF}"/>
                </a:ext>
              </a:extLst>
            </p:cNvPr>
            <p:cNvSpPr/>
            <p:nvPr/>
          </p:nvSpPr>
          <p:spPr>
            <a:xfrm>
              <a:off x="1412450" y="1954475"/>
              <a:ext cx="297750" cy="296175"/>
            </a:xfrm>
            <a:custGeom>
              <a:avLst/>
              <a:gdLst/>
              <a:ahLst/>
              <a:cxnLst/>
              <a:rect l="l" t="t" r="r" b="b"/>
              <a:pathLst>
                <a:path w="11910" h="11847" extrusionOk="0">
                  <a:moveTo>
                    <a:pt x="6365" y="662"/>
                  </a:moveTo>
                  <a:lnTo>
                    <a:pt x="6522" y="1513"/>
                  </a:lnTo>
                  <a:cubicBezTo>
                    <a:pt x="6554" y="1702"/>
                    <a:pt x="6617" y="1765"/>
                    <a:pt x="6774" y="1797"/>
                  </a:cubicBezTo>
                  <a:cubicBezTo>
                    <a:pt x="7342" y="1923"/>
                    <a:pt x="7814" y="2112"/>
                    <a:pt x="8287" y="2427"/>
                  </a:cubicBezTo>
                  <a:cubicBezTo>
                    <a:pt x="8350" y="2474"/>
                    <a:pt x="8421" y="2498"/>
                    <a:pt x="8488" y="2498"/>
                  </a:cubicBezTo>
                  <a:cubicBezTo>
                    <a:pt x="8554" y="2498"/>
                    <a:pt x="8618" y="2474"/>
                    <a:pt x="8665" y="2427"/>
                  </a:cubicBezTo>
                  <a:lnTo>
                    <a:pt x="9389" y="1923"/>
                  </a:lnTo>
                  <a:lnTo>
                    <a:pt x="9925" y="2490"/>
                  </a:lnTo>
                  <a:lnTo>
                    <a:pt x="9421" y="3183"/>
                  </a:lnTo>
                  <a:cubicBezTo>
                    <a:pt x="9358" y="3309"/>
                    <a:pt x="9358" y="3466"/>
                    <a:pt x="9421" y="3592"/>
                  </a:cubicBezTo>
                  <a:cubicBezTo>
                    <a:pt x="9736" y="4065"/>
                    <a:pt x="9925" y="4537"/>
                    <a:pt x="10051" y="5073"/>
                  </a:cubicBezTo>
                  <a:cubicBezTo>
                    <a:pt x="10082" y="5231"/>
                    <a:pt x="10209" y="5294"/>
                    <a:pt x="10335" y="5357"/>
                  </a:cubicBezTo>
                  <a:lnTo>
                    <a:pt x="11185" y="5514"/>
                  </a:lnTo>
                  <a:lnTo>
                    <a:pt x="11185" y="6302"/>
                  </a:lnTo>
                  <a:lnTo>
                    <a:pt x="10335" y="6459"/>
                  </a:lnTo>
                  <a:cubicBezTo>
                    <a:pt x="10177" y="6491"/>
                    <a:pt x="10082" y="6585"/>
                    <a:pt x="10051" y="6743"/>
                  </a:cubicBezTo>
                  <a:cubicBezTo>
                    <a:pt x="9925" y="7278"/>
                    <a:pt x="9736" y="7751"/>
                    <a:pt x="9421" y="8224"/>
                  </a:cubicBezTo>
                  <a:cubicBezTo>
                    <a:pt x="9358" y="8350"/>
                    <a:pt x="9358" y="8507"/>
                    <a:pt x="9421" y="8633"/>
                  </a:cubicBezTo>
                  <a:lnTo>
                    <a:pt x="9925" y="9326"/>
                  </a:lnTo>
                  <a:lnTo>
                    <a:pt x="9389" y="9893"/>
                  </a:lnTo>
                  <a:lnTo>
                    <a:pt x="8665" y="9358"/>
                  </a:lnTo>
                  <a:cubicBezTo>
                    <a:pt x="8618" y="9326"/>
                    <a:pt x="8554" y="9310"/>
                    <a:pt x="8488" y="9310"/>
                  </a:cubicBezTo>
                  <a:cubicBezTo>
                    <a:pt x="8421" y="9310"/>
                    <a:pt x="8350" y="9326"/>
                    <a:pt x="8287" y="9358"/>
                  </a:cubicBezTo>
                  <a:cubicBezTo>
                    <a:pt x="7814" y="9673"/>
                    <a:pt x="7342" y="9893"/>
                    <a:pt x="6774" y="9988"/>
                  </a:cubicBezTo>
                  <a:cubicBezTo>
                    <a:pt x="6617" y="10051"/>
                    <a:pt x="6554" y="10145"/>
                    <a:pt x="6522" y="10271"/>
                  </a:cubicBezTo>
                  <a:lnTo>
                    <a:pt x="6365" y="11153"/>
                  </a:lnTo>
                  <a:lnTo>
                    <a:pt x="5577" y="11153"/>
                  </a:lnTo>
                  <a:lnTo>
                    <a:pt x="5420" y="10271"/>
                  </a:lnTo>
                  <a:cubicBezTo>
                    <a:pt x="5357" y="10114"/>
                    <a:pt x="5294" y="10051"/>
                    <a:pt x="5136" y="9988"/>
                  </a:cubicBezTo>
                  <a:cubicBezTo>
                    <a:pt x="4569" y="9893"/>
                    <a:pt x="4097" y="9673"/>
                    <a:pt x="3624" y="9358"/>
                  </a:cubicBezTo>
                  <a:cubicBezTo>
                    <a:pt x="3561" y="9326"/>
                    <a:pt x="3498" y="9310"/>
                    <a:pt x="3435" y="9310"/>
                  </a:cubicBezTo>
                  <a:cubicBezTo>
                    <a:pt x="3372" y="9310"/>
                    <a:pt x="3309" y="9326"/>
                    <a:pt x="3246" y="9358"/>
                  </a:cubicBezTo>
                  <a:lnTo>
                    <a:pt x="2521" y="9893"/>
                  </a:lnTo>
                  <a:lnTo>
                    <a:pt x="1986" y="9326"/>
                  </a:lnTo>
                  <a:lnTo>
                    <a:pt x="2490" y="8633"/>
                  </a:lnTo>
                  <a:cubicBezTo>
                    <a:pt x="2584" y="8507"/>
                    <a:pt x="2584" y="8350"/>
                    <a:pt x="2490" y="8224"/>
                  </a:cubicBezTo>
                  <a:cubicBezTo>
                    <a:pt x="2175" y="7751"/>
                    <a:pt x="1986" y="7278"/>
                    <a:pt x="1860" y="6743"/>
                  </a:cubicBezTo>
                  <a:cubicBezTo>
                    <a:pt x="1828" y="6585"/>
                    <a:pt x="1702" y="6491"/>
                    <a:pt x="1576" y="6459"/>
                  </a:cubicBezTo>
                  <a:lnTo>
                    <a:pt x="726" y="6302"/>
                  </a:lnTo>
                  <a:lnTo>
                    <a:pt x="726" y="5514"/>
                  </a:lnTo>
                  <a:lnTo>
                    <a:pt x="1576" y="5357"/>
                  </a:lnTo>
                  <a:cubicBezTo>
                    <a:pt x="1734" y="5325"/>
                    <a:pt x="1828" y="5231"/>
                    <a:pt x="1860" y="5073"/>
                  </a:cubicBezTo>
                  <a:cubicBezTo>
                    <a:pt x="1986" y="4506"/>
                    <a:pt x="2175" y="4065"/>
                    <a:pt x="2490" y="3592"/>
                  </a:cubicBezTo>
                  <a:cubicBezTo>
                    <a:pt x="2584" y="3466"/>
                    <a:pt x="2584" y="3309"/>
                    <a:pt x="2490" y="3183"/>
                  </a:cubicBezTo>
                  <a:lnTo>
                    <a:pt x="1986" y="2490"/>
                  </a:lnTo>
                  <a:lnTo>
                    <a:pt x="2521" y="1923"/>
                  </a:lnTo>
                  <a:lnTo>
                    <a:pt x="3246" y="2427"/>
                  </a:lnTo>
                  <a:cubicBezTo>
                    <a:pt x="3309" y="2474"/>
                    <a:pt x="3372" y="2498"/>
                    <a:pt x="3435" y="2498"/>
                  </a:cubicBezTo>
                  <a:cubicBezTo>
                    <a:pt x="3498" y="2498"/>
                    <a:pt x="3561" y="2474"/>
                    <a:pt x="3624" y="2427"/>
                  </a:cubicBezTo>
                  <a:cubicBezTo>
                    <a:pt x="4097" y="2112"/>
                    <a:pt x="4569" y="1923"/>
                    <a:pt x="5136" y="1797"/>
                  </a:cubicBezTo>
                  <a:cubicBezTo>
                    <a:pt x="5294" y="1765"/>
                    <a:pt x="5357" y="1639"/>
                    <a:pt x="5420" y="1513"/>
                  </a:cubicBezTo>
                  <a:lnTo>
                    <a:pt x="5577" y="662"/>
                  </a:lnTo>
                  <a:close/>
                  <a:moveTo>
                    <a:pt x="5262" y="1"/>
                  </a:moveTo>
                  <a:cubicBezTo>
                    <a:pt x="5073" y="1"/>
                    <a:pt x="4916" y="127"/>
                    <a:pt x="4884" y="284"/>
                  </a:cubicBezTo>
                  <a:lnTo>
                    <a:pt x="4727" y="1166"/>
                  </a:lnTo>
                  <a:cubicBezTo>
                    <a:pt x="4254" y="1292"/>
                    <a:pt x="3813" y="1481"/>
                    <a:pt x="3435" y="1734"/>
                  </a:cubicBezTo>
                  <a:lnTo>
                    <a:pt x="2679" y="1229"/>
                  </a:lnTo>
                  <a:cubicBezTo>
                    <a:pt x="2610" y="1174"/>
                    <a:pt x="2541" y="1149"/>
                    <a:pt x="2474" y="1149"/>
                  </a:cubicBezTo>
                  <a:cubicBezTo>
                    <a:pt x="2389" y="1149"/>
                    <a:pt x="2309" y="1190"/>
                    <a:pt x="2238" y="1261"/>
                  </a:cubicBezTo>
                  <a:lnTo>
                    <a:pt x="1261" y="2238"/>
                  </a:lnTo>
                  <a:cubicBezTo>
                    <a:pt x="1135" y="2364"/>
                    <a:pt x="1135" y="2553"/>
                    <a:pt x="1230" y="2679"/>
                  </a:cubicBezTo>
                  <a:lnTo>
                    <a:pt x="1734" y="3435"/>
                  </a:lnTo>
                  <a:cubicBezTo>
                    <a:pt x="1513" y="3813"/>
                    <a:pt x="1324" y="4254"/>
                    <a:pt x="1198" y="4726"/>
                  </a:cubicBezTo>
                  <a:lnTo>
                    <a:pt x="284" y="4884"/>
                  </a:lnTo>
                  <a:cubicBezTo>
                    <a:pt x="127" y="4915"/>
                    <a:pt x="1" y="5042"/>
                    <a:pt x="1" y="5231"/>
                  </a:cubicBezTo>
                  <a:lnTo>
                    <a:pt x="1" y="6617"/>
                  </a:lnTo>
                  <a:cubicBezTo>
                    <a:pt x="64" y="6774"/>
                    <a:pt x="158" y="6932"/>
                    <a:pt x="316" y="6963"/>
                  </a:cubicBezTo>
                  <a:lnTo>
                    <a:pt x="1230" y="7121"/>
                  </a:lnTo>
                  <a:cubicBezTo>
                    <a:pt x="1356" y="7593"/>
                    <a:pt x="1545" y="8034"/>
                    <a:pt x="1797" y="8413"/>
                  </a:cubicBezTo>
                  <a:lnTo>
                    <a:pt x="1261" y="9169"/>
                  </a:lnTo>
                  <a:cubicBezTo>
                    <a:pt x="1167" y="9295"/>
                    <a:pt x="1198" y="9484"/>
                    <a:pt x="1324" y="9610"/>
                  </a:cubicBezTo>
                  <a:lnTo>
                    <a:pt x="2301" y="10586"/>
                  </a:lnTo>
                  <a:cubicBezTo>
                    <a:pt x="2368" y="10654"/>
                    <a:pt x="2454" y="10685"/>
                    <a:pt x="2533" y="10685"/>
                  </a:cubicBezTo>
                  <a:cubicBezTo>
                    <a:pt x="2602" y="10685"/>
                    <a:pt x="2666" y="10662"/>
                    <a:pt x="2710" y="10618"/>
                  </a:cubicBezTo>
                  <a:lnTo>
                    <a:pt x="3466" y="10114"/>
                  </a:lnTo>
                  <a:cubicBezTo>
                    <a:pt x="3876" y="10366"/>
                    <a:pt x="4286" y="10555"/>
                    <a:pt x="4790" y="10681"/>
                  </a:cubicBezTo>
                  <a:lnTo>
                    <a:pt x="4947" y="11563"/>
                  </a:lnTo>
                  <a:cubicBezTo>
                    <a:pt x="4979" y="11721"/>
                    <a:pt x="5105" y="11847"/>
                    <a:pt x="5294" y="11847"/>
                  </a:cubicBezTo>
                  <a:lnTo>
                    <a:pt x="6680" y="11847"/>
                  </a:lnTo>
                  <a:cubicBezTo>
                    <a:pt x="6837" y="11847"/>
                    <a:pt x="6995" y="11721"/>
                    <a:pt x="7027" y="11563"/>
                  </a:cubicBezTo>
                  <a:lnTo>
                    <a:pt x="7184" y="10681"/>
                  </a:lnTo>
                  <a:cubicBezTo>
                    <a:pt x="7657" y="10555"/>
                    <a:pt x="8098" y="10366"/>
                    <a:pt x="8476" y="10114"/>
                  </a:cubicBezTo>
                  <a:lnTo>
                    <a:pt x="9232" y="10618"/>
                  </a:lnTo>
                  <a:cubicBezTo>
                    <a:pt x="9301" y="10673"/>
                    <a:pt x="9370" y="10698"/>
                    <a:pt x="9436" y="10698"/>
                  </a:cubicBezTo>
                  <a:cubicBezTo>
                    <a:pt x="9521" y="10698"/>
                    <a:pt x="9602" y="10657"/>
                    <a:pt x="9673" y="10586"/>
                  </a:cubicBezTo>
                  <a:lnTo>
                    <a:pt x="10650" y="9610"/>
                  </a:lnTo>
                  <a:cubicBezTo>
                    <a:pt x="10776" y="9484"/>
                    <a:pt x="10776" y="9295"/>
                    <a:pt x="10681" y="9169"/>
                  </a:cubicBezTo>
                  <a:lnTo>
                    <a:pt x="10177" y="8413"/>
                  </a:lnTo>
                  <a:cubicBezTo>
                    <a:pt x="10398" y="8034"/>
                    <a:pt x="10618" y="7593"/>
                    <a:pt x="10713" y="7121"/>
                  </a:cubicBezTo>
                  <a:lnTo>
                    <a:pt x="11626" y="6963"/>
                  </a:lnTo>
                  <a:cubicBezTo>
                    <a:pt x="11784" y="6932"/>
                    <a:pt x="11910" y="6806"/>
                    <a:pt x="11910" y="6617"/>
                  </a:cubicBezTo>
                  <a:lnTo>
                    <a:pt x="11910" y="5231"/>
                  </a:lnTo>
                  <a:cubicBezTo>
                    <a:pt x="11910" y="5073"/>
                    <a:pt x="11784" y="4915"/>
                    <a:pt x="11626" y="4884"/>
                  </a:cubicBezTo>
                  <a:lnTo>
                    <a:pt x="10713" y="4726"/>
                  </a:lnTo>
                  <a:cubicBezTo>
                    <a:pt x="10618" y="4254"/>
                    <a:pt x="10398" y="3813"/>
                    <a:pt x="10177" y="3403"/>
                  </a:cubicBezTo>
                  <a:lnTo>
                    <a:pt x="10681" y="2679"/>
                  </a:lnTo>
                  <a:cubicBezTo>
                    <a:pt x="10807" y="2553"/>
                    <a:pt x="10776" y="2364"/>
                    <a:pt x="10650" y="2238"/>
                  </a:cubicBezTo>
                  <a:lnTo>
                    <a:pt x="9673" y="1261"/>
                  </a:lnTo>
                  <a:cubicBezTo>
                    <a:pt x="9605" y="1193"/>
                    <a:pt x="9520" y="1162"/>
                    <a:pt x="9435" y="1162"/>
                  </a:cubicBezTo>
                  <a:cubicBezTo>
                    <a:pt x="9362" y="1162"/>
                    <a:pt x="9290" y="1186"/>
                    <a:pt x="9232" y="1229"/>
                  </a:cubicBezTo>
                  <a:lnTo>
                    <a:pt x="8476" y="1734"/>
                  </a:lnTo>
                  <a:cubicBezTo>
                    <a:pt x="8098" y="1481"/>
                    <a:pt x="7657" y="1292"/>
                    <a:pt x="7184" y="1166"/>
                  </a:cubicBezTo>
                  <a:lnTo>
                    <a:pt x="6995" y="284"/>
                  </a:lnTo>
                  <a:cubicBezTo>
                    <a:pt x="6932" y="127"/>
                    <a:pt x="6837" y="1"/>
                    <a:pt x="66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46" name="Google Shape;11695;p78">
            <a:extLst>
              <a:ext uri="{FF2B5EF4-FFF2-40B4-BE49-F238E27FC236}">
                <a16:creationId xmlns:a16="http://schemas.microsoft.com/office/drawing/2014/main" xmlns="" id="{61F3E100-16A2-4155-AA9C-E048E15C65F4}"/>
              </a:ext>
            </a:extLst>
          </p:cNvPr>
          <p:cNvSpPr/>
          <p:nvPr userDrawn="1"/>
        </p:nvSpPr>
        <p:spPr>
          <a:xfrm>
            <a:off x="5755346" y="1985282"/>
            <a:ext cx="348542" cy="345740"/>
          </a:xfrm>
          <a:custGeom>
            <a:avLst/>
            <a:gdLst/>
            <a:ahLst/>
            <a:cxnLst/>
            <a:rect l="l" t="t" r="r" b="b"/>
            <a:pathLst>
              <a:path w="11816" h="11721" extrusionOk="0">
                <a:moveTo>
                  <a:pt x="2395" y="631"/>
                </a:moveTo>
                <a:cubicBezTo>
                  <a:pt x="2584" y="631"/>
                  <a:pt x="2742" y="789"/>
                  <a:pt x="2742" y="978"/>
                </a:cubicBezTo>
                <a:cubicBezTo>
                  <a:pt x="2742" y="1167"/>
                  <a:pt x="2584" y="1324"/>
                  <a:pt x="2395" y="1324"/>
                </a:cubicBezTo>
                <a:lnTo>
                  <a:pt x="1009" y="1324"/>
                </a:lnTo>
                <a:cubicBezTo>
                  <a:pt x="820" y="1324"/>
                  <a:pt x="663" y="1167"/>
                  <a:pt x="663" y="978"/>
                </a:cubicBezTo>
                <a:cubicBezTo>
                  <a:pt x="663" y="789"/>
                  <a:pt x="820" y="631"/>
                  <a:pt x="1009" y="631"/>
                </a:cubicBezTo>
                <a:close/>
                <a:moveTo>
                  <a:pt x="6554" y="631"/>
                </a:moveTo>
                <a:cubicBezTo>
                  <a:pt x="6774" y="631"/>
                  <a:pt x="6932" y="789"/>
                  <a:pt x="6932" y="978"/>
                </a:cubicBezTo>
                <a:cubicBezTo>
                  <a:pt x="6932" y="1167"/>
                  <a:pt x="6774" y="1324"/>
                  <a:pt x="6554" y="1324"/>
                </a:cubicBezTo>
                <a:lnTo>
                  <a:pt x="5199" y="1324"/>
                </a:lnTo>
                <a:cubicBezTo>
                  <a:pt x="4979" y="1324"/>
                  <a:pt x="4821" y="1167"/>
                  <a:pt x="4821" y="978"/>
                </a:cubicBezTo>
                <a:cubicBezTo>
                  <a:pt x="4821" y="789"/>
                  <a:pt x="4979" y="631"/>
                  <a:pt x="5199" y="631"/>
                </a:cubicBezTo>
                <a:close/>
                <a:moveTo>
                  <a:pt x="10776" y="631"/>
                </a:moveTo>
                <a:cubicBezTo>
                  <a:pt x="10965" y="631"/>
                  <a:pt x="11122" y="789"/>
                  <a:pt x="11122" y="978"/>
                </a:cubicBezTo>
                <a:cubicBezTo>
                  <a:pt x="11122" y="1167"/>
                  <a:pt x="10965" y="1324"/>
                  <a:pt x="10776" y="1324"/>
                </a:cubicBezTo>
                <a:lnTo>
                  <a:pt x="9389" y="1324"/>
                </a:lnTo>
                <a:cubicBezTo>
                  <a:pt x="9200" y="1324"/>
                  <a:pt x="9043" y="1167"/>
                  <a:pt x="9043" y="978"/>
                </a:cubicBezTo>
                <a:cubicBezTo>
                  <a:pt x="9043" y="789"/>
                  <a:pt x="9200" y="631"/>
                  <a:pt x="9389" y="631"/>
                </a:cubicBezTo>
                <a:close/>
                <a:moveTo>
                  <a:pt x="7279" y="4790"/>
                </a:moveTo>
                <a:cubicBezTo>
                  <a:pt x="7468" y="4790"/>
                  <a:pt x="7625" y="4947"/>
                  <a:pt x="7625" y="5136"/>
                </a:cubicBezTo>
                <a:lnTo>
                  <a:pt x="7625" y="6554"/>
                </a:lnTo>
                <a:cubicBezTo>
                  <a:pt x="7625" y="6775"/>
                  <a:pt x="7468" y="6932"/>
                  <a:pt x="7279" y="6932"/>
                </a:cubicBezTo>
                <a:lnTo>
                  <a:pt x="4506" y="6932"/>
                </a:lnTo>
                <a:cubicBezTo>
                  <a:pt x="4317" y="6932"/>
                  <a:pt x="4160" y="6775"/>
                  <a:pt x="4160" y="6554"/>
                </a:cubicBezTo>
                <a:lnTo>
                  <a:pt x="4160" y="5136"/>
                </a:lnTo>
                <a:cubicBezTo>
                  <a:pt x="4160" y="4947"/>
                  <a:pt x="4317" y="4790"/>
                  <a:pt x="4506" y="4790"/>
                </a:cubicBezTo>
                <a:close/>
                <a:moveTo>
                  <a:pt x="2395" y="10398"/>
                </a:moveTo>
                <a:cubicBezTo>
                  <a:pt x="2584" y="10398"/>
                  <a:pt x="2742" y="10555"/>
                  <a:pt x="2742" y="10744"/>
                </a:cubicBezTo>
                <a:cubicBezTo>
                  <a:pt x="2742" y="10933"/>
                  <a:pt x="2584" y="11091"/>
                  <a:pt x="2395" y="11091"/>
                </a:cubicBezTo>
                <a:lnTo>
                  <a:pt x="1009" y="11091"/>
                </a:lnTo>
                <a:cubicBezTo>
                  <a:pt x="820" y="11091"/>
                  <a:pt x="663" y="10933"/>
                  <a:pt x="663" y="10744"/>
                </a:cubicBezTo>
                <a:cubicBezTo>
                  <a:pt x="663" y="10555"/>
                  <a:pt x="820" y="10398"/>
                  <a:pt x="1009" y="10398"/>
                </a:cubicBezTo>
                <a:close/>
                <a:moveTo>
                  <a:pt x="6585" y="10398"/>
                </a:moveTo>
                <a:cubicBezTo>
                  <a:pt x="6806" y="10398"/>
                  <a:pt x="6964" y="10555"/>
                  <a:pt x="6964" y="10744"/>
                </a:cubicBezTo>
                <a:cubicBezTo>
                  <a:pt x="6964" y="10933"/>
                  <a:pt x="6806" y="11091"/>
                  <a:pt x="6585" y="11091"/>
                </a:cubicBezTo>
                <a:lnTo>
                  <a:pt x="5231" y="11091"/>
                </a:lnTo>
                <a:cubicBezTo>
                  <a:pt x="5010" y="11091"/>
                  <a:pt x="4853" y="10933"/>
                  <a:pt x="4853" y="10744"/>
                </a:cubicBezTo>
                <a:cubicBezTo>
                  <a:pt x="4853" y="10555"/>
                  <a:pt x="5010" y="10398"/>
                  <a:pt x="5231" y="10398"/>
                </a:cubicBezTo>
                <a:close/>
                <a:moveTo>
                  <a:pt x="10776" y="10398"/>
                </a:moveTo>
                <a:cubicBezTo>
                  <a:pt x="10965" y="10398"/>
                  <a:pt x="11122" y="10555"/>
                  <a:pt x="11122" y="10744"/>
                </a:cubicBezTo>
                <a:cubicBezTo>
                  <a:pt x="11122" y="10933"/>
                  <a:pt x="10965" y="11091"/>
                  <a:pt x="10776" y="11091"/>
                </a:cubicBezTo>
                <a:lnTo>
                  <a:pt x="9389" y="11091"/>
                </a:lnTo>
                <a:cubicBezTo>
                  <a:pt x="9200" y="11091"/>
                  <a:pt x="9043" y="10933"/>
                  <a:pt x="9043" y="10744"/>
                </a:cubicBezTo>
                <a:cubicBezTo>
                  <a:pt x="9043" y="10555"/>
                  <a:pt x="9200" y="10398"/>
                  <a:pt x="9389" y="10398"/>
                </a:cubicBezTo>
                <a:close/>
                <a:moveTo>
                  <a:pt x="1009" y="1"/>
                </a:moveTo>
                <a:cubicBezTo>
                  <a:pt x="410" y="1"/>
                  <a:pt x="1" y="474"/>
                  <a:pt x="1" y="1009"/>
                </a:cubicBezTo>
                <a:cubicBezTo>
                  <a:pt x="1" y="1608"/>
                  <a:pt x="473" y="2049"/>
                  <a:pt x="1009" y="2049"/>
                </a:cubicBezTo>
                <a:lnTo>
                  <a:pt x="1356" y="2049"/>
                </a:lnTo>
                <a:lnTo>
                  <a:pt x="1356" y="2395"/>
                </a:lnTo>
                <a:cubicBezTo>
                  <a:pt x="1356" y="2994"/>
                  <a:pt x="1828" y="3403"/>
                  <a:pt x="2395" y="3403"/>
                </a:cubicBezTo>
                <a:lnTo>
                  <a:pt x="5546" y="3403"/>
                </a:lnTo>
                <a:lnTo>
                  <a:pt x="5546" y="4128"/>
                </a:lnTo>
                <a:lnTo>
                  <a:pt x="4506" y="4128"/>
                </a:lnTo>
                <a:cubicBezTo>
                  <a:pt x="3939" y="4128"/>
                  <a:pt x="3466" y="4601"/>
                  <a:pt x="3466" y="5136"/>
                </a:cubicBezTo>
                <a:lnTo>
                  <a:pt x="3466" y="6554"/>
                </a:lnTo>
                <a:cubicBezTo>
                  <a:pt x="3466" y="7153"/>
                  <a:pt x="3939" y="7594"/>
                  <a:pt x="4506" y="7594"/>
                </a:cubicBezTo>
                <a:lnTo>
                  <a:pt x="5546" y="7594"/>
                </a:lnTo>
                <a:lnTo>
                  <a:pt x="5546" y="8287"/>
                </a:lnTo>
                <a:lnTo>
                  <a:pt x="2395" y="8287"/>
                </a:lnTo>
                <a:cubicBezTo>
                  <a:pt x="1797" y="8287"/>
                  <a:pt x="1356" y="8759"/>
                  <a:pt x="1356" y="9326"/>
                </a:cubicBezTo>
                <a:lnTo>
                  <a:pt x="1356" y="9673"/>
                </a:lnTo>
                <a:lnTo>
                  <a:pt x="1009" y="9673"/>
                </a:lnTo>
                <a:cubicBezTo>
                  <a:pt x="410" y="9673"/>
                  <a:pt x="1" y="10146"/>
                  <a:pt x="1" y="10713"/>
                </a:cubicBezTo>
                <a:cubicBezTo>
                  <a:pt x="1" y="11280"/>
                  <a:pt x="473" y="11721"/>
                  <a:pt x="1009" y="11721"/>
                </a:cubicBezTo>
                <a:lnTo>
                  <a:pt x="2395" y="11721"/>
                </a:lnTo>
                <a:cubicBezTo>
                  <a:pt x="2994" y="11721"/>
                  <a:pt x="3403" y="11248"/>
                  <a:pt x="3403" y="10713"/>
                </a:cubicBezTo>
                <a:cubicBezTo>
                  <a:pt x="3403" y="10114"/>
                  <a:pt x="2931" y="9673"/>
                  <a:pt x="2395" y="9673"/>
                </a:cubicBezTo>
                <a:lnTo>
                  <a:pt x="2049" y="9673"/>
                </a:lnTo>
                <a:lnTo>
                  <a:pt x="2049" y="9326"/>
                </a:lnTo>
                <a:cubicBezTo>
                  <a:pt x="2049" y="9137"/>
                  <a:pt x="2206" y="8980"/>
                  <a:pt x="2395" y="8980"/>
                </a:cubicBezTo>
                <a:lnTo>
                  <a:pt x="5546" y="8980"/>
                </a:lnTo>
                <a:lnTo>
                  <a:pt x="5546" y="9673"/>
                </a:lnTo>
                <a:lnTo>
                  <a:pt x="5199" y="9673"/>
                </a:lnTo>
                <a:cubicBezTo>
                  <a:pt x="4601" y="9673"/>
                  <a:pt x="4160" y="10146"/>
                  <a:pt x="4160" y="10713"/>
                </a:cubicBezTo>
                <a:cubicBezTo>
                  <a:pt x="4160" y="11280"/>
                  <a:pt x="4632" y="11721"/>
                  <a:pt x="5199" y="11721"/>
                </a:cubicBezTo>
                <a:lnTo>
                  <a:pt x="6554" y="11721"/>
                </a:lnTo>
                <a:cubicBezTo>
                  <a:pt x="7153" y="11721"/>
                  <a:pt x="7594" y="11248"/>
                  <a:pt x="7594" y="10713"/>
                </a:cubicBezTo>
                <a:cubicBezTo>
                  <a:pt x="7594" y="10114"/>
                  <a:pt x="7121" y="9673"/>
                  <a:pt x="6554" y="9673"/>
                </a:cubicBezTo>
                <a:lnTo>
                  <a:pt x="6207" y="9673"/>
                </a:lnTo>
                <a:lnTo>
                  <a:pt x="6207" y="8980"/>
                </a:lnTo>
                <a:lnTo>
                  <a:pt x="9358" y="8980"/>
                </a:lnTo>
                <a:cubicBezTo>
                  <a:pt x="9547" y="8980"/>
                  <a:pt x="9704" y="9137"/>
                  <a:pt x="9704" y="9326"/>
                </a:cubicBezTo>
                <a:lnTo>
                  <a:pt x="9704" y="9673"/>
                </a:lnTo>
                <a:lnTo>
                  <a:pt x="9358" y="9673"/>
                </a:lnTo>
                <a:cubicBezTo>
                  <a:pt x="8759" y="9673"/>
                  <a:pt x="8350" y="10146"/>
                  <a:pt x="8350" y="10713"/>
                </a:cubicBezTo>
                <a:cubicBezTo>
                  <a:pt x="8350" y="11280"/>
                  <a:pt x="8791" y="11721"/>
                  <a:pt x="9358" y="11721"/>
                </a:cubicBezTo>
                <a:lnTo>
                  <a:pt x="10744" y="11721"/>
                </a:lnTo>
                <a:cubicBezTo>
                  <a:pt x="11311" y="11721"/>
                  <a:pt x="11752" y="11248"/>
                  <a:pt x="11752" y="10713"/>
                </a:cubicBezTo>
                <a:cubicBezTo>
                  <a:pt x="11752" y="10114"/>
                  <a:pt x="11280" y="9673"/>
                  <a:pt x="10744" y="9673"/>
                </a:cubicBezTo>
                <a:lnTo>
                  <a:pt x="10366" y="9673"/>
                </a:lnTo>
                <a:lnTo>
                  <a:pt x="10366" y="9326"/>
                </a:lnTo>
                <a:cubicBezTo>
                  <a:pt x="10366" y="8728"/>
                  <a:pt x="9925" y="8287"/>
                  <a:pt x="9358" y="8287"/>
                </a:cubicBezTo>
                <a:lnTo>
                  <a:pt x="6207" y="8287"/>
                </a:lnTo>
                <a:lnTo>
                  <a:pt x="6207" y="7594"/>
                </a:lnTo>
                <a:lnTo>
                  <a:pt x="7216" y="7594"/>
                </a:lnTo>
                <a:cubicBezTo>
                  <a:pt x="7814" y="7594"/>
                  <a:pt x="8287" y="7121"/>
                  <a:pt x="8287" y="6554"/>
                </a:cubicBezTo>
                <a:lnTo>
                  <a:pt x="8287" y="5136"/>
                </a:lnTo>
                <a:cubicBezTo>
                  <a:pt x="8287" y="4569"/>
                  <a:pt x="7814" y="4128"/>
                  <a:pt x="7216" y="4128"/>
                </a:cubicBezTo>
                <a:lnTo>
                  <a:pt x="6207" y="4128"/>
                </a:lnTo>
                <a:lnTo>
                  <a:pt x="6207" y="3403"/>
                </a:lnTo>
                <a:lnTo>
                  <a:pt x="9389" y="3403"/>
                </a:lnTo>
                <a:cubicBezTo>
                  <a:pt x="9988" y="3403"/>
                  <a:pt x="10429" y="2931"/>
                  <a:pt x="10429" y="2395"/>
                </a:cubicBezTo>
                <a:lnTo>
                  <a:pt x="10429" y="2049"/>
                </a:lnTo>
                <a:lnTo>
                  <a:pt x="10776" y="2049"/>
                </a:lnTo>
                <a:cubicBezTo>
                  <a:pt x="11374" y="2049"/>
                  <a:pt x="11815" y="1576"/>
                  <a:pt x="11815" y="1009"/>
                </a:cubicBezTo>
                <a:cubicBezTo>
                  <a:pt x="11815" y="411"/>
                  <a:pt x="11343" y="1"/>
                  <a:pt x="10776" y="1"/>
                </a:cubicBezTo>
                <a:lnTo>
                  <a:pt x="9389" y="1"/>
                </a:lnTo>
                <a:cubicBezTo>
                  <a:pt x="8822" y="1"/>
                  <a:pt x="8381" y="474"/>
                  <a:pt x="8381" y="1009"/>
                </a:cubicBezTo>
                <a:cubicBezTo>
                  <a:pt x="8381" y="1608"/>
                  <a:pt x="8854" y="2049"/>
                  <a:pt x="9389" y="2049"/>
                </a:cubicBezTo>
                <a:lnTo>
                  <a:pt x="9767" y="2049"/>
                </a:lnTo>
                <a:lnTo>
                  <a:pt x="9767" y="2395"/>
                </a:lnTo>
                <a:cubicBezTo>
                  <a:pt x="9767" y="2584"/>
                  <a:pt x="9610" y="2742"/>
                  <a:pt x="9389" y="2742"/>
                </a:cubicBezTo>
                <a:lnTo>
                  <a:pt x="6239" y="2742"/>
                </a:lnTo>
                <a:lnTo>
                  <a:pt x="6239" y="2049"/>
                </a:lnTo>
                <a:lnTo>
                  <a:pt x="6617" y="2049"/>
                </a:lnTo>
                <a:cubicBezTo>
                  <a:pt x="7184" y="2049"/>
                  <a:pt x="7625" y="1576"/>
                  <a:pt x="7625" y="1009"/>
                </a:cubicBezTo>
                <a:cubicBezTo>
                  <a:pt x="7625" y="411"/>
                  <a:pt x="7153" y="1"/>
                  <a:pt x="6617" y="1"/>
                </a:cubicBezTo>
                <a:lnTo>
                  <a:pt x="5231" y="1"/>
                </a:lnTo>
                <a:cubicBezTo>
                  <a:pt x="4632" y="1"/>
                  <a:pt x="4191" y="474"/>
                  <a:pt x="4191" y="1009"/>
                </a:cubicBezTo>
                <a:cubicBezTo>
                  <a:pt x="4191" y="1608"/>
                  <a:pt x="4664" y="2049"/>
                  <a:pt x="5231" y="2049"/>
                </a:cubicBezTo>
                <a:lnTo>
                  <a:pt x="5577" y="2049"/>
                </a:lnTo>
                <a:lnTo>
                  <a:pt x="5577" y="2742"/>
                </a:lnTo>
                <a:lnTo>
                  <a:pt x="2427" y="2742"/>
                </a:lnTo>
                <a:cubicBezTo>
                  <a:pt x="2238" y="2742"/>
                  <a:pt x="2080" y="2584"/>
                  <a:pt x="2080" y="2395"/>
                </a:cubicBezTo>
                <a:lnTo>
                  <a:pt x="2080" y="2049"/>
                </a:lnTo>
                <a:lnTo>
                  <a:pt x="2427" y="2049"/>
                </a:lnTo>
                <a:cubicBezTo>
                  <a:pt x="3025" y="2049"/>
                  <a:pt x="3466" y="1576"/>
                  <a:pt x="3466" y="1009"/>
                </a:cubicBezTo>
                <a:cubicBezTo>
                  <a:pt x="3466" y="411"/>
                  <a:pt x="2994" y="1"/>
                  <a:pt x="2427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47" name="Google Shape;11696;p78">
            <a:extLst>
              <a:ext uri="{FF2B5EF4-FFF2-40B4-BE49-F238E27FC236}">
                <a16:creationId xmlns:a16="http://schemas.microsoft.com/office/drawing/2014/main" xmlns="" id="{1CCB0484-F0E2-452E-9632-62A6B2D3A6F6}"/>
              </a:ext>
            </a:extLst>
          </p:cNvPr>
          <p:cNvGrpSpPr/>
          <p:nvPr userDrawn="1"/>
        </p:nvGrpSpPr>
        <p:grpSpPr>
          <a:xfrm>
            <a:off x="5753997" y="2424494"/>
            <a:ext cx="351315" cy="351050"/>
            <a:chOff x="1413250" y="2680675"/>
            <a:chExt cx="297750" cy="297525"/>
          </a:xfrm>
        </p:grpSpPr>
        <p:sp>
          <p:nvSpPr>
            <p:cNvPr id="548" name="Google Shape;11697;p78">
              <a:extLst>
                <a:ext uri="{FF2B5EF4-FFF2-40B4-BE49-F238E27FC236}">
                  <a16:creationId xmlns:a16="http://schemas.microsoft.com/office/drawing/2014/main" xmlns="" id="{28315F18-0422-4629-9E7F-C7122EDBA329}"/>
                </a:ext>
              </a:extLst>
            </p:cNvPr>
            <p:cNvSpPr/>
            <p:nvPr/>
          </p:nvSpPr>
          <p:spPr>
            <a:xfrm>
              <a:off x="1413250" y="2680675"/>
              <a:ext cx="297750" cy="297525"/>
            </a:xfrm>
            <a:custGeom>
              <a:avLst/>
              <a:gdLst/>
              <a:ahLst/>
              <a:cxnLst/>
              <a:rect l="l" t="t" r="r" b="b"/>
              <a:pathLst>
                <a:path w="11910" h="11901" extrusionOk="0">
                  <a:moveTo>
                    <a:pt x="10460" y="1418"/>
                  </a:moveTo>
                  <a:lnTo>
                    <a:pt x="10460" y="7719"/>
                  </a:lnTo>
                  <a:lnTo>
                    <a:pt x="1387" y="7719"/>
                  </a:lnTo>
                  <a:lnTo>
                    <a:pt x="1387" y="1418"/>
                  </a:lnTo>
                  <a:close/>
                  <a:moveTo>
                    <a:pt x="5577" y="8380"/>
                  </a:moveTo>
                  <a:lnTo>
                    <a:pt x="5577" y="9105"/>
                  </a:lnTo>
                  <a:lnTo>
                    <a:pt x="5167" y="9105"/>
                  </a:lnTo>
                  <a:lnTo>
                    <a:pt x="5451" y="8380"/>
                  </a:lnTo>
                  <a:close/>
                  <a:moveTo>
                    <a:pt x="6396" y="8380"/>
                  </a:moveTo>
                  <a:lnTo>
                    <a:pt x="6679" y="9105"/>
                  </a:lnTo>
                  <a:lnTo>
                    <a:pt x="6270" y="9105"/>
                  </a:lnTo>
                  <a:lnTo>
                    <a:pt x="6270" y="8380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47"/>
                  </a:cubicBezTo>
                  <a:lnTo>
                    <a:pt x="5608" y="725"/>
                  </a:lnTo>
                  <a:lnTo>
                    <a:pt x="378" y="725"/>
                  </a:lnTo>
                  <a:cubicBezTo>
                    <a:pt x="158" y="725"/>
                    <a:pt x="0" y="882"/>
                    <a:pt x="0" y="1071"/>
                  </a:cubicBezTo>
                  <a:cubicBezTo>
                    <a:pt x="0" y="1260"/>
                    <a:pt x="158" y="1418"/>
                    <a:pt x="378" y="1418"/>
                  </a:cubicBezTo>
                  <a:lnTo>
                    <a:pt x="725" y="1418"/>
                  </a:lnTo>
                  <a:lnTo>
                    <a:pt x="725" y="7719"/>
                  </a:lnTo>
                  <a:lnTo>
                    <a:pt x="378" y="7719"/>
                  </a:lnTo>
                  <a:cubicBezTo>
                    <a:pt x="189" y="7719"/>
                    <a:pt x="32" y="7876"/>
                    <a:pt x="32" y="8097"/>
                  </a:cubicBezTo>
                  <a:cubicBezTo>
                    <a:pt x="32" y="8286"/>
                    <a:pt x="189" y="8443"/>
                    <a:pt x="378" y="8443"/>
                  </a:cubicBezTo>
                  <a:lnTo>
                    <a:pt x="4758" y="8443"/>
                  </a:lnTo>
                  <a:lnTo>
                    <a:pt x="3560" y="11436"/>
                  </a:lnTo>
                  <a:cubicBezTo>
                    <a:pt x="3497" y="11625"/>
                    <a:pt x="3560" y="11814"/>
                    <a:pt x="3749" y="11877"/>
                  </a:cubicBezTo>
                  <a:cubicBezTo>
                    <a:pt x="3803" y="11893"/>
                    <a:pt x="3855" y="11901"/>
                    <a:pt x="3903" y="11901"/>
                  </a:cubicBezTo>
                  <a:cubicBezTo>
                    <a:pt x="4052" y="11901"/>
                    <a:pt x="4167" y="11824"/>
                    <a:pt x="4191" y="11657"/>
                  </a:cubicBezTo>
                  <a:lnTo>
                    <a:pt x="4947" y="9830"/>
                  </a:lnTo>
                  <a:lnTo>
                    <a:pt x="5608" y="9830"/>
                  </a:lnTo>
                  <a:lnTo>
                    <a:pt x="5608" y="10838"/>
                  </a:lnTo>
                  <a:cubicBezTo>
                    <a:pt x="5608" y="11027"/>
                    <a:pt x="5766" y="11184"/>
                    <a:pt x="5955" y="11184"/>
                  </a:cubicBezTo>
                  <a:cubicBezTo>
                    <a:pt x="6175" y="11184"/>
                    <a:pt x="6333" y="11027"/>
                    <a:pt x="6333" y="10838"/>
                  </a:cubicBezTo>
                  <a:lnTo>
                    <a:pt x="6333" y="9830"/>
                  </a:lnTo>
                  <a:lnTo>
                    <a:pt x="6995" y="9830"/>
                  </a:lnTo>
                  <a:lnTo>
                    <a:pt x="7751" y="11657"/>
                  </a:lnTo>
                  <a:cubicBezTo>
                    <a:pt x="7798" y="11824"/>
                    <a:pt x="7918" y="11901"/>
                    <a:pt x="8042" y="11901"/>
                  </a:cubicBezTo>
                  <a:cubicBezTo>
                    <a:pt x="8082" y="11901"/>
                    <a:pt x="8122" y="11893"/>
                    <a:pt x="8160" y="11877"/>
                  </a:cubicBezTo>
                  <a:cubicBezTo>
                    <a:pt x="8381" y="11783"/>
                    <a:pt x="8444" y="11594"/>
                    <a:pt x="8381" y="11436"/>
                  </a:cubicBezTo>
                  <a:lnTo>
                    <a:pt x="7184" y="8443"/>
                  </a:lnTo>
                  <a:lnTo>
                    <a:pt x="11563" y="8443"/>
                  </a:lnTo>
                  <a:cubicBezTo>
                    <a:pt x="11752" y="8443"/>
                    <a:pt x="11909" y="8286"/>
                    <a:pt x="11909" y="8097"/>
                  </a:cubicBezTo>
                  <a:cubicBezTo>
                    <a:pt x="11909" y="7876"/>
                    <a:pt x="11752" y="7719"/>
                    <a:pt x="11563" y="7719"/>
                  </a:cubicBezTo>
                  <a:lnTo>
                    <a:pt x="11185" y="7719"/>
                  </a:lnTo>
                  <a:lnTo>
                    <a:pt x="11185" y="1418"/>
                  </a:lnTo>
                  <a:lnTo>
                    <a:pt x="11563" y="1418"/>
                  </a:lnTo>
                  <a:cubicBezTo>
                    <a:pt x="11752" y="1418"/>
                    <a:pt x="11909" y="1260"/>
                    <a:pt x="11909" y="1071"/>
                  </a:cubicBezTo>
                  <a:cubicBezTo>
                    <a:pt x="11909" y="882"/>
                    <a:pt x="11752" y="725"/>
                    <a:pt x="11563" y="725"/>
                  </a:cubicBezTo>
                  <a:lnTo>
                    <a:pt x="6301" y="725"/>
                  </a:lnTo>
                  <a:lnTo>
                    <a:pt x="6301" y="347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9" name="Google Shape;11698;p78">
              <a:extLst>
                <a:ext uri="{FF2B5EF4-FFF2-40B4-BE49-F238E27FC236}">
                  <a16:creationId xmlns:a16="http://schemas.microsoft.com/office/drawing/2014/main" xmlns="" id="{9AAEB56B-142D-4175-84B7-1A55CBF27D5B}"/>
                </a:ext>
              </a:extLst>
            </p:cNvPr>
            <p:cNvSpPr/>
            <p:nvPr/>
          </p:nvSpPr>
          <p:spPr>
            <a:xfrm>
              <a:off x="1465225" y="2805100"/>
              <a:ext cx="52800" cy="52025"/>
            </a:xfrm>
            <a:custGeom>
              <a:avLst/>
              <a:gdLst/>
              <a:ahLst/>
              <a:cxnLst/>
              <a:rect l="l" t="t" r="r" b="b"/>
              <a:pathLst>
                <a:path w="2112" h="2081" extrusionOk="0">
                  <a:moveTo>
                    <a:pt x="1387" y="663"/>
                  </a:moveTo>
                  <a:lnTo>
                    <a:pt x="1387" y="1387"/>
                  </a:lnTo>
                  <a:lnTo>
                    <a:pt x="694" y="1387"/>
                  </a:lnTo>
                  <a:lnTo>
                    <a:pt x="694" y="663"/>
                  </a:ln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34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1765" y="2080"/>
                  </a:lnTo>
                  <a:cubicBezTo>
                    <a:pt x="1954" y="2080"/>
                    <a:pt x="2112" y="1923"/>
                    <a:pt x="2112" y="1734"/>
                  </a:cubicBezTo>
                  <a:lnTo>
                    <a:pt x="2112" y="347"/>
                  </a:lnTo>
                  <a:cubicBezTo>
                    <a:pt x="2112" y="158"/>
                    <a:pt x="1954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0" name="Google Shape;11699;p78">
              <a:extLst>
                <a:ext uri="{FF2B5EF4-FFF2-40B4-BE49-F238E27FC236}">
                  <a16:creationId xmlns:a16="http://schemas.microsoft.com/office/drawing/2014/main" xmlns="" id="{A1821E50-25C4-4ADB-8756-C12717E29BD8}"/>
                </a:ext>
              </a:extLst>
            </p:cNvPr>
            <p:cNvSpPr/>
            <p:nvPr/>
          </p:nvSpPr>
          <p:spPr>
            <a:xfrm>
              <a:off x="1535325" y="2769675"/>
              <a:ext cx="52800" cy="87450"/>
            </a:xfrm>
            <a:custGeom>
              <a:avLst/>
              <a:gdLst/>
              <a:ahLst/>
              <a:cxnLst/>
              <a:rect l="l" t="t" r="r" b="b"/>
              <a:pathLst>
                <a:path w="2112" h="3498" extrusionOk="0">
                  <a:moveTo>
                    <a:pt x="1387" y="662"/>
                  </a:moveTo>
                  <a:lnTo>
                    <a:pt x="1387" y="2741"/>
                  </a:lnTo>
                  <a:lnTo>
                    <a:pt x="694" y="2741"/>
                  </a:lnTo>
                  <a:lnTo>
                    <a:pt x="694" y="662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3151"/>
                  </a:lnTo>
                  <a:cubicBezTo>
                    <a:pt x="1" y="3340"/>
                    <a:pt x="158" y="3497"/>
                    <a:pt x="379" y="3497"/>
                  </a:cubicBezTo>
                  <a:lnTo>
                    <a:pt x="1733" y="3497"/>
                  </a:lnTo>
                  <a:lnTo>
                    <a:pt x="1733" y="3466"/>
                  </a:lnTo>
                  <a:cubicBezTo>
                    <a:pt x="1954" y="3466"/>
                    <a:pt x="2112" y="3308"/>
                    <a:pt x="2112" y="3119"/>
                  </a:cubicBezTo>
                  <a:lnTo>
                    <a:pt x="2112" y="347"/>
                  </a:lnTo>
                  <a:cubicBezTo>
                    <a:pt x="2112" y="158"/>
                    <a:pt x="1954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1" name="Google Shape;11700;p78">
              <a:extLst>
                <a:ext uri="{FF2B5EF4-FFF2-40B4-BE49-F238E27FC236}">
                  <a16:creationId xmlns:a16="http://schemas.microsoft.com/office/drawing/2014/main" xmlns="" id="{0251EDEF-0810-4B6D-B730-F206D0E1735D}"/>
                </a:ext>
              </a:extLst>
            </p:cNvPr>
            <p:cNvSpPr/>
            <p:nvPr/>
          </p:nvSpPr>
          <p:spPr>
            <a:xfrm>
              <a:off x="1604650" y="2733425"/>
              <a:ext cx="52775" cy="122900"/>
            </a:xfrm>
            <a:custGeom>
              <a:avLst/>
              <a:gdLst/>
              <a:ahLst/>
              <a:cxnLst/>
              <a:rect l="l" t="t" r="r" b="b"/>
              <a:pathLst>
                <a:path w="2111" h="4916" extrusionOk="0">
                  <a:moveTo>
                    <a:pt x="1418" y="726"/>
                  </a:moveTo>
                  <a:lnTo>
                    <a:pt x="1418" y="4254"/>
                  </a:lnTo>
                  <a:lnTo>
                    <a:pt x="725" y="4254"/>
                  </a:lnTo>
                  <a:lnTo>
                    <a:pt x="725" y="726"/>
                  </a:lnTo>
                  <a:close/>
                  <a:moveTo>
                    <a:pt x="347" y="1"/>
                  </a:moveTo>
                  <a:cubicBezTo>
                    <a:pt x="158" y="1"/>
                    <a:pt x="0" y="159"/>
                    <a:pt x="0" y="348"/>
                  </a:cubicBezTo>
                  <a:lnTo>
                    <a:pt x="0" y="4569"/>
                  </a:lnTo>
                  <a:cubicBezTo>
                    <a:pt x="0" y="4758"/>
                    <a:pt x="158" y="4916"/>
                    <a:pt x="347" y="4916"/>
                  </a:cubicBezTo>
                  <a:lnTo>
                    <a:pt x="1764" y="4916"/>
                  </a:lnTo>
                  <a:cubicBezTo>
                    <a:pt x="1953" y="4916"/>
                    <a:pt x="2111" y="4758"/>
                    <a:pt x="2111" y="4569"/>
                  </a:cubicBezTo>
                  <a:lnTo>
                    <a:pt x="2111" y="348"/>
                  </a:lnTo>
                  <a:cubicBezTo>
                    <a:pt x="2111" y="159"/>
                    <a:pt x="1953" y="1"/>
                    <a:pt x="17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52" name="Google Shape;11701;p78">
            <a:extLst>
              <a:ext uri="{FF2B5EF4-FFF2-40B4-BE49-F238E27FC236}">
                <a16:creationId xmlns:a16="http://schemas.microsoft.com/office/drawing/2014/main" xmlns="" id="{3E9D102C-2171-45F4-B9E0-3B1BD71417A9}"/>
              </a:ext>
            </a:extLst>
          </p:cNvPr>
          <p:cNvSpPr/>
          <p:nvPr userDrawn="1"/>
        </p:nvSpPr>
        <p:spPr>
          <a:xfrm>
            <a:off x="8012357" y="1531944"/>
            <a:ext cx="270463" cy="349427"/>
          </a:xfrm>
          <a:custGeom>
            <a:avLst/>
            <a:gdLst/>
            <a:ahLst/>
            <a:cxnLst/>
            <a:rect l="l" t="t" r="r" b="b"/>
            <a:pathLst>
              <a:path w="9169" h="11846" extrusionOk="0">
                <a:moveTo>
                  <a:pt x="4695" y="2079"/>
                </a:moveTo>
                <a:cubicBezTo>
                  <a:pt x="5073" y="2079"/>
                  <a:pt x="5388" y="2394"/>
                  <a:pt x="5388" y="2772"/>
                </a:cubicBezTo>
                <a:cubicBezTo>
                  <a:pt x="5388" y="3181"/>
                  <a:pt x="5073" y="3496"/>
                  <a:pt x="4695" y="3496"/>
                </a:cubicBezTo>
                <a:cubicBezTo>
                  <a:pt x="4285" y="3496"/>
                  <a:pt x="3970" y="3181"/>
                  <a:pt x="3970" y="2772"/>
                </a:cubicBezTo>
                <a:cubicBezTo>
                  <a:pt x="3970" y="2394"/>
                  <a:pt x="4285" y="2079"/>
                  <a:pt x="4695" y="2079"/>
                </a:cubicBezTo>
                <a:close/>
                <a:moveTo>
                  <a:pt x="4695" y="4189"/>
                </a:moveTo>
                <a:cubicBezTo>
                  <a:pt x="5640" y="4189"/>
                  <a:pt x="6428" y="4977"/>
                  <a:pt x="6428" y="5922"/>
                </a:cubicBezTo>
                <a:lnTo>
                  <a:pt x="6428" y="6300"/>
                </a:lnTo>
                <a:lnTo>
                  <a:pt x="2962" y="6300"/>
                </a:lnTo>
                <a:lnTo>
                  <a:pt x="2962" y="5922"/>
                </a:lnTo>
                <a:cubicBezTo>
                  <a:pt x="2962" y="4945"/>
                  <a:pt x="3750" y="4189"/>
                  <a:pt x="4695" y="4189"/>
                </a:cubicBezTo>
                <a:close/>
                <a:moveTo>
                  <a:pt x="4730" y="664"/>
                </a:moveTo>
                <a:cubicBezTo>
                  <a:pt x="6870" y="664"/>
                  <a:pt x="8538" y="2418"/>
                  <a:pt x="8538" y="4473"/>
                </a:cubicBezTo>
                <a:cubicBezTo>
                  <a:pt x="8538" y="5544"/>
                  <a:pt x="8097" y="6552"/>
                  <a:pt x="7310" y="7277"/>
                </a:cubicBezTo>
                <a:cubicBezTo>
                  <a:pt x="7215" y="7403"/>
                  <a:pt x="7121" y="7466"/>
                  <a:pt x="6995" y="7497"/>
                </a:cubicBezTo>
                <a:cubicBezTo>
                  <a:pt x="6774" y="7718"/>
                  <a:pt x="6522" y="7907"/>
                  <a:pt x="6459" y="8285"/>
                </a:cubicBezTo>
                <a:lnTo>
                  <a:pt x="5041" y="8285"/>
                </a:lnTo>
                <a:lnTo>
                  <a:pt x="5041" y="6993"/>
                </a:lnTo>
                <a:lnTo>
                  <a:pt x="6774" y="6993"/>
                </a:lnTo>
                <a:cubicBezTo>
                  <a:pt x="6963" y="6993"/>
                  <a:pt x="7121" y="6836"/>
                  <a:pt x="7121" y="6647"/>
                </a:cubicBezTo>
                <a:lnTo>
                  <a:pt x="7121" y="5922"/>
                </a:lnTo>
                <a:cubicBezTo>
                  <a:pt x="7121" y="4945"/>
                  <a:pt x="6585" y="4126"/>
                  <a:pt x="5734" y="3717"/>
                </a:cubicBezTo>
                <a:cubicBezTo>
                  <a:pt x="5987" y="3496"/>
                  <a:pt x="6113" y="3181"/>
                  <a:pt x="6113" y="2835"/>
                </a:cubicBezTo>
                <a:cubicBezTo>
                  <a:pt x="6113" y="2079"/>
                  <a:pt x="5482" y="1448"/>
                  <a:pt x="4726" y="1448"/>
                </a:cubicBezTo>
                <a:cubicBezTo>
                  <a:pt x="3970" y="1448"/>
                  <a:pt x="3340" y="2079"/>
                  <a:pt x="3340" y="2835"/>
                </a:cubicBezTo>
                <a:cubicBezTo>
                  <a:pt x="3340" y="3181"/>
                  <a:pt x="3466" y="3496"/>
                  <a:pt x="3687" y="3717"/>
                </a:cubicBezTo>
                <a:cubicBezTo>
                  <a:pt x="2868" y="4126"/>
                  <a:pt x="2332" y="4945"/>
                  <a:pt x="2332" y="5922"/>
                </a:cubicBezTo>
                <a:lnTo>
                  <a:pt x="2332" y="6647"/>
                </a:lnTo>
                <a:cubicBezTo>
                  <a:pt x="2332" y="6836"/>
                  <a:pt x="2489" y="6993"/>
                  <a:pt x="2679" y="6993"/>
                </a:cubicBezTo>
                <a:lnTo>
                  <a:pt x="4411" y="6993"/>
                </a:lnTo>
                <a:lnTo>
                  <a:pt x="4411" y="8411"/>
                </a:lnTo>
                <a:lnTo>
                  <a:pt x="2931" y="8411"/>
                </a:lnTo>
                <a:lnTo>
                  <a:pt x="2931" y="8380"/>
                </a:lnTo>
                <a:cubicBezTo>
                  <a:pt x="2836" y="7938"/>
                  <a:pt x="2615" y="7749"/>
                  <a:pt x="2363" y="7560"/>
                </a:cubicBezTo>
                <a:cubicBezTo>
                  <a:pt x="2300" y="7466"/>
                  <a:pt x="2174" y="7403"/>
                  <a:pt x="2048" y="7277"/>
                </a:cubicBezTo>
                <a:cubicBezTo>
                  <a:pt x="1135" y="6395"/>
                  <a:pt x="757" y="5135"/>
                  <a:pt x="946" y="3874"/>
                </a:cubicBezTo>
                <a:cubicBezTo>
                  <a:pt x="1198" y="2236"/>
                  <a:pt x="2615" y="881"/>
                  <a:pt x="4254" y="692"/>
                </a:cubicBezTo>
                <a:cubicBezTo>
                  <a:pt x="4415" y="673"/>
                  <a:pt x="4574" y="664"/>
                  <a:pt x="4730" y="664"/>
                </a:cubicBezTo>
                <a:close/>
                <a:moveTo>
                  <a:pt x="6428" y="9073"/>
                </a:moveTo>
                <a:lnTo>
                  <a:pt x="6428" y="9419"/>
                </a:lnTo>
                <a:cubicBezTo>
                  <a:pt x="6428" y="9640"/>
                  <a:pt x="6270" y="9797"/>
                  <a:pt x="6081" y="9797"/>
                </a:cubicBezTo>
                <a:lnTo>
                  <a:pt x="3309" y="9797"/>
                </a:lnTo>
                <a:cubicBezTo>
                  <a:pt x="3120" y="9797"/>
                  <a:pt x="2962" y="9640"/>
                  <a:pt x="2962" y="9419"/>
                </a:cubicBezTo>
                <a:lnTo>
                  <a:pt x="2962" y="9073"/>
                </a:lnTo>
                <a:close/>
                <a:moveTo>
                  <a:pt x="5703" y="10459"/>
                </a:moveTo>
                <a:lnTo>
                  <a:pt x="5703" y="10805"/>
                </a:lnTo>
                <a:cubicBezTo>
                  <a:pt x="5703" y="10994"/>
                  <a:pt x="5545" y="11183"/>
                  <a:pt x="5356" y="11183"/>
                </a:cubicBezTo>
                <a:lnTo>
                  <a:pt x="3970" y="11183"/>
                </a:lnTo>
                <a:cubicBezTo>
                  <a:pt x="3781" y="11183"/>
                  <a:pt x="3624" y="10994"/>
                  <a:pt x="3624" y="10805"/>
                </a:cubicBezTo>
                <a:lnTo>
                  <a:pt x="3624" y="10459"/>
                </a:lnTo>
                <a:close/>
                <a:moveTo>
                  <a:pt x="4662" y="0"/>
                </a:moveTo>
                <a:cubicBezTo>
                  <a:pt x="4486" y="0"/>
                  <a:pt x="4308" y="10"/>
                  <a:pt x="4128" y="31"/>
                </a:cubicBezTo>
                <a:cubicBezTo>
                  <a:pt x="2174" y="251"/>
                  <a:pt x="568" y="1827"/>
                  <a:pt x="253" y="3780"/>
                </a:cubicBezTo>
                <a:cubicBezTo>
                  <a:pt x="1" y="5229"/>
                  <a:pt x="505" y="6710"/>
                  <a:pt x="1576" y="7749"/>
                </a:cubicBezTo>
                <a:cubicBezTo>
                  <a:pt x="1733" y="7875"/>
                  <a:pt x="1859" y="7970"/>
                  <a:pt x="1922" y="8064"/>
                </a:cubicBezTo>
                <a:cubicBezTo>
                  <a:pt x="2206" y="8285"/>
                  <a:pt x="2237" y="8348"/>
                  <a:pt x="2237" y="8695"/>
                </a:cubicBezTo>
                <a:lnTo>
                  <a:pt x="2237" y="9388"/>
                </a:lnTo>
                <a:cubicBezTo>
                  <a:pt x="2237" y="9829"/>
                  <a:pt x="2521" y="10238"/>
                  <a:pt x="2962" y="10396"/>
                </a:cubicBezTo>
                <a:lnTo>
                  <a:pt x="2962" y="10774"/>
                </a:lnTo>
                <a:cubicBezTo>
                  <a:pt x="2962" y="11404"/>
                  <a:pt x="3435" y="11845"/>
                  <a:pt x="3970" y="11845"/>
                </a:cubicBezTo>
                <a:lnTo>
                  <a:pt x="5356" y="11845"/>
                </a:lnTo>
                <a:cubicBezTo>
                  <a:pt x="5955" y="11845"/>
                  <a:pt x="6396" y="11372"/>
                  <a:pt x="6396" y="10805"/>
                </a:cubicBezTo>
                <a:lnTo>
                  <a:pt x="6396" y="10427"/>
                </a:lnTo>
                <a:cubicBezTo>
                  <a:pt x="6774" y="10270"/>
                  <a:pt x="7089" y="9923"/>
                  <a:pt x="7089" y="9451"/>
                </a:cubicBezTo>
                <a:lnTo>
                  <a:pt x="7089" y="8726"/>
                </a:lnTo>
                <a:cubicBezTo>
                  <a:pt x="7089" y="8380"/>
                  <a:pt x="7121" y="8348"/>
                  <a:pt x="7404" y="8096"/>
                </a:cubicBezTo>
                <a:cubicBezTo>
                  <a:pt x="7499" y="8033"/>
                  <a:pt x="7593" y="7938"/>
                  <a:pt x="7751" y="7812"/>
                </a:cubicBezTo>
                <a:cubicBezTo>
                  <a:pt x="8664" y="6962"/>
                  <a:pt x="9169" y="5765"/>
                  <a:pt x="9169" y="4504"/>
                </a:cubicBezTo>
                <a:cubicBezTo>
                  <a:pt x="9169" y="2060"/>
                  <a:pt x="7186" y="0"/>
                  <a:pt x="466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3" name="Google Shape;11702;p78">
            <a:extLst>
              <a:ext uri="{FF2B5EF4-FFF2-40B4-BE49-F238E27FC236}">
                <a16:creationId xmlns:a16="http://schemas.microsoft.com/office/drawing/2014/main" xmlns="" id="{063DA513-6002-47C5-88C7-089DCCDC76E7}"/>
              </a:ext>
            </a:extLst>
          </p:cNvPr>
          <p:cNvSpPr/>
          <p:nvPr userDrawn="1"/>
        </p:nvSpPr>
        <p:spPr>
          <a:xfrm>
            <a:off x="7964498" y="1984131"/>
            <a:ext cx="366182" cy="348041"/>
          </a:xfrm>
          <a:custGeom>
            <a:avLst/>
            <a:gdLst/>
            <a:ahLst/>
            <a:cxnLst/>
            <a:rect l="l" t="t" r="r" b="b"/>
            <a:pathLst>
              <a:path w="12414" h="11799" extrusionOk="0">
                <a:moveTo>
                  <a:pt x="8979" y="2127"/>
                </a:moveTo>
                <a:cubicBezTo>
                  <a:pt x="9247" y="2127"/>
                  <a:pt x="9515" y="2229"/>
                  <a:pt x="9704" y="2434"/>
                </a:cubicBezTo>
                <a:cubicBezTo>
                  <a:pt x="10113" y="2812"/>
                  <a:pt x="10113" y="3473"/>
                  <a:pt x="9704" y="3883"/>
                </a:cubicBezTo>
                <a:lnTo>
                  <a:pt x="8885" y="4702"/>
                </a:lnTo>
                <a:cubicBezTo>
                  <a:pt x="8790" y="4765"/>
                  <a:pt x="8696" y="4860"/>
                  <a:pt x="8601" y="4891"/>
                </a:cubicBezTo>
                <a:cubicBezTo>
                  <a:pt x="8790" y="4513"/>
                  <a:pt x="8727" y="4041"/>
                  <a:pt x="8412" y="3726"/>
                </a:cubicBezTo>
                <a:cubicBezTo>
                  <a:pt x="8206" y="3520"/>
                  <a:pt x="7933" y="3408"/>
                  <a:pt x="7654" y="3408"/>
                </a:cubicBezTo>
                <a:cubicBezTo>
                  <a:pt x="7507" y="3408"/>
                  <a:pt x="7357" y="3439"/>
                  <a:pt x="7215" y="3505"/>
                </a:cubicBezTo>
                <a:cubicBezTo>
                  <a:pt x="7278" y="3410"/>
                  <a:pt x="7341" y="3316"/>
                  <a:pt x="7436" y="3253"/>
                </a:cubicBezTo>
                <a:lnTo>
                  <a:pt x="8255" y="2434"/>
                </a:lnTo>
                <a:cubicBezTo>
                  <a:pt x="8444" y="2229"/>
                  <a:pt x="8711" y="2127"/>
                  <a:pt x="8979" y="2127"/>
                </a:cubicBezTo>
                <a:close/>
                <a:moveTo>
                  <a:pt x="9027" y="685"/>
                </a:moveTo>
                <a:cubicBezTo>
                  <a:pt x="9649" y="685"/>
                  <a:pt x="10271" y="922"/>
                  <a:pt x="10744" y="1394"/>
                </a:cubicBezTo>
                <a:cubicBezTo>
                  <a:pt x="11689" y="2339"/>
                  <a:pt x="11689" y="3883"/>
                  <a:pt x="10744" y="4828"/>
                </a:cubicBezTo>
                <a:lnTo>
                  <a:pt x="9893" y="5647"/>
                </a:lnTo>
                <a:cubicBezTo>
                  <a:pt x="9431" y="6109"/>
                  <a:pt x="8816" y="6356"/>
                  <a:pt x="8187" y="6356"/>
                </a:cubicBezTo>
                <a:cubicBezTo>
                  <a:pt x="7914" y="6356"/>
                  <a:pt x="7639" y="6310"/>
                  <a:pt x="7373" y="6214"/>
                </a:cubicBezTo>
                <a:lnTo>
                  <a:pt x="7940" y="5647"/>
                </a:lnTo>
                <a:cubicBezTo>
                  <a:pt x="8008" y="5655"/>
                  <a:pt x="8077" y="5659"/>
                  <a:pt x="8146" y="5659"/>
                </a:cubicBezTo>
                <a:cubicBezTo>
                  <a:pt x="8617" y="5659"/>
                  <a:pt x="9087" y="5477"/>
                  <a:pt x="9389" y="5175"/>
                </a:cubicBezTo>
                <a:lnTo>
                  <a:pt x="10208" y="4356"/>
                </a:lnTo>
                <a:cubicBezTo>
                  <a:pt x="10901" y="3694"/>
                  <a:pt x="10901" y="2591"/>
                  <a:pt x="10208" y="1898"/>
                </a:cubicBezTo>
                <a:cubicBezTo>
                  <a:pt x="9877" y="1567"/>
                  <a:pt x="9436" y="1402"/>
                  <a:pt x="8995" y="1402"/>
                </a:cubicBezTo>
                <a:cubicBezTo>
                  <a:pt x="8554" y="1402"/>
                  <a:pt x="8113" y="1567"/>
                  <a:pt x="7782" y="1898"/>
                </a:cubicBezTo>
                <a:lnTo>
                  <a:pt x="6931" y="2749"/>
                </a:lnTo>
                <a:cubicBezTo>
                  <a:pt x="6553" y="3127"/>
                  <a:pt x="6396" y="3694"/>
                  <a:pt x="6490" y="4198"/>
                </a:cubicBezTo>
                <a:lnTo>
                  <a:pt x="5923" y="4734"/>
                </a:lnTo>
                <a:cubicBezTo>
                  <a:pt x="5608" y="3883"/>
                  <a:pt x="5797" y="2906"/>
                  <a:pt x="6490" y="2213"/>
                </a:cubicBezTo>
                <a:lnTo>
                  <a:pt x="7309" y="1394"/>
                </a:lnTo>
                <a:cubicBezTo>
                  <a:pt x="7782" y="922"/>
                  <a:pt x="8404" y="685"/>
                  <a:pt x="9027" y="685"/>
                </a:cubicBezTo>
                <a:close/>
                <a:moveTo>
                  <a:pt x="7703" y="4104"/>
                </a:moveTo>
                <a:cubicBezTo>
                  <a:pt x="7790" y="4104"/>
                  <a:pt x="7877" y="4135"/>
                  <a:pt x="7940" y="4198"/>
                </a:cubicBezTo>
                <a:cubicBezTo>
                  <a:pt x="8066" y="4324"/>
                  <a:pt x="8066" y="4545"/>
                  <a:pt x="7940" y="4671"/>
                </a:cubicBezTo>
                <a:lnTo>
                  <a:pt x="4978" y="7632"/>
                </a:lnTo>
                <a:cubicBezTo>
                  <a:pt x="4915" y="7679"/>
                  <a:pt x="4828" y="7703"/>
                  <a:pt x="4742" y="7703"/>
                </a:cubicBezTo>
                <a:cubicBezTo>
                  <a:pt x="4655" y="7703"/>
                  <a:pt x="4569" y="7679"/>
                  <a:pt x="4506" y="7632"/>
                </a:cubicBezTo>
                <a:cubicBezTo>
                  <a:pt x="4380" y="7506"/>
                  <a:pt x="4380" y="7254"/>
                  <a:pt x="4506" y="7160"/>
                </a:cubicBezTo>
                <a:lnTo>
                  <a:pt x="7467" y="4198"/>
                </a:lnTo>
                <a:cubicBezTo>
                  <a:pt x="7530" y="4135"/>
                  <a:pt x="7617" y="4104"/>
                  <a:pt x="7703" y="4104"/>
                </a:cubicBezTo>
                <a:close/>
                <a:moveTo>
                  <a:pt x="3781" y="6939"/>
                </a:moveTo>
                <a:lnTo>
                  <a:pt x="3781" y="6939"/>
                </a:lnTo>
                <a:cubicBezTo>
                  <a:pt x="3592" y="7349"/>
                  <a:pt x="3686" y="7821"/>
                  <a:pt x="4001" y="8136"/>
                </a:cubicBezTo>
                <a:cubicBezTo>
                  <a:pt x="4198" y="8333"/>
                  <a:pt x="4457" y="8432"/>
                  <a:pt x="4715" y="8432"/>
                </a:cubicBezTo>
                <a:cubicBezTo>
                  <a:pt x="4870" y="8432"/>
                  <a:pt x="5025" y="8396"/>
                  <a:pt x="5167" y="8325"/>
                </a:cubicBezTo>
                <a:lnTo>
                  <a:pt x="5167" y="8325"/>
                </a:lnTo>
                <a:cubicBezTo>
                  <a:pt x="5136" y="8451"/>
                  <a:pt x="5041" y="8514"/>
                  <a:pt x="4978" y="8609"/>
                </a:cubicBezTo>
                <a:lnTo>
                  <a:pt x="4159" y="9428"/>
                </a:lnTo>
                <a:cubicBezTo>
                  <a:pt x="3954" y="9633"/>
                  <a:pt x="3686" y="9735"/>
                  <a:pt x="3419" y="9735"/>
                </a:cubicBezTo>
                <a:cubicBezTo>
                  <a:pt x="3151" y="9735"/>
                  <a:pt x="2883" y="9633"/>
                  <a:pt x="2678" y="9428"/>
                </a:cubicBezTo>
                <a:cubicBezTo>
                  <a:pt x="2300" y="9050"/>
                  <a:pt x="2300" y="8357"/>
                  <a:pt x="2678" y="7979"/>
                </a:cubicBezTo>
                <a:lnTo>
                  <a:pt x="3529" y="7160"/>
                </a:lnTo>
                <a:cubicBezTo>
                  <a:pt x="3592" y="7065"/>
                  <a:pt x="3718" y="7002"/>
                  <a:pt x="3781" y="6939"/>
                </a:cubicBezTo>
                <a:close/>
                <a:moveTo>
                  <a:pt x="4212" y="5467"/>
                </a:moveTo>
                <a:cubicBezTo>
                  <a:pt x="4492" y="5467"/>
                  <a:pt x="4773" y="5516"/>
                  <a:pt x="5041" y="5616"/>
                </a:cubicBezTo>
                <a:lnTo>
                  <a:pt x="4506" y="6151"/>
                </a:lnTo>
                <a:cubicBezTo>
                  <a:pt x="4437" y="6143"/>
                  <a:pt x="4368" y="6139"/>
                  <a:pt x="4299" y="6139"/>
                </a:cubicBezTo>
                <a:cubicBezTo>
                  <a:pt x="3828" y="6139"/>
                  <a:pt x="3358" y="6322"/>
                  <a:pt x="3056" y="6624"/>
                </a:cubicBezTo>
                <a:lnTo>
                  <a:pt x="2206" y="7475"/>
                </a:lnTo>
                <a:cubicBezTo>
                  <a:pt x="1544" y="8136"/>
                  <a:pt x="1544" y="9239"/>
                  <a:pt x="2206" y="9900"/>
                </a:cubicBezTo>
                <a:cubicBezTo>
                  <a:pt x="2552" y="10231"/>
                  <a:pt x="3001" y="10397"/>
                  <a:pt x="3446" y="10397"/>
                </a:cubicBezTo>
                <a:cubicBezTo>
                  <a:pt x="3891" y="10397"/>
                  <a:pt x="4332" y="10231"/>
                  <a:pt x="4663" y="9900"/>
                </a:cubicBezTo>
                <a:lnTo>
                  <a:pt x="5482" y="9081"/>
                </a:lnTo>
                <a:cubicBezTo>
                  <a:pt x="5892" y="8672"/>
                  <a:pt x="6049" y="8136"/>
                  <a:pt x="5955" y="7632"/>
                </a:cubicBezTo>
                <a:lnTo>
                  <a:pt x="6522" y="7065"/>
                </a:lnTo>
                <a:lnTo>
                  <a:pt x="6522" y="7065"/>
                </a:lnTo>
                <a:cubicBezTo>
                  <a:pt x="6837" y="7947"/>
                  <a:pt x="6648" y="8924"/>
                  <a:pt x="5955" y="9585"/>
                </a:cubicBezTo>
                <a:lnTo>
                  <a:pt x="5136" y="10405"/>
                </a:lnTo>
                <a:cubicBezTo>
                  <a:pt x="4663" y="10877"/>
                  <a:pt x="4041" y="11113"/>
                  <a:pt x="3419" y="11113"/>
                </a:cubicBezTo>
                <a:cubicBezTo>
                  <a:pt x="2796" y="11113"/>
                  <a:pt x="2174" y="10877"/>
                  <a:pt x="1702" y="10405"/>
                </a:cubicBezTo>
                <a:cubicBezTo>
                  <a:pt x="756" y="9459"/>
                  <a:pt x="756" y="7916"/>
                  <a:pt x="1702" y="7002"/>
                </a:cubicBezTo>
                <a:lnTo>
                  <a:pt x="2552" y="6151"/>
                </a:lnTo>
                <a:cubicBezTo>
                  <a:pt x="3005" y="5699"/>
                  <a:pt x="3605" y="5467"/>
                  <a:pt x="4212" y="5467"/>
                </a:cubicBezTo>
                <a:close/>
                <a:moveTo>
                  <a:pt x="8999" y="0"/>
                </a:moveTo>
                <a:cubicBezTo>
                  <a:pt x="8200" y="0"/>
                  <a:pt x="7404" y="307"/>
                  <a:pt x="6805" y="922"/>
                </a:cubicBezTo>
                <a:lnTo>
                  <a:pt x="5955" y="1741"/>
                </a:lnTo>
                <a:cubicBezTo>
                  <a:pt x="5136" y="2560"/>
                  <a:pt x="4852" y="3789"/>
                  <a:pt x="5230" y="4891"/>
                </a:cubicBezTo>
                <a:cubicBezTo>
                  <a:pt x="4920" y="4794"/>
                  <a:pt x="4601" y="4746"/>
                  <a:pt x="4283" y="4746"/>
                </a:cubicBezTo>
                <a:cubicBezTo>
                  <a:pt x="3469" y="4746"/>
                  <a:pt x="2669" y="5058"/>
                  <a:pt x="2080" y="5647"/>
                </a:cubicBezTo>
                <a:lnTo>
                  <a:pt x="1229" y="6466"/>
                </a:lnTo>
                <a:cubicBezTo>
                  <a:pt x="0" y="7695"/>
                  <a:pt x="0" y="9680"/>
                  <a:pt x="1229" y="10877"/>
                </a:cubicBezTo>
                <a:cubicBezTo>
                  <a:pt x="1843" y="11491"/>
                  <a:pt x="2647" y="11799"/>
                  <a:pt x="3446" y="11799"/>
                </a:cubicBezTo>
                <a:cubicBezTo>
                  <a:pt x="4246" y="11799"/>
                  <a:pt x="5041" y="11491"/>
                  <a:pt x="5640" y="10877"/>
                </a:cubicBezTo>
                <a:lnTo>
                  <a:pt x="6490" y="10058"/>
                </a:lnTo>
                <a:cubicBezTo>
                  <a:pt x="7309" y="9239"/>
                  <a:pt x="7593" y="8010"/>
                  <a:pt x="7215" y="6908"/>
                </a:cubicBezTo>
                <a:lnTo>
                  <a:pt x="7215" y="6908"/>
                </a:lnTo>
                <a:cubicBezTo>
                  <a:pt x="7525" y="7005"/>
                  <a:pt x="7844" y="7053"/>
                  <a:pt x="8162" y="7053"/>
                </a:cubicBezTo>
                <a:cubicBezTo>
                  <a:pt x="8976" y="7053"/>
                  <a:pt x="9776" y="6740"/>
                  <a:pt x="10365" y="6151"/>
                </a:cubicBezTo>
                <a:lnTo>
                  <a:pt x="11216" y="5332"/>
                </a:lnTo>
                <a:cubicBezTo>
                  <a:pt x="12413" y="4104"/>
                  <a:pt x="12413" y="2150"/>
                  <a:pt x="11216" y="922"/>
                </a:cubicBezTo>
                <a:cubicBezTo>
                  <a:pt x="10602" y="307"/>
                  <a:pt x="9798" y="0"/>
                  <a:pt x="899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4" name="Google Shape;11703;p78">
            <a:extLst>
              <a:ext uri="{FF2B5EF4-FFF2-40B4-BE49-F238E27FC236}">
                <a16:creationId xmlns:a16="http://schemas.microsoft.com/office/drawing/2014/main" xmlns="" id="{C2BE25A9-6D6C-42D4-8DA3-9840CFFCB027}"/>
              </a:ext>
            </a:extLst>
          </p:cNvPr>
          <p:cNvSpPr/>
          <p:nvPr userDrawn="1"/>
        </p:nvSpPr>
        <p:spPr>
          <a:xfrm>
            <a:off x="7971931" y="2425254"/>
            <a:ext cx="351315" cy="349427"/>
          </a:xfrm>
          <a:custGeom>
            <a:avLst/>
            <a:gdLst/>
            <a:ahLst/>
            <a:cxnLst/>
            <a:rect l="l" t="t" r="r" b="b"/>
            <a:pathLst>
              <a:path w="11910" h="11846" extrusionOk="0">
                <a:moveTo>
                  <a:pt x="5924" y="2080"/>
                </a:moveTo>
                <a:cubicBezTo>
                  <a:pt x="6302" y="2080"/>
                  <a:pt x="6617" y="2395"/>
                  <a:pt x="6617" y="2773"/>
                </a:cubicBezTo>
                <a:cubicBezTo>
                  <a:pt x="6617" y="3182"/>
                  <a:pt x="6302" y="3497"/>
                  <a:pt x="5924" y="3497"/>
                </a:cubicBezTo>
                <a:cubicBezTo>
                  <a:pt x="5514" y="3497"/>
                  <a:pt x="5199" y="3182"/>
                  <a:pt x="5199" y="2773"/>
                </a:cubicBezTo>
                <a:cubicBezTo>
                  <a:pt x="5199" y="2395"/>
                  <a:pt x="5514" y="2080"/>
                  <a:pt x="5924" y="2080"/>
                </a:cubicBezTo>
                <a:close/>
                <a:moveTo>
                  <a:pt x="5924" y="662"/>
                </a:moveTo>
                <a:cubicBezTo>
                  <a:pt x="7247" y="662"/>
                  <a:pt x="8318" y="1764"/>
                  <a:pt x="8318" y="3088"/>
                </a:cubicBezTo>
                <a:cubicBezTo>
                  <a:pt x="8318" y="3655"/>
                  <a:pt x="8129" y="4190"/>
                  <a:pt x="7783" y="4631"/>
                </a:cubicBezTo>
                <a:cubicBezTo>
                  <a:pt x="7562" y="4222"/>
                  <a:pt x="7310" y="3907"/>
                  <a:pt x="6900" y="3686"/>
                </a:cubicBezTo>
                <a:cubicBezTo>
                  <a:pt x="7153" y="3434"/>
                  <a:pt x="7310" y="3088"/>
                  <a:pt x="7310" y="2741"/>
                </a:cubicBezTo>
                <a:cubicBezTo>
                  <a:pt x="7310" y="1985"/>
                  <a:pt x="6680" y="1355"/>
                  <a:pt x="5924" y="1355"/>
                </a:cubicBezTo>
                <a:cubicBezTo>
                  <a:pt x="5168" y="1355"/>
                  <a:pt x="4538" y="1985"/>
                  <a:pt x="4538" y="2741"/>
                </a:cubicBezTo>
                <a:cubicBezTo>
                  <a:pt x="4538" y="3088"/>
                  <a:pt x="4695" y="3434"/>
                  <a:pt x="4947" y="3686"/>
                </a:cubicBezTo>
                <a:cubicBezTo>
                  <a:pt x="4538" y="3938"/>
                  <a:pt x="4223" y="4285"/>
                  <a:pt x="4034" y="4631"/>
                </a:cubicBezTo>
                <a:cubicBezTo>
                  <a:pt x="3592" y="4096"/>
                  <a:pt x="3403" y="3403"/>
                  <a:pt x="3498" y="2741"/>
                </a:cubicBezTo>
                <a:cubicBezTo>
                  <a:pt x="3655" y="1638"/>
                  <a:pt x="4664" y="662"/>
                  <a:pt x="5924" y="662"/>
                </a:cubicBezTo>
                <a:close/>
                <a:moveTo>
                  <a:pt x="5924" y="4159"/>
                </a:moveTo>
                <a:cubicBezTo>
                  <a:pt x="6554" y="4159"/>
                  <a:pt x="7058" y="4600"/>
                  <a:pt x="7247" y="5135"/>
                </a:cubicBezTo>
                <a:cubicBezTo>
                  <a:pt x="6869" y="5388"/>
                  <a:pt x="6428" y="5545"/>
                  <a:pt x="5924" y="5545"/>
                </a:cubicBezTo>
                <a:cubicBezTo>
                  <a:pt x="5451" y="5545"/>
                  <a:pt x="4979" y="5388"/>
                  <a:pt x="4569" y="5135"/>
                </a:cubicBezTo>
                <a:cubicBezTo>
                  <a:pt x="4727" y="4568"/>
                  <a:pt x="5294" y="4159"/>
                  <a:pt x="5924" y="4159"/>
                </a:cubicBezTo>
                <a:close/>
                <a:moveTo>
                  <a:pt x="1734" y="9042"/>
                </a:moveTo>
                <a:cubicBezTo>
                  <a:pt x="2301" y="9042"/>
                  <a:pt x="2773" y="9483"/>
                  <a:pt x="2773" y="10082"/>
                </a:cubicBezTo>
                <a:cubicBezTo>
                  <a:pt x="2773" y="10649"/>
                  <a:pt x="2301" y="11121"/>
                  <a:pt x="1734" y="11121"/>
                </a:cubicBezTo>
                <a:cubicBezTo>
                  <a:pt x="1198" y="11121"/>
                  <a:pt x="726" y="10649"/>
                  <a:pt x="726" y="10082"/>
                </a:cubicBezTo>
                <a:cubicBezTo>
                  <a:pt x="726" y="9483"/>
                  <a:pt x="1198" y="9042"/>
                  <a:pt x="1734" y="9042"/>
                </a:cubicBezTo>
                <a:close/>
                <a:moveTo>
                  <a:pt x="5924" y="9042"/>
                </a:moveTo>
                <a:cubicBezTo>
                  <a:pt x="6522" y="9042"/>
                  <a:pt x="6932" y="9515"/>
                  <a:pt x="6932" y="10082"/>
                </a:cubicBezTo>
                <a:cubicBezTo>
                  <a:pt x="6932" y="10649"/>
                  <a:pt x="6459" y="11121"/>
                  <a:pt x="5924" y="11121"/>
                </a:cubicBezTo>
                <a:cubicBezTo>
                  <a:pt x="5357" y="11121"/>
                  <a:pt x="4884" y="10649"/>
                  <a:pt x="4884" y="10082"/>
                </a:cubicBezTo>
                <a:cubicBezTo>
                  <a:pt x="4884" y="9483"/>
                  <a:pt x="5325" y="9042"/>
                  <a:pt x="5924" y="9042"/>
                </a:cubicBezTo>
                <a:close/>
                <a:moveTo>
                  <a:pt x="10145" y="9042"/>
                </a:moveTo>
                <a:cubicBezTo>
                  <a:pt x="10681" y="9042"/>
                  <a:pt x="11154" y="9483"/>
                  <a:pt x="11154" y="10082"/>
                </a:cubicBezTo>
                <a:cubicBezTo>
                  <a:pt x="11154" y="10649"/>
                  <a:pt x="10681" y="11121"/>
                  <a:pt x="10145" y="11121"/>
                </a:cubicBezTo>
                <a:cubicBezTo>
                  <a:pt x="9578" y="11121"/>
                  <a:pt x="9106" y="10649"/>
                  <a:pt x="9106" y="10082"/>
                </a:cubicBezTo>
                <a:cubicBezTo>
                  <a:pt x="9106" y="9483"/>
                  <a:pt x="9578" y="9042"/>
                  <a:pt x="10145" y="9042"/>
                </a:cubicBezTo>
                <a:close/>
                <a:moveTo>
                  <a:pt x="5955" y="0"/>
                </a:moveTo>
                <a:cubicBezTo>
                  <a:pt x="4349" y="0"/>
                  <a:pt x="3088" y="1197"/>
                  <a:pt x="2868" y="2678"/>
                </a:cubicBezTo>
                <a:cubicBezTo>
                  <a:pt x="2647" y="4442"/>
                  <a:pt x="3908" y="6018"/>
                  <a:pt x="5640" y="6207"/>
                </a:cubicBezTo>
                <a:lnTo>
                  <a:pt x="5640" y="6963"/>
                </a:lnTo>
                <a:lnTo>
                  <a:pt x="2427" y="6963"/>
                </a:lnTo>
                <a:cubicBezTo>
                  <a:pt x="1828" y="6963"/>
                  <a:pt x="1387" y="7435"/>
                  <a:pt x="1387" y="7971"/>
                </a:cubicBezTo>
                <a:lnTo>
                  <a:pt x="1387" y="8380"/>
                </a:lnTo>
                <a:cubicBezTo>
                  <a:pt x="599" y="8538"/>
                  <a:pt x="1" y="9231"/>
                  <a:pt x="1" y="10082"/>
                </a:cubicBezTo>
                <a:cubicBezTo>
                  <a:pt x="1" y="11027"/>
                  <a:pt x="789" y="11846"/>
                  <a:pt x="1734" y="11846"/>
                </a:cubicBezTo>
                <a:cubicBezTo>
                  <a:pt x="2679" y="11846"/>
                  <a:pt x="3466" y="11058"/>
                  <a:pt x="3466" y="10082"/>
                </a:cubicBezTo>
                <a:cubicBezTo>
                  <a:pt x="3466" y="9231"/>
                  <a:pt x="2868" y="8538"/>
                  <a:pt x="2080" y="8380"/>
                </a:cubicBezTo>
                <a:lnTo>
                  <a:pt x="2080" y="7971"/>
                </a:lnTo>
                <a:cubicBezTo>
                  <a:pt x="2080" y="7782"/>
                  <a:pt x="2238" y="7624"/>
                  <a:pt x="2458" y="7624"/>
                </a:cubicBezTo>
                <a:lnTo>
                  <a:pt x="5609" y="7624"/>
                </a:lnTo>
                <a:lnTo>
                  <a:pt x="5609" y="8349"/>
                </a:lnTo>
                <a:cubicBezTo>
                  <a:pt x="4821" y="8506"/>
                  <a:pt x="4223" y="9200"/>
                  <a:pt x="4223" y="10019"/>
                </a:cubicBezTo>
                <a:cubicBezTo>
                  <a:pt x="4223" y="10964"/>
                  <a:pt x="5010" y="11814"/>
                  <a:pt x="5955" y="11814"/>
                </a:cubicBezTo>
                <a:cubicBezTo>
                  <a:pt x="6900" y="11814"/>
                  <a:pt x="7688" y="11027"/>
                  <a:pt x="7688" y="10019"/>
                </a:cubicBezTo>
                <a:cubicBezTo>
                  <a:pt x="7688" y="9200"/>
                  <a:pt x="7090" y="8506"/>
                  <a:pt x="6302" y="8349"/>
                </a:cubicBezTo>
                <a:lnTo>
                  <a:pt x="6302" y="7624"/>
                </a:lnTo>
                <a:lnTo>
                  <a:pt x="9452" y="7624"/>
                </a:lnTo>
                <a:cubicBezTo>
                  <a:pt x="9641" y="7624"/>
                  <a:pt x="9799" y="7782"/>
                  <a:pt x="9799" y="7971"/>
                </a:cubicBezTo>
                <a:lnTo>
                  <a:pt x="9799" y="8380"/>
                </a:lnTo>
                <a:cubicBezTo>
                  <a:pt x="9011" y="8538"/>
                  <a:pt x="8444" y="9231"/>
                  <a:pt x="8444" y="10082"/>
                </a:cubicBezTo>
                <a:cubicBezTo>
                  <a:pt x="8444" y="11027"/>
                  <a:pt x="9232" y="11846"/>
                  <a:pt x="10177" y="11846"/>
                </a:cubicBezTo>
                <a:cubicBezTo>
                  <a:pt x="11122" y="11846"/>
                  <a:pt x="11910" y="11058"/>
                  <a:pt x="11910" y="10082"/>
                </a:cubicBezTo>
                <a:cubicBezTo>
                  <a:pt x="11910" y="9231"/>
                  <a:pt x="11311" y="8538"/>
                  <a:pt x="10524" y="8380"/>
                </a:cubicBezTo>
                <a:lnTo>
                  <a:pt x="10524" y="7971"/>
                </a:lnTo>
                <a:cubicBezTo>
                  <a:pt x="10524" y="7404"/>
                  <a:pt x="10051" y="6963"/>
                  <a:pt x="9484" y="6963"/>
                </a:cubicBezTo>
                <a:lnTo>
                  <a:pt x="6333" y="6963"/>
                </a:lnTo>
                <a:lnTo>
                  <a:pt x="6333" y="6207"/>
                </a:lnTo>
                <a:cubicBezTo>
                  <a:pt x="7909" y="6049"/>
                  <a:pt x="9106" y="4726"/>
                  <a:pt x="9106" y="3088"/>
                </a:cubicBezTo>
                <a:cubicBezTo>
                  <a:pt x="9106" y="1355"/>
                  <a:pt x="7688" y="0"/>
                  <a:pt x="595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55" name="Google Shape;11704;p78">
            <a:extLst>
              <a:ext uri="{FF2B5EF4-FFF2-40B4-BE49-F238E27FC236}">
                <a16:creationId xmlns:a16="http://schemas.microsoft.com/office/drawing/2014/main" xmlns="" id="{01B08072-DEC3-4DC5-96F3-AAB7030204D9}"/>
              </a:ext>
            </a:extLst>
          </p:cNvPr>
          <p:cNvGrpSpPr/>
          <p:nvPr userDrawn="1"/>
        </p:nvGrpSpPr>
        <p:grpSpPr>
          <a:xfrm>
            <a:off x="6630407" y="2898111"/>
            <a:ext cx="350371" cy="348247"/>
            <a:chOff x="5045775" y="1946400"/>
            <a:chExt cx="296950" cy="295150"/>
          </a:xfrm>
        </p:grpSpPr>
        <p:sp>
          <p:nvSpPr>
            <p:cNvPr id="556" name="Google Shape;11705;p78">
              <a:extLst>
                <a:ext uri="{FF2B5EF4-FFF2-40B4-BE49-F238E27FC236}">
                  <a16:creationId xmlns:a16="http://schemas.microsoft.com/office/drawing/2014/main" xmlns="" id="{8D3ED361-B48B-42E7-9574-5FB006B1EAA8}"/>
                </a:ext>
              </a:extLst>
            </p:cNvPr>
            <p:cNvSpPr/>
            <p:nvPr/>
          </p:nvSpPr>
          <p:spPr>
            <a:xfrm>
              <a:off x="5113500" y="1998600"/>
              <a:ext cx="160700" cy="155950"/>
            </a:xfrm>
            <a:custGeom>
              <a:avLst/>
              <a:gdLst/>
              <a:ahLst/>
              <a:cxnLst/>
              <a:rect l="l" t="t" r="r" b="b"/>
              <a:pathLst>
                <a:path w="6428" h="6238" extrusionOk="0">
                  <a:moveTo>
                    <a:pt x="3309" y="2079"/>
                  </a:moveTo>
                  <a:cubicBezTo>
                    <a:pt x="3718" y="2079"/>
                    <a:pt x="4033" y="2394"/>
                    <a:pt x="4033" y="2804"/>
                  </a:cubicBezTo>
                  <a:cubicBezTo>
                    <a:pt x="4033" y="3182"/>
                    <a:pt x="3718" y="3497"/>
                    <a:pt x="3309" y="3497"/>
                  </a:cubicBezTo>
                  <a:cubicBezTo>
                    <a:pt x="2931" y="3497"/>
                    <a:pt x="2616" y="3150"/>
                    <a:pt x="2616" y="2804"/>
                  </a:cubicBezTo>
                  <a:cubicBezTo>
                    <a:pt x="2616" y="2394"/>
                    <a:pt x="2931" y="2079"/>
                    <a:pt x="3309" y="2079"/>
                  </a:cubicBezTo>
                  <a:close/>
                  <a:moveTo>
                    <a:pt x="3403" y="662"/>
                  </a:moveTo>
                  <a:cubicBezTo>
                    <a:pt x="4726" y="662"/>
                    <a:pt x="5798" y="1764"/>
                    <a:pt x="5798" y="3119"/>
                  </a:cubicBezTo>
                  <a:cubicBezTo>
                    <a:pt x="5703" y="3655"/>
                    <a:pt x="5546" y="4222"/>
                    <a:pt x="5199" y="4663"/>
                  </a:cubicBezTo>
                  <a:cubicBezTo>
                    <a:pt x="5010" y="4253"/>
                    <a:pt x="4726" y="3938"/>
                    <a:pt x="4348" y="3686"/>
                  </a:cubicBezTo>
                  <a:cubicBezTo>
                    <a:pt x="4569" y="3466"/>
                    <a:pt x="4726" y="3119"/>
                    <a:pt x="4726" y="2741"/>
                  </a:cubicBezTo>
                  <a:cubicBezTo>
                    <a:pt x="4726" y="2016"/>
                    <a:pt x="4096" y="1386"/>
                    <a:pt x="3340" y="1386"/>
                  </a:cubicBezTo>
                  <a:cubicBezTo>
                    <a:pt x="2616" y="1386"/>
                    <a:pt x="1986" y="2016"/>
                    <a:pt x="1986" y="2741"/>
                  </a:cubicBezTo>
                  <a:cubicBezTo>
                    <a:pt x="1986" y="3119"/>
                    <a:pt x="2143" y="3466"/>
                    <a:pt x="2364" y="3686"/>
                  </a:cubicBezTo>
                  <a:cubicBezTo>
                    <a:pt x="1986" y="3907"/>
                    <a:pt x="1702" y="4253"/>
                    <a:pt x="1513" y="4663"/>
                  </a:cubicBezTo>
                  <a:cubicBezTo>
                    <a:pt x="1072" y="4096"/>
                    <a:pt x="883" y="3434"/>
                    <a:pt x="977" y="2772"/>
                  </a:cubicBezTo>
                  <a:cubicBezTo>
                    <a:pt x="1135" y="1670"/>
                    <a:pt x="2143" y="662"/>
                    <a:pt x="3403" y="662"/>
                  </a:cubicBezTo>
                  <a:close/>
                  <a:moveTo>
                    <a:pt x="3309" y="4190"/>
                  </a:moveTo>
                  <a:cubicBezTo>
                    <a:pt x="3939" y="4190"/>
                    <a:pt x="4443" y="4600"/>
                    <a:pt x="4663" y="5167"/>
                  </a:cubicBezTo>
                  <a:cubicBezTo>
                    <a:pt x="4254" y="5450"/>
                    <a:pt x="3781" y="5545"/>
                    <a:pt x="3309" y="5545"/>
                  </a:cubicBezTo>
                  <a:cubicBezTo>
                    <a:pt x="2836" y="5545"/>
                    <a:pt x="2364" y="5387"/>
                    <a:pt x="1986" y="5167"/>
                  </a:cubicBezTo>
                  <a:cubicBezTo>
                    <a:pt x="2143" y="4568"/>
                    <a:pt x="2679" y="4190"/>
                    <a:pt x="3309" y="4190"/>
                  </a:cubicBezTo>
                  <a:close/>
                  <a:moveTo>
                    <a:pt x="3309" y="0"/>
                  </a:moveTo>
                  <a:cubicBezTo>
                    <a:pt x="1733" y="0"/>
                    <a:pt x="410" y="1229"/>
                    <a:pt x="253" y="2678"/>
                  </a:cubicBezTo>
                  <a:cubicBezTo>
                    <a:pt x="1" y="4600"/>
                    <a:pt x="1450" y="6238"/>
                    <a:pt x="3309" y="6238"/>
                  </a:cubicBezTo>
                  <a:cubicBezTo>
                    <a:pt x="5042" y="6238"/>
                    <a:pt x="6428" y="4820"/>
                    <a:pt x="6428" y="3119"/>
                  </a:cubicBezTo>
                  <a:cubicBezTo>
                    <a:pt x="6428" y="1418"/>
                    <a:pt x="5042" y="0"/>
                    <a:pt x="33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7" name="Google Shape;11706;p78">
              <a:extLst>
                <a:ext uri="{FF2B5EF4-FFF2-40B4-BE49-F238E27FC236}">
                  <a16:creationId xmlns:a16="http://schemas.microsoft.com/office/drawing/2014/main" xmlns="" id="{7BA02AA8-CD51-42C2-969E-97860AB5E0FF}"/>
                </a:ext>
              </a:extLst>
            </p:cNvPr>
            <p:cNvSpPr/>
            <p:nvPr/>
          </p:nvSpPr>
          <p:spPr>
            <a:xfrm>
              <a:off x="5045775" y="1946400"/>
              <a:ext cx="296950" cy="295150"/>
            </a:xfrm>
            <a:custGeom>
              <a:avLst/>
              <a:gdLst/>
              <a:ahLst/>
              <a:cxnLst/>
              <a:rect l="l" t="t" r="r" b="b"/>
              <a:pathLst>
                <a:path w="11878" h="11806" extrusionOk="0">
                  <a:moveTo>
                    <a:pt x="6018" y="765"/>
                  </a:moveTo>
                  <a:lnTo>
                    <a:pt x="6868" y="1426"/>
                  </a:lnTo>
                  <a:cubicBezTo>
                    <a:pt x="6963" y="1458"/>
                    <a:pt x="7026" y="1489"/>
                    <a:pt x="7152" y="1489"/>
                  </a:cubicBezTo>
                  <a:lnTo>
                    <a:pt x="8223" y="1332"/>
                  </a:lnTo>
                  <a:lnTo>
                    <a:pt x="8664" y="2372"/>
                  </a:lnTo>
                  <a:cubicBezTo>
                    <a:pt x="8696" y="2435"/>
                    <a:pt x="8790" y="2529"/>
                    <a:pt x="8853" y="2561"/>
                  </a:cubicBezTo>
                  <a:lnTo>
                    <a:pt x="9893" y="2970"/>
                  </a:lnTo>
                  <a:lnTo>
                    <a:pt x="9735" y="4073"/>
                  </a:lnTo>
                  <a:cubicBezTo>
                    <a:pt x="9735" y="4136"/>
                    <a:pt x="9735" y="4262"/>
                    <a:pt x="9798" y="4325"/>
                  </a:cubicBezTo>
                  <a:lnTo>
                    <a:pt x="10460" y="5207"/>
                  </a:lnTo>
                  <a:lnTo>
                    <a:pt x="9798" y="6058"/>
                  </a:lnTo>
                  <a:cubicBezTo>
                    <a:pt x="9767" y="6152"/>
                    <a:pt x="9735" y="6215"/>
                    <a:pt x="9735" y="6341"/>
                  </a:cubicBezTo>
                  <a:lnTo>
                    <a:pt x="9893" y="7444"/>
                  </a:lnTo>
                  <a:lnTo>
                    <a:pt x="8853" y="7853"/>
                  </a:lnTo>
                  <a:cubicBezTo>
                    <a:pt x="8790" y="7885"/>
                    <a:pt x="8696" y="7948"/>
                    <a:pt x="8664" y="8042"/>
                  </a:cubicBezTo>
                  <a:lnTo>
                    <a:pt x="8255" y="9051"/>
                  </a:lnTo>
                  <a:lnTo>
                    <a:pt x="7120" y="8893"/>
                  </a:lnTo>
                  <a:cubicBezTo>
                    <a:pt x="7057" y="8893"/>
                    <a:pt x="6931" y="8893"/>
                    <a:pt x="6837" y="8988"/>
                  </a:cubicBezTo>
                  <a:lnTo>
                    <a:pt x="5986" y="9649"/>
                  </a:lnTo>
                  <a:lnTo>
                    <a:pt x="5104" y="8988"/>
                  </a:lnTo>
                  <a:cubicBezTo>
                    <a:pt x="5041" y="8925"/>
                    <a:pt x="5010" y="8893"/>
                    <a:pt x="4915" y="8893"/>
                  </a:cubicBezTo>
                  <a:lnTo>
                    <a:pt x="4884" y="8893"/>
                  </a:lnTo>
                  <a:lnTo>
                    <a:pt x="3781" y="9051"/>
                  </a:lnTo>
                  <a:lnTo>
                    <a:pt x="3371" y="8042"/>
                  </a:lnTo>
                  <a:cubicBezTo>
                    <a:pt x="3340" y="7948"/>
                    <a:pt x="3277" y="7885"/>
                    <a:pt x="3182" y="7853"/>
                  </a:cubicBezTo>
                  <a:lnTo>
                    <a:pt x="2143" y="7444"/>
                  </a:lnTo>
                  <a:lnTo>
                    <a:pt x="2300" y="6341"/>
                  </a:lnTo>
                  <a:cubicBezTo>
                    <a:pt x="2300" y="6278"/>
                    <a:pt x="2300" y="6152"/>
                    <a:pt x="2237" y="6058"/>
                  </a:cubicBezTo>
                  <a:lnTo>
                    <a:pt x="1576" y="5207"/>
                  </a:lnTo>
                  <a:lnTo>
                    <a:pt x="2237" y="4325"/>
                  </a:lnTo>
                  <a:cubicBezTo>
                    <a:pt x="2269" y="4262"/>
                    <a:pt x="2300" y="4167"/>
                    <a:pt x="2300" y="4073"/>
                  </a:cubicBezTo>
                  <a:lnTo>
                    <a:pt x="2143" y="2970"/>
                  </a:lnTo>
                  <a:lnTo>
                    <a:pt x="3182" y="2561"/>
                  </a:lnTo>
                  <a:cubicBezTo>
                    <a:pt x="3277" y="2529"/>
                    <a:pt x="3340" y="2435"/>
                    <a:pt x="3371" y="2372"/>
                  </a:cubicBezTo>
                  <a:lnTo>
                    <a:pt x="3812" y="1332"/>
                  </a:lnTo>
                  <a:lnTo>
                    <a:pt x="4884" y="1489"/>
                  </a:lnTo>
                  <a:cubicBezTo>
                    <a:pt x="4947" y="1489"/>
                    <a:pt x="5073" y="1489"/>
                    <a:pt x="5167" y="1426"/>
                  </a:cubicBezTo>
                  <a:lnTo>
                    <a:pt x="6018" y="765"/>
                  </a:lnTo>
                  <a:close/>
                  <a:moveTo>
                    <a:pt x="2174" y="8168"/>
                  </a:moveTo>
                  <a:lnTo>
                    <a:pt x="2804" y="8420"/>
                  </a:lnTo>
                  <a:lnTo>
                    <a:pt x="3277" y="9586"/>
                  </a:lnTo>
                  <a:cubicBezTo>
                    <a:pt x="3308" y="9681"/>
                    <a:pt x="3434" y="9775"/>
                    <a:pt x="3529" y="9775"/>
                  </a:cubicBezTo>
                  <a:lnTo>
                    <a:pt x="2647" y="10720"/>
                  </a:lnTo>
                  <a:lnTo>
                    <a:pt x="2426" y="9649"/>
                  </a:lnTo>
                  <a:cubicBezTo>
                    <a:pt x="2395" y="9523"/>
                    <a:pt x="2332" y="9429"/>
                    <a:pt x="2174" y="9366"/>
                  </a:cubicBezTo>
                  <a:lnTo>
                    <a:pt x="1134" y="9177"/>
                  </a:lnTo>
                  <a:lnTo>
                    <a:pt x="2174" y="8168"/>
                  </a:lnTo>
                  <a:close/>
                  <a:moveTo>
                    <a:pt x="9861" y="8105"/>
                  </a:moveTo>
                  <a:lnTo>
                    <a:pt x="10901" y="9145"/>
                  </a:lnTo>
                  <a:lnTo>
                    <a:pt x="9893" y="9366"/>
                  </a:lnTo>
                  <a:cubicBezTo>
                    <a:pt x="9767" y="9429"/>
                    <a:pt x="9641" y="9492"/>
                    <a:pt x="9609" y="9649"/>
                  </a:cubicBezTo>
                  <a:lnTo>
                    <a:pt x="9389" y="10720"/>
                  </a:lnTo>
                  <a:lnTo>
                    <a:pt x="8507" y="9712"/>
                  </a:lnTo>
                  <a:cubicBezTo>
                    <a:pt x="8601" y="9712"/>
                    <a:pt x="8727" y="9649"/>
                    <a:pt x="8759" y="9523"/>
                  </a:cubicBezTo>
                  <a:lnTo>
                    <a:pt x="9231" y="8389"/>
                  </a:lnTo>
                  <a:lnTo>
                    <a:pt x="9861" y="8105"/>
                  </a:lnTo>
                  <a:close/>
                  <a:moveTo>
                    <a:pt x="6002" y="1"/>
                  </a:moveTo>
                  <a:cubicBezTo>
                    <a:pt x="5923" y="1"/>
                    <a:pt x="5844" y="24"/>
                    <a:pt x="5797" y="72"/>
                  </a:cubicBezTo>
                  <a:lnTo>
                    <a:pt x="4852" y="828"/>
                  </a:lnTo>
                  <a:lnTo>
                    <a:pt x="3623" y="670"/>
                  </a:lnTo>
                  <a:cubicBezTo>
                    <a:pt x="3607" y="667"/>
                    <a:pt x="3590" y="665"/>
                    <a:pt x="3573" y="665"/>
                  </a:cubicBezTo>
                  <a:cubicBezTo>
                    <a:pt x="3434" y="665"/>
                    <a:pt x="3305" y="775"/>
                    <a:pt x="3277" y="859"/>
                  </a:cubicBezTo>
                  <a:lnTo>
                    <a:pt x="2804" y="2025"/>
                  </a:lnTo>
                  <a:lnTo>
                    <a:pt x="1639" y="2498"/>
                  </a:lnTo>
                  <a:cubicBezTo>
                    <a:pt x="1481" y="2561"/>
                    <a:pt x="1418" y="2687"/>
                    <a:pt x="1450" y="2844"/>
                  </a:cubicBezTo>
                  <a:lnTo>
                    <a:pt x="1607" y="4073"/>
                  </a:lnTo>
                  <a:lnTo>
                    <a:pt x="851" y="5018"/>
                  </a:lnTo>
                  <a:cubicBezTo>
                    <a:pt x="788" y="5112"/>
                    <a:pt x="788" y="5333"/>
                    <a:pt x="851" y="5428"/>
                  </a:cubicBezTo>
                  <a:lnTo>
                    <a:pt x="1607" y="6373"/>
                  </a:lnTo>
                  <a:lnTo>
                    <a:pt x="1450" y="7601"/>
                  </a:lnTo>
                  <a:cubicBezTo>
                    <a:pt x="1450" y="7696"/>
                    <a:pt x="1450" y="7759"/>
                    <a:pt x="1481" y="7853"/>
                  </a:cubicBezTo>
                  <a:lnTo>
                    <a:pt x="189" y="9145"/>
                  </a:lnTo>
                  <a:cubicBezTo>
                    <a:pt x="0" y="9334"/>
                    <a:pt x="126" y="9649"/>
                    <a:pt x="347" y="9744"/>
                  </a:cubicBezTo>
                  <a:lnTo>
                    <a:pt x="1765" y="10059"/>
                  </a:lnTo>
                  <a:lnTo>
                    <a:pt x="2080" y="11539"/>
                  </a:lnTo>
                  <a:cubicBezTo>
                    <a:pt x="2099" y="11714"/>
                    <a:pt x="2250" y="11805"/>
                    <a:pt x="2407" y="11805"/>
                  </a:cubicBezTo>
                  <a:cubicBezTo>
                    <a:pt x="2505" y="11805"/>
                    <a:pt x="2606" y="11770"/>
                    <a:pt x="2678" y="11697"/>
                  </a:cubicBezTo>
                  <a:cubicBezTo>
                    <a:pt x="4410" y="9858"/>
                    <a:pt x="4587" y="9665"/>
                    <a:pt x="4601" y="9649"/>
                  </a:cubicBezTo>
                  <a:lnTo>
                    <a:pt x="4601" y="9649"/>
                  </a:lnTo>
                  <a:lnTo>
                    <a:pt x="4789" y="9618"/>
                  </a:lnTo>
                  <a:lnTo>
                    <a:pt x="5734" y="10374"/>
                  </a:lnTo>
                  <a:cubicBezTo>
                    <a:pt x="5829" y="10405"/>
                    <a:pt x="5860" y="10437"/>
                    <a:pt x="5955" y="10437"/>
                  </a:cubicBezTo>
                  <a:cubicBezTo>
                    <a:pt x="6018" y="10437"/>
                    <a:pt x="6112" y="10405"/>
                    <a:pt x="6144" y="10374"/>
                  </a:cubicBezTo>
                  <a:lnTo>
                    <a:pt x="7089" y="9618"/>
                  </a:lnTo>
                  <a:lnTo>
                    <a:pt x="7278" y="9649"/>
                  </a:lnTo>
                  <a:lnTo>
                    <a:pt x="9200" y="11697"/>
                  </a:lnTo>
                  <a:cubicBezTo>
                    <a:pt x="9284" y="11770"/>
                    <a:pt x="9388" y="11805"/>
                    <a:pt x="9485" y="11805"/>
                  </a:cubicBezTo>
                  <a:cubicBezTo>
                    <a:pt x="9640" y="11805"/>
                    <a:pt x="9779" y="11714"/>
                    <a:pt x="9798" y="11539"/>
                  </a:cubicBezTo>
                  <a:lnTo>
                    <a:pt x="10113" y="10059"/>
                  </a:lnTo>
                  <a:lnTo>
                    <a:pt x="11531" y="9744"/>
                  </a:lnTo>
                  <a:cubicBezTo>
                    <a:pt x="11815" y="9681"/>
                    <a:pt x="11878" y="9334"/>
                    <a:pt x="11689" y="9145"/>
                  </a:cubicBezTo>
                  <a:lnTo>
                    <a:pt x="10523" y="7853"/>
                  </a:lnTo>
                  <a:cubicBezTo>
                    <a:pt x="10554" y="7759"/>
                    <a:pt x="10586" y="7696"/>
                    <a:pt x="10554" y="7601"/>
                  </a:cubicBezTo>
                  <a:lnTo>
                    <a:pt x="10397" y="6373"/>
                  </a:lnTo>
                  <a:lnTo>
                    <a:pt x="11153" y="5428"/>
                  </a:lnTo>
                  <a:cubicBezTo>
                    <a:pt x="11216" y="5333"/>
                    <a:pt x="11216" y="5112"/>
                    <a:pt x="11153" y="5018"/>
                  </a:cubicBezTo>
                  <a:lnTo>
                    <a:pt x="10397" y="4073"/>
                  </a:lnTo>
                  <a:lnTo>
                    <a:pt x="10554" y="2844"/>
                  </a:lnTo>
                  <a:cubicBezTo>
                    <a:pt x="10586" y="2687"/>
                    <a:pt x="10460" y="2529"/>
                    <a:pt x="10365" y="2498"/>
                  </a:cubicBezTo>
                  <a:lnTo>
                    <a:pt x="9200" y="2025"/>
                  </a:lnTo>
                  <a:lnTo>
                    <a:pt x="8727" y="859"/>
                  </a:lnTo>
                  <a:cubicBezTo>
                    <a:pt x="8675" y="728"/>
                    <a:pt x="8578" y="662"/>
                    <a:pt x="8457" y="662"/>
                  </a:cubicBezTo>
                  <a:cubicBezTo>
                    <a:pt x="8432" y="662"/>
                    <a:pt x="8407" y="665"/>
                    <a:pt x="8381" y="670"/>
                  </a:cubicBezTo>
                  <a:lnTo>
                    <a:pt x="7152" y="828"/>
                  </a:lnTo>
                  <a:lnTo>
                    <a:pt x="6207" y="72"/>
                  </a:lnTo>
                  <a:cubicBezTo>
                    <a:pt x="6160" y="24"/>
                    <a:pt x="6081" y="1"/>
                    <a:pt x="60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58" name="Google Shape;11707;p78">
            <a:extLst>
              <a:ext uri="{FF2B5EF4-FFF2-40B4-BE49-F238E27FC236}">
                <a16:creationId xmlns:a16="http://schemas.microsoft.com/office/drawing/2014/main" xmlns="" id="{8B5208E6-65F7-48E3-9528-78213A87815D}"/>
              </a:ext>
            </a:extLst>
          </p:cNvPr>
          <p:cNvGrpSpPr/>
          <p:nvPr userDrawn="1"/>
        </p:nvGrpSpPr>
        <p:grpSpPr>
          <a:xfrm>
            <a:off x="6629006" y="3406938"/>
            <a:ext cx="353174" cy="308573"/>
            <a:chOff x="5046550" y="2327025"/>
            <a:chExt cx="299325" cy="261525"/>
          </a:xfrm>
        </p:grpSpPr>
        <p:sp>
          <p:nvSpPr>
            <p:cNvPr id="559" name="Google Shape;11708;p78">
              <a:extLst>
                <a:ext uri="{FF2B5EF4-FFF2-40B4-BE49-F238E27FC236}">
                  <a16:creationId xmlns:a16="http://schemas.microsoft.com/office/drawing/2014/main" xmlns="" id="{3996F221-262B-448A-A97D-294F5E13907D}"/>
                </a:ext>
              </a:extLst>
            </p:cNvPr>
            <p:cNvSpPr/>
            <p:nvPr/>
          </p:nvSpPr>
          <p:spPr>
            <a:xfrm>
              <a:off x="5046550" y="2448325"/>
              <a:ext cx="297750" cy="140225"/>
            </a:xfrm>
            <a:custGeom>
              <a:avLst/>
              <a:gdLst/>
              <a:ahLst/>
              <a:cxnLst/>
              <a:rect l="l" t="t" r="r" b="b"/>
              <a:pathLst>
                <a:path w="11910" h="5609" extrusionOk="0">
                  <a:moveTo>
                    <a:pt x="4569" y="1386"/>
                  </a:moveTo>
                  <a:cubicBezTo>
                    <a:pt x="4538" y="1575"/>
                    <a:pt x="4506" y="1828"/>
                    <a:pt x="4443" y="2111"/>
                  </a:cubicBezTo>
                  <a:lnTo>
                    <a:pt x="757" y="2111"/>
                  </a:lnTo>
                  <a:lnTo>
                    <a:pt x="757" y="1386"/>
                  </a:lnTo>
                  <a:close/>
                  <a:moveTo>
                    <a:pt x="11185" y="1386"/>
                  </a:moveTo>
                  <a:lnTo>
                    <a:pt x="11185" y="2111"/>
                  </a:lnTo>
                  <a:lnTo>
                    <a:pt x="7530" y="2111"/>
                  </a:lnTo>
                  <a:cubicBezTo>
                    <a:pt x="7467" y="1828"/>
                    <a:pt x="7436" y="1575"/>
                    <a:pt x="7373" y="1386"/>
                  </a:cubicBezTo>
                  <a:close/>
                  <a:moveTo>
                    <a:pt x="5955" y="725"/>
                  </a:moveTo>
                  <a:cubicBezTo>
                    <a:pt x="6270" y="725"/>
                    <a:pt x="6396" y="788"/>
                    <a:pt x="6491" y="1071"/>
                  </a:cubicBezTo>
                  <a:cubicBezTo>
                    <a:pt x="6743" y="1639"/>
                    <a:pt x="6900" y="2804"/>
                    <a:pt x="7247" y="4852"/>
                  </a:cubicBezTo>
                  <a:lnTo>
                    <a:pt x="4664" y="4852"/>
                  </a:lnTo>
                  <a:cubicBezTo>
                    <a:pt x="5010" y="2804"/>
                    <a:pt x="5168" y="1639"/>
                    <a:pt x="5388" y="1071"/>
                  </a:cubicBezTo>
                  <a:cubicBezTo>
                    <a:pt x="5514" y="788"/>
                    <a:pt x="5640" y="725"/>
                    <a:pt x="5955" y="725"/>
                  </a:cubicBezTo>
                  <a:close/>
                  <a:moveTo>
                    <a:pt x="5955" y="0"/>
                  </a:moveTo>
                  <a:cubicBezTo>
                    <a:pt x="5357" y="0"/>
                    <a:pt x="5010" y="221"/>
                    <a:pt x="4758" y="725"/>
                  </a:cubicBezTo>
                  <a:lnTo>
                    <a:pt x="347" y="725"/>
                  </a:lnTo>
                  <a:cubicBezTo>
                    <a:pt x="158" y="725"/>
                    <a:pt x="1" y="882"/>
                    <a:pt x="1" y="1071"/>
                  </a:cubicBezTo>
                  <a:lnTo>
                    <a:pt x="1" y="2458"/>
                  </a:lnTo>
                  <a:cubicBezTo>
                    <a:pt x="1" y="2647"/>
                    <a:pt x="158" y="2804"/>
                    <a:pt x="347" y="2804"/>
                  </a:cubicBezTo>
                  <a:lnTo>
                    <a:pt x="4254" y="2804"/>
                  </a:lnTo>
                  <a:cubicBezTo>
                    <a:pt x="4191" y="3371"/>
                    <a:pt x="4065" y="4064"/>
                    <a:pt x="3907" y="4884"/>
                  </a:cubicBezTo>
                  <a:lnTo>
                    <a:pt x="3498" y="4884"/>
                  </a:lnTo>
                  <a:cubicBezTo>
                    <a:pt x="3309" y="4884"/>
                    <a:pt x="3151" y="5041"/>
                    <a:pt x="3151" y="5262"/>
                  </a:cubicBezTo>
                  <a:cubicBezTo>
                    <a:pt x="3151" y="5451"/>
                    <a:pt x="3309" y="5608"/>
                    <a:pt x="3498" y="5608"/>
                  </a:cubicBezTo>
                  <a:lnTo>
                    <a:pt x="8350" y="5608"/>
                  </a:lnTo>
                  <a:cubicBezTo>
                    <a:pt x="8539" y="5608"/>
                    <a:pt x="8696" y="5451"/>
                    <a:pt x="8696" y="5262"/>
                  </a:cubicBezTo>
                  <a:cubicBezTo>
                    <a:pt x="8696" y="5041"/>
                    <a:pt x="8539" y="4884"/>
                    <a:pt x="8350" y="4884"/>
                  </a:cubicBezTo>
                  <a:lnTo>
                    <a:pt x="7972" y="4884"/>
                  </a:lnTo>
                  <a:cubicBezTo>
                    <a:pt x="7814" y="4064"/>
                    <a:pt x="7688" y="3403"/>
                    <a:pt x="7593" y="2804"/>
                  </a:cubicBezTo>
                  <a:lnTo>
                    <a:pt x="11500" y="2804"/>
                  </a:lnTo>
                  <a:cubicBezTo>
                    <a:pt x="11689" y="2804"/>
                    <a:pt x="11847" y="2647"/>
                    <a:pt x="11847" y="2458"/>
                  </a:cubicBezTo>
                  <a:lnTo>
                    <a:pt x="11847" y="1071"/>
                  </a:lnTo>
                  <a:cubicBezTo>
                    <a:pt x="11910" y="882"/>
                    <a:pt x="11752" y="725"/>
                    <a:pt x="11532" y="725"/>
                  </a:cubicBezTo>
                  <a:lnTo>
                    <a:pt x="7121" y="725"/>
                  </a:lnTo>
                  <a:cubicBezTo>
                    <a:pt x="6900" y="252"/>
                    <a:pt x="6554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0" name="Google Shape;11709;p78">
              <a:extLst>
                <a:ext uri="{FF2B5EF4-FFF2-40B4-BE49-F238E27FC236}">
                  <a16:creationId xmlns:a16="http://schemas.microsoft.com/office/drawing/2014/main" xmlns="" id="{621CB88B-F308-4B20-B715-8D87DCE61325}"/>
                </a:ext>
              </a:extLst>
            </p:cNvPr>
            <p:cNvSpPr/>
            <p:nvPr/>
          </p:nvSpPr>
          <p:spPr>
            <a:xfrm>
              <a:off x="5241900" y="2327025"/>
              <a:ext cx="103975" cy="121325"/>
            </a:xfrm>
            <a:custGeom>
              <a:avLst/>
              <a:gdLst/>
              <a:ahLst/>
              <a:cxnLst/>
              <a:rect l="l" t="t" r="r" b="b"/>
              <a:pathLst>
                <a:path w="4159" h="4853" extrusionOk="0">
                  <a:moveTo>
                    <a:pt x="1985" y="725"/>
                  </a:moveTo>
                  <a:cubicBezTo>
                    <a:pt x="2394" y="725"/>
                    <a:pt x="2709" y="1040"/>
                    <a:pt x="2709" y="1450"/>
                  </a:cubicBezTo>
                  <a:cubicBezTo>
                    <a:pt x="2709" y="1828"/>
                    <a:pt x="2394" y="2143"/>
                    <a:pt x="1985" y="2143"/>
                  </a:cubicBezTo>
                  <a:cubicBezTo>
                    <a:pt x="1607" y="2143"/>
                    <a:pt x="1292" y="1828"/>
                    <a:pt x="1292" y="1450"/>
                  </a:cubicBezTo>
                  <a:cubicBezTo>
                    <a:pt x="1292" y="1040"/>
                    <a:pt x="1638" y="725"/>
                    <a:pt x="1985" y="725"/>
                  </a:cubicBezTo>
                  <a:close/>
                  <a:moveTo>
                    <a:pt x="1985" y="2804"/>
                  </a:moveTo>
                  <a:cubicBezTo>
                    <a:pt x="2741" y="2804"/>
                    <a:pt x="3371" y="3435"/>
                    <a:pt x="3371" y="4191"/>
                  </a:cubicBezTo>
                  <a:lnTo>
                    <a:pt x="630" y="4191"/>
                  </a:lnTo>
                  <a:cubicBezTo>
                    <a:pt x="630" y="3435"/>
                    <a:pt x="1260" y="2804"/>
                    <a:pt x="1985" y="2804"/>
                  </a:cubicBezTo>
                  <a:close/>
                  <a:moveTo>
                    <a:pt x="2048" y="1"/>
                  </a:moveTo>
                  <a:cubicBezTo>
                    <a:pt x="1292" y="1"/>
                    <a:pt x="662" y="631"/>
                    <a:pt x="662" y="1387"/>
                  </a:cubicBezTo>
                  <a:cubicBezTo>
                    <a:pt x="662" y="1765"/>
                    <a:pt x="819" y="2111"/>
                    <a:pt x="1040" y="2332"/>
                  </a:cubicBezTo>
                  <a:cubicBezTo>
                    <a:pt x="410" y="2710"/>
                    <a:pt x="0" y="3372"/>
                    <a:pt x="0" y="4159"/>
                  </a:cubicBezTo>
                  <a:lnTo>
                    <a:pt x="0" y="4506"/>
                  </a:lnTo>
                  <a:cubicBezTo>
                    <a:pt x="0" y="4695"/>
                    <a:pt x="158" y="4852"/>
                    <a:pt x="347" y="4852"/>
                  </a:cubicBezTo>
                  <a:lnTo>
                    <a:pt x="3812" y="4852"/>
                  </a:lnTo>
                  <a:cubicBezTo>
                    <a:pt x="4001" y="4852"/>
                    <a:pt x="4159" y="4695"/>
                    <a:pt x="4159" y="4506"/>
                  </a:cubicBezTo>
                  <a:lnTo>
                    <a:pt x="4159" y="4159"/>
                  </a:lnTo>
                  <a:cubicBezTo>
                    <a:pt x="4096" y="3403"/>
                    <a:pt x="3655" y="2710"/>
                    <a:pt x="3025" y="2332"/>
                  </a:cubicBezTo>
                  <a:cubicBezTo>
                    <a:pt x="3245" y="2111"/>
                    <a:pt x="3403" y="1765"/>
                    <a:pt x="3403" y="1387"/>
                  </a:cubicBezTo>
                  <a:cubicBezTo>
                    <a:pt x="3403" y="631"/>
                    <a:pt x="2772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" name="Google Shape;11710;p78">
              <a:extLst>
                <a:ext uri="{FF2B5EF4-FFF2-40B4-BE49-F238E27FC236}">
                  <a16:creationId xmlns:a16="http://schemas.microsoft.com/office/drawing/2014/main" xmlns="" id="{15246401-A58E-42F2-AC18-A2B3BB83244C}"/>
                </a:ext>
              </a:extLst>
            </p:cNvPr>
            <p:cNvSpPr/>
            <p:nvPr/>
          </p:nvSpPr>
          <p:spPr>
            <a:xfrm>
              <a:off x="5048925" y="2328600"/>
              <a:ext cx="103975" cy="121325"/>
            </a:xfrm>
            <a:custGeom>
              <a:avLst/>
              <a:gdLst/>
              <a:ahLst/>
              <a:cxnLst/>
              <a:rect l="l" t="t" r="r" b="b"/>
              <a:pathLst>
                <a:path w="4159" h="4853" extrusionOk="0">
                  <a:moveTo>
                    <a:pt x="2048" y="662"/>
                  </a:moveTo>
                  <a:cubicBezTo>
                    <a:pt x="2426" y="662"/>
                    <a:pt x="2741" y="977"/>
                    <a:pt x="2741" y="1387"/>
                  </a:cubicBezTo>
                  <a:cubicBezTo>
                    <a:pt x="2741" y="1765"/>
                    <a:pt x="2426" y="2080"/>
                    <a:pt x="2048" y="2080"/>
                  </a:cubicBezTo>
                  <a:cubicBezTo>
                    <a:pt x="1639" y="2080"/>
                    <a:pt x="1324" y="1765"/>
                    <a:pt x="1324" y="1387"/>
                  </a:cubicBezTo>
                  <a:cubicBezTo>
                    <a:pt x="1324" y="977"/>
                    <a:pt x="1670" y="662"/>
                    <a:pt x="2048" y="662"/>
                  </a:cubicBezTo>
                  <a:close/>
                  <a:moveTo>
                    <a:pt x="2048" y="2710"/>
                  </a:moveTo>
                  <a:cubicBezTo>
                    <a:pt x="2773" y="2710"/>
                    <a:pt x="3403" y="3340"/>
                    <a:pt x="3403" y="4096"/>
                  </a:cubicBezTo>
                  <a:lnTo>
                    <a:pt x="662" y="4096"/>
                  </a:lnTo>
                  <a:cubicBezTo>
                    <a:pt x="662" y="3340"/>
                    <a:pt x="1292" y="2710"/>
                    <a:pt x="2048" y="2710"/>
                  </a:cubicBezTo>
                  <a:close/>
                  <a:moveTo>
                    <a:pt x="2111" y="1"/>
                  </a:moveTo>
                  <a:cubicBezTo>
                    <a:pt x="1355" y="1"/>
                    <a:pt x="725" y="631"/>
                    <a:pt x="725" y="1387"/>
                  </a:cubicBezTo>
                  <a:cubicBezTo>
                    <a:pt x="725" y="1733"/>
                    <a:pt x="882" y="2080"/>
                    <a:pt x="1134" y="2332"/>
                  </a:cubicBezTo>
                  <a:cubicBezTo>
                    <a:pt x="410" y="2647"/>
                    <a:pt x="0" y="3340"/>
                    <a:pt x="0" y="4128"/>
                  </a:cubicBezTo>
                  <a:lnTo>
                    <a:pt x="0" y="4474"/>
                  </a:lnTo>
                  <a:cubicBezTo>
                    <a:pt x="0" y="4695"/>
                    <a:pt x="158" y="4852"/>
                    <a:pt x="347" y="4852"/>
                  </a:cubicBezTo>
                  <a:lnTo>
                    <a:pt x="3812" y="4852"/>
                  </a:lnTo>
                  <a:cubicBezTo>
                    <a:pt x="4001" y="4852"/>
                    <a:pt x="4159" y="4695"/>
                    <a:pt x="4159" y="4474"/>
                  </a:cubicBezTo>
                  <a:lnTo>
                    <a:pt x="4159" y="4128"/>
                  </a:lnTo>
                  <a:cubicBezTo>
                    <a:pt x="4159" y="3340"/>
                    <a:pt x="3718" y="2678"/>
                    <a:pt x="3088" y="2332"/>
                  </a:cubicBezTo>
                  <a:cubicBezTo>
                    <a:pt x="3340" y="2080"/>
                    <a:pt x="3497" y="1733"/>
                    <a:pt x="3497" y="1387"/>
                  </a:cubicBezTo>
                  <a:cubicBezTo>
                    <a:pt x="3497" y="631"/>
                    <a:pt x="2867" y="1"/>
                    <a:pt x="2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62" name="Google Shape;11711;p78">
            <a:extLst>
              <a:ext uri="{FF2B5EF4-FFF2-40B4-BE49-F238E27FC236}">
                <a16:creationId xmlns:a16="http://schemas.microsoft.com/office/drawing/2014/main" xmlns="" id="{07D6D31D-BF8E-4EB9-99AF-F64A655F35E2}"/>
              </a:ext>
            </a:extLst>
          </p:cNvPr>
          <p:cNvSpPr/>
          <p:nvPr userDrawn="1"/>
        </p:nvSpPr>
        <p:spPr>
          <a:xfrm>
            <a:off x="6707866" y="3835296"/>
            <a:ext cx="195185" cy="350371"/>
          </a:xfrm>
          <a:custGeom>
            <a:avLst/>
            <a:gdLst/>
            <a:ahLst/>
            <a:cxnLst/>
            <a:rect l="l" t="t" r="r" b="b"/>
            <a:pathLst>
              <a:path w="6617" h="11878" extrusionOk="0">
                <a:moveTo>
                  <a:pt x="2962" y="725"/>
                </a:moveTo>
                <a:lnTo>
                  <a:pt x="2489" y="2111"/>
                </a:lnTo>
                <a:lnTo>
                  <a:pt x="1575" y="2111"/>
                </a:lnTo>
                <a:lnTo>
                  <a:pt x="1103" y="725"/>
                </a:lnTo>
                <a:close/>
                <a:moveTo>
                  <a:pt x="3277" y="3529"/>
                </a:moveTo>
                <a:lnTo>
                  <a:pt x="5892" y="6144"/>
                </a:lnTo>
                <a:lnTo>
                  <a:pt x="5892" y="6616"/>
                </a:lnTo>
                <a:lnTo>
                  <a:pt x="5419" y="6616"/>
                </a:lnTo>
                <a:lnTo>
                  <a:pt x="3434" y="4663"/>
                </a:lnTo>
                <a:lnTo>
                  <a:pt x="3277" y="3529"/>
                </a:lnTo>
                <a:close/>
                <a:moveTo>
                  <a:pt x="2458" y="2804"/>
                </a:moveTo>
                <a:lnTo>
                  <a:pt x="3434" y="9357"/>
                </a:lnTo>
                <a:lnTo>
                  <a:pt x="2048" y="10964"/>
                </a:lnTo>
                <a:lnTo>
                  <a:pt x="693" y="9357"/>
                </a:lnTo>
                <a:lnTo>
                  <a:pt x="1670" y="2804"/>
                </a:lnTo>
                <a:close/>
                <a:moveTo>
                  <a:pt x="693" y="0"/>
                </a:moveTo>
                <a:cubicBezTo>
                  <a:pt x="567" y="0"/>
                  <a:pt x="473" y="32"/>
                  <a:pt x="410" y="158"/>
                </a:cubicBezTo>
                <a:cubicBezTo>
                  <a:pt x="315" y="252"/>
                  <a:pt x="315" y="378"/>
                  <a:pt x="378" y="473"/>
                </a:cubicBezTo>
                <a:lnTo>
                  <a:pt x="1040" y="2489"/>
                </a:lnTo>
                <a:lnTo>
                  <a:pt x="0" y="9389"/>
                </a:lnTo>
                <a:cubicBezTo>
                  <a:pt x="0" y="9452"/>
                  <a:pt x="0" y="9578"/>
                  <a:pt x="95" y="9672"/>
                </a:cubicBezTo>
                <a:lnTo>
                  <a:pt x="1828" y="11751"/>
                </a:lnTo>
                <a:cubicBezTo>
                  <a:pt x="1891" y="11814"/>
                  <a:pt x="1985" y="11877"/>
                  <a:pt x="2080" y="11877"/>
                </a:cubicBezTo>
                <a:cubicBezTo>
                  <a:pt x="2206" y="11877"/>
                  <a:pt x="2300" y="11814"/>
                  <a:pt x="2363" y="11751"/>
                </a:cubicBezTo>
                <a:lnTo>
                  <a:pt x="4096" y="9672"/>
                </a:lnTo>
                <a:cubicBezTo>
                  <a:pt x="4190" y="9578"/>
                  <a:pt x="4190" y="9483"/>
                  <a:pt x="4190" y="9389"/>
                </a:cubicBezTo>
                <a:lnTo>
                  <a:pt x="3623" y="5797"/>
                </a:lnTo>
                <a:lnTo>
                  <a:pt x="5041" y="7183"/>
                </a:lnTo>
                <a:cubicBezTo>
                  <a:pt x="5136" y="7246"/>
                  <a:pt x="5199" y="7309"/>
                  <a:pt x="5293" y="7309"/>
                </a:cubicBezTo>
                <a:lnTo>
                  <a:pt x="6270" y="7309"/>
                </a:lnTo>
                <a:cubicBezTo>
                  <a:pt x="6459" y="7309"/>
                  <a:pt x="6616" y="7152"/>
                  <a:pt x="6616" y="6931"/>
                </a:cubicBezTo>
                <a:lnTo>
                  <a:pt x="6616" y="5955"/>
                </a:lnTo>
                <a:cubicBezTo>
                  <a:pt x="6616" y="5892"/>
                  <a:pt x="6585" y="5766"/>
                  <a:pt x="6490" y="5734"/>
                </a:cubicBezTo>
                <a:lnTo>
                  <a:pt x="3119" y="2426"/>
                </a:lnTo>
                <a:lnTo>
                  <a:pt x="3749" y="473"/>
                </a:lnTo>
                <a:cubicBezTo>
                  <a:pt x="3781" y="378"/>
                  <a:pt x="3749" y="252"/>
                  <a:pt x="3718" y="158"/>
                </a:cubicBezTo>
                <a:cubicBezTo>
                  <a:pt x="3623" y="95"/>
                  <a:pt x="3560" y="0"/>
                  <a:pt x="343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63" name="Google Shape;11712;p78">
            <a:extLst>
              <a:ext uri="{FF2B5EF4-FFF2-40B4-BE49-F238E27FC236}">
                <a16:creationId xmlns:a16="http://schemas.microsoft.com/office/drawing/2014/main" xmlns="" id="{4F043102-A29C-4C16-B5ED-8CB05058C90E}"/>
              </a:ext>
            </a:extLst>
          </p:cNvPr>
          <p:cNvGrpSpPr/>
          <p:nvPr userDrawn="1"/>
        </p:nvGrpSpPr>
        <p:grpSpPr>
          <a:xfrm>
            <a:off x="7956604" y="3836276"/>
            <a:ext cx="351315" cy="348513"/>
            <a:chOff x="6167350" y="2672800"/>
            <a:chExt cx="297750" cy="295375"/>
          </a:xfrm>
        </p:grpSpPr>
        <p:sp>
          <p:nvSpPr>
            <p:cNvPr id="564" name="Google Shape;11713;p78">
              <a:extLst>
                <a:ext uri="{FF2B5EF4-FFF2-40B4-BE49-F238E27FC236}">
                  <a16:creationId xmlns:a16="http://schemas.microsoft.com/office/drawing/2014/main" xmlns="" id="{DC5D598C-544A-4FE7-960F-7A34B8165514}"/>
                </a:ext>
              </a:extLst>
            </p:cNvPr>
            <p:cNvSpPr/>
            <p:nvPr/>
          </p:nvSpPr>
          <p:spPr>
            <a:xfrm>
              <a:off x="6167350" y="2672800"/>
              <a:ext cx="226850" cy="295375"/>
            </a:xfrm>
            <a:custGeom>
              <a:avLst/>
              <a:gdLst/>
              <a:ahLst/>
              <a:cxnLst/>
              <a:rect l="l" t="t" r="r" b="b"/>
              <a:pathLst>
                <a:path w="9074" h="11815" extrusionOk="0">
                  <a:moveTo>
                    <a:pt x="4537" y="725"/>
                  </a:moveTo>
                  <a:cubicBezTo>
                    <a:pt x="4758" y="725"/>
                    <a:pt x="4915" y="882"/>
                    <a:pt x="4915" y="1071"/>
                  </a:cubicBezTo>
                  <a:cubicBezTo>
                    <a:pt x="4915" y="1260"/>
                    <a:pt x="5073" y="1418"/>
                    <a:pt x="5262" y="1418"/>
                  </a:cubicBezTo>
                  <a:lnTo>
                    <a:pt x="5955" y="1418"/>
                  </a:lnTo>
                  <a:cubicBezTo>
                    <a:pt x="6175" y="1418"/>
                    <a:pt x="6333" y="1575"/>
                    <a:pt x="6333" y="1796"/>
                  </a:cubicBezTo>
                  <a:cubicBezTo>
                    <a:pt x="6333" y="1985"/>
                    <a:pt x="6175" y="2142"/>
                    <a:pt x="5955" y="2142"/>
                  </a:cubicBezTo>
                  <a:lnTo>
                    <a:pt x="3119" y="2142"/>
                  </a:lnTo>
                  <a:cubicBezTo>
                    <a:pt x="2930" y="2142"/>
                    <a:pt x="2773" y="1985"/>
                    <a:pt x="2773" y="1796"/>
                  </a:cubicBezTo>
                  <a:cubicBezTo>
                    <a:pt x="2773" y="1575"/>
                    <a:pt x="2930" y="1418"/>
                    <a:pt x="3151" y="1418"/>
                  </a:cubicBezTo>
                  <a:lnTo>
                    <a:pt x="3844" y="1418"/>
                  </a:lnTo>
                  <a:cubicBezTo>
                    <a:pt x="4033" y="1418"/>
                    <a:pt x="4191" y="1260"/>
                    <a:pt x="4191" y="1071"/>
                  </a:cubicBezTo>
                  <a:cubicBezTo>
                    <a:pt x="4191" y="882"/>
                    <a:pt x="4348" y="725"/>
                    <a:pt x="4537" y="725"/>
                  </a:cubicBezTo>
                  <a:close/>
                  <a:moveTo>
                    <a:pt x="8066" y="2111"/>
                  </a:moveTo>
                  <a:cubicBezTo>
                    <a:pt x="8255" y="2111"/>
                    <a:pt x="8412" y="2268"/>
                    <a:pt x="8412" y="2458"/>
                  </a:cubicBezTo>
                  <a:lnTo>
                    <a:pt x="8412" y="10806"/>
                  </a:lnTo>
                  <a:lnTo>
                    <a:pt x="8381" y="10806"/>
                  </a:lnTo>
                  <a:cubicBezTo>
                    <a:pt x="8381" y="10995"/>
                    <a:pt x="8223" y="11153"/>
                    <a:pt x="8034" y="11153"/>
                  </a:cubicBezTo>
                  <a:lnTo>
                    <a:pt x="1040" y="11153"/>
                  </a:lnTo>
                  <a:cubicBezTo>
                    <a:pt x="851" y="11153"/>
                    <a:pt x="693" y="10995"/>
                    <a:pt x="693" y="10806"/>
                  </a:cubicBezTo>
                  <a:lnTo>
                    <a:pt x="693" y="2458"/>
                  </a:lnTo>
                  <a:cubicBezTo>
                    <a:pt x="693" y="2268"/>
                    <a:pt x="851" y="2111"/>
                    <a:pt x="1040" y="2111"/>
                  </a:cubicBezTo>
                  <a:lnTo>
                    <a:pt x="2143" y="2111"/>
                  </a:lnTo>
                  <a:cubicBezTo>
                    <a:pt x="2300" y="2489"/>
                    <a:pt x="2647" y="2804"/>
                    <a:pt x="3119" y="2804"/>
                  </a:cubicBezTo>
                  <a:lnTo>
                    <a:pt x="5986" y="2804"/>
                  </a:lnTo>
                  <a:cubicBezTo>
                    <a:pt x="6396" y="2804"/>
                    <a:pt x="6805" y="2521"/>
                    <a:pt x="6963" y="2111"/>
                  </a:cubicBezTo>
                  <a:close/>
                  <a:moveTo>
                    <a:pt x="4506" y="0"/>
                  </a:moveTo>
                  <a:cubicBezTo>
                    <a:pt x="4096" y="0"/>
                    <a:pt x="3686" y="284"/>
                    <a:pt x="3529" y="725"/>
                  </a:cubicBezTo>
                  <a:lnTo>
                    <a:pt x="3088" y="725"/>
                  </a:lnTo>
                  <a:cubicBezTo>
                    <a:pt x="2678" y="725"/>
                    <a:pt x="2269" y="1008"/>
                    <a:pt x="2111" y="1418"/>
                  </a:cubicBezTo>
                  <a:lnTo>
                    <a:pt x="1009" y="1418"/>
                  </a:lnTo>
                  <a:cubicBezTo>
                    <a:pt x="410" y="1418"/>
                    <a:pt x="0" y="1890"/>
                    <a:pt x="0" y="2458"/>
                  </a:cubicBezTo>
                  <a:lnTo>
                    <a:pt x="0" y="10806"/>
                  </a:lnTo>
                  <a:cubicBezTo>
                    <a:pt x="0" y="11405"/>
                    <a:pt x="473" y="11814"/>
                    <a:pt x="1009" y="11814"/>
                  </a:cubicBezTo>
                  <a:lnTo>
                    <a:pt x="7971" y="11814"/>
                  </a:lnTo>
                  <a:cubicBezTo>
                    <a:pt x="8570" y="11814"/>
                    <a:pt x="9011" y="11342"/>
                    <a:pt x="9011" y="10806"/>
                  </a:cubicBezTo>
                  <a:lnTo>
                    <a:pt x="9011" y="2458"/>
                  </a:lnTo>
                  <a:cubicBezTo>
                    <a:pt x="9074" y="1859"/>
                    <a:pt x="8601" y="1418"/>
                    <a:pt x="8034" y="1418"/>
                  </a:cubicBezTo>
                  <a:lnTo>
                    <a:pt x="6931" y="1418"/>
                  </a:lnTo>
                  <a:cubicBezTo>
                    <a:pt x="6774" y="1040"/>
                    <a:pt x="6396" y="725"/>
                    <a:pt x="5923" y="725"/>
                  </a:cubicBezTo>
                  <a:lnTo>
                    <a:pt x="5545" y="725"/>
                  </a:lnTo>
                  <a:cubicBezTo>
                    <a:pt x="5514" y="567"/>
                    <a:pt x="5388" y="441"/>
                    <a:pt x="5262" y="315"/>
                  </a:cubicBezTo>
                  <a:cubicBezTo>
                    <a:pt x="5073" y="126"/>
                    <a:pt x="4789" y="0"/>
                    <a:pt x="45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5" name="Google Shape;11714;p78">
              <a:extLst>
                <a:ext uri="{FF2B5EF4-FFF2-40B4-BE49-F238E27FC236}">
                  <a16:creationId xmlns:a16="http://schemas.microsoft.com/office/drawing/2014/main" xmlns="" id="{355258DC-137A-43DF-ACA1-5A1EEB27A3E5}"/>
                </a:ext>
              </a:extLst>
            </p:cNvPr>
            <p:cNvSpPr/>
            <p:nvPr/>
          </p:nvSpPr>
          <p:spPr>
            <a:xfrm>
              <a:off x="6201225" y="2762575"/>
              <a:ext cx="52775" cy="49650"/>
            </a:xfrm>
            <a:custGeom>
              <a:avLst/>
              <a:gdLst/>
              <a:ahLst/>
              <a:cxnLst/>
              <a:rect l="l" t="t" r="r" b="b"/>
              <a:pathLst>
                <a:path w="2111" h="1986" extrusionOk="0">
                  <a:moveTo>
                    <a:pt x="406" y="1"/>
                  </a:moveTo>
                  <a:cubicBezTo>
                    <a:pt x="315" y="1"/>
                    <a:pt x="221" y="32"/>
                    <a:pt x="158" y="95"/>
                  </a:cubicBezTo>
                  <a:cubicBezTo>
                    <a:pt x="63" y="190"/>
                    <a:pt x="63" y="442"/>
                    <a:pt x="158" y="568"/>
                  </a:cubicBezTo>
                  <a:lnTo>
                    <a:pt x="599" y="977"/>
                  </a:lnTo>
                  <a:lnTo>
                    <a:pt x="158" y="1418"/>
                  </a:lnTo>
                  <a:cubicBezTo>
                    <a:pt x="0" y="1544"/>
                    <a:pt x="0" y="1733"/>
                    <a:pt x="158" y="1891"/>
                  </a:cubicBezTo>
                  <a:cubicBezTo>
                    <a:pt x="221" y="1954"/>
                    <a:pt x="315" y="1985"/>
                    <a:pt x="406" y="1985"/>
                  </a:cubicBezTo>
                  <a:cubicBezTo>
                    <a:pt x="496" y="1985"/>
                    <a:pt x="583" y="1954"/>
                    <a:pt x="630" y="1891"/>
                  </a:cubicBezTo>
                  <a:lnTo>
                    <a:pt x="1071" y="1450"/>
                  </a:lnTo>
                  <a:lnTo>
                    <a:pt x="1512" y="1891"/>
                  </a:lnTo>
                  <a:cubicBezTo>
                    <a:pt x="1575" y="1954"/>
                    <a:pt x="1662" y="1985"/>
                    <a:pt x="1749" y="1985"/>
                  </a:cubicBezTo>
                  <a:cubicBezTo>
                    <a:pt x="1835" y="1985"/>
                    <a:pt x="1922" y="1954"/>
                    <a:pt x="1985" y="1891"/>
                  </a:cubicBezTo>
                  <a:cubicBezTo>
                    <a:pt x="2111" y="1765"/>
                    <a:pt x="2111" y="1544"/>
                    <a:pt x="1985" y="1418"/>
                  </a:cubicBezTo>
                  <a:lnTo>
                    <a:pt x="1544" y="977"/>
                  </a:lnTo>
                  <a:lnTo>
                    <a:pt x="1985" y="568"/>
                  </a:lnTo>
                  <a:cubicBezTo>
                    <a:pt x="2111" y="442"/>
                    <a:pt x="2111" y="190"/>
                    <a:pt x="1985" y="95"/>
                  </a:cubicBezTo>
                  <a:cubicBezTo>
                    <a:pt x="1922" y="32"/>
                    <a:pt x="1835" y="1"/>
                    <a:pt x="1749" y="1"/>
                  </a:cubicBezTo>
                  <a:cubicBezTo>
                    <a:pt x="1662" y="1"/>
                    <a:pt x="1575" y="32"/>
                    <a:pt x="1512" y="95"/>
                  </a:cubicBezTo>
                  <a:lnTo>
                    <a:pt x="1071" y="505"/>
                  </a:lnTo>
                  <a:lnTo>
                    <a:pt x="630" y="95"/>
                  </a:lnTo>
                  <a:cubicBezTo>
                    <a:pt x="583" y="32"/>
                    <a:pt x="496" y="1"/>
                    <a:pt x="4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6" name="Google Shape;11715;p78">
              <a:extLst>
                <a:ext uri="{FF2B5EF4-FFF2-40B4-BE49-F238E27FC236}">
                  <a16:creationId xmlns:a16="http://schemas.microsoft.com/office/drawing/2014/main" xmlns="" id="{17B65C9A-C968-4D23-B820-7EA367E02A47}"/>
                </a:ext>
              </a:extLst>
            </p:cNvPr>
            <p:cNvSpPr/>
            <p:nvPr/>
          </p:nvSpPr>
          <p:spPr>
            <a:xfrm>
              <a:off x="6308325" y="2882300"/>
              <a:ext cx="51225" cy="49650"/>
            </a:xfrm>
            <a:custGeom>
              <a:avLst/>
              <a:gdLst/>
              <a:ahLst/>
              <a:cxnLst/>
              <a:rect l="l" t="t" r="r" b="b"/>
              <a:pathLst>
                <a:path w="2049" h="1986" extrusionOk="0">
                  <a:moveTo>
                    <a:pt x="363" y="0"/>
                  </a:moveTo>
                  <a:cubicBezTo>
                    <a:pt x="276" y="0"/>
                    <a:pt x="190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lnTo>
                    <a:pt x="568" y="1009"/>
                  </a:lnTo>
                  <a:lnTo>
                    <a:pt x="127" y="1450"/>
                  </a:lnTo>
                  <a:cubicBezTo>
                    <a:pt x="1" y="1544"/>
                    <a:pt x="1" y="1796"/>
                    <a:pt x="127" y="1891"/>
                  </a:cubicBezTo>
                  <a:cubicBezTo>
                    <a:pt x="190" y="1954"/>
                    <a:pt x="276" y="1985"/>
                    <a:pt x="363" y="1985"/>
                  </a:cubicBezTo>
                  <a:cubicBezTo>
                    <a:pt x="450" y="1985"/>
                    <a:pt x="536" y="1954"/>
                    <a:pt x="599" y="1891"/>
                  </a:cubicBezTo>
                  <a:lnTo>
                    <a:pt x="1040" y="1481"/>
                  </a:lnTo>
                  <a:lnTo>
                    <a:pt x="1481" y="1891"/>
                  </a:lnTo>
                  <a:cubicBezTo>
                    <a:pt x="1529" y="1954"/>
                    <a:pt x="1615" y="1985"/>
                    <a:pt x="1706" y="1985"/>
                  </a:cubicBezTo>
                  <a:cubicBezTo>
                    <a:pt x="1797" y="1985"/>
                    <a:pt x="1891" y="1954"/>
                    <a:pt x="1954" y="1891"/>
                  </a:cubicBezTo>
                  <a:cubicBezTo>
                    <a:pt x="2049" y="1796"/>
                    <a:pt x="2049" y="1544"/>
                    <a:pt x="1954" y="1450"/>
                  </a:cubicBezTo>
                  <a:lnTo>
                    <a:pt x="1513" y="1009"/>
                  </a:lnTo>
                  <a:lnTo>
                    <a:pt x="1954" y="567"/>
                  </a:lnTo>
                  <a:cubicBezTo>
                    <a:pt x="2049" y="441"/>
                    <a:pt x="2049" y="252"/>
                    <a:pt x="1954" y="95"/>
                  </a:cubicBezTo>
                  <a:cubicBezTo>
                    <a:pt x="1891" y="32"/>
                    <a:pt x="1804" y="0"/>
                    <a:pt x="1718" y="0"/>
                  </a:cubicBezTo>
                  <a:cubicBezTo>
                    <a:pt x="1631" y="0"/>
                    <a:pt x="1544" y="32"/>
                    <a:pt x="1481" y="95"/>
                  </a:cubicBezTo>
                  <a:lnTo>
                    <a:pt x="1040" y="536"/>
                  </a:lnTo>
                  <a:lnTo>
                    <a:pt x="599" y="95"/>
                  </a:lnTo>
                  <a:cubicBezTo>
                    <a:pt x="536" y="32"/>
                    <a:pt x="450" y="0"/>
                    <a:pt x="3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7" name="Google Shape;11716;p78">
              <a:extLst>
                <a:ext uri="{FF2B5EF4-FFF2-40B4-BE49-F238E27FC236}">
                  <a16:creationId xmlns:a16="http://schemas.microsoft.com/office/drawing/2014/main" xmlns="" id="{754B107F-4A0D-4C3D-AB8A-26BAF8C6E5F1}"/>
                </a:ext>
              </a:extLst>
            </p:cNvPr>
            <p:cNvSpPr/>
            <p:nvPr/>
          </p:nvSpPr>
          <p:spPr>
            <a:xfrm>
              <a:off x="6200425" y="2759425"/>
              <a:ext cx="156775" cy="174875"/>
            </a:xfrm>
            <a:custGeom>
              <a:avLst/>
              <a:gdLst/>
              <a:ahLst/>
              <a:cxnLst/>
              <a:rect l="l" t="t" r="r" b="b"/>
              <a:pathLst>
                <a:path w="6271" h="6995" extrusionOk="0">
                  <a:moveTo>
                    <a:pt x="1103" y="5609"/>
                  </a:moveTo>
                  <a:cubicBezTo>
                    <a:pt x="1292" y="5609"/>
                    <a:pt x="1450" y="5766"/>
                    <a:pt x="1450" y="5955"/>
                  </a:cubicBezTo>
                  <a:cubicBezTo>
                    <a:pt x="1450" y="6144"/>
                    <a:pt x="1292" y="6302"/>
                    <a:pt x="1103" y="6302"/>
                  </a:cubicBezTo>
                  <a:cubicBezTo>
                    <a:pt x="914" y="6302"/>
                    <a:pt x="757" y="6144"/>
                    <a:pt x="757" y="5955"/>
                  </a:cubicBezTo>
                  <a:cubicBezTo>
                    <a:pt x="757" y="5766"/>
                    <a:pt x="914" y="5609"/>
                    <a:pt x="1103" y="5609"/>
                  </a:cubicBezTo>
                  <a:close/>
                  <a:moveTo>
                    <a:pt x="5325" y="1"/>
                  </a:moveTo>
                  <a:cubicBezTo>
                    <a:pt x="5230" y="1"/>
                    <a:pt x="5136" y="64"/>
                    <a:pt x="5073" y="127"/>
                  </a:cubicBezTo>
                  <a:lnTo>
                    <a:pt x="4380" y="851"/>
                  </a:lnTo>
                  <a:cubicBezTo>
                    <a:pt x="4254" y="946"/>
                    <a:pt x="4254" y="1198"/>
                    <a:pt x="4380" y="1324"/>
                  </a:cubicBezTo>
                  <a:cubicBezTo>
                    <a:pt x="4443" y="1371"/>
                    <a:pt x="4529" y="1395"/>
                    <a:pt x="4616" y="1395"/>
                  </a:cubicBezTo>
                  <a:cubicBezTo>
                    <a:pt x="4703" y="1395"/>
                    <a:pt x="4789" y="1371"/>
                    <a:pt x="4852" y="1324"/>
                  </a:cubicBezTo>
                  <a:lnTo>
                    <a:pt x="4978" y="1198"/>
                  </a:lnTo>
                  <a:lnTo>
                    <a:pt x="4978" y="2458"/>
                  </a:lnTo>
                  <a:cubicBezTo>
                    <a:pt x="4978" y="2647"/>
                    <a:pt x="4821" y="2805"/>
                    <a:pt x="4600" y="2805"/>
                  </a:cubicBezTo>
                  <a:lnTo>
                    <a:pt x="1765" y="2805"/>
                  </a:lnTo>
                  <a:cubicBezTo>
                    <a:pt x="1513" y="2805"/>
                    <a:pt x="1229" y="2931"/>
                    <a:pt x="1040" y="3120"/>
                  </a:cubicBezTo>
                  <a:cubicBezTo>
                    <a:pt x="820" y="3309"/>
                    <a:pt x="725" y="3592"/>
                    <a:pt x="725" y="3876"/>
                  </a:cubicBezTo>
                  <a:lnTo>
                    <a:pt x="725" y="4978"/>
                  </a:lnTo>
                  <a:cubicBezTo>
                    <a:pt x="316" y="5136"/>
                    <a:pt x="1" y="5482"/>
                    <a:pt x="1" y="5955"/>
                  </a:cubicBezTo>
                  <a:cubicBezTo>
                    <a:pt x="1" y="6554"/>
                    <a:pt x="473" y="6995"/>
                    <a:pt x="1040" y="6995"/>
                  </a:cubicBezTo>
                  <a:cubicBezTo>
                    <a:pt x="1607" y="6995"/>
                    <a:pt x="2048" y="6522"/>
                    <a:pt x="2048" y="5955"/>
                  </a:cubicBezTo>
                  <a:cubicBezTo>
                    <a:pt x="2048" y="5514"/>
                    <a:pt x="1765" y="5136"/>
                    <a:pt x="1355" y="4978"/>
                  </a:cubicBezTo>
                  <a:lnTo>
                    <a:pt x="1355" y="3876"/>
                  </a:lnTo>
                  <a:cubicBezTo>
                    <a:pt x="1355" y="3687"/>
                    <a:pt x="1513" y="3529"/>
                    <a:pt x="1702" y="3529"/>
                  </a:cubicBezTo>
                  <a:lnTo>
                    <a:pt x="4537" y="3529"/>
                  </a:lnTo>
                  <a:cubicBezTo>
                    <a:pt x="5136" y="3529"/>
                    <a:pt x="5545" y="3057"/>
                    <a:pt x="5545" y="2490"/>
                  </a:cubicBezTo>
                  <a:lnTo>
                    <a:pt x="5545" y="1229"/>
                  </a:lnTo>
                  <a:lnTo>
                    <a:pt x="5671" y="1355"/>
                  </a:lnTo>
                  <a:cubicBezTo>
                    <a:pt x="5734" y="1418"/>
                    <a:pt x="5821" y="1450"/>
                    <a:pt x="5908" y="1450"/>
                  </a:cubicBezTo>
                  <a:cubicBezTo>
                    <a:pt x="5994" y="1450"/>
                    <a:pt x="6081" y="1418"/>
                    <a:pt x="6144" y="1355"/>
                  </a:cubicBezTo>
                  <a:cubicBezTo>
                    <a:pt x="6270" y="1229"/>
                    <a:pt x="6270" y="1009"/>
                    <a:pt x="6144" y="883"/>
                  </a:cubicBezTo>
                  <a:lnTo>
                    <a:pt x="5545" y="127"/>
                  </a:lnTo>
                  <a:cubicBezTo>
                    <a:pt x="5482" y="64"/>
                    <a:pt x="5388" y="1"/>
                    <a:pt x="53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8" name="Google Shape;11717;p78">
              <a:extLst>
                <a:ext uri="{FF2B5EF4-FFF2-40B4-BE49-F238E27FC236}">
                  <a16:creationId xmlns:a16="http://schemas.microsoft.com/office/drawing/2014/main" xmlns="" id="{4D06DD0B-F411-478F-9D58-8C87B83DB452}"/>
                </a:ext>
              </a:extLst>
            </p:cNvPr>
            <p:cNvSpPr/>
            <p:nvPr/>
          </p:nvSpPr>
          <p:spPr>
            <a:xfrm>
              <a:off x="6412300" y="2742900"/>
              <a:ext cx="52800" cy="208725"/>
            </a:xfrm>
            <a:custGeom>
              <a:avLst/>
              <a:gdLst/>
              <a:ahLst/>
              <a:cxnLst/>
              <a:rect l="l" t="t" r="r" b="b"/>
              <a:pathLst>
                <a:path w="2112" h="8349" extrusionOk="0">
                  <a:moveTo>
                    <a:pt x="1009" y="662"/>
                  </a:moveTo>
                  <a:cubicBezTo>
                    <a:pt x="1229" y="662"/>
                    <a:pt x="1387" y="819"/>
                    <a:pt x="1387" y="1040"/>
                  </a:cubicBezTo>
                  <a:lnTo>
                    <a:pt x="1387" y="1386"/>
                  </a:lnTo>
                  <a:lnTo>
                    <a:pt x="662" y="1386"/>
                  </a:lnTo>
                  <a:lnTo>
                    <a:pt x="662" y="1040"/>
                  </a:lnTo>
                  <a:cubicBezTo>
                    <a:pt x="662" y="819"/>
                    <a:pt x="820" y="662"/>
                    <a:pt x="1009" y="662"/>
                  </a:cubicBezTo>
                  <a:close/>
                  <a:moveTo>
                    <a:pt x="1387" y="2048"/>
                  </a:moveTo>
                  <a:lnTo>
                    <a:pt x="1387" y="6017"/>
                  </a:lnTo>
                  <a:cubicBezTo>
                    <a:pt x="1261" y="5986"/>
                    <a:pt x="1142" y="5970"/>
                    <a:pt x="1024" y="5970"/>
                  </a:cubicBezTo>
                  <a:cubicBezTo>
                    <a:pt x="906" y="5970"/>
                    <a:pt x="788" y="5986"/>
                    <a:pt x="662" y="6017"/>
                  </a:cubicBezTo>
                  <a:lnTo>
                    <a:pt x="662" y="2048"/>
                  </a:lnTo>
                  <a:close/>
                  <a:moveTo>
                    <a:pt x="1009" y="6711"/>
                  </a:moveTo>
                  <a:cubicBezTo>
                    <a:pt x="1103" y="6711"/>
                    <a:pt x="1166" y="6711"/>
                    <a:pt x="1261" y="6742"/>
                  </a:cubicBezTo>
                  <a:lnTo>
                    <a:pt x="1009" y="7246"/>
                  </a:lnTo>
                  <a:lnTo>
                    <a:pt x="788" y="6742"/>
                  </a:lnTo>
                  <a:cubicBezTo>
                    <a:pt x="851" y="6711"/>
                    <a:pt x="946" y="6711"/>
                    <a:pt x="1009" y="6711"/>
                  </a:cubicBezTo>
                  <a:close/>
                  <a:moveTo>
                    <a:pt x="1009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6616"/>
                  </a:lnTo>
                  <a:cubicBezTo>
                    <a:pt x="0" y="6648"/>
                    <a:pt x="0" y="6742"/>
                    <a:pt x="32" y="6774"/>
                  </a:cubicBezTo>
                  <a:lnTo>
                    <a:pt x="757" y="8160"/>
                  </a:lnTo>
                  <a:cubicBezTo>
                    <a:pt x="788" y="8286"/>
                    <a:pt x="946" y="8349"/>
                    <a:pt x="1040" y="8349"/>
                  </a:cubicBezTo>
                  <a:cubicBezTo>
                    <a:pt x="1166" y="8349"/>
                    <a:pt x="1292" y="8286"/>
                    <a:pt x="1355" y="8160"/>
                  </a:cubicBezTo>
                  <a:lnTo>
                    <a:pt x="2080" y="6774"/>
                  </a:lnTo>
                  <a:cubicBezTo>
                    <a:pt x="2111" y="6742"/>
                    <a:pt x="2111" y="6648"/>
                    <a:pt x="2111" y="6616"/>
                  </a:cubicBezTo>
                  <a:lnTo>
                    <a:pt x="2111" y="1040"/>
                  </a:ln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69" name="Google Shape;11718;p78">
            <a:extLst>
              <a:ext uri="{FF2B5EF4-FFF2-40B4-BE49-F238E27FC236}">
                <a16:creationId xmlns:a16="http://schemas.microsoft.com/office/drawing/2014/main" xmlns="" id="{36D4704A-F598-4189-842B-A1DF34079E36}"/>
              </a:ext>
            </a:extLst>
          </p:cNvPr>
          <p:cNvGrpSpPr/>
          <p:nvPr userDrawn="1"/>
        </p:nvGrpSpPr>
        <p:grpSpPr>
          <a:xfrm>
            <a:off x="6197601" y="1531509"/>
            <a:ext cx="347599" cy="350371"/>
            <a:chOff x="1777925" y="1953700"/>
            <a:chExt cx="294600" cy="296950"/>
          </a:xfrm>
        </p:grpSpPr>
        <p:sp>
          <p:nvSpPr>
            <p:cNvPr id="570" name="Google Shape;11719;p78">
              <a:extLst>
                <a:ext uri="{FF2B5EF4-FFF2-40B4-BE49-F238E27FC236}">
                  <a16:creationId xmlns:a16="http://schemas.microsoft.com/office/drawing/2014/main" xmlns="" id="{0CE5A6A8-80ED-42F6-B772-DBA7340F0FF2}"/>
                </a:ext>
              </a:extLst>
            </p:cNvPr>
            <p:cNvSpPr/>
            <p:nvPr/>
          </p:nvSpPr>
          <p:spPr>
            <a:xfrm>
              <a:off x="1794450" y="2052125"/>
              <a:ext cx="278075" cy="198525"/>
            </a:xfrm>
            <a:custGeom>
              <a:avLst/>
              <a:gdLst/>
              <a:ahLst/>
              <a:cxnLst/>
              <a:rect l="l" t="t" r="r" b="b"/>
              <a:pathLst>
                <a:path w="11123" h="7941" extrusionOk="0">
                  <a:moveTo>
                    <a:pt x="10545" y="1"/>
                  </a:moveTo>
                  <a:cubicBezTo>
                    <a:pt x="10499" y="1"/>
                    <a:pt x="10449" y="11"/>
                    <a:pt x="10397" y="33"/>
                  </a:cubicBezTo>
                  <a:cubicBezTo>
                    <a:pt x="10208" y="64"/>
                    <a:pt x="10145" y="253"/>
                    <a:pt x="10177" y="474"/>
                  </a:cubicBezTo>
                  <a:cubicBezTo>
                    <a:pt x="10334" y="1009"/>
                    <a:pt x="10460" y="1514"/>
                    <a:pt x="10460" y="1986"/>
                  </a:cubicBezTo>
                  <a:cubicBezTo>
                    <a:pt x="10460" y="4885"/>
                    <a:pt x="8129" y="7247"/>
                    <a:pt x="5199" y="7247"/>
                  </a:cubicBezTo>
                  <a:cubicBezTo>
                    <a:pt x="3561" y="7247"/>
                    <a:pt x="2017" y="6460"/>
                    <a:pt x="1040" y="5137"/>
                  </a:cubicBezTo>
                  <a:lnTo>
                    <a:pt x="1734" y="5137"/>
                  </a:lnTo>
                  <a:cubicBezTo>
                    <a:pt x="1954" y="5137"/>
                    <a:pt x="2112" y="4979"/>
                    <a:pt x="2112" y="4790"/>
                  </a:cubicBezTo>
                  <a:cubicBezTo>
                    <a:pt x="2112" y="4601"/>
                    <a:pt x="1954" y="4444"/>
                    <a:pt x="1734" y="4444"/>
                  </a:cubicBezTo>
                  <a:lnTo>
                    <a:pt x="379" y="4444"/>
                  </a:lnTo>
                  <a:cubicBezTo>
                    <a:pt x="158" y="4444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79" y="6523"/>
                  </a:cubicBezTo>
                  <a:cubicBezTo>
                    <a:pt x="568" y="6523"/>
                    <a:pt x="725" y="6365"/>
                    <a:pt x="725" y="6176"/>
                  </a:cubicBezTo>
                  <a:lnTo>
                    <a:pt x="725" y="5830"/>
                  </a:lnTo>
                  <a:cubicBezTo>
                    <a:pt x="1860" y="7184"/>
                    <a:pt x="3529" y="7941"/>
                    <a:pt x="5199" y="7941"/>
                  </a:cubicBezTo>
                  <a:cubicBezTo>
                    <a:pt x="8476" y="7941"/>
                    <a:pt x="11122" y="5294"/>
                    <a:pt x="11122" y="2049"/>
                  </a:cubicBezTo>
                  <a:cubicBezTo>
                    <a:pt x="11122" y="1482"/>
                    <a:pt x="11028" y="883"/>
                    <a:pt x="10839" y="253"/>
                  </a:cubicBezTo>
                  <a:cubicBezTo>
                    <a:pt x="10814" y="109"/>
                    <a:pt x="10698" y="1"/>
                    <a:pt x="105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1" name="Google Shape;11720;p78">
              <a:extLst>
                <a:ext uri="{FF2B5EF4-FFF2-40B4-BE49-F238E27FC236}">
                  <a16:creationId xmlns:a16="http://schemas.microsoft.com/office/drawing/2014/main" xmlns="" id="{7A7583D4-C5B7-4C24-BC41-B3411EF15B0B}"/>
                </a:ext>
              </a:extLst>
            </p:cNvPr>
            <p:cNvSpPr/>
            <p:nvPr/>
          </p:nvSpPr>
          <p:spPr>
            <a:xfrm>
              <a:off x="1777925" y="1953700"/>
              <a:ext cx="278050" cy="198675"/>
            </a:xfrm>
            <a:custGeom>
              <a:avLst/>
              <a:gdLst/>
              <a:ahLst/>
              <a:cxnLst/>
              <a:rect l="l" t="t" r="r" b="b"/>
              <a:pathLst>
                <a:path w="11122" h="7947" extrusionOk="0">
                  <a:moveTo>
                    <a:pt x="5892" y="0"/>
                  </a:moveTo>
                  <a:cubicBezTo>
                    <a:pt x="2647" y="0"/>
                    <a:pt x="0" y="2615"/>
                    <a:pt x="0" y="5892"/>
                  </a:cubicBezTo>
                  <a:cubicBezTo>
                    <a:pt x="0" y="6459"/>
                    <a:pt x="63" y="7026"/>
                    <a:pt x="284" y="7656"/>
                  </a:cubicBezTo>
                  <a:cubicBezTo>
                    <a:pt x="310" y="7869"/>
                    <a:pt x="450" y="7947"/>
                    <a:pt x="606" y="7947"/>
                  </a:cubicBezTo>
                  <a:cubicBezTo>
                    <a:pt x="635" y="7947"/>
                    <a:pt x="664" y="7944"/>
                    <a:pt x="693" y="7939"/>
                  </a:cubicBezTo>
                  <a:cubicBezTo>
                    <a:pt x="914" y="7908"/>
                    <a:pt x="977" y="7719"/>
                    <a:pt x="945" y="7498"/>
                  </a:cubicBezTo>
                  <a:cubicBezTo>
                    <a:pt x="788" y="6963"/>
                    <a:pt x="662" y="6459"/>
                    <a:pt x="662" y="5923"/>
                  </a:cubicBezTo>
                  <a:cubicBezTo>
                    <a:pt x="662" y="3056"/>
                    <a:pt x="2993" y="693"/>
                    <a:pt x="5923" y="693"/>
                  </a:cubicBezTo>
                  <a:cubicBezTo>
                    <a:pt x="7561" y="693"/>
                    <a:pt x="9105" y="1481"/>
                    <a:pt x="10082" y="2773"/>
                  </a:cubicBezTo>
                  <a:lnTo>
                    <a:pt x="9389" y="2773"/>
                  </a:lnTo>
                  <a:cubicBezTo>
                    <a:pt x="9168" y="2773"/>
                    <a:pt x="9011" y="2930"/>
                    <a:pt x="9011" y="3151"/>
                  </a:cubicBezTo>
                  <a:cubicBezTo>
                    <a:pt x="9011" y="3340"/>
                    <a:pt x="9168" y="3497"/>
                    <a:pt x="9389" y="3497"/>
                  </a:cubicBezTo>
                  <a:lnTo>
                    <a:pt x="10743" y="3497"/>
                  </a:lnTo>
                  <a:cubicBezTo>
                    <a:pt x="10964" y="3497"/>
                    <a:pt x="11121" y="3340"/>
                    <a:pt x="11121" y="3151"/>
                  </a:cubicBezTo>
                  <a:lnTo>
                    <a:pt x="11121" y="1765"/>
                  </a:lnTo>
                  <a:cubicBezTo>
                    <a:pt x="11121" y="1575"/>
                    <a:pt x="10964" y="1418"/>
                    <a:pt x="10743" y="1418"/>
                  </a:cubicBezTo>
                  <a:cubicBezTo>
                    <a:pt x="10554" y="1418"/>
                    <a:pt x="10397" y="1575"/>
                    <a:pt x="10397" y="1765"/>
                  </a:cubicBezTo>
                  <a:lnTo>
                    <a:pt x="10397" y="2111"/>
                  </a:lnTo>
                  <a:cubicBezTo>
                    <a:pt x="9263" y="725"/>
                    <a:pt x="7593" y="0"/>
                    <a:pt x="58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2" name="Google Shape;11721;p78">
              <a:extLst>
                <a:ext uri="{FF2B5EF4-FFF2-40B4-BE49-F238E27FC236}">
                  <a16:creationId xmlns:a16="http://schemas.microsoft.com/office/drawing/2014/main" xmlns="" id="{F1FD43C1-383A-4BFB-A3D4-CEB51425D581}"/>
                </a:ext>
              </a:extLst>
            </p:cNvPr>
            <p:cNvSpPr/>
            <p:nvPr/>
          </p:nvSpPr>
          <p:spPr>
            <a:xfrm>
              <a:off x="1829125" y="2006475"/>
              <a:ext cx="191400" cy="191400"/>
            </a:xfrm>
            <a:custGeom>
              <a:avLst/>
              <a:gdLst/>
              <a:ahLst/>
              <a:cxnLst/>
              <a:rect l="l" t="t" r="r" b="b"/>
              <a:pathLst>
                <a:path w="7656" h="7656" extrusionOk="0">
                  <a:moveTo>
                    <a:pt x="4190" y="693"/>
                  </a:moveTo>
                  <a:cubicBezTo>
                    <a:pt x="4757" y="788"/>
                    <a:pt x="5324" y="1008"/>
                    <a:pt x="5797" y="1386"/>
                  </a:cubicBezTo>
                  <a:lnTo>
                    <a:pt x="5545" y="1607"/>
                  </a:lnTo>
                  <a:cubicBezTo>
                    <a:pt x="5450" y="1733"/>
                    <a:pt x="5450" y="1953"/>
                    <a:pt x="5545" y="2079"/>
                  </a:cubicBezTo>
                  <a:cubicBezTo>
                    <a:pt x="5608" y="2142"/>
                    <a:pt x="5702" y="2174"/>
                    <a:pt x="5793" y="2174"/>
                  </a:cubicBezTo>
                  <a:cubicBezTo>
                    <a:pt x="5884" y="2174"/>
                    <a:pt x="5970" y="2142"/>
                    <a:pt x="6017" y="2079"/>
                  </a:cubicBezTo>
                  <a:lnTo>
                    <a:pt x="6270" y="1859"/>
                  </a:lnTo>
                  <a:cubicBezTo>
                    <a:pt x="6616" y="2268"/>
                    <a:pt x="6868" y="2835"/>
                    <a:pt x="6931" y="3466"/>
                  </a:cubicBezTo>
                  <a:lnTo>
                    <a:pt x="6616" y="3466"/>
                  </a:lnTo>
                  <a:cubicBezTo>
                    <a:pt x="6427" y="3466"/>
                    <a:pt x="6270" y="3623"/>
                    <a:pt x="6270" y="3812"/>
                  </a:cubicBezTo>
                  <a:cubicBezTo>
                    <a:pt x="6270" y="4001"/>
                    <a:pt x="6427" y="4159"/>
                    <a:pt x="6616" y="4159"/>
                  </a:cubicBezTo>
                  <a:lnTo>
                    <a:pt x="6931" y="4159"/>
                  </a:lnTo>
                  <a:cubicBezTo>
                    <a:pt x="6868" y="4757"/>
                    <a:pt x="6616" y="5324"/>
                    <a:pt x="6270" y="5797"/>
                  </a:cubicBezTo>
                  <a:lnTo>
                    <a:pt x="6017" y="5545"/>
                  </a:lnTo>
                  <a:cubicBezTo>
                    <a:pt x="5970" y="5482"/>
                    <a:pt x="5884" y="5450"/>
                    <a:pt x="5793" y="5450"/>
                  </a:cubicBezTo>
                  <a:cubicBezTo>
                    <a:pt x="5702" y="5450"/>
                    <a:pt x="5608" y="5482"/>
                    <a:pt x="5545" y="5545"/>
                  </a:cubicBezTo>
                  <a:cubicBezTo>
                    <a:pt x="5450" y="5671"/>
                    <a:pt x="5450" y="5923"/>
                    <a:pt x="5545" y="6017"/>
                  </a:cubicBezTo>
                  <a:lnTo>
                    <a:pt x="5797" y="6270"/>
                  </a:lnTo>
                  <a:cubicBezTo>
                    <a:pt x="5356" y="6616"/>
                    <a:pt x="4820" y="6837"/>
                    <a:pt x="4190" y="6931"/>
                  </a:cubicBezTo>
                  <a:lnTo>
                    <a:pt x="4190" y="6616"/>
                  </a:lnTo>
                  <a:cubicBezTo>
                    <a:pt x="4190" y="6427"/>
                    <a:pt x="4033" y="6270"/>
                    <a:pt x="3812" y="6270"/>
                  </a:cubicBezTo>
                  <a:cubicBezTo>
                    <a:pt x="3623" y="6270"/>
                    <a:pt x="3466" y="6427"/>
                    <a:pt x="3466" y="6616"/>
                  </a:cubicBezTo>
                  <a:lnTo>
                    <a:pt x="3466" y="6931"/>
                  </a:lnTo>
                  <a:cubicBezTo>
                    <a:pt x="2867" y="6837"/>
                    <a:pt x="2331" y="6616"/>
                    <a:pt x="1859" y="6270"/>
                  </a:cubicBezTo>
                  <a:lnTo>
                    <a:pt x="2079" y="6017"/>
                  </a:lnTo>
                  <a:cubicBezTo>
                    <a:pt x="2205" y="5891"/>
                    <a:pt x="2205" y="5671"/>
                    <a:pt x="2079" y="5545"/>
                  </a:cubicBezTo>
                  <a:cubicBezTo>
                    <a:pt x="2032" y="5482"/>
                    <a:pt x="1945" y="5450"/>
                    <a:pt x="1855" y="5450"/>
                  </a:cubicBezTo>
                  <a:cubicBezTo>
                    <a:pt x="1764" y="5450"/>
                    <a:pt x="1670" y="5482"/>
                    <a:pt x="1607" y="5545"/>
                  </a:cubicBezTo>
                  <a:lnTo>
                    <a:pt x="1386" y="5797"/>
                  </a:lnTo>
                  <a:cubicBezTo>
                    <a:pt x="1040" y="5356"/>
                    <a:pt x="788" y="4789"/>
                    <a:pt x="725" y="4159"/>
                  </a:cubicBezTo>
                  <a:lnTo>
                    <a:pt x="1040" y="4159"/>
                  </a:lnTo>
                  <a:cubicBezTo>
                    <a:pt x="1229" y="4159"/>
                    <a:pt x="1386" y="4001"/>
                    <a:pt x="1386" y="3812"/>
                  </a:cubicBezTo>
                  <a:cubicBezTo>
                    <a:pt x="1386" y="3623"/>
                    <a:pt x="1229" y="3466"/>
                    <a:pt x="1040" y="3466"/>
                  </a:cubicBezTo>
                  <a:lnTo>
                    <a:pt x="725" y="3466"/>
                  </a:lnTo>
                  <a:cubicBezTo>
                    <a:pt x="788" y="2867"/>
                    <a:pt x="1040" y="2331"/>
                    <a:pt x="1386" y="1859"/>
                  </a:cubicBezTo>
                  <a:lnTo>
                    <a:pt x="1607" y="2079"/>
                  </a:lnTo>
                  <a:cubicBezTo>
                    <a:pt x="1701" y="2174"/>
                    <a:pt x="1764" y="2205"/>
                    <a:pt x="1859" y="2205"/>
                  </a:cubicBezTo>
                  <a:cubicBezTo>
                    <a:pt x="1922" y="2205"/>
                    <a:pt x="2048" y="2174"/>
                    <a:pt x="2079" y="2079"/>
                  </a:cubicBezTo>
                  <a:cubicBezTo>
                    <a:pt x="2205" y="1953"/>
                    <a:pt x="2205" y="1733"/>
                    <a:pt x="2079" y="1607"/>
                  </a:cubicBezTo>
                  <a:lnTo>
                    <a:pt x="1859" y="1386"/>
                  </a:lnTo>
                  <a:cubicBezTo>
                    <a:pt x="2300" y="1008"/>
                    <a:pt x="2835" y="788"/>
                    <a:pt x="3466" y="693"/>
                  </a:cubicBezTo>
                  <a:lnTo>
                    <a:pt x="3466" y="1008"/>
                  </a:lnTo>
                  <a:cubicBezTo>
                    <a:pt x="3466" y="1229"/>
                    <a:pt x="3623" y="1386"/>
                    <a:pt x="3812" y="1386"/>
                  </a:cubicBezTo>
                  <a:cubicBezTo>
                    <a:pt x="4033" y="1386"/>
                    <a:pt x="4190" y="1229"/>
                    <a:pt x="4190" y="1008"/>
                  </a:cubicBezTo>
                  <a:lnTo>
                    <a:pt x="4190" y="693"/>
                  </a:lnTo>
                  <a:close/>
                  <a:moveTo>
                    <a:pt x="3812" y="0"/>
                  </a:moveTo>
                  <a:cubicBezTo>
                    <a:pt x="1733" y="0"/>
                    <a:pt x="0" y="1701"/>
                    <a:pt x="0" y="3812"/>
                  </a:cubicBezTo>
                  <a:cubicBezTo>
                    <a:pt x="0" y="5923"/>
                    <a:pt x="1701" y="7656"/>
                    <a:pt x="3812" y="7656"/>
                  </a:cubicBezTo>
                  <a:cubicBezTo>
                    <a:pt x="5923" y="7656"/>
                    <a:pt x="7656" y="5954"/>
                    <a:pt x="7656" y="3812"/>
                  </a:cubicBezTo>
                  <a:cubicBezTo>
                    <a:pt x="7656" y="1733"/>
                    <a:pt x="5954" y="0"/>
                    <a:pt x="381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3" name="Google Shape;11722;p78">
              <a:extLst>
                <a:ext uri="{FF2B5EF4-FFF2-40B4-BE49-F238E27FC236}">
                  <a16:creationId xmlns:a16="http://schemas.microsoft.com/office/drawing/2014/main" xmlns="" id="{DA00805F-F900-4491-B626-DF9D7EB85BAF}"/>
                </a:ext>
              </a:extLst>
            </p:cNvPr>
            <p:cNvSpPr/>
            <p:nvPr/>
          </p:nvSpPr>
          <p:spPr>
            <a:xfrm>
              <a:off x="1915750" y="2058450"/>
              <a:ext cx="35475" cy="52800"/>
            </a:xfrm>
            <a:custGeom>
              <a:avLst/>
              <a:gdLst/>
              <a:ahLst/>
              <a:cxnLst/>
              <a:rect l="l" t="t" r="r" b="b"/>
              <a:pathLst>
                <a:path w="1419" h="2112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lnTo>
                    <a:pt x="1" y="1733"/>
                  </a:lnTo>
                  <a:cubicBezTo>
                    <a:pt x="1" y="1954"/>
                    <a:pt x="158" y="2111"/>
                    <a:pt x="347" y="2111"/>
                  </a:cubicBezTo>
                  <a:lnTo>
                    <a:pt x="1072" y="2111"/>
                  </a:lnTo>
                  <a:cubicBezTo>
                    <a:pt x="1261" y="2111"/>
                    <a:pt x="1418" y="1954"/>
                    <a:pt x="1418" y="1733"/>
                  </a:cubicBezTo>
                  <a:cubicBezTo>
                    <a:pt x="1418" y="1544"/>
                    <a:pt x="1261" y="1387"/>
                    <a:pt x="1072" y="1387"/>
                  </a:cubicBezTo>
                  <a:lnTo>
                    <a:pt x="725" y="1387"/>
                  </a:lnTo>
                  <a:lnTo>
                    <a:pt x="725" y="378"/>
                  </a:ln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74" name="Google Shape;11723;p78">
            <a:extLst>
              <a:ext uri="{FF2B5EF4-FFF2-40B4-BE49-F238E27FC236}">
                <a16:creationId xmlns:a16="http://schemas.microsoft.com/office/drawing/2014/main" xmlns="" id="{B699939D-5A5E-46B2-8A4A-2E27C2E56867}"/>
              </a:ext>
            </a:extLst>
          </p:cNvPr>
          <p:cNvGrpSpPr/>
          <p:nvPr userDrawn="1"/>
        </p:nvGrpSpPr>
        <p:grpSpPr>
          <a:xfrm>
            <a:off x="6213411" y="1984397"/>
            <a:ext cx="315977" cy="347599"/>
            <a:chOff x="1790525" y="2319150"/>
            <a:chExt cx="267800" cy="294600"/>
          </a:xfrm>
        </p:grpSpPr>
        <p:sp>
          <p:nvSpPr>
            <p:cNvPr id="575" name="Google Shape;11724;p78">
              <a:extLst>
                <a:ext uri="{FF2B5EF4-FFF2-40B4-BE49-F238E27FC236}">
                  <a16:creationId xmlns:a16="http://schemas.microsoft.com/office/drawing/2014/main" xmlns="" id="{0ED62E0F-D77D-416C-B4B7-EB5B5845BC25}"/>
                </a:ext>
              </a:extLst>
            </p:cNvPr>
            <p:cNvSpPr/>
            <p:nvPr/>
          </p:nvSpPr>
          <p:spPr>
            <a:xfrm>
              <a:off x="1881100" y="2423125"/>
              <a:ext cx="88225" cy="155175"/>
            </a:xfrm>
            <a:custGeom>
              <a:avLst/>
              <a:gdLst/>
              <a:ahLst/>
              <a:cxnLst/>
              <a:rect l="l" t="t" r="r" b="b"/>
              <a:pathLst>
                <a:path w="3529" h="6207" extrusionOk="0">
                  <a:moveTo>
                    <a:pt x="1418" y="1323"/>
                  </a:moveTo>
                  <a:lnTo>
                    <a:pt x="1418" y="2741"/>
                  </a:lnTo>
                  <a:lnTo>
                    <a:pt x="1072" y="2741"/>
                  </a:lnTo>
                  <a:cubicBezTo>
                    <a:pt x="882" y="2741"/>
                    <a:pt x="725" y="2583"/>
                    <a:pt x="725" y="2394"/>
                  </a:cubicBezTo>
                  <a:lnTo>
                    <a:pt x="725" y="1701"/>
                  </a:lnTo>
                  <a:cubicBezTo>
                    <a:pt x="725" y="1481"/>
                    <a:pt x="882" y="1323"/>
                    <a:pt x="1072" y="1323"/>
                  </a:cubicBezTo>
                  <a:close/>
                  <a:moveTo>
                    <a:pt x="2458" y="3466"/>
                  </a:moveTo>
                  <a:cubicBezTo>
                    <a:pt x="2647" y="3466"/>
                    <a:pt x="2804" y="3623"/>
                    <a:pt x="2804" y="3812"/>
                  </a:cubicBezTo>
                  <a:lnTo>
                    <a:pt x="2804" y="4537"/>
                  </a:lnTo>
                  <a:cubicBezTo>
                    <a:pt x="2804" y="4726"/>
                    <a:pt x="2647" y="4883"/>
                    <a:pt x="2458" y="4883"/>
                  </a:cubicBezTo>
                  <a:lnTo>
                    <a:pt x="2111" y="4883"/>
                  </a:lnTo>
                  <a:lnTo>
                    <a:pt x="2111" y="3466"/>
                  </a:lnTo>
                  <a:close/>
                  <a:moveTo>
                    <a:pt x="1796" y="0"/>
                  </a:moveTo>
                  <a:cubicBezTo>
                    <a:pt x="1576" y="0"/>
                    <a:pt x="1418" y="158"/>
                    <a:pt x="1418" y="347"/>
                  </a:cubicBezTo>
                  <a:lnTo>
                    <a:pt x="1418" y="693"/>
                  </a:lnTo>
                  <a:lnTo>
                    <a:pt x="1072" y="693"/>
                  </a:lnTo>
                  <a:cubicBezTo>
                    <a:pt x="473" y="693"/>
                    <a:pt x="63" y="1166"/>
                    <a:pt x="63" y="1733"/>
                  </a:cubicBezTo>
                  <a:lnTo>
                    <a:pt x="63" y="2426"/>
                  </a:lnTo>
                  <a:cubicBezTo>
                    <a:pt x="63" y="3025"/>
                    <a:pt x="536" y="3466"/>
                    <a:pt x="1072" y="3466"/>
                  </a:cubicBezTo>
                  <a:lnTo>
                    <a:pt x="1418" y="3466"/>
                  </a:lnTo>
                  <a:lnTo>
                    <a:pt x="1418" y="4852"/>
                  </a:lnTo>
                  <a:lnTo>
                    <a:pt x="1072" y="4852"/>
                  </a:lnTo>
                  <a:cubicBezTo>
                    <a:pt x="882" y="4852"/>
                    <a:pt x="725" y="4694"/>
                    <a:pt x="725" y="4474"/>
                  </a:cubicBezTo>
                  <a:cubicBezTo>
                    <a:pt x="725" y="4285"/>
                    <a:pt x="567" y="4127"/>
                    <a:pt x="378" y="4127"/>
                  </a:cubicBezTo>
                  <a:cubicBezTo>
                    <a:pt x="158" y="4127"/>
                    <a:pt x="0" y="4285"/>
                    <a:pt x="0" y="4474"/>
                  </a:cubicBezTo>
                  <a:cubicBezTo>
                    <a:pt x="0" y="5072"/>
                    <a:pt x="473" y="5513"/>
                    <a:pt x="1040" y="5513"/>
                  </a:cubicBezTo>
                  <a:lnTo>
                    <a:pt x="1387" y="5513"/>
                  </a:lnTo>
                  <a:lnTo>
                    <a:pt x="1387" y="5860"/>
                  </a:lnTo>
                  <a:cubicBezTo>
                    <a:pt x="1387" y="6049"/>
                    <a:pt x="1544" y="6207"/>
                    <a:pt x="1733" y="6207"/>
                  </a:cubicBezTo>
                  <a:cubicBezTo>
                    <a:pt x="1954" y="6207"/>
                    <a:pt x="2111" y="6049"/>
                    <a:pt x="2111" y="5860"/>
                  </a:cubicBezTo>
                  <a:lnTo>
                    <a:pt x="2111" y="5545"/>
                  </a:lnTo>
                  <a:lnTo>
                    <a:pt x="2458" y="5545"/>
                  </a:lnTo>
                  <a:cubicBezTo>
                    <a:pt x="3056" y="5545"/>
                    <a:pt x="3466" y="5072"/>
                    <a:pt x="3466" y="4537"/>
                  </a:cubicBezTo>
                  <a:lnTo>
                    <a:pt x="3466" y="3812"/>
                  </a:lnTo>
                  <a:cubicBezTo>
                    <a:pt x="3466" y="3214"/>
                    <a:pt x="2993" y="2804"/>
                    <a:pt x="2458" y="2804"/>
                  </a:cubicBezTo>
                  <a:lnTo>
                    <a:pt x="2111" y="2804"/>
                  </a:lnTo>
                  <a:lnTo>
                    <a:pt x="2111" y="1386"/>
                  </a:lnTo>
                  <a:lnTo>
                    <a:pt x="2458" y="1386"/>
                  </a:lnTo>
                  <a:cubicBezTo>
                    <a:pt x="2647" y="1386"/>
                    <a:pt x="2804" y="1544"/>
                    <a:pt x="2804" y="1733"/>
                  </a:cubicBezTo>
                  <a:cubicBezTo>
                    <a:pt x="2804" y="1922"/>
                    <a:pt x="2962" y="2079"/>
                    <a:pt x="3151" y="2079"/>
                  </a:cubicBezTo>
                  <a:cubicBezTo>
                    <a:pt x="3371" y="2079"/>
                    <a:pt x="3529" y="1922"/>
                    <a:pt x="3529" y="1733"/>
                  </a:cubicBezTo>
                  <a:cubicBezTo>
                    <a:pt x="3529" y="1134"/>
                    <a:pt x="3056" y="693"/>
                    <a:pt x="2489" y="693"/>
                  </a:cubicBezTo>
                  <a:lnTo>
                    <a:pt x="2143" y="693"/>
                  </a:lnTo>
                  <a:lnTo>
                    <a:pt x="2143" y="347"/>
                  </a:lnTo>
                  <a:cubicBezTo>
                    <a:pt x="2143" y="158"/>
                    <a:pt x="1985" y="0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6" name="Google Shape;11725;p78">
              <a:extLst>
                <a:ext uri="{FF2B5EF4-FFF2-40B4-BE49-F238E27FC236}">
                  <a16:creationId xmlns:a16="http://schemas.microsoft.com/office/drawing/2014/main" xmlns="" id="{6A71B6DF-E19C-4E73-9674-E2DFB70889DD}"/>
                </a:ext>
              </a:extLst>
            </p:cNvPr>
            <p:cNvSpPr/>
            <p:nvPr/>
          </p:nvSpPr>
          <p:spPr>
            <a:xfrm>
              <a:off x="1790525" y="2319150"/>
              <a:ext cx="267800" cy="294600"/>
            </a:xfrm>
            <a:custGeom>
              <a:avLst/>
              <a:gdLst/>
              <a:ahLst/>
              <a:cxnLst/>
              <a:rect l="l" t="t" r="r" b="b"/>
              <a:pathLst>
                <a:path w="10712" h="11784" extrusionOk="0">
                  <a:moveTo>
                    <a:pt x="6427" y="662"/>
                  </a:moveTo>
                  <a:cubicBezTo>
                    <a:pt x="6837" y="662"/>
                    <a:pt x="7152" y="977"/>
                    <a:pt x="7152" y="1355"/>
                  </a:cubicBezTo>
                  <a:cubicBezTo>
                    <a:pt x="7152" y="1765"/>
                    <a:pt x="6837" y="2080"/>
                    <a:pt x="6427" y="2080"/>
                  </a:cubicBezTo>
                  <a:lnTo>
                    <a:pt x="6427" y="1702"/>
                  </a:lnTo>
                  <a:cubicBezTo>
                    <a:pt x="6427" y="1513"/>
                    <a:pt x="6270" y="1355"/>
                    <a:pt x="6081" y="1355"/>
                  </a:cubicBezTo>
                  <a:lnTo>
                    <a:pt x="4695" y="1355"/>
                  </a:lnTo>
                  <a:cubicBezTo>
                    <a:pt x="4505" y="1355"/>
                    <a:pt x="4348" y="1513"/>
                    <a:pt x="4348" y="1702"/>
                  </a:cubicBezTo>
                  <a:lnTo>
                    <a:pt x="4348" y="2080"/>
                  </a:lnTo>
                  <a:cubicBezTo>
                    <a:pt x="3938" y="2017"/>
                    <a:pt x="3623" y="1765"/>
                    <a:pt x="3623" y="1355"/>
                  </a:cubicBezTo>
                  <a:cubicBezTo>
                    <a:pt x="3623" y="977"/>
                    <a:pt x="3938" y="662"/>
                    <a:pt x="4348" y="662"/>
                  </a:cubicBezTo>
                  <a:close/>
                  <a:moveTo>
                    <a:pt x="5734" y="2017"/>
                  </a:moveTo>
                  <a:lnTo>
                    <a:pt x="5734" y="2741"/>
                  </a:lnTo>
                  <a:lnTo>
                    <a:pt x="5010" y="2741"/>
                  </a:lnTo>
                  <a:lnTo>
                    <a:pt x="5010" y="2017"/>
                  </a:lnTo>
                  <a:close/>
                  <a:moveTo>
                    <a:pt x="1418" y="1985"/>
                  </a:moveTo>
                  <a:lnTo>
                    <a:pt x="1859" y="2489"/>
                  </a:lnTo>
                  <a:lnTo>
                    <a:pt x="1355" y="2930"/>
                  </a:lnTo>
                  <a:lnTo>
                    <a:pt x="914" y="2426"/>
                  </a:lnTo>
                  <a:lnTo>
                    <a:pt x="1418" y="1985"/>
                  </a:lnTo>
                  <a:close/>
                  <a:moveTo>
                    <a:pt x="9357" y="1985"/>
                  </a:moveTo>
                  <a:lnTo>
                    <a:pt x="9861" y="2426"/>
                  </a:lnTo>
                  <a:lnTo>
                    <a:pt x="9420" y="2930"/>
                  </a:lnTo>
                  <a:lnTo>
                    <a:pt x="8916" y="2489"/>
                  </a:lnTo>
                  <a:lnTo>
                    <a:pt x="9357" y="1985"/>
                  </a:lnTo>
                  <a:close/>
                  <a:moveTo>
                    <a:pt x="5356" y="3434"/>
                  </a:moveTo>
                  <a:cubicBezTo>
                    <a:pt x="7467" y="3434"/>
                    <a:pt x="9200" y="5167"/>
                    <a:pt x="9200" y="7278"/>
                  </a:cubicBezTo>
                  <a:cubicBezTo>
                    <a:pt x="9200" y="9389"/>
                    <a:pt x="7498" y="11090"/>
                    <a:pt x="5356" y="11090"/>
                  </a:cubicBezTo>
                  <a:cubicBezTo>
                    <a:pt x="3277" y="11090"/>
                    <a:pt x="1544" y="9357"/>
                    <a:pt x="1544" y="7278"/>
                  </a:cubicBezTo>
                  <a:cubicBezTo>
                    <a:pt x="1576" y="5136"/>
                    <a:pt x="3277" y="3434"/>
                    <a:pt x="5356" y="3434"/>
                  </a:cubicBezTo>
                  <a:close/>
                  <a:moveTo>
                    <a:pt x="4316" y="0"/>
                  </a:moveTo>
                  <a:cubicBezTo>
                    <a:pt x="3560" y="0"/>
                    <a:pt x="2930" y="631"/>
                    <a:pt x="2930" y="1387"/>
                  </a:cubicBezTo>
                  <a:cubicBezTo>
                    <a:pt x="2930" y="2143"/>
                    <a:pt x="3560" y="2773"/>
                    <a:pt x="4316" y="2773"/>
                  </a:cubicBezTo>
                  <a:lnTo>
                    <a:pt x="4316" y="2899"/>
                  </a:lnTo>
                  <a:cubicBezTo>
                    <a:pt x="3749" y="3025"/>
                    <a:pt x="3214" y="3277"/>
                    <a:pt x="2741" y="3592"/>
                  </a:cubicBezTo>
                  <a:lnTo>
                    <a:pt x="2269" y="3056"/>
                  </a:lnTo>
                  <a:lnTo>
                    <a:pt x="2521" y="2804"/>
                  </a:lnTo>
                  <a:cubicBezTo>
                    <a:pt x="2741" y="2678"/>
                    <a:pt x="2741" y="2458"/>
                    <a:pt x="2615" y="2332"/>
                  </a:cubicBezTo>
                  <a:lnTo>
                    <a:pt x="1702" y="1292"/>
                  </a:lnTo>
                  <a:cubicBezTo>
                    <a:pt x="1631" y="1203"/>
                    <a:pt x="1530" y="1165"/>
                    <a:pt x="1432" y="1165"/>
                  </a:cubicBezTo>
                  <a:cubicBezTo>
                    <a:pt x="1357" y="1165"/>
                    <a:pt x="1284" y="1188"/>
                    <a:pt x="1229" y="1229"/>
                  </a:cubicBezTo>
                  <a:lnTo>
                    <a:pt x="158" y="2143"/>
                  </a:lnTo>
                  <a:cubicBezTo>
                    <a:pt x="0" y="2269"/>
                    <a:pt x="0" y="2489"/>
                    <a:pt x="126" y="2615"/>
                  </a:cubicBezTo>
                  <a:lnTo>
                    <a:pt x="1040" y="3687"/>
                  </a:lnTo>
                  <a:cubicBezTo>
                    <a:pt x="1106" y="3770"/>
                    <a:pt x="1199" y="3809"/>
                    <a:pt x="1291" y="3809"/>
                  </a:cubicBezTo>
                  <a:cubicBezTo>
                    <a:pt x="1372" y="3809"/>
                    <a:pt x="1453" y="3778"/>
                    <a:pt x="1513" y="3718"/>
                  </a:cubicBezTo>
                  <a:lnTo>
                    <a:pt x="1796" y="3498"/>
                  </a:lnTo>
                  <a:lnTo>
                    <a:pt x="2269" y="4033"/>
                  </a:lnTo>
                  <a:cubicBezTo>
                    <a:pt x="1387" y="4852"/>
                    <a:pt x="882" y="6018"/>
                    <a:pt x="882" y="7278"/>
                  </a:cubicBezTo>
                  <a:cubicBezTo>
                    <a:pt x="882" y="9735"/>
                    <a:pt x="2899" y="11783"/>
                    <a:pt x="5356" y="11783"/>
                  </a:cubicBezTo>
                  <a:cubicBezTo>
                    <a:pt x="7845" y="11783"/>
                    <a:pt x="9861" y="9735"/>
                    <a:pt x="9861" y="7278"/>
                  </a:cubicBezTo>
                  <a:cubicBezTo>
                    <a:pt x="9861" y="6081"/>
                    <a:pt x="9389" y="4915"/>
                    <a:pt x="8475" y="4033"/>
                  </a:cubicBezTo>
                  <a:lnTo>
                    <a:pt x="8948" y="3498"/>
                  </a:lnTo>
                  <a:lnTo>
                    <a:pt x="9231" y="3718"/>
                  </a:lnTo>
                  <a:cubicBezTo>
                    <a:pt x="9306" y="3778"/>
                    <a:pt x="9387" y="3809"/>
                    <a:pt x="9465" y="3809"/>
                  </a:cubicBezTo>
                  <a:cubicBezTo>
                    <a:pt x="9553" y="3809"/>
                    <a:pt x="9637" y="3770"/>
                    <a:pt x="9704" y="3687"/>
                  </a:cubicBezTo>
                  <a:lnTo>
                    <a:pt x="10617" y="2615"/>
                  </a:lnTo>
                  <a:cubicBezTo>
                    <a:pt x="10712" y="2458"/>
                    <a:pt x="10712" y="2269"/>
                    <a:pt x="10554" y="2143"/>
                  </a:cubicBezTo>
                  <a:lnTo>
                    <a:pt x="9515" y="1229"/>
                  </a:lnTo>
                  <a:cubicBezTo>
                    <a:pt x="9446" y="1188"/>
                    <a:pt x="9365" y="1165"/>
                    <a:pt x="9288" y="1165"/>
                  </a:cubicBezTo>
                  <a:cubicBezTo>
                    <a:pt x="9189" y="1165"/>
                    <a:pt x="9095" y="1203"/>
                    <a:pt x="9042" y="1292"/>
                  </a:cubicBezTo>
                  <a:lnTo>
                    <a:pt x="8129" y="2332"/>
                  </a:lnTo>
                  <a:cubicBezTo>
                    <a:pt x="8003" y="2489"/>
                    <a:pt x="8003" y="2710"/>
                    <a:pt x="8160" y="2804"/>
                  </a:cubicBezTo>
                  <a:lnTo>
                    <a:pt x="8444" y="3056"/>
                  </a:lnTo>
                  <a:lnTo>
                    <a:pt x="7971" y="3592"/>
                  </a:lnTo>
                  <a:cubicBezTo>
                    <a:pt x="7498" y="3245"/>
                    <a:pt x="6931" y="3025"/>
                    <a:pt x="6396" y="2899"/>
                  </a:cubicBezTo>
                  <a:lnTo>
                    <a:pt x="6396" y="2773"/>
                  </a:lnTo>
                  <a:cubicBezTo>
                    <a:pt x="7152" y="2773"/>
                    <a:pt x="7782" y="2143"/>
                    <a:pt x="7782" y="1387"/>
                  </a:cubicBezTo>
                  <a:cubicBezTo>
                    <a:pt x="7782" y="631"/>
                    <a:pt x="7152" y="0"/>
                    <a:pt x="63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77" name="Google Shape;11726;p78">
            <a:extLst>
              <a:ext uri="{FF2B5EF4-FFF2-40B4-BE49-F238E27FC236}">
                <a16:creationId xmlns:a16="http://schemas.microsoft.com/office/drawing/2014/main" xmlns="" id="{7A05B2AC-E686-4C86-8B2F-2CEDCA59AAF9}"/>
              </a:ext>
            </a:extLst>
          </p:cNvPr>
          <p:cNvSpPr/>
          <p:nvPr userDrawn="1"/>
        </p:nvSpPr>
        <p:spPr>
          <a:xfrm>
            <a:off x="6196153" y="2424782"/>
            <a:ext cx="350401" cy="350371"/>
          </a:xfrm>
          <a:custGeom>
            <a:avLst/>
            <a:gdLst/>
            <a:ahLst/>
            <a:cxnLst/>
            <a:rect l="l" t="t" r="r" b="b"/>
            <a:pathLst>
              <a:path w="11879" h="11878" extrusionOk="0">
                <a:moveTo>
                  <a:pt x="5892" y="693"/>
                </a:moveTo>
                <a:cubicBezTo>
                  <a:pt x="6302" y="693"/>
                  <a:pt x="6617" y="1008"/>
                  <a:pt x="6617" y="1418"/>
                </a:cubicBezTo>
                <a:cubicBezTo>
                  <a:pt x="6617" y="1796"/>
                  <a:pt x="6302" y="2111"/>
                  <a:pt x="5892" y="2111"/>
                </a:cubicBezTo>
                <a:cubicBezTo>
                  <a:pt x="5514" y="2111"/>
                  <a:pt x="5199" y="1796"/>
                  <a:pt x="5199" y="1418"/>
                </a:cubicBezTo>
                <a:cubicBezTo>
                  <a:pt x="5231" y="1008"/>
                  <a:pt x="5546" y="693"/>
                  <a:pt x="5892" y="693"/>
                </a:cubicBezTo>
                <a:close/>
                <a:moveTo>
                  <a:pt x="5892" y="2741"/>
                </a:moveTo>
                <a:cubicBezTo>
                  <a:pt x="6837" y="2741"/>
                  <a:pt x="7625" y="3529"/>
                  <a:pt x="7625" y="4505"/>
                </a:cubicBezTo>
                <a:lnTo>
                  <a:pt x="7625" y="5545"/>
                </a:lnTo>
                <a:lnTo>
                  <a:pt x="4159" y="5545"/>
                </a:lnTo>
                <a:lnTo>
                  <a:pt x="4159" y="4505"/>
                </a:lnTo>
                <a:cubicBezTo>
                  <a:pt x="4159" y="3529"/>
                  <a:pt x="4947" y="2741"/>
                  <a:pt x="5892" y="2741"/>
                </a:cubicBezTo>
                <a:close/>
                <a:moveTo>
                  <a:pt x="8381" y="5104"/>
                </a:moveTo>
                <a:cubicBezTo>
                  <a:pt x="9326" y="5356"/>
                  <a:pt x="9767" y="5703"/>
                  <a:pt x="9767" y="5892"/>
                </a:cubicBezTo>
                <a:cubicBezTo>
                  <a:pt x="9767" y="6238"/>
                  <a:pt x="8381" y="6931"/>
                  <a:pt x="5955" y="6931"/>
                </a:cubicBezTo>
                <a:cubicBezTo>
                  <a:pt x="5898" y="6932"/>
                  <a:pt x="5842" y="6932"/>
                  <a:pt x="5787" y="6932"/>
                </a:cubicBezTo>
                <a:cubicBezTo>
                  <a:pt x="3434" y="6932"/>
                  <a:pt x="2112" y="6292"/>
                  <a:pt x="2112" y="5892"/>
                </a:cubicBezTo>
                <a:cubicBezTo>
                  <a:pt x="2112" y="5703"/>
                  <a:pt x="2553" y="5388"/>
                  <a:pt x="3498" y="5104"/>
                </a:cubicBezTo>
                <a:lnTo>
                  <a:pt x="3498" y="5892"/>
                </a:lnTo>
                <a:cubicBezTo>
                  <a:pt x="3498" y="6081"/>
                  <a:pt x="3655" y="6238"/>
                  <a:pt x="3844" y="6238"/>
                </a:cubicBezTo>
                <a:lnTo>
                  <a:pt x="8034" y="6238"/>
                </a:lnTo>
                <a:cubicBezTo>
                  <a:pt x="8223" y="6238"/>
                  <a:pt x="8381" y="6081"/>
                  <a:pt x="8381" y="5892"/>
                </a:cubicBezTo>
                <a:lnTo>
                  <a:pt x="8381" y="5104"/>
                </a:lnTo>
                <a:close/>
                <a:moveTo>
                  <a:pt x="1765" y="10428"/>
                </a:moveTo>
                <a:cubicBezTo>
                  <a:pt x="2427" y="10428"/>
                  <a:pt x="2805" y="10680"/>
                  <a:pt x="2805" y="10775"/>
                </a:cubicBezTo>
                <a:cubicBezTo>
                  <a:pt x="2805" y="10869"/>
                  <a:pt x="2427" y="11121"/>
                  <a:pt x="1765" y="11121"/>
                </a:cubicBezTo>
                <a:cubicBezTo>
                  <a:pt x="1072" y="11121"/>
                  <a:pt x="694" y="10869"/>
                  <a:pt x="694" y="10775"/>
                </a:cubicBezTo>
                <a:cubicBezTo>
                  <a:pt x="694" y="10712"/>
                  <a:pt x="1072" y="10428"/>
                  <a:pt x="1765" y="10428"/>
                </a:cubicBezTo>
                <a:close/>
                <a:moveTo>
                  <a:pt x="5955" y="10428"/>
                </a:moveTo>
                <a:cubicBezTo>
                  <a:pt x="6617" y="10428"/>
                  <a:pt x="6963" y="10712"/>
                  <a:pt x="6963" y="10775"/>
                </a:cubicBezTo>
                <a:cubicBezTo>
                  <a:pt x="6963" y="10869"/>
                  <a:pt x="6617" y="11121"/>
                  <a:pt x="5955" y="11121"/>
                </a:cubicBezTo>
                <a:cubicBezTo>
                  <a:pt x="5262" y="11121"/>
                  <a:pt x="4915" y="10869"/>
                  <a:pt x="4915" y="10775"/>
                </a:cubicBezTo>
                <a:cubicBezTo>
                  <a:pt x="4915" y="10712"/>
                  <a:pt x="5262" y="10428"/>
                  <a:pt x="5955" y="10428"/>
                </a:cubicBezTo>
                <a:close/>
                <a:moveTo>
                  <a:pt x="10082" y="10428"/>
                </a:moveTo>
                <a:cubicBezTo>
                  <a:pt x="10775" y="10428"/>
                  <a:pt x="11153" y="10680"/>
                  <a:pt x="11153" y="10775"/>
                </a:cubicBezTo>
                <a:cubicBezTo>
                  <a:pt x="11153" y="10869"/>
                  <a:pt x="10775" y="11121"/>
                  <a:pt x="10082" y="11121"/>
                </a:cubicBezTo>
                <a:cubicBezTo>
                  <a:pt x="9421" y="11121"/>
                  <a:pt x="9043" y="10869"/>
                  <a:pt x="9043" y="10775"/>
                </a:cubicBezTo>
                <a:cubicBezTo>
                  <a:pt x="9043" y="10712"/>
                  <a:pt x="9421" y="10428"/>
                  <a:pt x="10082" y="10428"/>
                </a:cubicBezTo>
                <a:close/>
                <a:moveTo>
                  <a:pt x="5987" y="0"/>
                </a:moveTo>
                <a:cubicBezTo>
                  <a:pt x="5231" y="0"/>
                  <a:pt x="4600" y="630"/>
                  <a:pt x="4600" y="1355"/>
                </a:cubicBezTo>
                <a:cubicBezTo>
                  <a:pt x="4600" y="1733"/>
                  <a:pt x="4726" y="2016"/>
                  <a:pt x="4947" y="2300"/>
                </a:cubicBezTo>
                <a:cubicBezTo>
                  <a:pt x="4159" y="2710"/>
                  <a:pt x="3624" y="3497"/>
                  <a:pt x="3561" y="4442"/>
                </a:cubicBezTo>
                <a:cubicBezTo>
                  <a:pt x="2742" y="4631"/>
                  <a:pt x="1481" y="5072"/>
                  <a:pt x="1481" y="5923"/>
                </a:cubicBezTo>
                <a:cubicBezTo>
                  <a:pt x="1481" y="6679"/>
                  <a:pt x="2427" y="7120"/>
                  <a:pt x="3151" y="7309"/>
                </a:cubicBezTo>
                <a:lnTo>
                  <a:pt x="1954" y="9798"/>
                </a:lnTo>
                <a:lnTo>
                  <a:pt x="1828" y="9798"/>
                </a:lnTo>
                <a:cubicBezTo>
                  <a:pt x="851" y="9798"/>
                  <a:pt x="64" y="10239"/>
                  <a:pt x="64" y="10806"/>
                </a:cubicBezTo>
                <a:cubicBezTo>
                  <a:pt x="1" y="11373"/>
                  <a:pt x="725" y="11846"/>
                  <a:pt x="1765" y="11846"/>
                </a:cubicBezTo>
                <a:cubicBezTo>
                  <a:pt x="2679" y="11846"/>
                  <a:pt x="3498" y="11436"/>
                  <a:pt x="3498" y="10806"/>
                </a:cubicBezTo>
                <a:cubicBezTo>
                  <a:pt x="3498" y="10334"/>
                  <a:pt x="3057" y="10019"/>
                  <a:pt x="2584" y="9924"/>
                </a:cubicBezTo>
                <a:lnTo>
                  <a:pt x="3781" y="7498"/>
                </a:lnTo>
                <a:cubicBezTo>
                  <a:pt x="4317" y="7624"/>
                  <a:pt x="4947" y="7656"/>
                  <a:pt x="5577" y="7719"/>
                </a:cubicBezTo>
                <a:lnTo>
                  <a:pt x="5577" y="9830"/>
                </a:lnTo>
                <a:cubicBezTo>
                  <a:pt x="4947" y="9924"/>
                  <a:pt x="4222" y="10239"/>
                  <a:pt x="4222" y="10869"/>
                </a:cubicBezTo>
                <a:cubicBezTo>
                  <a:pt x="4222" y="11499"/>
                  <a:pt x="5041" y="11877"/>
                  <a:pt x="5955" y="11877"/>
                </a:cubicBezTo>
                <a:cubicBezTo>
                  <a:pt x="6837" y="11877"/>
                  <a:pt x="7688" y="11499"/>
                  <a:pt x="7688" y="10869"/>
                </a:cubicBezTo>
                <a:cubicBezTo>
                  <a:pt x="7688" y="10239"/>
                  <a:pt x="6932" y="9924"/>
                  <a:pt x="6302" y="9830"/>
                </a:cubicBezTo>
                <a:lnTo>
                  <a:pt x="6302" y="7719"/>
                </a:lnTo>
                <a:cubicBezTo>
                  <a:pt x="6932" y="7719"/>
                  <a:pt x="7562" y="7624"/>
                  <a:pt x="8097" y="7498"/>
                </a:cubicBezTo>
                <a:lnTo>
                  <a:pt x="9295" y="9924"/>
                </a:lnTo>
                <a:cubicBezTo>
                  <a:pt x="8822" y="10082"/>
                  <a:pt x="8381" y="10334"/>
                  <a:pt x="8381" y="10806"/>
                </a:cubicBezTo>
                <a:cubicBezTo>
                  <a:pt x="8381" y="11436"/>
                  <a:pt x="9200" y="11846"/>
                  <a:pt x="10114" y="11846"/>
                </a:cubicBezTo>
                <a:cubicBezTo>
                  <a:pt x="11090" y="11846"/>
                  <a:pt x="11878" y="11405"/>
                  <a:pt x="11878" y="10806"/>
                </a:cubicBezTo>
                <a:cubicBezTo>
                  <a:pt x="11878" y="10239"/>
                  <a:pt x="11153" y="9798"/>
                  <a:pt x="10114" y="9798"/>
                </a:cubicBezTo>
                <a:lnTo>
                  <a:pt x="9988" y="9798"/>
                </a:lnTo>
                <a:lnTo>
                  <a:pt x="8822" y="7309"/>
                </a:lnTo>
                <a:cubicBezTo>
                  <a:pt x="9515" y="7120"/>
                  <a:pt x="10460" y="6679"/>
                  <a:pt x="10460" y="5923"/>
                </a:cubicBezTo>
                <a:cubicBezTo>
                  <a:pt x="10460" y="5072"/>
                  <a:pt x="9200" y="4631"/>
                  <a:pt x="8381" y="4442"/>
                </a:cubicBezTo>
                <a:cubicBezTo>
                  <a:pt x="8350" y="3497"/>
                  <a:pt x="7782" y="2710"/>
                  <a:pt x="6995" y="2300"/>
                </a:cubicBezTo>
                <a:cubicBezTo>
                  <a:pt x="7247" y="2080"/>
                  <a:pt x="7341" y="1764"/>
                  <a:pt x="7341" y="1355"/>
                </a:cubicBezTo>
                <a:cubicBezTo>
                  <a:pt x="7341" y="630"/>
                  <a:pt x="6711" y="0"/>
                  <a:pt x="5987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78" name="Google Shape;11727;p78">
            <a:extLst>
              <a:ext uri="{FF2B5EF4-FFF2-40B4-BE49-F238E27FC236}">
                <a16:creationId xmlns:a16="http://schemas.microsoft.com/office/drawing/2014/main" xmlns="" id="{709E9CAE-81AE-4F94-8186-9D0DEA6C5450}"/>
              </a:ext>
            </a:extLst>
          </p:cNvPr>
          <p:cNvGrpSpPr/>
          <p:nvPr userDrawn="1"/>
        </p:nvGrpSpPr>
        <p:grpSpPr>
          <a:xfrm>
            <a:off x="4866386" y="2897963"/>
            <a:ext cx="349457" cy="348542"/>
            <a:chOff x="3599700" y="1954475"/>
            <a:chExt cx="296175" cy="295400"/>
          </a:xfrm>
        </p:grpSpPr>
        <p:sp>
          <p:nvSpPr>
            <p:cNvPr id="579" name="Google Shape;11728;p78">
              <a:extLst>
                <a:ext uri="{FF2B5EF4-FFF2-40B4-BE49-F238E27FC236}">
                  <a16:creationId xmlns:a16="http://schemas.microsoft.com/office/drawing/2014/main" xmlns="" id="{1E2F1159-D0B9-42EA-8D7F-43337F121B97}"/>
                </a:ext>
              </a:extLst>
            </p:cNvPr>
            <p:cNvSpPr/>
            <p:nvPr/>
          </p:nvSpPr>
          <p:spPr>
            <a:xfrm>
              <a:off x="3599700" y="1954475"/>
              <a:ext cx="296175" cy="295400"/>
            </a:xfrm>
            <a:custGeom>
              <a:avLst/>
              <a:gdLst/>
              <a:ahLst/>
              <a:cxnLst/>
              <a:rect l="l" t="t" r="r" b="b"/>
              <a:pathLst>
                <a:path w="11847" h="11816" extrusionOk="0">
                  <a:moveTo>
                    <a:pt x="3151" y="694"/>
                  </a:moveTo>
                  <a:cubicBezTo>
                    <a:pt x="3718" y="694"/>
                    <a:pt x="4159" y="1166"/>
                    <a:pt x="4159" y="1734"/>
                  </a:cubicBezTo>
                  <a:cubicBezTo>
                    <a:pt x="4159" y="2301"/>
                    <a:pt x="3686" y="2742"/>
                    <a:pt x="3151" y="2742"/>
                  </a:cubicBezTo>
                  <a:cubicBezTo>
                    <a:pt x="2584" y="2742"/>
                    <a:pt x="2111" y="2269"/>
                    <a:pt x="2111" y="1734"/>
                  </a:cubicBezTo>
                  <a:cubicBezTo>
                    <a:pt x="2080" y="1166"/>
                    <a:pt x="2552" y="694"/>
                    <a:pt x="3151" y="694"/>
                  </a:cubicBezTo>
                  <a:close/>
                  <a:moveTo>
                    <a:pt x="8727" y="694"/>
                  </a:moveTo>
                  <a:cubicBezTo>
                    <a:pt x="9326" y="694"/>
                    <a:pt x="9767" y="1166"/>
                    <a:pt x="9767" y="1734"/>
                  </a:cubicBezTo>
                  <a:cubicBezTo>
                    <a:pt x="9767" y="2301"/>
                    <a:pt x="9294" y="2742"/>
                    <a:pt x="8727" y="2742"/>
                  </a:cubicBezTo>
                  <a:cubicBezTo>
                    <a:pt x="8128" y="2742"/>
                    <a:pt x="7719" y="2269"/>
                    <a:pt x="7719" y="1734"/>
                  </a:cubicBezTo>
                  <a:cubicBezTo>
                    <a:pt x="7656" y="1166"/>
                    <a:pt x="8128" y="694"/>
                    <a:pt x="8727" y="694"/>
                  </a:cubicBezTo>
                  <a:close/>
                  <a:moveTo>
                    <a:pt x="5923" y="4852"/>
                  </a:moveTo>
                  <a:cubicBezTo>
                    <a:pt x="6522" y="4852"/>
                    <a:pt x="6994" y="5325"/>
                    <a:pt x="6994" y="5861"/>
                  </a:cubicBezTo>
                  <a:cubicBezTo>
                    <a:pt x="6994" y="6396"/>
                    <a:pt x="6522" y="6869"/>
                    <a:pt x="5923" y="6869"/>
                  </a:cubicBezTo>
                  <a:cubicBezTo>
                    <a:pt x="5356" y="6869"/>
                    <a:pt x="4883" y="6428"/>
                    <a:pt x="4883" y="5861"/>
                  </a:cubicBezTo>
                  <a:cubicBezTo>
                    <a:pt x="4883" y="5294"/>
                    <a:pt x="5356" y="4852"/>
                    <a:pt x="5923" y="4852"/>
                  </a:cubicBezTo>
                  <a:close/>
                  <a:moveTo>
                    <a:pt x="3151" y="3466"/>
                  </a:moveTo>
                  <a:cubicBezTo>
                    <a:pt x="3875" y="3466"/>
                    <a:pt x="4600" y="3813"/>
                    <a:pt x="5072" y="4380"/>
                  </a:cubicBezTo>
                  <a:cubicBezTo>
                    <a:pt x="4537" y="4695"/>
                    <a:pt x="4159" y="5231"/>
                    <a:pt x="4159" y="5861"/>
                  </a:cubicBezTo>
                  <a:cubicBezTo>
                    <a:pt x="4159" y="6239"/>
                    <a:pt x="4285" y="6617"/>
                    <a:pt x="4505" y="6900"/>
                  </a:cubicBezTo>
                  <a:lnTo>
                    <a:pt x="693" y="6900"/>
                  </a:lnTo>
                  <a:lnTo>
                    <a:pt x="693" y="5892"/>
                  </a:lnTo>
                  <a:cubicBezTo>
                    <a:pt x="693" y="4569"/>
                    <a:pt x="1796" y="3466"/>
                    <a:pt x="3151" y="3466"/>
                  </a:cubicBezTo>
                  <a:close/>
                  <a:moveTo>
                    <a:pt x="8696" y="3498"/>
                  </a:moveTo>
                  <a:cubicBezTo>
                    <a:pt x="10019" y="3498"/>
                    <a:pt x="11121" y="4600"/>
                    <a:pt x="11121" y="5955"/>
                  </a:cubicBezTo>
                  <a:lnTo>
                    <a:pt x="11121" y="6932"/>
                  </a:lnTo>
                  <a:lnTo>
                    <a:pt x="7309" y="6932"/>
                  </a:lnTo>
                  <a:cubicBezTo>
                    <a:pt x="7561" y="6617"/>
                    <a:pt x="7656" y="6270"/>
                    <a:pt x="7656" y="5892"/>
                  </a:cubicBezTo>
                  <a:cubicBezTo>
                    <a:pt x="7656" y="5262"/>
                    <a:pt x="7309" y="4726"/>
                    <a:pt x="6774" y="4411"/>
                  </a:cubicBezTo>
                  <a:cubicBezTo>
                    <a:pt x="7215" y="3813"/>
                    <a:pt x="7939" y="3498"/>
                    <a:pt x="8696" y="3498"/>
                  </a:cubicBezTo>
                  <a:close/>
                  <a:moveTo>
                    <a:pt x="5923" y="7625"/>
                  </a:moveTo>
                  <a:cubicBezTo>
                    <a:pt x="6207" y="7625"/>
                    <a:pt x="6490" y="7656"/>
                    <a:pt x="6711" y="7751"/>
                  </a:cubicBezTo>
                  <a:lnTo>
                    <a:pt x="5923" y="8791"/>
                  </a:lnTo>
                  <a:lnTo>
                    <a:pt x="5135" y="7751"/>
                  </a:lnTo>
                  <a:cubicBezTo>
                    <a:pt x="5388" y="7688"/>
                    <a:pt x="5671" y="7625"/>
                    <a:pt x="5923" y="7625"/>
                  </a:cubicBezTo>
                  <a:close/>
                  <a:moveTo>
                    <a:pt x="4505" y="8066"/>
                  </a:moveTo>
                  <a:lnTo>
                    <a:pt x="5577" y="9484"/>
                  </a:lnTo>
                  <a:lnTo>
                    <a:pt x="5577" y="11153"/>
                  </a:lnTo>
                  <a:lnTo>
                    <a:pt x="3497" y="11153"/>
                  </a:lnTo>
                  <a:lnTo>
                    <a:pt x="3497" y="10019"/>
                  </a:lnTo>
                  <a:cubicBezTo>
                    <a:pt x="3497" y="9200"/>
                    <a:pt x="3875" y="8507"/>
                    <a:pt x="4505" y="8066"/>
                  </a:cubicBezTo>
                  <a:close/>
                  <a:moveTo>
                    <a:pt x="7341" y="8066"/>
                  </a:moveTo>
                  <a:cubicBezTo>
                    <a:pt x="7939" y="8507"/>
                    <a:pt x="8381" y="9263"/>
                    <a:pt x="8381" y="10051"/>
                  </a:cubicBezTo>
                  <a:lnTo>
                    <a:pt x="8381" y="11153"/>
                  </a:lnTo>
                  <a:lnTo>
                    <a:pt x="6301" y="11153"/>
                  </a:lnTo>
                  <a:lnTo>
                    <a:pt x="6301" y="9484"/>
                  </a:lnTo>
                  <a:lnTo>
                    <a:pt x="7341" y="8066"/>
                  </a:lnTo>
                  <a:close/>
                  <a:moveTo>
                    <a:pt x="3088" y="1"/>
                  </a:moveTo>
                  <a:cubicBezTo>
                    <a:pt x="2143" y="1"/>
                    <a:pt x="1355" y="788"/>
                    <a:pt x="1355" y="1734"/>
                  </a:cubicBezTo>
                  <a:cubicBezTo>
                    <a:pt x="1355" y="2238"/>
                    <a:pt x="1575" y="2679"/>
                    <a:pt x="1922" y="2994"/>
                  </a:cubicBezTo>
                  <a:cubicBezTo>
                    <a:pt x="788" y="3466"/>
                    <a:pt x="0" y="4569"/>
                    <a:pt x="0" y="5861"/>
                  </a:cubicBezTo>
                  <a:lnTo>
                    <a:pt x="0" y="7247"/>
                  </a:lnTo>
                  <a:cubicBezTo>
                    <a:pt x="0" y="7436"/>
                    <a:pt x="158" y="7593"/>
                    <a:pt x="347" y="7593"/>
                  </a:cubicBezTo>
                  <a:lnTo>
                    <a:pt x="3938" y="7593"/>
                  </a:lnTo>
                  <a:cubicBezTo>
                    <a:pt x="3214" y="8192"/>
                    <a:pt x="2741" y="9043"/>
                    <a:pt x="2741" y="10019"/>
                  </a:cubicBezTo>
                  <a:lnTo>
                    <a:pt x="2741" y="11437"/>
                  </a:lnTo>
                  <a:cubicBezTo>
                    <a:pt x="2741" y="11658"/>
                    <a:pt x="2899" y="11815"/>
                    <a:pt x="3088" y="11815"/>
                  </a:cubicBezTo>
                  <a:lnTo>
                    <a:pt x="8696" y="11815"/>
                  </a:lnTo>
                  <a:cubicBezTo>
                    <a:pt x="8885" y="11815"/>
                    <a:pt x="9042" y="11658"/>
                    <a:pt x="9042" y="11437"/>
                  </a:cubicBezTo>
                  <a:lnTo>
                    <a:pt x="9042" y="10019"/>
                  </a:lnTo>
                  <a:cubicBezTo>
                    <a:pt x="9042" y="9043"/>
                    <a:pt x="8570" y="8192"/>
                    <a:pt x="7876" y="7593"/>
                  </a:cubicBezTo>
                  <a:lnTo>
                    <a:pt x="11436" y="7593"/>
                  </a:lnTo>
                  <a:cubicBezTo>
                    <a:pt x="11657" y="7593"/>
                    <a:pt x="11815" y="7436"/>
                    <a:pt x="11815" y="7247"/>
                  </a:cubicBezTo>
                  <a:lnTo>
                    <a:pt x="11815" y="5861"/>
                  </a:lnTo>
                  <a:cubicBezTo>
                    <a:pt x="11846" y="4600"/>
                    <a:pt x="11027" y="3466"/>
                    <a:pt x="9861" y="2994"/>
                  </a:cubicBezTo>
                  <a:cubicBezTo>
                    <a:pt x="10239" y="2679"/>
                    <a:pt x="10428" y="2206"/>
                    <a:pt x="10428" y="1734"/>
                  </a:cubicBezTo>
                  <a:cubicBezTo>
                    <a:pt x="10428" y="788"/>
                    <a:pt x="9641" y="1"/>
                    <a:pt x="8696" y="1"/>
                  </a:cubicBezTo>
                  <a:cubicBezTo>
                    <a:pt x="7750" y="1"/>
                    <a:pt x="6963" y="788"/>
                    <a:pt x="6963" y="1734"/>
                  </a:cubicBezTo>
                  <a:cubicBezTo>
                    <a:pt x="6963" y="2238"/>
                    <a:pt x="7152" y="2679"/>
                    <a:pt x="7498" y="2994"/>
                  </a:cubicBezTo>
                  <a:cubicBezTo>
                    <a:pt x="6931" y="3214"/>
                    <a:pt x="6396" y="3624"/>
                    <a:pt x="6049" y="4159"/>
                  </a:cubicBezTo>
                  <a:lnTo>
                    <a:pt x="5734" y="4159"/>
                  </a:lnTo>
                  <a:cubicBezTo>
                    <a:pt x="5388" y="3655"/>
                    <a:pt x="4883" y="3214"/>
                    <a:pt x="4285" y="2994"/>
                  </a:cubicBezTo>
                  <a:cubicBezTo>
                    <a:pt x="4631" y="2679"/>
                    <a:pt x="4820" y="2238"/>
                    <a:pt x="4820" y="1734"/>
                  </a:cubicBezTo>
                  <a:cubicBezTo>
                    <a:pt x="4820" y="788"/>
                    <a:pt x="4033" y="1"/>
                    <a:pt x="30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0" name="Google Shape;11729;p78">
              <a:extLst>
                <a:ext uri="{FF2B5EF4-FFF2-40B4-BE49-F238E27FC236}">
                  <a16:creationId xmlns:a16="http://schemas.microsoft.com/office/drawing/2014/main" xmlns="" id="{29AD17A3-2B8B-4456-A56D-8AE2F35EC38C}"/>
                </a:ext>
              </a:extLst>
            </p:cNvPr>
            <p:cNvSpPr/>
            <p:nvPr/>
          </p:nvSpPr>
          <p:spPr>
            <a:xfrm>
              <a:off x="3825750" y="20757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1" name="Google Shape;11730;p78">
              <a:extLst>
                <a:ext uri="{FF2B5EF4-FFF2-40B4-BE49-F238E27FC236}">
                  <a16:creationId xmlns:a16="http://schemas.microsoft.com/office/drawing/2014/main" xmlns="" id="{0F7D4C36-D77F-472E-BB60-25A8B0A185DD}"/>
                </a:ext>
              </a:extLst>
            </p:cNvPr>
            <p:cNvSpPr/>
            <p:nvPr/>
          </p:nvSpPr>
          <p:spPr>
            <a:xfrm>
              <a:off x="3633550" y="207577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9" y="536"/>
                    <a:pt x="1419" y="347"/>
                  </a:cubicBezTo>
                  <a:cubicBezTo>
                    <a:pt x="1419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82" name="Google Shape;11731;p78">
            <a:extLst>
              <a:ext uri="{FF2B5EF4-FFF2-40B4-BE49-F238E27FC236}">
                <a16:creationId xmlns:a16="http://schemas.microsoft.com/office/drawing/2014/main" xmlns="" id="{34CEBDDA-E303-4385-A993-AE7B80A3932A}"/>
              </a:ext>
            </a:extLst>
          </p:cNvPr>
          <p:cNvGrpSpPr/>
          <p:nvPr userDrawn="1"/>
        </p:nvGrpSpPr>
        <p:grpSpPr>
          <a:xfrm>
            <a:off x="4867316" y="3387426"/>
            <a:ext cx="347599" cy="347599"/>
            <a:chOff x="3601275" y="2319150"/>
            <a:chExt cx="294600" cy="294600"/>
          </a:xfrm>
        </p:grpSpPr>
        <p:sp>
          <p:nvSpPr>
            <p:cNvPr id="583" name="Google Shape;11732;p78">
              <a:extLst>
                <a:ext uri="{FF2B5EF4-FFF2-40B4-BE49-F238E27FC236}">
                  <a16:creationId xmlns:a16="http://schemas.microsoft.com/office/drawing/2014/main" xmlns="" id="{BA36321B-7249-4748-B268-9C342E0A21E9}"/>
                </a:ext>
              </a:extLst>
            </p:cNvPr>
            <p:cNvSpPr/>
            <p:nvPr/>
          </p:nvSpPr>
          <p:spPr>
            <a:xfrm>
              <a:off x="3601275" y="2319150"/>
              <a:ext cx="294600" cy="294600"/>
            </a:xfrm>
            <a:custGeom>
              <a:avLst/>
              <a:gdLst/>
              <a:ahLst/>
              <a:cxnLst/>
              <a:rect l="l" t="t" r="r" b="b"/>
              <a:pathLst>
                <a:path w="11784" h="11784" extrusionOk="0">
                  <a:moveTo>
                    <a:pt x="8223" y="694"/>
                  </a:moveTo>
                  <a:cubicBezTo>
                    <a:pt x="8696" y="725"/>
                    <a:pt x="9168" y="914"/>
                    <a:pt x="9546" y="1198"/>
                  </a:cubicBezTo>
                  <a:lnTo>
                    <a:pt x="7057" y="3687"/>
                  </a:lnTo>
                  <a:cubicBezTo>
                    <a:pt x="6774" y="3498"/>
                    <a:pt x="6459" y="3340"/>
                    <a:pt x="6144" y="3245"/>
                  </a:cubicBezTo>
                  <a:lnTo>
                    <a:pt x="8223" y="694"/>
                  </a:lnTo>
                  <a:close/>
                  <a:moveTo>
                    <a:pt x="10523" y="1198"/>
                  </a:moveTo>
                  <a:cubicBezTo>
                    <a:pt x="10838" y="1576"/>
                    <a:pt x="11027" y="2111"/>
                    <a:pt x="11027" y="2615"/>
                  </a:cubicBezTo>
                  <a:lnTo>
                    <a:pt x="8286" y="4852"/>
                  </a:lnTo>
                  <a:lnTo>
                    <a:pt x="7561" y="4159"/>
                  </a:lnTo>
                  <a:lnTo>
                    <a:pt x="10523" y="1198"/>
                  </a:lnTo>
                  <a:close/>
                  <a:moveTo>
                    <a:pt x="5592" y="3923"/>
                  </a:moveTo>
                  <a:cubicBezTo>
                    <a:pt x="6033" y="3923"/>
                    <a:pt x="6474" y="4096"/>
                    <a:pt x="6805" y="4443"/>
                  </a:cubicBezTo>
                  <a:cubicBezTo>
                    <a:pt x="7498" y="5104"/>
                    <a:pt x="7498" y="6207"/>
                    <a:pt x="6805" y="6869"/>
                  </a:cubicBezTo>
                  <a:cubicBezTo>
                    <a:pt x="6474" y="7199"/>
                    <a:pt x="6033" y="7365"/>
                    <a:pt x="5592" y="7365"/>
                  </a:cubicBezTo>
                  <a:cubicBezTo>
                    <a:pt x="5151" y="7365"/>
                    <a:pt x="4710" y="7199"/>
                    <a:pt x="4379" y="6869"/>
                  </a:cubicBezTo>
                  <a:cubicBezTo>
                    <a:pt x="3718" y="6207"/>
                    <a:pt x="3718" y="5104"/>
                    <a:pt x="4379" y="4443"/>
                  </a:cubicBezTo>
                  <a:cubicBezTo>
                    <a:pt x="4710" y="4096"/>
                    <a:pt x="5151" y="3923"/>
                    <a:pt x="5592" y="3923"/>
                  </a:cubicBezTo>
                  <a:close/>
                  <a:moveTo>
                    <a:pt x="8034" y="5577"/>
                  </a:moveTo>
                  <a:lnTo>
                    <a:pt x="8191" y="5734"/>
                  </a:lnTo>
                  <a:cubicBezTo>
                    <a:pt x="8696" y="6270"/>
                    <a:pt x="9326" y="6742"/>
                    <a:pt x="10019" y="7058"/>
                  </a:cubicBezTo>
                  <a:lnTo>
                    <a:pt x="9420" y="7278"/>
                  </a:lnTo>
                  <a:cubicBezTo>
                    <a:pt x="9263" y="7310"/>
                    <a:pt x="9168" y="7467"/>
                    <a:pt x="9168" y="7593"/>
                  </a:cubicBezTo>
                  <a:lnTo>
                    <a:pt x="9168" y="8066"/>
                  </a:lnTo>
                  <a:cubicBezTo>
                    <a:pt x="8601" y="7814"/>
                    <a:pt x="8034" y="7467"/>
                    <a:pt x="7561" y="7058"/>
                  </a:cubicBezTo>
                  <a:cubicBezTo>
                    <a:pt x="7876" y="6648"/>
                    <a:pt x="8034" y="6175"/>
                    <a:pt x="8034" y="5608"/>
                  </a:cubicBezTo>
                  <a:lnTo>
                    <a:pt x="8034" y="5577"/>
                  </a:lnTo>
                  <a:close/>
                  <a:moveTo>
                    <a:pt x="3245" y="6081"/>
                  </a:moveTo>
                  <a:cubicBezTo>
                    <a:pt x="3308" y="6427"/>
                    <a:pt x="3466" y="6806"/>
                    <a:pt x="3655" y="7058"/>
                  </a:cubicBezTo>
                  <a:lnTo>
                    <a:pt x="1197" y="9546"/>
                  </a:lnTo>
                  <a:cubicBezTo>
                    <a:pt x="882" y="9200"/>
                    <a:pt x="662" y="8696"/>
                    <a:pt x="630" y="8160"/>
                  </a:cubicBezTo>
                  <a:lnTo>
                    <a:pt x="3245" y="6081"/>
                  </a:lnTo>
                  <a:close/>
                  <a:moveTo>
                    <a:pt x="7057" y="7593"/>
                  </a:moveTo>
                  <a:cubicBezTo>
                    <a:pt x="7435" y="8066"/>
                    <a:pt x="7813" y="8601"/>
                    <a:pt x="8034" y="9200"/>
                  </a:cubicBezTo>
                  <a:lnTo>
                    <a:pt x="7561" y="9200"/>
                  </a:lnTo>
                  <a:cubicBezTo>
                    <a:pt x="7404" y="9200"/>
                    <a:pt x="7278" y="9263"/>
                    <a:pt x="7246" y="9420"/>
                  </a:cubicBezTo>
                  <a:lnTo>
                    <a:pt x="7057" y="10019"/>
                  </a:lnTo>
                  <a:cubicBezTo>
                    <a:pt x="6742" y="9357"/>
                    <a:pt x="6270" y="8727"/>
                    <a:pt x="5766" y="8223"/>
                  </a:cubicBezTo>
                  <a:lnTo>
                    <a:pt x="5608" y="8066"/>
                  </a:lnTo>
                  <a:lnTo>
                    <a:pt x="5640" y="8066"/>
                  </a:lnTo>
                  <a:cubicBezTo>
                    <a:pt x="6144" y="8066"/>
                    <a:pt x="6648" y="7877"/>
                    <a:pt x="7057" y="7593"/>
                  </a:cubicBezTo>
                  <a:close/>
                  <a:moveTo>
                    <a:pt x="4096" y="7625"/>
                  </a:moveTo>
                  <a:lnTo>
                    <a:pt x="4820" y="8318"/>
                  </a:lnTo>
                  <a:lnTo>
                    <a:pt x="2552" y="11090"/>
                  </a:lnTo>
                  <a:cubicBezTo>
                    <a:pt x="2048" y="11059"/>
                    <a:pt x="1575" y="10901"/>
                    <a:pt x="1134" y="10586"/>
                  </a:cubicBezTo>
                  <a:lnTo>
                    <a:pt x="4096" y="7625"/>
                  </a:lnTo>
                  <a:close/>
                  <a:moveTo>
                    <a:pt x="8160" y="0"/>
                  </a:moveTo>
                  <a:cubicBezTo>
                    <a:pt x="8034" y="0"/>
                    <a:pt x="7971" y="63"/>
                    <a:pt x="7876" y="126"/>
                  </a:cubicBezTo>
                  <a:lnTo>
                    <a:pt x="5356" y="3245"/>
                  </a:lnTo>
                  <a:cubicBezTo>
                    <a:pt x="4852" y="3308"/>
                    <a:pt x="4348" y="3529"/>
                    <a:pt x="3938" y="3970"/>
                  </a:cubicBezTo>
                  <a:cubicBezTo>
                    <a:pt x="3592" y="4317"/>
                    <a:pt x="3340" y="4758"/>
                    <a:pt x="3277" y="5262"/>
                  </a:cubicBezTo>
                  <a:lnTo>
                    <a:pt x="126" y="7782"/>
                  </a:lnTo>
                  <a:cubicBezTo>
                    <a:pt x="32" y="7845"/>
                    <a:pt x="0" y="7940"/>
                    <a:pt x="0" y="8066"/>
                  </a:cubicBezTo>
                  <a:cubicBezTo>
                    <a:pt x="0" y="8790"/>
                    <a:pt x="284" y="9546"/>
                    <a:pt x="756" y="10114"/>
                  </a:cubicBezTo>
                  <a:lnTo>
                    <a:pt x="473" y="10366"/>
                  </a:lnTo>
                  <a:cubicBezTo>
                    <a:pt x="410" y="10460"/>
                    <a:pt x="347" y="10523"/>
                    <a:pt x="347" y="10618"/>
                  </a:cubicBezTo>
                  <a:cubicBezTo>
                    <a:pt x="347" y="10681"/>
                    <a:pt x="410" y="10807"/>
                    <a:pt x="473" y="10838"/>
                  </a:cubicBezTo>
                  <a:cubicBezTo>
                    <a:pt x="1103" y="11468"/>
                    <a:pt x="1922" y="11783"/>
                    <a:pt x="2804" y="11783"/>
                  </a:cubicBezTo>
                  <a:cubicBezTo>
                    <a:pt x="2930" y="11783"/>
                    <a:pt x="2993" y="11752"/>
                    <a:pt x="3088" y="11657"/>
                  </a:cubicBezTo>
                  <a:lnTo>
                    <a:pt x="5388" y="8790"/>
                  </a:lnTo>
                  <a:cubicBezTo>
                    <a:pt x="6018" y="9452"/>
                    <a:pt x="6553" y="10303"/>
                    <a:pt x="6805" y="11153"/>
                  </a:cubicBezTo>
                  <a:cubicBezTo>
                    <a:pt x="6868" y="11311"/>
                    <a:pt x="7026" y="11405"/>
                    <a:pt x="7120" y="11405"/>
                  </a:cubicBezTo>
                  <a:cubicBezTo>
                    <a:pt x="7278" y="11405"/>
                    <a:pt x="7404" y="11311"/>
                    <a:pt x="7435" y="11153"/>
                  </a:cubicBezTo>
                  <a:lnTo>
                    <a:pt x="7845" y="9924"/>
                  </a:lnTo>
                  <a:lnTo>
                    <a:pt x="8601" y="9924"/>
                  </a:lnTo>
                  <a:cubicBezTo>
                    <a:pt x="8696" y="9924"/>
                    <a:pt x="8790" y="9893"/>
                    <a:pt x="8853" y="9767"/>
                  </a:cubicBezTo>
                  <a:cubicBezTo>
                    <a:pt x="8948" y="9704"/>
                    <a:pt x="8948" y="9578"/>
                    <a:pt x="8916" y="9452"/>
                  </a:cubicBezTo>
                  <a:cubicBezTo>
                    <a:pt x="8790" y="9137"/>
                    <a:pt x="8664" y="8822"/>
                    <a:pt x="8507" y="8507"/>
                  </a:cubicBezTo>
                  <a:lnTo>
                    <a:pt x="8507" y="8507"/>
                  </a:lnTo>
                  <a:cubicBezTo>
                    <a:pt x="8822" y="8664"/>
                    <a:pt x="9137" y="8790"/>
                    <a:pt x="9452" y="8916"/>
                  </a:cubicBezTo>
                  <a:cubicBezTo>
                    <a:pt x="9489" y="8926"/>
                    <a:pt x="9526" y="8929"/>
                    <a:pt x="9561" y="8929"/>
                  </a:cubicBezTo>
                  <a:cubicBezTo>
                    <a:pt x="9646" y="8929"/>
                    <a:pt x="9722" y="8907"/>
                    <a:pt x="9767" y="8885"/>
                  </a:cubicBezTo>
                  <a:cubicBezTo>
                    <a:pt x="9861" y="8790"/>
                    <a:pt x="9924" y="8727"/>
                    <a:pt x="9924" y="8601"/>
                  </a:cubicBezTo>
                  <a:lnTo>
                    <a:pt x="9924" y="7845"/>
                  </a:lnTo>
                  <a:lnTo>
                    <a:pt x="11153" y="7467"/>
                  </a:lnTo>
                  <a:cubicBezTo>
                    <a:pt x="11310" y="7404"/>
                    <a:pt x="11373" y="7247"/>
                    <a:pt x="11373" y="7152"/>
                  </a:cubicBezTo>
                  <a:cubicBezTo>
                    <a:pt x="11373" y="6995"/>
                    <a:pt x="11310" y="6869"/>
                    <a:pt x="11153" y="6837"/>
                  </a:cubicBezTo>
                  <a:cubicBezTo>
                    <a:pt x="10271" y="6553"/>
                    <a:pt x="9452" y="6049"/>
                    <a:pt x="8790" y="5419"/>
                  </a:cubicBezTo>
                  <a:lnTo>
                    <a:pt x="11657" y="3088"/>
                  </a:lnTo>
                  <a:cubicBezTo>
                    <a:pt x="11689" y="2962"/>
                    <a:pt x="11783" y="2867"/>
                    <a:pt x="11783" y="2773"/>
                  </a:cubicBezTo>
                  <a:cubicBezTo>
                    <a:pt x="11783" y="1922"/>
                    <a:pt x="11436" y="1072"/>
                    <a:pt x="10838" y="442"/>
                  </a:cubicBezTo>
                  <a:cubicBezTo>
                    <a:pt x="10775" y="379"/>
                    <a:pt x="10688" y="347"/>
                    <a:pt x="10602" y="347"/>
                  </a:cubicBezTo>
                  <a:cubicBezTo>
                    <a:pt x="10515" y="347"/>
                    <a:pt x="10428" y="379"/>
                    <a:pt x="10365" y="442"/>
                  </a:cubicBezTo>
                  <a:lnTo>
                    <a:pt x="10082" y="725"/>
                  </a:lnTo>
                  <a:cubicBezTo>
                    <a:pt x="9546" y="284"/>
                    <a:pt x="8853" y="0"/>
                    <a:pt x="81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4" name="Google Shape;11733;p78">
              <a:extLst>
                <a:ext uri="{FF2B5EF4-FFF2-40B4-BE49-F238E27FC236}">
                  <a16:creationId xmlns:a16="http://schemas.microsoft.com/office/drawing/2014/main" xmlns="" id="{232B85FA-3FF9-4FCE-9B56-35F2C05AC2A4}"/>
                </a:ext>
              </a:extLst>
            </p:cNvPr>
            <p:cNvSpPr/>
            <p:nvPr/>
          </p:nvSpPr>
          <p:spPr>
            <a:xfrm>
              <a:off x="3713900" y="2434350"/>
              <a:ext cx="55950" cy="52200"/>
            </a:xfrm>
            <a:custGeom>
              <a:avLst/>
              <a:gdLst/>
              <a:ahLst/>
              <a:cxnLst/>
              <a:rect l="l" t="t" r="r" b="b"/>
              <a:pathLst>
                <a:path w="2238" h="2088" extrusionOk="0">
                  <a:moveTo>
                    <a:pt x="1087" y="685"/>
                  </a:moveTo>
                  <a:cubicBezTo>
                    <a:pt x="1174" y="685"/>
                    <a:pt x="1261" y="717"/>
                    <a:pt x="1324" y="780"/>
                  </a:cubicBezTo>
                  <a:cubicBezTo>
                    <a:pt x="1450" y="874"/>
                    <a:pt x="1450" y="1126"/>
                    <a:pt x="1324" y="1252"/>
                  </a:cubicBezTo>
                  <a:cubicBezTo>
                    <a:pt x="1261" y="1300"/>
                    <a:pt x="1174" y="1323"/>
                    <a:pt x="1087" y="1323"/>
                  </a:cubicBezTo>
                  <a:cubicBezTo>
                    <a:pt x="1001" y="1323"/>
                    <a:pt x="914" y="1300"/>
                    <a:pt x="851" y="1252"/>
                  </a:cubicBezTo>
                  <a:cubicBezTo>
                    <a:pt x="725" y="1126"/>
                    <a:pt x="725" y="937"/>
                    <a:pt x="851" y="780"/>
                  </a:cubicBezTo>
                  <a:cubicBezTo>
                    <a:pt x="914" y="717"/>
                    <a:pt x="1001" y="685"/>
                    <a:pt x="1087" y="685"/>
                  </a:cubicBezTo>
                  <a:close/>
                  <a:moveTo>
                    <a:pt x="1115" y="0"/>
                  </a:moveTo>
                  <a:cubicBezTo>
                    <a:pt x="851" y="0"/>
                    <a:pt x="583" y="102"/>
                    <a:pt x="378" y="307"/>
                  </a:cubicBezTo>
                  <a:cubicBezTo>
                    <a:pt x="0" y="685"/>
                    <a:pt x="0" y="1347"/>
                    <a:pt x="378" y="1756"/>
                  </a:cubicBezTo>
                  <a:cubicBezTo>
                    <a:pt x="583" y="1977"/>
                    <a:pt x="851" y="2087"/>
                    <a:pt x="1115" y="2087"/>
                  </a:cubicBezTo>
                  <a:cubicBezTo>
                    <a:pt x="1379" y="2087"/>
                    <a:pt x="1639" y="1977"/>
                    <a:pt x="1828" y="1756"/>
                  </a:cubicBezTo>
                  <a:cubicBezTo>
                    <a:pt x="2237" y="1347"/>
                    <a:pt x="2237" y="685"/>
                    <a:pt x="1828" y="307"/>
                  </a:cubicBezTo>
                  <a:cubicBezTo>
                    <a:pt x="1639" y="102"/>
                    <a:pt x="1379" y="0"/>
                    <a:pt x="11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85" name="Google Shape;11734;p78">
            <a:extLst>
              <a:ext uri="{FF2B5EF4-FFF2-40B4-BE49-F238E27FC236}">
                <a16:creationId xmlns:a16="http://schemas.microsoft.com/office/drawing/2014/main" xmlns="" id="{9C6C8D16-7151-448C-84B1-0DBE41F52FD7}"/>
              </a:ext>
            </a:extLst>
          </p:cNvPr>
          <p:cNvSpPr/>
          <p:nvPr userDrawn="1"/>
        </p:nvSpPr>
        <p:spPr>
          <a:xfrm>
            <a:off x="4866749" y="3836225"/>
            <a:ext cx="348542" cy="348513"/>
          </a:xfrm>
          <a:custGeom>
            <a:avLst/>
            <a:gdLst/>
            <a:ahLst/>
            <a:cxnLst/>
            <a:rect l="l" t="t" r="r" b="b"/>
            <a:pathLst>
              <a:path w="11816" h="11815" extrusionOk="0">
                <a:moveTo>
                  <a:pt x="6207" y="693"/>
                </a:moveTo>
                <a:cubicBezTo>
                  <a:pt x="7877" y="819"/>
                  <a:pt x="9326" y="1670"/>
                  <a:pt x="10208" y="2993"/>
                </a:cubicBezTo>
                <a:lnTo>
                  <a:pt x="6207" y="5293"/>
                </a:lnTo>
                <a:lnTo>
                  <a:pt x="6207" y="693"/>
                </a:lnTo>
                <a:close/>
                <a:moveTo>
                  <a:pt x="10555" y="3623"/>
                </a:moveTo>
                <a:cubicBezTo>
                  <a:pt x="10901" y="4316"/>
                  <a:pt x="11090" y="5104"/>
                  <a:pt x="11090" y="5923"/>
                </a:cubicBezTo>
                <a:cubicBezTo>
                  <a:pt x="11090" y="7026"/>
                  <a:pt x="10744" y="8097"/>
                  <a:pt x="10114" y="8979"/>
                </a:cubicBezTo>
                <a:lnTo>
                  <a:pt x="6491" y="5986"/>
                </a:lnTo>
                <a:lnTo>
                  <a:pt x="10555" y="3623"/>
                </a:lnTo>
                <a:close/>
                <a:moveTo>
                  <a:pt x="5546" y="693"/>
                </a:moveTo>
                <a:lnTo>
                  <a:pt x="5546" y="5892"/>
                </a:lnTo>
                <a:cubicBezTo>
                  <a:pt x="5546" y="6018"/>
                  <a:pt x="5577" y="6081"/>
                  <a:pt x="5672" y="6175"/>
                </a:cubicBezTo>
                <a:lnTo>
                  <a:pt x="9673" y="9483"/>
                </a:lnTo>
                <a:cubicBezTo>
                  <a:pt x="8728" y="10491"/>
                  <a:pt x="7373" y="11121"/>
                  <a:pt x="5892" y="11121"/>
                </a:cubicBezTo>
                <a:cubicBezTo>
                  <a:pt x="3025" y="11121"/>
                  <a:pt x="662" y="8822"/>
                  <a:pt x="662" y="5892"/>
                </a:cubicBezTo>
                <a:cubicBezTo>
                  <a:pt x="662" y="3151"/>
                  <a:pt x="2836" y="851"/>
                  <a:pt x="5546" y="693"/>
                </a:cubicBezTo>
                <a:close/>
                <a:moveTo>
                  <a:pt x="5892" y="0"/>
                </a:moveTo>
                <a:cubicBezTo>
                  <a:pt x="2647" y="0"/>
                  <a:pt x="1" y="2615"/>
                  <a:pt x="1" y="5892"/>
                </a:cubicBezTo>
                <a:cubicBezTo>
                  <a:pt x="1" y="9168"/>
                  <a:pt x="2647" y="11814"/>
                  <a:pt x="5892" y="11814"/>
                </a:cubicBezTo>
                <a:cubicBezTo>
                  <a:pt x="9169" y="11814"/>
                  <a:pt x="11815" y="9168"/>
                  <a:pt x="11815" y="5892"/>
                </a:cubicBezTo>
                <a:cubicBezTo>
                  <a:pt x="11815" y="2678"/>
                  <a:pt x="9137" y="0"/>
                  <a:pt x="589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86" name="Google Shape;11735;p78">
            <a:extLst>
              <a:ext uri="{FF2B5EF4-FFF2-40B4-BE49-F238E27FC236}">
                <a16:creationId xmlns:a16="http://schemas.microsoft.com/office/drawing/2014/main" xmlns="" id="{D02F5D3B-83E2-4003-8C98-B874196CDB48}"/>
              </a:ext>
            </a:extLst>
          </p:cNvPr>
          <p:cNvGrpSpPr/>
          <p:nvPr userDrawn="1"/>
        </p:nvGrpSpPr>
        <p:grpSpPr>
          <a:xfrm>
            <a:off x="7087019" y="2897521"/>
            <a:ext cx="328071" cy="349427"/>
            <a:chOff x="5421475" y="1945825"/>
            <a:chExt cx="278050" cy="296150"/>
          </a:xfrm>
        </p:grpSpPr>
        <p:sp>
          <p:nvSpPr>
            <p:cNvPr id="587" name="Google Shape;11736;p78">
              <a:extLst>
                <a:ext uri="{FF2B5EF4-FFF2-40B4-BE49-F238E27FC236}">
                  <a16:creationId xmlns:a16="http://schemas.microsoft.com/office/drawing/2014/main" xmlns="" id="{0A187B01-C225-4AB5-86CE-9618F6922FF5}"/>
                </a:ext>
              </a:extLst>
            </p:cNvPr>
            <p:cNvSpPr/>
            <p:nvPr/>
          </p:nvSpPr>
          <p:spPr>
            <a:xfrm>
              <a:off x="5472650" y="1999375"/>
              <a:ext cx="172525" cy="242600"/>
            </a:xfrm>
            <a:custGeom>
              <a:avLst/>
              <a:gdLst/>
              <a:ahLst/>
              <a:cxnLst/>
              <a:rect l="l" t="t" r="r" b="b"/>
              <a:pathLst>
                <a:path w="6901" h="9704" extrusionOk="0">
                  <a:moveTo>
                    <a:pt x="1765" y="1355"/>
                  </a:moveTo>
                  <a:cubicBezTo>
                    <a:pt x="1986" y="1355"/>
                    <a:pt x="2143" y="1513"/>
                    <a:pt x="2143" y="1702"/>
                  </a:cubicBezTo>
                  <a:lnTo>
                    <a:pt x="2143" y="2048"/>
                  </a:lnTo>
                  <a:lnTo>
                    <a:pt x="1765" y="2048"/>
                  </a:lnTo>
                  <a:cubicBezTo>
                    <a:pt x="1671" y="2048"/>
                    <a:pt x="1545" y="2048"/>
                    <a:pt x="1419" y="2111"/>
                  </a:cubicBezTo>
                  <a:lnTo>
                    <a:pt x="1419" y="1702"/>
                  </a:lnTo>
                  <a:cubicBezTo>
                    <a:pt x="1419" y="1513"/>
                    <a:pt x="1576" y="1355"/>
                    <a:pt x="1765" y="1355"/>
                  </a:cubicBezTo>
                  <a:close/>
                  <a:moveTo>
                    <a:pt x="3151" y="631"/>
                  </a:moveTo>
                  <a:cubicBezTo>
                    <a:pt x="3341" y="631"/>
                    <a:pt x="3498" y="788"/>
                    <a:pt x="3498" y="1009"/>
                  </a:cubicBezTo>
                  <a:lnTo>
                    <a:pt x="3498" y="2111"/>
                  </a:lnTo>
                  <a:cubicBezTo>
                    <a:pt x="3404" y="2048"/>
                    <a:pt x="3277" y="2017"/>
                    <a:pt x="3151" y="2017"/>
                  </a:cubicBezTo>
                  <a:lnTo>
                    <a:pt x="2805" y="2017"/>
                  </a:lnTo>
                  <a:lnTo>
                    <a:pt x="2805" y="1009"/>
                  </a:lnTo>
                  <a:cubicBezTo>
                    <a:pt x="2805" y="788"/>
                    <a:pt x="2962" y="631"/>
                    <a:pt x="3151" y="631"/>
                  </a:cubicBezTo>
                  <a:close/>
                  <a:moveTo>
                    <a:pt x="4538" y="1355"/>
                  </a:moveTo>
                  <a:cubicBezTo>
                    <a:pt x="4727" y="1355"/>
                    <a:pt x="4884" y="1513"/>
                    <a:pt x="4884" y="1702"/>
                  </a:cubicBezTo>
                  <a:lnTo>
                    <a:pt x="4884" y="3088"/>
                  </a:lnTo>
                  <a:cubicBezTo>
                    <a:pt x="4884" y="3277"/>
                    <a:pt x="4727" y="3435"/>
                    <a:pt x="4538" y="3435"/>
                  </a:cubicBezTo>
                  <a:cubicBezTo>
                    <a:pt x="4349" y="3435"/>
                    <a:pt x="4191" y="3277"/>
                    <a:pt x="4191" y="3088"/>
                  </a:cubicBezTo>
                  <a:lnTo>
                    <a:pt x="4191" y="1702"/>
                  </a:lnTo>
                  <a:cubicBezTo>
                    <a:pt x="4191" y="1513"/>
                    <a:pt x="4349" y="1355"/>
                    <a:pt x="4538" y="1355"/>
                  </a:cubicBezTo>
                  <a:close/>
                  <a:moveTo>
                    <a:pt x="5924" y="2017"/>
                  </a:moveTo>
                  <a:cubicBezTo>
                    <a:pt x="6113" y="2017"/>
                    <a:pt x="6270" y="2174"/>
                    <a:pt x="6270" y="2363"/>
                  </a:cubicBezTo>
                  <a:lnTo>
                    <a:pt x="6270" y="3088"/>
                  </a:lnTo>
                  <a:cubicBezTo>
                    <a:pt x="6270" y="3277"/>
                    <a:pt x="6113" y="3435"/>
                    <a:pt x="5924" y="3435"/>
                  </a:cubicBezTo>
                  <a:cubicBezTo>
                    <a:pt x="5703" y="3435"/>
                    <a:pt x="5546" y="3277"/>
                    <a:pt x="5546" y="3088"/>
                  </a:cubicBezTo>
                  <a:lnTo>
                    <a:pt x="5546" y="2363"/>
                  </a:lnTo>
                  <a:cubicBezTo>
                    <a:pt x="5546" y="2174"/>
                    <a:pt x="5703" y="2017"/>
                    <a:pt x="5924" y="2017"/>
                  </a:cubicBezTo>
                  <a:close/>
                  <a:moveTo>
                    <a:pt x="3120" y="2741"/>
                  </a:moveTo>
                  <a:cubicBezTo>
                    <a:pt x="3309" y="2741"/>
                    <a:pt x="3467" y="2899"/>
                    <a:pt x="3467" y="3088"/>
                  </a:cubicBezTo>
                  <a:cubicBezTo>
                    <a:pt x="3467" y="3277"/>
                    <a:pt x="3309" y="3435"/>
                    <a:pt x="3120" y="3435"/>
                  </a:cubicBezTo>
                  <a:lnTo>
                    <a:pt x="1734" y="3435"/>
                  </a:lnTo>
                  <a:cubicBezTo>
                    <a:pt x="1545" y="3435"/>
                    <a:pt x="1387" y="3592"/>
                    <a:pt x="1387" y="3781"/>
                  </a:cubicBezTo>
                  <a:cubicBezTo>
                    <a:pt x="1387" y="4002"/>
                    <a:pt x="1545" y="4159"/>
                    <a:pt x="1734" y="4159"/>
                  </a:cubicBezTo>
                  <a:cubicBezTo>
                    <a:pt x="2679" y="4159"/>
                    <a:pt x="3467" y="4947"/>
                    <a:pt x="3467" y="5892"/>
                  </a:cubicBezTo>
                  <a:cubicBezTo>
                    <a:pt x="3467" y="6081"/>
                    <a:pt x="3624" y="6238"/>
                    <a:pt x="3845" y="6238"/>
                  </a:cubicBezTo>
                  <a:cubicBezTo>
                    <a:pt x="4034" y="6238"/>
                    <a:pt x="4191" y="6081"/>
                    <a:pt x="4191" y="5892"/>
                  </a:cubicBezTo>
                  <a:cubicBezTo>
                    <a:pt x="4191" y="5167"/>
                    <a:pt x="3876" y="4537"/>
                    <a:pt x="3435" y="4096"/>
                  </a:cubicBezTo>
                  <a:cubicBezTo>
                    <a:pt x="3593" y="4065"/>
                    <a:pt x="3750" y="4002"/>
                    <a:pt x="3876" y="3876"/>
                  </a:cubicBezTo>
                  <a:cubicBezTo>
                    <a:pt x="4065" y="4033"/>
                    <a:pt x="4317" y="4159"/>
                    <a:pt x="4569" y="4159"/>
                  </a:cubicBezTo>
                  <a:cubicBezTo>
                    <a:pt x="4853" y="4159"/>
                    <a:pt x="5073" y="4033"/>
                    <a:pt x="5294" y="3876"/>
                  </a:cubicBezTo>
                  <a:cubicBezTo>
                    <a:pt x="5483" y="4033"/>
                    <a:pt x="5703" y="4159"/>
                    <a:pt x="5987" y="4159"/>
                  </a:cubicBezTo>
                  <a:cubicBezTo>
                    <a:pt x="6113" y="4159"/>
                    <a:pt x="6239" y="4096"/>
                    <a:pt x="6333" y="4065"/>
                  </a:cubicBezTo>
                  <a:lnTo>
                    <a:pt x="6333" y="5167"/>
                  </a:lnTo>
                  <a:cubicBezTo>
                    <a:pt x="6333" y="5923"/>
                    <a:pt x="5861" y="6554"/>
                    <a:pt x="5199" y="6774"/>
                  </a:cubicBezTo>
                  <a:cubicBezTo>
                    <a:pt x="5042" y="6837"/>
                    <a:pt x="4979" y="6995"/>
                    <a:pt x="4979" y="7089"/>
                  </a:cubicBezTo>
                  <a:lnTo>
                    <a:pt x="4979" y="7562"/>
                  </a:lnTo>
                  <a:lnTo>
                    <a:pt x="2206" y="7562"/>
                  </a:lnTo>
                  <a:lnTo>
                    <a:pt x="2206" y="7089"/>
                  </a:lnTo>
                  <a:cubicBezTo>
                    <a:pt x="2206" y="6932"/>
                    <a:pt x="2143" y="6837"/>
                    <a:pt x="1986" y="6774"/>
                  </a:cubicBezTo>
                  <a:cubicBezTo>
                    <a:pt x="1261" y="6554"/>
                    <a:pt x="820" y="5892"/>
                    <a:pt x="820" y="5167"/>
                  </a:cubicBezTo>
                  <a:lnTo>
                    <a:pt x="820" y="3750"/>
                  </a:lnTo>
                  <a:lnTo>
                    <a:pt x="726" y="3750"/>
                  </a:lnTo>
                  <a:cubicBezTo>
                    <a:pt x="726" y="3151"/>
                    <a:pt x="1198" y="2741"/>
                    <a:pt x="1734" y="2741"/>
                  </a:cubicBezTo>
                  <a:close/>
                  <a:moveTo>
                    <a:pt x="5199" y="8286"/>
                  </a:moveTo>
                  <a:cubicBezTo>
                    <a:pt x="5388" y="8286"/>
                    <a:pt x="5546" y="8444"/>
                    <a:pt x="5546" y="8633"/>
                  </a:cubicBezTo>
                  <a:lnTo>
                    <a:pt x="5546" y="8979"/>
                  </a:lnTo>
                  <a:lnTo>
                    <a:pt x="1387" y="8979"/>
                  </a:lnTo>
                  <a:lnTo>
                    <a:pt x="1387" y="8633"/>
                  </a:lnTo>
                  <a:cubicBezTo>
                    <a:pt x="1387" y="8444"/>
                    <a:pt x="1545" y="8286"/>
                    <a:pt x="1734" y="8286"/>
                  </a:cubicBezTo>
                  <a:close/>
                  <a:moveTo>
                    <a:pt x="3120" y="1"/>
                  </a:moveTo>
                  <a:cubicBezTo>
                    <a:pt x="2647" y="1"/>
                    <a:pt x="2269" y="316"/>
                    <a:pt x="2143" y="757"/>
                  </a:cubicBezTo>
                  <a:cubicBezTo>
                    <a:pt x="2017" y="725"/>
                    <a:pt x="1891" y="694"/>
                    <a:pt x="1734" y="694"/>
                  </a:cubicBezTo>
                  <a:cubicBezTo>
                    <a:pt x="1167" y="694"/>
                    <a:pt x="726" y="1166"/>
                    <a:pt x="726" y="1702"/>
                  </a:cubicBezTo>
                  <a:lnTo>
                    <a:pt x="726" y="2426"/>
                  </a:lnTo>
                  <a:cubicBezTo>
                    <a:pt x="285" y="2678"/>
                    <a:pt x="1" y="3214"/>
                    <a:pt x="1" y="3750"/>
                  </a:cubicBezTo>
                  <a:lnTo>
                    <a:pt x="1" y="5136"/>
                  </a:lnTo>
                  <a:cubicBezTo>
                    <a:pt x="1" y="6081"/>
                    <a:pt x="568" y="6932"/>
                    <a:pt x="1387" y="7341"/>
                  </a:cubicBezTo>
                  <a:lnTo>
                    <a:pt x="1387" y="7656"/>
                  </a:lnTo>
                  <a:cubicBezTo>
                    <a:pt x="1009" y="7814"/>
                    <a:pt x="694" y="8160"/>
                    <a:pt x="694" y="8633"/>
                  </a:cubicBezTo>
                  <a:lnTo>
                    <a:pt x="694" y="9357"/>
                  </a:lnTo>
                  <a:cubicBezTo>
                    <a:pt x="694" y="9546"/>
                    <a:pt x="852" y="9704"/>
                    <a:pt x="1041" y="9704"/>
                  </a:cubicBezTo>
                  <a:lnTo>
                    <a:pt x="5892" y="9704"/>
                  </a:lnTo>
                  <a:cubicBezTo>
                    <a:pt x="6081" y="9704"/>
                    <a:pt x="6239" y="9546"/>
                    <a:pt x="6239" y="9357"/>
                  </a:cubicBezTo>
                  <a:lnTo>
                    <a:pt x="6239" y="8633"/>
                  </a:lnTo>
                  <a:cubicBezTo>
                    <a:pt x="6239" y="8192"/>
                    <a:pt x="5955" y="7814"/>
                    <a:pt x="5514" y="7656"/>
                  </a:cubicBezTo>
                  <a:lnTo>
                    <a:pt x="5514" y="7341"/>
                  </a:lnTo>
                  <a:cubicBezTo>
                    <a:pt x="6365" y="6932"/>
                    <a:pt x="6901" y="6081"/>
                    <a:pt x="6901" y="5136"/>
                  </a:cubicBezTo>
                  <a:lnTo>
                    <a:pt x="6901" y="2363"/>
                  </a:lnTo>
                  <a:cubicBezTo>
                    <a:pt x="6901" y="1796"/>
                    <a:pt x="6428" y="1355"/>
                    <a:pt x="5892" y="1355"/>
                  </a:cubicBezTo>
                  <a:cubicBezTo>
                    <a:pt x="5766" y="1355"/>
                    <a:pt x="5609" y="1387"/>
                    <a:pt x="5483" y="1418"/>
                  </a:cubicBezTo>
                  <a:cubicBezTo>
                    <a:pt x="5357" y="1009"/>
                    <a:pt x="4979" y="694"/>
                    <a:pt x="4506" y="694"/>
                  </a:cubicBezTo>
                  <a:cubicBezTo>
                    <a:pt x="4380" y="694"/>
                    <a:pt x="4223" y="725"/>
                    <a:pt x="4097" y="757"/>
                  </a:cubicBezTo>
                  <a:cubicBezTo>
                    <a:pt x="4002" y="316"/>
                    <a:pt x="3593" y="1"/>
                    <a:pt x="31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8" name="Google Shape;11737;p78">
              <a:extLst>
                <a:ext uri="{FF2B5EF4-FFF2-40B4-BE49-F238E27FC236}">
                  <a16:creationId xmlns:a16="http://schemas.microsoft.com/office/drawing/2014/main" xmlns="" id="{48CD4035-9B84-4BC5-A2C5-7227BD182998}"/>
                </a:ext>
              </a:extLst>
            </p:cNvPr>
            <p:cNvSpPr/>
            <p:nvPr/>
          </p:nvSpPr>
          <p:spPr>
            <a:xfrm>
              <a:off x="5559300" y="1945825"/>
              <a:ext cx="18150" cy="44125"/>
            </a:xfrm>
            <a:custGeom>
              <a:avLst/>
              <a:gdLst/>
              <a:ahLst/>
              <a:cxnLst/>
              <a:rect l="l" t="t" r="r" b="b"/>
              <a:pathLst>
                <a:path w="726" h="176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418"/>
                  </a:lnTo>
                  <a:cubicBezTo>
                    <a:pt x="1" y="1607"/>
                    <a:pt x="158" y="1764"/>
                    <a:pt x="379" y="1764"/>
                  </a:cubicBezTo>
                  <a:cubicBezTo>
                    <a:pt x="568" y="1764"/>
                    <a:pt x="725" y="1607"/>
                    <a:pt x="725" y="1418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9" name="Google Shape;11738;p78">
              <a:extLst>
                <a:ext uri="{FF2B5EF4-FFF2-40B4-BE49-F238E27FC236}">
                  <a16:creationId xmlns:a16="http://schemas.microsoft.com/office/drawing/2014/main" xmlns="" id="{3A37C4D8-F789-4392-A4DF-516A2DCEDE8B}"/>
                </a:ext>
              </a:extLst>
            </p:cNvPr>
            <p:cNvSpPr/>
            <p:nvPr/>
          </p:nvSpPr>
          <p:spPr>
            <a:xfrm>
              <a:off x="5611275" y="1963925"/>
              <a:ext cx="35475" cy="34500"/>
            </a:xfrm>
            <a:custGeom>
              <a:avLst/>
              <a:gdLst/>
              <a:ahLst/>
              <a:cxnLst/>
              <a:rect l="l" t="t" r="r" b="b"/>
              <a:pathLst>
                <a:path w="1419" h="1380" extrusionOk="0">
                  <a:moveTo>
                    <a:pt x="1076" y="1"/>
                  </a:moveTo>
                  <a:cubicBezTo>
                    <a:pt x="985" y="1"/>
                    <a:pt x="899" y="32"/>
                    <a:pt x="851" y="95"/>
                  </a:cubicBezTo>
                  <a:lnTo>
                    <a:pt x="127" y="788"/>
                  </a:lnTo>
                  <a:cubicBezTo>
                    <a:pt x="1" y="914"/>
                    <a:pt x="1" y="1166"/>
                    <a:pt x="127" y="1261"/>
                  </a:cubicBezTo>
                  <a:cubicBezTo>
                    <a:pt x="190" y="1340"/>
                    <a:pt x="284" y="1379"/>
                    <a:pt x="375" y="1379"/>
                  </a:cubicBezTo>
                  <a:cubicBezTo>
                    <a:pt x="466" y="1379"/>
                    <a:pt x="552" y="1340"/>
                    <a:pt x="599" y="1261"/>
                  </a:cubicBezTo>
                  <a:lnTo>
                    <a:pt x="1324" y="568"/>
                  </a:lnTo>
                  <a:cubicBezTo>
                    <a:pt x="1419" y="442"/>
                    <a:pt x="1419" y="221"/>
                    <a:pt x="1324" y="95"/>
                  </a:cubicBezTo>
                  <a:cubicBezTo>
                    <a:pt x="1261" y="32"/>
                    <a:pt x="1167" y="1"/>
                    <a:pt x="10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0" name="Google Shape;11739;p78">
              <a:extLst>
                <a:ext uri="{FF2B5EF4-FFF2-40B4-BE49-F238E27FC236}">
                  <a16:creationId xmlns:a16="http://schemas.microsoft.com/office/drawing/2014/main" xmlns="" id="{4C13CBAC-AF3C-4F9F-B326-852540BD4A03}"/>
                </a:ext>
              </a:extLst>
            </p:cNvPr>
            <p:cNvSpPr/>
            <p:nvPr/>
          </p:nvSpPr>
          <p:spPr>
            <a:xfrm>
              <a:off x="5664050" y="2067900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40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18" y="158"/>
                    <a:pt x="1261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1" name="Google Shape;11740;p78">
              <a:extLst>
                <a:ext uri="{FF2B5EF4-FFF2-40B4-BE49-F238E27FC236}">
                  <a16:creationId xmlns:a16="http://schemas.microsoft.com/office/drawing/2014/main" xmlns="" id="{D7E1C195-DBCC-4CFF-A09A-CBEDC14334D1}"/>
                </a:ext>
              </a:extLst>
            </p:cNvPr>
            <p:cNvSpPr/>
            <p:nvPr/>
          </p:nvSpPr>
          <p:spPr>
            <a:xfrm>
              <a:off x="5421475" y="2067900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78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2" name="Google Shape;11741;p78">
              <a:extLst>
                <a:ext uri="{FF2B5EF4-FFF2-40B4-BE49-F238E27FC236}">
                  <a16:creationId xmlns:a16="http://schemas.microsoft.com/office/drawing/2014/main" xmlns="" id="{37E2E1DB-AB44-4DEA-942E-604511DF1F47}"/>
                </a:ext>
              </a:extLst>
            </p:cNvPr>
            <p:cNvSpPr/>
            <p:nvPr/>
          </p:nvSpPr>
          <p:spPr>
            <a:xfrm>
              <a:off x="5490000" y="1963925"/>
              <a:ext cx="35450" cy="33900"/>
            </a:xfrm>
            <a:custGeom>
              <a:avLst/>
              <a:gdLst/>
              <a:ahLst/>
              <a:cxnLst/>
              <a:rect l="l" t="t" r="r" b="b"/>
              <a:pathLst>
                <a:path w="1418" h="1356" extrusionOk="0">
                  <a:moveTo>
                    <a:pt x="343" y="1"/>
                  </a:moveTo>
                  <a:cubicBezTo>
                    <a:pt x="252" y="1"/>
                    <a:pt x="158" y="32"/>
                    <a:pt x="95" y="95"/>
                  </a:cubicBezTo>
                  <a:cubicBezTo>
                    <a:pt x="0" y="221"/>
                    <a:pt x="0" y="442"/>
                    <a:pt x="95" y="568"/>
                  </a:cubicBezTo>
                  <a:lnTo>
                    <a:pt x="819" y="1261"/>
                  </a:lnTo>
                  <a:cubicBezTo>
                    <a:pt x="866" y="1324"/>
                    <a:pt x="953" y="1356"/>
                    <a:pt x="1044" y="1356"/>
                  </a:cubicBezTo>
                  <a:cubicBezTo>
                    <a:pt x="1134" y="1356"/>
                    <a:pt x="1229" y="1324"/>
                    <a:pt x="1292" y="1261"/>
                  </a:cubicBezTo>
                  <a:cubicBezTo>
                    <a:pt x="1418" y="1166"/>
                    <a:pt x="1418" y="914"/>
                    <a:pt x="1292" y="788"/>
                  </a:cubicBezTo>
                  <a:lnTo>
                    <a:pt x="567" y="95"/>
                  </a:lnTo>
                  <a:cubicBezTo>
                    <a:pt x="520" y="32"/>
                    <a:pt x="433" y="1"/>
                    <a:pt x="3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3" name="Google Shape;11742;p78">
              <a:extLst>
                <a:ext uri="{FF2B5EF4-FFF2-40B4-BE49-F238E27FC236}">
                  <a16:creationId xmlns:a16="http://schemas.microsoft.com/office/drawing/2014/main" xmlns="" id="{2C1E14DD-AA44-4338-B8B4-D99596D3A85F}"/>
                </a:ext>
              </a:extLst>
            </p:cNvPr>
            <p:cNvSpPr/>
            <p:nvPr/>
          </p:nvSpPr>
          <p:spPr>
            <a:xfrm>
              <a:off x="5437225" y="1997650"/>
              <a:ext cx="37825" cy="26325"/>
            </a:xfrm>
            <a:custGeom>
              <a:avLst/>
              <a:gdLst/>
              <a:ahLst/>
              <a:cxnLst/>
              <a:rect l="l" t="t" r="r" b="b"/>
              <a:pathLst>
                <a:path w="1513" h="1053" extrusionOk="0">
                  <a:moveTo>
                    <a:pt x="422" y="0"/>
                  </a:moveTo>
                  <a:cubicBezTo>
                    <a:pt x="285" y="0"/>
                    <a:pt x="140" y="81"/>
                    <a:pt x="95" y="196"/>
                  </a:cubicBezTo>
                  <a:cubicBezTo>
                    <a:pt x="0" y="353"/>
                    <a:pt x="95" y="574"/>
                    <a:pt x="252" y="668"/>
                  </a:cubicBezTo>
                  <a:lnTo>
                    <a:pt x="945" y="1015"/>
                  </a:lnTo>
                  <a:cubicBezTo>
                    <a:pt x="989" y="1041"/>
                    <a:pt x="1039" y="1052"/>
                    <a:pt x="1091" y="1052"/>
                  </a:cubicBezTo>
                  <a:cubicBezTo>
                    <a:pt x="1227" y="1052"/>
                    <a:pt x="1372" y="971"/>
                    <a:pt x="1418" y="857"/>
                  </a:cubicBezTo>
                  <a:cubicBezTo>
                    <a:pt x="1512" y="700"/>
                    <a:pt x="1418" y="479"/>
                    <a:pt x="1260" y="385"/>
                  </a:cubicBezTo>
                  <a:lnTo>
                    <a:pt x="567" y="38"/>
                  </a:lnTo>
                  <a:cubicBezTo>
                    <a:pt x="524" y="12"/>
                    <a:pt x="473" y="0"/>
                    <a:pt x="4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4" name="Google Shape;11743;p78">
              <a:extLst>
                <a:ext uri="{FF2B5EF4-FFF2-40B4-BE49-F238E27FC236}">
                  <a16:creationId xmlns:a16="http://schemas.microsoft.com/office/drawing/2014/main" xmlns="" id="{756777E0-112A-425F-BDB0-1F943F8A6951}"/>
                </a:ext>
              </a:extLst>
            </p:cNvPr>
            <p:cNvSpPr/>
            <p:nvPr/>
          </p:nvSpPr>
          <p:spPr>
            <a:xfrm>
              <a:off x="5645150" y="1998300"/>
              <a:ext cx="37825" cy="26900"/>
            </a:xfrm>
            <a:custGeom>
              <a:avLst/>
              <a:gdLst/>
              <a:ahLst/>
              <a:cxnLst/>
              <a:rect l="l" t="t" r="r" b="b"/>
              <a:pathLst>
                <a:path w="1513" h="1076" extrusionOk="0">
                  <a:moveTo>
                    <a:pt x="1098" y="0"/>
                  </a:moveTo>
                  <a:cubicBezTo>
                    <a:pt x="1046" y="0"/>
                    <a:pt x="994" y="14"/>
                    <a:pt x="946" y="44"/>
                  </a:cubicBezTo>
                  <a:lnTo>
                    <a:pt x="253" y="422"/>
                  </a:lnTo>
                  <a:cubicBezTo>
                    <a:pt x="95" y="485"/>
                    <a:pt x="1" y="674"/>
                    <a:pt x="95" y="894"/>
                  </a:cubicBezTo>
                  <a:cubicBezTo>
                    <a:pt x="142" y="1011"/>
                    <a:pt x="258" y="1076"/>
                    <a:pt x="405" y="1076"/>
                  </a:cubicBezTo>
                  <a:cubicBezTo>
                    <a:pt x="456" y="1076"/>
                    <a:pt x="511" y="1068"/>
                    <a:pt x="568" y="1052"/>
                  </a:cubicBezTo>
                  <a:lnTo>
                    <a:pt x="1261" y="674"/>
                  </a:lnTo>
                  <a:cubicBezTo>
                    <a:pt x="1418" y="611"/>
                    <a:pt x="1513" y="422"/>
                    <a:pt x="1418" y="201"/>
                  </a:cubicBezTo>
                  <a:cubicBezTo>
                    <a:pt x="1331" y="71"/>
                    <a:pt x="1214" y="0"/>
                    <a:pt x="10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95" name="Google Shape;11744;p78">
            <a:extLst>
              <a:ext uri="{FF2B5EF4-FFF2-40B4-BE49-F238E27FC236}">
                <a16:creationId xmlns:a16="http://schemas.microsoft.com/office/drawing/2014/main" xmlns="" id="{8EF0E3C9-415E-47A9-8416-E7FE7EDA2C0A}"/>
              </a:ext>
            </a:extLst>
          </p:cNvPr>
          <p:cNvSpPr/>
          <p:nvPr userDrawn="1"/>
        </p:nvSpPr>
        <p:spPr>
          <a:xfrm>
            <a:off x="7074326" y="3385523"/>
            <a:ext cx="353174" cy="351315"/>
          </a:xfrm>
          <a:custGeom>
            <a:avLst/>
            <a:gdLst/>
            <a:ahLst/>
            <a:cxnLst/>
            <a:rect l="l" t="t" r="r" b="b"/>
            <a:pathLst>
              <a:path w="11973" h="11910" extrusionOk="0">
                <a:moveTo>
                  <a:pt x="11027" y="662"/>
                </a:moveTo>
                <a:lnTo>
                  <a:pt x="11027" y="1387"/>
                </a:lnTo>
                <a:lnTo>
                  <a:pt x="8601" y="1387"/>
                </a:lnTo>
                <a:cubicBezTo>
                  <a:pt x="8412" y="1387"/>
                  <a:pt x="8255" y="1229"/>
                  <a:pt x="8255" y="1040"/>
                </a:cubicBezTo>
                <a:cubicBezTo>
                  <a:pt x="8255" y="820"/>
                  <a:pt x="8412" y="662"/>
                  <a:pt x="8601" y="662"/>
                </a:cubicBezTo>
                <a:close/>
                <a:moveTo>
                  <a:pt x="10366" y="2048"/>
                </a:moveTo>
                <a:lnTo>
                  <a:pt x="10366" y="2773"/>
                </a:lnTo>
                <a:lnTo>
                  <a:pt x="7940" y="2773"/>
                </a:lnTo>
                <a:cubicBezTo>
                  <a:pt x="7926" y="2775"/>
                  <a:pt x="7912" y="2776"/>
                  <a:pt x="7899" y="2776"/>
                </a:cubicBezTo>
                <a:cubicBezTo>
                  <a:pt x="7728" y="2776"/>
                  <a:pt x="7593" y="2599"/>
                  <a:pt x="7593" y="2395"/>
                </a:cubicBezTo>
                <a:cubicBezTo>
                  <a:pt x="7593" y="2206"/>
                  <a:pt x="7751" y="2048"/>
                  <a:pt x="7940" y="2048"/>
                </a:cubicBezTo>
                <a:close/>
                <a:moveTo>
                  <a:pt x="11027" y="3466"/>
                </a:moveTo>
                <a:lnTo>
                  <a:pt x="11027" y="4191"/>
                </a:lnTo>
                <a:lnTo>
                  <a:pt x="8601" y="4191"/>
                </a:lnTo>
                <a:cubicBezTo>
                  <a:pt x="8412" y="4191"/>
                  <a:pt x="8255" y="4033"/>
                  <a:pt x="8255" y="3812"/>
                </a:cubicBezTo>
                <a:cubicBezTo>
                  <a:pt x="8255" y="3623"/>
                  <a:pt x="8412" y="3466"/>
                  <a:pt x="8601" y="3466"/>
                </a:cubicBezTo>
                <a:close/>
                <a:moveTo>
                  <a:pt x="1292" y="4884"/>
                </a:moveTo>
                <a:lnTo>
                  <a:pt x="1292" y="5608"/>
                </a:lnTo>
                <a:lnTo>
                  <a:pt x="568" y="5608"/>
                </a:lnTo>
                <a:lnTo>
                  <a:pt x="568" y="4884"/>
                </a:lnTo>
                <a:close/>
                <a:moveTo>
                  <a:pt x="11027" y="4884"/>
                </a:moveTo>
                <a:lnTo>
                  <a:pt x="11027" y="5608"/>
                </a:lnTo>
                <a:lnTo>
                  <a:pt x="6207" y="5608"/>
                </a:lnTo>
                <a:lnTo>
                  <a:pt x="6207" y="4884"/>
                </a:lnTo>
                <a:close/>
                <a:moveTo>
                  <a:pt x="3718" y="2080"/>
                </a:moveTo>
                <a:cubicBezTo>
                  <a:pt x="4663" y="2080"/>
                  <a:pt x="5482" y="2867"/>
                  <a:pt x="5482" y="3844"/>
                </a:cubicBezTo>
                <a:lnTo>
                  <a:pt x="5482" y="5955"/>
                </a:lnTo>
                <a:cubicBezTo>
                  <a:pt x="5482" y="6144"/>
                  <a:pt x="5325" y="6301"/>
                  <a:pt x="5136" y="6301"/>
                </a:cubicBezTo>
                <a:lnTo>
                  <a:pt x="2300" y="6301"/>
                </a:lnTo>
                <a:cubicBezTo>
                  <a:pt x="2111" y="6301"/>
                  <a:pt x="1954" y="6144"/>
                  <a:pt x="1954" y="5955"/>
                </a:cubicBezTo>
                <a:lnTo>
                  <a:pt x="1954" y="3844"/>
                </a:lnTo>
                <a:cubicBezTo>
                  <a:pt x="1954" y="2899"/>
                  <a:pt x="2742" y="2080"/>
                  <a:pt x="3718" y="2080"/>
                </a:cubicBezTo>
                <a:close/>
                <a:moveTo>
                  <a:pt x="11027" y="6301"/>
                </a:moveTo>
                <a:lnTo>
                  <a:pt x="11027" y="7688"/>
                </a:lnTo>
                <a:lnTo>
                  <a:pt x="7593" y="7688"/>
                </a:lnTo>
                <a:lnTo>
                  <a:pt x="7593" y="6301"/>
                </a:lnTo>
                <a:lnTo>
                  <a:pt x="8948" y="6301"/>
                </a:lnTo>
                <a:lnTo>
                  <a:pt x="8948" y="6648"/>
                </a:lnTo>
                <a:cubicBezTo>
                  <a:pt x="8948" y="6868"/>
                  <a:pt x="9106" y="7026"/>
                  <a:pt x="9326" y="7026"/>
                </a:cubicBezTo>
                <a:cubicBezTo>
                  <a:pt x="9515" y="7026"/>
                  <a:pt x="9673" y="6868"/>
                  <a:pt x="9673" y="6648"/>
                </a:cubicBezTo>
                <a:lnTo>
                  <a:pt x="9673" y="6301"/>
                </a:lnTo>
                <a:close/>
                <a:moveTo>
                  <a:pt x="4443" y="8349"/>
                </a:moveTo>
                <a:cubicBezTo>
                  <a:pt x="4852" y="8349"/>
                  <a:pt x="5293" y="8633"/>
                  <a:pt x="5419" y="9074"/>
                </a:cubicBezTo>
                <a:lnTo>
                  <a:pt x="2080" y="9074"/>
                </a:lnTo>
                <a:cubicBezTo>
                  <a:pt x="2237" y="8664"/>
                  <a:pt x="2616" y="8349"/>
                  <a:pt x="3057" y="8349"/>
                </a:cubicBezTo>
                <a:close/>
                <a:moveTo>
                  <a:pt x="11027" y="8349"/>
                </a:moveTo>
                <a:lnTo>
                  <a:pt x="11027" y="9735"/>
                </a:lnTo>
                <a:lnTo>
                  <a:pt x="7593" y="9735"/>
                </a:lnTo>
                <a:lnTo>
                  <a:pt x="7593" y="8349"/>
                </a:lnTo>
                <a:lnTo>
                  <a:pt x="8948" y="8349"/>
                </a:lnTo>
                <a:lnTo>
                  <a:pt x="8948" y="8696"/>
                </a:lnTo>
                <a:cubicBezTo>
                  <a:pt x="8948" y="8916"/>
                  <a:pt x="9106" y="9074"/>
                  <a:pt x="9326" y="9074"/>
                </a:cubicBezTo>
                <a:cubicBezTo>
                  <a:pt x="9515" y="9074"/>
                  <a:pt x="9673" y="8916"/>
                  <a:pt x="9673" y="8696"/>
                </a:cubicBezTo>
                <a:lnTo>
                  <a:pt x="9673" y="8349"/>
                </a:lnTo>
                <a:close/>
                <a:moveTo>
                  <a:pt x="8633" y="0"/>
                </a:moveTo>
                <a:cubicBezTo>
                  <a:pt x="8066" y="0"/>
                  <a:pt x="7625" y="473"/>
                  <a:pt x="7625" y="1040"/>
                </a:cubicBezTo>
                <a:cubicBezTo>
                  <a:pt x="7625" y="1135"/>
                  <a:pt x="7656" y="1292"/>
                  <a:pt x="7688" y="1418"/>
                </a:cubicBezTo>
                <a:cubicBezTo>
                  <a:pt x="7278" y="1544"/>
                  <a:pt x="6963" y="1922"/>
                  <a:pt x="6963" y="2395"/>
                </a:cubicBezTo>
                <a:cubicBezTo>
                  <a:pt x="6963" y="2678"/>
                  <a:pt x="7058" y="2962"/>
                  <a:pt x="7278" y="3151"/>
                </a:cubicBezTo>
                <a:cubicBezTo>
                  <a:pt x="7373" y="3308"/>
                  <a:pt x="7530" y="3403"/>
                  <a:pt x="7751" y="3434"/>
                </a:cubicBezTo>
                <a:cubicBezTo>
                  <a:pt x="7688" y="3560"/>
                  <a:pt x="7656" y="3655"/>
                  <a:pt x="7656" y="3812"/>
                </a:cubicBezTo>
                <a:cubicBezTo>
                  <a:pt x="7656" y="3939"/>
                  <a:pt x="7688" y="4065"/>
                  <a:pt x="7751" y="4191"/>
                </a:cubicBezTo>
                <a:lnTo>
                  <a:pt x="6270" y="4191"/>
                </a:lnTo>
                <a:lnTo>
                  <a:pt x="6270" y="3812"/>
                </a:lnTo>
                <a:cubicBezTo>
                  <a:pt x="6270" y="2489"/>
                  <a:pt x="5167" y="1387"/>
                  <a:pt x="3844" y="1387"/>
                </a:cubicBezTo>
                <a:cubicBezTo>
                  <a:pt x="2490" y="1387"/>
                  <a:pt x="1387" y="2489"/>
                  <a:pt x="1387" y="3812"/>
                </a:cubicBezTo>
                <a:lnTo>
                  <a:pt x="1387" y="4191"/>
                </a:lnTo>
                <a:lnTo>
                  <a:pt x="379" y="4191"/>
                </a:lnTo>
                <a:cubicBezTo>
                  <a:pt x="158" y="4191"/>
                  <a:pt x="1" y="4348"/>
                  <a:pt x="1" y="4537"/>
                </a:cubicBezTo>
                <a:lnTo>
                  <a:pt x="1" y="11500"/>
                </a:lnTo>
                <a:cubicBezTo>
                  <a:pt x="1" y="11689"/>
                  <a:pt x="158" y="11846"/>
                  <a:pt x="379" y="11846"/>
                </a:cubicBezTo>
                <a:cubicBezTo>
                  <a:pt x="568" y="11846"/>
                  <a:pt x="725" y="11689"/>
                  <a:pt x="725" y="11500"/>
                </a:cubicBezTo>
                <a:lnTo>
                  <a:pt x="725" y="6301"/>
                </a:lnTo>
                <a:lnTo>
                  <a:pt x="1481" y="6301"/>
                </a:lnTo>
                <a:cubicBezTo>
                  <a:pt x="1639" y="6711"/>
                  <a:pt x="1985" y="7026"/>
                  <a:pt x="2458" y="7026"/>
                </a:cubicBezTo>
                <a:lnTo>
                  <a:pt x="3529" y="7026"/>
                </a:lnTo>
                <a:lnTo>
                  <a:pt x="3529" y="7719"/>
                </a:lnTo>
                <a:lnTo>
                  <a:pt x="3151" y="7719"/>
                </a:lnTo>
                <a:cubicBezTo>
                  <a:pt x="2237" y="7719"/>
                  <a:pt x="1387" y="8507"/>
                  <a:pt x="1387" y="9452"/>
                </a:cubicBezTo>
                <a:cubicBezTo>
                  <a:pt x="1387" y="9641"/>
                  <a:pt x="1544" y="9798"/>
                  <a:pt x="1733" y="9798"/>
                </a:cubicBezTo>
                <a:lnTo>
                  <a:pt x="3529" y="9798"/>
                </a:lnTo>
                <a:lnTo>
                  <a:pt x="3529" y="10523"/>
                </a:lnTo>
                <a:lnTo>
                  <a:pt x="2458" y="10523"/>
                </a:lnTo>
                <a:cubicBezTo>
                  <a:pt x="1859" y="10523"/>
                  <a:pt x="1418" y="10996"/>
                  <a:pt x="1418" y="11531"/>
                </a:cubicBezTo>
                <a:cubicBezTo>
                  <a:pt x="1418" y="11752"/>
                  <a:pt x="1576" y="11909"/>
                  <a:pt x="1796" y="11909"/>
                </a:cubicBezTo>
                <a:cubicBezTo>
                  <a:pt x="1985" y="11909"/>
                  <a:pt x="2143" y="11752"/>
                  <a:pt x="2143" y="11531"/>
                </a:cubicBezTo>
                <a:cubicBezTo>
                  <a:pt x="2143" y="11342"/>
                  <a:pt x="2300" y="11185"/>
                  <a:pt x="2490" y="11185"/>
                </a:cubicBezTo>
                <a:lnTo>
                  <a:pt x="3561" y="11185"/>
                </a:lnTo>
                <a:lnTo>
                  <a:pt x="3561" y="11531"/>
                </a:lnTo>
                <a:cubicBezTo>
                  <a:pt x="3561" y="11752"/>
                  <a:pt x="3718" y="11909"/>
                  <a:pt x="3907" y="11909"/>
                </a:cubicBezTo>
                <a:cubicBezTo>
                  <a:pt x="4096" y="11909"/>
                  <a:pt x="4254" y="11752"/>
                  <a:pt x="4254" y="11531"/>
                </a:cubicBezTo>
                <a:lnTo>
                  <a:pt x="4254" y="11185"/>
                </a:lnTo>
                <a:lnTo>
                  <a:pt x="5325" y="11185"/>
                </a:lnTo>
                <a:cubicBezTo>
                  <a:pt x="5514" y="11185"/>
                  <a:pt x="5672" y="11342"/>
                  <a:pt x="5672" y="11531"/>
                </a:cubicBezTo>
                <a:cubicBezTo>
                  <a:pt x="5672" y="11752"/>
                  <a:pt x="5829" y="11909"/>
                  <a:pt x="6050" y="11909"/>
                </a:cubicBezTo>
                <a:cubicBezTo>
                  <a:pt x="6239" y="11909"/>
                  <a:pt x="6396" y="11752"/>
                  <a:pt x="6396" y="11531"/>
                </a:cubicBezTo>
                <a:cubicBezTo>
                  <a:pt x="6396" y="10964"/>
                  <a:pt x="5924" y="10523"/>
                  <a:pt x="5356" y="10523"/>
                </a:cubicBezTo>
                <a:lnTo>
                  <a:pt x="4317" y="10523"/>
                </a:lnTo>
                <a:lnTo>
                  <a:pt x="4317" y="9798"/>
                </a:lnTo>
                <a:lnTo>
                  <a:pt x="6081" y="9798"/>
                </a:lnTo>
                <a:cubicBezTo>
                  <a:pt x="6270" y="9798"/>
                  <a:pt x="6428" y="9641"/>
                  <a:pt x="6428" y="9452"/>
                </a:cubicBezTo>
                <a:cubicBezTo>
                  <a:pt x="6428" y="8507"/>
                  <a:pt x="5640" y="7719"/>
                  <a:pt x="4663" y="7719"/>
                </a:cubicBezTo>
                <a:lnTo>
                  <a:pt x="4317" y="7719"/>
                </a:lnTo>
                <a:lnTo>
                  <a:pt x="4317" y="7026"/>
                </a:lnTo>
                <a:lnTo>
                  <a:pt x="5356" y="7026"/>
                </a:lnTo>
                <a:cubicBezTo>
                  <a:pt x="5798" y="7026"/>
                  <a:pt x="6207" y="6742"/>
                  <a:pt x="6365" y="6301"/>
                </a:cubicBezTo>
                <a:lnTo>
                  <a:pt x="7089" y="6301"/>
                </a:lnTo>
                <a:lnTo>
                  <a:pt x="7089" y="11500"/>
                </a:lnTo>
                <a:cubicBezTo>
                  <a:pt x="7089" y="11689"/>
                  <a:pt x="7247" y="11846"/>
                  <a:pt x="7467" y="11846"/>
                </a:cubicBezTo>
                <a:cubicBezTo>
                  <a:pt x="7656" y="11846"/>
                  <a:pt x="7814" y="11689"/>
                  <a:pt x="7814" y="11500"/>
                </a:cubicBezTo>
                <a:lnTo>
                  <a:pt x="7814" y="10492"/>
                </a:lnTo>
                <a:lnTo>
                  <a:pt x="11279" y="10492"/>
                </a:lnTo>
                <a:lnTo>
                  <a:pt x="11279" y="11500"/>
                </a:lnTo>
                <a:cubicBezTo>
                  <a:pt x="11279" y="11689"/>
                  <a:pt x="11437" y="11846"/>
                  <a:pt x="11626" y="11846"/>
                </a:cubicBezTo>
                <a:cubicBezTo>
                  <a:pt x="11815" y="11846"/>
                  <a:pt x="11972" y="11689"/>
                  <a:pt x="11972" y="11500"/>
                </a:cubicBezTo>
                <a:lnTo>
                  <a:pt x="11972" y="3151"/>
                </a:lnTo>
                <a:cubicBezTo>
                  <a:pt x="11972" y="2962"/>
                  <a:pt x="11815" y="2804"/>
                  <a:pt x="11626" y="2804"/>
                </a:cubicBezTo>
                <a:lnTo>
                  <a:pt x="11279" y="2804"/>
                </a:lnTo>
                <a:lnTo>
                  <a:pt x="11279" y="2080"/>
                </a:lnTo>
                <a:lnTo>
                  <a:pt x="11626" y="2080"/>
                </a:lnTo>
                <a:cubicBezTo>
                  <a:pt x="11815" y="2080"/>
                  <a:pt x="11972" y="1922"/>
                  <a:pt x="11972" y="1733"/>
                </a:cubicBezTo>
                <a:lnTo>
                  <a:pt x="11972" y="347"/>
                </a:lnTo>
                <a:cubicBezTo>
                  <a:pt x="11752" y="158"/>
                  <a:pt x="11594" y="0"/>
                  <a:pt x="1140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96" name="Google Shape;11745;p78">
            <a:extLst>
              <a:ext uri="{FF2B5EF4-FFF2-40B4-BE49-F238E27FC236}">
                <a16:creationId xmlns:a16="http://schemas.microsoft.com/office/drawing/2014/main" xmlns="" id="{99F27F11-D426-44DF-A959-7C6421D83D76}"/>
              </a:ext>
            </a:extLst>
          </p:cNvPr>
          <p:cNvGrpSpPr/>
          <p:nvPr userDrawn="1"/>
        </p:nvGrpSpPr>
        <p:grpSpPr>
          <a:xfrm>
            <a:off x="7075869" y="3898073"/>
            <a:ext cx="350371" cy="224918"/>
            <a:chOff x="5411225" y="2726350"/>
            <a:chExt cx="296950" cy="190625"/>
          </a:xfrm>
        </p:grpSpPr>
        <p:sp>
          <p:nvSpPr>
            <p:cNvPr id="597" name="Google Shape;11746;p78">
              <a:extLst>
                <a:ext uri="{FF2B5EF4-FFF2-40B4-BE49-F238E27FC236}">
                  <a16:creationId xmlns:a16="http://schemas.microsoft.com/office/drawing/2014/main" xmlns="" id="{5C82136F-E26C-409D-A0A9-82BBDD31B769}"/>
                </a:ext>
              </a:extLst>
            </p:cNvPr>
            <p:cNvSpPr/>
            <p:nvPr/>
          </p:nvSpPr>
          <p:spPr>
            <a:xfrm>
              <a:off x="5534100" y="2794875"/>
              <a:ext cx="52000" cy="51225"/>
            </a:xfrm>
            <a:custGeom>
              <a:avLst/>
              <a:gdLst/>
              <a:ahLst/>
              <a:cxnLst/>
              <a:rect l="l" t="t" r="r" b="b"/>
              <a:pathLst>
                <a:path w="2080" h="2049" extrusionOk="0">
                  <a:moveTo>
                    <a:pt x="1009" y="662"/>
                  </a:moveTo>
                  <a:cubicBezTo>
                    <a:pt x="1229" y="662"/>
                    <a:pt x="1387" y="851"/>
                    <a:pt x="1387" y="1040"/>
                  </a:cubicBezTo>
                  <a:cubicBezTo>
                    <a:pt x="1387" y="1229"/>
                    <a:pt x="1229" y="1387"/>
                    <a:pt x="1009" y="1387"/>
                  </a:cubicBezTo>
                  <a:cubicBezTo>
                    <a:pt x="819" y="1387"/>
                    <a:pt x="662" y="1229"/>
                    <a:pt x="662" y="1040"/>
                  </a:cubicBezTo>
                  <a:cubicBezTo>
                    <a:pt x="662" y="851"/>
                    <a:pt x="819" y="662"/>
                    <a:pt x="1009" y="662"/>
                  </a:cubicBezTo>
                  <a:close/>
                  <a:moveTo>
                    <a:pt x="1009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39"/>
                    <a:pt x="473" y="2048"/>
                    <a:pt x="1009" y="2048"/>
                  </a:cubicBezTo>
                  <a:cubicBezTo>
                    <a:pt x="1607" y="2048"/>
                    <a:pt x="2048" y="1576"/>
                    <a:pt x="2048" y="1040"/>
                  </a:cubicBezTo>
                  <a:cubicBezTo>
                    <a:pt x="2080" y="473"/>
                    <a:pt x="1607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98" name="Google Shape;11747;p78">
              <a:extLst>
                <a:ext uri="{FF2B5EF4-FFF2-40B4-BE49-F238E27FC236}">
                  <a16:creationId xmlns:a16="http://schemas.microsoft.com/office/drawing/2014/main" xmlns="" id="{0609126B-E0C3-40C9-9C78-5F8D5C31FDC6}"/>
                </a:ext>
              </a:extLst>
            </p:cNvPr>
            <p:cNvSpPr/>
            <p:nvPr/>
          </p:nvSpPr>
          <p:spPr>
            <a:xfrm>
              <a:off x="5411225" y="2726350"/>
              <a:ext cx="296950" cy="190625"/>
            </a:xfrm>
            <a:custGeom>
              <a:avLst/>
              <a:gdLst/>
              <a:ahLst/>
              <a:cxnLst/>
              <a:rect l="l" t="t" r="r" b="b"/>
              <a:pathLst>
                <a:path w="11878" h="7625" extrusionOk="0">
                  <a:moveTo>
                    <a:pt x="5924" y="662"/>
                  </a:moveTo>
                  <a:cubicBezTo>
                    <a:pt x="7404" y="662"/>
                    <a:pt x="8759" y="1576"/>
                    <a:pt x="9641" y="2332"/>
                  </a:cubicBezTo>
                  <a:cubicBezTo>
                    <a:pt x="9736" y="2395"/>
                    <a:pt x="9830" y="2489"/>
                    <a:pt x="9925" y="2584"/>
                  </a:cubicBezTo>
                  <a:cubicBezTo>
                    <a:pt x="8696" y="2080"/>
                    <a:pt x="7278" y="1733"/>
                    <a:pt x="5924" y="1733"/>
                  </a:cubicBezTo>
                  <a:cubicBezTo>
                    <a:pt x="4569" y="1733"/>
                    <a:pt x="3183" y="2080"/>
                    <a:pt x="1954" y="2584"/>
                  </a:cubicBezTo>
                  <a:cubicBezTo>
                    <a:pt x="2048" y="2521"/>
                    <a:pt x="2111" y="2458"/>
                    <a:pt x="2206" y="2395"/>
                  </a:cubicBezTo>
                  <a:cubicBezTo>
                    <a:pt x="3151" y="1544"/>
                    <a:pt x="4474" y="662"/>
                    <a:pt x="5924" y="662"/>
                  </a:cubicBezTo>
                  <a:close/>
                  <a:moveTo>
                    <a:pt x="5924" y="2426"/>
                  </a:moveTo>
                  <a:cubicBezTo>
                    <a:pt x="6333" y="2426"/>
                    <a:pt x="6711" y="2489"/>
                    <a:pt x="7089" y="2521"/>
                  </a:cubicBezTo>
                  <a:cubicBezTo>
                    <a:pt x="7467" y="2836"/>
                    <a:pt x="7656" y="3308"/>
                    <a:pt x="7656" y="3813"/>
                  </a:cubicBezTo>
                  <a:cubicBezTo>
                    <a:pt x="7656" y="4758"/>
                    <a:pt x="6869" y="5545"/>
                    <a:pt x="5924" y="5545"/>
                  </a:cubicBezTo>
                  <a:cubicBezTo>
                    <a:pt x="4978" y="5545"/>
                    <a:pt x="4191" y="4758"/>
                    <a:pt x="4191" y="3813"/>
                  </a:cubicBezTo>
                  <a:cubicBezTo>
                    <a:pt x="4191" y="3308"/>
                    <a:pt x="4411" y="2836"/>
                    <a:pt x="4789" y="2521"/>
                  </a:cubicBezTo>
                  <a:cubicBezTo>
                    <a:pt x="5136" y="2489"/>
                    <a:pt x="5545" y="2426"/>
                    <a:pt x="5924" y="2426"/>
                  </a:cubicBezTo>
                  <a:close/>
                  <a:moveTo>
                    <a:pt x="3781" y="2710"/>
                  </a:moveTo>
                  <a:lnTo>
                    <a:pt x="3781" y="2710"/>
                  </a:lnTo>
                  <a:cubicBezTo>
                    <a:pt x="3624" y="3056"/>
                    <a:pt x="3498" y="3434"/>
                    <a:pt x="3498" y="3813"/>
                  </a:cubicBezTo>
                  <a:cubicBezTo>
                    <a:pt x="3498" y="5167"/>
                    <a:pt x="4600" y="6270"/>
                    <a:pt x="5924" y="6270"/>
                  </a:cubicBezTo>
                  <a:cubicBezTo>
                    <a:pt x="7278" y="6270"/>
                    <a:pt x="8381" y="5167"/>
                    <a:pt x="8381" y="3813"/>
                  </a:cubicBezTo>
                  <a:cubicBezTo>
                    <a:pt x="8381" y="3434"/>
                    <a:pt x="8286" y="3056"/>
                    <a:pt x="8097" y="2710"/>
                  </a:cubicBezTo>
                  <a:lnTo>
                    <a:pt x="8097" y="2710"/>
                  </a:lnTo>
                  <a:cubicBezTo>
                    <a:pt x="9137" y="2993"/>
                    <a:pt x="10145" y="3434"/>
                    <a:pt x="11027" y="3907"/>
                  </a:cubicBezTo>
                  <a:cubicBezTo>
                    <a:pt x="10744" y="4222"/>
                    <a:pt x="10240" y="4789"/>
                    <a:pt x="9547" y="5356"/>
                  </a:cubicBezTo>
                  <a:cubicBezTo>
                    <a:pt x="8601" y="6144"/>
                    <a:pt x="7310" y="6932"/>
                    <a:pt x="5924" y="6932"/>
                  </a:cubicBezTo>
                  <a:cubicBezTo>
                    <a:pt x="4474" y="6932"/>
                    <a:pt x="3088" y="6018"/>
                    <a:pt x="2237" y="5262"/>
                  </a:cubicBezTo>
                  <a:cubicBezTo>
                    <a:pt x="1607" y="4726"/>
                    <a:pt x="1135" y="4222"/>
                    <a:pt x="851" y="3907"/>
                  </a:cubicBezTo>
                  <a:cubicBezTo>
                    <a:pt x="1733" y="3371"/>
                    <a:pt x="2710" y="2962"/>
                    <a:pt x="3781" y="2710"/>
                  </a:cubicBezTo>
                  <a:close/>
                  <a:moveTo>
                    <a:pt x="5924" y="0"/>
                  </a:moveTo>
                  <a:cubicBezTo>
                    <a:pt x="4411" y="0"/>
                    <a:pt x="2931" y="820"/>
                    <a:pt x="1765" y="1796"/>
                  </a:cubicBezTo>
                  <a:cubicBezTo>
                    <a:pt x="725" y="2678"/>
                    <a:pt x="95" y="3592"/>
                    <a:pt x="64" y="3624"/>
                  </a:cubicBezTo>
                  <a:cubicBezTo>
                    <a:pt x="1" y="3750"/>
                    <a:pt x="1" y="3907"/>
                    <a:pt x="64" y="4002"/>
                  </a:cubicBezTo>
                  <a:cubicBezTo>
                    <a:pt x="95" y="4065"/>
                    <a:pt x="725" y="4915"/>
                    <a:pt x="1765" y="5829"/>
                  </a:cubicBezTo>
                  <a:cubicBezTo>
                    <a:pt x="2931" y="6805"/>
                    <a:pt x="4348" y="7625"/>
                    <a:pt x="5924" y="7625"/>
                  </a:cubicBezTo>
                  <a:cubicBezTo>
                    <a:pt x="7436" y="7625"/>
                    <a:pt x="8759" y="6900"/>
                    <a:pt x="9925" y="5955"/>
                  </a:cubicBezTo>
                  <a:cubicBezTo>
                    <a:pt x="10712" y="5325"/>
                    <a:pt x="11374" y="4600"/>
                    <a:pt x="11815" y="4002"/>
                  </a:cubicBezTo>
                  <a:cubicBezTo>
                    <a:pt x="11878" y="3907"/>
                    <a:pt x="11878" y="3750"/>
                    <a:pt x="11815" y="3624"/>
                  </a:cubicBezTo>
                  <a:cubicBezTo>
                    <a:pt x="11752" y="3592"/>
                    <a:pt x="11122" y="2710"/>
                    <a:pt x="10114" y="1796"/>
                  </a:cubicBezTo>
                  <a:cubicBezTo>
                    <a:pt x="8916" y="820"/>
                    <a:pt x="7499" y="0"/>
                    <a:pt x="592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99" name="Google Shape;11748;p78">
            <a:extLst>
              <a:ext uri="{FF2B5EF4-FFF2-40B4-BE49-F238E27FC236}">
                <a16:creationId xmlns:a16="http://schemas.microsoft.com/office/drawing/2014/main" xmlns="" id="{05BCADCC-0E86-409E-AB35-5E2C15D0F44E}"/>
              </a:ext>
            </a:extLst>
          </p:cNvPr>
          <p:cNvGrpSpPr/>
          <p:nvPr userDrawn="1"/>
        </p:nvGrpSpPr>
        <p:grpSpPr>
          <a:xfrm>
            <a:off x="6185904" y="4287346"/>
            <a:ext cx="351286" cy="326390"/>
            <a:chOff x="6524150" y="1938725"/>
            <a:chExt cx="297725" cy="276625"/>
          </a:xfrm>
        </p:grpSpPr>
        <p:sp>
          <p:nvSpPr>
            <p:cNvPr id="600" name="Google Shape;11749;p78">
              <a:extLst>
                <a:ext uri="{FF2B5EF4-FFF2-40B4-BE49-F238E27FC236}">
                  <a16:creationId xmlns:a16="http://schemas.microsoft.com/office/drawing/2014/main" xmlns="" id="{C316DDD6-7E40-46BE-AAAD-5A35A657D5B5}"/>
                </a:ext>
              </a:extLst>
            </p:cNvPr>
            <p:cNvSpPr/>
            <p:nvPr/>
          </p:nvSpPr>
          <p:spPr>
            <a:xfrm>
              <a:off x="6524150" y="2025375"/>
              <a:ext cx="297725" cy="189975"/>
            </a:xfrm>
            <a:custGeom>
              <a:avLst/>
              <a:gdLst/>
              <a:ahLst/>
              <a:cxnLst/>
              <a:rect l="l" t="t" r="r" b="b"/>
              <a:pathLst>
                <a:path w="11909" h="7599" extrusionOk="0">
                  <a:moveTo>
                    <a:pt x="9767" y="2079"/>
                  </a:moveTo>
                  <a:lnTo>
                    <a:pt x="9767" y="5198"/>
                  </a:lnTo>
                  <a:cubicBezTo>
                    <a:pt x="9735" y="5041"/>
                    <a:pt x="9672" y="4915"/>
                    <a:pt x="9546" y="4789"/>
                  </a:cubicBezTo>
                  <a:lnTo>
                    <a:pt x="7813" y="3056"/>
                  </a:lnTo>
                  <a:cubicBezTo>
                    <a:pt x="7624" y="2867"/>
                    <a:pt x="7341" y="2741"/>
                    <a:pt x="7057" y="2741"/>
                  </a:cubicBezTo>
                  <a:lnTo>
                    <a:pt x="6018" y="2741"/>
                  </a:lnTo>
                  <a:cubicBezTo>
                    <a:pt x="5923" y="2741"/>
                    <a:pt x="5797" y="2836"/>
                    <a:pt x="5734" y="2930"/>
                  </a:cubicBezTo>
                  <a:lnTo>
                    <a:pt x="5482" y="3403"/>
                  </a:lnTo>
                  <a:cubicBezTo>
                    <a:pt x="5293" y="3812"/>
                    <a:pt x="4883" y="4001"/>
                    <a:pt x="4505" y="4001"/>
                  </a:cubicBezTo>
                  <a:lnTo>
                    <a:pt x="5356" y="2269"/>
                  </a:lnTo>
                  <a:cubicBezTo>
                    <a:pt x="5419" y="2143"/>
                    <a:pt x="5576" y="2079"/>
                    <a:pt x="5671" y="2079"/>
                  </a:cubicBezTo>
                  <a:close/>
                  <a:moveTo>
                    <a:pt x="1418" y="2079"/>
                  </a:moveTo>
                  <a:lnTo>
                    <a:pt x="1418" y="5545"/>
                  </a:lnTo>
                  <a:lnTo>
                    <a:pt x="725" y="5545"/>
                  </a:lnTo>
                  <a:lnTo>
                    <a:pt x="725" y="2079"/>
                  </a:lnTo>
                  <a:close/>
                  <a:moveTo>
                    <a:pt x="11153" y="2079"/>
                  </a:moveTo>
                  <a:lnTo>
                    <a:pt x="11153" y="5545"/>
                  </a:lnTo>
                  <a:lnTo>
                    <a:pt x="10460" y="5545"/>
                  </a:lnTo>
                  <a:lnTo>
                    <a:pt x="10460" y="2079"/>
                  </a:lnTo>
                  <a:close/>
                  <a:moveTo>
                    <a:pt x="6931" y="630"/>
                  </a:moveTo>
                  <a:cubicBezTo>
                    <a:pt x="6774" y="1008"/>
                    <a:pt x="6427" y="1323"/>
                    <a:pt x="5955" y="1323"/>
                  </a:cubicBezTo>
                  <a:lnTo>
                    <a:pt x="5671" y="1323"/>
                  </a:lnTo>
                  <a:cubicBezTo>
                    <a:pt x="5293" y="1323"/>
                    <a:pt x="4946" y="1575"/>
                    <a:pt x="4726" y="1922"/>
                  </a:cubicBezTo>
                  <a:lnTo>
                    <a:pt x="3655" y="4064"/>
                  </a:lnTo>
                  <a:cubicBezTo>
                    <a:pt x="3623" y="4127"/>
                    <a:pt x="3623" y="4253"/>
                    <a:pt x="3655" y="4316"/>
                  </a:cubicBezTo>
                  <a:cubicBezTo>
                    <a:pt x="3718" y="4411"/>
                    <a:pt x="3781" y="4474"/>
                    <a:pt x="3875" y="4537"/>
                  </a:cubicBezTo>
                  <a:cubicBezTo>
                    <a:pt x="4088" y="4627"/>
                    <a:pt x="4310" y="4670"/>
                    <a:pt x="4532" y="4670"/>
                  </a:cubicBezTo>
                  <a:cubicBezTo>
                    <a:pt x="5165" y="4670"/>
                    <a:pt x="5785" y="4316"/>
                    <a:pt x="6112" y="3686"/>
                  </a:cubicBezTo>
                  <a:lnTo>
                    <a:pt x="6238" y="3434"/>
                  </a:lnTo>
                  <a:lnTo>
                    <a:pt x="7026" y="3434"/>
                  </a:lnTo>
                  <a:cubicBezTo>
                    <a:pt x="7089" y="3434"/>
                    <a:pt x="7215" y="3466"/>
                    <a:pt x="7246" y="3529"/>
                  </a:cubicBezTo>
                  <a:lnTo>
                    <a:pt x="8979" y="5261"/>
                  </a:lnTo>
                  <a:cubicBezTo>
                    <a:pt x="9137" y="5419"/>
                    <a:pt x="9137" y="5545"/>
                    <a:pt x="9105" y="5640"/>
                  </a:cubicBezTo>
                  <a:cubicBezTo>
                    <a:pt x="9105" y="5671"/>
                    <a:pt x="9042" y="5829"/>
                    <a:pt x="8885" y="5860"/>
                  </a:cubicBezTo>
                  <a:lnTo>
                    <a:pt x="5576" y="6805"/>
                  </a:lnTo>
                  <a:cubicBezTo>
                    <a:pt x="5543" y="6814"/>
                    <a:pt x="5507" y="6818"/>
                    <a:pt x="5470" y="6818"/>
                  </a:cubicBezTo>
                  <a:cubicBezTo>
                    <a:pt x="5371" y="6818"/>
                    <a:pt x="5268" y="6788"/>
                    <a:pt x="5198" y="6742"/>
                  </a:cubicBezTo>
                  <a:lnTo>
                    <a:pt x="4096" y="5640"/>
                  </a:lnTo>
                  <a:cubicBezTo>
                    <a:pt x="4033" y="5545"/>
                    <a:pt x="3938" y="5514"/>
                    <a:pt x="3875" y="5514"/>
                  </a:cubicBezTo>
                  <a:lnTo>
                    <a:pt x="2111" y="5514"/>
                  </a:lnTo>
                  <a:lnTo>
                    <a:pt x="2111" y="2048"/>
                  </a:lnTo>
                  <a:lnTo>
                    <a:pt x="2741" y="2048"/>
                  </a:lnTo>
                  <a:cubicBezTo>
                    <a:pt x="3119" y="2048"/>
                    <a:pt x="3466" y="1796"/>
                    <a:pt x="3686" y="1449"/>
                  </a:cubicBezTo>
                  <a:lnTo>
                    <a:pt x="4001" y="819"/>
                  </a:lnTo>
                  <a:cubicBezTo>
                    <a:pt x="4064" y="693"/>
                    <a:pt x="4190" y="630"/>
                    <a:pt x="4316" y="630"/>
                  </a:cubicBezTo>
                  <a:close/>
                  <a:moveTo>
                    <a:pt x="4316" y="0"/>
                  </a:moveTo>
                  <a:cubicBezTo>
                    <a:pt x="3907" y="0"/>
                    <a:pt x="3560" y="221"/>
                    <a:pt x="3371" y="599"/>
                  </a:cubicBezTo>
                  <a:lnTo>
                    <a:pt x="3056" y="1229"/>
                  </a:lnTo>
                  <a:cubicBezTo>
                    <a:pt x="2962" y="1323"/>
                    <a:pt x="2836" y="1418"/>
                    <a:pt x="2741" y="1418"/>
                  </a:cubicBezTo>
                  <a:lnTo>
                    <a:pt x="378" y="1418"/>
                  </a:lnTo>
                  <a:cubicBezTo>
                    <a:pt x="158" y="1418"/>
                    <a:pt x="0" y="1575"/>
                    <a:pt x="0" y="1764"/>
                  </a:cubicBezTo>
                  <a:lnTo>
                    <a:pt x="0" y="5955"/>
                  </a:lnTo>
                  <a:cubicBezTo>
                    <a:pt x="0" y="6144"/>
                    <a:pt x="158" y="6301"/>
                    <a:pt x="378" y="6301"/>
                  </a:cubicBezTo>
                  <a:lnTo>
                    <a:pt x="3718" y="6301"/>
                  </a:lnTo>
                  <a:lnTo>
                    <a:pt x="4694" y="7278"/>
                  </a:lnTo>
                  <a:cubicBezTo>
                    <a:pt x="4894" y="7477"/>
                    <a:pt x="5139" y="7598"/>
                    <a:pt x="5410" y="7598"/>
                  </a:cubicBezTo>
                  <a:cubicBezTo>
                    <a:pt x="5525" y="7598"/>
                    <a:pt x="5644" y="7577"/>
                    <a:pt x="5766" y="7530"/>
                  </a:cubicBezTo>
                  <a:lnTo>
                    <a:pt x="9074" y="6553"/>
                  </a:lnTo>
                  <a:cubicBezTo>
                    <a:pt x="9263" y="6522"/>
                    <a:pt x="9420" y="6396"/>
                    <a:pt x="9578" y="6238"/>
                  </a:cubicBezTo>
                  <a:lnTo>
                    <a:pt x="11562" y="6238"/>
                  </a:lnTo>
                  <a:cubicBezTo>
                    <a:pt x="11751" y="6238"/>
                    <a:pt x="11909" y="6081"/>
                    <a:pt x="11909" y="5892"/>
                  </a:cubicBezTo>
                  <a:lnTo>
                    <a:pt x="11909" y="1733"/>
                  </a:lnTo>
                  <a:cubicBezTo>
                    <a:pt x="11877" y="1544"/>
                    <a:pt x="11720" y="1386"/>
                    <a:pt x="11499" y="1386"/>
                  </a:cubicBezTo>
                  <a:lnTo>
                    <a:pt x="7341" y="1386"/>
                  </a:lnTo>
                  <a:cubicBezTo>
                    <a:pt x="7561" y="1103"/>
                    <a:pt x="7687" y="693"/>
                    <a:pt x="7687" y="347"/>
                  </a:cubicBezTo>
                  <a:cubicBezTo>
                    <a:pt x="7687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1" name="Google Shape;11750;p78">
              <a:extLst>
                <a:ext uri="{FF2B5EF4-FFF2-40B4-BE49-F238E27FC236}">
                  <a16:creationId xmlns:a16="http://schemas.microsoft.com/office/drawing/2014/main" xmlns="" id="{F6717C5D-CF0E-4DC4-B71D-8C1230D6057A}"/>
                </a:ext>
              </a:extLst>
            </p:cNvPr>
            <p:cNvSpPr/>
            <p:nvPr/>
          </p:nvSpPr>
          <p:spPr>
            <a:xfrm>
              <a:off x="6664325" y="1938725"/>
              <a:ext cx="17375" cy="43350"/>
            </a:xfrm>
            <a:custGeom>
              <a:avLst/>
              <a:gdLst/>
              <a:ahLst/>
              <a:cxnLst/>
              <a:rect l="l" t="t" r="r" b="b"/>
              <a:pathLst>
                <a:path w="695" h="1734" extrusionOk="0">
                  <a:moveTo>
                    <a:pt x="348" y="1"/>
                  </a:moveTo>
                  <a:cubicBezTo>
                    <a:pt x="159" y="1"/>
                    <a:pt x="1" y="158"/>
                    <a:pt x="1" y="347"/>
                  </a:cubicBezTo>
                  <a:lnTo>
                    <a:pt x="1" y="1355"/>
                  </a:lnTo>
                  <a:cubicBezTo>
                    <a:pt x="1" y="1576"/>
                    <a:pt x="159" y="1733"/>
                    <a:pt x="348" y="1733"/>
                  </a:cubicBezTo>
                  <a:cubicBezTo>
                    <a:pt x="537" y="1733"/>
                    <a:pt x="694" y="1576"/>
                    <a:pt x="694" y="1355"/>
                  </a:cubicBezTo>
                  <a:lnTo>
                    <a:pt x="694" y="347"/>
                  </a:lnTo>
                  <a:cubicBezTo>
                    <a:pt x="694" y="158"/>
                    <a:pt x="537" y="1"/>
                    <a:pt x="3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2" name="Google Shape;11751;p78">
              <a:extLst>
                <a:ext uri="{FF2B5EF4-FFF2-40B4-BE49-F238E27FC236}">
                  <a16:creationId xmlns:a16="http://schemas.microsoft.com/office/drawing/2014/main" xmlns="" id="{804E4A23-0AF7-48A4-98D6-612FBF3A256C}"/>
                </a:ext>
              </a:extLst>
            </p:cNvPr>
            <p:cNvSpPr/>
            <p:nvPr/>
          </p:nvSpPr>
          <p:spPr>
            <a:xfrm>
              <a:off x="6594250" y="1972800"/>
              <a:ext cx="35450" cy="35275"/>
            </a:xfrm>
            <a:custGeom>
              <a:avLst/>
              <a:gdLst/>
              <a:ahLst/>
              <a:cxnLst/>
              <a:rect l="l" t="t" r="r" b="b"/>
              <a:pathLst>
                <a:path w="1418" h="1411" extrusionOk="0">
                  <a:moveTo>
                    <a:pt x="374" y="0"/>
                  </a:moveTo>
                  <a:cubicBezTo>
                    <a:pt x="291" y="0"/>
                    <a:pt x="205" y="40"/>
                    <a:pt x="126" y="118"/>
                  </a:cubicBezTo>
                  <a:cubicBezTo>
                    <a:pt x="0" y="244"/>
                    <a:pt x="0" y="496"/>
                    <a:pt x="126" y="591"/>
                  </a:cubicBezTo>
                  <a:lnTo>
                    <a:pt x="819" y="1316"/>
                  </a:lnTo>
                  <a:cubicBezTo>
                    <a:pt x="882" y="1379"/>
                    <a:pt x="969" y="1410"/>
                    <a:pt x="1055" y="1410"/>
                  </a:cubicBezTo>
                  <a:cubicBezTo>
                    <a:pt x="1142" y="1410"/>
                    <a:pt x="1229" y="1379"/>
                    <a:pt x="1292" y="1316"/>
                  </a:cubicBezTo>
                  <a:cubicBezTo>
                    <a:pt x="1418" y="1190"/>
                    <a:pt x="1418" y="969"/>
                    <a:pt x="1292" y="843"/>
                  </a:cubicBezTo>
                  <a:lnTo>
                    <a:pt x="599" y="118"/>
                  </a:lnTo>
                  <a:cubicBezTo>
                    <a:pt x="536" y="40"/>
                    <a:pt x="457" y="0"/>
                    <a:pt x="3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3" name="Google Shape;11752;p78">
              <a:extLst>
                <a:ext uri="{FF2B5EF4-FFF2-40B4-BE49-F238E27FC236}">
                  <a16:creationId xmlns:a16="http://schemas.microsoft.com/office/drawing/2014/main" xmlns="" id="{2C51269E-FAC9-40EE-9969-868A716EA5BB}"/>
                </a:ext>
              </a:extLst>
            </p:cNvPr>
            <p:cNvSpPr/>
            <p:nvPr/>
          </p:nvSpPr>
          <p:spPr>
            <a:xfrm>
              <a:off x="6715525" y="1972800"/>
              <a:ext cx="35475" cy="35275"/>
            </a:xfrm>
            <a:custGeom>
              <a:avLst/>
              <a:gdLst/>
              <a:ahLst/>
              <a:cxnLst/>
              <a:rect l="l" t="t" r="r" b="b"/>
              <a:pathLst>
                <a:path w="1419" h="1411" extrusionOk="0">
                  <a:moveTo>
                    <a:pt x="1056" y="0"/>
                  </a:moveTo>
                  <a:cubicBezTo>
                    <a:pt x="970" y="0"/>
                    <a:pt x="883" y="40"/>
                    <a:pt x="820" y="118"/>
                  </a:cubicBezTo>
                  <a:lnTo>
                    <a:pt x="127" y="843"/>
                  </a:lnTo>
                  <a:cubicBezTo>
                    <a:pt x="1" y="969"/>
                    <a:pt x="1" y="1190"/>
                    <a:pt x="127" y="1316"/>
                  </a:cubicBezTo>
                  <a:cubicBezTo>
                    <a:pt x="174" y="1379"/>
                    <a:pt x="261" y="1410"/>
                    <a:pt x="351" y="1410"/>
                  </a:cubicBezTo>
                  <a:cubicBezTo>
                    <a:pt x="442" y="1410"/>
                    <a:pt x="536" y="1379"/>
                    <a:pt x="599" y="1316"/>
                  </a:cubicBezTo>
                  <a:lnTo>
                    <a:pt x="1293" y="591"/>
                  </a:lnTo>
                  <a:cubicBezTo>
                    <a:pt x="1419" y="496"/>
                    <a:pt x="1419" y="244"/>
                    <a:pt x="1293" y="118"/>
                  </a:cubicBezTo>
                  <a:cubicBezTo>
                    <a:pt x="1230" y="40"/>
                    <a:pt x="1143" y="0"/>
                    <a:pt x="10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04" name="Google Shape;11753;p78">
            <a:extLst>
              <a:ext uri="{FF2B5EF4-FFF2-40B4-BE49-F238E27FC236}">
                <a16:creationId xmlns:a16="http://schemas.microsoft.com/office/drawing/2014/main" xmlns="" id="{9271D3BA-1D15-4060-9395-8E0C0BA91FA4}"/>
              </a:ext>
            </a:extLst>
          </p:cNvPr>
          <p:cNvGrpSpPr/>
          <p:nvPr userDrawn="1"/>
        </p:nvGrpSpPr>
        <p:grpSpPr>
          <a:xfrm>
            <a:off x="6637536" y="1531966"/>
            <a:ext cx="350401" cy="349457"/>
            <a:chOff x="2141000" y="1954475"/>
            <a:chExt cx="296975" cy="296175"/>
          </a:xfrm>
        </p:grpSpPr>
        <p:sp>
          <p:nvSpPr>
            <p:cNvPr id="605" name="Google Shape;11754;p78">
              <a:extLst>
                <a:ext uri="{FF2B5EF4-FFF2-40B4-BE49-F238E27FC236}">
                  <a16:creationId xmlns:a16="http://schemas.microsoft.com/office/drawing/2014/main" xmlns="" id="{F820ACD5-2797-40D9-B768-8C49C15195A2}"/>
                </a:ext>
              </a:extLst>
            </p:cNvPr>
            <p:cNvSpPr/>
            <p:nvPr/>
          </p:nvSpPr>
          <p:spPr>
            <a:xfrm>
              <a:off x="2280425" y="1989925"/>
              <a:ext cx="104775" cy="68550"/>
            </a:xfrm>
            <a:custGeom>
              <a:avLst/>
              <a:gdLst/>
              <a:ahLst/>
              <a:cxnLst/>
              <a:rect l="l" t="t" r="r" b="b"/>
              <a:pathLst>
                <a:path w="4191" h="274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05"/>
                    <a:pt x="158" y="662"/>
                    <a:pt x="315" y="662"/>
                  </a:cubicBezTo>
                  <a:lnTo>
                    <a:pt x="2426" y="662"/>
                  </a:lnTo>
                  <a:cubicBezTo>
                    <a:pt x="2615" y="662"/>
                    <a:pt x="2773" y="820"/>
                    <a:pt x="2773" y="1009"/>
                  </a:cubicBezTo>
                  <a:lnTo>
                    <a:pt x="2773" y="1576"/>
                  </a:lnTo>
                  <a:lnTo>
                    <a:pt x="2678" y="1450"/>
                  </a:lnTo>
                  <a:cubicBezTo>
                    <a:pt x="2615" y="1387"/>
                    <a:pt x="2521" y="1355"/>
                    <a:pt x="2430" y="1355"/>
                  </a:cubicBezTo>
                  <a:cubicBezTo>
                    <a:pt x="2340" y="1355"/>
                    <a:pt x="2253" y="1387"/>
                    <a:pt x="2206" y="1450"/>
                  </a:cubicBezTo>
                  <a:cubicBezTo>
                    <a:pt x="2080" y="1576"/>
                    <a:pt x="2080" y="1796"/>
                    <a:pt x="2206" y="1922"/>
                  </a:cubicBezTo>
                  <a:lnTo>
                    <a:pt x="2899" y="2647"/>
                  </a:lnTo>
                  <a:cubicBezTo>
                    <a:pt x="2993" y="2710"/>
                    <a:pt x="3056" y="2741"/>
                    <a:pt x="3151" y="2741"/>
                  </a:cubicBezTo>
                  <a:cubicBezTo>
                    <a:pt x="3214" y="2741"/>
                    <a:pt x="3340" y="2710"/>
                    <a:pt x="3371" y="2647"/>
                  </a:cubicBezTo>
                  <a:lnTo>
                    <a:pt x="4096" y="1922"/>
                  </a:lnTo>
                  <a:cubicBezTo>
                    <a:pt x="4191" y="1796"/>
                    <a:pt x="4191" y="1576"/>
                    <a:pt x="4096" y="1450"/>
                  </a:cubicBezTo>
                  <a:cubicBezTo>
                    <a:pt x="4033" y="1387"/>
                    <a:pt x="3938" y="1355"/>
                    <a:pt x="3848" y="1355"/>
                  </a:cubicBezTo>
                  <a:cubicBezTo>
                    <a:pt x="3757" y="1355"/>
                    <a:pt x="3671" y="1387"/>
                    <a:pt x="3623" y="1450"/>
                  </a:cubicBezTo>
                  <a:lnTo>
                    <a:pt x="3497" y="1576"/>
                  </a:lnTo>
                  <a:lnTo>
                    <a:pt x="3497" y="1009"/>
                  </a:lnTo>
                  <a:cubicBezTo>
                    <a:pt x="3497" y="442"/>
                    <a:pt x="3025" y="0"/>
                    <a:pt x="2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6" name="Google Shape;11755;p78">
              <a:extLst>
                <a:ext uri="{FF2B5EF4-FFF2-40B4-BE49-F238E27FC236}">
                  <a16:creationId xmlns:a16="http://schemas.microsoft.com/office/drawing/2014/main" xmlns="" id="{0EC8270A-EB23-43E1-A1BC-D562CEB4E615}"/>
                </a:ext>
              </a:extLst>
            </p:cNvPr>
            <p:cNvSpPr/>
            <p:nvPr/>
          </p:nvSpPr>
          <p:spPr>
            <a:xfrm>
              <a:off x="2174875" y="2145875"/>
              <a:ext cx="105575" cy="69325"/>
            </a:xfrm>
            <a:custGeom>
              <a:avLst/>
              <a:gdLst/>
              <a:ahLst/>
              <a:cxnLst/>
              <a:rect l="l" t="t" r="r" b="b"/>
              <a:pathLst>
                <a:path w="4223" h="2773" extrusionOk="0">
                  <a:moveTo>
                    <a:pt x="1056" y="0"/>
                  </a:moveTo>
                  <a:cubicBezTo>
                    <a:pt x="969" y="0"/>
                    <a:pt x="883" y="32"/>
                    <a:pt x="820" y="95"/>
                  </a:cubicBezTo>
                  <a:lnTo>
                    <a:pt x="95" y="820"/>
                  </a:lnTo>
                  <a:cubicBezTo>
                    <a:pt x="1" y="914"/>
                    <a:pt x="1" y="1166"/>
                    <a:pt x="95" y="1292"/>
                  </a:cubicBezTo>
                  <a:cubicBezTo>
                    <a:pt x="158" y="1339"/>
                    <a:pt x="253" y="1363"/>
                    <a:pt x="343" y="1363"/>
                  </a:cubicBezTo>
                  <a:cubicBezTo>
                    <a:pt x="434" y="1363"/>
                    <a:pt x="521" y="1339"/>
                    <a:pt x="568" y="1292"/>
                  </a:cubicBezTo>
                  <a:lnTo>
                    <a:pt x="694" y="1166"/>
                  </a:lnTo>
                  <a:lnTo>
                    <a:pt x="694" y="1702"/>
                  </a:lnTo>
                  <a:cubicBezTo>
                    <a:pt x="757" y="2300"/>
                    <a:pt x="1229" y="2773"/>
                    <a:pt x="1765" y="2773"/>
                  </a:cubicBezTo>
                  <a:lnTo>
                    <a:pt x="3844" y="2773"/>
                  </a:lnTo>
                  <a:cubicBezTo>
                    <a:pt x="4065" y="2773"/>
                    <a:pt x="4222" y="2615"/>
                    <a:pt x="4222" y="2426"/>
                  </a:cubicBezTo>
                  <a:cubicBezTo>
                    <a:pt x="4222" y="2237"/>
                    <a:pt x="4065" y="2080"/>
                    <a:pt x="3844" y="2080"/>
                  </a:cubicBezTo>
                  <a:lnTo>
                    <a:pt x="1765" y="2080"/>
                  </a:lnTo>
                  <a:cubicBezTo>
                    <a:pt x="1576" y="2080"/>
                    <a:pt x="1418" y="1922"/>
                    <a:pt x="1418" y="1702"/>
                  </a:cubicBezTo>
                  <a:lnTo>
                    <a:pt x="1418" y="1166"/>
                  </a:lnTo>
                  <a:lnTo>
                    <a:pt x="1544" y="1292"/>
                  </a:lnTo>
                  <a:cubicBezTo>
                    <a:pt x="1592" y="1339"/>
                    <a:pt x="1678" y="1363"/>
                    <a:pt x="1769" y="1363"/>
                  </a:cubicBezTo>
                  <a:cubicBezTo>
                    <a:pt x="1859" y="1363"/>
                    <a:pt x="1954" y="1339"/>
                    <a:pt x="2017" y="1292"/>
                  </a:cubicBezTo>
                  <a:cubicBezTo>
                    <a:pt x="2112" y="1166"/>
                    <a:pt x="2112" y="914"/>
                    <a:pt x="2017" y="820"/>
                  </a:cubicBezTo>
                  <a:lnTo>
                    <a:pt x="1292" y="95"/>
                  </a:lnTo>
                  <a:cubicBezTo>
                    <a:pt x="1229" y="32"/>
                    <a:pt x="1143" y="0"/>
                    <a:pt x="10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7" name="Google Shape;11756;p78">
              <a:extLst>
                <a:ext uri="{FF2B5EF4-FFF2-40B4-BE49-F238E27FC236}">
                  <a16:creationId xmlns:a16="http://schemas.microsoft.com/office/drawing/2014/main" xmlns="" id="{37E3B665-B61D-4F54-9CD3-54FD6D5BA308}"/>
                </a:ext>
              </a:extLst>
            </p:cNvPr>
            <p:cNvSpPr/>
            <p:nvPr/>
          </p:nvSpPr>
          <p:spPr>
            <a:xfrm>
              <a:off x="2141000" y="1954475"/>
              <a:ext cx="139450" cy="174100"/>
            </a:xfrm>
            <a:custGeom>
              <a:avLst/>
              <a:gdLst/>
              <a:ahLst/>
              <a:cxnLst/>
              <a:rect l="l" t="t" r="r" b="b"/>
              <a:pathLst>
                <a:path w="5578" h="6964" extrusionOk="0">
                  <a:moveTo>
                    <a:pt x="2773" y="694"/>
                  </a:moveTo>
                  <a:cubicBezTo>
                    <a:pt x="3372" y="694"/>
                    <a:pt x="3782" y="1166"/>
                    <a:pt x="3782" y="1734"/>
                  </a:cubicBezTo>
                  <a:cubicBezTo>
                    <a:pt x="3782" y="2301"/>
                    <a:pt x="3309" y="2742"/>
                    <a:pt x="2773" y="2742"/>
                  </a:cubicBezTo>
                  <a:cubicBezTo>
                    <a:pt x="2175" y="2742"/>
                    <a:pt x="1734" y="2269"/>
                    <a:pt x="1734" y="1734"/>
                  </a:cubicBezTo>
                  <a:cubicBezTo>
                    <a:pt x="1734" y="1166"/>
                    <a:pt x="2206" y="694"/>
                    <a:pt x="2773" y="694"/>
                  </a:cubicBezTo>
                  <a:close/>
                  <a:moveTo>
                    <a:pt x="2773" y="3466"/>
                  </a:moveTo>
                  <a:cubicBezTo>
                    <a:pt x="3908" y="3466"/>
                    <a:pt x="4853" y="4411"/>
                    <a:pt x="4853" y="5546"/>
                  </a:cubicBezTo>
                  <a:lnTo>
                    <a:pt x="4853" y="6270"/>
                  </a:lnTo>
                  <a:lnTo>
                    <a:pt x="694" y="6270"/>
                  </a:lnTo>
                  <a:lnTo>
                    <a:pt x="694" y="5546"/>
                  </a:lnTo>
                  <a:cubicBezTo>
                    <a:pt x="694" y="4411"/>
                    <a:pt x="1639" y="3466"/>
                    <a:pt x="2773" y="3466"/>
                  </a:cubicBezTo>
                  <a:close/>
                  <a:moveTo>
                    <a:pt x="2805" y="1"/>
                  </a:moveTo>
                  <a:cubicBezTo>
                    <a:pt x="1860" y="1"/>
                    <a:pt x="1072" y="788"/>
                    <a:pt x="1072" y="1734"/>
                  </a:cubicBezTo>
                  <a:cubicBezTo>
                    <a:pt x="1072" y="2238"/>
                    <a:pt x="1324" y="2710"/>
                    <a:pt x="1671" y="3025"/>
                  </a:cubicBezTo>
                  <a:cubicBezTo>
                    <a:pt x="726" y="3466"/>
                    <a:pt x="64" y="4443"/>
                    <a:pt x="64" y="5577"/>
                  </a:cubicBezTo>
                  <a:lnTo>
                    <a:pt x="64" y="6617"/>
                  </a:lnTo>
                  <a:cubicBezTo>
                    <a:pt x="1" y="6806"/>
                    <a:pt x="159" y="6963"/>
                    <a:pt x="379" y="6963"/>
                  </a:cubicBezTo>
                  <a:lnTo>
                    <a:pt x="5199" y="6963"/>
                  </a:lnTo>
                  <a:cubicBezTo>
                    <a:pt x="5420" y="6963"/>
                    <a:pt x="5577" y="6806"/>
                    <a:pt x="5577" y="6617"/>
                  </a:cubicBezTo>
                  <a:lnTo>
                    <a:pt x="5577" y="5577"/>
                  </a:lnTo>
                  <a:cubicBezTo>
                    <a:pt x="5577" y="4443"/>
                    <a:pt x="4884" y="3498"/>
                    <a:pt x="3939" y="3025"/>
                  </a:cubicBezTo>
                  <a:cubicBezTo>
                    <a:pt x="4317" y="2710"/>
                    <a:pt x="4538" y="2238"/>
                    <a:pt x="4538" y="1734"/>
                  </a:cubicBezTo>
                  <a:cubicBezTo>
                    <a:pt x="4538" y="788"/>
                    <a:pt x="3750" y="1"/>
                    <a:pt x="28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8" name="Google Shape;11757;p78">
              <a:extLst>
                <a:ext uri="{FF2B5EF4-FFF2-40B4-BE49-F238E27FC236}">
                  <a16:creationId xmlns:a16="http://schemas.microsoft.com/office/drawing/2014/main" xmlns="" id="{E13FF4F2-AC14-46D8-B0E9-DAB4DE3EC41E}"/>
                </a:ext>
              </a:extLst>
            </p:cNvPr>
            <p:cNvSpPr/>
            <p:nvPr/>
          </p:nvSpPr>
          <p:spPr>
            <a:xfrm>
              <a:off x="2298525" y="2076550"/>
              <a:ext cx="139450" cy="174100"/>
            </a:xfrm>
            <a:custGeom>
              <a:avLst/>
              <a:gdLst/>
              <a:ahLst/>
              <a:cxnLst/>
              <a:rect l="l" t="t" r="r" b="b"/>
              <a:pathLst>
                <a:path w="5578" h="6964" extrusionOk="0">
                  <a:moveTo>
                    <a:pt x="2773" y="663"/>
                  </a:moveTo>
                  <a:cubicBezTo>
                    <a:pt x="3372" y="663"/>
                    <a:pt x="3782" y="1135"/>
                    <a:pt x="3782" y="1702"/>
                  </a:cubicBezTo>
                  <a:cubicBezTo>
                    <a:pt x="3782" y="2238"/>
                    <a:pt x="3309" y="2710"/>
                    <a:pt x="2773" y="2710"/>
                  </a:cubicBezTo>
                  <a:cubicBezTo>
                    <a:pt x="2175" y="2710"/>
                    <a:pt x="1734" y="2238"/>
                    <a:pt x="1734" y="1702"/>
                  </a:cubicBezTo>
                  <a:cubicBezTo>
                    <a:pt x="1734" y="1135"/>
                    <a:pt x="2175" y="663"/>
                    <a:pt x="2773" y="663"/>
                  </a:cubicBezTo>
                  <a:close/>
                  <a:moveTo>
                    <a:pt x="2773" y="3467"/>
                  </a:moveTo>
                  <a:cubicBezTo>
                    <a:pt x="3908" y="3467"/>
                    <a:pt x="4853" y="4412"/>
                    <a:pt x="4853" y="5546"/>
                  </a:cubicBezTo>
                  <a:lnTo>
                    <a:pt x="4853" y="6270"/>
                  </a:lnTo>
                  <a:lnTo>
                    <a:pt x="694" y="6270"/>
                  </a:lnTo>
                  <a:lnTo>
                    <a:pt x="694" y="5546"/>
                  </a:lnTo>
                  <a:cubicBezTo>
                    <a:pt x="694" y="4412"/>
                    <a:pt x="1639" y="3467"/>
                    <a:pt x="2773" y="3467"/>
                  </a:cubicBezTo>
                  <a:close/>
                  <a:moveTo>
                    <a:pt x="2773" y="1"/>
                  </a:moveTo>
                  <a:cubicBezTo>
                    <a:pt x="1828" y="1"/>
                    <a:pt x="1041" y="789"/>
                    <a:pt x="1041" y="1734"/>
                  </a:cubicBezTo>
                  <a:cubicBezTo>
                    <a:pt x="1041" y="2238"/>
                    <a:pt x="1261" y="2710"/>
                    <a:pt x="1608" y="3025"/>
                  </a:cubicBezTo>
                  <a:cubicBezTo>
                    <a:pt x="663" y="3467"/>
                    <a:pt x="1" y="4443"/>
                    <a:pt x="1" y="5546"/>
                  </a:cubicBezTo>
                  <a:lnTo>
                    <a:pt x="1" y="6617"/>
                  </a:lnTo>
                  <a:cubicBezTo>
                    <a:pt x="1" y="6806"/>
                    <a:pt x="159" y="6964"/>
                    <a:pt x="379" y="6964"/>
                  </a:cubicBezTo>
                  <a:lnTo>
                    <a:pt x="5199" y="6964"/>
                  </a:lnTo>
                  <a:cubicBezTo>
                    <a:pt x="5420" y="6964"/>
                    <a:pt x="5577" y="6806"/>
                    <a:pt x="5577" y="6617"/>
                  </a:cubicBezTo>
                  <a:lnTo>
                    <a:pt x="5577" y="5546"/>
                  </a:lnTo>
                  <a:cubicBezTo>
                    <a:pt x="5514" y="4412"/>
                    <a:pt x="4853" y="3467"/>
                    <a:pt x="3908" y="3025"/>
                  </a:cubicBezTo>
                  <a:cubicBezTo>
                    <a:pt x="4254" y="2710"/>
                    <a:pt x="4506" y="2238"/>
                    <a:pt x="4506" y="1734"/>
                  </a:cubicBezTo>
                  <a:cubicBezTo>
                    <a:pt x="4506" y="789"/>
                    <a:pt x="3719" y="1"/>
                    <a:pt x="27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09" name="Google Shape;11758;p78">
            <a:extLst>
              <a:ext uri="{FF2B5EF4-FFF2-40B4-BE49-F238E27FC236}">
                <a16:creationId xmlns:a16="http://schemas.microsoft.com/office/drawing/2014/main" xmlns="" id="{625E4E43-CEFC-4DB9-8E22-268952C1FA68}"/>
              </a:ext>
            </a:extLst>
          </p:cNvPr>
          <p:cNvGrpSpPr/>
          <p:nvPr userDrawn="1"/>
        </p:nvGrpSpPr>
        <p:grpSpPr>
          <a:xfrm>
            <a:off x="6631047" y="1983807"/>
            <a:ext cx="363380" cy="348778"/>
            <a:chOff x="2140225" y="2318650"/>
            <a:chExt cx="307975" cy="295600"/>
          </a:xfrm>
        </p:grpSpPr>
        <p:sp>
          <p:nvSpPr>
            <p:cNvPr id="610" name="Google Shape;11759;p78">
              <a:extLst>
                <a:ext uri="{FF2B5EF4-FFF2-40B4-BE49-F238E27FC236}">
                  <a16:creationId xmlns:a16="http://schemas.microsoft.com/office/drawing/2014/main" xmlns="" id="{E5050369-0F9E-4C11-9BA4-552F2801E311}"/>
                </a:ext>
              </a:extLst>
            </p:cNvPr>
            <p:cNvSpPr/>
            <p:nvPr/>
          </p:nvSpPr>
          <p:spPr>
            <a:xfrm>
              <a:off x="2281200" y="2353025"/>
              <a:ext cx="104000" cy="121300"/>
            </a:xfrm>
            <a:custGeom>
              <a:avLst/>
              <a:gdLst/>
              <a:ahLst/>
              <a:cxnLst/>
              <a:rect l="l" t="t" r="r" b="b"/>
              <a:pathLst>
                <a:path w="4160" h="4852" extrusionOk="0">
                  <a:moveTo>
                    <a:pt x="2080" y="662"/>
                  </a:moveTo>
                  <a:cubicBezTo>
                    <a:pt x="2490" y="662"/>
                    <a:pt x="2805" y="977"/>
                    <a:pt x="2805" y="1386"/>
                  </a:cubicBezTo>
                  <a:cubicBezTo>
                    <a:pt x="2805" y="1764"/>
                    <a:pt x="2490" y="2079"/>
                    <a:pt x="2080" y="2079"/>
                  </a:cubicBezTo>
                  <a:cubicBezTo>
                    <a:pt x="1702" y="2079"/>
                    <a:pt x="1387" y="1764"/>
                    <a:pt x="1387" y="1386"/>
                  </a:cubicBezTo>
                  <a:cubicBezTo>
                    <a:pt x="1387" y="977"/>
                    <a:pt x="1702" y="662"/>
                    <a:pt x="2080" y="662"/>
                  </a:cubicBezTo>
                  <a:close/>
                  <a:moveTo>
                    <a:pt x="2080" y="2773"/>
                  </a:moveTo>
                  <a:cubicBezTo>
                    <a:pt x="2836" y="2773"/>
                    <a:pt x="3466" y="3403"/>
                    <a:pt x="3466" y="4127"/>
                  </a:cubicBezTo>
                  <a:lnTo>
                    <a:pt x="662" y="4127"/>
                  </a:lnTo>
                  <a:cubicBezTo>
                    <a:pt x="662" y="3403"/>
                    <a:pt x="1293" y="2773"/>
                    <a:pt x="2080" y="2773"/>
                  </a:cubicBezTo>
                  <a:close/>
                  <a:moveTo>
                    <a:pt x="2112" y="0"/>
                  </a:moveTo>
                  <a:cubicBezTo>
                    <a:pt x="1387" y="0"/>
                    <a:pt x="757" y="630"/>
                    <a:pt x="757" y="1386"/>
                  </a:cubicBezTo>
                  <a:cubicBezTo>
                    <a:pt x="757" y="1733"/>
                    <a:pt x="915" y="2079"/>
                    <a:pt x="1135" y="2332"/>
                  </a:cubicBezTo>
                  <a:cubicBezTo>
                    <a:pt x="505" y="2678"/>
                    <a:pt x="64" y="3340"/>
                    <a:pt x="64" y="4127"/>
                  </a:cubicBezTo>
                  <a:lnTo>
                    <a:pt x="64" y="4505"/>
                  </a:lnTo>
                  <a:cubicBezTo>
                    <a:pt x="1" y="4694"/>
                    <a:pt x="158" y="4852"/>
                    <a:pt x="347" y="4852"/>
                  </a:cubicBezTo>
                  <a:lnTo>
                    <a:pt x="3813" y="4852"/>
                  </a:lnTo>
                  <a:cubicBezTo>
                    <a:pt x="4002" y="4852"/>
                    <a:pt x="4160" y="4694"/>
                    <a:pt x="4160" y="4505"/>
                  </a:cubicBezTo>
                  <a:lnTo>
                    <a:pt x="4160" y="4127"/>
                  </a:lnTo>
                  <a:cubicBezTo>
                    <a:pt x="4160" y="3340"/>
                    <a:pt x="3750" y="2678"/>
                    <a:pt x="3120" y="2332"/>
                  </a:cubicBezTo>
                  <a:cubicBezTo>
                    <a:pt x="3340" y="2079"/>
                    <a:pt x="3498" y="1733"/>
                    <a:pt x="3498" y="1386"/>
                  </a:cubicBezTo>
                  <a:cubicBezTo>
                    <a:pt x="3498" y="630"/>
                    <a:pt x="2868" y="0"/>
                    <a:pt x="211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1" name="Google Shape;11760;p78">
              <a:extLst>
                <a:ext uri="{FF2B5EF4-FFF2-40B4-BE49-F238E27FC236}">
                  <a16:creationId xmlns:a16="http://schemas.microsoft.com/office/drawing/2014/main" xmlns="" id="{6CDC927D-C079-4173-A14C-BEE83C9B91F2}"/>
                </a:ext>
              </a:extLst>
            </p:cNvPr>
            <p:cNvSpPr/>
            <p:nvPr/>
          </p:nvSpPr>
          <p:spPr>
            <a:xfrm>
              <a:off x="2140225" y="2318650"/>
              <a:ext cx="307975" cy="295600"/>
            </a:xfrm>
            <a:custGeom>
              <a:avLst/>
              <a:gdLst/>
              <a:ahLst/>
              <a:cxnLst/>
              <a:rect l="l" t="t" r="r" b="b"/>
              <a:pathLst>
                <a:path w="12319" h="11824" extrusionOk="0">
                  <a:moveTo>
                    <a:pt x="7712" y="682"/>
                  </a:moveTo>
                  <a:cubicBezTo>
                    <a:pt x="8607" y="682"/>
                    <a:pt x="9499" y="1029"/>
                    <a:pt x="10177" y="1690"/>
                  </a:cubicBezTo>
                  <a:cubicBezTo>
                    <a:pt x="11468" y="2982"/>
                    <a:pt x="11531" y="5187"/>
                    <a:pt x="10177" y="6573"/>
                  </a:cubicBezTo>
                  <a:cubicBezTo>
                    <a:pt x="9500" y="7266"/>
                    <a:pt x="8627" y="7590"/>
                    <a:pt x="7754" y="7590"/>
                  </a:cubicBezTo>
                  <a:cubicBezTo>
                    <a:pt x="6839" y="7590"/>
                    <a:pt x="5923" y="7234"/>
                    <a:pt x="5230" y="6573"/>
                  </a:cubicBezTo>
                  <a:cubicBezTo>
                    <a:pt x="3939" y="5282"/>
                    <a:pt x="3876" y="3045"/>
                    <a:pt x="5325" y="1659"/>
                  </a:cubicBezTo>
                  <a:cubicBezTo>
                    <a:pt x="6001" y="997"/>
                    <a:pt x="6858" y="682"/>
                    <a:pt x="7712" y="682"/>
                  </a:cubicBezTo>
                  <a:close/>
                  <a:moveTo>
                    <a:pt x="4128" y="6258"/>
                  </a:moveTo>
                  <a:cubicBezTo>
                    <a:pt x="4285" y="6573"/>
                    <a:pt x="4537" y="6857"/>
                    <a:pt x="4758" y="7078"/>
                  </a:cubicBezTo>
                  <a:cubicBezTo>
                    <a:pt x="5010" y="7330"/>
                    <a:pt x="5293" y="7550"/>
                    <a:pt x="5577" y="7708"/>
                  </a:cubicBezTo>
                  <a:lnTo>
                    <a:pt x="5136" y="8180"/>
                  </a:lnTo>
                  <a:cubicBezTo>
                    <a:pt x="5073" y="8243"/>
                    <a:pt x="4978" y="8275"/>
                    <a:pt x="4888" y="8275"/>
                  </a:cubicBezTo>
                  <a:cubicBezTo>
                    <a:pt x="4797" y="8275"/>
                    <a:pt x="4710" y="8243"/>
                    <a:pt x="4663" y="8180"/>
                  </a:cubicBezTo>
                  <a:lnTo>
                    <a:pt x="3655" y="7204"/>
                  </a:lnTo>
                  <a:cubicBezTo>
                    <a:pt x="3498" y="7078"/>
                    <a:pt x="3498" y="6857"/>
                    <a:pt x="3655" y="6731"/>
                  </a:cubicBezTo>
                  <a:lnTo>
                    <a:pt x="4128" y="6258"/>
                  </a:lnTo>
                  <a:close/>
                  <a:moveTo>
                    <a:pt x="3403" y="7960"/>
                  </a:moveTo>
                  <a:lnTo>
                    <a:pt x="3876" y="8432"/>
                  </a:lnTo>
                  <a:lnTo>
                    <a:pt x="3309" y="8968"/>
                  </a:lnTo>
                  <a:lnTo>
                    <a:pt x="2836" y="8495"/>
                  </a:lnTo>
                  <a:lnTo>
                    <a:pt x="3403" y="7960"/>
                  </a:lnTo>
                  <a:close/>
                  <a:moveTo>
                    <a:pt x="2363" y="8968"/>
                  </a:moveTo>
                  <a:lnTo>
                    <a:pt x="2836" y="9440"/>
                  </a:lnTo>
                  <a:lnTo>
                    <a:pt x="1292" y="10984"/>
                  </a:lnTo>
                  <a:cubicBezTo>
                    <a:pt x="1245" y="11047"/>
                    <a:pt x="1158" y="11079"/>
                    <a:pt x="1068" y="11079"/>
                  </a:cubicBezTo>
                  <a:cubicBezTo>
                    <a:pt x="977" y="11079"/>
                    <a:pt x="883" y="11047"/>
                    <a:pt x="820" y="10984"/>
                  </a:cubicBezTo>
                  <a:cubicBezTo>
                    <a:pt x="725" y="10858"/>
                    <a:pt x="725" y="10669"/>
                    <a:pt x="820" y="10512"/>
                  </a:cubicBezTo>
                  <a:lnTo>
                    <a:pt x="2363" y="8968"/>
                  </a:lnTo>
                  <a:close/>
                  <a:moveTo>
                    <a:pt x="7731" y="1"/>
                  </a:moveTo>
                  <a:cubicBezTo>
                    <a:pt x="6669" y="1"/>
                    <a:pt x="5604" y="403"/>
                    <a:pt x="4789" y="1218"/>
                  </a:cubicBezTo>
                  <a:cubicBezTo>
                    <a:pt x="3592" y="2446"/>
                    <a:pt x="3309" y="4179"/>
                    <a:pt x="3844" y="5628"/>
                  </a:cubicBezTo>
                  <a:lnTo>
                    <a:pt x="3182" y="6290"/>
                  </a:lnTo>
                  <a:cubicBezTo>
                    <a:pt x="2867" y="6605"/>
                    <a:pt x="2804" y="7078"/>
                    <a:pt x="2993" y="7487"/>
                  </a:cubicBezTo>
                  <a:lnTo>
                    <a:pt x="410" y="10071"/>
                  </a:lnTo>
                  <a:cubicBezTo>
                    <a:pt x="0" y="10480"/>
                    <a:pt x="0" y="11142"/>
                    <a:pt x="410" y="11520"/>
                  </a:cubicBezTo>
                  <a:cubicBezTo>
                    <a:pt x="580" y="11721"/>
                    <a:pt x="826" y="11823"/>
                    <a:pt x="1081" y="11823"/>
                  </a:cubicBezTo>
                  <a:cubicBezTo>
                    <a:pt x="1345" y="11823"/>
                    <a:pt x="1619" y="11713"/>
                    <a:pt x="1828" y="11488"/>
                  </a:cubicBezTo>
                  <a:lnTo>
                    <a:pt x="4411" y="8905"/>
                  </a:lnTo>
                  <a:cubicBezTo>
                    <a:pt x="4565" y="8976"/>
                    <a:pt x="4727" y="9011"/>
                    <a:pt x="4887" y="9011"/>
                  </a:cubicBezTo>
                  <a:cubicBezTo>
                    <a:pt x="5153" y="9011"/>
                    <a:pt x="5411" y="8913"/>
                    <a:pt x="5608" y="8716"/>
                  </a:cubicBezTo>
                  <a:lnTo>
                    <a:pt x="6270" y="8023"/>
                  </a:lnTo>
                  <a:cubicBezTo>
                    <a:pt x="6736" y="8205"/>
                    <a:pt x="7231" y="8296"/>
                    <a:pt x="7729" y="8296"/>
                  </a:cubicBezTo>
                  <a:cubicBezTo>
                    <a:pt x="8781" y="8296"/>
                    <a:pt x="9847" y="7890"/>
                    <a:pt x="10681" y="7078"/>
                  </a:cubicBezTo>
                  <a:cubicBezTo>
                    <a:pt x="12319" y="5439"/>
                    <a:pt x="12287" y="2793"/>
                    <a:pt x="10681" y="1218"/>
                  </a:cubicBezTo>
                  <a:cubicBezTo>
                    <a:pt x="9873" y="410"/>
                    <a:pt x="8804" y="1"/>
                    <a:pt x="77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12" name="Google Shape;11761;p78">
            <a:extLst>
              <a:ext uri="{FF2B5EF4-FFF2-40B4-BE49-F238E27FC236}">
                <a16:creationId xmlns:a16="http://schemas.microsoft.com/office/drawing/2014/main" xmlns="" id="{4B970F73-725F-418E-A7AE-A53D01B4E50B}"/>
              </a:ext>
            </a:extLst>
          </p:cNvPr>
          <p:cNvGrpSpPr/>
          <p:nvPr userDrawn="1"/>
        </p:nvGrpSpPr>
        <p:grpSpPr>
          <a:xfrm>
            <a:off x="6636607" y="2425305"/>
            <a:ext cx="352259" cy="349427"/>
            <a:chOff x="2139425" y="2682250"/>
            <a:chExt cx="298550" cy="296150"/>
          </a:xfrm>
        </p:grpSpPr>
        <p:sp>
          <p:nvSpPr>
            <p:cNvPr id="613" name="Google Shape;11762;p78">
              <a:extLst>
                <a:ext uri="{FF2B5EF4-FFF2-40B4-BE49-F238E27FC236}">
                  <a16:creationId xmlns:a16="http://schemas.microsoft.com/office/drawing/2014/main" xmlns="" id="{725FDF53-5D67-4989-8BCA-E68CEA2F4370}"/>
                </a:ext>
              </a:extLst>
            </p:cNvPr>
            <p:cNvSpPr/>
            <p:nvPr/>
          </p:nvSpPr>
          <p:spPr>
            <a:xfrm>
              <a:off x="2139425" y="2787000"/>
              <a:ext cx="159125" cy="191400"/>
            </a:xfrm>
            <a:custGeom>
              <a:avLst/>
              <a:gdLst/>
              <a:ahLst/>
              <a:cxnLst/>
              <a:rect l="l" t="t" r="r" b="b"/>
              <a:pathLst>
                <a:path w="6365" h="7656" extrusionOk="0">
                  <a:moveTo>
                    <a:pt x="3214" y="630"/>
                  </a:moveTo>
                  <a:cubicBezTo>
                    <a:pt x="3813" y="630"/>
                    <a:pt x="4286" y="1103"/>
                    <a:pt x="4286" y="1670"/>
                  </a:cubicBezTo>
                  <a:cubicBezTo>
                    <a:pt x="4286" y="2206"/>
                    <a:pt x="3813" y="2678"/>
                    <a:pt x="3214" y="2678"/>
                  </a:cubicBezTo>
                  <a:cubicBezTo>
                    <a:pt x="2647" y="2678"/>
                    <a:pt x="2175" y="2206"/>
                    <a:pt x="2175" y="1670"/>
                  </a:cubicBezTo>
                  <a:cubicBezTo>
                    <a:pt x="2175" y="1166"/>
                    <a:pt x="2647" y="630"/>
                    <a:pt x="3214" y="630"/>
                  </a:cubicBezTo>
                  <a:close/>
                  <a:moveTo>
                    <a:pt x="3183" y="3403"/>
                  </a:moveTo>
                  <a:cubicBezTo>
                    <a:pt x="4538" y="3403"/>
                    <a:pt x="5609" y="4506"/>
                    <a:pt x="5609" y="5829"/>
                  </a:cubicBezTo>
                  <a:lnTo>
                    <a:pt x="5609" y="6931"/>
                  </a:lnTo>
                  <a:lnTo>
                    <a:pt x="757" y="6931"/>
                  </a:lnTo>
                  <a:lnTo>
                    <a:pt x="757" y="5829"/>
                  </a:lnTo>
                  <a:cubicBezTo>
                    <a:pt x="757" y="4506"/>
                    <a:pt x="1860" y="3403"/>
                    <a:pt x="3183" y="3403"/>
                  </a:cubicBezTo>
                  <a:close/>
                  <a:moveTo>
                    <a:pt x="3183" y="0"/>
                  </a:moveTo>
                  <a:cubicBezTo>
                    <a:pt x="2238" y="0"/>
                    <a:pt x="1419" y="788"/>
                    <a:pt x="1419" y="1733"/>
                  </a:cubicBezTo>
                  <a:cubicBezTo>
                    <a:pt x="1419" y="2206"/>
                    <a:pt x="1608" y="2678"/>
                    <a:pt x="1954" y="2993"/>
                  </a:cubicBezTo>
                  <a:cubicBezTo>
                    <a:pt x="820" y="3466"/>
                    <a:pt x="1" y="4569"/>
                    <a:pt x="1" y="5892"/>
                  </a:cubicBezTo>
                  <a:lnTo>
                    <a:pt x="1" y="7309"/>
                  </a:lnTo>
                  <a:cubicBezTo>
                    <a:pt x="64" y="7498"/>
                    <a:pt x="222" y="7656"/>
                    <a:pt x="442" y="7656"/>
                  </a:cubicBezTo>
                  <a:lnTo>
                    <a:pt x="6018" y="7656"/>
                  </a:lnTo>
                  <a:cubicBezTo>
                    <a:pt x="6207" y="7656"/>
                    <a:pt x="6365" y="7498"/>
                    <a:pt x="6365" y="7309"/>
                  </a:cubicBezTo>
                  <a:lnTo>
                    <a:pt x="6365" y="5892"/>
                  </a:lnTo>
                  <a:cubicBezTo>
                    <a:pt x="6365" y="4569"/>
                    <a:pt x="5546" y="3466"/>
                    <a:pt x="4412" y="2993"/>
                  </a:cubicBezTo>
                  <a:cubicBezTo>
                    <a:pt x="4758" y="2647"/>
                    <a:pt x="4947" y="2206"/>
                    <a:pt x="4947" y="1733"/>
                  </a:cubicBezTo>
                  <a:cubicBezTo>
                    <a:pt x="4947" y="788"/>
                    <a:pt x="4160" y="0"/>
                    <a:pt x="31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4" name="Google Shape;11763;p78">
              <a:extLst>
                <a:ext uri="{FF2B5EF4-FFF2-40B4-BE49-F238E27FC236}">
                  <a16:creationId xmlns:a16="http://schemas.microsoft.com/office/drawing/2014/main" xmlns="" id="{43DE6147-7DBA-46AE-941F-6E6E9920ECEA}"/>
                </a:ext>
              </a:extLst>
            </p:cNvPr>
            <p:cNvSpPr/>
            <p:nvPr/>
          </p:nvSpPr>
          <p:spPr>
            <a:xfrm>
              <a:off x="2280425" y="2682250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82" y="662"/>
                  </a:moveTo>
                  <a:cubicBezTo>
                    <a:pt x="4506" y="662"/>
                    <a:pt x="5608" y="1764"/>
                    <a:pt x="5608" y="3088"/>
                  </a:cubicBezTo>
                  <a:cubicBezTo>
                    <a:pt x="5577" y="4442"/>
                    <a:pt x="4474" y="5545"/>
                    <a:pt x="3151" y="5545"/>
                  </a:cubicBezTo>
                  <a:cubicBezTo>
                    <a:pt x="2710" y="5545"/>
                    <a:pt x="2300" y="5419"/>
                    <a:pt x="1954" y="5230"/>
                  </a:cubicBezTo>
                  <a:cubicBezTo>
                    <a:pt x="1891" y="5198"/>
                    <a:pt x="1796" y="5198"/>
                    <a:pt x="1733" y="5198"/>
                  </a:cubicBezTo>
                  <a:lnTo>
                    <a:pt x="946" y="5388"/>
                  </a:lnTo>
                  <a:lnTo>
                    <a:pt x="1166" y="4663"/>
                  </a:lnTo>
                  <a:cubicBezTo>
                    <a:pt x="1198" y="4568"/>
                    <a:pt x="1166" y="4474"/>
                    <a:pt x="1135" y="4411"/>
                  </a:cubicBezTo>
                  <a:cubicBezTo>
                    <a:pt x="883" y="4001"/>
                    <a:pt x="725" y="3560"/>
                    <a:pt x="725" y="3088"/>
                  </a:cubicBezTo>
                  <a:cubicBezTo>
                    <a:pt x="725" y="1764"/>
                    <a:pt x="1828" y="662"/>
                    <a:pt x="3182" y="662"/>
                  </a:cubicBezTo>
                  <a:close/>
                  <a:moveTo>
                    <a:pt x="3151" y="0"/>
                  </a:moveTo>
                  <a:cubicBezTo>
                    <a:pt x="1418" y="0"/>
                    <a:pt x="32" y="1418"/>
                    <a:pt x="32" y="3088"/>
                  </a:cubicBezTo>
                  <a:cubicBezTo>
                    <a:pt x="32" y="3655"/>
                    <a:pt x="158" y="4159"/>
                    <a:pt x="410" y="4631"/>
                  </a:cubicBezTo>
                  <a:lnTo>
                    <a:pt x="32" y="5766"/>
                  </a:lnTo>
                  <a:cubicBezTo>
                    <a:pt x="0" y="5892"/>
                    <a:pt x="32" y="6018"/>
                    <a:pt x="95" y="6144"/>
                  </a:cubicBezTo>
                  <a:cubicBezTo>
                    <a:pt x="189" y="6207"/>
                    <a:pt x="315" y="6238"/>
                    <a:pt x="473" y="6238"/>
                  </a:cubicBezTo>
                  <a:lnTo>
                    <a:pt x="1765" y="5923"/>
                  </a:lnTo>
                  <a:cubicBezTo>
                    <a:pt x="2206" y="6175"/>
                    <a:pt x="2678" y="6238"/>
                    <a:pt x="3182" y="6238"/>
                  </a:cubicBezTo>
                  <a:cubicBezTo>
                    <a:pt x="4915" y="6238"/>
                    <a:pt x="6301" y="4820"/>
                    <a:pt x="6301" y="3151"/>
                  </a:cubicBezTo>
                  <a:cubicBezTo>
                    <a:pt x="6238" y="1418"/>
                    <a:pt x="4884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5" name="Google Shape;11764;p78">
              <a:extLst>
                <a:ext uri="{FF2B5EF4-FFF2-40B4-BE49-F238E27FC236}">
                  <a16:creationId xmlns:a16="http://schemas.microsoft.com/office/drawing/2014/main" xmlns="" id="{F861DE46-DF87-477F-BBFB-984448A2A6C7}"/>
                </a:ext>
              </a:extLst>
            </p:cNvPr>
            <p:cNvSpPr/>
            <p:nvPr/>
          </p:nvSpPr>
          <p:spPr>
            <a:xfrm>
              <a:off x="2349725" y="2725550"/>
              <a:ext cx="18150" cy="17375"/>
            </a:xfrm>
            <a:custGeom>
              <a:avLst/>
              <a:gdLst/>
              <a:ahLst/>
              <a:cxnLst/>
              <a:rect l="l" t="t" r="r" b="b"/>
              <a:pathLst>
                <a:path w="726" h="695" extrusionOk="0">
                  <a:moveTo>
                    <a:pt x="379" y="1"/>
                  </a:moveTo>
                  <a:cubicBezTo>
                    <a:pt x="158" y="1"/>
                    <a:pt x="1" y="158"/>
                    <a:pt x="1" y="348"/>
                  </a:cubicBezTo>
                  <a:cubicBezTo>
                    <a:pt x="1" y="537"/>
                    <a:pt x="158" y="694"/>
                    <a:pt x="379" y="694"/>
                  </a:cubicBezTo>
                  <a:cubicBezTo>
                    <a:pt x="568" y="694"/>
                    <a:pt x="725" y="537"/>
                    <a:pt x="725" y="348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6" name="Google Shape;11765;p78">
              <a:extLst>
                <a:ext uri="{FF2B5EF4-FFF2-40B4-BE49-F238E27FC236}">
                  <a16:creationId xmlns:a16="http://schemas.microsoft.com/office/drawing/2014/main" xmlns="" id="{2468A352-F573-4877-845E-E8787FDDF4BE}"/>
                </a:ext>
              </a:extLst>
            </p:cNvPr>
            <p:cNvSpPr/>
            <p:nvPr/>
          </p:nvSpPr>
          <p:spPr>
            <a:xfrm>
              <a:off x="2349725" y="2751550"/>
              <a:ext cx="18150" cy="52800"/>
            </a:xfrm>
            <a:custGeom>
              <a:avLst/>
              <a:gdLst/>
              <a:ahLst/>
              <a:cxnLst/>
              <a:rect l="l" t="t" r="r" b="b"/>
              <a:pathLst>
                <a:path w="726" h="2112" extrusionOk="0">
                  <a:moveTo>
                    <a:pt x="379" y="1"/>
                  </a:moveTo>
                  <a:cubicBezTo>
                    <a:pt x="158" y="1"/>
                    <a:pt x="1" y="158"/>
                    <a:pt x="1" y="379"/>
                  </a:cubicBezTo>
                  <a:lnTo>
                    <a:pt x="1" y="1733"/>
                  </a:lnTo>
                  <a:cubicBezTo>
                    <a:pt x="1" y="1954"/>
                    <a:pt x="158" y="2111"/>
                    <a:pt x="379" y="2111"/>
                  </a:cubicBezTo>
                  <a:cubicBezTo>
                    <a:pt x="568" y="2111"/>
                    <a:pt x="725" y="1954"/>
                    <a:pt x="725" y="1733"/>
                  </a:cubicBezTo>
                  <a:lnTo>
                    <a:pt x="725" y="379"/>
                  </a:ln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17" name="Google Shape;11766;p78">
            <a:extLst>
              <a:ext uri="{FF2B5EF4-FFF2-40B4-BE49-F238E27FC236}">
                <a16:creationId xmlns:a16="http://schemas.microsoft.com/office/drawing/2014/main" xmlns="" id="{2DC899C6-800B-46F1-AD16-81F3DF706DDA}"/>
              </a:ext>
            </a:extLst>
          </p:cNvPr>
          <p:cNvGrpSpPr/>
          <p:nvPr userDrawn="1"/>
        </p:nvGrpSpPr>
        <p:grpSpPr>
          <a:xfrm>
            <a:off x="5301219" y="2939791"/>
            <a:ext cx="350401" cy="264888"/>
            <a:chOff x="3962775" y="1990700"/>
            <a:chExt cx="296975" cy="224500"/>
          </a:xfrm>
        </p:grpSpPr>
        <p:sp>
          <p:nvSpPr>
            <p:cNvPr id="618" name="Google Shape;11767;p78">
              <a:extLst>
                <a:ext uri="{FF2B5EF4-FFF2-40B4-BE49-F238E27FC236}">
                  <a16:creationId xmlns:a16="http://schemas.microsoft.com/office/drawing/2014/main" xmlns="" id="{0067663B-257C-4780-81C0-93CE25080572}"/>
                </a:ext>
              </a:extLst>
            </p:cNvPr>
            <p:cNvSpPr/>
            <p:nvPr/>
          </p:nvSpPr>
          <p:spPr>
            <a:xfrm>
              <a:off x="4216400" y="2093100"/>
              <a:ext cx="43350" cy="18150"/>
            </a:xfrm>
            <a:custGeom>
              <a:avLst/>
              <a:gdLst/>
              <a:ahLst/>
              <a:cxnLst/>
              <a:rect l="l" t="t" r="r" b="b"/>
              <a:pathLst>
                <a:path w="1734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387" y="725"/>
                  </a:lnTo>
                  <a:cubicBezTo>
                    <a:pt x="1576" y="725"/>
                    <a:pt x="1733" y="568"/>
                    <a:pt x="1733" y="347"/>
                  </a:cubicBezTo>
                  <a:cubicBezTo>
                    <a:pt x="1702" y="158"/>
                    <a:pt x="1544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9" name="Google Shape;11768;p78">
              <a:extLst>
                <a:ext uri="{FF2B5EF4-FFF2-40B4-BE49-F238E27FC236}">
                  <a16:creationId xmlns:a16="http://schemas.microsoft.com/office/drawing/2014/main" xmlns="" id="{9717949B-7ECA-48AF-9C00-72BCCB1FCF52}"/>
                </a:ext>
              </a:extLst>
            </p:cNvPr>
            <p:cNvSpPr/>
            <p:nvPr/>
          </p:nvSpPr>
          <p:spPr>
            <a:xfrm>
              <a:off x="4206950" y="2129325"/>
              <a:ext cx="35475" cy="33900"/>
            </a:xfrm>
            <a:custGeom>
              <a:avLst/>
              <a:gdLst/>
              <a:ahLst/>
              <a:cxnLst/>
              <a:rect l="l" t="t" r="r" b="b"/>
              <a:pathLst>
                <a:path w="1419" h="1356" extrusionOk="0">
                  <a:moveTo>
                    <a:pt x="351" y="1"/>
                  </a:moveTo>
                  <a:cubicBezTo>
                    <a:pt x="260" y="1"/>
                    <a:pt x="174" y="32"/>
                    <a:pt x="127" y="95"/>
                  </a:cubicBezTo>
                  <a:cubicBezTo>
                    <a:pt x="1" y="221"/>
                    <a:pt x="1" y="410"/>
                    <a:pt x="127" y="568"/>
                  </a:cubicBezTo>
                  <a:lnTo>
                    <a:pt x="820" y="1261"/>
                  </a:lnTo>
                  <a:cubicBezTo>
                    <a:pt x="883" y="1324"/>
                    <a:pt x="969" y="1356"/>
                    <a:pt x="1056" y="1356"/>
                  </a:cubicBezTo>
                  <a:cubicBezTo>
                    <a:pt x="1143" y="1356"/>
                    <a:pt x="1229" y="1324"/>
                    <a:pt x="1292" y="1261"/>
                  </a:cubicBezTo>
                  <a:cubicBezTo>
                    <a:pt x="1418" y="1166"/>
                    <a:pt x="1418" y="914"/>
                    <a:pt x="1292" y="788"/>
                  </a:cubicBezTo>
                  <a:lnTo>
                    <a:pt x="599" y="95"/>
                  </a:lnTo>
                  <a:cubicBezTo>
                    <a:pt x="536" y="32"/>
                    <a:pt x="442" y="1"/>
                    <a:pt x="3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0" name="Google Shape;11769;p78">
              <a:extLst>
                <a:ext uri="{FF2B5EF4-FFF2-40B4-BE49-F238E27FC236}">
                  <a16:creationId xmlns:a16="http://schemas.microsoft.com/office/drawing/2014/main" xmlns="" id="{3E930435-05F8-4C24-A7AD-B76751451A90}"/>
                </a:ext>
              </a:extLst>
            </p:cNvPr>
            <p:cNvSpPr/>
            <p:nvPr/>
          </p:nvSpPr>
          <p:spPr>
            <a:xfrm>
              <a:off x="4207750" y="2041900"/>
              <a:ext cx="35450" cy="34500"/>
            </a:xfrm>
            <a:custGeom>
              <a:avLst/>
              <a:gdLst/>
              <a:ahLst/>
              <a:cxnLst/>
              <a:rect l="l" t="t" r="r" b="b"/>
              <a:pathLst>
                <a:path w="1418" h="1380" extrusionOk="0">
                  <a:moveTo>
                    <a:pt x="1067" y="1"/>
                  </a:moveTo>
                  <a:cubicBezTo>
                    <a:pt x="977" y="1"/>
                    <a:pt x="882" y="32"/>
                    <a:pt x="819" y="95"/>
                  </a:cubicBezTo>
                  <a:lnTo>
                    <a:pt x="126" y="788"/>
                  </a:lnTo>
                  <a:cubicBezTo>
                    <a:pt x="0" y="914"/>
                    <a:pt x="0" y="1135"/>
                    <a:pt x="126" y="1261"/>
                  </a:cubicBezTo>
                  <a:cubicBezTo>
                    <a:pt x="189" y="1340"/>
                    <a:pt x="268" y="1379"/>
                    <a:pt x="351" y="1379"/>
                  </a:cubicBezTo>
                  <a:cubicBezTo>
                    <a:pt x="433" y="1379"/>
                    <a:pt x="520" y="1340"/>
                    <a:pt x="599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5"/>
                  </a:cubicBezTo>
                  <a:cubicBezTo>
                    <a:pt x="1244" y="32"/>
                    <a:pt x="1158" y="1"/>
                    <a:pt x="10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1" name="Google Shape;11770;p78">
              <a:extLst>
                <a:ext uri="{FF2B5EF4-FFF2-40B4-BE49-F238E27FC236}">
                  <a16:creationId xmlns:a16="http://schemas.microsoft.com/office/drawing/2014/main" xmlns="" id="{CE9C8D54-6C9A-4323-B38F-06F07C8402A3}"/>
                </a:ext>
              </a:extLst>
            </p:cNvPr>
            <p:cNvSpPr/>
            <p:nvPr/>
          </p:nvSpPr>
          <p:spPr>
            <a:xfrm>
              <a:off x="3962775" y="1990700"/>
              <a:ext cx="226075" cy="224500"/>
            </a:xfrm>
            <a:custGeom>
              <a:avLst/>
              <a:gdLst/>
              <a:ahLst/>
              <a:cxnLst/>
              <a:rect l="l" t="t" r="r" b="b"/>
              <a:pathLst>
                <a:path w="9043" h="8980" extrusionOk="0">
                  <a:moveTo>
                    <a:pt x="1419" y="3403"/>
                  </a:moveTo>
                  <a:lnTo>
                    <a:pt x="1419" y="4790"/>
                  </a:lnTo>
                  <a:cubicBezTo>
                    <a:pt x="1009" y="4790"/>
                    <a:pt x="694" y="4506"/>
                    <a:pt x="694" y="4097"/>
                  </a:cubicBezTo>
                  <a:cubicBezTo>
                    <a:pt x="694" y="3719"/>
                    <a:pt x="1009" y="3403"/>
                    <a:pt x="1419" y="3403"/>
                  </a:cubicBezTo>
                  <a:close/>
                  <a:moveTo>
                    <a:pt x="4191" y="2710"/>
                  </a:moveTo>
                  <a:lnTo>
                    <a:pt x="4191" y="5483"/>
                  </a:lnTo>
                  <a:lnTo>
                    <a:pt x="2490" y="5483"/>
                  </a:lnTo>
                  <a:cubicBezTo>
                    <a:pt x="2269" y="5483"/>
                    <a:pt x="2112" y="5325"/>
                    <a:pt x="2112" y="5105"/>
                  </a:cubicBezTo>
                  <a:lnTo>
                    <a:pt x="2112" y="3088"/>
                  </a:lnTo>
                  <a:cubicBezTo>
                    <a:pt x="2112" y="2868"/>
                    <a:pt x="2269" y="2710"/>
                    <a:pt x="2490" y="2710"/>
                  </a:cubicBezTo>
                  <a:close/>
                  <a:moveTo>
                    <a:pt x="6995" y="1828"/>
                  </a:moveTo>
                  <a:lnTo>
                    <a:pt x="6995" y="6428"/>
                  </a:lnTo>
                  <a:cubicBezTo>
                    <a:pt x="6428" y="5924"/>
                    <a:pt x="5672" y="5609"/>
                    <a:pt x="4884" y="5514"/>
                  </a:cubicBezTo>
                  <a:lnTo>
                    <a:pt x="4884" y="2710"/>
                  </a:lnTo>
                  <a:cubicBezTo>
                    <a:pt x="5672" y="2647"/>
                    <a:pt x="6428" y="2332"/>
                    <a:pt x="6995" y="1828"/>
                  </a:cubicBezTo>
                  <a:close/>
                  <a:moveTo>
                    <a:pt x="8066" y="631"/>
                  </a:moveTo>
                  <a:cubicBezTo>
                    <a:pt x="8255" y="631"/>
                    <a:pt x="8413" y="789"/>
                    <a:pt x="8413" y="978"/>
                  </a:cubicBezTo>
                  <a:lnTo>
                    <a:pt x="8413" y="7216"/>
                  </a:lnTo>
                  <a:cubicBezTo>
                    <a:pt x="8413" y="7405"/>
                    <a:pt x="8255" y="7562"/>
                    <a:pt x="8066" y="7562"/>
                  </a:cubicBezTo>
                  <a:cubicBezTo>
                    <a:pt x="7877" y="7562"/>
                    <a:pt x="7720" y="7405"/>
                    <a:pt x="7720" y="7216"/>
                  </a:cubicBezTo>
                  <a:lnTo>
                    <a:pt x="7720" y="978"/>
                  </a:lnTo>
                  <a:cubicBezTo>
                    <a:pt x="7720" y="789"/>
                    <a:pt x="7877" y="631"/>
                    <a:pt x="8066" y="631"/>
                  </a:cubicBezTo>
                  <a:close/>
                  <a:moveTo>
                    <a:pt x="3498" y="6176"/>
                  </a:moveTo>
                  <a:lnTo>
                    <a:pt x="3498" y="7909"/>
                  </a:lnTo>
                  <a:cubicBezTo>
                    <a:pt x="3498" y="8129"/>
                    <a:pt x="3340" y="8287"/>
                    <a:pt x="3151" y="8287"/>
                  </a:cubicBezTo>
                  <a:cubicBezTo>
                    <a:pt x="2962" y="8287"/>
                    <a:pt x="2805" y="8129"/>
                    <a:pt x="2805" y="7909"/>
                  </a:cubicBezTo>
                  <a:lnTo>
                    <a:pt x="2805" y="6176"/>
                  </a:lnTo>
                  <a:close/>
                  <a:moveTo>
                    <a:pt x="8035" y="1"/>
                  </a:moveTo>
                  <a:cubicBezTo>
                    <a:pt x="7531" y="1"/>
                    <a:pt x="7090" y="411"/>
                    <a:pt x="6995" y="883"/>
                  </a:cubicBezTo>
                  <a:lnTo>
                    <a:pt x="6680" y="1198"/>
                  </a:lnTo>
                  <a:cubicBezTo>
                    <a:pt x="6144" y="1734"/>
                    <a:pt x="5325" y="2049"/>
                    <a:pt x="4538" y="2049"/>
                  </a:cubicBezTo>
                  <a:lnTo>
                    <a:pt x="2427" y="2049"/>
                  </a:lnTo>
                  <a:cubicBezTo>
                    <a:pt x="2017" y="2049"/>
                    <a:pt x="1608" y="2332"/>
                    <a:pt x="1450" y="2773"/>
                  </a:cubicBezTo>
                  <a:lnTo>
                    <a:pt x="1387" y="2773"/>
                  </a:lnTo>
                  <a:cubicBezTo>
                    <a:pt x="631" y="2773"/>
                    <a:pt x="1" y="3403"/>
                    <a:pt x="1" y="4128"/>
                  </a:cubicBezTo>
                  <a:cubicBezTo>
                    <a:pt x="1" y="4884"/>
                    <a:pt x="631" y="5514"/>
                    <a:pt x="1387" y="5514"/>
                  </a:cubicBezTo>
                  <a:lnTo>
                    <a:pt x="1450" y="5514"/>
                  </a:lnTo>
                  <a:cubicBezTo>
                    <a:pt x="1576" y="5798"/>
                    <a:pt x="1797" y="6018"/>
                    <a:pt x="2080" y="6144"/>
                  </a:cubicBezTo>
                  <a:lnTo>
                    <a:pt x="2080" y="7940"/>
                  </a:lnTo>
                  <a:cubicBezTo>
                    <a:pt x="2112" y="8507"/>
                    <a:pt x="2584" y="8980"/>
                    <a:pt x="3151" y="8980"/>
                  </a:cubicBezTo>
                  <a:cubicBezTo>
                    <a:pt x="3750" y="8980"/>
                    <a:pt x="4160" y="8507"/>
                    <a:pt x="4160" y="7972"/>
                  </a:cubicBezTo>
                  <a:lnTo>
                    <a:pt x="4160" y="6239"/>
                  </a:lnTo>
                  <a:lnTo>
                    <a:pt x="4538" y="6239"/>
                  </a:lnTo>
                  <a:cubicBezTo>
                    <a:pt x="5325" y="6239"/>
                    <a:pt x="6144" y="6554"/>
                    <a:pt x="6680" y="7090"/>
                  </a:cubicBezTo>
                  <a:lnTo>
                    <a:pt x="6995" y="7405"/>
                  </a:lnTo>
                  <a:cubicBezTo>
                    <a:pt x="7090" y="7909"/>
                    <a:pt x="7531" y="8287"/>
                    <a:pt x="8035" y="8287"/>
                  </a:cubicBezTo>
                  <a:cubicBezTo>
                    <a:pt x="8633" y="8287"/>
                    <a:pt x="9043" y="7814"/>
                    <a:pt x="9043" y="7247"/>
                  </a:cubicBezTo>
                  <a:lnTo>
                    <a:pt x="9043" y="1041"/>
                  </a:lnTo>
                  <a:cubicBezTo>
                    <a:pt x="9043" y="442"/>
                    <a:pt x="8570" y="1"/>
                    <a:pt x="80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22" name="Google Shape;11771;p78">
            <a:extLst>
              <a:ext uri="{FF2B5EF4-FFF2-40B4-BE49-F238E27FC236}">
                <a16:creationId xmlns:a16="http://schemas.microsoft.com/office/drawing/2014/main" xmlns="" id="{548FF289-5FC1-4A38-8E3A-87B31D50B298}"/>
              </a:ext>
            </a:extLst>
          </p:cNvPr>
          <p:cNvGrpSpPr/>
          <p:nvPr userDrawn="1"/>
        </p:nvGrpSpPr>
        <p:grpSpPr>
          <a:xfrm>
            <a:off x="5301691" y="3386497"/>
            <a:ext cx="349457" cy="349457"/>
            <a:chOff x="3963575" y="2317575"/>
            <a:chExt cx="296175" cy="296175"/>
          </a:xfrm>
        </p:grpSpPr>
        <p:sp>
          <p:nvSpPr>
            <p:cNvPr id="623" name="Google Shape;11772;p78">
              <a:extLst>
                <a:ext uri="{FF2B5EF4-FFF2-40B4-BE49-F238E27FC236}">
                  <a16:creationId xmlns:a16="http://schemas.microsoft.com/office/drawing/2014/main" xmlns="" id="{DBEBC9C9-DAFE-4925-B088-57666DE85E69}"/>
                </a:ext>
              </a:extLst>
            </p:cNvPr>
            <p:cNvSpPr/>
            <p:nvPr/>
          </p:nvSpPr>
          <p:spPr>
            <a:xfrm>
              <a:off x="3963575" y="2317575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9483" y="1418"/>
                  </a:moveTo>
                  <a:cubicBezTo>
                    <a:pt x="9672" y="1418"/>
                    <a:pt x="9830" y="1576"/>
                    <a:pt x="9830" y="1765"/>
                  </a:cubicBezTo>
                  <a:lnTo>
                    <a:pt x="9830" y="2836"/>
                  </a:lnTo>
                  <a:lnTo>
                    <a:pt x="788" y="2836"/>
                  </a:lnTo>
                  <a:lnTo>
                    <a:pt x="788" y="1765"/>
                  </a:lnTo>
                  <a:lnTo>
                    <a:pt x="725" y="1765"/>
                  </a:lnTo>
                  <a:cubicBezTo>
                    <a:pt x="725" y="1576"/>
                    <a:pt x="883" y="1418"/>
                    <a:pt x="1072" y="1418"/>
                  </a:cubicBezTo>
                  <a:lnTo>
                    <a:pt x="1418" y="1418"/>
                  </a:lnTo>
                  <a:lnTo>
                    <a:pt x="1418" y="1765"/>
                  </a:lnTo>
                  <a:cubicBezTo>
                    <a:pt x="1418" y="1954"/>
                    <a:pt x="1576" y="2143"/>
                    <a:pt x="1765" y="2143"/>
                  </a:cubicBezTo>
                  <a:cubicBezTo>
                    <a:pt x="1954" y="2143"/>
                    <a:pt x="2111" y="1954"/>
                    <a:pt x="2111" y="1765"/>
                  </a:cubicBezTo>
                  <a:lnTo>
                    <a:pt x="2111" y="1418"/>
                  </a:lnTo>
                  <a:lnTo>
                    <a:pt x="3498" y="1418"/>
                  </a:lnTo>
                  <a:lnTo>
                    <a:pt x="3498" y="1765"/>
                  </a:lnTo>
                  <a:cubicBezTo>
                    <a:pt x="3498" y="1954"/>
                    <a:pt x="3655" y="2143"/>
                    <a:pt x="3844" y="2143"/>
                  </a:cubicBezTo>
                  <a:cubicBezTo>
                    <a:pt x="4065" y="2143"/>
                    <a:pt x="4222" y="1954"/>
                    <a:pt x="4222" y="1765"/>
                  </a:cubicBezTo>
                  <a:lnTo>
                    <a:pt x="4222" y="1418"/>
                  </a:lnTo>
                  <a:lnTo>
                    <a:pt x="6333" y="1418"/>
                  </a:lnTo>
                  <a:lnTo>
                    <a:pt x="6333" y="1765"/>
                  </a:lnTo>
                  <a:cubicBezTo>
                    <a:pt x="6333" y="1954"/>
                    <a:pt x="6490" y="2143"/>
                    <a:pt x="6680" y="2143"/>
                  </a:cubicBezTo>
                  <a:cubicBezTo>
                    <a:pt x="6900" y="2143"/>
                    <a:pt x="7058" y="1954"/>
                    <a:pt x="7058" y="1765"/>
                  </a:cubicBezTo>
                  <a:lnTo>
                    <a:pt x="7058" y="1418"/>
                  </a:lnTo>
                  <a:lnTo>
                    <a:pt x="8412" y="1418"/>
                  </a:lnTo>
                  <a:lnTo>
                    <a:pt x="8412" y="1765"/>
                  </a:lnTo>
                  <a:cubicBezTo>
                    <a:pt x="8412" y="1954"/>
                    <a:pt x="8570" y="2143"/>
                    <a:pt x="8790" y="2143"/>
                  </a:cubicBezTo>
                  <a:cubicBezTo>
                    <a:pt x="8979" y="2143"/>
                    <a:pt x="9137" y="1954"/>
                    <a:pt x="9137" y="1765"/>
                  </a:cubicBezTo>
                  <a:lnTo>
                    <a:pt x="9137" y="1418"/>
                  </a:lnTo>
                  <a:close/>
                  <a:moveTo>
                    <a:pt x="9767" y="3497"/>
                  </a:moveTo>
                  <a:lnTo>
                    <a:pt x="9767" y="7026"/>
                  </a:lnTo>
                  <a:cubicBezTo>
                    <a:pt x="9641" y="7026"/>
                    <a:pt x="9546" y="6963"/>
                    <a:pt x="9420" y="6963"/>
                  </a:cubicBezTo>
                  <a:cubicBezTo>
                    <a:pt x="8066" y="6963"/>
                    <a:pt x="6963" y="8066"/>
                    <a:pt x="6963" y="9420"/>
                  </a:cubicBezTo>
                  <a:cubicBezTo>
                    <a:pt x="6963" y="9546"/>
                    <a:pt x="6963" y="9641"/>
                    <a:pt x="7026" y="9767"/>
                  </a:cubicBezTo>
                  <a:lnTo>
                    <a:pt x="1040" y="9767"/>
                  </a:lnTo>
                  <a:cubicBezTo>
                    <a:pt x="820" y="9767"/>
                    <a:pt x="662" y="9609"/>
                    <a:pt x="662" y="9420"/>
                  </a:cubicBezTo>
                  <a:lnTo>
                    <a:pt x="662" y="3497"/>
                  </a:lnTo>
                  <a:close/>
                  <a:moveTo>
                    <a:pt x="9420" y="7688"/>
                  </a:moveTo>
                  <a:cubicBezTo>
                    <a:pt x="10366" y="7688"/>
                    <a:pt x="11153" y="8475"/>
                    <a:pt x="11153" y="9420"/>
                  </a:cubicBezTo>
                  <a:cubicBezTo>
                    <a:pt x="11153" y="10397"/>
                    <a:pt x="10366" y="11185"/>
                    <a:pt x="9420" y="11185"/>
                  </a:cubicBezTo>
                  <a:cubicBezTo>
                    <a:pt x="8475" y="11185"/>
                    <a:pt x="7688" y="10397"/>
                    <a:pt x="7688" y="9420"/>
                  </a:cubicBezTo>
                  <a:cubicBezTo>
                    <a:pt x="7688" y="8475"/>
                    <a:pt x="8475" y="7688"/>
                    <a:pt x="9420" y="7688"/>
                  </a:cubicBezTo>
                  <a:close/>
                  <a:moveTo>
                    <a:pt x="1733" y="0"/>
                  </a:moveTo>
                  <a:cubicBezTo>
                    <a:pt x="1544" y="0"/>
                    <a:pt x="1387" y="158"/>
                    <a:pt x="1387" y="347"/>
                  </a:cubicBezTo>
                  <a:lnTo>
                    <a:pt x="1387" y="725"/>
                  </a:lnTo>
                  <a:lnTo>
                    <a:pt x="1040" y="725"/>
                  </a:lnTo>
                  <a:cubicBezTo>
                    <a:pt x="442" y="725"/>
                    <a:pt x="0" y="1166"/>
                    <a:pt x="0" y="1733"/>
                  </a:cubicBezTo>
                  <a:lnTo>
                    <a:pt x="0" y="9389"/>
                  </a:lnTo>
                  <a:cubicBezTo>
                    <a:pt x="0" y="9956"/>
                    <a:pt x="473" y="10429"/>
                    <a:pt x="1040" y="10429"/>
                  </a:cubicBezTo>
                  <a:lnTo>
                    <a:pt x="7215" y="10429"/>
                  </a:lnTo>
                  <a:cubicBezTo>
                    <a:pt x="7593" y="11279"/>
                    <a:pt x="8444" y="11846"/>
                    <a:pt x="9420" y="11846"/>
                  </a:cubicBezTo>
                  <a:cubicBezTo>
                    <a:pt x="10744" y="11846"/>
                    <a:pt x="11846" y="10744"/>
                    <a:pt x="11846" y="9420"/>
                  </a:cubicBezTo>
                  <a:cubicBezTo>
                    <a:pt x="11846" y="8444"/>
                    <a:pt x="11311" y="7593"/>
                    <a:pt x="10492" y="7215"/>
                  </a:cubicBezTo>
                  <a:lnTo>
                    <a:pt x="10492" y="1733"/>
                  </a:lnTo>
                  <a:cubicBezTo>
                    <a:pt x="10492" y="1135"/>
                    <a:pt x="10019" y="725"/>
                    <a:pt x="9452" y="725"/>
                  </a:cubicBezTo>
                  <a:lnTo>
                    <a:pt x="9105" y="725"/>
                  </a:lnTo>
                  <a:lnTo>
                    <a:pt x="9105" y="347"/>
                  </a:lnTo>
                  <a:cubicBezTo>
                    <a:pt x="9105" y="158"/>
                    <a:pt x="8948" y="0"/>
                    <a:pt x="8759" y="0"/>
                  </a:cubicBezTo>
                  <a:cubicBezTo>
                    <a:pt x="8538" y="0"/>
                    <a:pt x="8381" y="158"/>
                    <a:pt x="8381" y="347"/>
                  </a:cubicBezTo>
                  <a:lnTo>
                    <a:pt x="8381" y="725"/>
                  </a:lnTo>
                  <a:lnTo>
                    <a:pt x="7026" y="725"/>
                  </a:lnTo>
                  <a:lnTo>
                    <a:pt x="7026" y="347"/>
                  </a:lnTo>
                  <a:cubicBezTo>
                    <a:pt x="7026" y="158"/>
                    <a:pt x="6869" y="0"/>
                    <a:pt x="6648" y="0"/>
                  </a:cubicBezTo>
                  <a:cubicBezTo>
                    <a:pt x="6459" y="0"/>
                    <a:pt x="6301" y="158"/>
                    <a:pt x="6301" y="347"/>
                  </a:cubicBezTo>
                  <a:lnTo>
                    <a:pt x="6301" y="725"/>
                  </a:lnTo>
                  <a:lnTo>
                    <a:pt x="4191" y="725"/>
                  </a:lnTo>
                  <a:lnTo>
                    <a:pt x="4191" y="347"/>
                  </a:lnTo>
                  <a:cubicBezTo>
                    <a:pt x="4191" y="158"/>
                    <a:pt x="4033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725"/>
                  </a:lnTo>
                  <a:lnTo>
                    <a:pt x="2080" y="725"/>
                  </a:lnTo>
                  <a:lnTo>
                    <a:pt x="2080" y="347"/>
                  </a:lnTo>
                  <a:cubicBezTo>
                    <a:pt x="2080" y="158"/>
                    <a:pt x="1922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4" name="Google Shape;11773;p78">
              <a:extLst>
                <a:ext uri="{FF2B5EF4-FFF2-40B4-BE49-F238E27FC236}">
                  <a16:creationId xmlns:a16="http://schemas.microsoft.com/office/drawing/2014/main" xmlns="" id="{541E3CA7-D633-461E-845F-C8CB739CFEF8}"/>
                </a:ext>
              </a:extLst>
            </p:cNvPr>
            <p:cNvSpPr/>
            <p:nvPr/>
          </p:nvSpPr>
          <p:spPr>
            <a:xfrm>
              <a:off x="4190400" y="2526300"/>
              <a:ext cx="34700" cy="35450"/>
            </a:xfrm>
            <a:custGeom>
              <a:avLst/>
              <a:gdLst/>
              <a:ahLst/>
              <a:cxnLst/>
              <a:rect l="l" t="t" r="r" b="b"/>
              <a:pathLst>
                <a:path w="1388" h="14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71"/>
                  </a:lnTo>
                  <a:cubicBezTo>
                    <a:pt x="1" y="1260"/>
                    <a:pt x="127" y="1418"/>
                    <a:pt x="347" y="1418"/>
                  </a:cubicBezTo>
                  <a:lnTo>
                    <a:pt x="1041" y="1418"/>
                  </a:lnTo>
                  <a:cubicBezTo>
                    <a:pt x="1261" y="1418"/>
                    <a:pt x="1387" y="1260"/>
                    <a:pt x="1387" y="1071"/>
                  </a:cubicBezTo>
                  <a:cubicBezTo>
                    <a:pt x="1387" y="882"/>
                    <a:pt x="1261" y="725"/>
                    <a:pt x="1041" y="725"/>
                  </a:cubicBezTo>
                  <a:lnTo>
                    <a:pt x="694" y="725"/>
                  </a:lnTo>
                  <a:lnTo>
                    <a:pt x="694" y="347"/>
                  </a:ln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5" name="Google Shape;11774;p78">
              <a:extLst>
                <a:ext uri="{FF2B5EF4-FFF2-40B4-BE49-F238E27FC236}">
                  <a16:creationId xmlns:a16="http://schemas.microsoft.com/office/drawing/2014/main" xmlns="" id="{6C5F8893-92FE-4915-BE8E-D90658DFF5AD}"/>
                </a:ext>
              </a:extLst>
            </p:cNvPr>
            <p:cNvSpPr/>
            <p:nvPr/>
          </p:nvSpPr>
          <p:spPr>
            <a:xfrm>
              <a:off x="3998225" y="24215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6" name="Google Shape;11775;p78">
              <a:extLst>
                <a:ext uri="{FF2B5EF4-FFF2-40B4-BE49-F238E27FC236}">
                  <a16:creationId xmlns:a16="http://schemas.microsoft.com/office/drawing/2014/main" xmlns="" id="{19FF761D-C765-415E-83C7-A7DB8EDD0F2A}"/>
                </a:ext>
              </a:extLst>
            </p:cNvPr>
            <p:cNvSpPr/>
            <p:nvPr/>
          </p:nvSpPr>
          <p:spPr>
            <a:xfrm>
              <a:off x="4050225" y="2421550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7" name="Google Shape;11776;p78">
              <a:extLst>
                <a:ext uri="{FF2B5EF4-FFF2-40B4-BE49-F238E27FC236}">
                  <a16:creationId xmlns:a16="http://schemas.microsoft.com/office/drawing/2014/main" xmlns="" id="{532C63A0-9249-4225-9530-C9A6BA386588}"/>
                </a:ext>
              </a:extLst>
            </p:cNvPr>
            <p:cNvSpPr/>
            <p:nvPr/>
          </p:nvSpPr>
          <p:spPr>
            <a:xfrm>
              <a:off x="4102200" y="24215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8" name="Google Shape;11777;p78">
              <a:extLst>
                <a:ext uri="{FF2B5EF4-FFF2-40B4-BE49-F238E27FC236}">
                  <a16:creationId xmlns:a16="http://schemas.microsoft.com/office/drawing/2014/main" xmlns="" id="{12797863-4903-4A90-B8AD-1BB613A8B87A}"/>
                </a:ext>
              </a:extLst>
            </p:cNvPr>
            <p:cNvSpPr/>
            <p:nvPr/>
          </p:nvSpPr>
          <p:spPr>
            <a:xfrm>
              <a:off x="4155750" y="24215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9" name="Google Shape;11778;p78">
              <a:extLst>
                <a:ext uri="{FF2B5EF4-FFF2-40B4-BE49-F238E27FC236}">
                  <a16:creationId xmlns:a16="http://schemas.microsoft.com/office/drawing/2014/main" xmlns="" id="{31A2CD22-5CAF-44DB-9FB5-D0C32D5A4CD7}"/>
                </a:ext>
              </a:extLst>
            </p:cNvPr>
            <p:cNvSpPr/>
            <p:nvPr/>
          </p:nvSpPr>
          <p:spPr>
            <a:xfrm>
              <a:off x="3998225" y="245697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0" name="Google Shape;11779;p78">
              <a:extLst>
                <a:ext uri="{FF2B5EF4-FFF2-40B4-BE49-F238E27FC236}">
                  <a16:creationId xmlns:a16="http://schemas.microsoft.com/office/drawing/2014/main" xmlns="" id="{83A60B2D-E52D-4997-898E-A55C6FD23A83}"/>
                </a:ext>
              </a:extLst>
            </p:cNvPr>
            <p:cNvSpPr/>
            <p:nvPr/>
          </p:nvSpPr>
          <p:spPr>
            <a:xfrm>
              <a:off x="4050225" y="2456975"/>
              <a:ext cx="35450" cy="18150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1" name="Google Shape;11780;p78">
              <a:extLst>
                <a:ext uri="{FF2B5EF4-FFF2-40B4-BE49-F238E27FC236}">
                  <a16:creationId xmlns:a16="http://schemas.microsoft.com/office/drawing/2014/main" xmlns="" id="{3CC90673-E176-4558-A1DB-F659844DFA82}"/>
                </a:ext>
              </a:extLst>
            </p:cNvPr>
            <p:cNvSpPr/>
            <p:nvPr/>
          </p:nvSpPr>
          <p:spPr>
            <a:xfrm>
              <a:off x="4102200" y="245697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2" name="Google Shape;11781;p78">
              <a:extLst>
                <a:ext uri="{FF2B5EF4-FFF2-40B4-BE49-F238E27FC236}">
                  <a16:creationId xmlns:a16="http://schemas.microsoft.com/office/drawing/2014/main" xmlns="" id="{C74721CA-BCA0-46D9-A9DB-9E77657B84DC}"/>
                </a:ext>
              </a:extLst>
            </p:cNvPr>
            <p:cNvSpPr/>
            <p:nvPr/>
          </p:nvSpPr>
          <p:spPr>
            <a:xfrm>
              <a:off x="4155750" y="245697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79"/>
                  </a:cubicBezTo>
                  <a:cubicBezTo>
                    <a:pt x="1418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3" name="Google Shape;11782;p78">
              <a:extLst>
                <a:ext uri="{FF2B5EF4-FFF2-40B4-BE49-F238E27FC236}">
                  <a16:creationId xmlns:a16="http://schemas.microsoft.com/office/drawing/2014/main" xmlns="" id="{EC1ED80D-9491-43B8-80B4-6E867020FA04}"/>
                </a:ext>
              </a:extLst>
            </p:cNvPr>
            <p:cNvSpPr/>
            <p:nvPr/>
          </p:nvSpPr>
          <p:spPr>
            <a:xfrm>
              <a:off x="3998225" y="24916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4" name="Google Shape;11783;p78">
              <a:extLst>
                <a:ext uri="{FF2B5EF4-FFF2-40B4-BE49-F238E27FC236}">
                  <a16:creationId xmlns:a16="http://schemas.microsoft.com/office/drawing/2014/main" xmlns="" id="{2D085FAB-7B70-4583-B0CA-92C9F964D73B}"/>
                </a:ext>
              </a:extLst>
            </p:cNvPr>
            <p:cNvSpPr/>
            <p:nvPr/>
          </p:nvSpPr>
          <p:spPr>
            <a:xfrm>
              <a:off x="4050225" y="2491650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5" name="Google Shape;11784;p78">
              <a:extLst>
                <a:ext uri="{FF2B5EF4-FFF2-40B4-BE49-F238E27FC236}">
                  <a16:creationId xmlns:a16="http://schemas.microsoft.com/office/drawing/2014/main" xmlns="" id="{A5AFBB1B-7B4C-4A46-816D-E39934C090B6}"/>
                </a:ext>
              </a:extLst>
            </p:cNvPr>
            <p:cNvSpPr/>
            <p:nvPr/>
          </p:nvSpPr>
          <p:spPr>
            <a:xfrm>
              <a:off x="4102200" y="24916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6" name="Google Shape;11785;p78">
              <a:extLst>
                <a:ext uri="{FF2B5EF4-FFF2-40B4-BE49-F238E27FC236}">
                  <a16:creationId xmlns:a16="http://schemas.microsoft.com/office/drawing/2014/main" xmlns="" id="{F0A9425F-CDF1-4116-910E-D53DE2A8A552}"/>
                </a:ext>
              </a:extLst>
            </p:cNvPr>
            <p:cNvSpPr/>
            <p:nvPr/>
          </p:nvSpPr>
          <p:spPr>
            <a:xfrm>
              <a:off x="3998225" y="252630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47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7" name="Google Shape;11786;p78">
              <a:extLst>
                <a:ext uri="{FF2B5EF4-FFF2-40B4-BE49-F238E27FC236}">
                  <a16:creationId xmlns:a16="http://schemas.microsoft.com/office/drawing/2014/main" xmlns="" id="{6871544D-8CC8-443F-9910-7DF4320A31C2}"/>
                </a:ext>
              </a:extLst>
            </p:cNvPr>
            <p:cNvSpPr/>
            <p:nvPr/>
          </p:nvSpPr>
          <p:spPr>
            <a:xfrm>
              <a:off x="4050225" y="2526300"/>
              <a:ext cx="35450" cy="18125"/>
            </a:xfrm>
            <a:custGeom>
              <a:avLst/>
              <a:gdLst/>
              <a:ahLst/>
              <a:cxnLst/>
              <a:rect l="l" t="t" r="r" b="b"/>
              <a:pathLst>
                <a:path w="1418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8" name="Google Shape;11787;p78">
              <a:extLst>
                <a:ext uri="{FF2B5EF4-FFF2-40B4-BE49-F238E27FC236}">
                  <a16:creationId xmlns:a16="http://schemas.microsoft.com/office/drawing/2014/main" xmlns="" id="{2CE8A760-1A0C-45EF-9FAA-B34E7588BCE7}"/>
                </a:ext>
              </a:extLst>
            </p:cNvPr>
            <p:cNvSpPr/>
            <p:nvPr/>
          </p:nvSpPr>
          <p:spPr>
            <a:xfrm>
              <a:off x="4102200" y="252630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78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47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39" name="Google Shape;11788;p78">
            <a:extLst>
              <a:ext uri="{FF2B5EF4-FFF2-40B4-BE49-F238E27FC236}">
                <a16:creationId xmlns:a16="http://schemas.microsoft.com/office/drawing/2014/main" xmlns="" id="{E2BA3804-FC5F-4E15-B808-8B882CD3A772}"/>
              </a:ext>
            </a:extLst>
          </p:cNvPr>
          <p:cNvGrpSpPr/>
          <p:nvPr userDrawn="1"/>
        </p:nvGrpSpPr>
        <p:grpSpPr>
          <a:xfrm>
            <a:off x="5301691" y="3836276"/>
            <a:ext cx="349457" cy="348513"/>
            <a:chOff x="3962775" y="2683025"/>
            <a:chExt cx="296175" cy="295375"/>
          </a:xfrm>
        </p:grpSpPr>
        <p:sp>
          <p:nvSpPr>
            <p:cNvPr id="640" name="Google Shape;11789;p78">
              <a:extLst>
                <a:ext uri="{FF2B5EF4-FFF2-40B4-BE49-F238E27FC236}">
                  <a16:creationId xmlns:a16="http://schemas.microsoft.com/office/drawing/2014/main" xmlns="" id="{0526A14A-5AE2-42CB-9275-1897322CD824}"/>
                </a:ext>
              </a:extLst>
            </p:cNvPr>
            <p:cNvSpPr/>
            <p:nvPr/>
          </p:nvSpPr>
          <p:spPr>
            <a:xfrm>
              <a:off x="3962775" y="2838200"/>
              <a:ext cx="296175" cy="140200"/>
            </a:xfrm>
            <a:custGeom>
              <a:avLst/>
              <a:gdLst/>
              <a:ahLst/>
              <a:cxnLst/>
              <a:rect l="l" t="t" r="r" b="b"/>
              <a:pathLst>
                <a:path w="11847" h="5608" extrusionOk="0">
                  <a:moveTo>
                    <a:pt x="3530" y="3466"/>
                  </a:moveTo>
                  <a:lnTo>
                    <a:pt x="3530" y="4883"/>
                  </a:lnTo>
                  <a:lnTo>
                    <a:pt x="757" y="4883"/>
                  </a:lnTo>
                  <a:lnTo>
                    <a:pt x="757" y="3466"/>
                  </a:lnTo>
                  <a:close/>
                  <a:moveTo>
                    <a:pt x="7688" y="725"/>
                  </a:moveTo>
                  <a:lnTo>
                    <a:pt x="7688" y="4883"/>
                  </a:lnTo>
                  <a:lnTo>
                    <a:pt x="4223" y="4883"/>
                  </a:lnTo>
                  <a:lnTo>
                    <a:pt x="4223" y="725"/>
                  </a:lnTo>
                  <a:close/>
                  <a:moveTo>
                    <a:pt x="11185" y="2111"/>
                  </a:moveTo>
                  <a:lnTo>
                    <a:pt x="11185" y="4883"/>
                  </a:lnTo>
                  <a:lnTo>
                    <a:pt x="8381" y="4883"/>
                  </a:lnTo>
                  <a:lnTo>
                    <a:pt x="8381" y="2111"/>
                  </a:lnTo>
                  <a:close/>
                  <a:moveTo>
                    <a:pt x="3845" y="0"/>
                  </a:moveTo>
                  <a:cubicBezTo>
                    <a:pt x="3656" y="0"/>
                    <a:pt x="3498" y="158"/>
                    <a:pt x="3498" y="378"/>
                  </a:cubicBezTo>
                  <a:lnTo>
                    <a:pt x="3498" y="2804"/>
                  </a:lnTo>
                  <a:lnTo>
                    <a:pt x="348" y="2804"/>
                  </a:lnTo>
                  <a:cubicBezTo>
                    <a:pt x="158" y="2804"/>
                    <a:pt x="1" y="2962"/>
                    <a:pt x="1" y="3151"/>
                  </a:cubicBezTo>
                  <a:lnTo>
                    <a:pt x="1" y="5261"/>
                  </a:lnTo>
                  <a:cubicBezTo>
                    <a:pt x="1" y="5450"/>
                    <a:pt x="158" y="5608"/>
                    <a:pt x="348" y="5608"/>
                  </a:cubicBezTo>
                  <a:lnTo>
                    <a:pt x="11500" y="5608"/>
                  </a:lnTo>
                  <a:cubicBezTo>
                    <a:pt x="11689" y="5608"/>
                    <a:pt x="11847" y="5450"/>
                    <a:pt x="11847" y="5261"/>
                  </a:cubicBezTo>
                  <a:lnTo>
                    <a:pt x="11847" y="1733"/>
                  </a:lnTo>
                  <a:cubicBezTo>
                    <a:pt x="11847" y="1544"/>
                    <a:pt x="11689" y="1386"/>
                    <a:pt x="11532" y="1386"/>
                  </a:cubicBezTo>
                  <a:lnTo>
                    <a:pt x="8381" y="1386"/>
                  </a:lnTo>
                  <a:lnTo>
                    <a:pt x="8381" y="378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1" name="Google Shape;11790;p78">
              <a:extLst>
                <a:ext uri="{FF2B5EF4-FFF2-40B4-BE49-F238E27FC236}">
                  <a16:creationId xmlns:a16="http://schemas.microsoft.com/office/drawing/2014/main" xmlns="" id="{13767BE1-3827-40DE-885A-D4B35C926DC8}"/>
                </a:ext>
              </a:extLst>
            </p:cNvPr>
            <p:cNvSpPr/>
            <p:nvPr/>
          </p:nvSpPr>
          <p:spPr>
            <a:xfrm>
              <a:off x="4051000" y="2683025"/>
              <a:ext cx="122100" cy="138650"/>
            </a:xfrm>
            <a:custGeom>
              <a:avLst/>
              <a:gdLst/>
              <a:ahLst/>
              <a:cxnLst/>
              <a:rect l="l" t="t" r="r" b="b"/>
              <a:pathLst>
                <a:path w="4884" h="5546" extrusionOk="0">
                  <a:moveTo>
                    <a:pt x="2426" y="662"/>
                  </a:moveTo>
                  <a:cubicBezTo>
                    <a:pt x="2804" y="662"/>
                    <a:pt x="3120" y="977"/>
                    <a:pt x="3120" y="1387"/>
                  </a:cubicBezTo>
                  <a:cubicBezTo>
                    <a:pt x="3120" y="1765"/>
                    <a:pt x="2804" y="2080"/>
                    <a:pt x="2426" y="2080"/>
                  </a:cubicBezTo>
                  <a:cubicBezTo>
                    <a:pt x="2017" y="2080"/>
                    <a:pt x="1702" y="1765"/>
                    <a:pt x="1702" y="1387"/>
                  </a:cubicBezTo>
                  <a:cubicBezTo>
                    <a:pt x="1702" y="977"/>
                    <a:pt x="2017" y="662"/>
                    <a:pt x="2426" y="662"/>
                  </a:cubicBezTo>
                  <a:close/>
                  <a:moveTo>
                    <a:pt x="2426" y="2742"/>
                  </a:moveTo>
                  <a:cubicBezTo>
                    <a:pt x="3340" y="2742"/>
                    <a:pt x="4128" y="3529"/>
                    <a:pt x="4128" y="4474"/>
                  </a:cubicBezTo>
                  <a:lnTo>
                    <a:pt x="4128" y="4852"/>
                  </a:lnTo>
                  <a:lnTo>
                    <a:pt x="694" y="4852"/>
                  </a:lnTo>
                  <a:lnTo>
                    <a:pt x="694" y="4474"/>
                  </a:lnTo>
                  <a:cubicBezTo>
                    <a:pt x="694" y="3498"/>
                    <a:pt x="1481" y="2742"/>
                    <a:pt x="2426" y="2742"/>
                  </a:cubicBezTo>
                  <a:close/>
                  <a:moveTo>
                    <a:pt x="2489" y="1"/>
                  </a:moveTo>
                  <a:cubicBezTo>
                    <a:pt x="1733" y="1"/>
                    <a:pt x="1103" y="631"/>
                    <a:pt x="1103" y="1387"/>
                  </a:cubicBezTo>
                  <a:cubicBezTo>
                    <a:pt x="1103" y="1733"/>
                    <a:pt x="1229" y="2049"/>
                    <a:pt x="1450" y="2269"/>
                  </a:cubicBezTo>
                  <a:cubicBezTo>
                    <a:pt x="568" y="2679"/>
                    <a:pt x="1" y="3498"/>
                    <a:pt x="1" y="4474"/>
                  </a:cubicBezTo>
                  <a:lnTo>
                    <a:pt x="1" y="5199"/>
                  </a:lnTo>
                  <a:cubicBezTo>
                    <a:pt x="1" y="5388"/>
                    <a:pt x="158" y="5546"/>
                    <a:pt x="379" y="5546"/>
                  </a:cubicBezTo>
                  <a:lnTo>
                    <a:pt x="4537" y="5546"/>
                  </a:lnTo>
                  <a:cubicBezTo>
                    <a:pt x="4726" y="5546"/>
                    <a:pt x="4884" y="5388"/>
                    <a:pt x="4884" y="5199"/>
                  </a:cubicBezTo>
                  <a:lnTo>
                    <a:pt x="4884" y="4474"/>
                  </a:lnTo>
                  <a:cubicBezTo>
                    <a:pt x="4884" y="3498"/>
                    <a:pt x="4348" y="2679"/>
                    <a:pt x="3529" y="2269"/>
                  </a:cubicBezTo>
                  <a:cubicBezTo>
                    <a:pt x="3750" y="2049"/>
                    <a:pt x="3876" y="1733"/>
                    <a:pt x="3876" y="1387"/>
                  </a:cubicBezTo>
                  <a:cubicBezTo>
                    <a:pt x="3876" y="631"/>
                    <a:pt x="3246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2" name="Google Shape;11791;p78">
              <a:extLst>
                <a:ext uri="{FF2B5EF4-FFF2-40B4-BE49-F238E27FC236}">
                  <a16:creationId xmlns:a16="http://schemas.microsoft.com/office/drawing/2014/main" xmlns="" id="{4B798CCC-D961-44A0-BA1C-784CE8A5EA01}"/>
                </a:ext>
              </a:extLst>
            </p:cNvPr>
            <p:cNvSpPr/>
            <p:nvPr/>
          </p:nvSpPr>
          <p:spPr>
            <a:xfrm>
              <a:off x="4084875" y="2873200"/>
              <a:ext cx="52800" cy="69775"/>
            </a:xfrm>
            <a:custGeom>
              <a:avLst/>
              <a:gdLst/>
              <a:ahLst/>
              <a:cxnLst/>
              <a:rect l="l" t="t" r="r" b="b"/>
              <a:pathLst>
                <a:path w="2112" h="2791" extrusionOk="0">
                  <a:moveTo>
                    <a:pt x="1095" y="0"/>
                  </a:moveTo>
                  <a:cubicBezTo>
                    <a:pt x="1001" y="0"/>
                    <a:pt x="903" y="28"/>
                    <a:pt x="819" y="112"/>
                  </a:cubicBezTo>
                  <a:lnTo>
                    <a:pt x="126" y="805"/>
                  </a:lnTo>
                  <a:cubicBezTo>
                    <a:pt x="0" y="931"/>
                    <a:pt x="0" y="1184"/>
                    <a:pt x="126" y="1278"/>
                  </a:cubicBezTo>
                  <a:cubicBezTo>
                    <a:pt x="205" y="1341"/>
                    <a:pt x="292" y="1373"/>
                    <a:pt x="378" y="1373"/>
                  </a:cubicBezTo>
                  <a:cubicBezTo>
                    <a:pt x="465" y="1373"/>
                    <a:pt x="552" y="1341"/>
                    <a:pt x="630" y="1278"/>
                  </a:cubicBezTo>
                  <a:lnTo>
                    <a:pt x="756" y="1184"/>
                  </a:lnTo>
                  <a:lnTo>
                    <a:pt x="756" y="2066"/>
                  </a:lnTo>
                  <a:lnTo>
                    <a:pt x="378" y="2066"/>
                  </a:lnTo>
                  <a:cubicBezTo>
                    <a:pt x="189" y="2066"/>
                    <a:pt x="32" y="2223"/>
                    <a:pt x="32" y="2444"/>
                  </a:cubicBezTo>
                  <a:cubicBezTo>
                    <a:pt x="32" y="2633"/>
                    <a:pt x="189" y="2790"/>
                    <a:pt x="378" y="2790"/>
                  </a:cubicBezTo>
                  <a:lnTo>
                    <a:pt x="1765" y="2790"/>
                  </a:lnTo>
                  <a:cubicBezTo>
                    <a:pt x="1954" y="2790"/>
                    <a:pt x="2111" y="2633"/>
                    <a:pt x="2111" y="2444"/>
                  </a:cubicBezTo>
                  <a:cubicBezTo>
                    <a:pt x="2111" y="2223"/>
                    <a:pt x="1954" y="2066"/>
                    <a:pt x="1765" y="2066"/>
                  </a:cubicBezTo>
                  <a:lnTo>
                    <a:pt x="1418" y="2066"/>
                  </a:lnTo>
                  <a:lnTo>
                    <a:pt x="1418" y="333"/>
                  </a:lnTo>
                  <a:cubicBezTo>
                    <a:pt x="1418" y="175"/>
                    <a:pt x="1323" y="81"/>
                    <a:pt x="1229" y="18"/>
                  </a:cubicBezTo>
                  <a:cubicBezTo>
                    <a:pt x="1187" y="7"/>
                    <a:pt x="1141" y="0"/>
                    <a:pt x="10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43" name="Google Shape;11792;p78">
            <a:extLst>
              <a:ext uri="{FF2B5EF4-FFF2-40B4-BE49-F238E27FC236}">
                <a16:creationId xmlns:a16="http://schemas.microsoft.com/office/drawing/2014/main" xmlns="" id="{88C370ED-390E-4CFC-87A0-76E3B9460343}"/>
              </a:ext>
            </a:extLst>
          </p:cNvPr>
          <p:cNvSpPr/>
          <p:nvPr userDrawn="1"/>
        </p:nvSpPr>
        <p:spPr>
          <a:xfrm>
            <a:off x="7513275" y="2897941"/>
            <a:ext cx="354117" cy="348513"/>
          </a:xfrm>
          <a:custGeom>
            <a:avLst/>
            <a:gdLst/>
            <a:ahLst/>
            <a:cxnLst/>
            <a:rect l="l" t="t" r="r" b="b"/>
            <a:pathLst>
              <a:path w="12005" h="11815" extrusionOk="0">
                <a:moveTo>
                  <a:pt x="6003" y="693"/>
                </a:moveTo>
                <a:cubicBezTo>
                  <a:pt x="6089" y="693"/>
                  <a:pt x="6176" y="725"/>
                  <a:pt x="6239" y="788"/>
                </a:cubicBezTo>
                <a:lnTo>
                  <a:pt x="8444" y="2993"/>
                </a:lnTo>
                <a:lnTo>
                  <a:pt x="7972" y="3466"/>
                </a:lnTo>
                <a:lnTo>
                  <a:pt x="7751" y="3214"/>
                </a:lnTo>
                <a:cubicBezTo>
                  <a:pt x="7562" y="3025"/>
                  <a:pt x="7279" y="2899"/>
                  <a:pt x="6995" y="2899"/>
                </a:cubicBezTo>
                <a:cubicBezTo>
                  <a:pt x="6711" y="2899"/>
                  <a:pt x="6459" y="3025"/>
                  <a:pt x="6239" y="3214"/>
                </a:cubicBezTo>
                <a:cubicBezTo>
                  <a:pt x="5861" y="3623"/>
                  <a:pt x="5861" y="4285"/>
                  <a:pt x="6239" y="4663"/>
                </a:cubicBezTo>
                <a:lnTo>
                  <a:pt x="6491" y="4915"/>
                </a:lnTo>
                <a:lnTo>
                  <a:pt x="6018" y="5388"/>
                </a:lnTo>
                <a:lnTo>
                  <a:pt x="5262" y="4631"/>
                </a:lnTo>
                <a:cubicBezTo>
                  <a:pt x="5199" y="4568"/>
                  <a:pt x="5113" y="4537"/>
                  <a:pt x="5026" y="4537"/>
                </a:cubicBezTo>
                <a:cubicBezTo>
                  <a:pt x="4939" y="4537"/>
                  <a:pt x="4853" y="4568"/>
                  <a:pt x="4790" y="4631"/>
                </a:cubicBezTo>
                <a:lnTo>
                  <a:pt x="4317" y="5104"/>
                </a:lnTo>
                <a:cubicBezTo>
                  <a:pt x="4254" y="5167"/>
                  <a:pt x="4167" y="5198"/>
                  <a:pt x="4081" y="5198"/>
                </a:cubicBezTo>
                <a:cubicBezTo>
                  <a:pt x="3994" y="5198"/>
                  <a:pt x="3907" y="5167"/>
                  <a:pt x="3844" y="5104"/>
                </a:cubicBezTo>
                <a:cubicBezTo>
                  <a:pt x="3718" y="4978"/>
                  <a:pt x="3718" y="4757"/>
                  <a:pt x="3844" y="4631"/>
                </a:cubicBezTo>
                <a:lnTo>
                  <a:pt x="4317" y="4159"/>
                </a:lnTo>
                <a:cubicBezTo>
                  <a:pt x="4443" y="4033"/>
                  <a:pt x="4443" y="3812"/>
                  <a:pt x="4317" y="3686"/>
                </a:cubicBezTo>
                <a:lnTo>
                  <a:pt x="3624" y="2993"/>
                </a:lnTo>
                <a:lnTo>
                  <a:pt x="5766" y="788"/>
                </a:lnTo>
                <a:cubicBezTo>
                  <a:pt x="5829" y="725"/>
                  <a:pt x="5916" y="693"/>
                  <a:pt x="6003" y="693"/>
                </a:cubicBezTo>
                <a:close/>
                <a:moveTo>
                  <a:pt x="3088" y="3466"/>
                </a:moveTo>
                <a:lnTo>
                  <a:pt x="3561" y="3938"/>
                </a:lnTo>
                <a:lnTo>
                  <a:pt x="3340" y="4159"/>
                </a:lnTo>
                <a:cubicBezTo>
                  <a:pt x="2931" y="4568"/>
                  <a:pt x="2931" y="5230"/>
                  <a:pt x="3340" y="5608"/>
                </a:cubicBezTo>
                <a:cubicBezTo>
                  <a:pt x="3529" y="5813"/>
                  <a:pt x="3797" y="5915"/>
                  <a:pt x="4065" y="5915"/>
                </a:cubicBezTo>
                <a:cubicBezTo>
                  <a:pt x="4333" y="5915"/>
                  <a:pt x="4601" y="5813"/>
                  <a:pt x="4790" y="5608"/>
                </a:cubicBezTo>
                <a:lnTo>
                  <a:pt x="5042" y="5388"/>
                </a:lnTo>
                <a:lnTo>
                  <a:pt x="5514" y="5860"/>
                </a:lnTo>
                <a:lnTo>
                  <a:pt x="4758" y="6616"/>
                </a:lnTo>
                <a:cubicBezTo>
                  <a:pt x="4632" y="6711"/>
                  <a:pt x="4632" y="6963"/>
                  <a:pt x="4758" y="7089"/>
                </a:cubicBezTo>
                <a:lnTo>
                  <a:pt x="5231" y="7561"/>
                </a:lnTo>
                <a:cubicBezTo>
                  <a:pt x="5357" y="7656"/>
                  <a:pt x="5357" y="7908"/>
                  <a:pt x="5231" y="8002"/>
                </a:cubicBezTo>
                <a:cubicBezTo>
                  <a:pt x="5168" y="8065"/>
                  <a:pt x="5081" y="8097"/>
                  <a:pt x="4994" y="8097"/>
                </a:cubicBezTo>
                <a:cubicBezTo>
                  <a:pt x="4908" y="8097"/>
                  <a:pt x="4821" y="8065"/>
                  <a:pt x="4758" y="8002"/>
                </a:cubicBezTo>
                <a:lnTo>
                  <a:pt x="4286" y="7561"/>
                </a:lnTo>
                <a:cubicBezTo>
                  <a:pt x="4223" y="7498"/>
                  <a:pt x="4136" y="7467"/>
                  <a:pt x="4049" y="7467"/>
                </a:cubicBezTo>
                <a:cubicBezTo>
                  <a:pt x="3963" y="7467"/>
                  <a:pt x="3876" y="7498"/>
                  <a:pt x="3813" y="7561"/>
                </a:cubicBezTo>
                <a:lnTo>
                  <a:pt x="3088" y="8254"/>
                </a:lnTo>
                <a:lnTo>
                  <a:pt x="883" y="6049"/>
                </a:lnTo>
                <a:cubicBezTo>
                  <a:pt x="789" y="6018"/>
                  <a:pt x="789" y="5829"/>
                  <a:pt x="883" y="5671"/>
                </a:cubicBezTo>
                <a:lnTo>
                  <a:pt x="3088" y="3466"/>
                </a:lnTo>
                <a:close/>
                <a:moveTo>
                  <a:pt x="8917" y="3529"/>
                </a:moveTo>
                <a:lnTo>
                  <a:pt x="11122" y="5671"/>
                </a:lnTo>
                <a:cubicBezTo>
                  <a:pt x="11248" y="5766"/>
                  <a:pt x="11248" y="6018"/>
                  <a:pt x="11122" y="6144"/>
                </a:cubicBezTo>
                <a:lnTo>
                  <a:pt x="8917" y="8349"/>
                </a:lnTo>
                <a:lnTo>
                  <a:pt x="8444" y="7876"/>
                </a:lnTo>
                <a:lnTo>
                  <a:pt x="8696" y="7624"/>
                </a:lnTo>
                <a:cubicBezTo>
                  <a:pt x="9074" y="7246"/>
                  <a:pt x="9074" y="6553"/>
                  <a:pt x="8696" y="6175"/>
                </a:cubicBezTo>
                <a:cubicBezTo>
                  <a:pt x="8491" y="5970"/>
                  <a:pt x="8224" y="5868"/>
                  <a:pt x="7956" y="5868"/>
                </a:cubicBezTo>
                <a:cubicBezTo>
                  <a:pt x="7688" y="5868"/>
                  <a:pt x="7420" y="5970"/>
                  <a:pt x="7216" y="6175"/>
                </a:cubicBezTo>
                <a:lnTo>
                  <a:pt x="6995" y="6396"/>
                </a:lnTo>
                <a:lnTo>
                  <a:pt x="6522" y="5923"/>
                </a:lnTo>
                <a:lnTo>
                  <a:pt x="7279" y="5198"/>
                </a:lnTo>
                <a:cubicBezTo>
                  <a:pt x="7373" y="5072"/>
                  <a:pt x="7373" y="4820"/>
                  <a:pt x="7279" y="4726"/>
                </a:cubicBezTo>
                <a:lnTo>
                  <a:pt x="6806" y="4222"/>
                </a:lnTo>
                <a:cubicBezTo>
                  <a:pt x="6680" y="4127"/>
                  <a:pt x="6680" y="3875"/>
                  <a:pt x="6806" y="3749"/>
                </a:cubicBezTo>
                <a:cubicBezTo>
                  <a:pt x="6869" y="3686"/>
                  <a:pt x="6963" y="3655"/>
                  <a:pt x="7026" y="3655"/>
                </a:cubicBezTo>
                <a:cubicBezTo>
                  <a:pt x="7121" y="3655"/>
                  <a:pt x="7216" y="3686"/>
                  <a:pt x="7279" y="3749"/>
                </a:cubicBezTo>
                <a:lnTo>
                  <a:pt x="7751" y="4222"/>
                </a:lnTo>
                <a:cubicBezTo>
                  <a:pt x="7798" y="4285"/>
                  <a:pt x="7885" y="4316"/>
                  <a:pt x="7976" y="4316"/>
                </a:cubicBezTo>
                <a:cubicBezTo>
                  <a:pt x="8066" y="4316"/>
                  <a:pt x="8161" y="4285"/>
                  <a:pt x="8224" y="4222"/>
                </a:cubicBezTo>
                <a:lnTo>
                  <a:pt x="8917" y="3529"/>
                </a:lnTo>
                <a:close/>
                <a:moveTo>
                  <a:pt x="5987" y="6396"/>
                </a:moveTo>
                <a:lnTo>
                  <a:pt x="6711" y="7152"/>
                </a:lnTo>
                <a:cubicBezTo>
                  <a:pt x="6774" y="7215"/>
                  <a:pt x="6869" y="7246"/>
                  <a:pt x="6960" y="7246"/>
                </a:cubicBezTo>
                <a:cubicBezTo>
                  <a:pt x="7050" y="7246"/>
                  <a:pt x="7137" y="7215"/>
                  <a:pt x="7184" y="7152"/>
                </a:cubicBezTo>
                <a:lnTo>
                  <a:pt x="7657" y="6679"/>
                </a:lnTo>
                <a:cubicBezTo>
                  <a:pt x="7720" y="6616"/>
                  <a:pt x="7814" y="6585"/>
                  <a:pt x="7905" y="6585"/>
                </a:cubicBezTo>
                <a:cubicBezTo>
                  <a:pt x="7995" y="6585"/>
                  <a:pt x="8082" y="6616"/>
                  <a:pt x="8129" y="6679"/>
                </a:cubicBezTo>
                <a:cubicBezTo>
                  <a:pt x="8255" y="6805"/>
                  <a:pt x="8255" y="7026"/>
                  <a:pt x="8129" y="7152"/>
                </a:cubicBezTo>
                <a:lnTo>
                  <a:pt x="7657" y="7624"/>
                </a:lnTo>
                <a:cubicBezTo>
                  <a:pt x="7562" y="7750"/>
                  <a:pt x="7562" y="7971"/>
                  <a:pt x="7657" y="8097"/>
                </a:cubicBezTo>
                <a:lnTo>
                  <a:pt x="8381" y="8822"/>
                </a:lnTo>
                <a:lnTo>
                  <a:pt x="6239" y="11027"/>
                </a:lnTo>
                <a:cubicBezTo>
                  <a:pt x="6192" y="11074"/>
                  <a:pt x="6105" y="11098"/>
                  <a:pt x="6014" y="11098"/>
                </a:cubicBezTo>
                <a:cubicBezTo>
                  <a:pt x="5924" y="11098"/>
                  <a:pt x="5829" y="11074"/>
                  <a:pt x="5766" y="11027"/>
                </a:cubicBezTo>
                <a:lnTo>
                  <a:pt x="3561" y="8822"/>
                </a:lnTo>
                <a:lnTo>
                  <a:pt x="4034" y="8349"/>
                </a:lnTo>
                <a:lnTo>
                  <a:pt x="4286" y="8570"/>
                </a:lnTo>
                <a:cubicBezTo>
                  <a:pt x="4475" y="8774"/>
                  <a:pt x="4742" y="8877"/>
                  <a:pt x="5010" y="8877"/>
                </a:cubicBezTo>
                <a:cubicBezTo>
                  <a:pt x="5278" y="8877"/>
                  <a:pt x="5546" y="8774"/>
                  <a:pt x="5735" y="8570"/>
                </a:cubicBezTo>
                <a:cubicBezTo>
                  <a:pt x="6144" y="8191"/>
                  <a:pt x="6144" y="7498"/>
                  <a:pt x="5735" y="7120"/>
                </a:cubicBezTo>
                <a:lnTo>
                  <a:pt x="5514" y="6868"/>
                </a:lnTo>
                <a:lnTo>
                  <a:pt x="5987" y="6396"/>
                </a:lnTo>
                <a:close/>
                <a:moveTo>
                  <a:pt x="5999" y="0"/>
                </a:moveTo>
                <a:cubicBezTo>
                  <a:pt x="5735" y="0"/>
                  <a:pt x="5467" y="95"/>
                  <a:pt x="5262" y="284"/>
                </a:cubicBezTo>
                <a:lnTo>
                  <a:pt x="379" y="5167"/>
                </a:lnTo>
                <a:cubicBezTo>
                  <a:pt x="1" y="5577"/>
                  <a:pt x="1" y="6238"/>
                  <a:pt x="379" y="6648"/>
                </a:cubicBezTo>
                <a:lnTo>
                  <a:pt x="5262" y="11531"/>
                </a:lnTo>
                <a:cubicBezTo>
                  <a:pt x="5467" y="11720"/>
                  <a:pt x="5735" y="11814"/>
                  <a:pt x="5999" y="11814"/>
                </a:cubicBezTo>
                <a:cubicBezTo>
                  <a:pt x="6262" y="11814"/>
                  <a:pt x="6522" y="11720"/>
                  <a:pt x="6711" y="11531"/>
                </a:cubicBezTo>
                <a:lnTo>
                  <a:pt x="11595" y="6648"/>
                </a:lnTo>
                <a:cubicBezTo>
                  <a:pt x="12004" y="6238"/>
                  <a:pt x="12004" y="5577"/>
                  <a:pt x="11595" y="5167"/>
                </a:cubicBezTo>
                <a:lnTo>
                  <a:pt x="6711" y="284"/>
                </a:lnTo>
                <a:cubicBezTo>
                  <a:pt x="6522" y="95"/>
                  <a:pt x="6262" y="0"/>
                  <a:pt x="599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44" name="Google Shape;11793;p78">
            <a:extLst>
              <a:ext uri="{FF2B5EF4-FFF2-40B4-BE49-F238E27FC236}">
                <a16:creationId xmlns:a16="http://schemas.microsoft.com/office/drawing/2014/main" xmlns="" id="{910EA5D1-1C6F-41AD-8384-898F317D2D00}"/>
              </a:ext>
            </a:extLst>
          </p:cNvPr>
          <p:cNvGrpSpPr/>
          <p:nvPr userDrawn="1"/>
        </p:nvGrpSpPr>
        <p:grpSpPr>
          <a:xfrm>
            <a:off x="7516228" y="3386968"/>
            <a:ext cx="348513" cy="348513"/>
            <a:chOff x="5775900" y="2308125"/>
            <a:chExt cx="295375" cy="295375"/>
          </a:xfrm>
        </p:grpSpPr>
        <p:sp>
          <p:nvSpPr>
            <p:cNvPr id="645" name="Google Shape;11794;p78">
              <a:extLst>
                <a:ext uri="{FF2B5EF4-FFF2-40B4-BE49-F238E27FC236}">
                  <a16:creationId xmlns:a16="http://schemas.microsoft.com/office/drawing/2014/main" xmlns="" id="{524DA8AE-9F35-4216-AB4B-A54CA603B7B8}"/>
                </a:ext>
              </a:extLst>
            </p:cNvPr>
            <p:cNvSpPr/>
            <p:nvPr/>
          </p:nvSpPr>
          <p:spPr>
            <a:xfrm>
              <a:off x="5984625" y="2482975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8"/>
                    <a:pt x="158" y="725"/>
                    <a:pt x="378" y="725"/>
                  </a:cubicBezTo>
                  <a:cubicBezTo>
                    <a:pt x="567" y="725"/>
                    <a:pt x="725" y="568"/>
                    <a:pt x="725" y="347"/>
                  </a:cubicBezTo>
                  <a:cubicBezTo>
                    <a:pt x="725" y="158"/>
                    <a:pt x="567" y="0"/>
                    <a:pt x="3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6" name="Google Shape;11795;p78">
              <a:extLst>
                <a:ext uri="{FF2B5EF4-FFF2-40B4-BE49-F238E27FC236}">
                  <a16:creationId xmlns:a16="http://schemas.microsoft.com/office/drawing/2014/main" xmlns="" id="{41CDE636-34AC-4F62-BCAC-C70A3873147C}"/>
                </a:ext>
              </a:extLst>
            </p:cNvPr>
            <p:cNvSpPr/>
            <p:nvPr/>
          </p:nvSpPr>
          <p:spPr>
            <a:xfrm>
              <a:off x="5775900" y="2308125"/>
              <a:ext cx="295375" cy="295375"/>
            </a:xfrm>
            <a:custGeom>
              <a:avLst/>
              <a:gdLst/>
              <a:ahLst/>
              <a:cxnLst/>
              <a:rect l="l" t="t" r="r" b="b"/>
              <a:pathLst>
                <a:path w="11815" h="11815" extrusionOk="0">
                  <a:moveTo>
                    <a:pt x="7845" y="725"/>
                  </a:moveTo>
                  <a:cubicBezTo>
                    <a:pt x="7719" y="914"/>
                    <a:pt x="7656" y="1166"/>
                    <a:pt x="7656" y="1450"/>
                  </a:cubicBezTo>
                  <a:cubicBezTo>
                    <a:pt x="7656" y="1670"/>
                    <a:pt x="7719" y="1922"/>
                    <a:pt x="7845" y="2143"/>
                  </a:cubicBezTo>
                  <a:lnTo>
                    <a:pt x="1387" y="2143"/>
                  </a:lnTo>
                  <a:cubicBezTo>
                    <a:pt x="1009" y="2143"/>
                    <a:pt x="694" y="1828"/>
                    <a:pt x="694" y="1450"/>
                  </a:cubicBezTo>
                  <a:cubicBezTo>
                    <a:pt x="694" y="1040"/>
                    <a:pt x="1009" y="725"/>
                    <a:pt x="1387" y="725"/>
                  </a:cubicBezTo>
                  <a:close/>
                  <a:moveTo>
                    <a:pt x="6112" y="6994"/>
                  </a:moveTo>
                  <a:cubicBezTo>
                    <a:pt x="5955" y="7183"/>
                    <a:pt x="5829" y="7436"/>
                    <a:pt x="5766" y="7719"/>
                  </a:cubicBezTo>
                  <a:lnTo>
                    <a:pt x="3466" y="7719"/>
                  </a:lnTo>
                  <a:lnTo>
                    <a:pt x="3466" y="6994"/>
                  </a:lnTo>
                  <a:close/>
                  <a:moveTo>
                    <a:pt x="694" y="2678"/>
                  </a:moveTo>
                  <a:cubicBezTo>
                    <a:pt x="883" y="2773"/>
                    <a:pt x="1103" y="2867"/>
                    <a:pt x="1387" y="2867"/>
                  </a:cubicBezTo>
                  <a:lnTo>
                    <a:pt x="1387" y="10460"/>
                  </a:lnTo>
                  <a:cubicBezTo>
                    <a:pt x="1009" y="10460"/>
                    <a:pt x="694" y="10145"/>
                    <a:pt x="694" y="9767"/>
                  </a:cubicBezTo>
                  <a:lnTo>
                    <a:pt x="694" y="2678"/>
                  </a:lnTo>
                  <a:close/>
                  <a:moveTo>
                    <a:pt x="8381" y="2836"/>
                  </a:moveTo>
                  <a:lnTo>
                    <a:pt x="8381" y="5608"/>
                  </a:lnTo>
                  <a:cubicBezTo>
                    <a:pt x="7814" y="5703"/>
                    <a:pt x="7247" y="5923"/>
                    <a:pt x="6774" y="6301"/>
                  </a:cubicBezTo>
                  <a:lnTo>
                    <a:pt x="3151" y="6301"/>
                  </a:lnTo>
                  <a:cubicBezTo>
                    <a:pt x="2962" y="6301"/>
                    <a:pt x="2804" y="6459"/>
                    <a:pt x="2804" y="6648"/>
                  </a:cubicBezTo>
                  <a:lnTo>
                    <a:pt x="2804" y="8034"/>
                  </a:lnTo>
                  <a:cubicBezTo>
                    <a:pt x="2804" y="8223"/>
                    <a:pt x="2962" y="8381"/>
                    <a:pt x="3151" y="8381"/>
                  </a:cubicBezTo>
                  <a:lnTo>
                    <a:pt x="5640" y="8381"/>
                  </a:lnTo>
                  <a:lnTo>
                    <a:pt x="5640" y="8727"/>
                  </a:lnTo>
                  <a:cubicBezTo>
                    <a:pt x="5640" y="9357"/>
                    <a:pt x="5829" y="9956"/>
                    <a:pt x="6144" y="10492"/>
                  </a:cubicBezTo>
                  <a:lnTo>
                    <a:pt x="2080" y="10492"/>
                  </a:lnTo>
                  <a:lnTo>
                    <a:pt x="2080" y="10460"/>
                  </a:lnTo>
                  <a:lnTo>
                    <a:pt x="2080" y="2836"/>
                  </a:lnTo>
                  <a:close/>
                  <a:moveTo>
                    <a:pt x="8727" y="6301"/>
                  </a:moveTo>
                  <a:cubicBezTo>
                    <a:pt x="10050" y="6301"/>
                    <a:pt x="11153" y="7404"/>
                    <a:pt x="11153" y="8727"/>
                  </a:cubicBezTo>
                  <a:cubicBezTo>
                    <a:pt x="11153" y="10082"/>
                    <a:pt x="10050" y="11216"/>
                    <a:pt x="8727" y="11216"/>
                  </a:cubicBezTo>
                  <a:cubicBezTo>
                    <a:pt x="7373" y="11216"/>
                    <a:pt x="6270" y="10113"/>
                    <a:pt x="6270" y="8727"/>
                  </a:cubicBezTo>
                  <a:cubicBezTo>
                    <a:pt x="6270" y="7373"/>
                    <a:pt x="7373" y="6301"/>
                    <a:pt x="8727" y="6301"/>
                  </a:cubicBezTo>
                  <a:close/>
                  <a:moveTo>
                    <a:pt x="1387" y="0"/>
                  </a:moveTo>
                  <a:cubicBezTo>
                    <a:pt x="630" y="0"/>
                    <a:pt x="0" y="630"/>
                    <a:pt x="0" y="1355"/>
                  </a:cubicBezTo>
                  <a:lnTo>
                    <a:pt x="0" y="9704"/>
                  </a:lnTo>
                  <a:cubicBezTo>
                    <a:pt x="0" y="10460"/>
                    <a:pt x="630" y="11090"/>
                    <a:pt x="1387" y="11090"/>
                  </a:cubicBezTo>
                  <a:lnTo>
                    <a:pt x="6742" y="11090"/>
                  </a:lnTo>
                  <a:cubicBezTo>
                    <a:pt x="7310" y="11563"/>
                    <a:pt x="8003" y="11815"/>
                    <a:pt x="8727" y="11815"/>
                  </a:cubicBezTo>
                  <a:cubicBezTo>
                    <a:pt x="10460" y="11815"/>
                    <a:pt x="11815" y="10334"/>
                    <a:pt x="11815" y="8664"/>
                  </a:cubicBezTo>
                  <a:cubicBezTo>
                    <a:pt x="11815" y="7120"/>
                    <a:pt x="10618" y="5829"/>
                    <a:pt x="9074" y="5608"/>
                  </a:cubicBezTo>
                  <a:lnTo>
                    <a:pt x="9074" y="2458"/>
                  </a:lnTo>
                  <a:cubicBezTo>
                    <a:pt x="9074" y="2269"/>
                    <a:pt x="9042" y="2143"/>
                    <a:pt x="8822" y="2080"/>
                  </a:cubicBezTo>
                  <a:cubicBezTo>
                    <a:pt x="8538" y="1985"/>
                    <a:pt x="8349" y="1733"/>
                    <a:pt x="8349" y="1418"/>
                  </a:cubicBezTo>
                  <a:cubicBezTo>
                    <a:pt x="8349" y="1135"/>
                    <a:pt x="8538" y="851"/>
                    <a:pt x="8822" y="725"/>
                  </a:cubicBezTo>
                  <a:cubicBezTo>
                    <a:pt x="8979" y="694"/>
                    <a:pt x="9074" y="536"/>
                    <a:pt x="9074" y="410"/>
                  </a:cubicBezTo>
                  <a:lnTo>
                    <a:pt x="9074" y="347"/>
                  </a:lnTo>
                  <a:cubicBezTo>
                    <a:pt x="9074" y="158"/>
                    <a:pt x="8916" y="0"/>
                    <a:pt x="87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7" name="Google Shape;11796;p78">
              <a:extLst>
                <a:ext uri="{FF2B5EF4-FFF2-40B4-BE49-F238E27FC236}">
                  <a16:creationId xmlns:a16="http://schemas.microsoft.com/office/drawing/2014/main" xmlns="" id="{70F064A5-FC27-46B7-B8F2-9E5CF794D619}"/>
                </a:ext>
              </a:extLst>
            </p:cNvPr>
            <p:cNvSpPr/>
            <p:nvPr/>
          </p:nvSpPr>
          <p:spPr>
            <a:xfrm>
              <a:off x="5984625" y="2508975"/>
              <a:ext cx="18125" cy="61450"/>
            </a:xfrm>
            <a:custGeom>
              <a:avLst/>
              <a:gdLst/>
              <a:ahLst/>
              <a:cxnLst/>
              <a:rect l="l" t="t" r="r" b="b"/>
              <a:pathLst>
                <a:path w="725" h="2458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2111"/>
                  </a:lnTo>
                  <a:cubicBezTo>
                    <a:pt x="0" y="2300"/>
                    <a:pt x="158" y="2458"/>
                    <a:pt x="378" y="2458"/>
                  </a:cubicBezTo>
                  <a:cubicBezTo>
                    <a:pt x="567" y="2458"/>
                    <a:pt x="725" y="2300"/>
                    <a:pt x="725" y="2111"/>
                  </a:cubicBezTo>
                  <a:lnTo>
                    <a:pt x="725" y="347"/>
                  </a:lnTo>
                  <a:cubicBezTo>
                    <a:pt x="725" y="158"/>
                    <a:pt x="567" y="0"/>
                    <a:pt x="3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8" name="Google Shape;11797;p78">
              <a:extLst>
                <a:ext uri="{FF2B5EF4-FFF2-40B4-BE49-F238E27FC236}">
                  <a16:creationId xmlns:a16="http://schemas.microsoft.com/office/drawing/2014/main" xmlns="" id="{197721A1-BE21-416E-B826-D327F09128D1}"/>
                </a:ext>
              </a:extLst>
            </p:cNvPr>
            <p:cNvSpPr/>
            <p:nvPr/>
          </p:nvSpPr>
          <p:spPr>
            <a:xfrm>
              <a:off x="5845200" y="2395550"/>
              <a:ext cx="122900" cy="17350"/>
            </a:xfrm>
            <a:custGeom>
              <a:avLst/>
              <a:gdLst/>
              <a:ahLst/>
              <a:cxnLst/>
              <a:rect l="l" t="t" r="r" b="b"/>
              <a:pathLst>
                <a:path w="491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99"/>
                    <a:pt x="158" y="694"/>
                    <a:pt x="347" y="694"/>
                  </a:cubicBezTo>
                  <a:lnTo>
                    <a:pt x="4569" y="694"/>
                  </a:lnTo>
                  <a:cubicBezTo>
                    <a:pt x="4758" y="694"/>
                    <a:pt x="4916" y="536"/>
                    <a:pt x="4916" y="347"/>
                  </a:cubicBezTo>
                  <a:cubicBezTo>
                    <a:pt x="4916" y="158"/>
                    <a:pt x="4758" y="0"/>
                    <a:pt x="45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9" name="Google Shape;11798;p78">
              <a:extLst>
                <a:ext uri="{FF2B5EF4-FFF2-40B4-BE49-F238E27FC236}">
                  <a16:creationId xmlns:a16="http://schemas.microsoft.com/office/drawing/2014/main" xmlns="" id="{2E3F54C7-C789-43D9-8A0C-5CF5D6A908CC}"/>
                </a:ext>
              </a:extLst>
            </p:cNvPr>
            <p:cNvSpPr/>
            <p:nvPr/>
          </p:nvSpPr>
          <p:spPr>
            <a:xfrm>
              <a:off x="5845200" y="2431000"/>
              <a:ext cx="122900" cy="17350"/>
            </a:xfrm>
            <a:custGeom>
              <a:avLst/>
              <a:gdLst/>
              <a:ahLst/>
              <a:cxnLst/>
              <a:rect l="l" t="t" r="r" b="b"/>
              <a:pathLst>
                <a:path w="491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4569" y="693"/>
                  </a:lnTo>
                  <a:cubicBezTo>
                    <a:pt x="4758" y="693"/>
                    <a:pt x="4916" y="536"/>
                    <a:pt x="4916" y="347"/>
                  </a:cubicBezTo>
                  <a:cubicBezTo>
                    <a:pt x="4916" y="158"/>
                    <a:pt x="4758" y="0"/>
                    <a:pt x="45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50" name="Google Shape;11799;p78">
            <a:extLst>
              <a:ext uri="{FF2B5EF4-FFF2-40B4-BE49-F238E27FC236}">
                <a16:creationId xmlns:a16="http://schemas.microsoft.com/office/drawing/2014/main" xmlns="" id="{70BC883A-268F-4365-B53E-C68E807D668D}"/>
              </a:ext>
            </a:extLst>
          </p:cNvPr>
          <p:cNvGrpSpPr/>
          <p:nvPr userDrawn="1"/>
        </p:nvGrpSpPr>
        <p:grpSpPr>
          <a:xfrm>
            <a:off x="7537142" y="3835804"/>
            <a:ext cx="306686" cy="349457"/>
            <a:chOff x="5794025" y="2673575"/>
            <a:chExt cx="259925" cy="296175"/>
          </a:xfrm>
        </p:grpSpPr>
        <p:sp>
          <p:nvSpPr>
            <p:cNvPr id="651" name="Google Shape;11800;p78">
              <a:extLst>
                <a:ext uri="{FF2B5EF4-FFF2-40B4-BE49-F238E27FC236}">
                  <a16:creationId xmlns:a16="http://schemas.microsoft.com/office/drawing/2014/main" xmlns="" id="{23E353E0-0A50-475F-A23E-8287C4926039}"/>
                </a:ext>
              </a:extLst>
            </p:cNvPr>
            <p:cNvSpPr/>
            <p:nvPr/>
          </p:nvSpPr>
          <p:spPr>
            <a:xfrm>
              <a:off x="5794025" y="2673575"/>
              <a:ext cx="259925" cy="296175"/>
            </a:xfrm>
            <a:custGeom>
              <a:avLst/>
              <a:gdLst/>
              <a:ahLst/>
              <a:cxnLst/>
              <a:rect l="l" t="t" r="r" b="b"/>
              <a:pathLst>
                <a:path w="10397" h="11847" extrusionOk="0">
                  <a:moveTo>
                    <a:pt x="5860" y="694"/>
                  </a:moveTo>
                  <a:cubicBezTo>
                    <a:pt x="7089" y="694"/>
                    <a:pt x="8097" y="1639"/>
                    <a:pt x="8254" y="2805"/>
                  </a:cubicBezTo>
                  <a:cubicBezTo>
                    <a:pt x="8160" y="2773"/>
                    <a:pt x="8065" y="2773"/>
                    <a:pt x="7939" y="2773"/>
                  </a:cubicBezTo>
                  <a:lnTo>
                    <a:pt x="7561" y="2773"/>
                  </a:lnTo>
                  <a:cubicBezTo>
                    <a:pt x="7404" y="1985"/>
                    <a:pt x="6679" y="1387"/>
                    <a:pt x="5860" y="1387"/>
                  </a:cubicBezTo>
                  <a:lnTo>
                    <a:pt x="4474" y="1387"/>
                  </a:lnTo>
                  <a:cubicBezTo>
                    <a:pt x="3655" y="1387"/>
                    <a:pt x="2930" y="1985"/>
                    <a:pt x="2804" y="2773"/>
                  </a:cubicBezTo>
                  <a:lnTo>
                    <a:pt x="2394" y="2773"/>
                  </a:lnTo>
                  <a:cubicBezTo>
                    <a:pt x="2268" y="2773"/>
                    <a:pt x="2142" y="2773"/>
                    <a:pt x="2079" y="2805"/>
                  </a:cubicBezTo>
                  <a:cubicBezTo>
                    <a:pt x="2237" y="1639"/>
                    <a:pt x="3277" y="694"/>
                    <a:pt x="4474" y="694"/>
                  </a:cubicBezTo>
                  <a:close/>
                  <a:moveTo>
                    <a:pt x="6206" y="2143"/>
                  </a:moveTo>
                  <a:cubicBezTo>
                    <a:pt x="6616" y="2300"/>
                    <a:pt x="6931" y="2647"/>
                    <a:pt x="6931" y="3120"/>
                  </a:cubicBezTo>
                  <a:lnTo>
                    <a:pt x="6931" y="3403"/>
                  </a:lnTo>
                  <a:cubicBezTo>
                    <a:pt x="6522" y="3246"/>
                    <a:pt x="6206" y="2899"/>
                    <a:pt x="6206" y="2427"/>
                  </a:cubicBezTo>
                  <a:lnTo>
                    <a:pt x="6206" y="2143"/>
                  </a:lnTo>
                  <a:close/>
                  <a:moveTo>
                    <a:pt x="5513" y="2080"/>
                  </a:moveTo>
                  <a:lnTo>
                    <a:pt x="5513" y="2427"/>
                  </a:lnTo>
                  <a:cubicBezTo>
                    <a:pt x="5513" y="3025"/>
                    <a:pt x="5041" y="3435"/>
                    <a:pt x="4474" y="3435"/>
                  </a:cubicBezTo>
                  <a:lnTo>
                    <a:pt x="3466" y="3435"/>
                  </a:lnTo>
                  <a:lnTo>
                    <a:pt x="3466" y="3088"/>
                  </a:lnTo>
                  <a:cubicBezTo>
                    <a:pt x="3466" y="2490"/>
                    <a:pt x="3938" y="2080"/>
                    <a:pt x="4474" y="2080"/>
                  </a:cubicBezTo>
                  <a:close/>
                  <a:moveTo>
                    <a:pt x="2741" y="3435"/>
                  </a:moveTo>
                  <a:lnTo>
                    <a:pt x="2741" y="5451"/>
                  </a:lnTo>
                  <a:cubicBezTo>
                    <a:pt x="2363" y="5293"/>
                    <a:pt x="2048" y="4947"/>
                    <a:pt x="2048" y="4474"/>
                  </a:cubicBezTo>
                  <a:lnTo>
                    <a:pt x="2048" y="3813"/>
                  </a:lnTo>
                  <a:cubicBezTo>
                    <a:pt x="2048" y="3592"/>
                    <a:pt x="2205" y="3435"/>
                    <a:pt x="2394" y="3435"/>
                  </a:cubicBezTo>
                  <a:close/>
                  <a:moveTo>
                    <a:pt x="7939" y="3498"/>
                  </a:moveTo>
                  <a:cubicBezTo>
                    <a:pt x="8160" y="3498"/>
                    <a:pt x="8317" y="3655"/>
                    <a:pt x="8317" y="3844"/>
                  </a:cubicBezTo>
                  <a:lnTo>
                    <a:pt x="8317" y="4506"/>
                  </a:lnTo>
                  <a:cubicBezTo>
                    <a:pt x="8317" y="4947"/>
                    <a:pt x="8034" y="5325"/>
                    <a:pt x="7593" y="5482"/>
                  </a:cubicBezTo>
                  <a:lnTo>
                    <a:pt x="7593" y="3498"/>
                  </a:lnTo>
                  <a:close/>
                  <a:moveTo>
                    <a:pt x="5891" y="3435"/>
                  </a:moveTo>
                  <a:cubicBezTo>
                    <a:pt x="6143" y="3750"/>
                    <a:pt x="6522" y="4033"/>
                    <a:pt x="6931" y="4128"/>
                  </a:cubicBezTo>
                  <a:lnTo>
                    <a:pt x="6931" y="5892"/>
                  </a:lnTo>
                  <a:cubicBezTo>
                    <a:pt x="6931" y="6491"/>
                    <a:pt x="6459" y="6900"/>
                    <a:pt x="5891" y="6900"/>
                  </a:cubicBezTo>
                  <a:lnTo>
                    <a:pt x="4505" y="6900"/>
                  </a:lnTo>
                  <a:cubicBezTo>
                    <a:pt x="3938" y="6900"/>
                    <a:pt x="3497" y="6428"/>
                    <a:pt x="3497" y="5892"/>
                  </a:cubicBezTo>
                  <a:lnTo>
                    <a:pt x="3497" y="4159"/>
                  </a:lnTo>
                  <a:lnTo>
                    <a:pt x="4505" y="4159"/>
                  </a:lnTo>
                  <a:cubicBezTo>
                    <a:pt x="5072" y="4159"/>
                    <a:pt x="5576" y="3876"/>
                    <a:pt x="5891" y="3435"/>
                  </a:cubicBezTo>
                  <a:close/>
                  <a:moveTo>
                    <a:pt x="6238" y="7593"/>
                  </a:moveTo>
                  <a:cubicBezTo>
                    <a:pt x="6333" y="7782"/>
                    <a:pt x="6459" y="7971"/>
                    <a:pt x="6616" y="8097"/>
                  </a:cubicBezTo>
                  <a:lnTo>
                    <a:pt x="5198" y="9547"/>
                  </a:lnTo>
                  <a:lnTo>
                    <a:pt x="3718" y="8097"/>
                  </a:lnTo>
                  <a:cubicBezTo>
                    <a:pt x="3875" y="7971"/>
                    <a:pt x="4033" y="7782"/>
                    <a:pt x="4096" y="7593"/>
                  </a:cubicBezTo>
                  <a:cubicBezTo>
                    <a:pt x="4190" y="7625"/>
                    <a:pt x="4379" y="7625"/>
                    <a:pt x="4474" y="7625"/>
                  </a:cubicBezTo>
                  <a:lnTo>
                    <a:pt x="5860" y="7625"/>
                  </a:lnTo>
                  <a:cubicBezTo>
                    <a:pt x="5986" y="7625"/>
                    <a:pt x="6143" y="7625"/>
                    <a:pt x="6238" y="7593"/>
                  </a:cubicBezTo>
                  <a:close/>
                  <a:moveTo>
                    <a:pt x="2961" y="8318"/>
                  </a:moveTo>
                  <a:lnTo>
                    <a:pt x="4852" y="10177"/>
                  </a:lnTo>
                  <a:lnTo>
                    <a:pt x="4852" y="11122"/>
                  </a:lnTo>
                  <a:lnTo>
                    <a:pt x="662" y="11122"/>
                  </a:lnTo>
                  <a:lnTo>
                    <a:pt x="662" y="9358"/>
                  </a:lnTo>
                  <a:cubicBezTo>
                    <a:pt x="662" y="8759"/>
                    <a:pt x="1134" y="8318"/>
                    <a:pt x="1701" y="8318"/>
                  </a:cubicBezTo>
                  <a:close/>
                  <a:moveTo>
                    <a:pt x="8664" y="8318"/>
                  </a:moveTo>
                  <a:cubicBezTo>
                    <a:pt x="9262" y="8318"/>
                    <a:pt x="9672" y="8790"/>
                    <a:pt x="9672" y="9358"/>
                  </a:cubicBezTo>
                  <a:lnTo>
                    <a:pt x="9672" y="11122"/>
                  </a:lnTo>
                  <a:lnTo>
                    <a:pt x="5513" y="11122"/>
                  </a:lnTo>
                  <a:lnTo>
                    <a:pt x="5513" y="10177"/>
                  </a:lnTo>
                  <a:lnTo>
                    <a:pt x="7404" y="8318"/>
                  </a:lnTo>
                  <a:close/>
                  <a:moveTo>
                    <a:pt x="4537" y="1"/>
                  </a:moveTo>
                  <a:cubicBezTo>
                    <a:pt x="2804" y="1"/>
                    <a:pt x="1418" y="1418"/>
                    <a:pt x="1418" y="3120"/>
                  </a:cubicBezTo>
                  <a:lnTo>
                    <a:pt x="1418" y="4506"/>
                  </a:lnTo>
                  <a:cubicBezTo>
                    <a:pt x="1418" y="5356"/>
                    <a:pt x="2048" y="6050"/>
                    <a:pt x="2835" y="6207"/>
                  </a:cubicBezTo>
                  <a:cubicBezTo>
                    <a:pt x="2898" y="6648"/>
                    <a:pt x="3151" y="7026"/>
                    <a:pt x="3497" y="7278"/>
                  </a:cubicBezTo>
                  <a:cubicBezTo>
                    <a:pt x="3466" y="7467"/>
                    <a:pt x="3308" y="7625"/>
                    <a:pt x="3119" y="7625"/>
                  </a:cubicBezTo>
                  <a:lnTo>
                    <a:pt x="1733" y="7625"/>
                  </a:lnTo>
                  <a:cubicBezTo>
                    <a:pt x="788" y="7625"/>
                    <a:pt x="0" y="8412"/>
                    <a:pt x="0" y="9358"/>
                  </a:cubicBezTo>
                  <a:lnTo>
                    <a:pt x="0" y="11468"/>
                  </a:lnTo>
                  <a:cubicBezTo>
                    <a:pt x="0" y="11689"/>
                    <a:pt x="158" y="11846"/>
                    <a:pt x="347" y="11846"/>
                  </a:cubicBezTo>
                  <a:lnTo>
                    <a:pt x="10050" y="11846"/>
                  </a:lnTo>
                  <a:cubicBezTo>
                    <a:pt x="10239" y="11846"/>
                    <a:pt x="10397" y="11689"/>
                    <a:pt x="10397" y="11468"/>
                  </a:cubicBezTo>
                  <a:lnTo>
                    <a:pt x="10397" y="9358"/>
                  </a:lnTo>
                  <a:cubicBezTo>
                    <a:pt x="10397" y="8412"/>
                    <a:pt x="9609" y="7625"/>
                    <a:pt x="8664" y="7625"/>
                  </a:cubicBezTo>
                  <a:lnTo>
                    <a:pt x="7278" y="7625"/>
                  </a:lnTo>
                  <a:cubicBezTo>
                    <a:pt x="7089" y="7625"/>
                    <a:pt x="6931" y="7467"/>
                    <a:pt x="6931" y="7278"/>
                  </a:cubicBezTo>
                  <a:cubicBezTo>
                    <a:pt x="7278" y="7026"/>
                    <a:pt x="7530" y="6648"/>
                    <a:pt x="7593" y="6207"/>
                  </a:cubicBezTo>
                  <a:cubicBezTo>
                    <a:pt x="8380" y="6050"/>
                    <a:pt x="9010" y="5325"/>
                    <a:pt x="9010" y="4506"/>
                  </a:cubicBezTo>
                  <a:lnTo>
                    <a:pt x="9010" y="3120"/>
                  </a:lnTo>
                  <a:cubicBezTo>
                    <a:pt x="9010" y="1387"/>
                    <a:pt x="7593" y="1"/>
                    <a:pt x="58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2" name="Google Shape;11801;p78">
              <a:extLst>
                <a:ext uri="{FF2B5EF4-FFF2-40B4-BE49-F238E27FC236}">
                  <a16:creationId xmlns:a16="http://schemas.microsoft.com/office/drawing/2014/main" xmlns="" id="{92B0DB16-1251-4157-AAE1-5C4975733ED5}"/>
                </a:ext>
              </a:extLst>
            </p:cNvPr>
            <p:cNvSpPr/>
            <p:nvPr/>
          </p:nvSpPr>
          <p:spPr>
            <a:xfrm>
              <a:off x="5967300" y="29153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40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53" name="Google Shape;11802;p78">
            <a:extLst>
              <a:ext uri="{FF2B5EF4-FFF2-40B4-BE49-F238E27FC236}">
                <a16:creationId xmlns:a16="http://schemas.microsoft.com/office/drawing/2014/main" xmlns="" id="{05920B75-A2CE-43FC-93F4-2C586073F20E}"/>
              </a:ext>
            </a:extLst>
          </p:cNvPr>
          <p:cNvSpPr/>
          <p:nvPr userDrawn="1"/>
        </p:nvSpPr>
        <p:spPr>
          <a:xfrm>
            <a:off x="6637977" y="4306818"/>
            <a:ext cx="349457" cy="348513"/>
          </a:xfrm>
          <a:custGeom>
            <a:avLst/>
            <a:gdLst/>
            <a:ahLst/>
            <a:cxnLst/>
            <a:rect l="l" t="t" r="r" b="b"/>
            <a:pathLst>
              <a:path w="11847" h="11815" extrusionOk="0">
                <a:moveTo>
                  <a:pt x="5892" y="693"/>
                </a:moveTo>
                <a:cubicBezTo>
                  <a:pt x="6491" y="693"/>
                  <a:pt x="6932" y="1134"/>
                  <a:pt x="6932" y="1701"/>
                </a:cubicBezTo>
                <a:cubicBezTo>
                  <a:pt x="6932" y="2269"/>
                  <a:pt x="6459" y="2710"/>
                  <a:pt x="5892" y="2710"/>
                </a:cubicBezTo>
                <a:cubicBezTo>
                  <a:pt x="5325" y="2710"/>
                  <a:pt x="4884" y="2269"/>
                  <a:pt x="4884" y="1701"/>
                </a:cubicBezTo>
                <a:cubicBezTo>
                  <a:pt x="4884" y="1134"/>
                  <a:pt x="5325" y="693"/>
                  <a:pt x="5892" y="693"/>
                </a:cubicBezTo>
                <a:close/>
                <a:moveTo>
                  <a:pt x="5892" y="3466"/>
                </a:moveTo>
                <a:cubicBezTo>
                  <a:pt x="6176" y="3466"/>
                  <a:pt x="6428" y="3497"/>
                  <a:pt x="6680" y="3592"/>
                </a:cubicBezTo>
                <a:lnTo>
                  <a:pt x="5892" y="4631"/>
                </a:lnTo>
                <a:lnTo>
                  <a:pt x="5104" y="3592"/>
                </a:lnTo>
                <a:cubicBezTo>
                  <a:pt x="5357" y="3529"/>
                  <a:pt x="5609" y="3466"/>
                  <a:pt x="5892" y="3466"/>
                </a:cubicBezTo>
                <a:close/>
                <a:moveTo>
                  <a:pt x="4222" y="2048"/>
                </a:moveTo>
                <a:cubicBezTo>
                  <a:pt x="4285" y="2426"/>
                  <a:pt x="4474" y="2710"/>
                  <a:pt x="4726" y="2962"/>
                </a:cubicBezTo>
                <a:cubicBezTo>
                  <a:pt x="4632" y="2993"/>
                  <a:pt x="4537" y="3056"/>
                  <a:pt x="4443" y="3088"/>
                </a:cubicBezTo>
                <a:cubicBezTo>
                  <a:pt x="4443" y="3088"/>
                  <a:pt x="4411" y="3088"/>
                  <a:pt x="4411" y="3119"/>
                </a:cubicBezTo>
                <a:cubicBezTo>
                  <a:pt x="3403" y="3623"/>
                  <a:pt x="2773" y="4694"/>
                  <a:pt x="2773" y="5829"/>
                </a:cubicBezTo>
                <a:lnTo>
                  <a:pt x="2773" y="6207"/>
                </a:lnTo>
                <a:lnTo>
                  <a:pt x="2143" y="6207"/>
                </a:lnTo>
                <a:lnTo>
                  <a:pt x="2647" y="2300"/>
                </a:lnTo>
                <a:cubicBezTo>
                  <a:pt x="2679" y="2174"/>
                  <a:pt x="2836" y="2048"/>
                  <a:pt x="2962" y="2048"/>
                </a:cubicBezTo>
                <a:close/>
                <a:moveTo>
                  <a:pt x="4474" y="3907"/>
                </a:moveTo>
                <a:lnTo>
                  <a:pt x="5546" y="5325"/>
                </a:lnTo>
                <a:lnTo>
                  <a:pt x="5546" y="6238"/>
                </a:lnTo>
                <a:lnTo>
                  <a:pt x="3466" y="6238"/>
                </a:lnTo>
                <a:lnTo>
                  <a:pt x="3466" y="5892"/>
                </a:lnTo>
                <a:cubicBezTo>
                  <a:pt x="3466" y="5041"/>
                  <a:pt x="3844" y="4348"/>
                  <a:pt x="4474" y="3907"/>
                </a:cubicBezTo>
                <a:close/>
                <a:moveTo>
                  <a:pt x="7278" y="3907"/>
                </a:moveTo>
                <a:cubicBezTo>
                  <a:pt x="7908" y="4348"/>
                  <a:pt x="8318" y="5104"/>
                  <a:pt x="8318" y="5892"/>
                </a:cubicBezTo>
                <a:lnTo>
                  <a:pt x="8318" y="6238"/>
                </a:lnTo>
                <a:lnTo>
                  <a:pt x="6207" y="6238"/>
                </a:lnTo>
                <a:lnTo>
                  <a:pt x="6207" y="5325"/>
                </a:lnTo>
                <a:lnTo>
                  <a:pt x="7278" y="3907"/>
                </a:lnTo>
                <a:close/>
                <a:moveTo>
                  <a:pt x="8854" y="2048"/>
                </a:moveTo>
                <a:cubicBezTo>
                  <a:pt x="9011" y="2048"/>
                  <a:pt x="9137" y="2143"/>
                  <a:pt x="9169" y="2300"/>
                </a:cubicBezTo>
                <a:lnTo>
                  <a:pt x="9673" y="6238"/>
                </a:lnTo>
                <a:lnTo>
                  <a:pt x="9043" y="6238"/>
                </a:lnTo>
                <a:lnTo>
                  <a:pt x="9043" y="5860"/>
                </a:lnTo>
                <a:cubicBezTo>
                  <a:pt x="9043" y="4694"/>
                  <a:pt x="8381" y="3655"/>
                  <a:pt x="7436" y="3151"/>
                </a:cubicBezTo>
                <a:cubicBezTo>
                  <a:pt x="7436" y="3151"/>
                  <a:pt x="7404" y="3151"/>
                  <a:pt x="7404" y="3119"/>
                </a:cubicBezTo>
                <a:cubicBezTo>
                  <a:pt x="7310" y="3088"/>
                  <a:pt x="7184" y="3056"/>
                  <a:pt x="7121" y="2993"/>
                </a:cubicBezTo>
                <a:cubicBezTo>
                  <a:pt x="7310" y="2773"/>
                  <a:pt x="7530" y="2458"/>
                  <a:pt x="7593" y="2048"/>
                </a:cubicBezTo>
                <a:close/>
                <a:moveTo>
                  <a:pt x="10744" y="6900"/>
                </a:moveTo>
                <a:cubicBezTo>
                  <a:pt x="10933" y="6900"/>
                  <a:pt x="11090" y="7057"/>
                  <a:pt x="11090" y="7246"/>
                </a:cubicBezTo>
                <a:cubicBezTo>
                  <a:pt x="11090" y="7435"/>
                  <a:pt x="10933" y="7624"/>
                  <a:pt x="10744" y="7624"/>
                </a:cubicBezTo>
                <a:lnTo>
                  <a:pt x="1009" y="7624"/>
                </a:lnTo>
                <a:cubicBezTo>
                  <a:pt x="820" y="7624"/>
                  <a:pt x="662" y="7435"/>
                  <a:pt x="662" y="7246"/>
                </a:cubicBezTo>
                <a:cubicBezTo>
                  <a:pt x="662" y="7057"/>
                  <a:pt x="820" y="6900"/>
                  <a:pt x="1009" y="6900"/>
                </a:cubicBezTo>
                <a:close/>
                <a:moveTo>
                  <a:pt x="10397" y="8317"/>
                </a:moveTo>
                <a:lnTo>
                  <a:pt x="10397" y="11121"/>
                </a:lnTo>
                <a:lnTo>
                  <a:pt x="1387" y="11121"/>
                </a:lnTo>
                <a:lnTo>
                  <a:pt x="1387" y="8317"/>
                </a:lnTo>
                <a:close/>
                <a:moveTo>
                  <a:pt x="5892" y="0"/>
                </a:moveTo>
                <a:cubicBezTo>
                  <a:pt x="5073" y="0"/>
                  <a:pt x="4380" y="599"/>
                  <a:pt x="4222" y="1386"/>
                </a:cubicBezTo>
                <a:lnTo>
                  <a:pt x="2962" y="1386"/>
                </a:lnTo>
                <a:cubicBezTo>
                  <a:pt x="2458" y="1386"/>
                  <a:pt x="2080" y="1701"/>
                  <a:pt x="1954" y="2143"/>
                </a:cubicBezTo>
                <a:lnTo>
                  <a:pt x="1954" y="2174"/>
                </a:lnTo>
                <a:lnTo>
                  <a:pt x="1450" y="6238"/>
                </a:lnTo>
                <a:lnTo>
                  <a:pt x="1072" y="6238"/>
                </a:lnTo>
                <a:cubicBezTo>
                  <a:pt x="473" y="6238"/>
                  <a:pt x="1" y="6711"/>
                  <a:pt x="1" y="7246"/>
                </a:cubicBezTo>
                <a:cubicBezTo>
                  <a:pt x="1" y="7719"/>
                  <a:pt x="316" y="8065"/>
                  <a:pt x="694" y="8254"/>
                </a:cubicBezTo>
                <a:lnTo>
                  <a:pt x="694" y="11468"/>
                </a:lnTo>
                <a:cubicBezTo>
                  <a:pt x="694" y="11657"/>
                  <a:pt x="851" y="11815"/>
                  <a:pt x="1040" y="11815"/>
                </a:cubicBezTo>
                <a:lnTo>
                  <a:pt x="10775" y="11815"/>
                </a:lnTo>
                <a:cubicBezTo>
                  <a:pt x="10996" y="11815"/>
                  <a:pt x="11153" y="11657"/>
                  <a:pt x="11153" y="11468"/>
                </a:cubicBezTo>
                <a:lnTo>
                  <a:pt x="11153" y="8254"/>
                </a:lnTo>
                <a:cubicBezTo>
                  <a:pt x="11531" y="8065"/>
                  <a:pt x="11847" y="7719"/>
                  <a:pt x="11847" y="7246"/>
                </a:cubicBezTo>
                <a:cubicBezTo>
                  <a:pt x="11815" y="6711"/>
                  <a:pt x="11342" y="6238"/>
                  <a:pt x="10744" y="6238"/>
                </a:cubicBezTo>
                <a:lnTo>
                  <a:pt x="10366" y="6238"/>
                </a:lnTo>
                <a:lnTo>
                  <a:pt x="9830" y="2174"/>
                </a:lnTo>
                <a:lnTo>
                  <a:pt x="9830" y="2143"/>
                </a:lnTo>
                <a:cubicBezTo>
                  <a:pt x="9736" y="1701"/>
                  <a:pt x="9295" y="1386"/>
                  <a:pt x="8854" y="1386"/>
                </a:cubicBezTo>
                <a:lnTo>
                  <a:pt x="7593" y="1386"/>
                </a:lnTo>
                <a:cubicBezTo>
                  <a:pt x="7436" y="599"/>
                  <a:pt x="6711" y="0"/>
                  <a:pt x="589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0089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 userDrawn="1">
  <p:cSld name="1_Big 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5D891889-FA30-41E7-9FDC-39D8B6F86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3452" y="164564"/>
            <a:ext cx="1047948" cy="270549"/>
          </a:xfrm>
          <a:prstGeom prst="rect">
            <a:avLst/>
          </a:prstGeom>
        </p:spPr>
      </p:pic>
      <p:sp>
        <p:nvSpPr>
          <p:cNvPr id="1022" name="Rectángulo 1021">
            <a:extLst>
              <a:ext uri="{FF2B5EF4-FFF2-40B4-BE49-F238E27FC236}">
                <a16:creationId xmlns:a16="http://schemas.microsoft.com/office/drawing/2014/main" xmlns="" id="{D3B9E426-E084-4B53-B89E-32D99AFAD874}"/>
              </a:ext>
            </a:extLst>
          </p:cNvPr>
          <p:cNvSpPr/>
          <p:nvPr userDrawn="1"/>
        </p:nvSpPr>
        <p:spPr>
          <a:xfrm>
            <a:off x="251791" y="1351724"/>
            <a:ext cx="8613913" cy="34284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19" name="Google Shape;6;p1">
            <a:extLst>
              <a:ext uri="{FF2B5EF4-FFF2-40B4-BE49-F238E27FC236}">
                <a16:creationId xmlns:a16="http://schemas.microsoft.com/office/drawing/2014/main" xmlns="" id="{D4995120-E93A-4F5B-BB2E-93B50063070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20000" y="540000"/>
            <a:ext cx="7704000" cy="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 Medium"/>
              <a:buNone/>
              <a:defRPr sz="2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s-CO" dirty="0"/>
              <a:t>ICONOS</a:t>
            </a:r>
            <a:endParaRPr dirty="0"/>
          </a:p>
        </p:txBody>
      </p:sp>
      <p:grpSp>
        <p:nvGrpSpPr>
          <p:cNvPr id="654" name="Google Shape;11809;p79">
            <a:extLst>
              <a:ext uri="{FF2B5EF4-FFF2-40B4-BE49-F238E27FC236}">
                <a16:creationId xmlns:a16="http://schemas.microsoft.com/office/drawing/2014/main" xmlns="" id="{24BC6B9E-2DC8-4B00-9CEB-4DF198389150}"/>
              </a:ext>
            </a:extLst>
          </p:cNvPr>
          <p:cNvGrpSpPr/>
          <p:nvPr userDrawn="1"/>
        </p:nvGrpSpPr>
        <p:grpSpPr>
          <a:xfrm>
            <a:off x="882957" y="1534450"/>
            <a:ext cx="292442" cy="355741"/>
            <a:chOff x="-35830350" y="1912725"/>
            <a:chExt cx="241050" cy="293225"/>
          </a:xfrm>
        </p:grpSpPr>
        <p:sp>
          <p:nvSpPr>
            <p:cNvPr id="655" name="Google Shape;11810;p79">
              <a:extLst>
                <a:ext uri="{FF2B5EF4-FFF2-40B4-BE49-F238E27FC236}">
                  <a16:creationId xmlns:a16="http://schemas.microsoft.com/office/drawing/2014/main" xmlns="" id="{8DF723CF-F418-4E86-8EFC-DF71BD7FCBDD}"/>
                </a:ext>
              </a:extLst>
            </p:cNvPr>
            <p:cNvSpPr/>
            <p:nvPr/>
          </p:nvSpPr>
          <p:spPr>
            <a:xfrm>
              <a:off x="-35830350" y="1912725"/>
              <a:ext cx="241050" cy="293225"/>
            </a:xfrm>
            <a:custGeom>
              <a:avLst/>
              <a:gdLst/>
              <a:ahLst/>
              <a:cxnLst/>
              <a:rect l="l" t="t" r="r" b="b"/>
              <a:pathLst>
                <a:path w="9642" h="11729" extrusionOk="0">
                  <a:moveTo>
                    <a:pt x="8665" y="694"/>
                  </a:moveTo>
                  <a:cubicBezTo>
                    <a:pt x="8822" y="726"/>
                    <a:pt x="8980" y="883"/>
                    <a:pt x="8980" y="1041"/>
                  </a:cubicBezTo>
                  <a:lnTo>
                    <a:pt x="8980" y="7562"/>
                  </a:lnTo>
                  <a:lnTo>
                    <a:pt x="2836" y="7562"/>
                  </a:lnTo>
                  <a:lnTo>
                    <a:pt x="2836" y="694"/>
                  </a:lnTo>
                  <a:close/>
                  <a:moveTo>
                    <a:pt x="2175" y="726"/>
                  </a:moveTo>
                  <a:lnTo>
                    <a:pt x="2175" y="7625"/>
                  </a:lnTo>
                  <a:lnTo>
                    <a:pt x="1828" y="7625"/>
                  </a:lnTo>
                  <a:cubicBezTo>
                    <a:pt x="1450" y="7625"/>
                    <a:pt x="1072" y="7720"/>
                    <a:pt x="788" y="7972"/>
                  </a:cubicBezTo>
                  <a:lnTo>
                    <a:pt x="788" y="1797"/>
                  </a:lnTo>
                  <a:cubicBezTo>
                    <a:pt x="788" y="1198"/>
                    <a:pt x="1261" y="726"/>
                    <a:pt x="1828" y="726"/>
                  </a:cubicBezTo>
                  <a:close/>
                  <a:moveTo>
                    <a:pt x="8791" y="8287"/>
                  </a:moveTo>
                  <a:cubicBezTo>
                    <a:pt x="8696" y="8507"/>
                    <a:pt x="8665" y="8759"/>
                    <a:pt x="8633" y="8948"/>
                  </a:cubicBezTo>
                  <a:lnTo>
                    <a:pt x="1734" y="8948"/>
                  </a:lnTo>
                  <a:cubicBezTo>
                    <a:pt x="1545" y="8948"/>
                    <a:pt x="1387" y="9106"/>
                    <a:pt x="1387" y="9295"/>
                  </a:cubicBezTo>
                  <a:cubicBezTo>
                    <a:pt x="1387" y="9515"/>
                    <a:pt x="1545" y="9673"/>
                    <a:pt x="1734" y="9673"/>
                  </a:cubicBezTo>
                  <a:lnTo>
                    <a:pt x="4821" y="9673"/>
                  </a:lnTo>
                  <a:lnTo>
                    <a:pt x="4821" y="10335"/>
                  </a:lnTo>
                  <a:lnTo>
                    <a:pt x="1860" y="10335"/>
                  </a:lnTo>
                  <a:cubicBezTo>
                    <a:pt x="1293" y="10335"/>
                    <a:pt x="757" y="9925"/>
                    <a:pt x="757" y="9295"/>
                  </a:cubicBezTo>
                  <a:cubicBezTo>
                    <a:pt x="757" y="8728"/>
                    <a:pt x="1230" y="8287"/>
                    <a:pt x="1765" y="8287"/>
                  </a:cubicBezTo>
                  <a:close/>
                  <a:moveTo>
                    <a:pt x="8665" y="9673"/>
                  </a:moveTo>
                  <a:cubicBezTo>
                    <a:pt x="8696" y="9894"/>
                    <a:pt x="8759" y="10146"/>
                    <a:pt x="8822" y="10335"/>
                  </a:cubicBezTo>
                  <a:lnTo>
                    <a:pt x="7594" y="10335"/>
                  </a:lnTo>
                  <a:lnTo>
                    <a:pt x="7594" y="9673"/>
                  </a:lnTo>
                  <a:close/>
                  <a:moveTo>
                    <a:pt x="6900" y="9673"/>
                  </a:moveTo>
                  <a:lnTo>
                    <a:pt x="6900" y="10693"/>
                  </a:lnTo>
                  <a:lnTo>
                    <a:pt x="6428" y="10398"/>
                  </a:lnTo>
                  <a:cubicBezTo>
                    <a:pt x="6396" y="10366"/>
                    <a:pt x="6302" y="10366"/>
                    <a:pt x="6239" y="10366"/>
                  </a:cubicBezTo>
                  <a:cubicBezTo>
                    <a:pt x="6144" y="10366"/>
                    <a:pt x="6113" y="10366"/>
                    <a:pt x="6018" y="10398"/>
                  </a:cubicBezTo>
                  <a:lnTo>
                    <a:pt x="5514" y="10713"/>
                  </a:lnTo>
                  <a:lnTo>
                    <a:pt x="5514" y="9673"/>
                  </a:lnTo>
                  <a:close/>
                  <a:moveTo>
                    <a:pt x="1734" y="1"/>
                  </a:moveTo>
                  <a:cubicBezTo>
                    <a:pt x="1261" y="1"/>
                    <a:pt x="820" y="222"/>
                    <a:pt x="505" y="537"/>
                  </a:cubicBezTo>
                  <a:cubicBezTo>
                    <a:pt x="190" y="820"/>
                    <a:pt x="1" y="1261"/>
                    <a:pt x="1" y="1734"/>
                  </a:cubicBezTo>
                  <a:lnTo>
                    <a:pt x="1" y="9295"/>
                  </a:lnTo>
                  <a:cubicBezTo>
                    <a:pt x="95" y="10272"/>
                    <a:pt x="946" y="10996"/>
                    <a:pt x="1860" y="10996"/>
                  </a:cubicBezTo>
                  <a:lnTo>
                    <a:pt x="4853" y="10996"/>
                  </a:lnTo>
                  <a:lnTo>
                    <a:pt x="4853" y="11343"/>
                  </a:lnTo>
                  <a:cubicBezTo>
                    <a:pt x="4853" y="11469"/>
                    <a:pt x="4916" y="11595"/>
                    <a:pt x="5042" y="11658"/>
                  </a:cubicBezTo>
                  <a:cubicBezTo>
                    <a:pt x="5099" y="11700"/>
                    <a:pt x="5155" y="11717"/>
                    <a:pt x="5209" y="11717"/>
                  </a:cubicBezTo>
                  <a:cubicBezTo>
                    <a:pt x="5275" y="11717"/>
                    <a:pt x="5336" y="11692"/>
                    <a:pt x="5388" y="11658"/>
                  </a:cubicBezTo>
                  <a:lnTo>
                    <a:pt x="6239" y="11122"/>
                  </a:lnTo>
                  <a:lnTo>
                    <a:pt x="7058" y="11658"/>
                  </a:lnTo>
                  <a:cubicBezTo>
                    <a:pt x="7121" y="11705"/>
                    <a:pt x="7176" y="11729"/>
                    <a:pt x="7231" y="11729"/>
                  </a:cubicBezTo>
                  <a:cubicBezTo>
                    <a:pt x="7286" y="11729"/>
                    <a:pt x="7342" y="11705"/>
                    <a:pt x="7405" y="11658"/>
                  </a:cubicBezTo>
                  <a:cubicBezTo>
                    <a:pt x="7531" y="11595"/>
                    <a:pt x="7594" y="11500"/>
                    <a:pt x="7594" y="11343"/>
                  </a:cubicBezTo>
                  <a:lnTo>
                    <a:pt x="7594" y="10996"/>
                  </a:lnTo>
                  <a:lnTo>
                    <a:pt x="9295" y="10996"/>
                  </a:lnTo>
                  <a:cubicBezTo>
                    <a:pt x="9421" y="10996"/>
                    <a:pt x="9547" y="10933"/>
                    <a:pt x="9578" y="10839"/>
                  </a:cubicBezTo>
                  <a:cubicBezTo>
                    <a:pt x="9641" y="10713"/>
                    <a:pt x="9641" y="10618"/>
                    <a:pt x="9578" y="10524"/>
                  </a:cubicBezTo>
                  <a:cubicBezTo>
                    <a:pt x="9169" y="9767"/>
                    <a:pt x="9169" y="8885"/>
                    <a:pt x="9578" y="8098"/>
                  </a:cubicBezTo>
                  <a:cubicBezTo>
                    <a:pt x="9610" y="8035"/>
                    <a:pt x="9610" y="8003"/>
                    <a:pt x="9610" y="7909"/>
                  </a:cubicBezTo>
                  <a:lnTo>
                    <a:pt x="9610" y="1041"/>
                  </a:lnTo>
                  <a:cubicBezTo>
                    <a:pt x="9610" y="474"/>
                    <a:pt x="9137" y="1"/>
                    <a:pt x="86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6" name="Google Shape;11811;p79">
              <a:extLst>
                <a:ext uri="{FF2B5EF4-FFF2-40B4-BE49-F238E27FC236}">
                  <a16:creationId xmlns:a16="http://schemas.microsoft.com/office/drawing/2014/main" xmlns="" id="{4DF27B57-E777-4755-9C44-9F8CD52F0950}"/>
                </a:ext>
              </a:extLst>
            </p:cNvPr>
            <p:cNvSpPr/>
            <p:nvPr/>
          </p:nvSpPr>
          <p:spPr>
            <a:xfrm>
              <a:off x="-35742925" y="1965500"/>
              <a:ext cx="120550" cy="119750"/>
            </a:xfrm>
            <a:custGeom>
              <a:avLst/>
              <a:gdLst/>
              <a:ahLst/>
              <a:cxnLst/>
              <a:rect l="l" t="t" r="r" b="b"/>
              <a:pathLst>
                <a:path w="4822" h="4790" extrusionOk="0">
                  <a:moveTo>
                    <a:pt x="2364" y="694"/>
                  </a:moveTo>
                  <a:cubicBezTo>
                    <a:pt x="2773" y="694"/>
                    <a:pt x="3057" y="1009"/>
                    <a:pt x="3057" y="1356"/>
                  </a:cubicBezTo>
                  <a:cubicBezTo>
                    <a:pt x="3057" y="1765"/>
                    <a:pt x="2742" y="2049"/>
                    <a:pt x="2364" y="2049"/>
                  </a:cubicBezTo>
                  <a:cubicBezTo>
                    <a:pt x="2348" y="2050"/>
                    <a:pt x="2332" y="2051"/>
                    <a:pt x="2316" y="2051"/>
                  </a:cubicBezTo>
                  <a:cubicBezTo>
                    <a:pt x="1989" y="2051"/>
                    <a:pt x="1702" y="1746"/>
                    <a:pt x="1702" y="1356"/>
                  </a:cubicBezTo>
                  <a:cubicBezTo>
                    <a:pt x="1702" y="977"/>
                    <a:pt x="2017" y="694"/>
                    <a:pt x="2364" y="694"/>
                  </a:cubicBezTo>
                  <a:close/>
                  <a:moveTo>
                    <a:pt x="2427" y="2742"/>
                  </a:moveTo>
                  <a:cubicBezTo>
                    <a:pt x="3246" y="2742"/>
                    <a:pt x="3939" y="3340"/>
                    <a:pt x="4097" y="4128"/>
                  </a:cubicBezTo>
                  <a:lnTo>
                    <a:pt x="757" y="4128"/>
                  </a:lnTo>
                  <a:cubicBezTo>
                    <a:pt x="883" y="3340"/>
                    <a:pt x="1576" y="2742"/>
                    <a:pt x="2427" y="2742"/>
                  </a:cubicBezTo>
                  <a:close/>
                  <a:moveTo>
                    <a:pt x="2427" y="1"/>
                  </a:moveTo>
                  <a:cubicBezTo>
                    <a:pt x="1671" y="1"/>
                    <a:pt x="1041" y="599"/>
                    <a:pt x="1041" y="1356"/>
                  </a:cubicBezTo>
                  <a:cubicBezTo>
                    <a:pt x="1041" y="1734"/>
                    <a:pt x="1167" y="2049"/>
                    <a:pt x="1387" y="2269"/>
                  </a:cubicBezTo>
                  <a:cubicBezTo>
                    <a:pt x="568" y="2647"/>
                    <a:pt x="32" y="3498"/>
                    <a:pt x="32" y="4443"/>
                  </a:cubicBezTo>
                  <a:cubicBezTo>
                    <a:pt x="1" y="4632"/>
                    <a:pt x="158" y="4790"/>
                    <a:pt x="379" y="4790"/>
                  </a:cubicBezTo>
                  <a:lnTo>
                    <a:pt x="4475" y="4790"/>
                  </a:lnTo>
                  <a:cubicBezTo>
                    <a:pt x="4664" y="4790"/>
                    <a:pt x="4821" y="4632"/>
                    <a:pt x="4821" y="4443"/>
                  </a:cubicBezTo>
                  <a:cubicBezTo>
                    <a:pt x="4821" y="3498"/>
                    <a:pt x="4254" y="2647"/>
                    <a:pt x="3435" y="2269"/>
                  </a:cubicBezTo>
                  <a:cubicBezTo>
                    <a:pt x="3687" y="2049"/>
                    <a:pt x="3813" y="1702"/>
                    <a:pt x="3813" y="1356"/>
                  </a:cubicBezTo>
                  <a:cubicBezTo>
                    <a:pt x="3813" y="599"/>
                    <a:pt x="3183" y="1"/>
                    <a:pt x="24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57" name="Google Shape;11812;p79">
            <a:extLst>
              <a:ext uri="{FF2B5EF4-FFF2-40B4-BE49-F238E27FC236}">
                <a16:creationId xmlns:a16="http://schemas.microsoft.com/office/drawing/2014/main" xmlns="" id="{23EE9A8C-35F9-41B5-89D6-94C82873C5B4}"/>
              </a:ext>
            </a:extLst>
          </p:cNvPr>
          <p:cNvGrpSpPr/>
          <p:nvPr userDrawn="1"/>
        </p:nvGrpSpPr>
        <p:grpSpPr>
          <a:xfrm>
            <a:off x="851444" y="1994048"/>
            <a:ext cx="355468" cy="353587"/>
            <a:chOff x="-35854750" y="2272675"/>
            <a:chExt cx="293000" cy="291450"/>
          </a:xfrm>
        </p:grpSpPr>
        <p:sp>
          <p:nvSpPr>
            <p:cNvPr id="658" name="Google Shape;11813;p79">
              <a:extLst>
                <a:ext uri="{FF2B5EF4-FFF2-40B4-BE49-F238E27FC236}">
                  <a16:creationId xmlns:a16="http://schemas.microsoft.com/office/drawing/2014/main" xmlns="" id="{60F7ED6F-9AB0-4CE0-85A3-FBCE8B0CB4C8}"/>
                </a:ext>
              </a:extLst>
            </p:cNvPr>
            <p:cNvSpPr/>
            <p:nvPr/>
          </p:nvSpPr>
          <p:spPr>
            <a:xfrm>
              <a:off x="-35854750" y="2272675"/>
              <a:ext cx="293000" cy="291450"/>
            </a:xfrm>
            <a:custGeom>
              <a:avLst/>
              <a:gdLst/>
              <a:ahLst/>
              <a:cxnLst/>
              <a:rect l="l" t="t" r="r" b="b"/>
              <a:pathLst>
                <a:path w="11720" h="11658" extrusionOk="0">
                  <a:moveTo>
                    <a:pt x="5844" y="654"/>
                  </a:moveTo>
                  <a:cubicBezTo>
                    <a:pt x="6144" y="654"/>
                    <a:pt x="6443" y="773"/>
                    <a:pt x="6679" y="1009"/>
                  </a:cubicBezTo>
                  <a:lnTo>
                    <a:pt x="7057" y="1355"/>
                  </a:lnTo>
                  <a:lnTo>
                    <a:pt x="4600" y="1355"/>
                  </a:lnTo>
                  <a:lnTo>
                    <a:pt x="5009" y="1009"/>
                  </a:lnTo>
                  <a:cubicBezTo>
                    <a:pt x="5246" y="773"/>
                    <a:pt x="5545" y="654"/>
                    <a:pt x="5844" y="654"/>
                  </a:cubicBezTo>
                  <a:close/>
                  <a:moveTo>
                    <a:pt x="2080" y="3939"/>
                  </a:moveTo>
                  <a:lnTo>
                    <a:pt x="2080" y="6365"/>
                  </a:lnTo>
                  <a:lnTo>
                    <a:pt x="819" y="5136"/>
                  </a:lnTo>
                  <a:lnTo>
                    <a:pt x="2080" y="3939"/>
                  </a:lnTo>
                  <a:close/>
                  <a:moveTo>
                    <a:pt x="9609" y="3876"/>
                  </a:moveTo>
                  <a:lnTo>
                    <a:pt x="10869" y="5136"/>
                  </a:lnTo>
                  <a:lnTo>
                    <a:pt x="9609" y="6365"/>
                  </a:lnTo>
                  <a:lnTo>
                    <a:pt x="9609" y="3876"/>
                  </a:lnTo>
                  <a:close/>
                  <a:moveTo>
                    <a:pt x="8570" y="2080"/>
                  </a:moveTo>
                  <a:cubicBezTo>
                    <a:pt x="8790" y="2080"/>
                    <a:pt x="8948" y="2238"/>
                    <a:pt x="8948" y="2427"/>
                  </a:cubicBezTo>
                  <a:lnTo>
                    <a:pt x="8948" y="7089"/>
                  </a:lnTo>
                  <a:lnTo>
                    <a:pt x="8286" y="7751"/>
                  </a:lnTo>
                  <a:cubicBezTo>
                    <a:pt x="7593" y="7152"/>
                    <a:pt x="6774" y="6837"/>
                    <a:pt x="5860" y="6837"/>
                  </a:cubicBezTo>
                  <a:cubicBezTo>
                    <a:pt x="4978" y="6837"/>
                    <a:pt x="4127" y="7152"/>
                    <a:pt x="3466" y="7751"/>
                  </a:cubicBezTo>
                  <a:lnTo>
                    <a:pt x="2804" y="7089"/>
                  </a:lnTo>
                  <a:lnTo>
                    <a:pt x="2804" y="2427"/>
                  </a:lnTo>
                  <a:cubicBezTo>
                    <a:pt x="2804" y="2238"/>
                    <a:pt x="2962" y="2080"/>
                    <a:pt x="3119" y="2080"/>
                  </a:cubicBezTo>
                  <a:close/>
                  <a:moveTo>
                    <a:pt x="693" y="5987"/>
                  </a:moveTo>
                  <a:lnTo>
                    <a:pt x="2993" y="8223"/>
                  </a:lnTo>
                  <a:lnTo>
                    <a:pt x="693" y="10492"/>
                  </a:lnTo>
                  <a:lnTo>
                    <a:pt x="693" y="5987"/>
                  </a:lnTo>
                  <a:close/>
                  <a:moveTo>
                    <a:pt x="11027" y="5987"/>
                  </a:moveTo>
                  <a:lnTo>
                    <a:pt x="11027" y="10492"/>
                  </a:lnTo>
                  <a:lnTo>
                    <a:pt x="8727" y="8223"/>
                  </a:lnTo>
                  <a:lnTo>
                    <a:pt x="11027" y="5987"/>
                  </a:lnTo>
                  <a:close/>
                  <a:moveTo>
                    <a:pt x="5829" y="7499"/>
                  </a:moveTo>
                  <a:cubicBezTo>
                    <a:pt x="6616" y="7499"/>
                    <a:pt x="7309" y="7814"/>
                    <a:pt x="7876" y="8381"/>
                  </a:cubicBezTo>
                  <a:lnTo>
                    <a:pt x="10523" y="10964"/>
                  </a:lnTo>
                  <a:lnTo>
                    <a:pt x="1166" y="10964"/>
                  </a:lnTo>
                  <a:lnTo>
                    <a:pt x="3781" y="8381"/>
                  </a:lnTo>
                  <a:cubicBezTo>
                    <a:pt x="4316" y="7814"/>
                    <a:pt x="5041" y="7499"/>
                    <a:pt x="5829" y="7499"/>
                  </a:cubicBezTo>
                  <a:close/>
                  <a:moveTo>
                    <a:pt x="5864" y="1"/>
                  </a:moveTo>
                  <a:cubicBezTo>
                    <a:pt x="5380" y="1"/>
                    <a:pt x="4899" y="190"/>
                    <a:pt x="4537" y="568"/>
                  </a:cubicBezTo>
                  <a:lnTo>
                    <a:pt x="3655" y="1387"/>
                  </a:lnTo>
                  <a:lnTo>
                    <a:pt x="3119" y="1387"/>
                  </a:lnTo>
                  <a:cubicBezTo>
                    <a:pt x="2552" y="1387"/>
                    <a:pt x="2080" y="1859"/>
                    <a:pt x="2080" y="2427"/>
                  </a:cubicBezTo>
                  <a:lnTo>
                    <a:pt x="2080" y="2962"/>
                  </a:lnTo>
                  <a:lnTo>
                    <a:pt x="315" y="4726"/>
                  </a:lnTo>
                  <a:cubicBezTo>
                    <a:pt x="126" y="4915"/>
                    <a:pt x="0" y="5136"/>
                    <a:pt x="0" y="5420"/>
                  </a:cubicBezTo>
                  <a:lnTo>
                    <a:pt x="0" y="10618"/>
                  </a:lnTo>
                  <a:cubicBezTo>
                    <a:pt x="32" y="11216"/>
                    <a:pt x="473" y="11657"/>
                    <a:pt x="1071" y="11657"/>
                  </a:cubicBezTo>
                  <a:lnTo>
                    <a:pt x="10680" y="11657"/>
                  </a:lnTo>
                  <a:cubicBezTo>
                    <a:pt x="11216" y="11657"/>
                    <a:pt x="11720" y="11185"/>
                    <a:pt x="11720" y="10618"/>
                  </a:cubicBezTo>
                  <a:lnTo>
                    <a:pt x="11720" y="5420"/>
                  </a:lnTo>
                  <a:cubicBezTo>
                    <a:pt x="11720" y="5136"/>
                    <a:pt x="11626" y="4915"/>
                    <a:pt x="11405" y="4726"/>
                  </a:cubicBezTo>
                  <a:lnTo>
                    <a:pt x="9641" y="2962"/>
                  </a:lnTo>
                  <a:lnTo>
                    <a:pt x="9641" y="2427"/>
                  </a:lnTo>
                  <a:cubicBezTo>
                    <a:pt x="9641" y="1859"/>
                    <a:pt x="9168" y="1387"/>
                    <a:pt x="8633" y="1387"/>
                  </a:cubicBezTo>
                  <a:lnTo>
                    <a:pt x="8065" y="1387"/>
                  </a:lnTo>
                  <a:lnTo>
                    <a:pt x="7215" y="568"/>
                  </a:lnTo>
                  <a:cubicBezTo>
                    <a:pt x="6837" y="190"/>
                    <a:pt x="6348" y="1"/>
                    <a:pt x="58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9" name="Google Shape;11814;p79">
              <a:extLst>
                <a:ext uri="{FF2B5EF4-FFF2-40B4-BE49-F238E27FC236}">
                  <a16:creationId xmlns:a16="http://schemas.microsoft.com/office/drawing/2014/main" xmlns="" id="{D9D42EDF-5274-4989-A63C-5D4FEA2DF2DD}"/>
                </a:ext>
              </a:extLst>
            </p:cNvPr>
            <p:cNvSpPr/>
            <p:nvPr/>
          </p:nvSpPr>
          <p:spPr>
            <a:xfrm>
              <a:off x="-35733475" y="2340425"/>
              <a:ext cx="51225" cy="68550"/>
            </a:xfrm>
            <a:custGeom>
              <a:avLst/>
              <a:gdLst/>
              <a:ahLst/>
              <a:cxnLst/>
              <a:rect l="l" t="t" r="r" b="b"/>
              <a:pathLst>
                <a:path w="2049" h="2742" extrusionOk="0">
                  <a:moveTo>
                    <a:pt x="1009" y="0"/>
                  </a:moveTo>
                  <a:cubicBezTo>
                    <a:pt x="474" y="0"/>
                    <a:pt x="1" y="473"/>
                    <a:pt x="1" y="1008"/>
                  </a:cubicBezTo>
                  <a:cubicBezTo>
                    <a:pt x="1" y="1260"/>
                    <a:pt x="158" y="1418"/>
                    <a:pt x="316" y="1418"/>
                  </a:cubicBezTo>
                  <a:cubicBezTo>
                    <a:pt x="505" y="1418"/>
                    <a:pt x="663" y="1260"/>
                    <a:pt x="663" y="1040"/>
                  </a:cubicBezTo>
                  <a:cubicBezTo>
                    <a:pt x="663" y="851"/>
                    <a:pt x="820" y="693"/>
                    <a:pt x="1009" y="693"/>
                  </a:cubicBezTo>
                  <a:cubicBezTo>
                    <a:pt x="1198" y="693"/>
                    <a:pt x="1356" y="851"/>
                    <a:pt x="1356" y="1040"/>
                  </a:cubicBezTo>
                  <a:cubicBezTo>
                    <a:pt x="1356" y="1229"/>
                    <a:pt x="1293" y="1323"/>
                    <a:pt x="1135" y="1386"/>
                  </a:cubicBezTo>
                  <a:cubicBezTo>
                    <a:pt x="852" y="1449"/>
                    <a:pt x="663" y="1733"/>
                    <a:pt x="663" y="2016"/>
                  </a:cubicBezTo>
                  <a:lnTo>
                    <a:pt x="663" y="2394"/>
                  </a:lnTo>
                  <a:cubicBezTo>
                    <a:pt x="663" y="2583"/>
                    <a:pt x="820" y="2741"/>
                    <a:pt x="1009" y="2741"/>
                  </a:cubicBezTo>
                  <a:cubicBezTo>
                    <a:pt x="1230" y="2741"/>
                    <a:pt x="1387" y="2583"/>
                    <a:pt x="1387" y="2394"/>
                  </a:cubicBezTo>
                  <a:lnTo>
                    <a:pt x="1387" y="2016"/>
                  </a:lnTo>
                  <a:cubicBezTo>
                    <a:pt x="1765" y="1827"/>
                    <a:pt x="2049" y="1449"/>
                    <a:pt x="2049" y="1008"/>
                  </a:cubicBezTo>
                  <a:cubicBezTo>
                    <a:pt x="2049" y="473"/>
                    <a:pt x="1576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0" name="Google Shape;11815;p79">
              <a:extLst>
                <a:ext uri="{FF2B5EF4-FFF2-40B4-BE49-F238E27FC236}">
                  <a16:creationId xmlns:a16="http://schemas.microsoft.com/office/drawing/2014/main" xmlns="" id="{2247F261-3BB7-475F-BCAE-D64C0D8EC61E}"/>
                </a:ext>
              </a:extLst>
            </p:cNvPr>
            <p:cNvSpPr/>
            <p:nvPr/>
          </p:nvSpPr>
          <p:spPr>
            <a:xfrm>
              <a:off x="-35716925" y="24184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62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61" name="Google Shape;11816;p79">
            <a:extLst>
              <a:ext uri="{FF2B5EF4-FFF2-40B4-BE49-F238E27FC236}">
                <a16:creationId xmlns:a16="http://schemas.microsoft.com/office/drawing/2014/main" xmlns="" id="{0BEAE679-3697-4F01-BF41-0B31D275D7C4}"/>
              </a:ext>
            </a:extLst>
          </p:cNvPr>
          <p:cNvGrpSpPr/>
          <p:nvPr userDrawn="1"/>
        </p:nvGrpSpPr>
        <p:grpSpPr>
          <a:xfrm>
            <a:off x="850958" y="2448634"/>
            <a:ext cx="356438" cy="354558"/>
            <a:chOff x="-35853975" y="2631825"/>
            <a:chExt cx="293800" cy="292250"/>
          </a:xfrm>
        </p:grpSpPr>
        <p:sp>
          <p:nvSpPr>
            <p:cNvPr id="662" name="Google Shape;11817;p79">
              <a:extLst>
                <a:ext uri="{FF2B5EF4-FFF2-40B4-BE49-F238E27FC236}">
                  <a16:creationId xmlns:a16="http://schemas.microsoft.com/office/drawing/2014/main" xmlns="" id="{BE6C2929-857F-47B0-9C8E-C937B75BECCA}"/>
                </a:ext>
              </a:extLst>
            </p:cNvPr>
            <p:cNvSpPr/>
            <p:nvPr/>
          </p:nvSpPr>
          <p:spPr>
            <a:xfrm>
              <a:off x="-35813025" y="2701825"/>
              <a:ext cx="201675" cy="171925"/>
            </a:xfrm>
            <a:custGeom>
              <a:avLst/>
              <a:gdLst/>
              <a:ahLst/>
              <a:cxnLst/>
              <a:rect l="l" t="t" r="r" b="b"/>
              <a:pathLst>
                <a:path w="8067" h="6877" extrusionOk="0">
                  <a:moveTo>
                    <a:pt x="1765" y="824"/>
                  </a:moveTo>
                  <a:lnTo>
                    <a:pt x="2868" y="1643"/>
                  </a:lnTo>
                  <a:lnTo>
                    <a:pt x="2238" y="2462"/>
                  </a:lnTo>
                  <a:cubicBezTo>
                    <a:pt x="2112" y="2620"/>
                    <a:pt x="2143" y="2840"/>
                    <a:pt x="2301" y="2935"/>
                  </a:cubicBezTo>
                  <a:lnTo>
                    <a:pt x="5042" y="4983"/>
                  </a:lnTo>
                  <a:cubicBezTo>
                    <a:pt x="5108" y="5035"/>
                    <a:pt x="5179" y="5060"/>
                    <a:pt x="5246" y="5060"/>
                  </a:cubicBezTo>
                  <a:cubicBezTo>
                    <a:pt x="5341" y="5060"/>
                    <a:pt x="5428" y="5011"/>
                    <a:pt x="5483" y="4920"/>
                  </a:cubicBezTo>
                  <a:lnTo>
                    <a:pt x="6113" y="4100"/>
                  </a:lnTo>
                  <a:lnTo>
                    <a:pt x="7247" y="4920"/>
                  </a:lnTo>
                  <a:lnTo>
                    <a:pt x="6554" y="5739"/>
                  </a:lnTo>
                  <a:cubicBezTo>
                    <a:pt x="6348" y="6001"/>
                    <a:pt x="6042" y="6152"/>
                    <a:pt x="5735" y="6152"/>
                  </a:cubicBezTo>
                  <a:cubicBezTo>
                    <a:pt x="5525" y="6152"/>
                    <a:pt x="5315" y="6081"/>
                    <a:pt x="5136" y="5928"/>
                  </a:cubicBezTo>
                  <a:lnTo>
                    <a:pt x="1324" y="3061"/>
                  </a:lnTo>
                  <a:cubicBezTo>
                    <a:pt x="883" y="2714"/>
                    <a:pt x="757" y="2084"/>
                    <a:pt x="1135" y="1643"/>
                  </a:cubicBezTo>
                  <a:lnTo>
                    <a:pt x="1765" y="824"/>
                  </a:lnTo>
                  <a:close/>
                  <a:moveTo>
                    <a:pt x="1647" y="1"/>
                  </a:moveTo>
                  <a:cubicBezTo>
                    <a:pt x="1540" y="1"/>
                    <a:pt x="1435" y="63"/>
                    <a:pt x="1356" y="162"/>
                  </a:cubicBezTo>
                  <a:lnTo>
                    <a:pt x="537" y="1265"/>
                  </a:lnTo>
                  <a:cubicBezTo>
                    <a:pt x="1" y="1990"/>
                    <a:pt x="95" y="3061"/>
                    <a:pt x="883" y="3659"/>
                  </a:cubicBezTo>
                  <a:lnTo>
                    <a:pt x="4727" y="6526"/>
                  </a:lnTo>
                  <a:cubicBezTo>
                    <a:pt x="5026" y="6760"/>
                    <a:pt x="5384" y="6876"/>
                    <a:pt x="5744" y="6876"/>
                  </a:cubicBezTo>
                  <a:cubicBezTo>
                    <a:pt x="6255" y="6876"/>
                    <a:pt x="6770" y="6642"/>
                    <a:pt x="7121" y="6180"/>
                  </a:cubicBezTo>
                  <a:lnTo>
                    <a:pt x="7940" y="5077"/>
                  </a:lnTo>
                  <a:cubicBezTo>
                    <a:pt x="8066" y="4888"/>
                    <a:pt x="8003" y="4668"/>
                    <a:pt x="7846" y="4573"/>
                  </a:cubicBezTo>
                  <a:lnTo>
                    <a:pt x="6207" y="3344"/>
                  </a:lnTo>
                  <a:cubicBezTo>
                    <a:pt x="6142" y="3292"/>
                    <a:pt x="6070" y="3267"/>
                    <a:pt x="6001" y="3267"/>
                  </a:cubicBezTo>
                  <a:cubicBezTo>
                    <a:pt x="5903" y="3267"/>
                    <a:pt x="5808" y="3316"/>
                    <a:pt x="5735" y="3407"/>
                  </a:cubicBezTo>
                  <a:lnTo>
                    <a:pt x="5105" y="4258"/>
                  </a:lnTo>
                  <a:lnTo>
                    <a:pt x="2931" y="2588"/>
                  </a:lnTo>
                  <a:lnTo>
                    <a:pt x="3561" y="1769"/>
                  </a:lnTo>
                  <a:cubicBezTo>
                    <a:pt x="3687" y="1612"/>
                    <a:pt x="3656" y="1423"/>
                    <a:pt x="3498" y="1297"/>
                  </a:cubicBezTo>
                  <a:lnTo>
                    <a:pt x="1828" y="68"/>
                  </a:lnTo>
                  <a:cubicBezTo>
                    <a:pt x="1770" y="22"/>
                    <a:pt x="1708" y="1"/>
                    <a:pt x="16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3" name="Google Shape;11818;p79">
              <a:extLst>
                <a:ext uri="{FF2B5EF4-FFF2-40B4-BE49-F238E27FC236}">
                  <a16:creationId xmlns:a16="http://schemas.microsoft.com/office/drawing/2014/main" xmlns="" id="{3EE8EA0B-AA7D-4F9B-A786-5085DD350626}"/>
                </a:ext>
              </a:extLst>
            </p:cNvPr>
            <p:cNvSpPr/>
            <p:nvPr/>
          </p:nvSpPr>
          <p:spPr>
            <a:xfrm>
              <a:off x="-35853975" y="2631825"/>
              <a:ext cx="293800" cy="292250"/>
            </a:xfrm>
            <a:custGeom>
              <a:avLst/>
              <a:gdLst/>
              <a:ahLst/>
              <a:cxnLst/>
              <a:rect l="l" t="t" r="r" b="b"/>
              <a:pathLst>
                <a:path w="11752" h="11690" extrusionOk="0">
                  <a:moveTo>
                    <a:pt x="5861" y="662"/>
                  </a:moveTo>
                  <a:cubicBezTo>
                    <a:pt x="8696" y="662"/>
                    <a:pt x="11027" y="2994"/>
                    <a:pt x="11027" y="5829"/>
                  </a:cubicBezTo>
                  <a:cubicBezTo>
                    <a:pt x="11027" y="6806"/>
                    <a:pt x="10744" y="7751"/>
                    <a:pt x="10240" y="8539"/>
                  </a:cubicBezTo>
                  <a:cubicBezTo>
                    <a:pt x="10177" y="8665"/>
                    <a:pt x="10114" y="8791"/>
                    <a:pt x="10177" y="8854"/>
                  </a:cubicBezTo>
                  <a:lnTo>
                    <a:pt x="10807" y="10776"/>
                  </a:lnTo>
                  <a:lnTo>
                    <a:pt x="8854" y="10145"/>
                  </a:lnTo>
                  <a:cubicBezTo>
                    <a:pt x="8837" y="10137"/>
                    <a:pt x="8815" y="10133"/>
                    <a:pt x="8792" y="10133"/>
                  </a:cubicBezTo>
                  <a:cubicBezTo>
                    <a:pt x="8728" y="10133"/>
                    <a:pt x="8648" y="10162"/>
                    <a:pt x="8602" y="10208"/>
                  </a:cubicBezTo>
                  <a:cubicBezTo>
                    <a:pt x="7751" y="10713"/>
                    <a:pt x="6806" y="10996"/>
                    <a:pt x="5861" y="10996"/>
                  </a:cubicBezTo>
                  <a:cubicBezTo>
                    <a:pt x="3025" y="10996"/>
                    <a:pt x="725" y="8665"/>
                    <a:pt x="725" y="5829"/>
                  </a:cubicBezTo>
                  <a:cubicBezTo>
                    <a:pt x="725" y="2994"/>
                    <a:pt x="3025" y="662"/>
                    <a:pt x="5861" y="662"/>
                  </a:cubicBezTo>
                  <a:close/>
                  <a:moveTo>
                    <a:pt x="5829" y="1"/>
                  </a:moveTo>
                  <a:cubicBezTo>
                    <a:pt x="2616" y="1"/>
                    <a:pt x="1" y="2647"/>
                    <a:pt x="1" y="5829"/>
                  </a:cubicBezTo>
                  <a:cubicBezTo>
                    <a:pt x="1" y="7373"/>
                    <a:pt x="599" y="8854"/>
                    <a:pt x="1733" y="9956"/>
                  </a:cubicBezTo>
                  <a:cubicBezTo>
                    <a:pt x="2836" y="11059"/>
                    <a:pt x="4285" y="11689"/>
                    <a:pt x="5861" y="11689"/>
                  </a:cubicBezTo>
                  <a:cubicBezTo>
                    <a:pt x="6900" y="11689"/>
                    <a:pt x="7908" y="11406"/>
                    <a:pt x="8822" y="10870"/>
                  </a:cubicBezTo>
                  <a:lnTo>
                    <a:pt x="11279" y="11658"/>
                  </a:lnTo>
                  <a:cubicBezTo>
                    <a:pt x="11303" y="11666"/>
                    <a:pt x="11331" y="11669"/>
                    <a:pt x="11360" y="11669"/>
                  </a:cubicBezTo>
                  <a:cubicBezTo>
                    <a:pt x="11449" y="11669"/>
                    <a:pt x="11555" y="11634"/>
                    <a:pt x="11626" y="11563"/>
                  </a:cubicBezTo>
                  <a:cubicBezTo>
                    <a:pt x="11689" y="11500"/>
                    <a:pt x="11752" y="11343"/>
                    <a:pt x="11689" y="11217"/>
                  </a:cubicBezTo>
                  <a:lnTo>
                    <a:pt x="10901" y="8791"/>
                  </a:lnTo>
                  <a:cubicBezTo>
                    <a:pt x="11469" y="7877"/>
                    <a:pt x="11752" y="6837"/>
                    <a:pt x="11752" y="5829"/>
                  </a:cubicBezTo>
                  <a:cubicBezTo>
                    <a:pt x="11689" y="2647"/>
                    <a:pt x="9074" y="1"/>
                    <a:pt x="58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4" name="Google Shape;11819;p79">
              <a:extLst>
                <a:ext uri="{FF2B5EF4-FFF2-40B4-BE49-F238E27FC236}">
                  <a16:creationId xmlns:a16="http://schemas.microsoft.com/office/drawing/2014/main" xmlns="" id="{9814AFBA-CC26-4685-90CC-272F01589F30}"/>
                </a:ext>
              </a:extLst>
            </p:cNvPr>
            <p:cNvSpPr/>
            <p:nvPr/>
          </p:nvSpPr>
          <p:spPr>
            <a:xfrm>
              <a:off x="-35715350" y="2735025"/>
              <a:ext cx="49650" cy="40675"/>
            </a:xfrm>
            <a:custGeom>
              <a:avLst/>
              <a:gdLst/>
              <a:ahLst/>
              <a:cxnLst/>
              <a:rect l="l" t="t" r="r" b="b"/>
              <a:pathLst>
                <a:path w="1986" h="1627" extrusionOk="0">
                  <a:moveTo>
                    <a:pt x="410" y="0"/>
                  </a:moveTo>
                  <a:cubicBezTo>
                    <a:pt x="221" y="0"/>
                    <a:pt x="64" y="126"/>
                    <a:pt x="64" y="315"/>
                  </a:cubicBezTo>
                  <a:cubicBezTo>
                    <a:pt x="1" y="504"/>
                    <a:pt x="158" y="662"/>
                    <a:pt x="379" y="662"/>
                  </a:cubicBezTo>
                  <a:cubicBezTo>
                    <a:pt x="788" y="725"/>
                    <a:pt x="1166" y="977"/>
                    <a:pt x="1261" y="1386"/>
                  </a:cubicBezTo>
                  <a:cubicBezTo>
                    <a:pt x="1311" y="1536"/>
                    <a:pt x="1439" y="1626"/>
                    <a:pt x="1585" y="1626"/>
                  </a:cubicBezTo>
                  <a:cubicBezTo>
                    <a:pt x="1623" y="1626"/>
                    <a:pt x="1662" y="1620"/>
                    <a:pt x="1702" y="1607"/>
                  </a:cubicBezTo>
                  <a:cubicBezTo>
                    <a:pt x="1891" y="1575"/>
                    <a:pt x="1985" y="1386"/>
                    <a:pt x="1954" y="1197"/>
                  </a:cubicBezTo>
                  <a:cubicBezTo>
                    <a:pt x="1733" y="504"/>
                    <a:pt x="1103" y="32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5" name="Google Shape;11820;p79">
              <a:extLst>
                <a:ext uri="{FF2B5EF4-FFF2-40B4-BE49-F238E27FC236}">
                  <a16:creationId xmlns:a16="http://schemas.microsoft.com/office/drawing/2014/main" xmlns="" id="{BD19359C-499C-4316-9D0E-408C4132B002}"/>
                </a:ext>
              </a:extLst>
            </p:cNvPr>
            <p:cNvSpPr/>
            <p:nvPr/>
          </p:nvSpPr>
          <p:spPr>
            <a:xfrm>
              <a:off x="-35705900" y="2667275"/>
              <a:ext cx="107925" cy="101750"/>
            </a:xfrm>
            <a:custGeom>
              <a:avLst/>
              <a:gdLst/>
              <a:ahLst/>
              <a:cxnLst/>
              <a:rect l="l" t="t" r="r" b="b"/>
              <a:pathLst>
                <a:path w="4317" h="4070" extrusionOk="0">
                  <a:moveTo>
                    <a:pt x="347" y="1"/>
                  </a:moveTo>
                  <a:cubicBezTo>
                    <a:pt x="158" y="1"/>
                    <a:pt x="1" y="127"/>
                    <a:pt x="1" y="316"/>
                  </a:cubicBezTo>
                  <a:cubicBezTo>
                    <a:pt x="1" y="505"/>
                    <a:pt x="95" y="662"/>
                    <a:pt x="316" y="662"/>
                  </a:cubicBezTo>
                  <a:cubicBezTo>
                    <a:pt x="2048" y="820"/>
                    <a:pt x="3372" y="2111"/>
                    <a:pt x="3655" y="3781"/>
                  </a:cubicBezTo>
                  <a:cubicBezTo>
                    <a:pt x="3683" y="3951"/>
                    <a:pt x="3813" y="4070"/>
                    <a:pt x="3976" y="4070"/>
                  </a:cubicBezTo>
                  <a:cubicBezTo>
                    <a:pt x="3995" y="4070"/>
                    <a:pt x="4014" y="4068"/>
                    <a:pt x="4033" y="4065"/>
                  </a:cubicBezTo>
                  <a:cubicBezTo>
                    <a:pt x="4191" y="4065"/>
                    <a:pt x="4317" y="3844"/>
                    <a:pt x="4317" y="3687"/>
                  </a:cubicBezTo>
                  <a:cubicBezTo>
                    <a:pt x="4002" y="1733"/>
                    <a:pt x="2364" y="190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6" name="Google Shape;11821;p79">
              <a:extLst>
                <a:ext uri="{FF2B5EF4-FFF2-40B4-BE49-F238E27FC236}">
                  <a16:creationId xmlns:a16="http://schemas.microsoft.com/office/drawing/2014/main" xmlns="" id="{70F07FCD-C322-428B-A37E-A2D65236E313}"/>
                </a:ext>
              </a:extLst>
            </p:cNvPr>
            <p:cNvSpPr/>
            <p:nvPr/>
          </p:nvSpPr>
          <p:spPr>
            <a:xfrm>
              <a:off x="-35709825" y="2700350"/>
              <a:ext cx="77200" cy="68700"/>
            </a:xfrm>
            <a:custGeom>
              <a:avLst/>
              <a:gdLst/>
              <a:ahLst/>
              <a:cxnLst/>
              <a:rect l="l" t="t" r="r" b="b"/>
              <a:pathLst>
                <a:path w="3088" h="2748" extrusionOk="0">
                  <a:moveTo>
                    <a:pt x="347" y="1"/>
                  </a:moveTo>
                  <a:cubicBezTo>
                    <a:pt x="158" y="1"/>
                    <a:pt x="0" y="127"/>
                    <a:pt x="0" y="316"/>
                  </a:cubicBezTo>
                  <a:cubicBezTo>
                    <a:pt x="0" y="536"/>
                    <a:pt x="95" y="694"/>
                    <a:pt x="315" y="725"/>
                  </a:cubicBezTo>
                  <a:cubicBezTo>
                    <a:pt x="1323" y="788"/>
                    <a:pt x="2142" y="1545"/>
                    <a:pt x="2394" y="2490"/>
                  </a:cubicBezTo>
                  <a:cubicBezTo>
                    <a:pt x="2422" y="2655"/>
                    <a:pt x="2570" y="2748"/>
                    <a:pt x="2753" y="2748"/>
                  </a:cubicBezTo>
                  <a:cubicBezTo>
                    <a:pt x="2780" y="2748"/>
                    <a:pt x="2808" y="2746"/>
                    <a:pt x="2836" y="2742"/>
                  </a:cubicBezTo>
                  <a:cubicBezTo>
                    <a:pt x="3025" y="2679"/>
                    <a:pt x="3088" y="2490"/>
                    <a:pt x="3056" y="2301"/>
                  </a:cubicBezTo>
                  <a:cubicBezTo>
                    <a:pt x="2741" y="1072"/>
                    <a:pt x="1670" y="127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67" name="Google Shape;11822;p79">
            <a:extLst>
              <a:ext uri="{FF2B5EF4-FFF2-40B4-BE49-F238E27FC236}">
                <a16:creationId xmlns:a16="http://schemas.microsoft.com/office/drawing/2014/main" xmlns="" id="{26B42183-E641-4E9C-BACF-FFD083BEA664}"/>
              </a:ext>
            </a:extLst>
          </p:cNvPr>
          <p:cNvGrpSpPr/>
          <p:nvPr userDrawn="1"/>
        </p:nvGrpSpPr>
        <p:grpSpPr>
          <a:xfrm>
            <a:off x="3089562" y="1535527"/>
            <a:ext cx="353587" cy="353587"/>
            <a:chOff x="-34032200" y="1916675"/>
            <a:chExt cx="291450" cy="291450"/>
          </a:xfrm>
        </p:grpSpPr>
        <p:sp>
          <p:nvSpPr>
            <p:cNvPr id="668" name="Google Shape;11823;p79">
              <a:extLst>
                <a:ext uri="{FF2B5EF4-FFF2-40B4-BE49-F238E27FC236}">
                  <a16:creationId xmlns:a16="http://schemas.microsoft.com/office/drawing/2014/main" xmlns="" id="{FFF46FB6-0BD3-4899-82A3-19E21D063364}"/>
                </a:ext>
              </a:extLst>
            </p:cNvPr>
            <p:cNvSpPr/>
            <p:nvPr/>
          </p:nvSpPr>
          <p:spPr>
            <a:xfrm>
              <a:off x="-34032200" y="1916675"/>
              <a:ext cx="291450" cy="291450"/>
            </a:xfrm>
            <a:custGeom>
              <a:avLst/>
              <a:gdLst/>
              <a:ahLst/>
              <a:cxnLst/>
              <a:rect l="l" t="t" r="r" b="b"/>
              <a:pathLst>
                <a:path w="11658" h="11658" extrusionOk="0">
                  <a:moveTo>
                    <a:pt x="6459" y="694"/>
                  </a:moveTo>
                  <a:cubicBezTo>
                    <a:pt x="6648" y="694"/>
                    <a:pt x="6806" y="851"/>
                    <a:pt x="6806" y="1040"/>
                  </a:cubicBezTo>
                  <a:lnTo>
                    <a:pt x="6806" y="1387"/>
                  </a:lnTo>
                  <a:lnTo>
                    <a:pt x="662" y="1387"/>
                  </a:lnTo>
                  <a:lnTo>
                    <a:pt x="662" y="1040"/>
                  </a:lnTo>
                  <a:cubicBezTo>
                    <a:pt x="662" y="851"/>
                    <a:pt x="820" y="694"/>
                    <a:pt x="977" y="694"/>
                  </a:cubicBezTo>
                  <a:close/>
                  <a:moveTo>
                    <a:pt x="10303" y="4096"/>
                  </a:moveTo>
                  <a:lnTo>
                    <a:pt x="8192" y="5419"/>
                  </a:lnTo>
                  <a:lnTo>
                    <a:pt x="6207" y="4096"/>
                  </a:lnTo>
                  <a:close/>
                  <a:moveTo>
                    <a:pt x="5420" y="4411"/>
                  </a:moveTo>
                  <a:lnTo>
                    <a:pt x="7971" y="6112"/>
                  </a:lnTo>
                  <a:cubicBezTo>
                    <a:pt x="8034" y="6144"/>
                    <a:pt x="8097" y="6144"/>
                    <a:pt x="8192" y="6144"/>
                  </a:cubicBezTo>
                  <a:cubicBezTo>
                    <a:pt x="8255" y="6144"/>
                    <a:pt x="8286" y="6144"/>
                    <a:pt x="8381" y="6112"/>
                  </a:cubicBezTo>
                  <a:lnTo>
                    <a:pt x="10933" y="4537"/>
                  </a:lnTo>
                  <a:lnTo>
                    <a:pt x="10933" y="7184"/>
                  </a:lnTo>
                  <a:cubicBezTo>
                    <a:pt x="10933" y="7373"/>
                    <a:pt x="10775" y="7530"/>
                    <a:pt x="10618" y="7530"/>
                  </a:cubicBezTo>
                  <a:lnTo>
                    <a:pt x="5766" y="7530"/>
                  </a:lnTo>
                  <a:cubicBezTo>
                    <a:pt x="5577" y="7530"/>
                    <a:pt x="5420" y="7373"/>
                    <a:pt x="5420" y="7184"/>
                  </a:cubicBezTo>
                  <a:lnTo>
                    <a:pt x="5420" y="4443"/>
                  </a:lnTo>
                  <a:lnTo>
                    <a:pt x="5420" y="4411"/>
                  </a:lnTo>
                  <a:close/>
                  <a:moveTo>
                    <a:pt x="6806" y="2048"/>
                  </a:moveTo>
                  <a:lnTo>
                    <a:pt x="6806" y="3435"/>
                  </a:lnTo>
                  <a:lnTo>
                    <a:pt x="5766" y="3435"/>
                  </a:lnTo>
                  <a:cubicBezTo>
                    <a:pt x="5231" y="3435"/>
                    <a:pt x="4758" y="3907"/>
                    <a:pt x="4758" y="4443"/>
                  </a:cubicBezTo>
                  <a:lnTo>
                    <a:pt x="4758" y="7184"/>
                  </a:lnTo>
                  <a:cubicBezTo>
                    <a:pt x="4758" y="7719"/>
                    <a:pt x="5231" y="8192"/>
                    <a:pt x="5766" y="8192"/>
                  </a:cubicBezTo>
                  <a:lnTo>
                    <a:pt x="6806" y="8192"/>
                  </a:lnTo>
                  <a:lnTo>
                    <a:pt x="6806" y="8916"/>
                  </a:lnTo>
                  <a:lnTo>
                    <a:pt x="662" y="8916"/>
                  </a:lnTo>
                  <a:lnTo>
                    <a:pt x="662" y="2048"/>
                  </a:lnTo>
                  <a:close/>
                  <a:moveTo>
                    <a:pt x="6774" y="9578"/>
                  </a:moveTo>
                  <a:lnTo>
                    <a:pt x="6774" y="10649"/>
                  </a:lnTo>
                  <a:cubicBezTo>
                    <a:pt x="6806" y="10838"/>
                    <a:pt x="6648" y="10996"/>
                    <a:pt x="6459" y="10996"/>
                  </a:cubicBezTo>
                  <a:lnTo>
                    <a:pt x="977" y="10996"/>
                  </a:lnTo>
                  <a:cubicBezTo>
                    <a:pt x="788" y="10996"/>
                    <a:pt x="631" y="10838"/>
                    <a:pt x="631" y="10649"/>
                  </a:cubicBezTo>
                  <a:lnTo>
                    <a:pt x="631" y="9578"/>
                  </a:lnTo>
                  <a:close/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0649"/>
                  </a:lnTo>
                  <a:cubicBezTo>
                    <a:pt x="1" y="11185"/>
                    <a:pt x="473" y="11657"/>
                    <a:pt x="1009" y="11657"/>
                  </a:cubicBezTo>
                  <a:lnTo>
                    <a:pt x="6491" y="11657"/>
                  </a:lnTo>
                  <a:cubicBezTo>
                    <a:pt x="7026" y="11657"/>
                    <a:pt x="7499" y="11185"/>
                    <a:pt x="7499" y="10649"/>
                  </a:cubicBezTo>
                  <a:lnTo>
                    <a:pt x="7499" y="8255"/>
                  </a:lnTo>
                  <a:lnTo>
                    <a:pt x="10618" y="8255"/>
                  </a:lnTo>
                  <a:cubicBezTo>
                    <a:pt x="11185" y="8255"/>
                    <a:pt x="11658" y="7782"/>
                    <a:pt x="11658" y="7215"/>
                  </a:cubicBezTo>
                  <a:lnTo>
                    <a:pt x="11658" y="4506"/>
                  </a:lnTo>
                  <a:cubicBezTo>
                    <a:pt x="11658" y="3907"/>
                    <a:pt x="11185" y="3435"/>
                    <a:pt x="10618" y="3435"/>
                  </a:cubicBezTo>
                  <a:lnTo>
                    <a:pt x="7499" y="3435"/>
                  </a:lnTo>
                  <a:lnTo>
                    <a:pt x="7499" y="1040"/>
                  </a:lnTo>
                  <a:cubicBezTo>
                    <a:pt x="7499" y="473"/>
                    <a:pt x="7026" y="1"/>
                    <a:pt x="64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9" name="Google Shape;11824;p79">
              <a:extLst>
                <a:ext uri="{FF2B5EF4-FFF2-40B4-BE49-F238E27FC236}">
                  <a16:creationId xmlns:a16="http://schemas.microsoft.com/office/drawing/2014/main" xmlns="" id="{1421FA69-9B59-49EA-A5E2-7B17CCDF1F45}"/>
                </a:ext>
              </a:extLst>
            </p:cNvPr>
            <p:cNvSpPr/>
            <p:nvPr/>
          </p:nvSpPr>
          <p:spPr>
            <a:xfrm>
              <a:off x="-33999125" y="2019075"/>
              <a:ext cx="69350" cy="18125"/>
            </a:xfrm>
            <a:custGeom>
              <a:avLst/>
              <a:gdLst/>
              <a:ahLst/>
              <a:cxnLst/>
              <a:rect l="l" t="t" r="r" b="b"/>
              <a:pathLst>
                <a:path w="277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2395" y="725"/>
                  </a:lnTo>
                  <a:cubicBezTo>
                    <a:pt x="2616" y="725"/>
                    <a:pt x="2773" y="567"/>
                    <a:pt x="2773" y="378"/>
                  </a:cubicBezTo>
                  <a:cubicBezTo>
                    <a:pt x="2710" y="158"/>
                    <a:pt x="2616" y="0"/>
                    <a:pt x="23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0" name="Google Shape;11825;p79">
              <a:extLst>
                <a:ext uri="{FF2B5EF4-FFF2-40B4-BE49-F238E27FC236}">
                  <a16:creationId xmlns:a16="http://schemas.microsoft.com/office/drawing/2014/main" xmlns="" id="{36499CB9-7269-4C8A-86B5-58C2D9DA6062}"/>
                </a:ext>
              </a:extLst>
            </p:cNvPr>
            <p:cNvSpPr/>
            <p:nvPr/>
          </p:nvSpPr>
          <p:spPr>
            <a:xfrm>
              <a:off x="-33999900" y="2053725"/>
              <a:ext cx="52000" cy="18125"/>
            </a:xfrm>
            <a:custGeom>
              <a:avLst/>
              <a:gdLst/>
              <a:ahLst/>
              <a:cxnLst/>
              <a:rect l="l" t="t" r="r" b="b"/>
              <a:pathLst>
                <a:path w="2080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733" y="725"/>
                  </a:lnTo>
                  <a:cubicBezTo>
                    <a:pt x="1922" y="725"/>
                    <a:pt x="2080" y="567"/>
                    <a:pt x="2080" y="347"/>
                  </a:cubicBezTo>
                  <a:cubicBezTo>
                    <a:pt x="2080" y="158"/>
                    <a:pt x="1922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1" name="Google Shape;11826;p79">
              <a:extLst>
                <a:ext uri="{FF2B5EF4-FFF2-40B4-BE49-F238E27FC236}">
                  <a16:creationId xmlns:a16="http://schemas.microsoft.com/office/drawing/2014/main" xmlns="" id="{18D694AD-EE92-4F27-A43B-845E9EFD9408}"/>
                </a:ext>
              </a:extLst>
            </p:cNvPr>
            <p:cNvSpPr/>
            <p:nvPr/>
          </p:nvSpPr>
          <p:spPr>
            <a:xfrm>
              <a:off x="-33999125" y="2088375"/>
              <a:ext cx="34675" cy="17350"/>
            </a:xfrm>
            <a:custGeom>
              <a:avLst/>
              <a:gdLst/>
              <a:ahLst/>
              <a:cxnLst/>
              <a:rect l="l" t="t" r="r" b="b"/>
              <a:pathLst>
                <a:path w="1387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41" y="694"/>
                  </a:lnTo>
                  <a:cubicBezTo>
                    <a:pt x="1230" y="694"/>
                    <a:pt x="1387" y="536"/>
                    <a:pt x="1387" y="347"/>
                  </a:cubicBezTo>
                  <a:cubicBezTo>
                    <a:pt x="1387" y="158"/>
                    <a:pt x="1230" y="1"/>
                    <a:pt x="10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72" name="Google Shape;11827;p79">
            <a:extLst>
              <a:ext uri="{FF2B5EF4-FFF2-40B4-BE49-F238E27FC236}">
                <a16:creationId xmlns:a16="http://schemas.microsoft.com/office/drawing/2014/main" xmlns="" id="{6950F7DB-8FA2-41EA-8A4A-5043448DDD92}"/>
              </a:ext>
            </a:extLst>
          </p:cNvPr>
          <p:cNvSpPr/>
          <p:nvPr userDrawn="1"/>
        </p:nvSpPr>
        <p:spPr>
          <a:xfrm>
            <a:off x="3086014" y="1992728"/>
            <a:ext cx="354527" cy="356620"/>
          </a:xfrm>
          <a:custGeom>
            <a:avLst/>
            <a:gdLst/>
            <a:ahLst/>
            <a:cxnLst/>
            <a:rect l="l" t="t" r="r" b="b"/>
            <a:pathLst>
              <a:path w="11689" h="11758" extrusionOk="0">
                <a:moveTo>
                  <a:pt x="8538" y="2747"/>
                </a:moveTo>
                <a:cubicBezTo>
                  <a:pt x="8727" y="2747"/>
                  <a:pt x="8853" y="2905"/>
                  <a:pt x="8853" y="3094"/>
                </a:cubicBezTo>
                <a:cubicBezTo>
                  <a:pt x="8885" y="3251"/>
                  <a:pt x="8727" y="3409"/>
                  <a:pt x="8538" y="3409"/>
                </a:cubicBezTo>
                <a:cubicBezTo>
                  <a:pt x="8444" y="3409"/>
                  <a:pt x="8381" y="3377"/>
                  <a:pt x="8286" y="3346"/>
                </a:cubicBezTo>
                <a:lnTo>
                  <a:pt x="8538" y="2747"/>
                </a:lnTo>
                <a:close/>
                <a:moveTo>
                  <a:pt x="3277" y="1581"/>
                </a:moveTo>
                <a:cubicBezTo>
                  <a:pt x="3844" y="1581"/>
                  <a:pt x="4316" y="2023"/>
                  <a:pt x="4316" y="2590"/>
                </a:cubicBezTo>
                <a:cubicBezTo>
                  <a:pt x="4316" y="3157"/>
                  <a:pt x="3844" y="3598"/>
                  <a:pt x="3277" y="3598"/>
                </a:cubicBezTo>
                <a:cubicBezTo>
                  <a:pt x="2741" y="3598"/>
                  <a:pt x="2269" y="3157"/>
                  <a:pt x="2269" y="2590"/>
                </a:cubicBezTo>
                <a:cubicBezTo>
                  <a:pt x="2269" y="1991"/>
                  <a:pt x="2741" y="1581"/>
                  <a:pt x="3277" y="1581"/>
                </a:cubicBezTo>
                <a:close/>
                <a:moveTo>
                  <a:pt x="9231" y="5457"/>
                </a:moveTo>
                <a:cubicBezTo>
                  <a:pt x="9672" y="5457"/>
                  <a:pt x="10050" y="5740"/>
                  <a:pt x="10208" y="6150"/>
                </a:cubicBezTo>
                <a:lnTo>
                  <a:pt x="8286" y="6150"/>
                </a:lnTo>
                <a:cubicBezTo>
                  <a:pt x="8412" y="5772"/>
                  <a:pt x="8759" y="5457"/>
                  <a:pt x="9231" y="5457"/>
                </a:cubicBezTo>
                <a:close/>
                <a:moveTo>
                  <a:pt x="10932" y="6843"/>
                </a:moveTo>
                <a:lnTo>
                  <a:pt x="10932" y="7504"/>
                </a:lnTo>
                <a:lnTo>
                  <a:pt x="5262" y="7504"/>
                </a:lnTo>
                <a:lnTo>
                  <a:pt x="5262" y="6843"/>
                </a:lnTo>
                <a:close/>
                <a:moveTo>
                  <a:pt x="3403" y="4291"/>
                </a:moveTo>
                <a:cubicBezTo>
                  <a:pt x="4064" y="4322"/>
                  <a:pt x="4631" y="4921"/>
                  <a:pt x="4631" y="5583"/>
                </a:cubicBezTo>
                <a:lnTo>
                  <a:pt x="4631" y="7725"/>
                </a:lnTo>
                <a:cubicBezTo>
                  <a:pt x="4348" y="7567"/>
                  <a:pt x="4033" y="7441"/>
                  <a:pt x="3686" y="7441"/>
                </a:cubicBezTo>
                <a:lnTo>
                  <a:pt x="3340" y="7441"/>
                </a:lnTo>
                <a:lnTo>
                  <a:pt x="3340" y="6402"/>
                </a:lnTo>
                <a:cubicBezTo>
                  <a:pt x="3340" y="6213"/>
                  <a:pt x="3182" y="6055"/>
                  <a:pt x="2962" y="6055"/>
                </a:cubicBezTo>
                <a:cubicBezTo>
                  <a:pt x="2773" y="6055"/>
                  <a:pt x="2615" y="6213"/>
                  <a:pt x="2615" y="6402"/>
                </a:cubicBezTo>
                <a:lnTo>
                  <a:pt x="2615" y="7788"/>
                </a:lnTo>
                <a:cubicBezTo>
                  <a:pt x="2615" y="7977"/>
                  <a:pt x="2773" y="8134"/>
                  <a:pt x="2962" y="8134"/>
                </a:cubicBezTo>
                <a:lnTo>
                  <a:pt x="3655" y="8134"/>
                </a:lnTo>
                <a:cubicBezTo>
                  <a:pt x="4064" y="8134"/>
                  <a:pt x="4474" y="8418"/>
                  <a:pt x="4600" y="8828"/>
                </a:cubicBezTo>
                <a:lnTo>
                  <a:pt x="1985" y="8828"/>
                </a:lnTo>
                <a:lnTo>
                  <a:pt x="1985" y="5583"/>
                </a:lnTo>
                <a:lnTo>
                  <a:pt x="2080" y="5583"/>
                </a:lnTo>
                <a:cubicBezTo>
                  <a:pt x="2080" y="5236"/>
                  <a:pt x="2237" y="4858"/>
                  <a:pt x="2458" y="4637"/>
                </a:cubicBezTo>
                <a:cubicBezTo>
                  <a:pt x="2741" y="4385"/>
                  <a:pt x="3056" y="4291"/>
                  <a:pt x="3403" y="4291"/>
                </a:cubicBezTo>
                <a:close/>
                <a:moveTo>
                  <a:pt x="1040" y="4795"/>
                </a:moveTo>
                <a:cubicBezTo>
                  <a:pt x="1229" y="4795"/>
                  <a:pt x="1418" y="4952"/>
                  <a:pt x="1418" y="5141"/>
                </a:cubicBezTo>
                <a:lnTo>
                  <a:pt x="1418" y="9174"/>
                </a:lnTo>
                <a:lnTo>
                  <a:pt x="1418" y="9300"/>
                </a:lnTo>
                <a:cubicBezTo>
                  <a:pt x="1449" y="9458"/>
                  <a:pt x="1575" y="9521"/>
                  <a:pt x="1733" y="9521"/>
                </a:cubicBezTo>
                <a:lnTo>
                  <a:pt x="5860" y="9521"/>
                </a:lnTo>
                <a:cubicBezTo>
                  <a:pt x="6049" y="9521"/>
                  <a:pt x="6175" y="9678"/>
                  <a:pt x="6175" y="9836"/>
                </a:cubicBezTo>
                <a:lnTo>
                  <a:pt x="6175" y="10938"/>
                </a:lnTo>
                <a:lnTo>
                  <a:pt x="693" y="10938"/>
                </a:lnTo>
                <a:lnTo>
                  <a:pt x="693" y="5141"/>
                </a:lnTo>
                <a:cubicBezTo>
                  <a:pt x="693" y="4952"/>
                  <a:pt x="851" y="4795"/>
                  <a:pt x="1040" y="4795"/>
                </a:cubicBezTo>
                <a:close/>
                <a:moveTo>
                  <a:pt x="7656" y="8197"/>
                </a:moveTo>
                <a:cubicBezTo>
                  <a:pt x="7971" y="8260"/>
                  <a:pt x="8254" y="8576"/>
                  <a:pt x="8254" y="8922"/>
                </a:cubicBezTo>
                <a:lnTo>
                  <a:pt x="8254" y="10938"/>
                </a:lnTo>
                <a:lnTo>
                  <a:pt x="6868" y="10938"/>
                </a:lnTo>
                <a:lnTo>
                  <a:pt x="6868" y="9836"/>
                </a:lnTo>
                <a:cubicBezTo>
                  <a:pt x="6868" y="9269"/>
                  <a:pt x="6396" y="8796"/>
                  <a:pt x="5860" y="8796"/>
                </a:cubicBezTo>
                <a:lnTo>
                  <a:pt x="5388" y="8796"/>
                </a:lnTo>
                <a:cubicBezTo>
                  <a:pt x="5356" y="8576"/>
                  <a:pt x="5230" y="8386"/>
                  <a:pt x="5104" y="8197"/>
                </a:cubicBezTo>
                <a:close/>
                <a:moveTo>
                  <a:pt x="9185" y="1"/>
                </a:moveTo>
                <a:cubicBezTo>
                  <a:pt x="9049" y="1"/>
                  <a:pt x="8908" y="88"/>
                  <a:pt x="8885" y="227"/>
                </a:cubicBezTo>
                <a:lnTo>
                  <a:pt x="6837" y="5078"/>
                </a:lnTo>
                <a:cubicBezTo>
                  <a:pt x="6774" y="5236"/>
                  <a:pt x="6837" y="5457"/>
                  <a:pt x="7026" y="5520"/>
                </a:cubicBezTo>
                <a:cubicBezTo>
                  <a:pt x="7089" y="5520"/>
                  <a:pt x="7120" y="5551"/>
                  <a:pt x="7152" y="5551"/>
                </a:cubicBezTo>
                <a:cubicBezTo>
                  <a:pt x="7278" y="5551"/>
                  <a:pt x="7435" y="5457"/>
                  <a:pt x="7467" y="5362"/>
                </a:cubicBezTo>
                <a:lnTo>
                  <a:pt x="8034" y="4039"/>
                </a:lnTo>
                <a:cubicBezTo>
                  <a:pt x="8191" y="4133"/>
                  <a:pt x="8349" y="4165"/>
                  <a:pt x="8538" y="4165"/>
                </a:cubicBezTo>
                <a:cubicBezTo>
                  <a:pt x="8664" y="4165"/>
                  <a:pt x="8759" y="4133"/>
                  <a:pt x="8885" y="4133"/>
                </a:cubicBezTo>
                <a:lnTo>
                  <a:pt x="8885" y="4921"/>
                </a:lnTo>
                <a:cubicBezTo>
                  <a:pt x="8223" y="5047"/>
                  <a:pt x="7719" y="5583"/>
                  <a:pt x="7561" y="6244"/>
                </a:cubicBezTo>
                <a:lnTo>
                  <a:pt x="5293" y="6244"/>
                </a:lnTo>
                <a:lnTo>
                  <a:pt x="5293" y="5709"/>
                </a:lnTo>
                <a:cubicBezTo>
                  <a:pt x="5293" y="4984"/>
                  <a:pt x="4915" y="4354"/>
                  <a:pt x="4348" y="4007"/>
                </a:cubicBezTo>
                <a:cubicBezTo>
                  <a:pt x="4757" y="3692"/>
                  <a:pt x="4978" y="3220"/>
                  <a:pt x="4978" y="2653"/>
                </a:cubicBezTo>
                <a:cubicBezTo>
                  <a:pt x="4978" y="1707"/>
                  <a:pt x="4253" y="983"/>
                  <a:pt x="3308" y="983"/>
                </a:cubicBezTo>
                <a:cubicBezTo>
                  <a:pt x="2363" y="983"/>
                  <a:pt x="1607" y="1707"/>
                  <a:pt x="1607" y="2653"/>
                </a:cubicBezTo>
                <a:cubicBezTo>
                  <a:pt x="1607" y="3220"/>
                  <a:pt x="1890" y="3724"/>
                  <a:pt x="2269" y="4039"/>
                </a:cubicBezTo>
                <a:cubicBezTo>
                  <a:pt x="2143" y="4133"/>
                  <a:pt x="2080" y="4196"/>
                  <a:pt x="1985" y="4291"/>
                </a:cubicBezTo>
                <a:cubicBezTo>
                  <a:pt x="1922" y="4354"/>
                  <a:pt x="1827" y="4448"/>
                  <a:pt x="1764" y="4543"/>
                </a:cubicBezTo>
                <a:cubicBezTo>
                  <a:pt x="1575" y="4354"/>
                  <a:pt x="1323" y="4228"/>
                  <a:pt x="1008" y="4228"/>
                </a:cubicBezTo>
                <a:cubicBezTo>
                  <a:pt x="473" y="4228"/>
                  <a:pt x="0" y="4700"/>
                  <a:pt x="0" y="5268"/>
                </a:cubicBezTo>
                <a:lnTo>
                  <a:pt x="0" y="11411"/>
                </a:lnTo>
                <a:cubicBezTo>
                  <a:pt x="0" y="11600"/>
                  <a:pt x="158" y="11758"/>
                  <a:pt x="347" y="11758"/>
                </a:cubicBezTo>
                <a:lnTo>
                  <a:pt x="8570" y="11758"/>
                </a:lnTo>
                <a:cubicBezTo>
                  <a:pt x="8759" y="11758"/>
                  <a:pt x="8916" y="11600"/>
                  <a:pt x="8916" y="11411"/>
                </a:cubicBezTo>
                <a:lnTo>
                  <a:pt x="8916" y="9048"/>
                </a:lnTo>
                <a:cubicBezTo>
                  <a:pt x="8916" y="8765"/>
                  <a:pt x="8853" y="8544"/>
                  <a:pt x="8727" y="8292"/>
                </a:cubicBezTo>
                <a:lnTo>
                  <a:pt x="11342" y="8292"/>
                </a:lnTo>
                <a:cubicBezTo>
                  <a:pt x="11531" y="8292"/>
                  <a:pt x="11689" y="8134"/>
                  <a:pt x="11689" y="7945"/>
                </a:cubicBezTo>
                <a:lnTo>
                  <a:pt x="11689" y="6559"/>
                </a:lnTo>
                <a:cubicBezTo>
                  <a:pt x="11689" y="6339"/>
                  <a:pt x="11531" y="6181"/>
                  <a:pt x="11310" y="6181"/>
                </a:cubicBezTo>
                <a:lnTo>
                  <a:pt x="10901" y="6181"/>
                </a:lnTo>
                <a:cubicBezTo>
                  <a:pt x="10775" y="5520"/>
                  <a:pt x="10239" y="4984"/>
                  <a:pt x="9546" y="4826"/>
                </a:cubicBezTo>
                <a:lnTo>
                  <a:pt x="9546" y="3094"/>
                </a:lnTo>
                <a:cubicBezTo>
                  <a:pt x="9546" y="2621"/>
                  <a:pt x="9231" y="2243"/>
                  <a:pt x="8790" y="2117"/>
                </a:cubicBezTo>
                <a:lnTo>
                  <a:pt x="9515" y="447"/>
                </a:lnTo>
                <a:cubicBezTo>
                  <a:pt x="9578" y="290"/>
                  <a:pt x="9515" y="69"/>
                  <a:pt x="9326" y="38"/>
                </a:cubicBezTo>
                <a:cubicBezTo>
                  <a:pt x="9283" y="12"/>
                  <a:pt x="9234" y="1"/>
                  <a:pt x="918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73" name="Google Shape;11828;p79">
            <a:extLst>
              <a:ext uri="{FF2B5EF4-FFF2-40B4-BE49-F238E27FC236}">
                <a16:creationId xmlns:a16="http://schemas.microsoft.com/office/drawing/2014/main" xmlns="" id="{DC220605-1BE9-443F-A99D-CC1B9E649899}"/>
              </a:ext>
            </a:extLst>
          </p:cNvPr>
          <p:cNvGrpSpPr/>
          <p:nvPr userDrawn="1"/>
        </p:nvGrpSpPr>
        <p:grpSpPr>
          <a:xfrm>
            <a:off x="3089092" y="2448634"/>
            <a:ext cx="354527" cy="354558"/>
            <a:chOff x="-34032200" y="2634975"/>
            <a:chExt cx="292225" cy="292250"/>
          </a:xfrm>
        </p:grpSpPr>
        <p:sp>
          <p:nvSpPr>
            <p:cNvPr id="674" name="Google Shape;11829;p79">
              <a:extLst>
                <a:ext uri="{FF2B5EF4-FFF2-40B4-BE49-F238E27FC236}">
                  <a16:creationId xmlns:a16="http://schemas.microsoft.com/office/drawing/2014/main" xmlns="" id="{AC6DE526-DC61-4DA7-A8A1-A55CD5C7D801}"/>
                </a:ext>
              </a:extLst>
            </p:cNvPr>
            <p:cNvSpPr/>
            <p:nvPr/>
          </p:nvSpPr>
          <p:spPr>
            <a:xfrm>
              <a:off x="-34032200" y="2634975"/>
              <a:ext cx="292225" cy="292250"/>
            </a:xfrm>
            <a:custGeom>
              <a:avLst/>
              <a:gdLst/>
              <a:ahLst/>
              <a:cxnLst/>
              <a:rect l="l" t="t" r="r" b="b"/>
              <a:pathLst>
                <a:path w="11689" h="11690" extrusionOk="0">
                  <a:moveTo>
                    <a:pt x="5766" y="662"/>
                  </a:moveTo>
                  <a:cubicBezTo>
                    <a:pt x="8602" y="662"/>
                    <a:pt x="10933" y="2962"/>
                    <a:pt x="10933" y="5798"/>
                  </a:cubicBezTo>
                  <a:cubicBezTo>
                    <a:pt x="10933" y="6806"/>
                    <a:pt x="10649" y="7783"/>
                    <a:pt x="10114" y="8602"/>
                  </a:cubicBezTo>
                  <a:lnTo>
                    <a:pt x="10145" y="8444"/>
                  </a:lnTo>
                  <a:cubicBezTo>
                    <a:pt x="10177" y="8350"/>
                    <a:pt x="10145" y="8224"/>
                    <a:pt x="10082" y="8129"/>
                  </a:cubicBezTo>
                  <a:cubicBezTo>
                    <a:pt x="9988" y="8066"/>
                    <a:pt x="9862" y="8035"/>
                    <a:pt x="9767" y="8035"/>
                  </a:cubicBezTo>
                  <a:lnTo>
                    <a:pt x="9641" y="8066"/>
                  </a:lnTo>
                  <a:cubicBezTo>
                    <a:pt x="10019" y="7405"/>
                    <a:pt x="10240" y="6617"/>
                    <a:pt x="10240" y="5829"/>
                  </a:cubicBezTo>
                  <a:cubicBezTo>
                    <a:pt x="10240" y="3372"/>
                    <a:pt x="8223" y="1356"/>
                    <a:pt x="5766" y="1356"/>
                  </a:cubicBezTo>
                  <a:cubicBezTo>
                    <a:pt x="5136" y="1356"/>
                    <a:pt x="4506" y="1482"/>
                    <a:pt x="3970" y="1765"/>
                  </a:cubicBezTo>
                  <a:cubicBezTo>
                    <a:pt x="3813" y="1828"/>
                    <a:pt x="3718" y="2017"/>
                    <a:pt x="3813" y="2175"/>
                  </a:cubicBezTo>
                  <a:lnTo>
                    <a:pt x="3970" y="2553"/>
                  </a:lnTo>
                  <a:lnTo>
                    <a:pt x="2710" y="2742"/>
                  </a:lnTo>
                  <a:lnTo>
                    <a:pt x="2301" y="2773"/>
                  </a:lnTo>
                  <a:cubicBezTo>
                    <a:pt x="2364" y="2647"/>
                    <a:pt x="2710" y="1324"/>
                    <a:pt x="2742" y="1198"/>
                  </a:cubicBezTo>
                  <a:lnTo>
                    <a:pt x="2836" y="1293"/>
                  </a:lnTo>
                  <a:cubicBezTo>
                    <a:pt x="2898" y="1354"/>
                    <a:pt x="2986" y="1402"/>
                    <a:pt x="3084" y="1402"/>
                  </a:cubicBezTo>
                  <a:cubicBezTo>
                    <a:pt x="3136" y="1402"/>
                    <a:pt x="3191" y="1389"/>
                    <a:pt x="3246" y="1356"/>
                  </a:cubicBezTo>
                  <a:cubicBezTo>
                    <a:pt x="4033" y="883"/>
                    <a:pt x="4915" y="662"/>
                    <a:pt x="5766" y="662"/>
                  </a:cubicBezTo>
                  <a:close/>
                  <a:moveTo>
                    <a:pt x="6144" y="2080"/>
                  </a:moveTo>
                  <a:cubicBezTo>
                    <a:pt x="7940" y="2238"/>
                    <a:pt x="9358" y="3687"/>
                    <a:pt x="9515" y="5451"/>
                  </a:cubicBezTo>
                  <a:lnTo>
                    <a:pt x="9200" y="5451"/>
                  </a:lnTo>
                  <a:cubicBezTo>
                    <a:pt x="9011" y="5451"/>
                    <a:pt x="8854" y="5609"/>
                    <a:pt x="8854" y="5829"/>
                  </a:cubicBezTo>
                  <a:cubicBezTo>
                    <a:pt x="8854" y="6018"/>
                    <a:pt x="9011" y="6176"/>
                    <a:pt x="9200" y="6176"/>
                  </a:cubicBezTo>
                  <a:lnTo>
                    <a:pt x="9515" y="6176"/>
                  </a:lnTo>
                  <a:cubicBezTo>
                    <a:pt x="9452" y="6932"/>
                    <a:pt x="9169" y="7657"/>
                    <a:pt x="8665" y="8255"/>
                  </a:cubicBezTo>
                  <a:lnTo>
                    <a:pt x="6995" y="8570"/>
                  </a:lnTo>
                  <a:cubicBezTo>
                    <a:pt x="6900" y="8602"/>
                    <a:pt x="6806" y="8665"/>
                    <a:pt x="6774" y="8759"/>
                  </a:cubicBezTo>
                  <a:cubicBezTo>
                    <a:pt x="6743" y="8885"/>
                    <a:pt x="6743" y="9011"/>
                    <a:pt x="6806" y="9074"/>
                  </a:cubicBezTo>
                  <a:lnTo>
                    <a:pt x="6995" y="9389"/>
                  </a:lnTo>
                  <a:cubicBezTo>
                    <a:pt x="6743" y="9484"/>
                    <a:pt x="6459" y="9547"/>
                    <a:pt x="6176" y="9547"/>
                  </a:cubicBezTo>
                  <a:lnTo>
                    <a:pt x="6176" y="9232"/>
                  </a:lnTo>
                  <a:cubicBezTo>
                    <a:pt x="6176" y="9043"/>
                    <a:pt x="6018" y="8885"/>
                    <a:pt x="5829" y="8885"/>
                  </a:cubicBezTo>
                  <a:cubicBezTo>
                    <a:pt x="5640" y="8885"/>
                    <a:pt x="5483" y="9043"/>
                    <a:pt x="5483" y="9232"/>
                  </a:cubicBezTo>
                  <a:lnTo>
                    <a:pt x="5483" y="9547"/>
                  </a:lnTo>
                  <a:cubicBezTo>
                    <a:pt x="3655" y="9389"/>
                    <a:pt x="2238" y="7940"/>
                    <a:pt x="2080" y="6176"/>
                  </a:cubicBezTo>
                  <a:lnTo>
                    <a:pt x="2395" y="6176"/>
                  </a:lnTo>
                  <a:cubicBezTo>
                    <a:pt x="2584" y="6176"/>
                    <a:pt x="2742" y="6018"/>
                    <a:pt x="2742" y="5829"/>
                  </a:cubicBezTo>
                  <a:cubicBezTo>
                    <a:pt x="2742" y="5609"/>
                    <a:pt x="2584" y="5451"/>
                    <a:pt x="2395" y="5451"/>
                  </a:cubicBezTo>
                  <a:lnTo>
                    <a:pt x="2080" y="5451"/>
                  </a:lnTo>
                  <a:cubicBezTo>
                    <a:pt x="2175" y="4727"/>
                    <a:pt x="2427" y="3971"/>
                    <a:pt x="2962" y="3372"/>
                  </a:cubicBezTo>
                  <a:lnTo>
                    <a:pt x="4474" y="3183"/>
                  </a:lnTo>
                  <a:cubicBezTo>
                    <a:pt x="4600" y="3183"/>
                    <a:pt x="4663" y="3088"/>
                    <a:pt x="4726" y="3025"/>
                  </a:cubicBezTo>
                  <a:cubicBezTo>
                    <a:pt x="4758" y="2931"/>
                    <a:pt x="4758" y="2836"/>
                    <a:pt x="4726" y="2710"/>
                  </a:cubicBezTo>
                  <a:lnTo>
                    <a:pt x="4506" y="2269"/>
                  </a:lnTo>
                  <a:cubicBezTo>
                    <a:pt x="4789" y="2143"/>
                    <a:pt x="5104" y="2112"/>
                    <a:pt x="5420" y="2080"/>
                  </a:cubicBezTo>
                  <a:lnTo>
                    <a:pt x="5420" y="2395"/>
                  </a:lnTo>
                  <a:cubicBezTo>
                    <a:pt x="5420" y="2584"/>
                    <a:pt x="5577" y="2742"/>
                    <a:pt x="5766" y="2742"/>
                  </a:cubicBezTo>
                  <a:cubicBezTo>
                    <a:pt x="5987" y="2742"/>
                    <a:pt x="6144" y="2584"/>
                    <a:pt x="6144" y="2395"/>
                  </a:cubicBezTo>
                  <a:lnTo>
                    <a:pt x="6144" y="2080"/>
                  </a:lnTo>
                  <a:close/>
                  <a:moveTo>
                    <a:pt x="1607" y="2899"/>
                  </a:moveTo>
                  <a:lnTo>
                    <a:pt x="1544" y="3151"/>
                  </a:lnTo>
                  <a:cubicBezTo>
                    <a:pt x="1481" y="3246"/>
                    <a:pt x="1544" y="3372"/>
                    <a:pt x="1607" y="3466"/>
                  </a:cubicBezTo>
                  <a:cubicBezTo>
                    <a:pt x="1670" y="3529"/>
                    <a:pt x="1796" y="3561"/>
                    <a:pt x="1922" y="3561"/>
                  </a:cubicBezTo>
                  <a:lnTo>
                    <a:pt x="1985" y="3561"/>
                  </a:lnTo>
                  <a:cubicBezTo>
                    <a:pt x="1607" y="4254"/>
                    <a:pt x="1387" y="5042"/>
                    <a:pt x="1387" y="5861"/>
                  </a:cubicBezTo>
                  <a:cubicBezTo>
                    <a:pt x="1387" y="8287"/>
                    <a:pt x="3372" y="10303"/>
                    <a:pt x="5829" y="10303"/>
                  </a:cubicBezTo>
                  <a:cubicBezTo>
                    <a:pt x="6459" y="10303"/>
                    <a:pt x="7089" y="10177"/>
                    <a:pt x="7688" y="9925"/>
                  </a:cubicBezTo>
                  <a:cubicBezTo>
                    <a:pt x="7751" y="9862"/>
                    <a:pt x="7845" y="9799"/>
                    <a:pt x="7877" y="9704"/>
                  </a:cubicBezTo>
                  <a:cubicBezTo>
                    <a:pt x="7908" y="9641"/>
                    <a:pt x="7877" y="9515"/>
                    <a:pt x="7845" y="9452"/>
                  </a:cubicBezTo>
                  <a:lnTo>
                    <a:pt x="7688" y="9200"/>
                  </a:lnTo>
                  <a:lnTo>
                    <a:pt x="9421" y="8854"/>
                  </a:lnTo>
                  <a:lnTo>
                    <a:pt x="9421" y="8854"/>
                  </a:lnTo>
                  <a:cubicBezTo>
                    <a:pt x="9326" y="9200"/>
                    <a:pt x="9074" y="10177"/>
                    <a:pt x="9011" y="10492"/>
                  </a:cubicBezTo>
                  <a:lnTo>
                    <a:pt x="8759" y="10303"/>
                  </a:lnTo>
                  <a:cubicBezTo>
                    <a:pt x="8708" y="10235"/>
                    <a:pt x="8640" y="10204"/>
                    <a:pt x="8567" y="10204"/>
                  </a:cubicBezTo>
                  <a:cubicBezTo>
                    <a:pt x="8505" y="10204"/>
                    <a:pt x="8439" y="10228"/>
                    <a:pt x="8381" y="10271"/>
                  </a:cubicBezTo>
                  <a:cubicBezTo>
                    <a:pt x="7593" y="10744"/>
                    <a:pt x="6680" y="10965"/>
                    <a:pt x="5829" y="10965"/>
                  </a:cubicBezTo>
                  <a:cubicBezTo>
                    <a:pt x="2994" y="10965"/>
                    <a:pt x="662" y="8665"/>
                    <a:pt x="662" y="5829"/>
                  </a:cubicBezTo>
                  <a:cubicBezTo>
                    <a:pt x="662" y="4758"/>
                    <a:pt x="977" y="3781"/>
                    <a:pt x="1607" y="2899"/>
                  </a:cubicBezTo>
                  <a:close/>
                  <a:moveTo>
                    <a:pt x="5766" y="1"/>
                  </a:moveTo>
                  <a:cubicBezTo>
                    <a:pt x="4884" y="1"/>
                    <a:pt x="3970" y="221"/>
                    <a:pt x="3151" y="662"/>
                  </a:cubicBezTo>
                  <a:lnTo>
                    <a:pt x="2836" y="316"/>
                  </a:lnTo>
                  <a:cubicBezTo>
                    <a:pt x="2765" y="245"/>
                    <a:pt x="2677" y="210"/>
                    <a:pt x="2597" y="210"/>
                  </a:cubicBezTo>
                  <a:cubicBezTo>
                    <a:pt x="2570" y="210"/>
                    <a:pt x="2545" y="214"/>
                    <a:pt x="2521" y="221"/>
                  </a:cubicBezTo>
                  <a:cubicBezTo>
                    <a:pt x="2395" y="253"/>
                    <a:pt x="2301" y="347"/>
                    <a:pt x="2269" y="473"/>
                  </a:cubicBezTo>
                  <a:lnTo>
                    <a:pt x="1985" y="1450"/>
                  </a:lnTo>
                  <a:cubicBezTo>
                    <a:pt x="694" y="2553"/>
                    <a:pt x="1" y="4160"/>
                    <a:pt x="1" y="5829"/>
                  </a:cubicBezTo>
                  <a:cubicBezTo>
                    <a:pt x="1" y="7342"/>
                    <a:pt x="599" y="8854"/>
                    <a:pt x="1733" y="9956"/>
                  </a:cubicBezTo>
                  <a:cubicBezTo>
                    <a:pt x="2836" y="11059"/>
                    <a:pt x="4285" y="11689"/>
                    <a:pt x="5861" y="11689"/>
                  </a:cubicBezTo>
                  <a:cubicBezTo>
                    <a:pt x="6774" y="11689"/>
                    <a:pt x="7719" y="11437"/>
                    <a:pt x="8539" y="11028"/>
                  </a:cubicBezTo>
                  <a:lnTo>
                    <a:pt x="8980" y="11406"/>
                  </a:lnTo>
                  <a:cubicBezTo>
                    <a:pt x="9027" y="11477"/>
                    <a:pt x="9110" y="11512"/>
                    <a:pt x="9201" y="11512"/>
                  </a:cubicBezTo>
                  <a:cubicBezTo>
                    <a:pt x="9232" y="11512"/>
                    <a:pt x="9263" y="11508"/>
                    <a:pt x="9295" y="11500"/>
                  </a:cubicBezTo>
                  <a:cubicBezTo>
                    <a:pt x="9421" y="11437"/>
                    <a:pt x="9484" y="11374"/>
                    <a:pt x="9515" y="11248"/>
                  </a:cubicBezTo>
                  <a:lnTo>
                    <a:pt x="9799" y="10114"/>
                  </a:lnTo>
                  <a:cubicBezTo>
                    <a:pt x="10996" y="9011"/>
                    <a:pt x="11689" y="7468"/>
                    <a:pt x="11689" y="5861"/>
                  </a:cubicBezTo>
                  <a:cubicBezTo>
                    <a:pt x="11658" y="2616"/>
                    <a:pt x="9011" y="1"/>
                    <a:pt x="57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5" name="Google Shape;11830;p79">
              <a:extLst>
                <a:ext uri="{FF2B5EF4-FFF2-40B4-BE49-F238E27FC236}">
                  <a16:creationId xmlns:a16="http://schemas.microsoft.com/office/drawing/2014/main" xmlns="" id="{2605B142-8E74-479D-9114-561249BD7053}"/>
                </a:ext>
              </a:extLst>
            </p:cNvPr>
            <p:cNvSpPr/>
            <p:nvPr/>
          </p:nvSpPr>
          <p:spPr>
            <a:xfrm>
              <a:off x="-33947125" y="2735800"/>
              <a:ext cx="51200" cy="86675"/>
            </a:xfrm>
            <a:custGeom>
              <a:avLst/>
              <a:gdLst/>
              <a:ahLst/>
              <a:cxnLst/>
              <a:rect l="l" t="t" r="r" b="b"/>
              <a:pathLst>
                <a:path w="2048" h="3467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229"/>
                    <a:pt x="158" y="1387"/>
                    <a:pt x="378" y="1387"/>
                  </a:cubicBezTo>
                  <a:cubicBezTo>
                    <a:pt x="567" y="1387"/>
                    <a:pt x="725" y="1229"/>
                    <a:pt x="725" y="1040"/>
                  </a:cubicBezTo>
                  <a:cubicBezTo>
                    <a:pt x="725" y="851"/>
                    <a:pt x="882" y="662"/>
                    <a:pt x="1071" y="662"/>
                  </a:cubicBezTo>
                  <a:cubicBezTo>
                    <a:pt x="1292" y="662"/>
                    <a:pt x="1449" y="851"/>
                    <a:pt x="1449" y="1040"/>
                  </a:cubicBezTo>
                  <a:lnTo>
                    <a:pt x="1449" y="1292"/>
                  </a:lnTo>
                  <a:cubicBezTo>
                    <a:pt x="1449" y="1418"/>
                    <a:pt x="1355" y="1544"/>
                    <a:pt x="1229" y="1639"/>
                  </a:cubicBezTo>
                  <a:lnTo>
                    <a:pt x="599" y="1954"/>
                  </a:lnTo>
                  <a:cubicBezTo>
                    <a:pt x="252" y="2111"/>
                    <a:pt x="63" y="2458"/>
                    <a:pt x="63" y="2836"/>
                  </a:cubicBezTo>
                  <a:lnTo>
                    <a:pt x="63" y="3119"/>
                  </a:lnTo>
                  <a:cubicBezTo>
                    <a:pt x="0" y="3372"/>
                    <a:pt x="158" y="3466"/>
                    <a:pt x="315" y="3466"/>
                  </a:cubicBezTo>
                  <a:lnTo>
                    <a:pt x="1701" y="3466"/>
                  </a:lnTo>
                  <a:cubicBezTo>
                    <a:pt x="1891" y="3466"/>
                    <a:pt x="2048" y="3309"/>
                    <a:pt x="2048" y="3119"/>
                  </a:cubicBezTo>
                  <a:cubicBezTo>
                    <a:pt x="2048" y="2930"/>
                    <a:pt x="1891" y="2773"/>
                    <a:pt x="1701" y="2773"/>
                  </a:cubicBezTo>
                  <a:lnTo>
                    <a:pt x="693" y="2773"/>
                  </a:lnTo>
                  <a:cubicBezTo>
                    <a:pt x="725" y="2678"/>
                    <a:pt x="756" y="2584"/>
                    <a:pt x="882" y="2521"/>
                  </a:cubicBezTo>
                  <a:lnTo>
                    <a:pt x="1512" y="2206"/>
                  </a:lnTo>
                  <a:cubicBezTo>
                    <a:pt x="1859" y="2048"/>
                    <a:pt x="2048" y="1702"/>
                    <a:pt x="2048" y="1292"/>
                  </a:cubicBezTo>
                  <a:lnTo>
                    <a:pt x="2048" y="1040"/>
                  </a:lnTo>
                  <a:cubicBezTo>
                    <a:pt x="2048" y="473"/>
                    <a:pt x="1575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6" name="Google Shape;11831;p79">
              <a:extLst>
                <a:ext uri="{FF2B5EF4-FFF2-40B4-BE49-F238E27FC236}">
                  <a16:creationId xmlns:a16="http://schemas.microsoft.com/office/drawing/2014/main" xmlns="" id="{0C344842-DD23-43EF-9872-2A6FD2FCD4A0}"/>
                </a:ext>
              </a:extLst>
            </p:cNvPr>
            <p:cNvSpPr/>
            <p:nvPr/>
          </p:nvSpPr>
          <p:spPr>
            <a:xfrm>
              <a:off x="-33878600" y="2737375"/>
              <a:ext cx="52000" cy="86675"/>
            </a:xfrm>
            <a:custGeom>
              <a:avLst/>
              <a:gdLst/>
              <a:ahLst/>
              <a:cxnLst/>
              <a:rect l="l" t="t" r="r" b="b"/>
              <a:pathLst>
                <a:path w="2080" h="3467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22"/>
                    <a:pt x="158" y="2080"/>
                    <a:pt x="347" y="2080"/>
                  </a:cubicBezTo>
                  <a:lnTo>
                    <a:pt x="1355" y="2080"/>
                  </a:lnTo>
                  <a:lnTo>
                    <a:pt x="1355" y="3088"/>
                  </a:lnTo>
                  <a:cubicBezTo>
                    <a:pt x="1355" y="3309"/>
                    <a:pt x="1512" y="3466"/>
                    <a:pt x="1733" y="3466"/>
                  </a:cubicBezTo>
                  <a:cubicBezTo>
                    <a:pt x="1922" y="3466"/>
                    <a:pt x="2079" y="3309"/>
                    <a:pt x="2079" y="3088"/>
                  </a:cubicBezTo>
                  <a:lnTo>
                    <a:pt x="2079" y="1733"/>
                  </a:lnTo>
                  <a:lnTo>
                    <a:pt x="2079" y="347"/>
                  </a:lnTo>
                  <a:cubicBezTo>
                    <a:pt x="2079" y="158"/>
                    <a:pt x="1922" y="1"/>
                    <a:pt x="1733" y="1"/>
                  </a:cubicBezTo>
                  <a:cubicBezTo>
                    <a:pt x="1512" y="1"/>
                    <a:pt x="1355" y="158"/>
                    <a:pt x="1355" y="347"/>
                  </a:cubicBezTo>
                  <a:lnTo>
                    <a:pt x="1355" y="1355"/>
                  </a:lnTo>
                  <a:lnTo>
                    <a:pt x="693" y="1355"/>
                  </a:ln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77" name="Google Shape;11832;p79">
            <a:extLst>
              <a:ext uri="{FF2B5EF4-FFF2-40B4-BE49-F238E27FC236}">
                <a16:creationId xmlns:a16="http://schemas.microsoft.com/office/drawing/2014/main" xmlns="" id="{E0DF7D81-1D93-44C7-8947-9151AD208A0B}"/>
              </a:ext>
            </a:extLst>
          </p:cNvPr>
          <p:cNvGrpSpPr/>
          <p:nvPr userDrawn="1"/>
        </p:nvGrpSpPr>
        <p:grpSpPr>
          <a:xfrm>
            <a:off x="1739487" y="2914882"/>
            <a:ext cx="358379" cy="354527"/>
            <a:chOff x="-32245875" y="1938725"/>
            <a:chExt cx="295400" cy="292225"/>
          </a:xfrm>
        </p:grpSpPr>
        <p:sp>
          <p:nvSpPr>
            <p:cNvPr id="678" name="Google Shape;11833;p79">
              <a:extLst>
                <a:ext uri="{FF2B5EF4-FFF2-40B4-BE49-F238E27FC236}">
                  <a16:creationId xmlns:a16="http://schemas.microsoft.com/office/drawing/2014/main" xmlns="" id="{B2183D2F-2167-4C9D-B56D-5C127EFE3EEF}"/>
                </a:ext>
              </a:extLst>
            </p:cNvPr>
            <p:cNvSpPr/>
            <p:nvPr/>
          </p:nvSpPr>
          <p:spPr>
            <a:xfrm>
              <a:off x="-32156075" y="2042700"/>
              <a:ext cx="120525" cy="120525"/>
            </a:xfrm>
            <a:custGeom>
              <a:avLst/>
              <a:gdLst/>
              <a:ahLst/>
              <a:cxnLst/>
              <a:rect l="l" t="t" r="r" b="b"/>
              <a:pathLst>
                <a:path w="4821" h="4821" extrusionOk="0">
                  <a:moveTo>
                    <a:pt x="2395" y="725"/>
                  </a:moveTo>
                  <a:cubicBezTo>
                    <a:pt x="3340" y="725"/>
                    <a:pt x="4096" y="1481"/>
                    <a:pt x="4096" y="2426"/>
                  </a:cubicBezTo>
                  <a:cubicBezTo>
                    <a:pt x="4096" y="3308"/>
                    <a:pt x="3340" y="4096"/>
                    <a:pt x="2395" y="4096"/>
                  </a:cubicBezTo>
                  <a:cubicBezTo>
                    <a:pt x="1450" y="4096"/>
                    <a:pt x="725" y="3340"/>
                    <a:pt x="725" y="2426"/>
                  </a:cubicBezTo>
                  <a:cubicBezTo>
                    <a:pt x="725" y="1450"/>
                    <a:pt x="1450" y="725"/>
                    <a:pt x="2395" y="725"/>
                  </a:cubicBezTo>
                  <a:close/>
                  <a:moveTo>
                    <a:pt x="2395" y="0"/>
                  </a:moveTo>
                  <a:cubicBezTo>
                    <a:pt x="1072" y="0"/>
                    <a:pt x="1" y="1071"/>
                    <a:pt x="1" y="2426"/>
                  </a:cubicBezTo>
                  <a:cubicBezTo>
                    <a:pt x="1" y="3749"/>
                    <a:pt x="1072" y="4821"/>
                    <a:pt x="2395" y="4821"/>
                  </a:cubicBezTo>
                  <a:cubicBezTo>
                    <a:pt x="3750" y="4821"/>
                    <a:pt x="4821" y="3749"/>
                    <a:pt x="4821" y="2426"/>
                  </a:cubicBezTo>
                  <a:cubicBezTo>
                    <a:pt x="4758" y="1071"/>
                    <a:pt x="3718" y="0"/>
                    <a:pt x="23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9" name="Google Shape;11834;p79">
              <a:extLst>
                <a:ext uri="{FF2B5EF4-FFF2-40B4-BE49-F238E27FC236}">
                  <a16:creationId xmlns:a16="http://schemas.microsoft.com/office/drawing/2014/main" xmlns="" id="{3F77BECD-4C21-43C8-B1BC-C3FEA7DCBBCA}"/>
                </a:ext>
              </a:extLst>
            </p:cNvPr>
            <p:cNvSpPr/>
            <p:nvPr/>
          </p:nvSpPr>
          <p:spPr>
            <a:xfrm>
              <a:off x="-32105675" y="2076550"/>
              <a:ext cx="35475" cy="33900"/>
            </a:xfrm>
            <a:custGeom>
              <a:avLst/>
              <a:gdLst/>
              <a:ahLst/>
              <a:cxnLst/>
              <a:rect l="l" t="t" r="r" b="b"/>
              <a:pathLst>
                <a:path w="1419" h="1356" extrusionOk="0">
                  <a:moveTo>
                    <a:pt x="347" y="1"/>
                  </a:moveTo>
                  <a:cubicBezTo>
                    <a:pt x="158" y="1"/>
                    <a:pt x="1" y="159"/>
                    <a:pt x="1" y="348"/>
                  </a:cubicBezTo>
                  <a:lnTo>
                    <a:pt x="1" y="1009"/>
                  </a:lnTo>
                  <a:cubicBezTo>
                    <a:pt x="1" y="1230"/>
                    <a:pt x="158" y="1356"/>
                    <a:pt x="347" y="1356"/>
                  </a:cubicBezTo>
                  <a:lnTo>
                    <a:pt x="1009" y="1356"/>
                  </a:lnTo>
                  <a:cubicBezTo>
                    <a:pt x="1230" y="1356"/>
                    <a:pt x="1387" y="1198"/>
                    <a:pt x="1387" y="1009"/>
                  </a:cubicBezTo>
                  <a:cubicBezTo>
                    <a:pt x="1419" y="852"/>
                    <a:pt x="1261" y="694"/>
                    <a:pt x="1072" y="694"/>
                  </a:cubicBezTo>
                  <a:lnTo>
                    <a:pt x="694" y="694"/>
                  </a:lnTo>
                  <a:lnTo>
                    <a:pt x="694" y="348"/>
                  </a:lnTo>
                  <a:cubicBezTo>
                    <a:pt x="694" y="159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0" name="Google Shape;11835;p79">
              <a:extLst>
                <a:ext uri="{FF2B5EF4-FFF2-40B4-BE49-F238E27FC236}">
                  <a16:creationId xmlns:a16="http://schemas.microsoft.com/office/drawing/2014/main" xmlns="" id="{15074433-1614-4C23-9296-BB32092D8C11}"/>
                </a:ext>
              </a:extLst>
            </p:cNvPr>
            <p:cNvSpPr/>
            <p:nvPr/>
          </p:nvSpPr>
          <p:spPr>
            <a:xfrm>
              <a:off x="-32245875" y="1938725"/>
              <a:ext cx="295400" cy="292225"/>
            </a:xfrm>
            <a:custGeom>
              <a:avLst/>
              <a:gdLst/>
              <a:ahLst/>
              <a:cxnLst/>
              <a:rect l="l" t="t" r="r" b="b"/>
              <a:pathLst>
                <a:path w="11816" h="11689" extrusionOk="0">
                  <a:moveTo>
                    <a:pt x="10965" y="1355"/>
                  </a:moveTo>
                  <a:cubicBezTo>
                    <a:pt x="11154" y="1355"/>
                    <a:pt x="11311" y="1544"/>
                    <a:pt x="11311" y="1733"/>
                  </a:cubicBezTo>
                  <a:lnTo>
                    <a:pt x="11311" y="2742"/>
                  </a:lnTo>
                  <a:lnTo>
                    <a:pt x="1009" y="2742"/>
                  </a:lnTo>
                  <a:lnTo>
                    <a:pt x="1009" y="1733"/>
                  </a:lnTo>
                  <a:lnTo>
                    <a:pt x="852" y="1733"/>
                  </a:lnTo>
                  <a:cubicBezTo>
                    <a:pt x="852" y="1544"/>
                    <a:pt x="1009" y="1355"/>
                    <a:pt x="1198" y="1355"/>
                  </a:cubicBezTo>
                  <a:lnTo>
                    <a:pt x="1545" y="1355"/>
                  </a:lnTo>
                  <a:lnTo>
                    <a:pt x="1545" y="1733"/>
                  </a:lnTo>
                  <a:cubicBezTo>
                    <a:pt x="1545" y="1922"/>
                    <a:pt x="1702" y="2080"/>
                    <a:pt x="1891" y="2080"/>
                  </a:cubicBezTo>
                  <a:cubicBezTo>
                    <a:pt x="2112" y="2080"/>
                    <a:pt x="2269" y="1922"/>
                    <a:pt x="2269" y="1733"/>
                  </a:cubicBezTo>
                  <a:lnTo>
                    <a:pt x="2269" y="1355"/>
                  </a:lnTo>
                  <a:lnTo>
                    <a:pt x="3624" y="1355"/>
                  </a:lnTo>
                  <a:lnTo>
                    <a:pt x="3624" y="1733"/>
                  </a:lnTo>
                  <a:cubicBezTo>
                    <a:pt x="3624" y="1922"/>
                    <a:pt x="3782" y="2080"/>
                    <a:pt x="4002" y="2080"/>
                  </a:cubicBezTo>
                  <a:cubicBezTo>
                    <a:pt x="4191" y="2080"/>
                    <a:pt x="4349" y="1922"/>
                    <a:pt x="4349" y="1733"/>
                  </a:cubicBezTo>
                  <a:lnTo>
                    <a:pt x="4349" y="1355"/>
                  </a:lnTo>
                  <a:lnTo>
                    <a:pt x="5735" y="1355"/>
                  </a:lnTo>
                  <a:lnTo>
                    <a:pt x="5735" y="1733"/>
                  </a:lnTo>
                  <a:cubicBezTo>
                    <a:pt x="5735" y="1922"/>
                    <a:pt x="5892" y="2080"/>
                    <a:pt x="6081" y="2080"/>
                  </a:cubicBezTo>
                  <a:cubicBezTo>
                    <a:pt x="6270" y="2080"/>
                    <a:pt x="6428" y="1922"/>
                    <a:pt x="6428" y="1733"/>
                  </a:cubicBezTo>
                  <a:lnTo>
                    <a:pt x="6428" y="1355"/>
                  </a:lnTo>
                  <a:lnTo>
                    <a:pt x="7814" y="1355"/>
                  </a:lnTo>
                  <a:lnTo>
                    <a:pt x="7814" y="1733"/>
                  </a:lnTo>
                  <a:cubicBezTo>
                    <a:pt x="7814" y="1922"/>
                    <a:pt x="7972" y="2080"/>
                    <a:pt x="8161" y="2080"/>
                  </a:cubicBezTo>
                  <a:cubicBezTo>
                    <a:pt x="8381" y="2080"/>
                    <a:pt x="8539" y="1922"/>
                    <a:pt x="8539" y="1733"/>
                  </a:cubicBezTo>
                  <a:lnTo>
                    <a:pt x="8539" y="1355"/>
                  </a:lnTo>
                  <a:lnTo>
                    <a:pt x="9893" y="1355"/>
                  </a:lnTo>
                  <a:lnTo>
                    <a:pt x="9893" y="1733"/>
                  </a:lnTo>
                  <a:cubicBezTo>
                    <a:pt x="9893" y="1922"/>
                    <a:pt x="10051" y="2080"/>
                    <a:pt x="10272" y="2080"/>
                  </a:cubicBezTo>
                  <a:cubicBezTo>
                    <a:pt x="10461" y="2080"/>
                    <a:pt x="10618" y="1922"/>
                    <a:pt x="10618" y="1733"/>
                  </a:cubicBezTo>
                  <a:lnTo>
                    <a:pt x="10618" y="1355"/>
                  </a:lnTo>
                  <a:close/>
                  <a:moveTo>
                    <a:pt x="11154" y="3466"/>
                  </a:moveTo>
                  <a:lnTo>
                    <a:pt x="11154" y="9641"/>
                  </a:lnTo>
                  <a:lnTo>
                    <a:pt x="852" y="9641"/>
                  </a:lnTo>
                  <a:lnTo>
                    <a:pt x="852" y="3466"/>
                  </a:lnTo>
                  <a:close/>
                  <a:moveTo>
                    <a:pt x="11154" y="10366"/>
                  </a:moveTo>
                  <a:lnTo>
                    <a:pt x="11154" y="10712"/>
                  </a:lnTo>
                  <a:cubicBezTo>
                    <a:pt x="11122" y="10870"/>
                    <a:pt x="10965" y="11027"/>
                    <a:pt x="10807" y="11027"/>
                  </a:cubicBezTo>
                  <a:lnTo>
                    <a:pt x="1198" y="11027"/>
                  </a:lnTo>
                  <a:cubicBezTo>
                    <a:pt x="1009" y="11027"/>
                    <a:pt x="852" y="10870"/>
                    <a:pt x="852" y="10649"/>
                  </a:cubicBezTo>
                  <a:lnTo>
                    <a:pt x="852" y="10366"/>
                  </a:lnTo>
                  <a:close/>
                  <a:moveTo>
                    <a:pt x="1734" y="1"/>
                  </a:moveTo>
                  <a:cubicBezTo>
                    <a:pt x="1545" y="1"/>
                    <a:pt x="1387" y="158"/>
                    <a:pt x="1387" y="347"/>
                  </a:cubicBezTo>
                  <a:lnTo>
                    <a:pt x="1387" y="694"/>
                  </a:lnTo>
                  <a:lnTo>
                    <a:pt x="1041" y="694"/>
                  </a:lnTo>
                  <a:cubicBezTo>
                    <a:pt x="474" y="694"/>
                    <a:pt x="1" y="1166"/>
                    <a:pt x="1" y="1733"/>
                  </a:cubicBezTo>
                  <a:lnTo>
                    <a:pt x="1" y="10649"/>
                  </a:lnTo>
                  <a:cubicBezTo>
                    <a:pt x="1" y="11216"/>
                    <a:pt x="474" y="11689"/>
                    <a:pt x="1041" y="11689"/>
                  </a:cubicBezTo>
                  <a:lnTo>
                    <a:pt x="10650" y="11689"/>
                  </a:lnTo>
                  <a:cubicBezTo>
                    <a:pt x="11185" y="11689"/>
                    <a:pt x="11658" y="11216"/>
                    <a:pt x="11658" y="10649"/>
                  </a:cubicBezTo>
                  <a:lnTo>
                    <a:pt x="11658" y="1733"/>
                  </a:lnTo>
                  <a:cubicBezTo>
                    <a:pt x="11815" y="1166"/>
                    <a:pt x="11343" y="694"/>
                    <a:pt x="10807" y="694"/>
                  </a:cubicBezTo>
                  <a:lnTo>
                    <a:pt x="10461" y="694"/>
                  </a:lnTo>
                  <a:lnTo>
                    <a:pt x="10461" y="347"/>
                  </a:lnTo>
                  <a:cubicBezTo>
                    <a:pt x="10461" y="158"/>
                    <a:pt x="10303" y="1"/>
                    <a:pt x="10083" y="1"/>
                  </a:cubicBezTo>
                  <a:cubicBezTo>
                    <a:pt x="9893" y="1"/>
                    <a:pt x="9736" y="158"/>
                    <a:pt x="9736" y="347"/>
                  </a:cubicBezTo>
                  <a:lnTo>
                    <a:pt x="9736" y="694"/>
                  </a:lnTo>
                  <a:lnTo>
                    <a:pt x="8350" y="694"/>
                  </a:lnTo>
                  <a:lnTo>
                    <a:pt x="8350" y="347"/>
                  </a:lnTo>
                  <a:cubicBezTo>
                    <a:pt x="8350" y="158"/>
                    <a:pt x="8192" y="1"/>
                    <a:pt x="8003" y="1"/>
                  </a:cubicBezTo>
                  <a:cubicBezTo>
                    <a:pt x="7814" y="1"/>
                    <a:pt x="7657" y="158"/>
                    <a:pt x="7657" y="347"/>
                  </a:cubicBezTo>
                  <a:lnTo>
                    <a:pt x="7657" y="694"/>
                  </a:lnTo>
                  <a:lnTo>
                    <a:pt x="6270" y="694"/>
                  </a:lnTo>
                  <a:lnTo>
                    <a:pt x="6270" y="347"/>
                  </a:lnTo>
                  <a:cubicBezTo>
                    <a:pt x="6270" y="158"/>
                    <a:pt x="6113" y="1"/>
                    <a:pt x="5924" y="1"/>
                  </a:cubicBezTo>
                  <a:cubicBezTo>
                    <a:pt x="5735" y="1"/>
                    <a:pt x="5577" y="158"/>
                    <a:pt x="5577" y="347"/>
                  </a:cubicBezTo>
                  <a:lnTo>
                    <a:pt x="5577" y="694"/>
                  </a:lnTo>
                  <a:lnTo>
                    <a:pt x="4191" y="694"/>
                  </a:lnTo>
                  <a:lnTo>
                    <a:pt x="4191" y="347"/>
                  </a:lnTo>
                  <a:cubicBezTo>
                    <a:pt x="4191" y="158"/>
                    <a:pt x="4034" y="1"/>
                    <a:pt x="3845" y="1"/>
                  </a:cubicBezTo>
                  <a:cubicBezTo>
                    <a:pt x="3624" y="1"/>
                    <a:pt x="3466" y="158"/>
                    <a:pt x="3466" y="347"/>
                  </a:cubicBezTo>
                  <a:lnTo>
                    <a:pt x="3466" y="694"/>
                  </a:lnTo>
                  <a:lnTo>
                    <a:pt x="2112" y="694"/>
                  </a:lnTo>
                  <a:lnTo>
                    <a:pt x="2112" y="347"/>
                  </a:lnTo>
                  <a:cubicBezTo>
                    <a:pt x="2112" y="158"/>
                    <a:pt x="1954" y="1"/>
                    <a:pt x="17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81" name="Google Shape;11836;p79">
            <a:extLst>
              <a:ext uri="{FF2B5EF4-FFF2-40B4-BE49-F238E27FC236}">
                <a16:creationId xmlns:a16="http://schemas.microsoft.com/office/drawing/2014/main" xmlns="" id="{91B0C16A-B758-444B-933E-84DCD5814723}"/>
              </a:ext>
            </a:extLst>
          </p:cNvPr>
          <p:cNvGrpSpPr/>
          <p:nvPr userDrawn="1"/>
        </p:nvGrpSpPr>
        <p:grpSpPr>
          <a:xfrm>
            <a:off x="1736150" y="3384280"/>
            <a:ext cx="365052" cy="352162"/>
            <a:chOff x="-32243500" y="2299850"/>
            <a:chExt cx="300900" cy="290275"/>
          </a:xfrm>
        </p:grpSpPr>
        <p:sp>
          <p:nvSpPr>
            <p:cNvPr id="682" name="Google Shape;11837;p79">
              <a:extLst>
                <a:ext uri="{FF2B5EF4-FFF2-40B4-BE49-F238E27FC236}">
                  <a16:creationId xmlns:a16="http://schemas.microsoft.com/office/drawing/2014/main" xmlns="" id="{A50BC8BE-1EB2-4869-B429-A4FC964FFF89}"/>
                </a:ext>
              </a:extLst>
            </p:cNvPr>
            <p:cNvSpPr/>
            <p:nvPr/>
          </p:nvSpPr>
          <p:spPr>
            <a:xfrm>
              <a:off x="-32243500" y="2299850"/>
              <a:ext cx="300900" cy="290275"/>
            </a:xfrm>
            <a:custGeom>
              <a:avLst/>
              <a:gdLst/>
              <a:ahLst/>
              <a:cxnLst/>
              <a:rect l="l" t="t" r="r" b="b"/>
              <a:pathLst>
                <a:path w="12036" h="11611" extrusionOk="0">
                  <a:moveTo>
                    <a:pt x="7955" y="654"/>
                  </a:moveTo>
                  <a:cubicBezTo>
                    <a:pt x="8743" y="654"/>
                    <a:pt x="9531" y="946"/>
                    <a:pt x="10114" y="1529"/>
                  </a:cubicBezTo>
                  <a:cubicBezTo>
                    <a:pt x="11311" y="2726"/>
                    <a:pt x="11311" y="4679"/>
                    <a:pt x="10114" y="5876"/>
                  </a:cubicBezTo>
                  <a:cubicBezTo>
                    <a:pt x="9540" y="6450"/>
                    <a:pt x="8752" y="6766"/>
                    <a:pt x="7951" y="6766"/>
                  </a:cubicBezTo>
                  <a:cubicBezTo>
                    <a:pt x="7565" y="6766"/>
                    <a:pt x="7175" y="6692"/>
                    <a:pt x="6806" y="6538"/>
                  </a:cubicBezTo>
                  <a:cubicBezTo>
                    <a:pt x="6759" y="6526"/>
                    <a:pt x="6709" y="6519"/>
                    <a:pt x="6661" y="6519"/>
                  </a:cubicBezTo>
                  <a:cubicBezTo>
                    <a:pt x="6577" y="6519"/>
                    <a:pt x="6499" y="6541"/>
                    <a:pt x="6459" y="6601"/>
                  </a:cubicBezTo>
                  <a:lnTo>
                    <a:pt x="5545" y="7514"/>
                  </a:lnTo>
                  <a:lnTo>
                    <a:pt x="4726" y="7514"/>
                  </a:lnTo>
                  <a:cubicBezTo>
                    <a:pt x="4537" y="7514"/>
                    <a:pt x="4380" y="7672"/>
                    <a:pt x="4380" y="7861"/>
                  </a:cubicBezTo>
                  <a:lnTo>
                    <a:pt x="4380" y="8460"/>
                  </a:lnTo>
                  <a:lnTo>
                    <a:pt x="3907" y="8428"/>
                  </a:lnTo>
                  <a:cubicBezTo>
                    <a:pt x="3813" y="8428"/>
                    <a:pt x="3687" y="8428"/>
                    <a:pt x="3655" y="8491"/>
                  </a:cubicBezTo>
                  <a:cubicBezTo>
                    <a:pt x="3592" y="8554"/>
                    <a:pt x="3529" y="8649"/>
                    <a:pt x="3529" y="8743"/>
                  </a:cubicBezTo>
                  <a:lnTo>
                    <a:pt x="3466" y="9531"/>
                  </a:lnTo>
                  <a:lnTo>
                    <a:pt x="2678" y="9594"/>
                  </a:lnTo>
                  <a:cubicBezTo>
                    <a:pt x="2584" y="9594"/>
                    <a:pt x="2521" y="9657"/>
                    <a:pt x="2426" y="9720"/>
                  </a:cubicBezTo>
                  <a:cubicBezTo>
                    <a:pt x="2395" y="9814"/>
                    <a:pt x="2363" y="9877"/>
                    <a:pt x="2363" y="9972"/>
                  </a:cubicBezTo>
                  <a:lnTo>
                    <a:pt x="2426" y="10665"/>
                  </a:lnTo>
                  <a:lnTo>
                    <a:pt x="2174" y="10949"/>
                  </a:lnTo>
                  <a:lnTo>
                    <a:pt x="694" y="10949"/>
                  </a:lnTo>
                  <a:lnTo>
                    <a:pt x="694" y="9499"/>
                  </a:lnTo>
                  <a:lnTo>
                    <a:pt x="757" y="9499"/>
                  </a:lnTo>
                  <a:lnTo>
                    <a:pt x="5041" y="5215"/>
                  </a:lnTo>
                  <a:cubicBezTo>
                    <a:pt x="5104" y="5120"/>
                    <a:pt x="5167" y="4963"/>
                    <a:pt x="5104" y="4837"/>
                  </a:cubicBezTo>
                  <a:cubicBezTo>
                    <a:pt x="4695" y="3702"/>
                    <a:pt x="4947" y="2411"/>
                    <a:pt x="5797" y="1529"/>
                  </a:cubicBezTo>
                  <a:cubicBezTo>
                    <a:pt x="6380" y="946"/>
                    <a:pt x="7168" y="654"/>
                    <a:pt x="7955" y="654"/>
                  </a:cubicBezTo>
                  <a:close/>
                  <a:moveTo>
                    <a:pt x="7936" y="1"/>
                  </a:moveTo>
                  <a:cubicBezTo>
                    <a:pt x="6971" y="1"/>
                    <a:pt x="6002" y="363"/>
                    <a:pt x="5262" y="1088"/>
                  </a:cubicBezTo>
                  <a:cubicBezTo>
                    <a:pt x="4285" y="2096"/>
                    <a:pt x="3939" y="3576"/>
                    <a:pt x="4380" y="4931"/>
                  </a:cubicBezTo>
                  <a:lnTo>
                    <a:pt x="126" y="9184"/>
                  </a:lnTo>
                  <a:cubicBezTo>
                    <a:pt x="32" y="9247"/>
                    <a:pt x="0" y="9342"/>
                    <a:pt x="0" y="9405"/>
                  </a:cubicBezTo>
                  <a:lnTo>
                    <a:pt x="0" y="11358"/>
                  </a:lnTo>
                  <a:cubicBezTo>
                    <a:pt x="32" y="11453"/>
                    <a:pt x="189" y="11610"/>
                    <a:pt x="379" y="11610"/>
                  </a:cubicBezTo>
                  <a:lnTo>
                    <a:pt x="2332" y="11610"/>
                  </a:lnTo>
                  <a:cubicBezTo>
                    <a:pt x="2395" y="11610"/>
                    <a:pt x="2521" y="11579"/>
                    <a:pt x="2552" y="11516"/>
                  </a:cubicBezTo>
                  <a:lnTo>
                    <a:pt x="3025" y="11043"/>
                  </a:lnTo>
                  <a:cubicBezTo>
                    <a:pt x="3119" y="10949"/>
                    <a:pt x="3151" y="10823"/>
                    <a:pt x="3119" y="10759"/>
                  </a:cubicBezTo>
                  <a:lnTo>
                    <a:pt x="3025" y="10255"/>
                  </a:lnTo>
                  <a:lnTo>
                    <a:pt x="3750" y="10161"/>
                  </a:lnTo>
                  <a:cubicBezTo>
                    <a:pt x="3907" y="10161"/>
                    <a:pt x="4002" y="10003"/>
                    <a:pt x="4065" y="9846"/>
                  </a:cubicBezTo>
                  <a:lnTo>
                    <a:pt x="4128" y="9153"/>
                  </a:lnTo>
                  <a:lnTo>
                    <a:pt x="4663" y="9216"/>
                  </a:lnTo>
                  <a:cubicBezTo>
                    <a:pt x="4726" y="9216"/>
                    <a:pt x="4852" y="9216"/>
                    <a:pt x="4915" y="9153"/>
                  </a:cubicBezTo>
                  <a:cubicBezTo>
                    <a:pt x="5010" y="9058"/>
                    <a:pt x="5041" y="8995"/>
                    <a:pt x="5041" y="8901"/>
                  </a:cubicBezTo>
                  <a:lnTo>
                    <a:pt x="5041" y="8271"/>
                  </a:lnTo>
                  <a:lnTo>
                    <a:pt x="5671" y="8271"/>
                  </a:lnTo>
                  <a:cubicBezTo>
                    <a:pt x="5734" y="8271"/>
                    <a:pt x="5829" y="8239"/>
                    <a:pt x="5892" y="8145"/>
                  </a:cubicBezTo>
                  <a:lnTo>
                    <a:pt x="6774" y="7325"/>
                  </a:lnTo>
                  <a:cubicBezTo>
                    <a:pt x="7153" y="7452"/>
                    <a:pt x="7548" y="7514"/>
                    <a:pt x="7941" y="7514"/>
                  </a:cubicBezTo>
                  <a:cubicBezTo>
                    <a:pt x="8920" y="7514"/>
                    <a:pt x="9889" y="7131"/>
                    <a:pt x="10586" y="6412"/>
                  </a:cubicBezTo>
                  <a:cubicBezTo>
                    <a:pt x="12035" y="4963"/>
                    <a:pt x="12035" y="2568"/>
                    <a:pt x="10586" y="1088"/>
                  </a:cubicBezTo>
                  <a:cubicBezTo>
                    <a:pt x="9862" y="363"/>
                    <a:pt x="8901" y="1"/>
                    <a:pt x="79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3" name="Google Shape;11838;p79">
              <a:extLst>
                <a:ext uri="{FF2B5EF4-FFF2-40B4-BE49-F238E27FC236}">
                  <a16:creationId xmlns:a16="http://schemas.microsoft.com/office/drawing/2014/main" xmlns="" id="{E1E6232C-C4B6-4664-B8DB-A7BD8856E2D3}"/>
                </a:ext>
              </a:extLst>
            </p:cNvPr>
            <p:cNvSpPr/>
            <p:nvPr/>
          </p:nvSpPr>
          <p:spPr>
            <a:xfrm>
              <a:off x="-32048175" y="2342775"/>
              <a:ext cx="55950" cy="51025"/>
            </a:xfrm>
            <a:custGeom>
              <a:avLst/>
              <a:gdLst/>
              <a:ahLst/>
              <a:cxnLst/>
              <a:rect l="l" t="t" r="r" b="b"/>
              <a:pathLst>
                <a:path w="2238" h="2041" extrusionOk="0">
                  <a:moveTo>
                    <a:pt x="1119" y="662"/>
                  </a:moveTo>
                  <a:cubicBezTo>
                    <a:pt x="1206" y="662"/>
                    <a:pt x="1292" y="694"/>
                    <a:pt x="1355" y="757"/>
                  </a:cubicBezTo>
                  <a:cubicBezTo>
                    <a:pt x="1481" y="883"/>
                    <a:pt x="1481" y="1135"/>
                    <a:pt x="1355" y="1229"/>
                  </a:cubicBezTo>
                  <a:cubicBezTo>
                    <a:pt x="1292" y="1292"/>
                    <a:pt x="1206" y="1324"/>
                    <a:pt x="1119" y="1324"/>
                  </a:cubicBezTo>
                  <a:cubicBezTo>
                    <a:pt x="1032" y="1324"/>
                    <a:pt x="946" y="1292"/>
                    <a:pt x="883" y="1229"/>
                  </a:cubicBezTo>
                  <a:cubicBezTo>
                    <a:pt x="725" y="1135"/>
                    <a:pt x="725" y="914"/>
                    <a:pt x="883" y="757"/>
                  </a:cubicBezTo>
                  <a:cubicBezTo>
                    <a:pt x="946" y="694"/>
                    <a:pt x="1032" y="662"/>
                    <a:pt x="1119" y="662"/>
                  </a:cubicBezTo>
                  <a:close/>
                  <a:moveTo>
                    <a:pt x="1115" y="1"/>
                  </a:moveTo>
                  <a:cubicBezTo>
                    <a:pt x="851" y="1"/>
                    <a:pt x="584" y="95"/>
                    <a:pt x="379" y="284"/>
                  </a:cubicBezTo>
                  <a:cubicBezTo>
                    <a:pt x="1" y="694"/>
                    <a:pt x="1" y="1355"/>
                    <a:pt x="379" y="1733"/>
                  </a:cubicBezTo>
                  <a:cubicBezTo>
                    <a:pt x="599" y="1938"/>
                    <a:pt x="867" y="2041"/>
                    <a:pt x="1127" y="2041"/>
                  </a:cubicBezTo>
                  <a:cubicBezTo>
                    <a:pt x="1387" y="2041"/>
                    <a:pt x="1639" y="1938"/>
                    <a:pt x="1828" y="1733"/>
                  </a:cubicBezTo>
                  <a:cubicBezTo>
                    <a:pt x="2238" y="1355"/>
                    <a:pt x="2238" y="694"/>
                    <a:pt x="1828" y="284"/>
                  </a:cubicBezTo>
                  <a:cubicBezTo>
                    <a:pt x="1639" y="95"/>
                    <a:pt x="1379" y="1"/>
                    <a:pt x="11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84" name="Google Shape;11839;p79">
            <a:extLst>
              <a:ext uri="{FF2B5EF4-FFF2-40B4-BE49-F238E27FC236}">
                <a16:creationId xmlns:a16="http://schemas.microsoft.com/office/drawing/2014/main" xmlns="" id="{1BF662F1-7FAB-48DE-92F8-BC7A9CA4CB8B}"/>
              </a:ext>
            </a:extLst>
          </p:cNvPr>
          <p:cNvSpPr/>
          <p:nvPr userDrawn="1"/>
        </p:nvSpPr>
        <p:spPr>
          <a:xfrm>
            <a:off x="1737541" y="3844649"/>
            <a:ext cx="356438" cy="352617"/>
          </a:xfrm>
          <a:custGeom>
            <a:avLst/>
            <a:gdLst/>
            <a:ahLst/>
            <a:cxnLst/>
            <a:rect l="l" t="t" r="r" b="b"/>
            <a:pathLst>
              <a:path w="11752" h="11626" extrusionOk="0">
                <a:moveTo>
                  <a:pt x="5829" y="662"/>
                </a:moveTo>
                <a:cubicBezTo>
                  <a:pt x="6049" y="662"/>
                  <a:pt x="6207" y="819"/>
                  <a:pt x="6207" y="1008"/>
                </a:cubicBezTo>
                <a:cubicBezTo>
                  <a:pt x="6207" y="1197"/>
                  <a:pt x="6049" y="1355"/>
                  <a:pt x="5829" y="1355"/>
                </a:cubicBezTo>
                <a:cubicBezTo>
                  <a:pt x="5640" y="1355"/>
                  <a:pt x="5482" y="1197"/>
                  <a:pt x="5482" y="1008"/>
                </a:cubicBezTo>
                <a:cubicBezTo>
                  <a:pt x="5482" y="819"/>
                  <a:pt x="5640" y="662"/>
                  <a:pt x="5829" y="662"/>
                </a:cubicBezTo>
                <a:close/>
                <a:moveTo>
                  <a:pt x="5829" y="2048"/>
                </a:moveTo>
                <a:cubicBezTo>
                  <a:pt x="6743" y="2048"/>
                  <a:pt x="7625" y="2363"/>
                  <a:pt x="8255" y="2898"/>
                </a:cubicBezTo>
                <a:lnTo>
                  <a:pt x="7247" y="3875"/>
                </a:lnTo>
                <a:cubicBezTo>
                  <a:pt x="6869" y="3560"/>
                  <a:pt x="6364" y="3403"/>
                  <a:pt x="5797" y="3403"/>
                </a:cubicBezTo>
                <a:cubicBezTo>
                  <a:pt x="5325" y="3403"/>
                  <a:pt x="4821" y="3560"/>
                  <a:pt x="4380" y="3875"/>
                </a:cubicBezTo>
                <a:lnTo>
                  <a:pt x="3435" y="2930"/>
                </a:lnTo>
                <a:cubicBezTo>
                  <a:pt x="4065" y="2363"/>
                  <a:pt x="4884" y="2048"/>
                  <a:pt x="5829" y="2048"/>
                </a:cubicBezTo>
                <a:close/>
                <a:moveTo>
                  <a:pt x="4852" y="1355"/>
                </a:moveTo>
                <a:cubicBezTo>
                  <a:pt x="4852" y="1418"/>
                  <a:pt x="4884" y="1449"/>
                  <a:pt x="4884" y="1449"/>
                </a:cubicBezTo>
                <a:cubicBezTo>
                  <a:pt x="3214" y="1796"/>
                  <a:pt x="1828" y="3151"/>
                  <a:pt x="1481" y="4883"/>
                </a:cubicBezTo>
                <a:cubicBezTo>
                  <a:pt x="1450" y="4883"/>
                  <a:pt x="1387" y="4820"/>
                  <a:pt x="1387" y="4820"/>
                </a:cubicBezTo>
                <a:lnTo>
                  <a:pt x="1387" y="3718"/>
                </a:lnTo>
                <a:cubicBezTo>
                  <a:pt x="1387" y="2426"/>
                  <a:pt x="2458" y="1355"/>
                  <a:pt x="3750" y="1355"/>
                </a:cubicBezTo>
                <a:close/>
                <a:moveTo>
                  <a:pt x="7908" y="1355"/>
                </a:moveTo>
                <a:cubicBezTo>
                  <a:pt x="9200" y="1355"/>
                  <a:pt x="10240" y="2426"/>
                  <a:pt x="10240" y="3718"/>
                </a:cubicBezTo>
                <a:lnTo>
                  <a:pt x="10240" y="4820"/>
                </a:lnTo>
                <a:cubicBezTo>
                  <a:pt x="10208" y="4820"/>
                  <a:pt x="10177" y="4883"/>
                  <a:pt x="10177" y="4883"/>
                </a:cubicBezTo>
                <a:cubicBezTo>
                  <a:pt x="9830" y="3182"/>
                  <a:pt x="8475" y="1796"/>
                  <a:pt x="6743" y="1449"/>
                </a:cubicBezTo>
                <a:cubicBezTo>
                  <a:pt x="6743" y="1418"/>
                  <a:pt x="6774" y="1355"/>
                  <a:pt x="6774" y="1355"/>
                </a:cubicBezTo>
                <a:close/>
                <a:moveTo>
                  <a:pt x="10618" y="5419"/>
                </a:moveTo>
                <a:cubicBezTo>
                  <a:pt x="10807" y="5419"/>
                  <a:pt x="10964" y="5576"/>
                  <a:pt x="10964" y="5765"/>
                </a:cubicBezTo>
                <a:cubicBezTo>
                  <a:pt x="10964" y="5986"/>
                  <a:pt x="10807" y="6143"/>
                  <a:pt x="10618" y="6143"/>
                </a:cubicBezTo>
                <a:cubicBezTo>
                  <a:pt x="10397" y="6143"/>
                  <a:pt x="10240" y="5986"/>
                  <a:pt x="10240" y="5765"/>
                </a:cubicBezTo>
                <a:cubicBezTo>
                  <a:pt x="10240" y="5576"/>
                  <a:pt x="10397" y="5419"/>
                  <a:pt x="10618" y="5419"/>
                </a:cubicBezTo>
                <a:close/>
                <a:moveTo>
                  <a:pt x="1040" y="5450"/>
                </a:moveTo>
                <a:cubicBezTo>
                  <a:pt x="1229" y="5450"/>
                  <a:pt x="1387" y="5608"/>
                  <a:pt x="1387" y="5828"/>
                </a:cubicBezTo>
                <a:cubicBezTo>
                  <a:pt x="1387" y="6017"/>
                  <a:pt x="1229" y="6175"/>
                  <a:pt x="1040" y="6175"/>
                </a:cubicBezTo>
                <a:cubicBezTo>
                  <a:pt x="851" y="6175"/>
                  <a:pt x="694" y="6017"/>
                  <a:pt x="694" y="5828"/>
                </a:cubicBezTo>
                <a:cubicBezTo>
                  <a:pt x="694" y="5608"/>
                  <a:pt x="851" y="5450"/>
                  <a:pt x="1040" y="5450"/>
                </a:cubicBezTo>
                <a:close/>
                <a:moveTo>
                  <a:pt x="5829" y="4096"/>
                </a:moveTo>
                <a:cubicBezTo>
                  <a:pt x="6774" y="4096"/>
                  <a:pt x="7530" y="4820"/>
                  <a:pt x="7530" y="5765"/>
                </a:cubicBezTo>
                <a:cubicBezTo>
                  <a:pt x="7530" y="6711"/>
                  <a:pt x="6837" y="7498"/>
                  <a:pt x="5829" y="7498"/>
                </a:cubicBezTo>
                <a:cubicBezTo>
                  <a:pt x="4884" y="7498"/>
                  <a:pt x="4096" y="6711"/>
                  <a:pt x="4159" y="5734"/>
                </a:cubicBezTo>
                <a:cubicBezTo>
                  <a:pt x="4191" y="4789"/>
                  <a:pt x="4884" y="4096"/>
                  <a:pt x="5829" y="4096"/>
                </a:cubicBezTo>
                <a:close/>
                <a:moveTo>
                  <a:pt x="2930" y="3371"/>
                </a:moveTo>
                <a:lnTo>
                  <a:pt x="3876" y="4316"/>
                </a:lnTo>
                <a:cubicBezTo>
                  <a:pt x="3561" y="4757"/>
                  <a:pt x="3403" y="5261"/>
                  <a:pt x="3403" y="5765"/>
                </a:cubicBezTo>
                <a:cubicBezTo>
                  <a:pt x="3403" y="6301"/>
                  <a:pt x="3561" y="6805"/>
                  <a:pt x="3876" y="7183"/>
                </a:cubicBezTo>
                <a:lnTo>
                  <a:pt x="2899" y="8191"/>
                </a:lnTo>
                <a:cubicBezTo>
                  <a:pt x="2363" y="7561"/>
                  <a:pt x="2048" y="6711"/>
                  <a:pt x="2048" y="5765"/>
                </a:cubicBezTo>
                <a:cubicBezTo>
                  <a:pt x="2048" y="4883"/>
                  <a:pt x="2363" y="4001"/>
                  <a:pt x="2930" y="3371"/>
                </a:cubicBezTo>
                <a:close/>
                <a:moveTo>
                  <a:pt x="8759" y="3340"/>
                </a:moveTo>
                <a:cubicBezTo>
                  <a:pt x="9294" y="4001"/>
                  <a:pt x="9609" y="4820"/>
                  <a:pt x="9609" y="5734"/>
                </a:cubicBezTo>
                <a:cubicBezTo>
                  <a:pt x="9578" y="6711"/>
                  <a:pt x="9263" y="7561"/>
                  <a:pt x="8727" y="8191"/>
                </a:cubicBezTo>
                <a:lnTo>
                  <a:pt x="7782" y="7246"/>
                </a:lnTo>
                <a:cubicBezTo>
                  <a:pt x="8097" y="6805"/>
                  <a:pt x="8255" y="6301"/>
                  <a:pt x="8255" y="5765"/>
                </a:cubicBezTo>
                <a:cubicBezTo>
                  <a:pt x="8255" y="5576"/>
                  <a:pt x="8192" y="5387"/>
                  <a:pt x="8160" y="5198"/>
                </a:cubicBezTo>
                <a:cubicBezTo>
                  <a:pt x="8097" y="4883"/>
                  <a:pt x="7971" y="4600"/>
                  <a:pt x="7782" y="4316"/>
                </a:cubicBezTo>
                <a:lnTo>
                  <a:pt x="8759" y="3340"/>
                </a:lnTo>
                <a:close/>
                <a:moveTo>
                  <a:pt x="7310" y="7719"/>
                </a:moveTo>
                <a:lnTo>
                  <a:pt x="8255" y="8664"/>
                </a:lnTo>
                <a:cubicBezTo>
                  <a:pt x="7562" y="9231"/>
                  <a:pt x="6743" y="9546"/>
                  <a:pt x="5829" y="9546"/>
                </a:cubicBezTo>
                <a:cubicBezTo>
                  <a:pt x="4947" y="9546"/>
                  <a:pt x="4065" y="9231"/>
                  <a:pt x="3435" y="8695"/>
                </a:cubicBezTo>
                <a:lnTo>
                  <a:pt x="4411" y="7719"/>
                </a:lnTo>
                <a:cubicBezTo>
                  <a:pt x="4821" y="8034"/>
                  <a:pt x="5325" y="8191"/>
                  <a:pt x="5829" y="8191"/>
                </a:cubicBezTo>
                <a:cubicBezTo>
                  <a:pt x="6364" y="8191"/>
                  <a:pt x="6869" y="8034"/>
                  <a:pt x="7310" y="7719"/>
                </a:cubicBezTo>
                <a:close/>
                <a:moveTo>
                  <a:pt x="1481" y="6711"/>
                </a:moveTo>
                <a:cubicBezTo>
                  <a:pt x="1828" y="8443"/>
                  <a:pt x="3214" y="9798"/>
                  <a:pt x="4884" y="10145"/>
                </a:cubicBezTo>
                <a:cubicBezTo>
                  <a:pt x="4884" y="10176"/>
                  <a:pt x="4852" y="10239"/>
                  <a:pt x="4852" y="10271"/>
                </a:cubicBezTo>
                <a:lnTo>
                  <a:pt x="3781" y="10271"/>
                </a:lnTo>
                <a:cubicBezTo>
                  <a:pt x="2458" y="10271"/>
                  <a:pt x="1387" y="9168"/>
                  <a:pt x="1387" y="7813"/>
                </a:cubicBezTo>
                <a:lnTo>
                  <a:pt x="1387" y="6774"/>
                </a:lnTo>
                <a:cubicBezTo>
                  <a:pt x="1418" y="6774"/>
                  <a:pt x="1481" y="6711"/>
                  <a:pt x="1481" y="6711"/>
                </a:cubicBezTo>
                <a:close/>
                <a:moveTo>
                  <a:pt x="10177" y="6711"/>
                </a:moveTo>
                <a:cubicBezTo>
                  <a:pt x="10208" y="6711"/>
                  <a:pt x="10240" y="6774"/>
                  <a:pt x="10240" y="6774"/>
                </a:cubicBezTo>
                <a:lnTo>
                  <a:pt x="10240" y="7876"/>
                </a:lnTo>
                <a:cubicBezTo>
                  <a:pt x="10240" y="9168"/>
                  <a:pt x="9200" y="10271"/>
                  <a:pt x="7877" y="10271"/>
                </a:cubicBezTo>
                <a:lnTo>
                  <a:pt x="6774" y="10271"/>
                </a:lnTo>
                <a:cubicBezTo>
                  <a:pt x="6774" y="10239"/>
                  <a:pt x="6743" y="10176"/>
                  <a:pt x="6743" y="10145"/>
                </a:cubicBezTo>
                <a:cubicBezTo>
                  <a:pt x="8475" y="9798"/>
                  <a:pt x="9830" y="8412"/>
                  <a:pt x="10177" y="6711"/>
                </a:cubicBezTo>
                <a:close/>
                <a:moveTo>
                  <a:pt x="5829" y="10239"/>
                </a:moveTo>
                <a:cubicBezTo>
                  <a:pt x="6049" y="10239"/>
                  <a:pt x="6207" y="10397"/>
                  <a:pt x="6207" y="10586"/>
                </a:cubicBezTo>
                <a:cubicBezTo>
                  <a:pt x="6144" y="10775"/>
                  <a:pt x="5986" y="10932"/>
                  <a:pt x="5829" y="10932"/>
                </a:cubicBezTo>
                <a:cubicBezTo>
                  <a:pt x="5640" y="10932"/>
                  <a:pt x="5482" y="10775"/>
                  <a:pt x="5482" y="10586"/>
                </a:cubicBezTo>
                <a:cubicBezTo>
                  <a:pt x="5482" y="10397"/>
                  <a:pt x="5640" y="10239"/>
                  <a:pt x="5829" y="10239"/>
                </a:cubicBezTo>
                <a:close/>
                <a:moveTo>
                  <a:pt x="5829" y="0"/>
                </a:moveTo>
                <a:cubicBezTo>
                  <a:pt x="5388" y="0"/>
                  <a:pt x="5010" y="315"/>
                  <a:pt x="4852" y="693"/>
                </a:cubicBezTo>
                <a:lnTo>
                  <a:pt x="3813" y="693"/>
                </a:lnTo>
                <a:cubicBezTo>
                  <a:pt x="2111" y="693"/>
                  <a:pt x="725" y="2079"/>
                  <a:pt x="725" y="3781"/>
                </a:cubicBezTo>
                <a:lnTo>
                  <a:pt x="725" y="4820"/>
                </a:lnTo>
                <a:cubicBezTo>
                  <a:pt x="316" y="4946"/>
                  <a:pt x="0" y="5356"/>
                  <a:pt x="0" y="5828"/>
                </a:cubicBezTo>
                <a:cubicBezTo>
                  <a:pt x="0" y="6301"/>
                  <a:pt x="316" y="6648"/>
                  <a:pt x="725" y="6805"/>
                </a:cubicBezTo>
                <a:lnTo>
                  <a:pt x="725" y="7876"/>
                </a:lnTo>
                <a:cubicBezTo>
                  <a:pt x="725" y="9546"/>
                  <a:pt x="2111" y="10964"/>
                  <a:pt x="3813" y="10964"/>
                </a:cubicBezTo>
                <a:lnTo>
                  <a:pt x="4915" y="10964"/>
                </a:lnTo>
                <a:cubicBezTo>
                  <a:pt x="5073" y="11373"/>
                  <a:pt x="5419" y="11625"/>
                  <a:pt x="5892" y="11625"/>
                </a:cubicBezTo>
                <a:cubicBezTo>
                  <a:pt x="6333" y="11625"/>
                  <a:pt x="6711" y="11310"/>
                  <a:pt x="6869" y="10932"/>
                </a:cubicBezTo>
                <a:lnTo>
                  <a:pt x="7971" y="10932"/>
                </a:lnTo>
                <a:cubicBezTo>
                  <a:pt x="9672" y="10932"/>
                  <a:pt x="11059" y="9546"/>
                  <a:pt x="11059" y="7845"/>
                </a:cubicBezTo>
                <a:lnTo>
                  <a:pt x="11059" y="6774"/>
                </a:lnTo>
                <a:cubicBezTo>
                  <a:pt x="11216" y="6711"/>
                  <a:pt x="11311" y="6648"/>
                  <a:pt x="11437" y="6522"/>
                </a:cubicBezTo>
                <a:cubicBezTo>
                  <a:pt x="11626" y="6333"/>
                  <a:pt x="11752" y="6049"/>
                  <a:pt x="11752" y="5765"/>
                </a:cubicBezTo>
                <a:cubicBezTo>
                  <a:pt x="11752" y="5513"/>
                  <a:pt x="11626" y="5230"/>
                  <a:pt x="11437" y="5041"/>
                </a:cubicBezTo>
                <a:cubicBezTo>
                  <a:pt x="11248" y="4946"/>
                  <a:pt x="11090" y="4883"/>
                  <a:pt x="10964" y="4820"/>
                </a:cubicBezTo>
                <a:lnTo>
                  <a:pt x="10964" y="3781"/>
                </a:lnTo>
                <a:cubicBezTo>
                  <a:pt x="10964" y="2079"/>
                  <a:pt x="9578" y="693"/>
                  <a:pt x="7877" y="693"/>
                </a:cubicBezTo>
                <a:lnTo>
                  <a:pt x="6837" y="693"/>
                </a:lnTo>
                <a:cubicBezTo>
                  <a:pt x="6711" y="315"/>
                  <a:pt x="6301" y="0"/>
                  <a:pt x="582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85" name="Google Shape;11840;p79">
            <a:extLst>
              <a:ext uri="{FF2B5EF4-FFF2-40B4-BE49-F238E27FC236}">
                <a16:creationId xmlns:a16="http://schemas.microsoft.com/office/drawing/2014/main" xmlns="" id="{E67C3E8C-F89D-4D58-8A47-9AFFD73E25CB}"/>
              </a:ext>
            </a:extLst>
          </p:cNvPr>
          <p:cNvGrpSpPr/>
          <p:nvPr userDrawn="1"/>
        </p:nvGrpSpPr>
        <p:grpSpPr>
          <a:xfrm>
            <a:off x="1299432" y="1534571"/>
            <a:ext cx="354527" cy="355498"/>
            <a:chOff x="-35495600" y="1912725"/>
            <a:chExt cx="292225" cy="293025"/>
          </a:xfrm>
        </p:grpSpPr>
        <p:sp>
          <p:nvSpPr>
            <p:cNvPr id="686" name="Google Shape;11841;p79">
              <a:extLst>
                <a:ext uri="{FF2B5EF4-FFF2-40B4-BE49-F238E27FC236}">
                  <a16:creationId xmlns:a16="http://schemas.microsoft.com/office/drawing/2014/main" xmlns="" id="{7269A1F5-9EE4-4F79-A4FA-9C5E2C4FF02E}"/>
                </a:ext>
              </a:extLst>
            </p:cNvPr>
            <p:cNvSpPr/>
            <p:nvPr/>
          </p:nvSpPr>
          <p:spPr>
            <a:xfrm>
              <a:off x="-35495600" y="1912725"/>
              <a:ext cx="102400" cy="293025"/>
            </a:xfrm>
            <a:custGeom>
              <a:avLst/>
              <a:gdLst/>
              <a:ahLst/>
              <a:cxnLst/>
              <a:rect l="l" t="t" r="r" b="b"/>
              <a:pathLst>
                <a:path w="4096" h="11721" extrusionOk="0">
                  <a:moveTo>
                    <a:pt x="3088" y="726"/>
                  </a:moveTo>
                  <a:cubicBezTo>
                    <a:pt x="3277" y="726"/>
                    <a:pt x="3435" y="883"/>
                    <a:pt x="3435" y="1041"/>
                  </a:cubicBezTo>
                  <a:lnTo>
                    <a:pt x="3435" y="3120"/>
                  </a:lnTo>
                  <a:cubicBezTo>
                    <a:pt x="3435" y="3309"/>
                    <a:pt x="3277" y="3467"/>
                    <a:pt x="3088" y="3467"/>
                  </a:cubicBezTo>
                  <a:lnTo>
                    <a:pt x="2710" y="3467"/>
                  </a:lnTo>
                  <a:lnTo>
                    <a:pt x="2710" y="726"/>
                  </a:lnTo>
                  <a:close/>
                  <a:moveTo>
                    <a:pt x="2080" y="757"/>
                  </a:moveTo>
                  <a:lnTo>
                    <a:pt x="2080" y="3561"/>
                  </a:lnTo>
                  <a:cubicBezTo>
                    <a:pt x="1702" y="3719"/>
                    <a:pt x="1418" y="4065"/>
                    <a:pt x="1418" y="4538"/>
                  </a:cubicBezTo>
                  <a:lnTo>
                    <a:pt x="1418" y="7310"/>
                  </a:lnTo>
                  <a:cubicBezTo>
                    <a:pt x="1418" y="7720"/>
                    <a:pt x="1702" y="8129"/>
                    <a:pt x="2080" y="8287"/>
                  </a:cubicBezTo>
                  <a:lnTo>
                    <a:pt x="2080" y="11028"/>
                  </a:lnTo>
                  <a:cubicBezTo>
                    <a:pt x="1292" y="10870"/>
                    <a:pt x="725" y="10177"/>
                    <a:pt x="725" y="9326"/>
                  </a:cubicBezTo>
                  <a:lnTo>
                    <a:pt x="725" y="2458"/>
                  </a:lnTo>
                  <a:cubicBezTo>
                    <a:pt x="725" y="1639"/>
                    <a:pt x="1292" y="915"/>
                    <a:pt x="2080" y="757"/>
                  </a:cubicBezTo>
                  <a:close/>
                  <a:moveTo>
                    <a:pt x="3136" y="8314"/>
                  </a:moveTo>
                  <a:cubicBezTo>
                    <a:pt x="3303" y="8314"/>
                    <a:pt x="3435" y="8461"/>
                    <a:pt x="3435" y="8633"/>
                  </a:cubicBezTo>
                  <a:lnTo>
                    <a:pt x="3435" y="10681"/>
                  </a:lnTo>
                  <a:cubicBezTo>
                    <a:pt x="3435" y="10870"/>
                    <a:pt x="3277" y="11028"/>
                    <a:pt x="3088" y="11028"/>
                  </a:cubicBezTo>
                  <a:lnTo>
                    <a:pt x="2710" y="11028"/>
                  </a:lnTo>
                  <a:lnTo>
                    <a:pt x="2710" y="8318"/>
                  </a:lnTo>
                  <a:lnTo>
                    <a:pt x="3088" y="8318"/>
                  </a:lnTo>
                  <a:cubicBezTo>
                    <a:pt x="3104" y="8316"/>
                    <a:pt x="3120" y="8314"/>
                    <a:pt x="3136" y="8314"/>
                  </a:cubicBezTo>
                  <a:close/>
                  <a:moveTo>
                    <a:pt x="2395" y="1"/>
                  </a:moveTo>
                  <a:cubicBezTo>
                    <a:pt x="1072" y="1"/>
                    <a:pt x="0" y="1104"/>
                    <a:pt x="0" y="2427"/>
                  </a:cubicBezTo>
                  <a:lnTo>
                    <a:pt x="0" y="9263"/>
                  </a:lnTo>
                  <a:cubicBezTo>
                    <a:pt x="0" y="10618"/>
                    <a:pt x="1072" y="11721"/>
                    <a:pt x="2395" y="11721"/>
                  </a:cubicBezTo>
                  <a:lnTo>
                    <a:pt x="3088" y="11721"/>
                  </a:lnTo>
                  <a:cubicBezTo>
                    <a:pt x="3624" y="11721"/>
                    <a:pt x="4096" y="11248"/>
                    <a:pt x="4096" y="10681"/>
                  </a:cubicBezTo>
                  <a:lnTo>
                    <a:pt x="4096" y="8633"/>
                  </a:lnTo>
                  <a:cubicBezTo>
                    <a:pt x="4096" y="8098"/>
                    <a:pt x="3624" y="7625"/>
                    <a:pt x="3088" y="7625"/>
                  </a:cubicBezTo>
                  <a:lnTo>
                    <a:pt x="2395" y="7625"/>
                  </a:lnTo>
                  <a:cubicBezTo>
                    <a:pt x="2206" y="7625"/>
                    <a:pt x="2048" y="7468"/>
                    <a:pt x="2048" y="7247"/>
                  </a:cubicBezTo>
                  <a:lnTo>
                    <a:pt x="2048" y="4506"/>
                  </a:lnTo>
                  <a:cubicBezTo>
                    <a:pt x="2048" y="4317"/>
                    <a:pt x="2206" y="4160"/>
                    <a:pt x="2395" y="4160"/>
                  </a:cubicBezTo>
                  <a:lnTo>
                    <a:pt x="3088" y="4160"/>
                  </a:lnTo>
                  <a:cubicBezTo>
                    <a:pt x="3624" y="4160"/>
                    <a:pt x="4096" y="3687"/>
                    <a:pt x="4096" y="3120"/>
                  </a:cubicBezTo>
                  <a:lnTo>
                    <a:pt x="4096" y="1041"/>
                  </a:lnTo>
                  <a:cubicBezTo>
                    <a:pt x="4096" y="474"/>
                    <a:pt x="3624" y="1"/>
                    <a:pt x="30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7" name="Google Shape;11842;p79">
              <a:extLst>
                <a:ext uri="{FF2B5EF4-FFF2-40B4-BE49-F238E27FC236}">
                  <a16:creationId xmlns:a16="http://schemas.microsoft.com/office/drawing/2014/main" xmlns="" id="{74A1342E-F5D8-4027-9B6D-0FEB997A72F5}"/>
                </a:ext>
              </a:extLst>
            </p:cNvPr>
            <p:cNvSpPr/>
            <p:nvPr/>
          </p:nvSpPr>
          <p:spPr>
            <a:xfrm>
              <a:off x="-35305775" y="1912725"/>
              <a:ext cx="102400" cy="292250"/>
            </a:xfrm>
            <a:custGeom>
              <a:avLst/>
              <a:gdLst/>
              <a:ahLst/>
              <a:cxnLst/>
              <a:rect l="l" t="t" r="r" b="b"/>
              <a:pathLst>
                <a:path w="4096" h="11690" extrusionOk="0">
                  <a:moveTo>
                    <a:pt x="1386" y="694"/>
                  </a:moveTo>
                  <a:lnTo>
                    <a:pt x="1386" y="3435"/>
                  </a:lnTo>
                  <a:lnTo>
                    <a:pt x="1040" y="3435"/>
                  </a:lnTo>
                  <a:cubicBezTo>
                    <a:pt x="1023" y="3438"/>
                    <a:pt x="1007" y="3439"/>
                    <a:pt x="992" y="3439"/>
                  </a:cubicBezTo>
                  <a:cubicBezTo>
                    <a:pt x="825" y="3439"/>
                    <a:pt x="693" y="3293"/>
                    <a:pt x="693" y="3120"/>
                  </a:cubicBezTo>
                  <a:lnTo>
                    <a:pt x="693" y="1041"/>
                  </a:lnTo>
                  <a:cubicBezTo>
                    <a:pt x="693" y="852"/>
                    <a:pt x="851" y="694"/>
                    <a:pt x="1040" y="694"/>
                  </a:cubicBezTo>
                  <a:close/>
                  <a:moveTo>
                    <a:pt x="1386" y="8287"/>
                  </a:moveTo>
                  <a:lnTo>
                    <a:pt x="1386" y="10996"/>
                  </a:lnTo>
                  <a:lnTo>
                    <a:pt x="1040" y="10996"/>
                  </a:lnTo>
                  <a:cubicBezTo>
                    <a:pt x="851" y="10996"/>
                    <a:pt x="693" y="10839"/>
                    <a:pt x="693" y="10681"/>
                  </a:cubicBezTo>
                  <a:lnTo>
                    <a:pt x="693" y="8633"/>
                  </a:lnTo>
                  <a:cubicBezTo>
                    <a:pt x="693" y="8444"/>
                    <a:pt x="851" y="8287"/>
                    <a:pt x="1040" y="8287"/>
                  </a:cubicBezTo>
                  <a:close/>
                  <a:moveTo>
                    <a:pt x="2016" y="757"/>
                  </a:moveTo>
                  <a:cubicBezTo>
                    <a:pt x="2804" y="915"/>
                    <a:pt x="3403" y="1639"/>
                    <a:pt x="3403" y="2458"/>
                  </a:cubicBezTo>
                  <a:lnTo>
                    <a:pt x="3403" y="9295"/>
                  </a:lnTo>
                  <a:cubicBezTo>
                    <a:pt x="3403" y="10114"/>
                    <a:pt x="2804" y="10839"/>
                    <a:pt x="2016" y="10996"/>
                  </a:cubicBezTo>
                  <a:lnTo>
                    <a:pt x="2016" y="8255"/>
                  </a:lnTo>
                  <a:cubicBezTo>
                    <a:pt x="2426" y="8098"/>
                    <a:pt x="2678" y="7720"/>
                    <a:pt x="2678" y="7247"/>
                  </a:cubicBezTo>
                  <a:lnTo>
                    <a:pt x="2678" y="4506"/>
                  </a:lnTo>
                  <a:cubicBezTo>
                    <a:pt x="2678" y="4065"/>
                    <a:pt x="2426" y="3687"/>
                    <a:pt x="2016" y="3530"/>
                  </a:cubicBezTo>
                  <a:lnTo>
                    <a:pt x="2016" y="757"/>
                  </a:lnTo>
                  <a:close/>
                  <a:moveTo>
                    <a:pt x="1040" y="1"/>
                  </a:moveTo>
                  <a:cubicBezTo>
                    <a:pt x="473" y="1"/>
                    <a:pt x="0" y="474"/>
                    <a:pt x="0" y="1041"/>
                  </a:cubicBezTo>
                  <a:lnTo>
                    <a:pt x="0" y="3120"/>
                  </a:lnTo>
                  <a:cubicBezTo>
                    <a:pt x="0" y="3687"/>
                    <a:pt x="473" y="4128"/>
                    <a:pt x="1040" y="4128"/>
                  </a:cubicBezTo>
                  <a:lnTo>
                    <a:pt x="1701" y="4128"/>
                  </a:lnTo>
                  <a:cubicBezTo>
                    <a:pt x="1890" y="4128"/>
                    <a:pt x="2048" y="4286"/>
                    <a:pt x="2048" y="4506"/>
                  </a:cubicBezTo>
                  <a:lnTo>
                    <a:pt x="2048" y="7247"/>
                  </a:lnTo>
                  <a:cubicBezTo>
                    <a:pt x="2048" y="7436"/>
                    <a:pt x="1890" y="7625"/>
                    <a:pt x="1701" y="7625"/>
                  </a:cubicBezTo>
                  <a:lnTo>
                    <a:pt x="1040" y="7625"/>
                  </a:lnTo>
                  <a:cubicBezTo>
                    <a:pt x="473" y="7625"/>
                    <a:pt x="0" y="8098"/>
                    <a:pt x="0" y="8633"/>
                  </a:cubicBezTo>
                  <a:lnTo>
                    <a:pt x="0" y="10681"/>
                  </a:lnTo>
                  <a:cubicBezTo>
                    <a:pt x="0" y="11248"/>
                    <a:pt x="473" y="11689"/>
                    <a:pt x="1040" y="11689"/>
                  </a:cubicBezTo>
                  <a:lnTo>
                    <a:pt x="1701" y="11689"/>
                  </a:lnTo>
                  <a:cubicBezTo>
                    <a:pt x="3056" y="11689"/>
                    <a:pt x="4096" y="10650"/>
                    <a:pt x="4096" y="9295"/>
                  </a:cubicBezTo>
                  <a:lnTo>
                    <a:pt x="4096" y="2458"/>
                  </a:lnTo>
                  <a:cubicBezTo>
                    <a:pt x="4096" y="1104"/>
                    <a:pt x="2993" y="1"/>
                    <a:pt x="17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8" name="Google Shape;11843;p79">
              <a:extLst>
                <a:ext uri="{FF2B5EF4-FFF2-40B4-BE49-F238E27FC236}">
                  <a16:creationId xmlns:a16="http://schemas.microsoft.com/office/drawing/2014/main" xmlns="" id="{32B16202-942D-4194-9DBC-09DD75CA0AE4}"/>
                </a:ext>
              </a:extLst>
            </p:cNvPr>
            <p:cNvSpPr/>
            <p:nvPr/>
          </p:nvSpPr>
          <p:spPr>
            <a:xfrm>
              <a:off x="-35427875" y="2017025"/>
              <a:ext cx="155200" cy="85800"/>
            </a:xfrm>
            <a:custGeom>
              <a:avLst/>
              <a:gdLst/>
              <a:ahLst/>
              <a:cxnLst/>
              <a:rect l="l" t="t" r="r" b="b"/>
              <a:pathLst>
                <a:path w="6208" h="3432" extrusionOk="0">
                  <a:moveTo>
                    <a:pt x="4853" y="1122"/>
                  </a:moveTo>
                  <a:lnTo>
                    <a:pt x="5420" y="1657"/>
                  </a:lnTo>
                  <a:lnTo>
                    <a:pt x="4853" y="2256"/>
                  </a:lnTo>
                  <a:cubicBezTo>
                    <a:pt x="4821" y="2130"/>
                    <a:pt x="4695" y="2035"/>
                    <a:pt x="4538" y="2035"/>
                  </a:cubicBezTo>
                  <a:lnTo>
                    <a:pt x="1734" y="2035"/>
                  </a:lnTo>
                  <a:cubicBezTo>
                    <a:pt x="1576" y="2035"/>
                    <a:pt x="1482" y="2098"/>
                    <a:pt x="1419" y="2256"/>
                  </a:cubicBezTo>
                  <a:lnTo>
                    <a:pt x="883" y="1657"/>
                  </a:lnTo>
                  <a:lnTo>
                    <a:pt x="1419" y="1122"/>
                  </a:lnTo>
                  <a:cubicBezTo>
                    <a:pt x="1482" y="1248"/>
                    <a:pt x="1576" y="1342"/>
                    <a:pt x="1734" y="1342"/>
                  </a:cubicBezTo>
                  <a:lnTo>
                    <a:pt x="4538" y="1342"/>
                  </a:lnTo>
                  <a:cubicBezTo>
                    <a:pt x="4695" y="1342"/>
                    <a:pt x="4821" y="1279"/>
                    <a:pt x="4853" y="1122"/>
                  </a:cubicBezTo>
                  <a:close/>
                  <a:moveTo>
                    <a:pt x="1715" y="0"/>
                  </a:moveTo>
                  <a:cubicBezTo>
                    <a:pt x="1631" y="0"/>
                    <a:pt x="1553" y="22"/>
                    <a:pt x="1513" y="82"/>
                  </a:cubicBezTo>
                  <a:lnTo>
                    <a:pt x="127" y="1468"/>
                  </a:lnTo>
                  <a:cubicBezTo>
                    <a:pt x="1" y="1594"/>
                    <a:pt x="1" y="1783"/>
                    <a:pt x="127" y="1941"/>
                  </a:cubicBezTo>
                  <a:lnTo>
                    <a:pt x="1513" y="3327"/>
                  </a:lnTo>
                  <a:cubicBezTo>
                    <a:pt x="1550" y="3401"/>
                    <a:pt x="1619" y="3432"/>
                    <a:pt x="1696" y="3432"/>
                  </a:cubicBezTo>
                  <a:cubicBezTo>
                    <a:pt x="1750" y="3432"/>
                    <a:pt x="1807" y="3416"/>
                    <a:pt x="1860" y="3390"/>
                  </a:cubicBezTo>
                  <a:cubicBezTo>
                    <a:pt x="1986" y="3359"/>
                    <a:pt x="2049" y="3201"/>
                    <a:pt x="2049" y="3075"/>
                  </a:cubicBezTo>
                  <a:lnTo>
                    <a:pt x="2049" y="2729"/>
                  </a:lnTo>
                  <a:lnTo>
                    <a:pt x="4160" y="2729"/>
                  </a:lnTo>
                  <a:lnTo>
                    <a:pt x="4160" y="3075"/>
                  </a:lnTo>
                  <a:cubicBezTo>
                    <a:pt x="4160" y="3233"/>
                    <a:pt x="4223" y="3359"/>
                    <a:pt x="4349" y="3390"/>
                  </a:cubicBezTo>
                  <a:cubicBezTo>
                    <a:pt x="4401" y="3416"/>
                    <a:pt x="4458" y="3432"/>
                    <a:pt x="4512" y="3432"/>
                  </a:cubicBezTo>
                  <a:cubicBezTo>
                    <a:pt x="4589" y="3432"/>
                    <a:pt x="4658" y="3401"/>
                    <a:pt x="4695" y="3327"/>
                  </a:cubicBezTo>
                  <a:lnTo>
                    <a:pt x="6081" y="1941"/>
                  </a:lnTo>
                  <a:cubicBezTo>
                    <a:pt x="6207" y="1815"/>
                    <a:pt x="6207" y="1594"/>
                    <a:pt x="6081" y="1468"/>
                  </a:cubicBezTo>
                  <a:lnTo>
                    <a:pt x="4695" y="82"/>
                  </a:lnTo>
                  <a:cubicBezTo>
                    <a:pt x="4649" y="36"/>
                    <a:pt x="4552" y="7"/>
                    <a:pt x="4454" y="7"/>
                  </a:cubicBezTo>
                  <a:cubicBezTo>
                    <a:pt x="4418" y="7"/>
                    <a:pt x="4382" y="11"/>
                    <a:pt x="4349" y="19"/>
                  </a:cubicBezTo>
                  <a:cubicBezTo>
                    <a:pt x="4223" y="51"/>
                    <a:pt x="4160" y="208"/>
                    <a:pt x="4160" y="334"/>
                  </a:cubicBezTo>
                  <a:lnTo>
                    <a:pt x="4160" y="681"/>
                  </a:lnTo>
                  <a:lnTo>
                    <a:pt x="2049" y="681"/>
                  </a:lnTo>
                  <a:lnTo>
                    <a:pt x="2049" y="334"/>
                  </a:lnTo>
                  <a:cubicBezTo>
                    <a:pt x="2049" y="177"/>
                    <a:pt x="1986" y="51"/>
                    <a:pt x="1860" y="19"/>
                  </a:cubicBezTo>
                  <a:cubicBezTo>
                    <a:pt x="1814" y="8"/>
                    <a:pt x="1763" y="0"/>
                    <a:pt x="17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89" name="Google Shape;11844;p79">
            <a:extLst>
              <a:ext uri="{FF2B5EF4-FFF2-40B4-BE49-F238E27FC236}">
                <a16:creationId xmlns:a16="http://schemas.microsoft.com/office/drawing/2014/main" xmlns="" id="{CA78B13E-F5DF-4980-ACDE-9535377B3C76}"/>
              </a:ext>
            </a:extLst>
          </p:cNvPr>
          <p:cNvSpPr/>
          <p:nvPr userDrawn="1"/>
        </p:nvSpPr>
        <p:spPr>
          <a:xfrm>
            <a:off x="1295266" y="1993775"/>
            <a:ext cx="356438" cy="354527"/>
          </a:xfrm>
          <a:custGeom>
            <a:avLst/>
            <a:gdLst/>
            <a:ahLst/>
            <a:cxnLst/>
            <a:rect l="l" t="t" r="r" b="b"/>
            <a:pathLst>
              <a:path w="11752" h="11689" extrusionOk="0">
                <a:moveTo>
                  <a:pt x="5860" y="662"/>
                </a:moveTo>
                <a:cubicBezTo>
                  <a:pt x="6427" y="662"/>
                  <a:pt x="6900" y="1135"/>
                  <a:pt x="6900" y="1670"/>
                </a:cubicBezTo>
                <a:cubicBezTo>
                  <a:pt x="6900" y="2238"/>
                  <a:pt x="6427" y="2710"/>
                  <a:pt x="5860" y="2710"/>
                </a:cubicBezTo>
                <a:cubicBezTo>
                  <a:pt x="5293" y="2710"/>
                  <a:pt x="4821" y="2238"/>
                  <a:pt x="4821" y="1670"/>
                </a:cubicBezTo>
                <a:cubicBezTo>
                  <a:pt x="4821" y="1135"/>
                  <a:pt x="5293" y="662"/>
                  <a:pt x="5860" y="662"/>
                </a:cubicBezTo>
                <a:close/>
                <a:moveTo>
                  <a:pt x="5860" y="3372"/>
                </a:moveTo>
                <a:cubicBezTo>
                  <a:pt x="7058" y="3403"/>
                  <a:pt x="8034" y="4317"/>
                  <a:pt x="8223" y="5451"/>
                </a:cubicBezTo>
                <a:lnTo>
                  <a:pt x="3466" y="5451"/>
                </a:lnTo>
                <a:cubicBezTo>
                  <a:pt x="3624" y="4285"/>
                  <a:pt x="4663" y="3372"/>
                  <a:pt x="5860" y="3372"/>
                </a:cubicBezTo>
                <a:close/>
                <a:moveTo>
                  <a:pt x="9420" y="7562"/>
                </a:moveTo>
                <a:cubicBezTo>
                  <a:pt x="9956" y="7562"/>
                  <a:pt x="10429" y="7814"/>
                  <a:pt x="10744" y="8223"/>
                </a:cubicBezTo>
                <a:lnTo>
                  <a:pt x="10082" y="8223"/>
                </a:lnTo>
                <a:cubicBezTo>
                  <a:pt x="9546" y="8223"/>
                  <a:pt x="9074" y="8696"/>
                  <a:pt x="9074" y="9232"/>
                </a:cubicBezTo>
                <a:cubicBezTo>
                  <a:pt x="9074" y="9799"/>
                  <a:pt x="9546" y="10271"/>
                  <a:pt x="10082" y="10271"/>
                </a:cubicBezTo>
                <a:lnTo>
                  <a:pt x="10744" y="10271"/>
                </a:lnTo>
                <a:cubicBezTo>
                  <a:pt x="10429" y="10712"/>
                  <a:pt x="9925" y="10933"/>
                  <a:pt x="9420" y="10933"/>
                </a:cubicBezTo>
                <a:cubicBezTo>
                  <a:pt x="8696" y="10933"/>
                  <a:pt x="8034" y="10460"/>
                  <a:pt x="7814" y="9799"/>
                </a:cubicBezTo>
                <a:cubicBezTo>
                  <a:pt x="7751" y="9673"/>
                  <a:pt x="7593" y="9547"/>
                  <a:pt x="7499" y="9547"/>
                </a:cubicBezTo>
                <a:lnTo>
                  <a:pt x="4222" y="9547"/>
                </a:lnTo>
                <a:cubicBezTo>
                  <a:pt x="4065" y="9547"/>
                  <a:pt x="3939" y="9641"/>
                  <a:pt x="3907" y="9799"/>
                </a:cubicBezTo>
                <a:cubicBezTo>
                  <a:pt x="3655" y="10460"/>
                  <a:pt x="2993" y="10933"/>
                  <a:pt x="2300" y="10933"/>
                </a:cubicBezTo>
                <a:cubicBezTo>
                  <a:pt x="1733" y="10933"/>
                  <a:pt x="1261" y="10649"/>
                  <a:pt x="914" y="10271"/>
                </a:cubicBezTo>
                <a:lnTo>
                  <a:pt x="1576" y="10271"/>
                </a:lnTo>
                <a:cubicBezTo>
                  <a:pt x="2143" y="10271"/>
                  <a:pt x="2615" y="9799"/>
                  <a:pt x="2615" y="9232"/>
                </a:cubicBezTo>
                <a:cubicBezTo>
                  <a:pt x="2615" y="8696"/>
                  <a:pt x="2143" y="8223"/>
                  <a:pt x="1576" y="8223"/>
                </a:cubicBezTo>
                <a:lnTo>
                  <a:pt x="914" y="8223"/>
                </a:lnTo>
                <a:cubicBezTo>
                  <a:pt x="1229" y="7782"/>
                  <a:pt x="1733" y="7562"/>
                  <a:pt x="2300" y="7562"/>
                </a:cubicBezTo>
                <a:cubicBezTo>
                  <a:pt x="2993" y="7562"/>
                  <a:pt x="3655" y="8034"/>
                  <a:pt x="3907" y="8696"/>
                </a:cubicBezTo>
                <a:cubicBezTo>
                  <a:pt x="3939" y="8822"/>
                  <a:pt x="4096" y="8917"/>
                  <a:pt x="4222" y="8917"/>
                </a:cubicBezTo>
                <a:lnTo>
                  <a:pt x="7499" y="8917"/>
                </a:lnTo>
                <a:cubicBezTo>
                  <a:pt x="7656" y="8917"/>
                  <a:pt x="7751" y="8854"/>
                  <a:pt x="7814" y="8696"/>
                </a:cubicBezTo>
                <a:cubicBezTo>
                  <a:pt x="8034" y="8034"/>
                  <a:pt x="8727" y="7562"/>
                  <a:pt x="9420" y="7562"/>
                </a:cubicBezTo>
                <a:close/>
                <a:moveTo>
                  <a:pt x="5860" y="1"/>
                </a:moveTo>
                <a:cubicBezTo>
                  <a:pt x="4915" y="1"/>
                  <a:pt x="4128" y="725"/>
                  <a:pt x="4128" y="1670"/>
                </a:cubicBezTo>
                <a:cubicBezTo>
                  <a:pt x="4128" y="2143"/>
                  <a:pt x="4348" y="2584"/>
                  <a:pt x="4663" y="2899"/>
                </a:cubicBezTo>
                <a:lnTo>
                  <a:pt x="4695" y="2931"/>
                </a:lnTo>
                <a:cubicBezTo>
                  <a:pt x="3592" y="3372"/>
                  <a:pt x="2773" y="4474"/>
                  <a:pt x="2773" y="5829"/>
                </a:cubicBezTo>
                <a:cubicBezTo>
                  <a:pt x="2773" y="6018"/>
                  <a:pt x="2930" y="6176"/>
                  <a:pt x="3119" y="6176"/>
                </a:cubicBezTo>
                <a:lnTo>
                  <a:pt x="5514" y="6176"/>
                </a:lnTo>
                <a:lnTo>
                  <a:pt x="5514" y="8255"/>
                </a:lnTo>
                <a:lnTo>
                  <a:pt x="4443" y="8255"/>
                </a:lnTo>
                <a:cubicBezTo>
                  <a:pt x="4065" y="7436"/>
                  <a:pt x="3245" y="6869"/>
                  <a:pt x="2300" y="6869"/>
                </a:cubicBezTo>
                <a:cubicBezTo>
                  <a:pt x="1261" y="6869"/>
                  <a:pt x="410" y="7499"/>
                  <a:pt x="32" y="8444"/>
                </a:cubicBezTo>
                <a:cubicBezTo>
                  <a:pt x="0" y="8570"/>
                  <a:pt x="0" y="8696"/>
                  <a:pt x="95" y="8759"/>
                </a:cubicBezTo>
                <a:cubicBezTo>
                  <a:pt x="158" y="8854"/>
                  <a:pt x="253" y="8917"/>
                  <a:pt x="347" y="8917"/>
                </a:cubicBezTo>
                <a:lnTo>
                  <a:pt x="1607" y="8917"/>
                </a:lnTo>
                <a:cubicBezTo>
                  <a:pt x="1828" y="8917"/>
                  <a:pt x="1985" y="9074"/>
                  <a:pt x="1985" y="9295"/>
                </a:cubicBezTo>
                <a:cubicBezTo>
                  <a:pt x="1985" y="9484"/>
                  <a:pt x="1828" y="9641"/>
                  <a:pt x="1607" y="9641"/>
                </a:cubicBezTo>
                <a:lnTo>
                  <a:pt x="347" y="9641"/>
                </a:lnTo>
                <a:cubicBezTo>
                  <a:pt x="253" y="9641"/>
                  <a:pt x="158" y="9673"/>
                  <a:pt x="95" y="9799"/>
                </a:cubicBezTo>
                <a:cubicBezTo>
                  <a:pt x="0" y="9862"/>
                  <a:pt x="0" y="9988"/>
                  <a:pt x="32" y="10114"/>
                </a:cubicBezTo>
                <a:cubicBezTo>
                  <a:pt x="410" y="11059"/>
                  <a:pt x="1292" y="11689"/>
                  <a:pt x="2300" y="11689"/>
                </a:cubicBezTo>
                <a:cubicBezTo>
                  <a:pt x="3182" y="11689"/>
                  <a:pt x="4065" y="11122"/>
                  <a:pt x="4443" y="10303"/>
                </a:cubicBezTo>
                <a:lnTo>
                  <a:pt x="7278" y="10303"/>
                </a:lnTo>
                <a:cubicBezTo>
                  <a:pt x="7688" y="11122"/>
                  <a:pt x="8507" y="11689"/>
                  <a:pt x="9452" y="11689"/>
                </a:cubicBezTo>
                <a:cubicBezTo>
                  <a:pt x="10492" y="11689"/>
                  <a:pt x="11342" y="11059"/>
                  <a:pt x="11689" y="10114"/>
                </a:cubicBezTo>
                <a:cubicBezTo>
                  <a:pt x="11752" y="9988"/>
                  <a:pt x="11752" y="9862"/>
                  <a:pt x="11657" y="9799"/>
                </a:cubicBezTo>
                <a:cubicBezTo>
                  <a:pt x="11594" y="9704"/>
                  <a:pt x="11500" y="9641"/>
                  <a:pt x="11374" y="9641"/>
                </a:cubicBezTo>
                <a:lnTo>
                  <a:pt x="10114" y="9641"/>
                </a:lnTo>
                <a:cubicBezTo>
                  <a:pt x="9925" y="9641"/>
                  <a:pt x="9767" y="9484"/>
                  <a:pt x="9767" y="9295"/>
                </a:cubicBezTo>
                <a:cubicBezTo>
                  <a:pt x="9767" y="9074"/>
                  <a:pt x="9925" y="8917"/>
                  <a:pt x="10114" y="8917"/>
                </a:cubicBezTo>
                <a:lnTo>
                  <a:pt x="11374" y="8917"/>
                </a:lnTo>
                <a:cubicBezTo>
                  <a:pt x="11500" y="8917"/>
                  <a:pt x="11594" y="8885"/>
                  <a:pt x="11657" y="8759"/>
                </a:cubicBezTo>
                <a:cubicBezTo>
                  <a:pt x="11752" y="8696"/>
                  <a:pt x="11752" y="8570"/>
                  <a:pt x="11689" y="8444"/>
                </a:cubicBezTo>
                <a:cubicBezTo>
                  <a:pt x="11342" y="7499"/>
                  <a:pt x="10429" y="6869"/>
                  <a:pt x="9452" y="6869"/>
                </a:cubicBezTo>
                <a:cubicBezTo>
                  <a:pt x="8538" y="6869"/>
                  <a:pt x="7688" y="7436"/>
                  <a:pt x="7278" y="8255"/>
                </a:cubicBezTo>
                <a:lnTo>
                  <a:pt x="6238" y="8255"/>
                </a:lnTo>
                <a:lnTo>
                  <a:pt x="6238" y="6176"/>
                </a:lnTo>
                <a:lnTo>
                  <a:pt x="8633" y="6176"/>
                </a:lnTo>
                <a:cubicBezTo>
                  <a:pt x="8822" y="6176"/>
                  <a:pt x="8979" y="6018"/>
                  <a:pt x="8979" y="5829"/>
                </a:cubicBezTo>
                <a:cubicBezTo>
                  <a:pt x="8979" y="4506"/>
                  <a:pt x="8192" y="3403"/>
                  <a:pt x="7058" y="2931"/>
                </a:cubicBezTo>
                <a:cubicBezTo>
                  <a:pt x="7341" y="2616"/>
                  <a:pt x="7562" y="2175"/>
                  <a:pt x="7562" y="1670"/>
                </a:cubicBezTo>
                <a:cubicBezTo>
                  <a:pt x="7562" y="725"/>
                  <a:pt x="6806" y="1"/>
                  <a:pt x="586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90" name="Google Shape;11845;p79">
            <a:extLst>
              <a:ext uri="{FF2B5EF4-FFF2-40B4-BE49-F238E27FC236}">
                <a16:creationId xmlns:a16="http://schemas.microsoft.com/office/drawing/2014/main" xmlns="" id="{6496A4AD-A685-4579-9E7D-4B537A335F5F}"/>
              </a:ext>
            </a:extLst>
          </p:cNvPr>
          <p:cNvGrpSpPr/>
          <p:nvPr userDrawn="1"/>
        </p:nvGrpSpPr>
        <p:grpSpPr>
          <a:xfrm>
            <a:off x="1299432" y="2449119"/>
            <a:ext cx="354527" cy="353587"/>
            <a:chOff x="-35495600" y="2631825"/>
            <a:chExt cx="292225" cy="291450"/>
          </a:xfrm>
        </p:grpSpPr>
        <p:sp>
          <p:nvSpPr>
            <p:cNvPr id="691" name="Google Shape;11846;p79">
              <a:extLst>
                <a:ext uri="{FF2B5EF4-FFF2-40B4-BE49-F238E27FC236}">
                  <a16:creationId xmlns:a16="http://schemas.microsoft.com/office/drawing/2014/main" xmlns="" id="{8FCA4F96-E0D4-421A-B8FE-06754B89F6BD}"/>
                </a:ext>
              </a:extLst>
            </p:cNvPr>
            <p:cNvSpPr/>
            <p:nvPr/>
          </p:nvSpPr>
          <p:spPr>
            <a:xfrm>
              <a:off x="-35495600" y="2735025"/>
              <a:ext cx="137075" cy="188250"/>
            </a:xfrm>
            <a:custGeom>
              <a:avLst/>
              <a:gdLst/>
              <a:ahLst/>
              <a:cxnLst/>
              <a:rect l="l" t="t" r="r" b="b"/>
              <a:pathLst>
                <a:path w="5483" h="7530" extrusionOk="0">
                  <a:moveTo>
                    <a:pt x="4443" y="662"/>
                  </a:moveTo>
                  <a:cubicBezTo>
                    <a:pt x="4663" y="662"/>
                    <a:pt x="4821" y="819"/>
                    <a:pt x="4821" y="1040"/>
                  </a:cubicBezTo>
                  <a:lnTo>
                    <a:pt x="4821" y="1386"/>
                  </a:lnTo>
                  <a:lnTo>
                    <a:pt x="662" y="1386"/>
                  </a:lnTo>
                  <a:lnTo>
                    <a:pt x="662" y="1040"/>
                  </a:lnTo>
                  <a:cubicBezTo>
                    <a:pt x="725" y="819"/>
                    <a:pt x="820" y="662"/>
                    <a:pt x="1040" y="662"/>
                  </a:cubicBezTo>
                  <a:close/>
                  <a:moveTo>
                    <a:pt x="4821" y="2048"/>
                  </a:moveTo>
                  <a:lnTo>
                    <a:pt x="4821" y="5482"/>
                  </a:lnTo>
                  <a:lnTo>
                    <a:pt x="662" y="5482"/>
                  </a:lnTo>
                  <a:lnTo>
                    <a:pt x="662" y="2048"/>
                  </a:lnTo>
                  <a:close/>
                  <a:moveTo>
                    <a:pt x="4852" y="6143"/>
                  </a:moveTo>
                  <a:lnTo>
                    <a:pt x="4852" y="6490"/>
                  </a:lnTo>
                  <a:cubicBezTo>
                    <a:pt x="4821" y="6711"/>
                    <a:pt x="4663" y="6868"/>
                    <a:pt x="4506" y="6868"/>
                  </a:cubicBezTo>
                  <a:lnTo>
                    <a:pt x="1072" y="6868"/>
                  </a:lnTo>
                  <a:cubicBezTo>
                    <a:pt x="883" y="6868"/>
                    <a:pt x="725" y="6711"/>
                    <a:pt x="725" y="6490"/>
                  </a:cubicBezTo>
                  <a:lnTo>
                    <a:pt x="725" y="6143"/>
                  </a:lnTo>
                  <a:close/>
                  <a:moveTo>
                    <a:pt x="1040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6490"/>
                  </a:lnTo>
                  <a:cubicBezTo>
                    <a:pt x="0" y="7057"/>
                    <a:pt x="473" y="7530"/>
                    <a:pt x="1040" y="7530"/>
                  </a:cubicBezTo>
                  <a:lnTo>
                    <a:pt x="4443" y="7530"/>
                  </a:lnTo>
                  <a:cubicBezTo>
                    <a:pt x="5010" y="7530"/>
                    <a:pt x="5482" y="7057"/>
                    <a:pt x="5482" y="6490"/>
                  </a:cubicBezTo>
                  <a:lnTo>
                    <a:pt x="5482" y="1040"/>
                  </a:lnTo>
                  <a:cubicBezTo>
                    <a:pt x="5482" y="473"/>
                    <a:pt x="5010" y="0"/>
                    <a:pt x="44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2" name="Google Shape;11847;p79">
              <a:extLst>
                <a:ext uri="{FF2B5EF4-FFF2-40B4-BE49-F238E27FC236}">
                  <a16:creationId xmlns:a16="http://schemas.microsoft.com/office/drawing/2014/main" xmlns="" id="{CE4072EC-A5A9-4346-A33A-5FD65E588FC7}"/>
                </a:ext>
              </a:extLst>
            </p:cNvPr>
            <p:cNvSpPr/>
            <p:nvPr/>
          </p:nvSpPr>
          <p:spPr>
            <a:xfrm>
              <a:off x="-35339650" y="2631825"/>
              <a:ext cx="136275" cy="188275"/>
            </a:xfrm>
            <a:custGeom>
              <a:avLst/>
              <a:gdLst/>
              <a:ahLst/>
              <a:cxnLst/>
              <a:rect l="l" t="t" r="r" b="b"/>
              <a:pathLst>
                <a:path w="5451" h="7531" extrusionOk="0">
                  <a:moveTo>
                    <a:pt x="4411" y="662"/>
                  </a:moveTo>
                  <a:cubicBezTo>
                    <a:pt x="4600" y="662"/>
                    <a:pt x="4758" y="820"/>
                    <a:pt x="4758" y="1009"/>
                  </a:cubicBezTo>
                  <a:lnTo>
                    <a:pt x="4758" y="1387"/>
                  </a:lnTo>
                  <a:lnTo>
                    <a:pt x="631" y="1387"/>
                  </a:lnTo>
                  <a:lnTo>
                    <a:pt x="631" y="1009"/>
                  </a:lnTo>
                  <a:cubicBezTo>
                    <a:pt x="631" y="820"/>
                    <a:pt x="788" y="662"/>
                    <a:pt x="977" y="662"/>
                  </a:cubicBezTo>
                  <a:close/>
                  <a:moveTo>
                    <a:pt x="4758" y="2049"/>
                  </a:moveTo>
                  <a:lnTo>
                    <a:pt x="4758" y="5483"/>
                  </a:lnTo>
                  <a:lnTo>
                    <a:pt x="631" y="5483"/>
                  </a:lnTo>
                  <a:lnTo>
                    <a:pt x="631" y="2049"/>
                  </a:lnTo>
                  <a:close/>
                  <a:moveTo>
                    <a:pt x="4789" y="6144"/>
                  </a:moveTo>
                  <a:lnTo>
                    <a:pt x="4789" y="6491"/>
                  </a:lnTo>
                  <a:cubicBezTo>
                    <a:pt x="4758" y="6680"/>
                    <a:pt x="4600" y="6837"/>
                    <a:pt x="4443" y="6837"/>
                  </a:cubicBezTo>
                  <a:lnTo>
                    <a:pt x="1009" y="6837"/>
                  </a:lnTo>
                  <a:cubicBezTo>
                    <a:pt x="820" y="6837"/>
                    <a:pt x="662" y="6680"/>
                    <a:pt x="662" y="6491"/>
                  </a:cubicBezTo>
                  <a:lnTo>
                    <a:pt x="662" y="6144"/>
                  </a:lnTo>
                  <a:close/>
                  <a:moveTo>
                    <a:pt x="1009" y="1"/>
                  </a:moveTo>
                  <a:cubicBezTo>
                    <a:pt x="473" y="1"/>
                    <a:pt x="0" y="473"/>
                    <a:pt x="0" y="1009"/>
                  </a:cubicBezTo>
                  <a:lnTo>
                    <a:pt x="0" y="6491"/>
                  </a:lnTo>
                  <a:cubicBezTo>
                    <a:pt x="0" y="7058"/>
                    <a:pt x="473" y="7531"/>
                    <a:pt x="1009" y="7531"/>
                  </a:cubicBezTo>
                  <a:lnTo>
                    <a:pt x="4443" y="7531"/>
                  </a:lnTo>
                  <a:cubicBezTo>
                    <a:pt x="4978" y="7531"/>
                    <a:pt x="5451" y="7058"/>
                    <a:pt x="5451" y="6491"/>
                  </a:cubicBezTo>
                  <a:lnTo>
                    <a:pt x="5451" y="1009"/>
                  </a:lnTo>
                  <a:cubicBezTo>
                    <a:pt x="5451" y="442"/>
                    <a:pt x="4978" y="1"/>
                    <a:pt x="44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3" name="Google Shape;11848;p79">
              <a:extLst>
                <a:ext uri="{FF2B5EF4-FFF2-40B4-BE49-F238E27FC236}">
                  <a16:creationId xmlns:a16="http://schemas.microsoft.com/office/drawing/2014/main" xmlns="" id="{54E6D899-69F7-4DDF-96FA-E65552ACE238}"/>
                </a:ext>
              </a:extLst>
            </p:cNvPr>
            <p:cNvSpPr/>
            <p:nvPr/>
          </p:nvSpPr>
          <p:spPr>
            <a:xfrm>
              <a:off x="-35341225" y="2836625"/>
              <a:ext cx="85075" cy="84500"/>
            </a:xfrm>
            <a:custGeom>
              <a:avLst/>
              <a:gdLst/>
              <a:ahLst/>
              <a:cxnLst/>
              <a:rect l="l" t="t" r="r" b="b"/>
              <a:pathLst>
                <a:path w="3403" h="3380" extrusionOk="0">
                  <a:moveTo>
                    <a:pt x="3056" y="0"/>
                  </a:moveTo>
                  <a:cubicBezTo>
                    <a:pt x="2836" y="0"/>
                    <a:pt x="2678" y="158"/>
                    <a:pt x="2678" y="347"/>
                  </a:cubicBezTo>
                  <a:lnTo>
                    <a:pt x="2678" y="1008"/>
                  </a:lnTo>
                  <a:cubicBezTo>
                    <a:pt x="2678" y="1575"/>
                    <a:pt x="2206" y="2048"/>
                    <a:pt x="1670" y="2048"/>
                  </a:cubicBezTo>
                  <a:lnTo>
                    <a:pt x="1103" y="2048"/>
                  </a:lnTo>
                  <a:lnTo>
                    <a:pt x="1229" y="1922"/>
                  </a:lnTo>
                  <a:cubicBezTo>
                    <a:pt x="1418" y="1859"/>
                    <a:pt x="1418" y="1638"/>
                    <a:pt x="1261" y="1481"/>
                  </a:cubicBezTo>
                  <a:cubicBezTo>
                    <a:pt x="1213" y="1418"/>
                    <a:pt x="1127" y="1386"/>
                    <a:pt x="1036" y="1386"/>
                  </a:cubicBezTo>
                  <a:cubicBezTo>
                    <a:pt x="946" y="1386"/>
                    <a:pt x="851" y="1418"/>
                    <a:pt x="788" y="1481"/>
                  </a:cubicBezTo>
                  <a:lnTo>
                    <a:pt x="126" y="2142"/>
                  </a:lnTo>
                  <a:cubicBezTo>
                    <a:pt x="0" y="2268"/>
                    <a:pt x="0" y="2521"/>
                    <a:pt x="126" y="2615"/>
                  </a:cubicBezTo>
                  <a:lnTo>
                    <a:pt x="788" y="3308"/>
                  </a:lnTo>
                  <a:cubicBezTo>
                    <a:pt x="851" y="3355"/>
                    <a:pt x="946" y="3379"/>
                    <a:pt x="1036" y="3379"/>
                  </a:cubicBezTo>
                  <a:cubicBezTo>
                    <a:pt x="1127" y="3379"/>
                    <a:pt x="1213" y="3355"/>
                    <a:pt x="1261" y="3308"/>
                  </a:cubicBezTo>
                  <a:cubicBezTo>
                    <a:pt x="1387" y="3182"/>
                    <a:pt x="1387" y="2930"/>
                    <a:pt x="1261" y="2836"/>
                  </a:cubicBezTo>
                  <a:lnTo>
                    <a:pt x="1166" y="2710"/>
                  </a:lnTo>
                  <a:lnTo>
                    <a:pt x="1702" y="2710"/>
                  </a:lnTo>
                  <a:cubicBezTo>
                    <a:pt x="2647" y="2710"/>
                    <a:pt x="3403" y="1953"/>
                    <a:pt x="3403" y="1008"/>
                  </a:cubicBezTo>
                  <a:lnTo>
                    <a:pt x="3403" y="347"/>
                  </a:lnTo>
                  <a:cubicBezTo>
                    <a:pt x="3403" y="158"/>
                    <a:pt x="3245" y="0"/>
                    <a:pt x="30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4" name="Google Shape;11849;p79">
              <a:extLst>
                <a:ext uri="{FF2B5EF4-FFF2-40B4-BE49-F238E27FC236}">
                  <a16:creationId xmlns:a16="http://schemas.microsoft.com/office/drawing/2014/main" xmlns="" id="{F620F323-1000-499B-9B0F-73E17D5387CF}"/>
                </a:ext>
              </a:extLst>
            </p:cNvPr>
            <p:cNvSpPr/>
            <p:nvPr/>
          </p:nvSpPr>
          <p:spPr>
            <a:xfrm>
              <a:off x="-35442050" y="2632625"/>
              <a:ext cx="84300" cy="85075"/>
            </a:xfrm>
            <a:custGeom>
              <a:avLst/>
              <a:gdLst/>
              <a:ahLst/>
              <a:cxnLst/>
              <a:rect l="l" t="t" r="r" b="b"/>
              <a:pathLst>
                <a:path w="3372" h="3403" extrusionOk="0">
                  <a:moveTo>
                    <a:pt x="2348" y="0"/>
                  </a:moveTo>
                  <a:cubicBezTo>
                    <a:pt x="2261" y="0"/>
                    <a:pt x="2175" y="32"/>
                    <a:pt x="2112" y="95"/>
                  </a:cubicBezTo>
                  <a:cubicBezTo>
                    <a:pt x="1986" y="189"/>
                    <a:pt x="1986" y="441"/>
                    <a:pt x="2112" y="567"/>
                  </a:cubicBezTo>
                  <a:lnTo>
                    <a:pt x="2238" y="662"/>
                  </a:lnTo>
                  <a:lnTo>
                    <a:pt x="1671" y="662"/>
                  </a:lnTo>
                  <a:cubicBezTo>
                    <a:pt x="725" y="662"/>
                    <a:pt x="1" y="1418"/>
                    <a:pt x="1" y="2363"/>
                  </a:cubicBezTo>
                  <a:lnTo>
                    <a:pt x="1" y="3025"/>
                  </a:lnTo>
                  <a:cubicBezTo>
                    <a:pt x="1" y="3245"/>
                    <a:pt x="158" y="3403"/>
                    <a:pt x="347" y="3403"/>
                  </a:cubicBezTo>
                  <a:cubicBezTo>
                    <a:pt x="536" y="3403"/>
                    <a:pt x="694" y="3245"/>
                    <a:pt x="694" y="3025"/>
                  </a:cubicBezTo>
                  <a:lnTo>
                    <a:pt x="694" y="2363"/>
                  </a:lnTo>
                  <a:cubicBezTo>
                    <a:pt x="694" y="1828"/>
                    <a:pt x="1166" y="1355"/>
                    <a:pt x="1734" y="1355"/>
                  </a:cubicBezTo>
                  <a:lnTo>
                    <a:pt x="2269" y="1355"/>
                  </a:lnTo>
                  <a:lnTo>
                    <a:pt x="2143" y="1450"/>
                  </a:lnTo>
                  <a:cubicBezTo>
                    <a:pt x="1954" y="1544"/>
                    <a:pt x="1954" y="1765"/>
                    <a:pt x="2112" y="1891"/>
                  </a:cubicBezTo>
                  <a:cubicBezTo>
                    <a:pt x="2175" y="1954"/>
                    <a:pt x="2261" y="1985"/>
                    <a:pt x="2348" y="1985"/>
                  </a:cubicBezTo>
                  <a:cubicBezTo>
                    <a:pt x="2435" y="1985"/>
                    <a:pt x="2521" y="1954"/>
                    <a:pt x="2584" y="1891"/>
                  </a:cubicBezTo>
                  <a:lnTo>
                    <a:pt x="3246" y="1229"/>
                  </a:lnTo>
                  <a:cubicBezTo>
                    <a:pt x="3372" y="1103"/>
                    <a:pt x="3372" y="883"/>
                    <a:pt x="3246" y="756"/>
                  </a:cubicBezTo>
                  <a:lnTo>
                    <a:pt x="2584" y="95"/>
                  </a:lnTo>
                  <a:cubicBezTo>
                    <a:pt x="2521" y="32"/>
                    <a:pt x="2435" y="0"/>
                    <a:pt x="23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95" name="Google Shape;11850;p79">
            <a:extLst>
              <a:ext uri="{FF2B5EF4-FFF2-40B4-BE49-F238E27FC236}">
                <a16:creationId xmlns:a16="http://schemas.microsoft.com/office/drawing/2014/main" xmlns="" id="{1430C19C-8050-4224-81AD-D4E42007CD30}"/>
              </a:ext>
            </a:extLst>
          </p:cNvPr>
          <p:cNvGrpSpPr/>
          <p:nvPr userDrawn="1"/>
        </p:nvGrpSpPr>
        <p:grpSpPr>
          <a:xfrm>
            <a:off x="3537081" y="1535527"/>
            <a:ext cx="353587" cy="353587"/>
            <a:chOff x="-33673825" y="1916675"/>
            <a:chExt cx="291450" cy="291450"/>
          </a:xfrm>
        </p:grpSpPr>
        <p:sp>
          <p:nvSpPr>
            <p:cNvPr id="696" name="Google Shape;11851;p79">
              <a:extLst>
                <a:ext uri="{FF2B5EF4-FFF2-40B4-BE49-F238E27FC236}">
                  <a16:creationId xmlns:a16="http://schemas.microsoft.com/office/drawing/2014/main" xmlns="" id="{59FF22C7-6DA8-451B-A0DE-70D6030B6376}"/>
                </a:ext>
              </a:extLst>
            </p:cNvPr>
            <p:cNvSpPr/>
            <p:nvPr/>
          </p:nvSpPr>
          <p:spPr>
            <a:xfrm>
              <a:off x="-33486375" y="1950550"/>
              <a:ext cx="85875" cy="85075"/>
            </a:xfrm>
            <a:custGeom>
              <a:avLst/>
              <a:gdLst/>
              <a:ahLst/>
              <a:cxnLst/>
              <a:rect l="l" t="t" r="r" b="b"/>
              <a:pathLst>
                <a:path w="3435" h="3403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lnTo>
                    <a:pt x="1072" y="693"/>
                  </a:lnTo>
                  <a:cubicBezTo>
                    <a:pt x="1639" y="693"/>
                    <a:pt x="2111" y="1166"/>
                    <a:pt x="2111" y="1733"/>
                  </a:cubicBezTo>
                  <a:lnTo>
                    <a:pt x="2111" y="2269"/>
                  </a:lnTo>
                  <a:lnTo>
                    <a:pt x="1985" y="2174"/>
                  </a:lnTo>
                  <a:cubicBezTo>
                    <a:pt x="1922" y="2111"/>
                    <a:pt x="1836" y="2080"/>
                    <a:pt x="1749" y="2080"/>
                  </a:cubicBezTo>
                  <a:cubicBezTo>
                    <a:pt x="1663" y="2080"/>
                    <a:pt x="1576" y="2111"/>
                    <a:pt x="1513" y="2174"/>
                  </a:cubicBezTo>
                  <a:cubicBezTo>
                    <a:pt x="1387" y="2269"/>
                    <a:pt x="1387" y="2521"/>
                    <a:pt x="1513" y="2647"/>
                  </a:cubicBezTo>
                  <a:lnTo>
                    <a:pt x="2174" y="3308"/>
                  </a:lnTo>
                  <a:cubicBezTo>
                    <a:pt x="2237" y="3371"/>
                    <a:pt x="2324" y="3403"/>
                    <a:pt x="2411" y="3403"/>
                  </a:cubicBezTo>
                  <a:cubicBezTo>
                    <a:pt x="2497" y="3403"/>
                    <a:pt x="2584" y="3371"/>
                    <a:pt x="2647" y="3308"/>
                  </a:cubicBezTo>
                  <a:lnTo>
                    <a:pt x="3309" y="2647"/>
                  </a:lnTo>
                  <a:cubicBezTo>
                    <a:pt x="3435" y="2521"/>
                    <a:pt x="3435" y="2269"/>
                    <a:pt x="3309" y="2174"/>
                  </a:cubicBezTo>
                  <a:cubicBezTo>
                    <a:pt x="3261" y="2111"/>
                    <a:pt x="3175" y="2080"/>
                    <a:pt x="3084" y="2080"/>
                  </a:cubicBezTo>
                  <a:cubicBezTo>
                    <a:pt x="2994" y="2080"/>
                    <a:pt x="2899" y="2111"/>
                    <a:pt x="2836" y="2174"/>
                  </a:cubicBezTo>
                  <a:lnTo>
                    <a:pt x="2742" y="2269"/>
                  </a:lnTo>
                  <a:lnTo>
                    <a:pt x="2742" y="1733"/>
                  </a:lnTo>
                  <a:cubicBezTo>
                    <a:pt x="2773" y="788"/>
                    <a:pt x="1985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7" name="Google Shape;11852;p79">
              <a:extLst>
                <a:ext uri="{FF2B5EF4-FFF2-40B4-BE49-F238E27FC236}">
                  <a16:creationId xmlns:a16="http://schemas.microsoft.com/office/drawing/2014/main" xmlns="" id="{B3B90516-A35C-4954-9C51-0B016BAF2B0E}"/>
                </a:ext>
              </a:extLst>
            </p:cNvPr>
            <p:cNvSpPr/>
            <p:nvPr/>
          </p:nvSpPr>
          <p:spPr>
            <a:xfrm>
              <a:off x="-33605300" y="2122250"/>
              <a:ext cx="85075" cy="85875"/>
            </a:xfrm>
            <a:custGeom>
              <a:avLst/>
              <a:gdLst/>
              <a:ahLst/>
              <a:cxnLst/>
              <a:rect l="l" t="t" r="r" b="b"/>
              <a:pathLst>
                <a:path w="3403" h="3435" extrusionOk="0">
                  <a:moveTo>
                    <a:pt x="1024" y="0"/>
                  </a:moveTo>
                  <a:cubicBezTo>
                    <a:pt x="938" y="0"/>
                    <a:pt x="851" y="32"/>
                    <a:pt x="788" y="95"/>
                  </a:cubicBezTo>
                  <a:lnTo>
                    <a:pt x="126" y="756"/>
                  </a:lnTo>
                  <a:cubicBezTo>
                    <a:pt x="0" y="882"/>
                    <a:pt x="0" y="1134"/>
                    <a:pt x="126" y="1229"/>
                  </a:cubicBezTo>
                  <a:cubicBezTo>
                    <a:pt x="189" y="1292"/>
                    <a:pt x="276" y="1323"/>
                    <a:pt x="363" y="1323"/>
                  </a:cubicBezTo>
                  <a:cubicBezTo>
                    <a:pt x="449" y="1323"/>
                    <a:pt x="536" y="1292"/>
                    <a:pt x="599" y="1229"/>
                  </a:cubicBezTo>
                  <a:lnTo>
                    <a:pt x="725" y="1134"/>
                  </a:lnTo>
                  <a:lnTo>
                    <a:pt x="725" y="1670"/>
                  </a:lnTo>
                  <a:cubicBezTo>
                    <a:pt x="662" y="2174"/>
                    <a:pt x="820" y="2615"/>
                    <a:pt x="1135" y="2930"/>
                  </a:cubicBezTo>
                  <a:cubicBezTo>
                    <a:pt x="1450" y="3245"/>
                    <a:pt x="1891" y="3434"/>
                    <a:pt x="2363" y="3434"/>
                  </a:cubicBezTo>
                  <a:lnTo>
                    <a:pt x="3025" y="3434"/>
                  </a:lnTo>
                  <a:cubicBezTo>
                    <a:pt x="3245" y="3434"/>
                    <a:pt x="3403" y="3277"/>
                    <a:pt x="3403" y="3088"/>
                  </a:cubicBezTo>
                  <a:cubicBezTo>
                    <a:pt x="3403" y="2899"/>
                    <a:pt x="3245" y="2741"/>
                    <a:pt x="3025" y="2741"/>
                  </a:cubicBezTo>
                  <a:lnTo>
                    <a:pt x="2363" y="2741"/>
                  </a:lnTo>
                  <a:cubicBezTo>
                    <a:pt x="1828" y="2741"/>
                    <a:pt x="1355" y="2269"/>
                    <a:pt x="1355" y="1670"/>
                  </a:cubicBezTo>
                  <a:lnTo>
                    <a:pt x="1355" y="1134"/>
                  </a:lnTo>
                  <a:lnTo>
                    <a:pt x="1450" y="1229"/>
                  </a:lnTo>
                  <a:cubicBezTo>
                    <a:pt x="1513" y="1292"/>
                    <a:pt x="1607" y="1323"/>
                    <a:pt x="1698" y="1323"/>
                  </a:cubicBezTo>
                  <a:cubicBezTo>
                    <a:pt x="1788" y="1323"/>
                    <a:pt x="1875" y="1292"/>
                    <a:pt x="1922" y="1229"/>
                  </a:cubicBezTo>
                  <a:cubicBezTo>
                    <a:pt x="2048" y="1134"/>
                    <a:pt x="2048" y="882"/>
                    <a:pt x="1922" y="756"/>
                  </a:cubicBezTo>
                  <a:lnTo>
                    <a:pt x="1261" y="95"/>
                  </a:lnTo>
                  <a:cubicBezTo>
                    <a:pt x="1198" y="32"/>
                    <a:pt x="1111" y="0"/>
                    <a:pt x="102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8" name="Google Shape;11853;p79">
              <a:extLst>
                <a:ext uri="{FF2B5EF4-FFF2-40B4-BE49-F238E27FC236}">
                  <a16:creationId xmlns:a16="http://schemas.microsoft.com/office/drawing/2014/main" xmlns="" id="{7D539729-C508-4FB9-ABE1-2C1702C9B734}"/>
                </a:ext>
              </a:extLst>
            </p:cNvPr>
            <p:cNvSpPr/>
            <p:nvPr/>
          </p:nvSpPr>
          <p:spPr>
            <a:xfrm>
              <a:off x="-33673825" y="1916675"/>
              <a:ext cx="189050" cy="189050"/>
            </a:xfrm>
            <a:custGeom>
              <a:avLst/>
              <a:gdLst/>
              <a:ahLst/>
              <a:cxnLst/>
              <a:rect l="l" t="t" r="r" b="b"/>
              <a:pathLst>
                <a:path w="7562" h="7562" extrusionOk="0">
                  <a:moveTo>
                    <a:pt x="3718" y="694"/>
                  </a:moveTo>
                  <a:cubicBezTo>
                    <a:pt x="5073" y="694"/>
                    <a:pt x="6144" y="1733"/>
                    <a:pt x="6144" y="3088"/>
                  </a:cubicBezTo>
                  <a:lnTo>
                    <a:pt x="6144" y="3466"/>
                  </a:lnTo>
                  <a:lnTo>
                    <a:pt x="6081" y="3466"/>
                  </a:lnTo>
                  <a:cubicBezTo>
                    <a:pt x="5986" y="2647"/>
                    <a:pt x="5262" y="2048"/>
                    <a:pt x="4411" y="2048"/>
                  </a:cubicBezTo>
                  <a:lnTo>
                    <a:pt x="3025" y="2048"/>
                  </a:lnTo>
                  <a:cubicBezTo>
                    <a:pt x="2143" y="2048"/>
                    <a:pt x="1481" y="2678"/>
                    <a:pt x="1324" y="3466"/>
                  </a:cubicBezTo>
                  <a:lnTo>
                    <a:pt x="1292" y="3466"/>
                  </a:lnTo>
                  <a:lnTo>
                    <a:pt x="1292" y="3088"/>
                  </a:lnTo>
                  <a:cubicBezTo>
                    <a:pt x="1355" y="1733"/>
                    <a:pt x="2426" y="694"/>
                    <a:pt x="3718" y="694"/>
                  </a:cubicBezTo>
                  <a:close/>
                  <a:moveTo>
                    <a:pt x="4380" y="2741"/>
                  </a:moveTo>
                  <a:cubicBezTo>
                    <a:pt x="4915" y="2741"/>
                    <a:pt x="5388" y="3214"/>
                    <a:pt x="5388" y="3750"/>
                  </a:cubicBezTo>
                  <a:lnTo>
                    <a:pt x="5388" y="4096"/>
                  </a:lnTo>
                  <a:lnTo>
                    <a:pt x="5388" y="4096"/>
                  </a:lnTo>
                  <a:cubicBezTo>
                    <a:pt x="5153" y="4096"/>
                    <a:pt x="4907" y="4091"/>
                    <a:pt x="4821" y="4033"/>
                  </a:cubicBezTo>
                  <a:cubicBezTo>
                    <a:pt x="4789" y="4002"/>
                    <a:pt x="4758" y="3876"/>
                    <a:pt x="4758" y="3781"/>
                  </a:cubicBezTo>
                  <a:cubicBezTo>
                    <a:pt x="4758" y="3592"/>
                    <a:pt x="4600" y="3435"/>
                    <a:pt x="4411" y="3435"/>
                  </a:cubicBezTo>
                  <a:cubicBezTo>
                    <a:pt x="4191" y="3435"/>
                    <a:pt x="4033" y="3592"/>
                    <a:pt x="4033" y="3781"/>
                  </a:cubicBezTo>
                  <a:cubicBezTo>
                    <a:pt x="4033" y="3876"/>
                    <a:pt x="4033" y="4002"/>
                    <a:pt x="3970" y="4033"/>
                  </a:cubicBezTo>
                  <a:cubicBezTo>
                    <a:pt x="3907" y="4096"/>
                    <a:pt x="3757" y="4112"/>
                    <a:pt x="3576" y="4112"/>
                  </a:cubicBezTo>
                  <a:cubicBezTo>
                    <a:pt x="3395" y="4112"/>
                    <a:pt x="3182" y="4096"/>
                    <a:pt x="2993" y="4096"/>
                  </a:cubicBezTo>
                  <a:lnTo>
                    <a:pt x="1954" y="4096"/>
                  </a:lnTo>
                  <a:lnTo>
                    <a:pt x="1954" y="3750"/>
                  </a:lnTo>
                  <a:cubicBezTo>
                    <a:pt x="1954" y="3214"/>
                    <a:pt x="2426" y="2741"/>
                    <a:pt x="2993" y="2741"/>
                  </a:cubicBezTo>
                  <a:close/>
                  <a:moveTo>
                    <a:pt x="1009" y="4065"/>
                  </a:moveTo>
                  <a:cubicBezTo>
                    <a:pt x="1198" y="4065"/>
                    <a:pt x="1355" y="4222"/>
                    <a:pt x="1355" y="4411"/>
                  </a:cubicBezTo>
                  <a:lnTo>
                    <a:pt x="1355" y="5104"/>
                  </a:lnTo>
                  <a:cubicBezTo>
                    <a:pt x="1355" y="5293"/>
                    <a:pt x="1198" y="5451"/>
                    <a:pt x="1009" y="5451"/>
                  </a:cubicBezTo>
                  <a:cubicBezTo>
                    <a:pt x="820" y="5451"/>
                    <a:pt x="662" y="5293"/>
                    <a:pt x="662" y="5104"/>
                  </a:cubicBezTo>
                  <a:lnTo>
                    <a:pt x="662" y="4411"/>
                  </a:lnTo>
                  <a:cubicBezTo>
                    <a:pt x="662" y="4222"/>
                    <a:pt x="820" y="4065"/>
                    <a:pt x="1009" y="4065"/>
                  </a:cubicBezTo>
                  <a:close/>
                  <a:moveTo>
                    <a:pt x="6490" y="4096"/>
                  </a:moveTo>
                  <a:cubicBezTo>
                    <a:pt x="6679" y="4096"/>
                    <a:pt x="6837" y="4254"/>
                    <a:pt x="6837" y="4474"/>
                  </a:cubicBezTo>
                  <a:lnTo>
                    <a:pt x="6837" y="5136"/>
                  </a:lnTo>
                  <a:cubicBezTo>
                    <a:pt x="6837" y="5325"/>
                    <a:pt x="6679" y="5482"/>
                    <a:pt x="6490" y="5482"/>
                  </a:cubicBezTo>
                  <a:cubicBezTo>
                    <a:pt x="6301" y="5482"/>
                    <a:pt x="6144" y="5325"/>
                    <a:pt x="6144" y="5136"/>
                  </a:cubicBezTo>
                  <a:lnTo>
                    <a:pt x="6144" y="4474"/>
                  </a:lnTo>
                  <a:cubicBezTo>
                    <a:pt x="6144" y="4254"/>
                    <a:pt x="6301" y="4096"/>
                    <a:pt x="6490" y="4096"/>
                  </a:cubicBezTo>
                  <a:close/>
                  <a:moveTo>
                    <a:pt x="4443" y="4537"/>
                  </a:moveTo>
                  <a:cubicBezTo>
                    <a:pt x="4726" y="4726"/>
                    <a:pt x="5073" y="4789"/>
                    <a:pt x="5451" y="4789"/>
                  </a:cubicBezTo>
                  <a:lnTo>
                    <a:pt x="5451" y="5136"/>
                  </a:lnTo>
                  <a:cubicBezTo>
                    <a:pt x="5451" y="6081"/>
                    <a:pt x="4663" y="6869"/>
                    <a:pt x="3718" y="6869"/>
                  </a:cubicBezTo>
                  <a:cubicBezTo>
                    <a:pt x="2773" y="6869"/>
                    <a:pt x="2048" y="6081"/>
                    <a:pt x="2048" y="5136"/>
                  </a:cubicBezTo>
                  <a:lnTo>
                    <a:pt x="2048" y="4789"/>
                  </a:lnTo>
                  <a:lnTo>
                    <a:pt x="3056" y="4789"/>
                  </a:lnTo>
                  <a:cubicBezTo>
                    <a:pt x="3148" y="4789"/>
                    <a:pt x="3241" y="4790"/>
                    <a:pt x="3333" y="4790"/>
                  </a:cubicBezTo>
                  <a:cubicBezTo>
                    <a:pt x="3749" y="4790"/>
                    <a:pt x="4159" y="4769"/>
                    <a:pt x="4443" y="4537"/>
                  </a:cubicBezTo>
                  <a:close/>
                  <a:moveTo>
                    <a:pt x="3813" y="1"/>
                  </a:moveTo>
                  <a:cubicBezTo>
                    <a:pt x="2111" y="1"/>
                    <a:pt x="725" y="1387"/>
                    <a:pt x="725" y="3088"/>
                  </a:cubicBezTo>
                  <a:lnTo>
                    <a:pt x="725" y="3466"/>
                  </a:lnTo>
                  <a:cubicBezTo>
                    <a:pt x="347" y="3624"/>
                    <a:pt x="63" y="4002"/>
                    <a:pt x="63" y="4474"/>
                  </a:cubicBezTo>
                  <a:lnTo>
                    <a:pt x="63" y="5136"/>
                  </a:lnTo>
                  <a:cubicBezTo>
                    <a:pt x="0" y="5671"/>
                    <a:pt x="473" y="6144"/>
                    <a:pt x="1009" y="6144"/>
                  </a:cubicBezTo>
                  <a:cubicBezTo>
                    <a:pt x="1198" y="6144"/>
                    <a:pt x="1355" y="6112"/>
                    <a:pt x="1513" y="6049"/>
                  </a:cubicBezTo>
                  <a:cubicBezTo>
                    <a:pt x="1891" y="6932"/>
                    <a:pt x="2741" y="7562"/>
                    <a:pt x="3781" y="7562"/>
                  </a:cubicBezTo>
                  <a:cubicBezTo>
                    <a:pt x="4789" y="7562"/>
                    <a:pt x="5671" y="6932"/>
                    <a:pt x="6018" y="6049"/>
                  </a:cubicBezTo>
                  <a:cubicBezTo>
                    <a:pt x="6175" y="6112"/>
                    <a:pt x="6333" y="6144"/>
                    <a:pt x="6522" y="6144"/>
                  </a:cubicBezTo>
                  <a:cubicBezTo>
                    <a:pt x="7089" y="6144"/>
                    <a:pt x="7562" y="5671"/>
                    <a:pt x="7562" y="5136"/>
                  </a:cubicBezTo>
                  <a:lnTo>
                    <a:pt x="7562" y="4474"/>
                  </a:lnTo>
                  <a:cubicBezTo>
                    <a:pt x="7562" y="4033"/>
                    <a:pt x="7278" y="3624"/>
                    <a:pt x="6869" y="3466"/>
                  </a:cubicBezTo>
                  <a:lnTo>
                    <a:pt x="6869" y="3088"/>
                  </a:lnTo>
                  <a:cubicBezTo>
                    <a:pt x="6869" y="1387"/>
                    <a:pt x="5514" y="1"/>
                    <a:pt x="38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9" name="Google Shape;11854;p79">
              <a:extLst>
                <a:ext uri="{FF2B5EF4-FFF2-40B4-BE49-F238E27FC236}">
                  <a16:creationId xmlns:a16="http://schemas.microsoft.com/office/drawing/2014/main" xmlns="" id="{1D530024-BE84-4507-8C02-5F4C6DD53501}"/>
                </a:ext>
              </a:extLst>
            </p:cNvPr>
            <p:cNvSpPr/>
            <p:nvPr/>
          </p:nvSpPr>
          <p:spPr>
            <a:xfrm>
              <a:off x="-33503700" y="2070250"/>
              <a:ext cx="121325" cy="137075"/>
            </a:xfrm>
            <a:custGeom>
              <a:avLst/>
              <a:gdLst/>
              <a:ahLst/>
              <a:cxnLst/>
              <a:rect l="l" t="t" r="r" b="b"/>
              <a:pathLst>
                <a:path w="4853" h="5483" extrusionOk="0">
                  <a:moveTo>
                    <a:pt x="3151" y="726"/>
                  </a:moveTo>
                  <a:cubicBezTo>
                    <a:pt x="3687" y="726"/>
                    <a:pt x="4222" y="1198"/>
                    <a:pt x="4222" y="1734"/>
                  </a:cubicBezTo>
                  <a:lnTo>
                    <a:pt x="4222" y="2112"/>
                  </a:lnTo>
                  <a:cubicBezTo>
                    <a:pt x="3939" y="2112"/>
                    <a:pt x="3655" y="2112"/>
                    <a:pt x="3592" y="1986"/>
                  </a:cubicBezTo>
                  <a:cubicBezTo>
                    <a:pt x="3529" y="1954"/>
                    <a:pt x="3498" y="1828"/>
                    <a:pt x="3498" y="1734"/>
                  </a:cubicBezTo>
                  <a:cubicBezTo>
                    <a:pt x="3498" y="1545"/>
                    <a:pt x="3340" y="1387"/>
                    <a:pt x="3151" y="1387"/>
                  </a:cubicBezTo>
                  <a:cubicBezTo>
                    <a:pt x="2962" y="1387"/>
                    <a:pt x="2804" y="1545"/>
                    <a:pt x="2804" y="1734"/>
                  </a:cubicBezTo>
                  <a:cubicBezTo>
                    <a:pt x="2804" y="1828"/>
                    <a:pt x="2804" y="1954"/>
                    <a:pt x="2710" y="1986"/>
                  </a:cubicBezTo>
                  <a:cubicBezTo>
                    <a:pt x="2636" y="2060"/>
                    <a:pt x="2487" y="2090"/>
                    <a:pt x="2312" y="2090"/>
                  </a:cubicBezTo>
                  <a:cubicBezTo>
                    <a:pt x="2189" y="2090"/>
                    <a:pt x="2053" y="2075"/>
                    <a:pt x="1922" y="2049"/>
                  </a:cubicBezTo>
                  <a:lnTo>
                    <a:pt x="694" y="2049"/>
                  </a:lnTo>
                  <a:lnTo>
                    <a:pt x="694" y="1734"/>
                  </a:lnTo>
                  <a:cubicBezTo>
                    <a:pt x="694" y="1198"/>
                    <a:pt x="1166" y="726"/>
                    <a:pt x="1765" y="726"/>
                  </a:cubicBezTo>
                  <a:close/>
                  <a:moveTo>
                    <a:pt x="3151" y="2521"/>
                  </a:moveTo>
                  <a:cubicBezTo>
                    <a:pt x="3435" y="2742"/>
                    <a:pt x="3813" y="2773"/>
                    <a:pt x="4222" y="2773"/>
                  </a:cubicBezTo>
                  <a:lnTo>
                    <a:pt x="4222" y="3120"/>
                  </a:lnTo>
                  <a:cubicBezTo>
                    <a:pt x="4159" y="4034"/>
                    <a:pt x="3372" y="4853"/>
                    <a:pt x="2426" y="4853"/>
                  </a:cubicBezTo>
                  <a:cubicBezTo>
                    <a:pt x="1481" y="4853"/>
                    <a:pt x="694" y="4065"/>
                    <a:pt x="694" y="3120"/>
                  </a:cubicBezTo>
                  <a:lnTo>
                    <a:pt x="694" y="2773"/>
                  </a:lnTo>
                  <a:lnTo>
                    <a:pt x="1765" y="2773"/>
                  </a:lnTo>
                  <a:cubicBezTo>
                    <a:pt x="1859" y="2773"/>
                    <a:pt x="2836" y="2773"/>
                    <a:pt x="3151" y="2521"/>
                  </a:cubicBezTo>
                  <a:close/>
                  <a:moveTo>
                    <a:pt x="1733" y="1"/>
                  </a:moveTo>
                  <a:cubicBezTo>
                    <a:pt x="788" y="1"/>
                    <a:pt x="1" y="757"/>
                    <a:pt x="1" y="1702"/>
                  </a:cubicBezTo>
                  <a:lnTo>
                    <a:pt x="1" y="3088"/>
                  </a:lnTo>
                  <a:cubicBezTo>
                    <a:pt x="1" y="4412"/>
                    <a:pt x="1103" y="5483"/>
                    <a:pt x="2395" y="5483"/>
                  </a:cubicBezTo>
                  <a:cubicBezTo>
                    <a:pt x="3750" y="5483"/>
                    <a:pt x="4789" y="4380"/>
                    <a:pt x="4789" y="3088"/>
                  </a:cubicBezTo>
                  <a:lnTo>
                    <a:pt x="4789" y="1702"/>
                  </a:lnTo>
                  <a:cubicBezTo>
                    <a:pt x="4852" y="789"/>
                    <a:pt x="4065" y="1"/>
                    <a:pt x="31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00" name="Google Shape;11855;p79">
            <a:extLst>
              <a:ext uri="{FF2B5EF4-FFF2-40B4-BE49-F238E27FC236}">
                <a16:creationId xmlns:a16="http://schemas.microsoft.com/office/drawing/2014/main" xmlns="" id="{9C954FDB-CF15-4F6D-AEC4-DE540FF805AD}"/>
              </a:ext>
            </a:extLst>
          </p:cNvPr>
          <p:cNvGrpSpPr/>
          <p:nvPr userDrawn="1"/>
        </p:nvGrpSpPr>
        <p:grpSpPr>
          <a:xfrm>
            <a:off x="3534700" y="1993107"/>
            <a:ext cx="358349" cy="355468"/>
            <a:chOff x="-33676975" y="2275050"/>
            <a:chExt cx="295375" cy="293000"/>
          </a:xfrm>
        </p:grpSpPr>
        <p:sp>
          <p:nvSpPr>
            <p:cNvPr id="701" name="Google Shape;11856;p79">
              <a:extLst>
                <a:ext uri="{FF2B5EF4-FFF2-40B4-BE49-F238E27FC236}">
                  <a16:creationId xmlns:a16="http://schemas.microsoft.com/office/drawing/2014/main" xmlns="" id="{CB3A4106-9197-478F-AE9A-E08D2E71DA1A}"/>
                </a:ext>
              </a:extLst>
            </p:cNvPr>
            <p:cNvSpPr/>
            <p:nvPr/>
          </p:nvSpPr>
          <p:spPr>
            <a:xfrm>
              <a:off x="-33502125" y="2309700"/>
              <a:ext cx="52800" cy="67750"/>
            </a:xfrm>
            <a:custGeom>
              <a:avLst/>
              <a:gdLst/>
              <a:ahLst/>
              <a:cxnLst/>
              <a:rect l="l" t="t" r="r" b="b"/>
              <a:pathLst>
                <a:path w="2112" h="2710" extrusionOk="0">
                  <a:moveTo>
                    <a:pt x="1040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229"/>
                    <a:pt x="158" y="1387"/>
                    <a:pt x="379" y="1387"/>
                  </a:cubicBezTo>
                  <a:cubicBezTo>
                    <a:pt x="568" y="1387"/>
                    <a:pt x="725" y="1229"/>
                    <a:pt x="725" y="1040"/>
                  </a:cubicBezTo>
                  <a:cubicBezTo>
                    <a:pt x="725" y="820"/>
                    <a:pt x="883" y="662"/>
                    <a:pt x="1072" y="662"/>
                  </a:cubicBezTo>
                  <a:cubicBezTo>
                    <a:pt x="1261" y="662"/>
                    <a:pt x="1450" y="820"/>
                    <a:pt x="1450" y="1040"/>
                  </a:cubicBezTo>
                  <a:cubicBezTo>
                    <a:pt x="1450" y="1198"/>
                    <a:pt x="1355" y="1292"/>
                    <a:pt x="1198" y="1355"/>
                  </a:cubicBezTo>
                  <a:cubicBezTo>
                    <a:pt x="914" y="1418"/>
                    <a:pt x="725" y="1702"/>
                    <a:pt x="725" y="1985"/>
                  </a:cubicBezTo>
                  <a:lnTo>
                    <a:pt x="725" y="2363"/>
                  </a:lnTo>
                  <a:cubicBezTo>
                    <a:pt x="725" y="2552"/>
                    <a:pt x="883" y="2710"/>
                    <a:pt x="1072" y="2710"/>
                  </a:cubicBezTo>
                  <a:cubicBezTo>
                    <a:pt x="1292" y="2710"/>
                    <a:pt x="1450" y="2552"/>
                    <a:pt x="1450" y="2363"/>
                  </a:cubicBezTo>
                  <a:lnTo>
                    <a:pt x="1450" y="1985"/>
                  </a:lnTo>
                  <a:cubicBezTo>
                    <a:pt x="1828" y="1828"/>
                    <a:pt x="2111" y="1418"/>
                    <a:pt x="2111" y="977"/>
                  </a:cubicBezTo>
                  <a:cubicBezTo>
                    <a:pt x="2048" y="473"/>
                    <a:pt x="1576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2" name="Google Shape;11857;p79">
              <a:extLst>
                <a:ext uri="{FF2B5EF4-FFF2-40B4-BE49-F238E27FC236}">
                  <a16:creationId xmlns:a16="http://schemas.microsoft.com/office/drawing/2014/main" xmlns="" id="{5EC9C3D2-3C1A-414E-AF3A-29240F5D4CA0}"/>
                </a:ext>
              </a:extLst>
            </p:cNvPr>
            <p:cNvSpPr/>
            <p:nvPr/>
          </p:nvSpPr>
          <p:spPr>
            <a:xfrm>
              <a:off x="-33484800" y="23955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62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3" name="Google Shape;11858;p79">
              <a:extLst>
                <a:ext uri="{FF2B5EF4-FFF2-40B4-BE49-F238E27FC236}">
                  <a16:creationId xmlns:a16="http://schemas.microsoft.com/office/drawing/2014/main" xmlns="" id="{5B625C34-AF6D-451C-B758-7929F530AB93}"/>
                </a:ext>
              </a:extLst>
            </p:cNvPr>
            <p:cNvSpPr/>
            <p:nvPr/>
          </p:nvSpPr>
          <p:spPr>
            <a:xfrm>
              <a:off x="-33676975" y="2275050"/>
              <a:ext cx="295375" cy="293000"/>
            </a:xfrm>
            <a:custGeom>
              <a:avLst/>
              <a:gdLst/>
              <a:ahLst/>
              <a:cxnLst/>
              <a:rect l="l" t="t" r="r" b="b"/>
              <a:pathLst>
                <a:path w="11815" h="11720" extrusionOk="0">
                  <a:moveTo>
                    <a:pt x="8034" y="725"/>
                  </a:moveTo>
                  <a:cubicBezTo>
                    <a:pt x="9735" y="725"/>
                    <a:pt x="11090" y="2080"/>
                    <a:pt x="11090" y="3781"/>
                  </a:cubicBezTo>
                  <a:cubicBezTo>
                    <a:pt x="11090" y="5482"/>
                    <a:pt x="9735" y="6868"/>
                    <a:pt x="8034" y="6868"/>
                  </a:cubicBezTo>
                  <a:cubicBezTo>
                    <a:pt x="6333" y="6868"/>
                    <a:pt x="4947" y="5482"/>
                    <a:pt x="4947" y="3781"/>
                  </a:cubicBezTo>
                  <a:cubicBezTo>
                    <a:pt x="4947" y="2080"/>
                    <a:pt x="6333" y="725"/>
                    <a:pt x="8034" y="725"/>
                  </a:cubicBezTo>
                  <a:close/>
                  <a:moveTo>
                    <a:pt x="5104" y="6207"/>
                  </a:moveTo>
                  <a:cubicBezTo>
                    <a:pt x="5262" y="6364"/>
                    <a:pt x="5419" y="6553"/>
                    <a:pt x="5577" y="6679"/>
                  </a:cubicBezTo>
                  <a:lnTo>
                    <a:pt x="5325" y="6931"/>
                  </a:lnTo>
                  <a:cubicBezTo>
                    <a:pt x="5262" y="6994"/>
                    <a:pt x="5167" y="7026"/>
                    <a:pt x="5077" y="7026"/>
                  </a:cubicBezTo>
                  <a:cubicBezTo>
                    <a:pt x="4986" y="7026"/>
                    <a:pt x="4899" y="6994"/>
                    <a:pt x="4852" y="6931"/>
                  </a:cubicBezTo>
                  <a:cubicBezTo>
                    <a:pt x="4726" y="6805"/>
                    <a:pt x="4726" y="6585"/>
                    <a:pt x="4852" y="6459"/>
                  </a:cubicBezTo>
                  <a:lnTo>
                    <a:pt x="5104" y="6207"/>
                  </a:lnTo>
                  <a:close/>
                  <a:moveTo>
                    <a:pt x="3104" y="8380"/>
                  </a:moveTo>
                  <a:cubicBezTo>
                    <a:pt x="3190" y="8380"/>
                    <a:pt x="3277" y="8412"/>
                    <a:pt x="3340" y="8475"/>
                  </a:cubicBezTo>
                  <a:cubicBezTo>
                    <a:pt x="3466" y="8601"/>
                    <a:pt x="3466" y="8822"/>
                    <a:pt x="3340" y="8948"/>
                  </a:cubicBezTo>
                  <a:lnTo>
                    <a:pt x="1387" y="10932"/>
                  </a:lnTo>
                  <a:cubicBezTo>
                    <a:pt x="1324" y="10980"/>
                    <a:pt x="1229" y="11003"/>
                    <a:pt x="1139" y="11003"/>
                  </a:cubicBezTo>
                  <a:cubicBezTo>
                    <a:pt x="1048" y="11003"/>
                    <a:pt x="961" y="10980"/>
                    <a:pt x="914" y="10932"/>
                  </a:cubicBezTo>
                  <a:cubicBezTo>
                    <a:pt x="788" y="10806"/>
                    <a:pt x="788" y="10554"/>
                    <a:pt x="914" y="10460"/>
                  </a:cubicBezTo>
                  <a:lnTo>
                    <a:pt x="2867" y="8475"/>
                  </a:lnTo>
                  <a:cubicBezTo>
                    <a:pt x="2930" y="8412"/>
                    <a:pt x="3017" y="8380"/>
                    <a:pt x="3104" y="8380"/>
                  </a:cubicBezTo>
                  <a:close/>
                  <a:moveTo>
                    <a:pt x="8034" y="0"/>
                  </a:moveTo>
                  <a:cubicBezTo>
                    <a:pt x="5955" y="0"/>
                    <a:pt x="4285" y="1701"/>
                    <a:pt x="4285" y="3749"/>
                  </a:cubicBezTo>
                  <a:cubicBezTo>
                    <a:pt x="4285" y="4411"/>
                    <a:pt x="4443" y="5041"/>
                    <a:pt x="4758" y="5608"/>
                  </a:cubicBezTo>
                  <a:lnTo>
                    <a:pt x="4380" y="5986"/>
                  </a:lnTo>
                  <a:cubicBezTo>
                    <a:pt x="4065" y="6301"/>
                    <a:pt x="3970" y="6774"/>
                    <a:pt x="4159" y="7183"/>
                  </a:cubicBezTo>
                  <a:lnTo>
                    <a:pt x="3529" y="7813"/>
                  </a:lnTo>
                  <a:cubicBezTo>
                    <a:pt x="3387" y="7743"/>
                    <a:pt x="3232" y="7707"/>
                    <a:pt x="3077" y="7707"/>
                  </a:cubicBezTo>
                  <a:cubicBezTo>
                    <a:pt x="2819" y="7707"/>
                    <a:pt x="2560" y="7806"/>
                    <a:pt x="2363" y="8002"/>
                  </a:cubicBezTo>
                  <a:lnTo>
                    <a:pt x="378" y="9987"/>
                  </a:lnTo>
                  <a:cubicBezTo>
                    <a:pt x="0" y="10365"/>
                    <a:pt x="0" y="11027"/>
                    <a:pt x="378" y="11436"/>
                  </a:cubicBezTo>
                  <a:cubicBezTo>
                    <a:pt x="583" y="11625"/>
                    <a:pt x="851" y="11720"/>
                    <a:pt x="1119" y="11720"/>
                  </a:cubicBezTo>
                  <a:cubicBezTo>
                    <a:pt x="1387" y="11720"/>
                    <a:pt x="1654" y="11625"/>
                    <a:pt x="1859" y="11436"/>
                  </a:cubicBezTo>
                  <a:lnTo>
                    <a:pt x="3813" y="9452"/>
                  </a:lnTo>
                  <a:cubicBezTo>
                    <a:pt x="4128" y="9137"/>
                    <a:pt x="4222" y="8664"/>
                    <a:pt x="4002" y="8286"/>
                  </a:cubicBezTo>
                  <a:lnTo>
                    <a:pt x="4632" y="7656"/>
                  </a:lnTo>
                  <a:cubicBezTo>
                    <a:pt x="4782" y="7725"/>
                    <a:pt x="4940" y="7761"/>
                    <a:pt x="5097" y="7761"/>
                  </a:cubicBezTo>
                  <a:cubicBezTo>
                    <a:pt x="5367" y="7761"/>
                    <a:pt x="5629" y="7655"/>
                    <a:pt x="5829" y="7435"/>
                  </a:cubicBezTo>
                  <a:lnTo>
                    <a:pt x="6207" y="7057"/>
                  </a:lnTo>
                  <a:cubicBezTo>
                    <a:pt x="6774" y="7372"/>
                    <a:pt x="7404" y="7530"/>
                    <a:pt x="8066" y="7530"/>
                  </a:cubicBezTo>
                  <a:cubicBezTo>
                    <a:pt x="10145" y="7530"/>
                    <a:pt x="11815" y="5829"/>
                    <a:pt x="11815" y="3781"/>
                  </a:cubicBezTo>
                  <a:cubicBezTo>
                    <a:pt x="11815" y="1733"/>
                    <a:pt x="10082" y="0"/>
                    <a:pt x="80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04" name="Google Shape;11859;p79">
            <a:extLst>
              <a:ext uri="{FF2B5EF4-FFF2-40B4-BE49-F238E27FC236}">
                <a16:creationId xmlns:a16="http://schemas.microsoft.com/office/drawing/2014/main" xmlns="" id="{3CEF6183-DB11-4A11-8DA1-8D324BE29428}"/>
              </a:ext>
            </a:extLst>
          </p:cNvPr>
          <p:cNvGrpSpPr/>
          <p:nvPr userDrawn="1"/>
        </p:nvGrpSpPr>
        <p:grpSpPr>
          <a:xfrm>
            <a:off x="3537081" y="2448406"/>
            <a:ext cx="353587" cy="355013"/>
            <a:chOff x="-33673825" y="2634975"/>
            <a:chExt cx="291450" cy="292625"/>
          </a:xfrm>
        </p:grpSpPr>
        <p:sp>
          <p:nvSpPr>
            <p:cNvPr id="705" name="Google Shape;11860;p79">
              <a:extLst>
                <a:ext uri="{FF2B5EF4-FFF2-40B4-BE49-F238E27FC236}">
                  <a16:creationId xmlns:a16="http://schemas.microsoft.com/office/drawing/2014/main" xmlns="" id="{ADDEFE92-B229-47D4-B93F-2B7AFE997105}"/>
                </a:ext>
              </a:extLst>
            </p:cNvPr>
            <p:cNvSpPr/>
            <p:nvPr/>
          </p:nvSpPr>
          <p:spPr>
            <a:xfrm>
              <a:off x="-33673825" y="2634975"/>
              <a:ext cx="291450" cy="292625"/>
            </a:xfrm>
            <a:custGeom>
              <a:avLst/>
              <a:gdLst/>
              <a:ahLst/>
              <a:cxnLst/>
              <a:rect l="l" t="t" r="r" b="b"/>
              <a:pathLst>
                <a:path w="11658" h="11705" extrusionOk="0">
                  <a:moveTo>
                    <a:pt x="5829" y="662"/>
                  </a:moveTo>
                  <a:cubicBezTo>
                    <a:pt x="6459" y="662"/>
                    <a:pt x="7089" y="1261"/>
                    <a:pt x="7562" y="2238"/>
                  </a:cubicBezTo>
                  <a:cubicBezTo>
                    <a:pt x="7310" y="2364"/>
                    <a:pt x="7152" y="2553"/>
                    <a:pt x="7026" y="2773"/>
                  </a:cubicBezTo>
                  <a:cubicBezTo>
                    <a:pt x="6648" y="2742"/>
                    <a:pt x="6238" y="2710"/>
                    <a:pt x="5860" y="2710"/>
                  </a:cubicBezTo>
                  <a:cubicBezTo>
                    <a:pt x="5451" y="2710"/>
                    <a:pt x="5041" y="2742"/>
                    <a:pt x="4663" y="2773"/>
                  </a:cubicBezTo>
                  <a:cubicBezTo>
                    <a:pt x="4569" y="2553"/>
                    <a:pt x="4348" y="2364"/>
                    <a:pt x="4159" y="2238"/>
                  </a:cubicBezTo>
                  <a:cubicBezTo>
                    <a:pt x="4569" y="1261"/>
                    <a:pt x="5199" y="662"/>
                    <a:pt x="5829" y="662"/>
                  </a:cubicBezTo>
                  <a:close/>
                  <a:moveTo>
                    <a:pt x="3403" y="2742"/>
                  </a:moveTo>
                  <a:cubicBezTo>
                    <a:pt x="3813" y="2742"/>
                    <a:pt x="4096" y="3057"/>
                    <a:pt x="4096" y="3403"/>
                  </a:cubicBezTo>
                  <a:cubicBezTo>
                    <a:pt x="4096" y="3750"/>
                    <a:pt x="3781" y="4097"/>
                    <a:pt x="3403" y="4097"/>
                  </a:cubicBezTo>
                  <a:cubicBezTo>
                    <a:pt x="3025" y="4097"/>
                    <a:pt x="2741" y="3750"/>
                    <a:pt x="2741" y="3403"/>
                  </a:cubicBezTo>
                  <a:cubicBezTo>
                    <a:pt x="2741" y="3057"/>
                    <a:pt x="3025" y="2742"/>
                    <a:pt x="3403" y="2742"/>
                  </a:cubicBezTo>
                  <a:close/>
                  <a:moveTo>
                    <a:pt x="7562" y="946"/>
                  </a:moveTo>
                  <a:cubicBezTo>
                    <a:pt x="9011" y="1482"/>
                    <a:pt x="10145" y="2616"/>
                    <a:pt x="10649" y="4097"/>
                  </a:cubicBezTo>
                  <a:cubicBezTo>
                    <a:pt x="10334" y="3844"/>
                    <a:pt x="9988" y="3655"/>
                    <a:pt x="9609" y="3466"/>
                  </a:cubicBezTo>
                  <a:lnTo>
                    <a:pt x="9609" y="3403"/>
                  </a:lnTo>
                  <a:cubicBezTo>
                    <a:pt x="9609" y="2679"/>
                    <a:pt x="8979" y="2049"/>
                    <a:pt x="8223" y="2049"/>
                  </a:cubicBezTo>
                  <a:lnTo>
                    <a:pt x="8192" y="2049"/>
                  </a:lnTo>
                  <a:cubicBezTo>
                    <a:pt x="7971" y="1608"/>
                    <a:pt x="7782" y="1261"/>
                    <a:pt x="7562" y="946"/>
                  </a:cubicBezTo>
                  <a:close/>
                  <a:moveTo>
                    <a:pt x="4096" y="978"/>
                  </a:moveTo>
                  <a:lnTo>
                    <a:pt x="4096" y="978"/>
                  </a:lnTo>
                  <a:cubicBezTo>
                    <a:pt x="3844" y="1293"/>
                    <a:pt x="3624" y="1639"/>
                    <a:pt x="3466" y="2080"/>
                  </a:cubicBezTo>
                  <a:lnTo>
                    <a:pt x="3403" y="2080"/>
                  </a:lnTo>
                  <a:cubicBezTo>
                    <a:pt x="2678" y="2080"/>
                    <a:pt x="2048" y="2710"/>
                    <a:pt x="2048" y="3466"/>
                  </a:cubicBezTo>
                  <a:lnTo>
                    <a:pt x="2048" y="3498"/>
                  </a:lnTo>
                  <a:cubicBezTo>
                    <a:pt x="1639" y="3687"/>
                    <a:pt x="1292" y="3876"/>
                    <a:pt x="977" y="4128"/>
                  </a:cubicBezTo>
                  <a:cubicBezTo>
                    <a:pt x="1481" y="2616"/>
                    <a:pt x="2615" y="1482"/>
                    <a:pt x="4096" y="978"/>
                  </a:cubicBezTo>
                  <a:close/>
                  <a:moveTo>
                    <a:pt x="8223" y="2773"/>
                  </a:moveTo>
                  <a:cubicBezTo>
                    <a:pt x="8601" y="2773"/>
                    <a:pt x="8885" y="3088"/>
                    <a:pt x="8885" y="3466"/>
                  </a:cubicBezTo>
                  <a:cubicBezTo>
                    <a:pt x="8885" y="3813"/>
                    <a:pt x="8601" y="4128"/>
                    <a:pt x="8223" y="4128"/>
                  </a:cubicBezTo>
                  <a:cubicBezTo>
                    <a:pt x="7814" y="4128"/>
                    <a:pt x="7562" y="3813"/>
                    <a:pt x="7562" y="3466"/>
                  </a:cubicBezTo>
                  <a:cubicBezTo>
                    <a:pt x="7562" y="3088"/>
                    <a:pt x="7877" y="2773"/>
                    <a:pt x="8223" y="2773"/>
                  </a:cubicBezTo>
                  <a:close/>
                  <a:moveTo>
                    <a:pt x="9452" y="4160"/>
                  </a:moveTo>
                  <a:cubicBezTo>
                    <a:pt x="10429" y="4632"/>
                    <a:pt x="11027" y="5262"/>
                    <a:pt x="11027" y="5892"/>
                  </a:cubicBezTo>
                  <a:cubicBezTo>
                    <a:pt x="10964" y="5924"/>
                    <a:pt x="10933" y="6050"/>
                    <a:pt x="10933" y="6176"/>
                  </a:cubicBezTo>
                  <a:cubicBezTo>
                    <a:pt x="10492" y="5735"/>
                    <a:pt x="9925" y="5514"/>
                    <a:pt x="9294" y="5514"/>
                  </a:cubicBezTo>
                  <a:cubicBezTo>
                    <a:pt x="9168" y="5514"/>
                    <a:pt x="9042" y="5514"/>
                    <a:pt x="8916" y="5546"/>
                  </a:cubicBezTo>
                  <a:cubicBezTo>
                    <a:pt x="8916" y="5231"/>
                    <a:pt x="8885" y="4947"/>
                    <a:pt x="8885" y="4664"/>
                  </a:cubicBezTo>
                  <a:cubicBezTo>
                    <a:pt x="9137" y="4569"/>
                    <a:pt x="9326" y="4349"/>
                    <a:pt x="9452" y="4160"/>
                  </a:cubicBezTo>
                  <a:close/>
                  <a:moveTo>
                    <a:pt x="2237" y="4097"/>
                  </a:moveTo>
                  <a:cubicBezTo>
                    <a:pt x="2363" y="4349"/>
                    <a:pt x="2552" y="4506"/>
                    <a:pt x="2773" y="4632"/>
                  </a:cubicBezTo>
                  <a:cubicBezTo>
                    <a:pt x="2741" y="5042"/>
                    <a:pt x="2710" y="5420"/>
                    <a:pt x="2710" y="5829"/>
                  </a:cubicBezTo>
                  <a:cubicBezTo>
                    <a:pt x="2710" y="6207"/>
                    <a:pt x="2741" y="6617"/>
                    <a:pt x="2773" y="6995"/>
                  </a:cubicBezTo>
                  <a:cubicBezTo>
                    <a:pt x="2552" y="7121"/>
                    <a:pt x="2363" y="7310"/>
                    <a:pt x="2237" y="7499"/>
                  </a:cubicBezTo>
                  <a:cubicBezTo>
                    <a:pt x="1261" y="7026"/>
                    <a:pt x="662" y="6459"/>
                    <a:pt x="662" y="5829"/>
                  </a:cubicBezTo>
                  <a:cubicBezTo>
                    <a:pt x="662" y="5199"/>
                    <a:pt x="1261" y="4569"/>
                    <a:pt x="2237" y="4097"/>
                  </a:cubicBezTo>
                  <a:close/>
                  <a:moveTo>
                    <a:pt x="5829" y="3466"/>
                  </a:moveTo>
                  <a:cubicBezTo>
                    <a:pt x="6175" y="3466"/>
                    <a:pt x="6522" y="3466"/>
                    <a:pt x="6869" y="3498"/>
                  </a:cubicBezTo>
                  <a:cubicBezTo>
                    <a:pt x="6932" y="4191"/>
                    <a:pt x="7467" y="4790"/>
                    <a:pt x="8192" y="4790"/>
                  </a:cubicBezTo>
                  <a:cubicBezTo>
                    <a:pt x="8223" y="5105"/>
                    <a:pt x="8223" y="5420"/>
                    <a:pt x="8223" y="5735"/>
                  </a:cubicBezTo>
                  <a:cubicBezTo>
                    <a:pt x="7436" y="6144"/>
                    <a:pt x="6869" y="6963"/>
                    <a:pt x="6869" y="7909"/>
                  </a:cubicBezTo>
                  <a:lnTo>
                    <a:pt x="6869" y="8192"/>
                  </a:lnTo>
                  <a:cubicBezTo>
                    <a:pt x="6522" y="8224"/>
                    <a:pt x="6175" y="8224"/>
                    <a:pt x="5829" y="8224"/>
                  </a:cubicBezTo>
                  <a:cubicBezTo>
                    <a:pt x="5451" y="8224"/>
                    <a:pt x="5104" y="8224"/>
                    <a:pt x="4758" y="8192"/>
                  </a:cubicBezTo>
                  <a:cubicBezTo>
                    <a:pt x="4726" y="7468"/>
                    <a:pt x="4159" y="6869"/>
                    <a:pt x="3466" y="6869"/>
                  </a:cubicBezTo>
                  <a:cubicBezTo>
                    <a:pt x="3403" y="6522"/>
                    <a:pt x="3403" y="6207"/>
                    <a:pt x="3403" y="5861"/>
                  </a:cubicBezTo>
                  <a:cubicBezTo>
                    <a:pt x="3403" y="5483"/>
                    <a:pt x="3403" y="5136"/>
                    <a:pt x="3466" y="4790"/>
                  </a:cubicBezTo>
                  <a:cubicBezTo>
                    <a:pt x="4159" y="4758"/>
                    <a:pt x="4758" y="4191"/>
                    <a:pt x="4758" y="3498"/>
                  </a:cubicBezTo>
                  <a:cubicBezTo>
                    <a:pt x="5104" y="3466"/>
                    <a:pt x="5482" y="3466"/>
                    <a:pt x="5829" y="3466"/>
                  </a:cubicBezTo>
                  <a:close/>
                  <a:moveTo>
                    <a:pt x="3403" y="7562"/>
                  </a:moveTo>
                  <a:cubicBezTo>
                    <a:pt x="3813" y="7562"/>
                    <a:pt x="4096" y="7877"/>
                    <a:pt x="4096" y="8224"/>
                  </a:cubicBezTo>
                  <a:cubicBezTo>
                    <a:pt x="4096" y="8570"/>
                    <a:pt x="3781" y="8885"/>
                    <a:pt x="3403" y="8885"/>
                  </a:cubicBezTo>
                  <a:cubicBezTo>
                    <a:pt x="3025" y="8885"/>
                    <a:pt x="2741" y="8570"/>
                    <a:pt x="2741" y="8224"/>
                  </a:cubicBezTo>
                  <a:cubicBezTo>
                    <a:pt x="2741" y="7877"/>
                    <a:pt x="3025" y="7562"/>
                    <a:pt x="3403" y="7562"/>
                  </a:cubicBezTo>
                  <a:close/>
                  <a:moveTo>
                    <a:pt x="7940" y="10114"/>
                  </a:moveTo>
                  <a:lnTo>
                    <a:pt x="8192" y="10429"/>
                  </a:lnTo>
                  <a:lnTo>
                    <a:pt x="7593" y="10650"/>
                  </a:lnTo>
                  <a:cubicBezTo>
                    <a:pt x="7719" y="10492"/>
                    <a:pt x="7814" y="10303"/>
                    <a:pt x="7940" y="10114"/>
                  </a:cubicBezTo>
                  <a:close/>
                  <a:moveTo>
                    <a:pt x="977" y="7594"/>
                  </a:moveTo>
                  <a:cubicBezTo>
                    <a:pt x="1261" y="7814"/>
                    <a:pt x="1639" y="8035"/>
                    <a:pt x="2048" y="8224"/>
                  </a:cubicBezTo>
                  <a:lnTo>
                    <a:pt x="2048" y="8255"/>
                  </a:lnTo>
                  <a:cubicBezTo>
                    <a:pt x="2048" y="9011"/>
                    <a:pt x="2678" y="9641"/>
                    <a:pt x="3403" y="9641"/>
                  </a:cubicBezTo>
                  <a:lnTo>
                    <a:pt x="3466" y="9641"/>
                  </a:lnTo>
                  <a:cubicBezTo>
                    <a:pt x="3655" y="10019"/>
                    <a:pt x="3844" y="10397"/>
                    <a:pt x="4096" y="10681"/>
                  </a:cubicBezTo>
                  <a:cubicBezTo>
                    <a:pt x="2615" y="10145"/>
                    <a:pt x="1481" y="9011"/>
                    <a:pt x="977" y="7594"/>
                  </a:cubicBezTo>
                  <a:close/>
                  <a:moveTo>
                    <a:pt x="9294" y="6207"/>
                  </a:moveTo>
                  <a:cubicBezTo>
                    <a:pt x="10240" y="6207"/>
                    <a:pt x="10964" y="6963"/>
                    <a:pt x="10964" y="7909"/>
                  </a:cubicBezTo>
                  <a:cubicBezTo>
                    <a:pt x="10964" y="8192"/>
                    <a:pt x="10901" y="8413"/>
                    <a:pt x="10807" y="8665"/>
                  </a:cubicBezTo>
                  <a:cubicBezTo>
                    <a:pt x="10744" y="8759"/>
                    <a:pt x="10177" y="9484"/>
                    <a:pt x="9294" y="10744"/>
                  </a:cubicBezTo>
                  <a:lnTo>
                    <a:pt x="8979" y="10303"/>
                  </a:lnTo>
                  <a:cubicBezTo>
                    <a:pt x="8018" y="9071"/>
                    <a:pt x="8059" y="9043"/>
                    <a:pt x="8038" y="9043"/>
                  </a:cubicBezTo>
                  <a:lnTo>
                    <a:pt x="8038" y="9043"/>
                  </a:lnTo>
                  <a:cubicBezTo>
                    <a:pt x="8037" y="9043"/>
                    <a:pt x="8036" y="9043"/>
                    <a:pt x="8034" y="9043"/>
                  </a:cubicBezTo>
                  <a:cubicBezTo>
                    <a:pt x="7751" y="8728"/>
                    <a:pt x="7593" y="8350"/>
                    <a:pt x="7593" y="7909"/>
                  </a:cubicBezTo>
                  <a:cubicBezTo>
                    <a:pt x="7593" y="6963"/>
                    <a:pt x="8349" y="6207"/>
                    <a:pt x="9294" y="6207"/>
                  </a:cubicBezTo>
                  <a:close/>
                  <a:moveTo>
                    <a:pt x="7026" y="8854"/>
                  </a:moveTo>
                  <a:cubicBezTo>
                    <a:pt x="7152" y="9074"/>
                    <a:pt x="7278" y="9326"/>
                    <a:pt x="7467" y="9515"/>
                  </a:cubicBezTo>
                  <a:cubicBezTo>
                    <a:pt x="7026" y="10429"/>
                    <a:pt x="6459" y="10965"/>
                    <a:pt x="5829" y="10965"/>
                  </a:cubicBezTo>
                  <a:cubicBezTo>
                    <a:pt x="5199" y="10965"/>
                    <a:pt x="4569" y="10397"/>
                    <a:pt x="4096" y="9389"/>
                  </a:cubicBezTo>
                  <a:cubicBezTo>
                    <a:pt x="4317" y="9295"/>
                    <a:pt x="4474" y="9074"/>
                    <a:pt x="4600" y="8854"/>
                  </a:cubicBezTo>
                  <a:cubicBezTo>
                    <a:pt x="4978" y="8885"/>
                    <a:pt x="5388" y="8917"/>
                    <a:pt x="5766" y="8917"/>
                  </a:cubicBezTo>
                  <a:cubicBezTo>
                    <a:pt x="6207" y="8917"/>
                    <a:pt x="6616" y="8885"/>
                    <a:pt x="7026" y="8854"/>
                  </a:cubicBezTo>
                  <a:close/>
                  <a:moveTo>
                    <a:pt x="5829" y="1"/>
                  </a:moveTo>
                  <a:cubicBezTo>
                    <a:pt x="2584" y="1"/>
                    <a:pt x="0" y="2616"/>
                    <a:pt x="0" y="5861"/>
                  </a:cubicBezTo>
                  <a:cubicBezTo>
                    <a:pt x="0" y="9043"/>
                    <a:pt x="2584" y="11689"/>
                    <a:pt x="5829" y="11689"/>
                  </a:cubicBezTo>
                  <a:cubicBezTo>
                    <a:pt x="6806" y="11689"/>
                    <a:pt x="7751" y="11437"/>
                    <a:pt x="8570" y="11028"/>
                  </a:cubicBezTo>
                  <a:lnTo>
                    <a:pt x="8979" y="11563"/>
                  </a:lnTo>
                  <a:cubicBezTo>
                    <a:pt x="9042" y="11658"/>
                    <a:pt x="9145" y="11705"/>
                    <a:pt x="9247" y="11705"/>
                  </a:cubicBezTo>
                  <a:cubicBezTo>
                    <a:pt x="9350" y="11705"/>
                    <a:pt x="9452" y="11658"/>
                    <a:pt x="9515" y="11563"/>
                  </a:cubicBezTo>
                  <a:cubicBezTo>
                    <a:pt x="9515" y="11563"/>
                    <a:pt x="11279" y="9169"/>
                    <a:pt x="11405" y="8980"/>
                  </a:cubicBezTo>
                  <a:cubicBezTo>
                    <a:pt x="11563" y="8665"/>
                    <a:pt x="11657" y="8287"/>
                    <a:pt x="11657" y="7940"/>
                  </a:cubicBezTo>
                  <a:cubicBezTo>
                    <a:pt x="11657" y="7657"/>
                    <a:pt x="11626" y="7405"/>
                    <a:pt x="11531" y="7152"/>
                  </a:cubicBezTo>
                  <a:cubicBezTo>
                    <a:pt x="11594" y="6774"/>
                    <a:pt x="11657" y="6333"/>
                    <a:pt x="11657" y="5892"/>
                  </a:cubicBezTo>
                  <a:cubicBezTo>
                    <a:pt x="11657" y="2616"/>
                    <a:pt x="9042" y="1"/>
                    <a:pt x="58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6" name="Google Shape;11861;p79">
              <a:extLst>
                <a:ext uri="{FF2B5EF4-FFF2-40B4-BE49-F238E27FC236}">
                  <a16:creationId xmlns:a16="http://schemas.microsoft.com/office/drawing/2014/main" xmlns="" id="{0ABDC3B6-9B56-4DB7-B16B-A748934333FA}"/>
                </a:ext>
              </a:extLst>
            </p:cNvPr>
            <p:cNvSpPr/>
            <p:nvPr/>
          </p:nvSpPr>
          <p:spPr>
            <a:xfrm>
              <a:off x="-33467475" y="28066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40" y="631"/>
                  </a:moveTo>
                  <a:cubicBezTo>
                    <a:pt x="1229" y="631"/>
                    <a:pt x="1387" y="789"/>
                    <a:pt x="1387" y="1009"/>
                  </a:cubicBezTo>
                  <a:cubicBezTo>
                    <a:pt x="1387" y="1198"/>
                    <a:pt x="1198" y="1356"/>
                    <a:pt x="1040" y="1356"/>
                  </a:cubicBezTo>
                  <a:cubicBezTo>
                    <a:pt x="820" y="1356"/>
                    <a:pt x="662" y="1198"/>
                    <a:pt x="662" y="1009"/>
                  </a:cubicBezTo>
                  <a:cubicBezTo>
                    <a:pt x="662" y="789"/>
                    <a:pt x="820" y="631"/>
                    <a:pt x="1040" y="631"/>
                  </a:cubicBezTo>
                  <a:close/>
                  <a:moveTo>
                    <a:pt x="1040" y="1"/>
                  </a:moveTo>
                  <a:cubicBezTo>
                    <a:pt x="473" y="1"/>
                    <a:pt x="1" y="474"/>
                    <a:pt x="1" y="1041"/>
                  </a:cubicBezTo>
                  <a:cubicBezTo>
                    <a:pt x="1" y="1576"/>
                    <a:pt x="473" y="2049"/>
                    <a:pt x="1040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42"/>
                    <a:pt x="1576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07" name="Google Shape;11862;p79">
            <a:extLst>
              <a:ext uri="{FF2B5EF4-FFF2-40B4-BE49-F238E27FC236}">
                <a16:creationId xmlns:a16="http://schemas.microsoft.com/office/drawing/2014/main" xmlns="" id="{458F326F-97F3-47AC-8E6F-2BF2F97A7D67}"/>
              </a:ext>
            </a:extLst>
          </p:cNvPr>
          <p:cNvGrpSpPr/>
          <p:nvPr userDrawn="1"/>
        </p:nvGrpSpPr>
        <p:grpSpPr>
          <a:xfrm>
            <a:off x="2205089" y="2915322"/>
            <a:ext cx="329687" cy="353648"/>
            <a:chOff x="-31874100" y="1939525"/>
            <a:chExt cx="271750" cy="291500"/>
          </a:xfrm>
        </p:grpSpPr>
        <p:sp>
          <p:nvSpPr>
            <p:cNvPr id="708" name="Google Shape;11863;p79">
              <a:extLst>
                <a:ext uri="{FF2B5EF4-FFF2-40B4-BE49-F238E27FC236}">
                  <a16:creationId xmlns:a16="http://schemas.microsoft.com/office/drawing/2014/main" xmlns="" id="{FF20595A-91AA-4468-B81D-E8B7E43F73C4}"/>
                </a:ext>
              </a:extLst>
            </p:cNvPr>
            <p:cNvSpPr/>
            <p:nvPr/>
          </p:nvSpPr>
          <p:spPr>
            <a:xfrm>
              <a:off x="-31874100" y="2132475"/>
              <a:ext cx="271750" cy="98550"/>
            </a:xfrm>
            <a:custGeom>
              <a:avLst/>
              <a:gdLst/>
              <a:ahLst/>
              <a:cxnLst/>
              <a:rect l="l" t="t" r="r" b="b"/>
              <a:pathLst>
                <a:path w="10870" h="3942" extrusionOk="0">
                  <a:moveTo>
                    <a:pt x="2080" y="1135"/>
                  </a:moveTo>
                  <a:lnTo>
                    <a:pt x="2300" y="1576"/>
                  </a:lnTo>
                  <a:cubicBezTo>
                    <a:pt x="2363" y="1702"/>
                    <a:pt x="2458" y="1734"/>
                    <a:pt x="2584" y="1765"/>
                  </a:cubicBezTo>
                  <a:lnTo>
                    <a:pt x="3056" y="1860"/>
                  </a:lnTo>
                  <a:lnTo>
                    <a:pt x="2710" y="2206"/>
                  </a:lnTo>
                  <a:cubicBezTo>
                    <a:pt x="2615" y="2269"/>
                    <a:pt x="2584" y="2395"/>
                    <a:pt x="2615" y="2521"/>
                  </a:cubicBezTo>
                  <a:lnTo>
                    <a:pt x="2710" y="2994"/>
                  </a:lnTo>
                  <a:lnTo>
                    <a:pt x="2269" y="2773"/>
                  </a:lnTo>
                  <a:cubicBezTo>
                    <a:pt x="2237" y="2710"/>
                    <a:pt x="2143" y="2710"/>
                    <a:pt x="2111" y="2710"/>
                  </a:cubicBezTo>
                  <a:cubicBezTo>
                    <a:pt x="2080" y="2710"/>
                    <a:pt x="1985" y="2710"/>
                    <a:pt x="1954" y="2773"/>
                  </a:cubicBezTo>
                  <a:lnTo>
                    <a:pt x="1513" y="2994"/>
                  </a:lnTo>
                  <a:lnTo>
                    <a:pt x="1607" y="2521"/>
                  </a:lnTo>
                  <a:cubicBezTo>
                    <a:pt x="1607" y="2395"/>
                    <a:pt x="1607" y="2301"/>
                    <a:pt x="1513" y="2206"/>
                  </a:cubicBezTo>
                  <a:lnTo>
                    <a:pt x="1166" y="1860"/>
                  </a:lnTo>
                  <a:lnTo>
                    <a:pt x="1639" y="1765"/>
                  </a:lnTo>
                  <a:cubicBezTo>
                    <a:pt x="1670" y="1765"/>
                    <a:pt x="1796" y="1702"/>
                    <a:pt x="1828" y="1576"/>
                  </a:cubicBezTo>
                  <a:lnTo>
                    <a:pt x="2080" y="1135"/>
                  </a:lnTo>
                  <a:close/>
                  <a:moveTo>
                    <a:pt x="5514" y="1135"/>
                  </a:moveTo>
                  <a:lnTo>
                    <a:pt x="5734" y="1576"/>
                  </a:lnTo>
                  <a:cubicBezTo>
                    <a:pt x="5766" y="1702"/>
                    <a:pt x="5892" y="1734"/>
                    <a:pt x="6018" y="1765"/>
                  </a:cubicBezTo>
                  <a:lnTo>
                    <a:pt x="6490" y="1860"/>
                  </a:lnTo>
                  <a:lnTo>
                    <a:pt x="6144" y="2206"/>
                  </a:lnTo>
                  <a:cubicBezTo>
                    <a:pt x="6049" y="2269"/>
                    <a:pt x="6018" y="2395"/>
                    <a:pt x="6049" y="2521"/>
                  </a:cubicBezTo>
                  <a:lnTo>
                    <a:pt x="6144" y="2994"/>
                  </a:lnTo>
                  <a:lnTo>
                    <a:pt x="5703" y="2773"/>
                  </a:lnTo>
                  <a:cubicBezTo>
                    <a:pt x="5671" y="2710"/>
                    <a:pt x="5577" y="2710"/>
                    <a:pt x="5545" y="2710"/>
                  </a:cubicBezTo>
                  <a:cubicBezTo>
                    <a:pt x="5514" y="2710"/>
                    <a:pt x="5419" y="2710"/>
                    <a:pt x="5388" y="2773"/>
                  </a:cubicBezTo>
                  <a:lnTo>
                    <a:pt x="4947" y="2994"/>
                  </a:lnTo>
                  <a:lnTo>
                    <a:pt x="5041" y="2521"/>
                  </a:lnTo>
                  <a:cubicBezTo>
                    <a:pt x="5041" y="2395"/>
                    <a:pt x="5041" y="2301"/>
                    <a:pt x="4947" y="2206"/>
                  </a:cubicBezTo>
                  <a:lnTo>
                    <a:pt x="4600" y="1860"/>
                  </a:lnTo>
                  <a:lnTo>
                    <a:pt x="4978" y="1765"/>
                  </a:lnTo>
                  <a:cubicBezTo>
                    <a:pt x="5104" y="1765"/>
                    <a:pt x="5199" y="1702"/>
                    <a:pt x="5262" y="1576"/>
                  </a:cubicBezTo>
                  <a:lnTo>
                    <a:pt x="5514" y="1135"/>
                  </a:lnTo>
                  <a:close/>
                  <a:moveTo>
                    <a:pt x="8916" y="1135"/>
                  </a:moveTo>
                  <a:lnTo>
                    <a:pt x="9168" y="1576"/>
                  </a:lnTo>
                  <a:cubicBezTo>
                    <a:pt x="9200" y="1702"/>
                    <a:pt x="9326" y="1734"/>
                    <a:pt x="9452" y="1765"/>
                  </a:cubicBezTo>
                  <a:lnTo>
                    <a:pt x="9924" y="1860"/>
                  </a:lnTo>
                  <a:lnTo>
                    <a:pt x="9546" y="2206"/>
                  </a:lnTo>
                  <a:cubicBezTo>
                    <a:pt x="9483" y="2269"/>
                    <a:pt x="9452" y="2395"/>
                    <a:pt x="9483" y="2521"/>
                  </a:cubicBezTo>
                  <a:lnTo>
                    <a:pt x="9546" y="2994"/>
                  </a:lnTo>
                  <a:lnTo>
                    <a:pt x="9137" y="2773"/>
                  </a:lnTo>
                  <a:cubicBezTo>
                    <a:pt x="9074" y="2710"/>
                    <a:pt x="9011" y="2710"/>
                    <a:pt x="8979" y="2710"/>
                  </a:cubicBezTo>
                  <a:cubicBezTo>
                    <a:pt x="8916" y="2710"/>
                    <a:pt x="8853" y="2710"/>
                    <a:pt x="8822" y="2773"/>
                  </a:cubicBezTo>
                  <a:lnTo>
                    <a:pt x="8381" y="2994"/>
                  </a:lnTo>
                  <a:lnTo>
                    <a:pt x="8444" y="2521"/>
                  </a:lnTo>
                  <a:cubicBezTo>
                    <a:pt x="8444" y="2395"/>
                    <a:pt x="8444" y="2301"/>
                    <a:pt x="8381" y="2206"/>
                  </a:cubicBezTo>
                  <a:lnTo>
                    <a:pt x="8034" y="1860"/>
                  </a:lnTo>
                  <a:lnTo>
                    <a:pt x="8412" y="1765"/>
                  </a:lnTo>
                  <a:cubicBezTo>
                    <a:pt x="8538" y="1765"/>
                    <a:pt x="8601" y="1702"/>
                    <a:pt x="8696" y="1576"/>
                  </a:cubicBezTo>
                  <a:lnTo>
                    <a:pt x="8916" y="1135"/>
                  </a:lnTo>
                  <a:close/>
                  <a:moveTo>
                    <a:pt x="2048" y="1"/>
                  </a:moveTo>
                  <a:cubicBezTo>
                    <a:pt x="1922" y="1"/>
                    <a:pt x="1796" y="64"/>
                    <a:pt x="1733" y="190"/>
                  </a:cubicBezTo>
                  <a:lnTo>
                    <a:pt x="1292" y="1104"/>
                  </a:lnTo>
                  <a:lnTo>
                    <a:pt x="315" y="1261"/>
                  </a:lnTo>
                  <a:cubicBezTo>
                    <a:pt x="189" y="1261"/>
                    <a:pt x="63" y="1387"/>
                    <a:pt x="32" y="1482"/>
                  </a:cubicBezTo>
                  <a:cubicBezTo>
                    <a:pt x="0" y="1608"/>
                    <a:pt x="32" y="1765"/>
                    <a:pt x="95" y="1860"/>
                  </a:cubicBezTo>
                  <a:lnTo>
                    <a:pt x="819" y="2553"/>
                  </a:lnTo>
                  <a:lnTo>
                    <a:pt x="662" y="3561"/>
                  </a:lnTo>
                  <a:cubicBezTo>
                    <a:pt x="630" y="3655"/>
                    <a:pt x="693" y="3813"/>
                    <a:pt x="788" y="3876"/>
                  </a:cubicBezTo>
                  <a:cubicBezTo>
                    <a:pt x="862" y="3913"/>
                    <a:pt x="925" y="3928"/>
                    <a:pt x="990" y="3928"/>
                  </a:cubicBezTo>
                  <a:cubicBezTo>
                    <a:pt x="1035" y="3928"/>
                    <a:pt x="1082" y="3920"/>
                    <a:pt x="1134" y="3907"/>
                  </a:cubicBezTo>
                  <a:lnTo>
                    <a:pt x="2048" y="3435"/>
                  </a:lnTo>
                  <a:lnTo>
                    <a:pt x="2962" y="3907"/>
                  </a:lnTo>
                  <a:cubicBezTo>
                    <a:pt x="2998" y="3931"/>
                    <a:pt x="3039" y="3942"/>
                    <a:pt x="3082" y="3942"/>
                  </a:cubicBezTo>
                  <a:cubicBezTo>
                    <a:pt x="3153" y="3942"/>
                    <a:pt x="3230" y="3915"/>
                    <a:pt x="3308" y="3876"/>
                  </a:cubicBezTo>
                  <a:cubicBezTo>
                    <a:pt x="3434" y="3781"/>
                    <a:pt x="3466" y="3655"/>
                    <a:pt x="3434" y="3561"/>
                  </a:cubicBezTo>
                  <a:lnTo>
                    <a:pt x="3277" y="2553"/>
                  </a:lnTo>
                  <a:lnTo>
                    <a:pt x="3749" y="2080"/>
                  </a:lnTo>
                  <a:lnTo>
                    <a:pt x="4222" y="2553"/>
                  </a:lnTo>
                  <a:lnTo>
                    <a:pt x="4064" y="3561"/>
                  </a:lnTo>
                  <a:cubicBezTo>
                    <a:pt x="4001" y="3655"/>
                    <a:pt x="4096" y="3813"/>
                    <a:pt x="4159" y="3876"/>
                  </a:cubicBezTo>
                  <a:cubicBezTo>
                    <a:pt x="4233" y="3913"/>
                    <a:pt x="4307" y="3928"/>
                    <a:pt x="4380" y="3928"/>
                  </a:cubicBezTo>
                  <a:cubicBezTo>
                    <a:pt x="4433" y="3928"/>
                    <a:pt x="4485" y="3920"/>
                    <a:pt x="4537" y="3907"/>
                  </a:cubicBezTo>
                  <a:lnTo>
                    <a:pt x="5419" y="3435"/>
                  </a:lnTo>
                  <a:lnTo>
                    <a:pt x="6333" y="3907"/>
                  </a:lnTo>
                  <a:cubicBezTo>
                    <a:pt x="6381" y="3931"/>
                    <a:pt x="6429" y="3942"/>
                    <a:pt x="6475" y="3942"/>
                  </a:cubicBezTo>
                  <a:cubicBezTo>
                    <a:pt x="6550" y="3942"/>
                    <a:pt x="6621" y="3915"/>
                    <a:pt x="6679" y="3876"/>
                  </a:cubicBezTo>
                  <a:cubicBezTo>
                    <a:pt x="6805" y="3781"/>
                    <a:pt x="6837" y="3655"/>
                    <a:pt x="6805" y="3561"/>
                  </a:cubicBezTo>
                  <a:lnTo>
                    <a:pt x="6648" y="2553"/>
                  </a:lnTo>
                  <a:lnTo>
                    <a:pt x="7120" y="2080"/>
                  </a:lnTo>
                  <a:lnTo>
                    <a:pt x="7593" y="2553"/>
                  </a:lnTo>
                  <a:lnTo>
                    <a:pt x="7435" y="3561"/>
                  </a:lnTo>
                  <a:cubicBezTo>
                    <a:pt x="7404" y="3655"/>
                    <a:pt x="7467" y="3813"/>
                    <a:pt x="7561" y="3876"/>
                  </a:cubicBezTo>
                  <a:cubicBezTo>
                    <a:pt x="7635" y="3913"/>
                    <a:pt x="7698" y="3928"/>
                    <a:pt x="7763" y="3928"/>
                  </a:cubicBezTo>
                  <a:cubicBezTo>
                    <a:pt x="7809" y="3928"/>
                    <a:pt x="7856" y="3920"/>
                    <a:pt x="7908" y="3907"/>
                  </a:cubicBezTo>
                  <a:lnTo>
                    <a:pt x="8822" y="3435"/>
                  </a:lnTo>
                  <a:lnTo>
                    <a:pt x="9735" y="3907"/>
                  </a:lnTo>
                  <a:cubicBezTo>
                    <a:pt x="9771" y="3931"/>
                    <a:pt x="9812" y="3942"/>
                    <a:pt x="9856" y="3942"/>
                  </a:cubicBezTo>
                  <a:cubicBezTo>
                    <a:pt x="9926" y="3942"/>
                    <a:pt x="10004" y="3915"/>
                    <a:pt x="10082" y="3876"/>
                  </a:cubicBezTo>
                  <a:cubicBezTo>
                    <a:pt x="10208" y="3781"/>
                    <a:pt x="10239" y="3655"/>
                    <a:pt x="10208" y="3561"/>
                  </a:cubicBezTo>
                  <a:lnTo>
                    <a:pt x="10050" y="2553"/>
                  </a:lnTo>
                  <a:lnTo>
                    <a:pt x="10743" y="1860"/>
                  </a:lnTo>
                  <a:cubicBezTo>
                    <a:pt x="10838" y="1765"/>
                    <a:pt x="10869" y="1608"/>
                    <a:pt x="10838" y="1482"/>
                  </a:cubicBezTo>
                  <a:cubicBezTo>
                    <a:pt x="10775" y="1387"/>
                    <a:pt x="10680" y="1293"/>
                    <a:pt x="10554" y="1261"/>
                  </a:cubicBezTo>
                  <a:lnTo>
                    <a:pt x="9578" y="1104"/>
                  </a:lnTo>
                  <a:lnTo>
                    <a:pt x="9137" y="190"/>
                  </a:lnTo>
                  <a:cubicBezTo>
                    <a:pt x="9105" y="64"/>
                    <a:pt x="8979" y="1"/>
                    <a:pt x="8822" y="1"/>
                  </a:cubicBezTo>
                  <a:cubicBezTo>
                    <a:pt x="8696" y="1"/>
                    <a:pt x="8570" y="64"/>
                    <a:pt x="8507" y="190"/>
                  </a:cubicBezTo>
                  <a:lnTo>
                    <a:pt x="8066" y="1104"/>
                  </a:lnTo>
                  <a:lnTo>
                    <a:pt x="7120" y="1261"/>
                  </a:lnTo>
                  <a:lnTo>
                    <a:pt x="6175" y="1104"/>
                  </a:lnTo>
                  <a:lnTo>
                    <a:pt x="5734" y="190"/>
                  </a:lnTo>
                  <a:cubicBezTo>
                    <a:pt x="5703" y="64"/>
                    <a:pt x="5577" y="1"/>
                    <a:pt x="5419" y="1"/>
                  </a:cubicBezTo>
                  <a:cubicBezTo>
                    <a:pt x="5262" y="1"/>
                    <a:pt x="5199" y="64"/>
                    <a:pt x="5104" y="190"/>
                  </a:cubicBezTo>
                  <a:lnTo>
                    <a:pt x="4695" y="1104"/>
                  </a:lnTo>
                  <a:lnTo>
                    <a:pt x="3749" y="1261"/>
                  </a:lnTo>
                  <a:lnTo>
                    <a:pt x="2804" y="1104"/>
                  </a:lnTo>
                  <a:lnTo>
                    <a:pt x="2363" y="190"/>
                  </a:lnTo>
                  <a:cubicBezTo>
                    <a:pt x="2332" y="64"/>
                    <a:pt x="2206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9" name="Google Shape;11864;p79">
              <a:extLst>
                <a:ext uri="{FF2B5EF4-FFF2-40B4-BE49-F238E27FC236}">
                  <a16:creationId xmlns:a16="http://schemas.microsoft.com/office/drawing/2014/main" xmlns="" id="{78630C25-4C44-4369-95EE-13FE01F5FCFF}"/>
                </a:ext>
              </a:extLst>
            </p:cNvPr>
            <p:cNvSpPr/>
            <p:nvPr/>
          </p:nvSpPr>
          <p:spPr>
            <a:xfrm>
              <a:off x="-31830775" y="1939525"/>
              <a:ext cx="189050" cy="189825"/>
            </a:xfrm>
            <a:custGeom>
              <a:avLst/>
              <a:gdLst/>
              <a:ahLst/>
              <a:cxnLst/>
              <a:rect l="l" t="t" r="r" b="b"/>
              <a:pathLst>
                <a:path w="7562" h="7593" extrusionOk="0">
                  <a:moveTo>
                    <a:pt x="3718" y="662"/>
                  </a:moveTo>
                  <a:cubicBezTo>
                    <a:pt x="5072" y="662"/>
                    <a:pt x="6144" y="1764"/>
                    <a:pt x="6144" y="3088"/>
                  </a:cubicBezTo>
                  <a:lnTo>
                    <a:pt x="6144" y="3466"/>
                  </a:lnTo>
                  <a:lnTo>
                    <a:pt x="6081" y="3466"/>
                  </a:lnTo>
                  <a:cubicBezTo>
                    <a:pt x="5986" y="2647"/>
                    <a:pt x="5261" y="2048"/>
                    <a:pt x="4411" y="2048"/>
                  </a:cubicBezTo>
                  <a:lnTo>
                    <a:pt x="3025" y="2048"/>
                  </a:lnTo>
                  <a:cubicBezTo>
                    <a:pt x="2142" y="2048"/>
                    <a:pt x="1481" y="2678"/>
                    <a:pt x="1323" y="3466"/>
                  </a:cubicBezTo>
                  <a:lnTo>
                    <a:pt x="1292" y="3466"/>
                  </a:lnTo>
                  <a:lnTo>
                    <a:pt x="1292" y="3088"/>
                  </a:lnTo>
                  <a:cubicBezTo>
                    <a:pt x="1323" y="1764"/>
                    <a:pt x="2426" y="662"/>
                    <a:pt x="3718" y="662"/>
                  </a:cubicBezTo>
                  <a:close/>
                  <a:moveTo>
                    <a:pt x="4348" y="2773"/>
                  </a:moveTo>
                  <a:cubicBezTo>
                    <a:pt x="4915" y="2773"/>
                    <a:pt x="5387" y="3245"/>
                    <a:pt x="5387" y="3781"/>
                  </a:cubicBezTo>
                  <a:lnTo>
                    <a:pt x="5387" y="4127"/>
                  </a:lnTo>
                  <a:lnTo>
                    <a:pt x="5387" y="4127"/>
                  </a:lnTo>
                  <a:cubicBezTo>
                    <a:pt x="5153" y="4127"/>
                    <a:pt x="4907" y="4122"/>
                    <a:pt x="4820" y="4064"/>
                  </a:cubicBezTo>
                  <a:cubicBezTo>
                    <a:pt x="4789" y="4033"/>
                    <a:pt x="4757" y="3907"/>
                    <a:pt x="4757" y="3812"/>
                  </a:cubicBezTo>
                  <a:cubicBezTo>
                    <a:pt x="4757" y="3623"/>
                    <a:pt x="4600" y="3466"/>
                    <a:pt x="4411" y="3466"/>
                  </a:cubicBezTo>
                  <a:cubicBezTo>
                    <a:pt x="4190" y="3466"/>
                    <a:pt x="4033" y="3623"/>
                    <a:pt x="4033" y="3812"/>
                  </a:cubicBezTo>
                  <a:cubicBezTo>
                    <a:pt x="4033" y="3907"/>
                    <a:pt x="4033" y="4033"/>
                    <a:pt x="3970" y="4064"/>
                  </a:cubicBezTo>
                  <a:cubicBezTo>
                    <a:pt x="3907" y="4127"/>
                    <a:pt x="3789" y="4143"/>
                    <a:pt x="3643" y="4143"/>
                  </a:cubicBezTo>
                  <a:cubicBezTo>
                    <a:pt x="3497" y="4143"/>
                    <a:pt x="3324" y="4127"/>
                    <a:pt x="3151" y="4127"/>
                  </a:cubicBezTo>
                  <a:lnTo>
                    <a:pt x="1953" y="4127"/>
                  </a:lnTo>
                  <a:lnTo>
                    <a:pt x="1953" y="3781"/>
                  </a:lnTo>
                  <a:cubicBezTo>
                    <a:pt x="1953" y="3214"/>
                    <a:pt x="2426" y="2773"/>
                    <a:pt x="2993" y="2773"/>
                  </a:cubicBezTo>
                  <a:close/>
                  <a:moveTo>
                    <a:pt x="1008" y="4096"/>
                  </a:moveTo>
                  <a:cubicBezTo>
                    <a:pt x="1197" y="4096"/>
                    <a:pt x="1355" y="4253"/>
                    <a:pt x="1355" y="4442"/>
                  </a:cubicBezTo>
                  <a:lnTo>
                    <a:pt x="1355" y="5135"/>
                  </a:lnTo>
                  <a:cubicBezTo>
                    <a:pt x="1323" y="5356"/>
                    <a:pt x="1197" y="5482"/>
                    <a:pt x="1008" y="5482"/>
                  </a:cubicBezTo>
                  <a:cubicBezTo>
                    <a:pt x="819" y="5482"/>
                    <a:pt x="662" y="5324"/>
                    <a:pt x="662" y="5135"/>
                  </a:cubicBezTo>
                  <a:lnTo>
                    <a:pt x="662" y="4442"/>
                  </a:lnTo>
                  <a:cubicBezTo>
                    <a:pt x="662" y="4253"/>
                    <a:pt x="819" y="4096"/>
                    <a:pt x="1008" y="4096"/>
                  </a:cubicBezTo>
                  <a:close/>
                  <a:moveTo>
                    <a:pt x="6459" y="4127"/>
                  </a:moveTo>
                  <a:cubicBezTo>
                    <a:pt x="6648" y="4127"/>
                    <a:pt x="6805" y="4285"/>
                    <a:pt x="6805" y="4505"/>
                  </a:cubicBezTo>
                  <a:lnTo>
                    <a:pt x="6805" y="5167"/>
                  </a:lnTo>
                  <a:cubicBezTo>
                    <a:pt x="6805" y="5356"/>
                    <a:pt x="6648" y="5513"/>
                    <a:pt x="6459" y="5513"/>
                  </a:cubicBezTo>
                  <a:cubicBezTo>
                    <a:pt x="6238" y="5513"/>
                    <a:pt x="6081" y="5356"/>
                    <a:pt x="6081" y="5167"/>
                  </a:cubicBezTo>
                  <a:lnTo>
                    <a:pt x="6081" y="4505"/>
                  </a:lnTo>
                  <a:cubicBezTo>
                    <a:pt x="6081" y="4285"/>
                    <a:pt x="6238" y="4127"/>
                    <a:pt x="6459" y="4127"/>
                  </a:cubicBezTo>
                  <a:close/>
                  <a:moveTo>
                    <a:pt x="4442" y="4568"/>
                  </a:moveTo>
                  <a:cubicBezTo>
                    <a:pt x="4726" y="4757"/>
                    <a:pt x="5072" y="4820"/>
                    <a:pt x="5450" y="4820"/>
                  </a:cubicBezTo>
                  <a:lnTo>
                    <a:pt x="5450" y="5167"/>
                  </a:lnTo>
                  <a:cubicBezTo>
                    <a:pt x="5450" y="6112"/>
                    <a:pt x="4663" y="6900"/>
                    <a:pt x="3718" y="6900"/>
                  </a:cubicBezTo>
                  <a:cubicBezTo>
                    <a:pt x="2772" y="6900"/>
                    <a:pt x="2048" y="6112"/>
                    <a:pt x="2048" y="5167"/>
                  </a:cubicBezTo>
                  <a:lnTo>
                    <a:pt x="2048" y="4820"/>
                  </a:lnTo>
                  <a:lnTo>
                    <a:pt x="3214" y="4820"/>
                  </a:lnTo>
                  <a:cubicBezTo>
                    <a:pt x="3305" y="4820"/>
                    <a:pt x="3394" y="4821"/>
                    <a:pt x="3479" y="4821"/>
                  </a:cubicBezTo>
                  <a:cubicBezTo>
                    <a:pt x="3863" y="4821"/>
                    <a:pt x="4184" y="4800"/>
                    <a:pt x="4442" y="4568"/>
                  </a:cubicBezTo>
                  <a:close/>
                  <a:moveTo>
                    <a:pt x="3718" y="0"/>
                  </a:moveTo>
                  <a:cubicBezTo>
                    <a:pt x="2048" y="0"/>
                    <a:pt x="662" y="1386"/>
                    <a:pt x="662" y="3119"/>
                  </a:cubicBezTo>
                  <a:lnTo>
                    <a:pt x="662" y="3497"/>
                  </a:lnTo>
                  <a:cubicBezTo>
                    <a:pt x="252" y="3655"/>
                    <a:pt x="0" y="4033"/>
                    <a:pt x="0" y="4505"/>
                  </a:cubicBezTo>
                  <a:lnTo>
                    <a:pt x="0" y="5167"/>
                  </a:lnTo>
                  <a:cubicBezTo>
                    <a:pt x="0" y="5703"/>
                    <a:pt x="473" y="6175"/>
                    <a:pt x="1008" y="6175"/>
                  </a:cubicBezTo>
                  <a:cubicBezTo>
                    <a:pt x="1197" y="6175"/>
                    <a:pt x="1355" y="6144"/>
                    <a:pt x="1512" y="6081"/>
                  </a:cubicBezTo>
                  <a:cubicBezTo>
                    <a:pt x="1890" y="6963"/>
                    <a:pt x="2741" y="7593"/>
                    <a:pt x="3781" y="7593"/>
                  </a:cubicBezTo>
                  <a:cubicBezTo>
                    <a:pt x="4789" y="7593"/>
                    <a:pt x="5671" y="6963"/>
                    <a:pt x="6018" y="6049"/>
                  </a:cubicBezTo>
                  <a:cubicBezTo>
                    <a:pt x="6175" y="6144"/>
                    <a:pt x="6333" y="6175"/>
                    <a:pt x="6522" y="6175"/>
                  </a:cubicBezTo>
                  <a:cubicBezTo>
                    <a:pt x="7089" y="6175"/>
                    <a:pt x="7561" y="5703"/>
                    <a:pt x="7561" y="5167"/>
                  </a:cubicBezTo>
                  <a:lnTo>
                    <a:pt x="7561" y="4474"/>
                  </a:lnTo>
                  <a:cubicBezTo>
                    <a:pt x="7561" y="4064"/>
                    <a:pt x="7278" y="3655"/>
                    <a:pt x="6868" y="3497"/>
                  </a:cubicBezTo>
                  <a:lnTo>
                    <a:pt x="6868" y="3119"/>
                  </a:lnTo>
                  <a:cubicBezTo>
                    <a:pt x="6805" y="1386"/>
                    <a:pt x="5419" y="0"/>
                    <a:pt x="37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10" name="Google Shape;11865;p79">
            <a:extLst>
              <a:ext uri="{FF2B5EF4-FFF2-40B4-BE49-F238E27FC236}">
                <a16:creationId xmlns:a16="http://schemas.microsoft.com/office/drawing/2014/main" xmlns="" id="{83D20A9E-FD78-467E-814C-FAFB5ED82932}"/>
              </a:ext>
            </a:extLst>
          </p:cNvPr>
          <p:cNvSpPr/>
          <p:nvPr userDrawn="1"/>
        </p:nvSpPr>
        <p:spPr>
          <a:xfrm>
            <a:off x="2211275" y="3383767"/>
            <a:ext cx="311550" cy="353587"/>
          </a:xfrm>
          <a:custGeom>
            <a:avLst/>
            <a:gdLst/>
            <a:ahLst/>
            <a:cxnLst/>
            <a:rect l="l" t="t" r="r" b="b"/>
            <a:pathLst>
              <a:path w="10272" h="11658" extrusionOk="0">
                <a:moveTo>
                  <a:pt x="7877" y="693"/>
                </a:moveTo>
                <a:cubicBezTo>
                  <a:pt x="8066" y="693"/>
                  <a:pt x="8224" y="851"/>
                  <a:pt x="8224" y="1040"/>
                </a:cubicBezTo>
                <a:lnTo>
                  <a:pt x="8224" y="1387"/>
                </a:lnTo>
                <a:lnTo>
                  <a:pt x="2080" y="1387"/>
                </a:lnTo>
                <a:lnTo>
                  <a:pt x="2080" y="1040"/>
                </a:lnTo>
                <a:cubicBezTo>
                  <a:pt x="2049" y="851"/>
                  <a:pt x="2206" y="693"/>
                  <a:pt x="2395" y="693"/>
                </a:cubicBezTo>
                <a:close/>
                <a:moveTo>
                  <a:pt x="9200" y="2710"/>
                </a:moveTo>
                <a:cubicBezTo>
                  <a:pt x="9421" y="2710"/>
                  <a:pt x="9578" y="2899"/>
                  <a:pt x="9578" y="3088"/>
                </a:cubicBezTo>
                <a:cubicBezTo>
                  <a:pt x="9578" y="3277"/>
                  <a:pt x="9421" y="3434"/>
                  <a:pt x="9200" y="3434"/>
                </a:cubicBezTo>
                <a:lnTo>
                  <a:pt x="8854" y="3434"/>
                </a:lnTo>
                <a:lnTo>
                  <a:pt x="8854" y="2773"/>
                </a:lnTo>
                <a:lnTo>
                  <a:pt x="9200" y="2773"/>
                </a:lnTo>
                <a:lnTo>
                  <a:pt x="9200" y="2710"/>
                </a:lnTo>
                <a:close/>
                <a:moveTo>
                  <a:pt x="6176" y="3907"/>
                </a:moveTo>
                <a:cubicBezTo>
                  <a:pt x="6207" y="4033"/>
                  <a:pt x="6333" y="4127"/>
                  <a:pt x="6491" y="4127"/>
                </a:cubicBezTo>
                <a:lnTo>
                  <a:pt x="9200" y="4127"/>
                </a:lnTo>
                <a:cubicBezTo>
                  <a:pt x="9326" y="4127"/>
                  <a:pt x="9421" y="4127"/>
                  <a:pt x="9515" y="4096"/>
                </a:cubicBezTo>
                <a:lnTo>
                  <a:pt x="9515" y="4096"/>
                </a:lnTo>
                <a:cubicBezTo>
                  <a:pt x="9421" y="4474"/>
                  <a:pt x="9011" y="4789"/>
                  <a:pt x="8539" y="4789"/>
                </a:cubicBezTo>
                <a:lnTo>
                  <a:pt x="6491" y="4789"/>
                </a:lnTo>
                <a:cubicBezTo>
                  <a:pt x="6333" y="4789"/>
                  <a:pt x="6239" y="4852"/>
                  <a:pt x="6176" y="5010"/>
                </a:cubicBezTo>
                <a:lnTo>
                  <a:pt x="5640" y="4474"/>
                </a:lnTo>
                <a:lnTo>
                  <a:pt x="6176" y="3907"/>
                </a:lnTo>
                <a:close/>
                <a:moveTo>
                  <a:pt x="1387" y="4789"/>
                </a:moveTo>
                <a:lnTo>
                  <a:pt x="1387" y="5451"/>
                </a:lnTo>
                <a:lnTo>
                  <a:pt x="1009" y="5451"/>
                </a:lnTo>
                <a:cubicBezTo>
                  <a:pt x="820" y="5451"/>
                  <a:pt x="662" y="5293"/>
                  <a:pt x="662" y="5073"/>
                </a:cubicBezTo>
                <a:cubicBezTo>
                  <a:pt x="662" y="4884"/>
                  <a:pt x="820" y="4789"/>
                  <a:pt x="1009" y="4789"/>
                </a:cubicBezTo>
                <a:close/>
                <a:moveTo>
                  <a:pt x="4065" y="5923"/>
                </a:moveTo>
                <a:lnTo>
                  <a:pt x="4601" y="6459"/>
                </a:lnTo>
                <a:lnTo>
                  <a:pt x="4065" y="7026"/>
                </a:lnTo>
                <a:cubicBezTo>
                  <a:pt x="4033" y="6900"/>
                  <a:pt x="3907" y="6774"/>
                  <a:pt x="3750" y="6774"/>
                </a:cubicBezTo>
                <a:lnTo>
                  <a:pt x="1702" y="6774"/>
                </a:lnTo>
                <a:cubicBezTo>
                  <a:pt x="1664" y="6779"/>
                  <a:pt x="1626" y="6782"/>
                  <a:pt x="1589" y="6782"/>
                </a:cubicBezTo>
                <a:cubicBezTo>
                  <a:pt x="1192" y="6782"/>
                  <a:pt x="838" y="6487"/>
                  <a:pt x="694" y="6112"/>
                </a:cubicBezTo>
                <a:lnTo>
                  <a:pt x="694" y="6112"/>
                </a:lnTo>
                <a:cubicBezTo>
                  <a:pt x="788" y="6144"/>
                  <a:pt x="914" y="6144"/>
                  <a:pt x="1009" y="6144"/>
                </a:cubicBezTo>
                <a:lnTo>
                  <a:pt x="3750" y="6144"/>
                </a:lnTo>
                <a:cubicBezTo>
                  <a:pt x="3907" y="6144"/>
                  <a:pt x="4002" y="6081"/>
                  <a:pt x="4065" y="5923"/>
                </a:cubicBezTo>
                <a:close/>
                <a:moveTo>
                  <a:pt x="8192" y="2048"/>
                </a:moveTo>
                <a:lnTo>
                  <a:pt x="8192" y="3434"/>
                </a:lnTo>
                <a:lnTo>
                  <a:pt x="6806" y="3434"/>
                </a:lnTo>
                <a:lnTo>
                  <a:pt x="6806" y="3088"/>
                </a:lnTo>
                <a:cubicBezTo>
                  <a:pt x="6806" y="2930"/>
                  <a:pt x="6743" y="2804"/>
                  <a:pt x="6617" y="2773"/>
                </a:cubicBezTo>
                <a:cubicBezTo>
                  <a:pt x="6571" y="2761"/>
                  <a:pt x="6520" y="2754"/>
                  <a:pt x="6472" y="2754"/>
                </a:cubicBezTo>
                <a:cubicBezTo>
                  <a:pt x="6388" y="2754"/>
                  <a:pt x="6310" y="2776"/>
                  <a:pt x="6270" y="2836"/>
                </a:cubicBezTo>
                <a:lnTo>
                  <a:pt x="4884" y="4222"/>
                </a:lnTo>
                <a:cubicBezTo>
                  <a:pt x="4758" y="4348"/>
                  <a:pt x="4758" y="4569"/>
                  <a:pt x="4884" y="4695"/>
                </a:cubicBezTo>
                <a:lnTo>
                  <a:pt x="6270" y="6081"/>
                </a:lnTo>
                <a:cubicBezTo>
                  <a:pt x="6315" y="6125"/>
                  <a:pt x="6407" y="6170"/>
                  <a:pt x="6501" y="6170"/>
                </a:cubicBezTo>
                <a:cubicBezTo>
                  <a:pt x="6540" y="6170"/>
                  <a:pt x="6580" y="6162"/>
                  <a:pt x="6617" y="6144"/>
                </a:cubicBezTo>
                <a:cubicBezTo>
                  <a:pt x="6743" y="6112"/>
                  <a:pt x="6806" y="5955"/>
                  <a:pt x="6806" y="5829"/>
                </a:cubicBezTo>
                <a:lnTo>
                  <a:pt x="6806" y="5482"/>
                </a:lnTo>
                <a:lnTo>
                  <a:pt x="8192" y="5482"/>
                </a:lnTo>
                <a:lnTo>
                  <a:pt x="8192" y="8948"/>
                </a:lnTo>
                <a:lnTo>
                  <a:pt x="2049" y="8948"/>
                </a:lnTo>
                <a:lnTo>
                  <a:pt x="2049" y="7530"/>
                </a:lnTo>
                <a:lnTo>
                  <a:pt x="3435" y="7530"/>
                </a:lnTo>
                <a:lnTo>
                  <a:pt x="3435" y="7877"/>
                </a:lnTo>
                <a:cubicBezTo>
                  <a:pt x="3435" y="8034"/>
                  <a:pt x="3498" y="8160"/>
                  <a:pt x="3624" y="8192"/>
                </a:cubicBezTo>
                <a:cubicBezTo>
                  <a:pt x="3676" y="8218"/>
                  <a:pt x="3734" y="8233"/>
                  <a:pt x="3788" y="8233"/>
                </a:cubicBezTo>
                <a:cubicBezTo>
                  <a:pt x="3864" y="8233"/>
                  <a:pt x="3934" y="8202"/>
                  <a:pt x="3970" y="8129"/>
                </a:cubicBezTo>
                <a:lnTo>
                  <a:pt x="5357" y="6742"/>
                </a:lnTo>
                <a:cubicBezTo>
                  <a:pt x="5483" y="6616"/>
                  <a:pt x="5483" y="6396"/>
                  <a:pt x="5357" y="6270"/>
                </a:cubicBezTo>
                <a:lnTo>
                  <a:pt x="3970" y="4884"/>
                </a:lnTo>
                <a:cubicBezTo>
                  <a:pt x="3924" y="4837"/>
                  <a:pt x="3828" y="4808"/>
                  <a:pt x="3730" y="4808"/>
                </a:cubicBezTo>
                <a:cubicBezTo>
                  <a:pt x="3694" y="4808"/>
                  <a:pt x="3658" y="4812"/>
                  <a:pt x="3624" y="4821"/>
                </a:cubicBezTo>
                <a:cubicBezTo>
                  <a:pt x="3498" y="4852"/>
                  <a:pt x="3435" y="5010"/>
                  <a:pt x="3435" y="5136"/>
                </a:cubicBezTo>
                <a:lnTo>
                  <a:pt x="3435" y="5482"/>
                </a:lnTo>
                <a:lnTo>
                  <a:pt x="2049" y="5482"/>
                </a:lnTo>
                <a:lnTo>
                  <a:pt x="2049" y="2048"/>
                </a:lnTo>
                <a:close/>
                <a:moveTo>
                  <a:pt x="8192" y="9609"/>
                </a:moveTo>
                <a:lnTo>
                  <a:pt x="8192" y="10649"/>
                </a:lnTo>
                <a:cubicBezTo>
                  <a:pt x="8192" y="10838"/>
                  <a:pt x="8035" y="10996"/>
                  <a:pt x="7877" y="10996"/>
                </a:cubicBezTo>
                <a:lnTo>
                  <a:pt x="2395" y="10996"/>
                </a:lnTo>
                <a:cubicBezTo>
                  <a:pt x="2206" y="10996"/>
                  <a:pt x="2049" y="10838"/>
                  <a:pt x="2049" y="10649"/>
                </a:cubicBezTo>
                <a:lnTo>
                  <a:pt x="2049" y="9609"/>
                </a:lnTo>
                <a:close/>
                <a:moveTo>
                  <a:pt x="2395" y="0"/>
                </a:moveTo>
                <a:cubicBezTo>
                  <a:pt x="1860" y="0"/>
                  <a:pt x="1387" y="473"/>
                  <a:pt x="1387" y="1040"/>
                </a:cubicBezTo>
                <a:lnTo>
                  <a:pt x="1387" y="4096"/>
                </a:lnTo>
                <a:lnTo>
                  <a:pt x="1009" y="4096"/>
                </a:lnTo>
                <a:cubicBezTo>
                  <a:pt x="473" y="4096"/>
                  <a:pt x="1" y="4569"/>
                  <a:pt x="1" y="5136"/>
                </a:cubicBezTo>
                <a:lnTo>
                  <a:pt x="1" y="5797"/>
                </a:lnTo>
                <a:cubicBezTo>
                  <a:pt x="1" y="6616"/>
                  <a:pt x="599" y="7341"/>
                  <a:pt x="1387" y="7498"/>
                </a:cubicBezTo>
                <a:lnTo>
                  <a:pt x="1387" y="10649"/>
                </a:lnTo>
                <a:cubicBezTo>
                  <a:pt x="1387" y="11185"/>
                  <a:pt x="1860" y="11657"/>
                  <a:pt x="2395" y="11657"/>
                </a:cubicBezTo>
                <a:lnTo>
                  <a:pt x="7877" y="11657"/>
                </a:lnTo>
                <a:cubicBezTo>
                  <a:pt x="8413" y="11657"/>
                  <a:pt x="8885" y="11185"/>
                  <a:pt x="8885" y="10649"/>
                </a:cubicBezTo>
                <a:lnTo>
                  <a:pt x="8885" y="5451"/>
                </a:lnTo>
                <a:cubicBezTo>
                  <a:pt x="9673" y="5293"/>
                  <a:pt x="10271" y="4569"/>
                  <a:pt x="10271" y="3749"/>
                </a:cubicBezTo>
                <a:lnTo>
                  <a:pt x="10271" y="3088"/>
                </a:lnTo>
                <a:cubicBezTo>
                  <a:pt x="10271" y="2521"/>
                  <a:pt x="9799" y="2048"/>
                  <a:pt x="9263" y="2048"/>
                </a:cubicBezTo>
                <a:lnTo>
                  <a:pt x="8885" y="2048"/>
                </a:lnTo>
                <a:lnTo>
                  <a:pt x="8885" y="1040"/>
                </a:lnTo>
                <a:cubicBezTo>
                  <a:pt x="8885" y="473"/>
                  <a:pt x="8413" y="0"/>
                  <a:pt x="7877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11" name="Google Shape;11866;p79">
            <a:extLst>
              <a:ext uri="{FF2B5EF4-FFF2-40B4-BE49-F238E27FC236}">
                <a16:creationId xmlns:a16="http://schemas.microsoft.com/office/drawing/2014/main" xmlns="" id="{D41161C1-3AE5-404C-AD93-3111E751C169}"/>
              </a:ext>
            </a:extLst>
          </p:cNvPr>
          <p:cNvGrpSpPr/>
          <p:nvPr userDrawn="1"/>
        </p:nvGrpSpPr>
        <p:grpSpPr>
          <a:xfrm>
            <a:off x="2186451" y="3844343"/>
            <a:ext cx="366963" cy="352768"/>
            <a:chOff x="-31889075" y="2658950"/>
            <a:chExt cx="302475" cy="290775"/>
          </a:xfrm>
        </p:grpSpPr>
        <p:sp>
          <p:nvSpPr>
            <p:cNvPr id="712" name="Google Shape;11867;p79">
              <a:extLst>
                <a:ext uri="{FF2B5EF4-FFF2-40B4-BE49-F238E27FC236}">
                  <a16:creationId xmlns:a16="http://schemas.microsoft.com/office/drawing/2014/main" xmlns="" id="{CF094FEC-D9EC-4275-9C5C-5A304468D84F}"/>
                </a:ext>
              </a:extLst>
            </p:cNvPr>
            <p:cNvSpPr/>
            <p:nvPr/>
          </p:nvSpPr>
          <p:spPr>
            <a:xfrm>
              <a:off x="-31889075" y="2658950"/>
              <a:ext cx="302475" cy="290775"/>
            </a:xfrm>
            <a:custGeom>
              <a:avLst/>
              <a:gdLst/>
              <a:ahLst/>
              <a:cxnLst/>
              <a:rect l="l" t="t" r="r" b="b"/>
              <a:pathLst>
                <a:path w="12099" h="11631" extrusionOk="0">
                  <a:moveTo>
                    <a:pt x="10555" y="712"/>
                  </a:moveTo>
                  <a:lnTo>
                    <a:pt x="11153" y="1310"/>
                  </a:lnTo>
                  <a:lnTo>
                    <a:pt x="10051" y="3138"/>
                  </a:lnTo>
                  <a:lnTo>
                    <a:pt x="8728" y="1814"/>
                  </a:lnTo>
                  <a:lnTo>
                    <a:pt x="10555" y="712"/>
                  </a:lnTo>
                  <a:close/>
                  <a:moveTo>
                    <a:pt x="8665" y="2696"/>
                  </a:moveTo>
                  <a:lnTo>
                    <a:pt x="9137" y="3169"/>
                  </a:lnTo>
                  <a:lnTo>
                    <a:pt x="7278" y="4996"/>
                  </a:lnTo>
                  <a:lnTo>
                    <a:pt x="6806" y="4524"/>
                  </a:lnTo>
                  <a:lnTo>
                    <a:pt x="8665" y="2696"/>
                  </a:lnTo>
                  <a:close/>
                  <a:moveTo>
                    <a:pt x="3022" y="640"/>
                  </a:moveTo>
                  <a:cubicBezTo>
                    <a:pt x="3549" y="640"/>
                    <a:pt x="4066" y="847"/>
                    <a:pt x="4443" y="1247"/>
                  </a:cubicBezTo>
                  <a:cubicBezTo>
                    <a:pt x="5010" y="1783"/>
                    <a:pt x="5199" y="2602"/>
                    <a:pt x="4915" y="3358"/>
                  </a:cubicBezTo>
                  <a:cubicBezTo>
                    <a:pt x="4884" y="3484"/>
                    <a:pt x="4915" y="3642"/>
                    <a:pt x="5010" y="3705"/>
                  </a:cubicBezTo>
                  <a:lnTo>
                    <a:pt x="8160" y="6855"/>
                  </a:lnTo>
                  <a:cubicBezTo>
                    <a:pt x="8208" y="6926"/>
                    <a:pt x="8308" y="6961"/>
                    <a:pt x="8409" y="6961"/>
                  </a:cubicBezTo>
                  <a:cubicBezTo>
                    <a:pt x="8442" y="6961"/>
                    <a:pt x="8476" y="6957"/>
                    <a:pt x="8507" y="6950"/>
                  </a:cubicBezTo>
                  <a:cubicBezTo>
                    <a:pt x="8741" y="6862"/>
                    <a:pt x="8981" y="6819"/>
                    <a:pt x="9217" y="6819"/>
                  </a:cubicBezTo>
                  <a:cubicBezTo>
                    <a:pt x="9743" y="6819"/>
                    <a:pt x="10248" y="7031"/>
                    <a:pt x="10618" y="7422"/>
                  </a:cubicBezTo>
                  <a:cubicBezTo>
                    <a:pt x="11153" y="7926"/>
                    <a:pt x="11342" y="8682"/>
                    <a:pt x="11153" y="9375"/>
                  </a:cubicBezTo>
                  <a:lnTo>
                    <a:pt x="10240" y="8493"/>
                  </a:lnTo>
                  <a:cubicBezTo>
                    <a:pt x="10035" y="8289"/>
                    <a:pt x="9767" y="8186"/>
                    <a:pt x="9503" y="8186"/>
                  </a:cubicBezTo>
                  <a:cubicBezTo>
                    <a:pt x="9240" y="8186"/>
                    <a:pt x="8980" y="8289"/>
                    <a:pt x="8791" y="8493"/>
                  </a:cubicBezTo>
                  <a:cubicBezTo>
                    <a:pt x="8381" y="8871"/>
                    <a:pt x="8381" y="9533"/>
                    <a:pt x="8791" y="9943"/>
                  </a:cubicBezTo>
                  <a:lnTo>
                    <a:pt x="9673" y="10856"/>
                  </a:lnTo>
                  <a:cubicBezTo>
                    <a:pt x="9498" y="10904"/>
                    <a:pt x="9318" y="10928"/>
                    <a:pt x="9140" y="10928"/>
                  </a:cubicBezTo>
                  <a:cubicBezTo>
                    <a:pt x="8614" y="10928"/>
                    <a:pt x="8096" y="10721"/>
                    <a:pt x="7719" y="10321"/>
                  </a:cubicBezTo>
                  <a:cubicBezTo>
                    <a:pt x="7152" y="9785"/>
                    <a:pt x="6963" y="8966"/>
                    <a:pt x="7247" y="8210"/>
                  </a:cubicBezTo>
                  <a:cubicBezTo>
                    <a:pt x="7278" y="8084"/>
                    <a:pt x="7247" y="7926"/>
                    <a:pt x="7152" y="7863"/>
                  </a:cubicBezTo>
                  <a:lnTo>
                    <a:pt x="4002" y="4713"/>
                  </a:lnTo>
                  <a:cubicBezTo>
                    <a:pt x="3960" y="4629"/>
                    <a:pt x="3876" y="4587"/>
                    <a:pt x="3787" y="4587"/>
                  </a:cubicBezTo>
                  <a:cubicBezTo>
                    <a:pt x="3743" y="4587"/>
                    <a:pt x="3697" y="4597"/>
                    <a:pt x="3655" y="4618"/>
                  </a:cubicBezTo>
                  <a:cubicBezTo>
                    <a:pt x="3421" y="4706"/>
                    <a:pt x="3181" y="4749"/>
                    <a:pt x="2945" y="4749"/>
                  </a:cubicBezTo>
                  <a:cubicBezTo>
                    <a:pt x="2419" y="4749"/>
                    <a:pt x="1914" y="4537"/>
                    <a:pt x="1544" y="4146"/>
                  </a:cubicBezTo>
                  <a:cubicBezTo>
                    <a:pt x="1009" y="3642"/>
                    <a:pt x="820" y="2885"/>
                    <a:pt x="1009" y="2192"/>
                  </a:cubicBezTo>
                  <a:lnTo>
                    <a:pt x="1009" y="2192"/>
                  </a:lnTo>
                  <a:lnTo>
                    <a:pt x="1922" y="3075"/>
                  </a:lnTo>
                  <a:cubicBezTo>
                    <a:pt x="2127" y="3279"/>
                    <a:pt x="2395" y="3382"/>
                    <a:pt x="2659" y="3382"/>
                  </a:cubicBezTo>
                  <a:cubicBezTo>
                    <a:pt x="2923" y="3382"/>
                    <a:pt x="3183" y="3279"/>
                    <a:pt x="3372" y="3075"/>
                  </a:cubicBezTo>
                  <a:cubicBezTo>
                    <a:pt x="3781" y="2696"/>
                    <a:pt x="3781" y="2035"/>
                    <a:pt x="3372" y="1625"/>
                  </a:cubicBezTo>
                  <a:lnTo>
                    <a:pt x="2490" y="712"/>
                  </a:lnTo>
                  <a:cubicBezTo>
                    <a:pt x="2665" y="664"/>
                    <a:pt x="2844" y="640"/>
                    <a:pt x="3022" y="640"/>
                  </a:cubicBezTo>
                  <a:close/>
                  <a:moveTo>
                    <a:pt x="4380" y="6036"/>
                  </a:moveTo>
                  <a:lnTo>
                    <a:pt x="5829" y="7485"/>
                  </a:lnTo>
                  <a:lnTo>
                    <a:pt x="2679" y="10636"/>
                  </a:lnTo>
                  <a:cubicBezTo>
                    <a:pt x="2474" y="10840"/>
                    <a:pt x="2206" y="10943"/>
                    <a:pt x="1942" y="10943"/>
                  </a:cubicBezTo>
                  <a:cubicBezTo>
                    <a:pt x="1678" y="10943"/>
                    <a:pt x="1418" y="10840"/>
                    <a:pt x="1229" y="10636"/>
                  </a:cubicBezTo>
                  <a:cubicBezTo>
                    <a:pt x="820" y="10226"/>
                    <a:pt x="820" y="9596"/>
                    <a:pt x="1229" y="9186"/>
                  </a:cubicBezTo>
                  <a:lnTo>
                    <a:pt x="4380" y="6036"/>
                  </a:lnTo>
                  <a:close/>
                  <a:moveTo>
                    <a:pt x="2915" y="1"/>
                  </a:moveTo>
                  <a:cubicBezTo>
                    <a:pt x="2465" y="1"/>
                    <a:pt x="2014" y="112"/>
                    <a:pt x="1607" y="334"/>
                  </a:cubicBezTo>
                  <a:cubicBezTo>
                    <a:pt x="1544" y="365"/>
                    <a:pt x="1450" y="491"/>
                    <a:pt x="1450" y="554"/>
                  </a:cubicBezTo>
                  <a:cubicBezTo>
                    <a:pt x="1450" y="680"/>
                    <a:pt x="1481" y="775"/>
                    <a:pt x="1544" y="838"/>
                  </a:cubicBezTo>
                  <a:lnTo>
                    <a:pt x="2836" y="2129"/>
                  </a:lnTo>
                  <a:cubicBezTo>
                    <a:pt x="2962" y="2255"/>
                    <a:pt x="2962" y="2507"/>
                    <a:pt x="2836" y="2602"/>
                  </a:cubicBezTo>
                  <a:cubicBezTo>
                    <a:pt x="2773" y="2665"/>
                    <a:pt x="2686" y="2696"/>
                    <a:pt x="2600" y="2696"/>
                  </a:cubicBezTo>
                  <a:cubicBezTo>
                    <a:pt x="2513" y="2696"/>
                    <a:pt x="2427" y="2665"/>
                    <a:pt x="2364" y="2602"/>
                  </a:cubicBezTo>
                  <a:lnTo>
                    <a:pt x="1072" y="1310"/>
                  </a:lnTo>
                  <a:cubicBezTo>
                    <a:pt x="1001" y="1239"/>
                    <a:pt x="912" y="1204"/>
                    <a:pt x="846" y="1204"/>
                  </a:cubicBezTo>
                  <a:cubicBezTo>
                    <a:pt x="824" y="1204"/>
                    <a:pt x="804" y="1208"/>
                    <a:pt x="788" y="1216"/>
                  </a:cubicBezTo>
                  <a:cubicBezTo>
                    <a:pt x="662" y="1216"/>
                    <a:pt x="599" y="1310"/>
                    <a:pt x="536" y="1373"/>
                  </a:cubicBezTo>
                  <a:cubicBezTo>
                    <a:pt x="1" y="2413"/>
                    <a:pt x="127" y="3736"/>
                    <a:pt x="1009" y="4618"/>
                  </a:cubicBezTo>
                  <a:cubicBezTo>
                    <a:pt x="1549" y="5135"/>
                    <a:pt x="2230" y="5407"/>
                    <a:pt x="2934" y="5407"/>
                  </a:cubicBezTo>
                  <a:cubicBezTo>
                    <a:pt x="3173" y="5407"/>
                    <a:pt x="3415" y="5375"/>
                    <a:pt x="3655" y="5311"/>
                  </a:cubicBezTo>
                  <a:lnTo>
                    <a:pt x="3907" y="5563"/>
                  </a:lnTo>
                  <a:lnTo>
                    <a:pt x="757" y="8714"/>
                  </a:lnTo>
                  <a:cubicBezTo>
                    <a:pt x="64" y="9344"/>
                    <a:pt x="64" y="10447"/>
                    <a:pt x="757" y="11108"/>
                  </a:cubicBezTo>
                  <a:cubicBezTo>
                    <a:pt x="1088" y="11455"/>
                    <a:pt x="1521" y="11628"/>
                    <a:pt x="1954" y="11628"/>
                  </a:cubicBezTo>
                  <a:cubicBezTo>
                    <a:pt x="2387" y="11628"/>
                    <a:pt x="2820" y="11455"/>
                    <a:pt x="3151" y="11108"/>
                  </a:cubicBezTo>
                  <a:lnTo>
                    <a:pt x="6302" y="7958"/>
                  </a:lnTo>
                  <a:lnTo>
                    <a:pt x="6522" y="8210"/>
                  </a:lnTo>
                  <a:cubicBezTo>
                    <a:pt x="6302" y="9155"/>
                    <a:pt x="6522" y="10132"/>
                    <a:pt x="7247" y="10825"/>
                  </a:cubicBezTo>
                  <a:cubicBezTo>
                    <a:pt x="7765" y="11362"/>
                    <a:pt x="8469" y="11630"/>
                    <a:pt x="9169" y="11630"/>
                  </a:cubicBezTo>
                  <a:cubicBezTo>
                    <a:pt x="9618" y="11630"/>
                    <a:pt x="10066" y="11519"/>
                    <a:pt x="10460" y="11297"/>
                  </a:cubicBezTo>
                  <a:cubicBezTo>
                    <a:pt x="10555" y="11266"/>
                    <a:pt x="10618" y="11140"/>
                    <a:pt x="10618" y="11077"/>
                  </a:cubicBezTo>
                  <a:cubicBezTo>
                    <a:pt x="10618" y="11014"/>
                    <a:pt x="10586" y="10888"/>
                    <a:pt x="10555" y="10793"/>
                  </a:cubicBezTo>
                  <a:lnTo>
                    <a:pt x="9263" y="9501"/>
                  </a:lnTo>
                  <a:cubicBezTo>
                    <a:pt x="9137" y="9375"/>
                    <a:pt x="9137" y="9155"/>
                    <a:pt x="9263" y="9029"/>
                  </a:cubicBezTo>
                  <a:cubicBezTo>
                    <a:pt x="9310" y="8966"/>
                    <a:pt x="9397" y="8934"/>
                    <a:pt x="9488" y="8934"/>
                  </a:cubicBezTo>
                  <a:cubicBezTo>
                    <a:pt x="9578" y="8934"/>
                    <a:pt x="9673" y="8966"/>
                    <a:pt x="9736" y="9029"/>
                  </a:cubicBezTo>
                  <a:lnTo>
                    <a:pt x="11027" y="10321"/>
                  </a:lnTo>
                  <a:cubicBezTo>
                    <a:pt x="11075" y="10392"/>
                    <a:pt x="11157" y="10427"/>
                    <a:pt x="11236" y="10427"/>
                  </a:cubicBezTo>
                  <a:cubicBezTo>
                    <a:pt x="11262" y="10427"/>
                    <a:pt x="11287" y="10423"/>
                    <a:pt x="11311" y="10415"/>
                  </a:cubicBezTo>
                  <a:cubicBezTo>
                    <a:pt x="11405" y="10415"/>
                    <a:pt x="11500" y="10321"/>
                    <a:pt x="11532" y="10258"/>
                  </a:cubicBezTo>
                  <a:cubicBezTo>
                    <a:pt x="12099" y="9218"/>
                    <a:pt x="11973" y="7895"/>
                    <a:pt x="11059" y="7013"/>
                  </a:cubicBezTo>
                  <a:cubicBezTo>
                    <a:pt x="10542" y="6496"/>
                    <a:pt x="9850" y="6224"/>
                    <a:pt x="9139" y="6224"/>
                  </a:cubicBezTo>
                  <a:cubicBezTo>
                    <a:pt x="8897" y="6224"/>
                    <a:pt x="8653" y="6255"/>
                    <a:pt x="8413" y="6320"/>
                  </a:cubicBezTo>
                  <a:lnTo>
                    <a:pt x="7719" y="5595"/>
                  </a:lnTo>
                  <a:lnTo>
                    <a:pt x="9578" y="3736"/>
                  </a:lnTo>
                  <a:lnTo>
                    <a:pt x="9799" y="3988"/>
                  </a:lnTo>
                  <a:cubicBezTo>
                    <a:pt x="9867" y="4056"/>
                    <a:pt x="9958" y="4089"/>
                    <a:pt x="10051" y="4089"/>
                  </a:cubicBezTo>
                  <a:cubicBezTo>
                    <a:pt x="10172" y="4089"/>
                    <a:pt x="10294" y="4032"/>
                    <a:pt x="10366" y="3925"/>
                  </a:cubicBezTo>
                  <a:lnTo>
                    <a:pt x="11815" y="1499"/>
                  </a:lnTo>
                  <a:cubicBezTo>
                    <a:pt x="11878" y="1373"/>
                    <a:pt x="11878" y="1184"/>
                    <a:pt x="11784" y="1090"/>
                  </a:cubicBezTo>
                  <a:lnTo>
                    <a:pt x="10775" y="82"/>
                  </a:lnTo>
                  <a:cubicBezTo>
                    <a:pt x="10723" y="30"/>
                    <a:pt x="10652" y="6"/>
                    <a:pt x="10573" y="6"/>
                  </a:cubicBezTo>
                  <a:cubicBezTo>
                    <a:pt x="10507" y="6"/>
                    <a:pt x="10437" y="22"/>
                    <a:pt x="10366" y="50"/>
                  </a:cubicBezTo>
                  <a:lnTo>
                    <a:pt x="7940" y="1499"/>
                  </a:lnTo>
                  <a:cubicBezTo>
                    <a:pt x="7751" y="1625"/>
                    <a:pt x="7719" y="1909"/>
                    <a:pt x="7877" y="2066"/>
                  </a:cubicBezTo>
                  <a:lnTo>
                    <a:pt x="8097" y="2287"/>
                  </a:lnTo>
                  <a:lnTo>
                    <a:pt x="6270" y="4146"/>
                  </a:lnTo>
                  <a:lnTo>
                    <a:pt x="5546" y="3421"/>
                  </a:lnTo>
                  <a:cubicBezTo>
                    <a:pt x="5798" y="2476"/>
                    <a:pt x="5546" y="1499"/>
                    <a:pt x="4852" y="806"/>
                  </a:cubicBezTo>
                  <a:cubicBezTo>
                    <a:pt x="4315" y="269"/>
                    <a:pt x="3615" y="1"/>
                    <a:pt x="29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3" name="Google Shape;11868;p79">
              <a:extLst>
                <a:ext uri="{FF2B5EF4-FFF2-40B4-BE49-F238E27FC236}">
                  <a16:creationId xmlns:a16="http://schemas.microsoft.com/office/drawing/2014/main" xmlns="" id="{910BBD20-4688-4435-8DF6-17E2E3E07589}"/>
                </a:ext>
              </a:extLst>
            </p:cNvPr>
            <p:cNvSpPr/>
            <p:nvPr/>
          </p:nvSpPr>
          <p:spPr>
            <a:xfrm>
              <a:off x="-31838650" y="2838200"/>
              <a:ext cx="70100" cy="68550"/>
            </a:xfrm>
            <a:custGeom>
              <a:avLst/>
              <a:gdLst/>
              <a:ahLst/>
              <a:cxnLst/>
              <a:rect l="l" t="t" r="r" b="b"/>
              <a:pathLst>
                <a:path w="2804" h="2742" extrusionOk="0">
                  <a:moveTo>
                    <a:pt x="2430" y="0"/>
                  </a:moveTo>
                  <a:cubicBezTo>
                    <a:pt x="2339" y="0"/>
                    <a:pt x="2253" y="32"/>
                    <a:pt x="2205" y="95"/>
                  </a:cubicBezTo>
                  <a:lnTo>
                    <a:pt x="95" y="2174"/>
                  </a:lnTo>
                  <a:cubicBezTo>
                    <a:pt x="0" y="2300"/>
                    <a:pt x="0" y="2521"/>
                    <a:pt x="95" y="2647"/>
                  </a:cubicBezTo>
                  <a:cubicBezTo>
                    <a:pt x="158" y="2710"/>
                    <a:pt x="236" y="2741"/>
                    <a:pt x="319" y="2741"/>
                  </a:cubicBezTo>
                  <a:cubicBezTo>
                    <a:pt x="402" y="2741"/>
                    <a:pt x="488" y="2710"/>
                    <a:pt x="567" y="2647"/>
                  </a:cubicBezTo>
                  <a:lnTo>
                    <a:pt x="2678" y="567"/>
                  </a:lnTo>
                  <a:cubicBezTo>
                    <a:pt x="2804" y="441"/>
                    <a:pt x="2804" y="221"/>
                    <a:pt x="2678" y="95"/>
                  </a:cubicBezTo>
                  <a:cubicBezTo>
                    <a:pt x="2615" y="32"/>
                    <a:pt x="2520" y="0"/>
                    <a:pt x="24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14" name="Google Shape;11869;p79">
            <a:extLst>
              <a:ext uri="{FF2B5EF4-FFF2-40B4-BE49-F238E27FC236}">
                <a16:creationId xmlns:a16="http://schemas.microsoft.com/office/drawing/2014/main" xmlns="" id="{529EEA9A-C0B0-4ED6-8543-0349F43F6595}"/>
              </a:ext>
            </a:extLst>
          </p:cNvPr>
          <p:cNvSpPr/>
          <p:nvPr userDrawn="1"/>
        </p:nvSpPr>
        <p:spPr>
          <a:xfrm>
            <a:off x="3974577" y="3383282"/>
            <a:ext cx="356438" cy="354558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15" name="Google Shape;11870;p79">
            <a:extLst>
              <a:ext uri="{FF2B5EF4-FFF2-40B4-BE49-F238E27FC236}">
                <a16:creationId xmlns:a16="http://schemas.microsoft.com/office/drawing/2014/main" xmlns="" id="{E4E71611-E195-4ECE-BA5B-DA2A85CEC0C8}"/>
              </a:ext>
            </a:extLst>
          </p:cNvPr>
          <p:cNvGrpSpPr/>
          <p:nvPr userDrawn="1"/>
        </p:nvGrpSpPr>
        <p:grpSpPr>
          <a:xfrm>
            <a:off x="1747421" y="1534571"/>
            <a:ext cx="354527" cy="355498"/>
            <a:chOff x="-35136450" y="1912725"/>
            <a:chExt cx="292225" cy="293025"/>
          </a:xfrm>
        </p:grpSpPr>
        <p:sp>
          <p:nvSpPr>
            <p:cNvPr id="716" name="Google Shape;11871;p79">
              <a:extLst>
                <a:ext uri="{FF2B5EF4-FFF2-40B4-BE49-F238E27FC236}">
                  <a16:creationId xmlns:a16="http://schemas.microsoft.com/office/drawing/2014/main" xmlns="" id="{F46FECF7-258A-488E-84E4-7ABFC91BB137}"/>
                </a:ext>
              </a:extLst>
            </p:cNvPr>
            <p:cNvSpPr/>
            <p:nvPr/>
          </p:nvSpPr>
          <p:spPr>
            <a:xfrm>
              <a:off x="-35136450" y="2050575"/>
              <a:ext cx="155975" cy="155175"/>
            </a:xfrm>
            <a:custGeom>
              <a:avLst/>
              <a:gdLst/>
              <a:ahLst/>
              <a:cxnLst/>
              <a:rect l="l" t="t" r="r" b="b"/>
              <a:pathLst>
                <a:path w="6239" h="6207" extrusionOk="0">
                  <a:moveTo>
                    <a:pt x="3120" y="693"/>
                  </a:moveTo>
                  <a:cubicBezTo>
                    <a:pt x="3718" y="693"/>
                    <a:pt x="4191" y="1166"/>
                    <a:pt x="4191" y="1702"/>
                  </a:cubicBezTo>
                  <a:cubicBezTo>
                    <a:pt x="4191" y="2269"/>
                    <a:pt x="3718" y="2741"/>
                    <a:pt x="3120" y="2741"/>
                  </a:cubicBezTo>
                  <a:cubicBezTo>
                    <a:pt x="2521" y="2741"/>
                    <a:pt x="2049" y="2269"/>
                    <a:pt x="2049" y="1702"/>
                  </a:cubicBezTo>
                  <a:cubicBezTo>
                    <a:pt x="2049" y="1166"/>
                    <a:pt x="2521" y="693"/>
                    <a:pt x="3120" y="693"/>
                  </a:cubicBezTo>
                  <a:close/>
                  <a:moveTo>
                    <a:pt x="3120" y="3434"/>
                  </a:moveTo>
                  <a:cubicBezTo>
                    <a:pt x="4348" y="3434"/>
                    <a:pt x="5357" y="4348"/>
                    <a:pt x="5514" y="5514"/>
                  </a:cubicBezTo>
                  <a:lnTo>
                    <a:pt x="757" y="5514"/>
                  </a:lnTo>
                  <a:cubicBezTo>
                    <a:pt x="883" y="4348"/>
                    <a:pt x="1891" y="3434"/>
                    <a:pt x="3120" y="3434"/>
                  </a:cubicBezTo>
                  <a:close/>
                  <a:moveTo>
                    <a:pt x="3120" y="0"/>
                  </a:moveTo>
                  <a:cubicBezTo>
                    <a:pt x="2175" y="0"/>
                    <a:pt x="1387" y="756"/>
                    <a:pt x="1387" y="1702"/>
                  </a:cubicBezTo>
                  <a:cubicBezTo>
                    <a:pt x="1387" y="2174"/>
                    <a:pt x="1576" y="2615"/>
                    <a:pt x="1891" y="2930"/>
                  </a:cubicBezTo>
                  <a:lnTo>
                    <a:pt x="1954" y="2962"/>
                  </a:lnTo>
                  <a:cubicBezTo>
                    <a:pt x="851" y="3403"/>
                    <a:pt x="1" y="4506"/>
                    <a:pt x="1" y="5829"/>
                  </a:cubicBezTo>
                  <a:cubicBezTo>
                    <a:pt x="1" y="6049"/>
                    <a:pt x="158" y="6207"/>
                    <a:pt x="379" y="6207"/>
                  </a:cubicBezTo>
                  <a:lnTo>
                    <a:pt x="5892" y="6207"/>
                  </a:lnTo>
                  <a:cubicBezTo>
                    <a:pt x="6081" y="6207"/>
                    <a:pt x="6239" y="6049"/>
                    <a:pt x="6239" y="5829"/>
                  </a:cubicBezTo>
                  <a:cubicBezTo>
                    <a:pt x="6239" y="4537"/>
                    <a:pt x="5420" y="3434"/>
                    <a:pt x="4317" y="2962"/>
                  </a:cubicBezTo>
                  <a:lnTo>
                    <a:pt x="4348" y="2930"/>
                  </a:lnTo>
                  <a:cubicBezTo>
                    <a:pt x="4663" y="2615"/>
                    <a:pt x="4852" y="2174"/>
                    <a:pt x="4852" y="1702"/>
                  </a:cubicBezTo>
                  <a:cubicBezTo>
                    <a:pt x="4852" y="756"/>
                    <a:pt x="4065" y="0"/>
                    <a:pt x="31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7" name="Google Shape;11872;p79">
              <a:extLst>
                <a:ext uri="{FF2B5EF4-FFF2-40B4-BE49-F238E27FC236}">
                  <a16:creationId xmlns:a16="http://schemas.microsoft.com/office/drawing/2014/main" xmlns="" id="{73AC7365-0310-4809-BD6E-62CE0FFFC272}"/>
                </a:ext>
              </a:extLst>
            </p:cNvPr>
            <p:cNvSpPr/>
            <p:nvPr/>
          </p:nvSpPr>
          <p:spPr>
            <a:xfrm>
              <a:off x="-34964750" y="1947400"/>
              <a:ext cx="68550" cy="103200"/>
            </a:xfrm>
            <a:custGeom>
              <a:avLst/>
              <a:gdLst/>
              <a:ahLst/>
              <a:cxnLst/>
              <a:rect l="l" t="t" r="r" b="b"/>
              <a:pathLst>
                <a:path w="2742" h="4128" extrusionOk="0">
                  <a:moveTo>
                    <a:pt x="1387" y="725"/>
                  </a:moveTo>
                  <a:cubicBezTo>
                    <a:pt x="1765" y="725"/>
                    <a:pt x="2049" y="1008"/>
                    <a:pt x="2049" y="1386"/>
                  </a:cubicBezTo>
                  <a:lnTo>
                    <a:pt x="2049" y="2773"/>
                  </a:lnTo>
                  <a:cubicBezTo>
                    <a:pt x="2049" y="2836"/>
                    <a:pt x="2049" y="2867"/>
                    <a:pt x="2017" y="2930"/>
                  </a:cubicBezTo>
                  <a:lnTo>
                    <a:pt x="1923" y="2836"/>
                  </a:lnTo>
                  <a:cubicBezTo>
                    <a:pt x="1860" y="2773"/>
                    <a:pt x="1773" y="2741"/>
                    <a:pt x="1686" y="2741"/>
                  </a:cubicBezTo>
                  <a:cubicBezTo>
                    <a:pt x="1600" y="2741"/>
                    <a:pt x="1513" y="2773"/>
                    <a:pt x="1450" y="2836"/>
                  </a:cubicBezTo>
                  <a:cubicBezTo>
                    <a:pt x="1324" y="2962"/>
                    <a:pt x="1324" y="3182"/>
                    <a:pt x="1450" y="3308"/>
                  </a:cubicBezTo>
                  <a:lnTo>
                    <a:pt x="1545" y="3403"/>
                  </a:lnTo>
                  <a:cubicBezTo>
                    <a:pt x="1482" y="3434"/>
                    <a:pt x="1450" y="3434"/>
                    <a:pt x="1387" y="3434"/>
                  </a:cubicBezTo>
                  <a:cubicBezTo>
                    <a:pt x="977" y="3434"/>
                    <a:pt x="694" y="3119"/>
                    <a:pt x="694" y="2773"/>
                  </a:cubicBezTo>
                  <a:lnTo>
                    <a:pt x="694" y="1386"/>
                  </a:lnTo>
                  <a:cubicBezTo>
                    <a:pt x="694" y="977"/>
                    <a:pt x="1040" y="725"/>
                    <a:pt x="1387" y="725"/>
                  </a:cubicBezTo>
                  <a:close/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lnTo>
                    <a:pt x="1" y="2773"/>
                  </a:lnTo>
                  <a:cubicBezTo>
                    <a:pt x="1" y="3497"/>
                    <a:pt x="631" y="4127"/>
                    <a:pt x="1387" y="4127"/>
                  </a:cubicBezTo>
                  <a:cubicBezTo>
                    <a:pt x="1608" y="4127"/>
                    <a:pt x="1860" y="4064"/>
                    <a:pt x="2080" y="3938"/>
                  </a:cubicBezTo>
                  <a:lnTo>
                    <a:pt x="2175" y="4033"/>
                  </a:lnTo>
                  <a:cubicBezTo>
                    <a:pt x="2222" y="4080"/>
                    <a:pt x="2309" y="4104"/>
                    <a:pt x="2399" y="4104"/>
                  </a:cubicBezTo>
                  <a:cubicBezTo>
                    <a:pt x="2490" y="4104"/>
                    <a:pt x="2584" y="4080"/>
                    <a:pt x="2647" y="4033"/>
                  </a:cubicBezTo>
                  <a:cubicBezTo>
                    <a:pt x="2742" y="3907"/>
                    <a:pt x="2742" y="3655"/>
                    <a:pt x="2647" y="3560"/>
                  </a:cubicBezTo>
                  <a:lnTo>
                    <a:pt x="2553" y="3466"/>
                  </a:lnTo>
                  <a:cubicBezTo>
                    <a:pt x="2679" y="3277"/>
                    <a:pt x="2742" y="3025"/>
                    <a:pt x="2742" y="2773"/>
                  </a:cubicBezTo>
                  <a:lnTo>
                    <a:pt x="2742" y="1386"/>
                  </a:lnTo>
                  <a:cubicBezTo>
                    <a:pt x="2742" y="630"/>
                    <a:pt x="2112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8" name="Google Shape;11873;p79">
              <a:extLst>
                <a:ext uri="{FF2B5EF4-FFF2-40B4-BE49-F238E27FC236}">
                  <a16:creationId xmlns:a16="http://schemas.microsoft.com/office/drawing/2014/main" xmlns="" id="{EA41A2DD-5C40-4CD5-8509-F7F3129F1FD3}"/>
                </a:ext>
              </a:extLst>
            </p:cNvPr>
            <p:cNvSpPr/>
            <p:nvPr/>
          </p:nvSpPr>
          <p:spPr>
            <a:xfrm>
              <a:off x="-35016725" y="1912725"/>
              <a:ext cx="172500" cy="172025"/>
            </a:xfrm>
            <a:custGeom>
              <a:avLst/>
              <a:gdLst/>
              <a:ahLst/>
              <a:cxnLst/>
              <a:rect l="l" t="t" r="r" b="b"/>
              <a:pathLst>
                <a:path w="6900" h="6881" extrusionOk="0">
                  <a:moveTo>
                    <a:pt x="3466" y="726"/>
                  </a:moveTo>
                  <a:cubicBezTo>
                    <a:pt x="4947" y="726"/>
                    <a:pt x="6175" y="1954"/>
                    <a:pt x="6175" y="3467"/>
                  </a:cubicBezTo>
                  <a:cubicBezTo>
                    <a:pt x="6207" y="4979"/>
                    <a:pt x="4978" y="6207"/>
                    <a:pt x="3466" y="6207"/>
                  </a:cubicBezTo>
                  <a:cubicBezTo>
                    <a:pt x="2930" y="6207"/>
                    <a:pt x="2426" y="6050"/>
                    <a:pt x="1985" y="5766"/>
                  </a:cubicBezTo>
                  <a:cubicBezTo>
                    <a:pt x="1942" y="5745"/>
                    <a:pt x="1868" y="5708"/>
                    <a:pt x="1806" y="5708"/>
                  </a:cubicBezTo>
                  <a:cubicBezTo>
                    <a:pt x="1778" y="5708"/>
                    <a:pt x="1753" y="5715"/>
                    <a:pt x="1733" y="5735"/>
                  </a:cubicBezTo>
                  <a:lnTo>
                    <a:pt x="946" y="5987"/>
                  </a:lnTo>
                  <a:lnTo>
                    <a:pt x="1198" y="5199"/>
                  </a:lnTo>
                  <a:cubicBezTo>
                    <a:pt x="1261" y="5136"/>
                    <a:pt x="1198" y="5010"/>
                    <a:pt x="1166" y="4947"/>
                  </a:cubicBezTo>
                  <a:cubicBezTo>
                    <a:pt x="914" y="4506"/>
                    <a:pt x="757" y="4002"/>
                    <a:pt x="757" y="3467"/>
                  </a:cubicBezTo>
                  <a:cubicBezTo>
                    <a:pt x="757" y="1954"/>
                    <a:pt x="1954" y="726"/>
                    <a:pt x="3466" y="72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45"/>
                    <a:pt x="32" y="3435"/>
                  </a:cubicBezTo>
                  <a:cubicBezTo>
                    <a:pt x="32" y="4034"/>
                    <a:pt x="190" y="4569"/>
                    <a:pt x="473" y="5136"/>
                  </a:cubicBezTo>
                  <a:lnTo>
                    <a:pt x="32" y="6428"/>
                  </a:lnTo>
                  <a:cubicBezTo>
                    <a:pt x="0" y="6554"/>
                    <a:pt x="32" y="6712"/>
                    <a:pt x="95" y="6775"/>
                  </a:cubicBezTo>
                  <a:cubicBezTo>
                    <a:pt x="166" y="6845"/>
                    <a:pt x="272" y="6881"/>
                    <a:pt x="374" y="6881"/>
                  </a:cubicBezTo>
                  <a:cubicBezTo>
                    <a:pt x="408" y="6881"/>
                    <a:pt x="442" y="6877"/>
                    <a:pt x="473" y="6869"/>
                  </a:cubicBezTo>
                  <a:lnTo>
                    <a:pt x="1765" y="6428"/>
                  </a:lnTo>
                  <a:cubicBezTo>
                    <a:pt x="2269" y="6712"/>
                    <a:pt x="2867" y="6869"/>
                    <a:pt x="3466" y="6869"/>
                  </a:cubicBezTo>
                  <a:cubicBezTo>
                    <a:pt x="5356" y="6869"/>
                    <a:pt x="6900" y="5325"/>
                    <a:pt x="6900" y="3435"/>
                  </a:cubicBezTo>
                  <a:cubicBezTo>
                    <a:pt x="6869" y="1576"/>
                    <a:pt x="5356" y="1"/>
                    <a:pt x="34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19" name="Google Shape;11874;p79">
            <a:extLst>
              <a:ext uri="{FF2B5EF4-FFF2-40B4-BE49-F238E27FC236}">
                <a16:creationId xmlns:a16="http://schemas.microsoft.com/office/drawing/2014/main" xmlns="" id="{DB3C927D-DE9E-49AD-ADB5-1FF7D9D525FA}"/>
              </a:ext>
            </a:extLst>
          </p:cNvPr>
          <p:cNvGrpSpPr/>
          <p:nvPr userDrawn="1"/>
        </p:nvGrpSpPr>
        <p:grpSpPr>
          <a:xfrm>
            <a:off x="1747891" y="1993790"/>
            <a:ext cx="353587" cy="354103"/>
            <a:chOff x="-35134875" y="2272675"/>
            <a:chExt cx="291450" cy="291875"/>
          </a:xfrm>
        </p:grpSpPr>
        <p:sp>
          <p:nvSpPr>
            <p:cNvPr id="720" name="Google Shape;11875;p79">
              <a:extLst>
                <a:ext uri="{FF2B5EF4-FFF2-40B4-BE49-F238E27FC236}">
                  <a16:creationId xmlns:a16="http://schemas.microsoft.com/office/drawing/2014/main" xmlns="" id="{B4C131AF-25F8-448B-A5D7-75884F361AF9}"/>
                </a:ext>
              </a:extLst>
            </p:cNvPr>
            <p:cNvSpPr/>
            <p:nvPr/>
          </p:nvSpPr>
          <p:spPr>
            <a:xfrm>
              <a:off x="-35134875" y="2272675"/>
              <a:ext cx="291450" cy="291875"/>
            </a:xfrm>
            <a:custGeom>
              <a:avLst/>
              <a:gdLst/>
              <a:ahLst/>
              <a:cxnLst/>
              <a:rect l="l" t="t" r="r" b="b"/>
              <a:pathLst>
                <a:path w="11658" h="11675" extrusionOk="0">
                  <a:moveTo>
                    <a:pt x="9925" y="662"/>
                  </a:moveTo>
                  <a:cubicBezTo>
                    <a:pt x="10460" y="662"/>
                    <a:pt x="10933" y="1135"/>
                    <a:pt x="10933" y="1733"/>
                  </a:cubicBezTo>
                  <a:lnTo>
                    <a:pt x="10933" y="5136"/>
                  </a:lnTo>
                  <a:cubicBezTo>
                    <a:pt x="10933" y="5703"/>
                    <a:pt x="10460" y="6176"/>
                    <a:pt x="9925" y="6176"/>
                  </a:cubicBezTo>
                  <a:cubicBezTo>
                    <a:pt x="9704" y="6176"/>
                    <a:pt x="9547" y="6333"/>
                    <a:pt x="9547" y="6522"/>
                  </a:cubicBezTo>
                  <a:lnTo>
                    <a:pt x="9547" y="7751"/>
                  </a:lnTo>
                  <a:lnTo>
                    <a:pt x="8192" y="6365"/>
                  </a:lnTo>
                  <a:lnTo>
                    <a:pt x="8192" y="4474"/>
                  </a:lnTo>
                  <a:cubicBezTo>
                    <a:pt x="8192" y="3529"/>
                    <a:pt x="7404" y="2742"/>
                    <a:pt x="6459" y="2742"/>
                  </a:cubicBezTo>
                  <a:lnTo>
                    <a:pt x="3372" y="2742"/>
                  </a:lnTo>
                  <a:lnTo>
                    <a:pt x="3372" y="1733"/>
                  </a:lnTo>
                  <a:cubicBezTo>
                    <a:pt x="3372" y="1166"/>
                    <a:pt x="3844" y="662"/>
                    <a:pt x="4411" y="662"/>
                  </a:cubicBezTo>
                  <a:close/>
                  <a:moveTo>
                    <a:pt x="6459" y="3403"/>
                  </a:moveTo>
                  <a:cubicBezTo>
                    <a:pt x="6995" y="3403"/>
                    <a:pt x="7499" y="3876"/>
                    <a:pt x="7499" y="4474"/>
                  </a:cubicBezTo>
                  <a:lnTo>
                    <a:pt x="7499" y="7908"/>
                  </a:lnTo>
                  <a:lnTo>
                    <a:pt x="7467" y="7908"/>
                  </a:lnTo>
                  <a:cubicBezTo>
                    <a:pt x="7467" y="8444"/>
                    <a:pt x="6995" y="8917"/>
                    <a:pt x="6396" y="8917"/>
                  </a:cubicBezTo>
                  <a:lnTo>
                    <a:pt x="3687" y="8917"/>
                  </a:lnTo>
                  <a:cubicBezTo>
                    <a:pt x="3624" y="8917"/>
                    <a:pt x="3498" y="8948"/>
                    <a:pt x="3466" y="9043"/>
                  </a:cubicBezTo>
                  <a:lnTo>
                    <a:pt x="1986" y="10492"/>
                  </a:lnTo>
                  <a:lnTo>
                    <a:pt x="1986" y="9295"/>
                  </a:lnTo>
                  <a:cubicBezTo>
                    <a:pt x="1986" y="9074"/>
                    <a:pt x="1828" y="8917"/>
                    <a:pt x="1639" y="8917"/>
                  </a:cubicBezTo>
                  <a:cubicBezTo>
                    <a:pt x="1103" y="8917"/>
                    <a:pt x="631" y="8444"/>
                    <a:pt x="631" y="7908"/>
                  </a:cubicBezTo>
                  <a:lnTo>
                    <a:pt x="631" y="4474"/>
                  </a:lnTo>
                  <a:cubicBezTo>
                    <a:pt x="631" y="3939"/>
                    <a:pt x="1103" y="3403"/>
                    <a:pt x="1639" y="3403"/>
                  </a:cubicBezTo>
                  <a:close/>
                  <a:moveTo>
                    <a:pt x="4411" y="1"/>
                  </a:moveTo>
                  <a:cubicBezTo>
                    <a:pt x="3466" y="1"/>
                    <a:pt x="2710" y="788"/>
                    <a:pt x="2710" y="1733"/>
                  </a:cubicBezTo>
                  <a:lnTo>
                    <a:pt x="2710" y="2742"/>
                  </a:lnTo>
                  <a:lnTo>
                    <a:pt x="1671" y="2742"/>
                  </a:lnTo>
                  <a:cubicBezTo>
                    <a:pt x="725" y="2742"/>
                    <a:pt x="1" y="3529"/>
                    <a:pt x="1" y="4474"/>
                  </a:cubicBezTo>
                  <a:lnTo>
                    <a:pt x="1" y="7908"/>
                  </a:lnTo>
                  <a:cubicBezTo>
                    <a:pt x="1" y="8728"/>
                    <a:pt x="568" y="9452"/>
                    <a:pt x="1355" y="9610"/>
                  </a:cubicBezTo>
                  <a:lnTo>
                    <a:pt x="1355" y="11342"/>
                  </a:lnTo>
                  <a:cubicBezTo>
                    <a:pt x="1355" y="11500"/>
                    <a:pt x="1450" y="11594"/>
                    <a:pt x="1576" y="11657"/>
                  </a:cubicBezTo>
                  <a:cubicBezTo>
                    <a:pt x="1607" y="11668"/>
                    <a:pt x="1646" y="11675"/>
                    <a:pt x="1687" y="11675"/>
                  </a:cubicBezTo>
                  <a:cubicBezTo>
                    <a:pt x="1769" y="11675"/>
                    <a:pt x="1860" y="11647"/>
                    <a:pt x="1923" y="11563"/>
                  </a:cubicBezTo>
                  <a:lnTo>
                    <a:pt x="3876" y="9610"/>
                  </a:lnTo>
                  <a:lnTo>
                    <a:pt x="6491" y="9610"/>
                  </a:lnTo>
                  <a:cubicBezTo>
                    <a:pt x="7436" y="9610"/>
                    <a:pt x="8224" y="8854"/>
                    <a:pt x="8224" y="7908"/>
                  </a:cubicBezTo>
                  <a:lnTo>
                    <a:pt x="8224" y="7341"/>
                  </a:lnTo>
                  <a:lnTo>
                    <a:pt x="9704" y="8822"/>
                  </a:lnTo>
                  <a:cubicBezTo>
                    <a:pt x="9773" y="8868"/>
                    <a:pt x="9876" y="8897"/>
                    <a:pt x="9976" y="8897"/>
                  </a:cubicBezTo>
                  <a:cubicBezTo>
                    <a:pt x="10013" y="8897"/>
                    <a:pt x="10049" y="8893"/>
                    <a:pt x="10082" y="8885"/>
                  </a:cubicBezTo>
                  <a:cubicBezTo>
                    <a:pt x="10208" y="8854"/>
                    <a:pt x="10271" y="8696"/>
                    <a:pt x="10271" y="8570"/>
                  </a:cubicBezTo>
                  <a:lnTo>
                    <a:pt x="10271" y="6837"/>
                  </a:lnTo>
                  <a:cubicBezTo>
                    <a:pt x="11059" y="6680"/>
                    <a:pt x="11658" y="5987"/>
                    <a:pt x="11658" y="5136"/>
                  </a:cubicBezTo>
                  <a:lnTo>
                    <a:pt x="11658" y="1733"/>
                  </a:lnTo>
                  <a:cubicBezTo>
                    <a:pt x="11595" y="788"/>
                    <a:pt x="10870" y="1"/>
                    <a:pt x="99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1" name="Google Shape;11876;p79">
              <a:extLst>
                <a:ext uri="{FF2B5EF4-FFF2-40B4-BE49-F238E27FC236}">
                  <a16:creationId xmlns:a16="http://schemas.microsoft.com/office/drawing/2014/main" xmlns="" id="{DCDA7476-9B76-49D9-8690-14BEFEBC97A6}"/>
                </a:ext>
              </a:extLst>
            </p:cNvPr>
            <p:cNvSpPr/>
            <p:nvPr/>
          </p:nvSpPr>
          <p:spPr>
            <a:xfrm>
              <a:off x="-35093925" y="24191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8" y="1"/>
                  </a:moveTo>
                  <a:cubicBezTo>
                    <a:pt x="159" y="1"/>
                    <a:pt x="1" y="158"/>
                    <a:pt x="1" y="347"/>
                  </a:cubicBezTo>
                  <a:cubicBezTo>
                    <a:pt x="1" y="536"/>
                    <a:pt x="159" y="694"/>
                    <a:pt x="348" y="694"/>
                  </a:cubicBezTo>
                  <a:cubicBezTo>
                    <a:pt x="568" y="694"/>
                    <a:pt x="726" y="536"/>
                    <a:pt x="726" y="347"/>
                  </a:cubicBezTo>
                  <a:cubicBezTo>
                    <a:pt x="726" y="158"/>
                    <a:pt x="568" y="1"/>
                    <a:pt x="3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2" name="Google Shape;11877;p79">
              <a:extLst>
                <a:ext uri="{FF2B5EF4-FFF2-40B4-BE49-F238E27FC236}">
                  <a16:creationId xmlns:a16="http://schemas.microsoft.com/office/drawing/2014/main" xmlns="" id="{5A9805E0-E36B-4400-8D35-C242A547BB43}"/>
                </a:ext>
              </a:extLst>
            </p:cNvPr>
            <p:cNvSpPr/>
            <p:nvPr/>
          </p:nvSpPr>
          <p:spPr>
            <a:xfrm>
              <a:off x="-35042725" y="24191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3" name="Google Shape;11878;p79">
              <a:extLst>
                <a:ext uri="{FF2B5EF4-FFF2-40B4-BE49-F238E27FC236}">
                  <a16:creationId xmlns:a16="http://schemas.microsoft.com/office/drawing/2014/main" xmlns="" id="{CCCFBAED-6B84-41ED-82E7-FD9E56516D64}"/>
                </a:ext>
              </a:extLst>
            </p:cNvPr>
            <p:cNvSpPr/>
            <p:nvPr/>
          </p:nvSpPr>
          <p:spPr>
            <a:xfrm>
              <a:off x="-34991525" y="24191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24" name="Google Shape;11879;p79">
            <a:extLst>
              <a:ext uri="{FF2B5EF4-FFF2-40B4-BE49-F238E27FC236}">
                <a16:creationId xmlns:a16="http://schemas.microsoft.com/office/drawing/2014/main" xmlns="" id="{B42179E9-E7B5-4037-8AAF-D707FB729B69}"/>
              </a:ext>
            </a:extLst>
          </p:cNvPr>
          <p:cNvGrpSpPr/>
          <p:nvPr userDrawn="1"/>
        </p:nvGrpSpPr>
        <p:grpSpPr>
          <a:xfrm>
            <a:off x="1789458" y="2449119"/>
            <a:ext cx="270453" cy="353587"/>
            <a:chOff x="-35101800" y="2631050"/>
            <a:chExt cx="222925" cy="291450"/>
          </a:xfrm>
        </p:grpSpPr>
        <p:sp>
          <p:nvSpPr>
            <p:cNvPr id="725" name="Google Shape;11880;p79">
              <a:extLst>
                <a:ext uri="{FF2B5EF4-FFF2-40B4-BE49-F238E27FC236}">
                  <a16:creationId xmlns:a16="http://schemas.microsoft.com/office/drawing/2014/main" xmlns="" id="{223AB9D0-0059-4846-9682-C19E34565307}"/>
                </a:ext>
              </a:extLst>
            </p:cNvPr>
            <p:cNvSpPr/>
            <p:nvPr/>
          </p:nvSpPr>
          <p:spPr>
            <a:xfrm>
              <a:off x="-34999400" y="2699575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6" name="Google Shape;11881;p79">
              <a:extLst>
                <a:ext uri="{FF2B5EF4-FFF2-40B4-BE49-F238E27FC236}">
                  <a16:creationId xmlns:a16="http://schemas.microsoft.com/office/drawing/2014/main" xmlns="" id="{A330121B-DF22-4E75-99A3-F1583FA51D0E}"/>
                </a:ext>
              </a:extLst>
            </p:cNvPr>
            <p:cNvSpPr/>
            <p:nvPr/>
          </p:nvSpPr>
          <p:spPr>
            <a:xfrm>
              <a:off x="-34999400" y="2732650"/>
              <a:ext cx="18150" cy="52800"/>
            </a:xfrm>
            <a:custGeom>
              <a:avLst/>
              <a:gdLst/>
              <a:ahLst/>
              <a:cxnLst/>
              <a:rect l="l" t="t" r="r" b="b"/>
              <a:pathLst>
                <a:path w="726" h="2112" extrusionOk="0">
                  <a:moveTo>
                    <a:pt x="347" y="0"/>
                  </a:moveTo>
                  <a:cubicBezTo>
                    <a:pt x="158" y="0"/>
                    <a:pt x="1" y="190"/>
                    <a:pt x="1" y="379"/>
                  </a:cubicBezTo>
                  <a:lnTo>
                    <a:pt x="1" y="1765"/>
                  </a:lnTo>
                  <a:cubicBezTo>
                    <a:pt x="1" y="1985"/>
                    <a:pt x="158" y="2111"/>
                    <a:pt x="347" y="2111"/>
                  </a:cubicBezTo>
                  <a:cubicBezTo>
                    <a:pt x="568" y="2111"/>
                    <a:pt x="725" y="1954"/>
                    <a:pt x="725" y="1765"/>
                  </a:cubicBezTo>
                  <a:lnTo>
                    <a:pt x="725" y="379"/>
                  </a:lnTo>
                  <a:cubicBezTo>
                    <a:pt x="725" y="190"/>
                    <a:pt x="568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7" name="Google Shape;11882;p79">
              <a:extLst>
                <a:ext uri="{FF2B5EF4-FFF2-40B4-BE49-F238E27FC236}">
                  <a16:creationId xmlns:a16="http://schemas.microsoft.com/office/drawing/2014/main" xmlns="" id="{BACA2A1E-B00E-45BB-81E2-D02221B6E29D}"/>
                </a:ext>
              </a:extLst>
            </p:cNvPr>
            <p:cNvSpPr/>
            <p:nvPr/>
          </p:nvSpPr>
          <p:spPr>
            <a:xfrm>
              <a:off x="-35067125" y="2665700"/>
              <a:ext cx="153600" cy="154400"/>
            </a:xfrm>
            <a:custGeom>
              <a:avLst/>
              <a:gdLst/>
              <a:ahLst/>
              <a:cxnLst/>
              <a:rect l="l" t="t" r="r" b="b"/>
              <a:pathLst>
                <a:path w="6144" h="6176" extrusionOk="0">
                  <a:moveTo>
                    <a:pt x="3056" y="694"/>
                  </a:moveTo>
                  <a:cubicBezTo>
                    <a:pt x="4411" y="694"/>
                    <a:pt x="5482" y="1765"/>
                    <a:pt x="5482" y="3088"/>
                  </a:cubicBezTo>
                  <a:cubicBezTo>
                    <a:pt x="5482" y="4443"/>
                    <a:pt x="4411" y="5482"/>
                    <a:pt x="3056" y="5482"/>
                  </a:cubicBezTo>
                  <a:cubicBezTo>
                    <a:pt x="1733" y="5482"/>
                    <a:pt x="662" y="4443"/>
                    <a:pt x="662" y="3088"/>
                  </a:cubicBezTo>
                  <a:cubicBezTo>
                    <a:pt x="662" y="1796"/>
                    <a:pt x="1764" y="694"/>
                    <a:pt x="3056" y="694"/>
                  </a:cubicBezTo>
                  <a:close/>
                  <a:moveTo>
                    <a:pt x="3056" y="1"/>
                  </a:moveTo>
                  <a:cubicBezTo>
                    <a:pt x="1386" y="1"/>
                    <a:pt x="0" y="1387"/>
                    <a:pt x="0" y="3088"/>
                  </a:cubicBezTo>
                  <a:cubicBezTo>
                    <a:pt x="0" y="4789"/>
                    <a:pt x="1386" y="6176"/>
                    <a:pt x="3056" y="6176"/>
                  </a:cubicBezTo>
                  <a:cubicBezTo>
                    <a:pt x="4757" y="6176"/>
                    <a:pt x="6144" y="4789"/>
                    <a:pt x="6144" y="3088"/>
                  </a:cubicBezTo>
                  <a:cubicBezTo>
                    <a:pt x="6144" y="1387"/>
                    <a:pt x="4757" y="1"/>
                    <a:pt x="30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8" name="Google Shape;11883;p79">
              <a:extLst>
                <a:ext uri="{FF2B5EF4-FFF2-40B4-BE49-F238E27FC236}">
                  <a16:creationId xmlns:a16="http://schemas.microsoft.com/office/drawing/2014/main" xmlns="" id="{179A6E66-DCAF-4C84-B5B1-61DAE96ADA7D}"/>
                </a:ext>
              </a:extLst>
            </p:cNvPr>
            <p:cNvSpPr/>
            <p:nvPr/>
          </p:nvSpPr>
          <p:spPr>
            <a:xfrm>
              <a:off x="-35101800" y="2631050"/>
              <a:ext cx="222925" cy="291450"/>
            </a:xfrm>
            <a:custGeom>
              <a:avLst/>
              <a:gdLst/>
              <a:ahLst/>
              <a:cxnLst/>
              <a:rect l="l" t="t" r="r" b="b"/>
              <a:pathLst>
                <a:path w="8917" h="11658" extrusionOk="0">
                  <a:moveTo>
                    <a:pt x="4443" y="693"/>
                  </a:moveTo>
                  <a:cubicBezTo>
                    <a:pt x="6554" y="693"/>
                    <a:pt x="8192" y="2395"/>
                    <a:pt x="8192" y="4474"/>
                  </a:cubicBezTo>
                  <a:cubicBezTo>
                    <a:pt x="8192" y="5293"/>
                    <a:pt x="7940" y="6081"/>
                    <a:pt x="7436" y="6711"/>
                  </a:cubicBezTo>
                  <a:lnTo>
                    <a:pt x="4443" y="10775"/>
                  </a:lnTo>
                  <a:lnTo>
                    <a:pt x="1450" y="6711"/>
                  </a:lnTo>
                  <a:cubicBezTo>
                    <a:pt x="1009" y="6049"/>
                    <a:pt x="726" y="5293"/>
                    <a:pt x="726" y="4474"/>
                  </a:cubicBezTo>
                  <a:cubicBezTo>
                    <a:pt x="726" y="2395"/>
                    <a:pt x="2364" y="693"/>
                    <a:pt x="4443" y="693"/>
                  </a:cubicBezTo>
                  <a:close/>
                  <a:moveTo>
                    <a:pt x="4443" y="0"/>
                  </a:moveTo>
                  <a:cubicBezTo>
                    <a:pt x="2017" y="0"/>
                    <a:pt x="1" y="1985"/>
                    <a:pt x="1" y="4443"/>
                  </a:cubicBezTo>
                  <a:cubicBezTo>
                    <a:pt x="1" y="5419"/>
                    <a:pt x="316" y="6333"/>
                    <a:pt x="883" y="7120"/>
                  </a:cubicBezTo>
                  <a:lnTo>
                    <a:pt x="4191" y="11531"/>
                  </a:lnTo>
                  <a:cubicBezTo>
                    <a:pt x="4254" y="11594"/>
                    <a:pt x="4349" y="11657"/>
                    <a:pt x="4443" y="11657"/>
                  </a:cubicBezTo>
                  <a:cubicBezTo>
                    <a:pt x="4569" y="11657"/>
                    <a:pt x="4664" y="11594"/>
                    <a:pt x="4727" y="11531"/>
                  </a:cubicBezTo>
                  <a:lnTo>
                    <a:pt x="8003" y="7120"/>
                  </a:lnTo>
                  <a:cubicBezTo>
                    <a:pt x="8602" y="6333"/>
                    <a:pt x="8917" y="5419"/>
                    <a:pt x="8917" y="4443"/>
                  </a:cubicBezTo>
                  <a:cubicBezTo>
                    <a:pt x="8917" y="1985"/>
                    <a:pt x="6901" y="0"/>
                    <a:pt x="44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29" name="Google Shape;11884;p79">
            <a:extLst>
              <a:ext uri="{FF2B5EF4-FFF2-40B4-BE49-F238E27FC236}">
                <a16:creationId xmlns:a16="http://schemas.microsoft.com/office/drawing/2014/main" xmlns="" id="{7A0731DE-9006-4D97-B89C-DF70F7819DE5}"/>
              </a:ext>
            </a:extLst>
          </p:cNvPr>
          <p:cNvSpPr/>
          <p:nvPr userDrawn="1"/>
        </p:nvSpPr>
        <p:spPr>
          <a:xfrm>
            <a:off x="3982155" y="1534859"/>
            <a:ext cx="338270" cy="355255"/>
          </a:xfrm>
          <a:custGeom>
            <a:avLst/>
            <a:gdLst/>
            <a:ahLst/>
            <a:cxnLst/>
            <a:rect l="l" t="t" r="r" b="b"/>
            <a:pathLst>
              <a:path w="11153" h="11713" extrusionOk="0">
                <a:moveTo>
                  <a:pt x="9594" y="693"/>
                </a:moveTo>
                <a:cubicBezTo>
                  <a:pt x="9767" y="693"/>
                  <a:pt x="9940" y="764"/>
                  <a:pt x="10082" y="906"/>
                </a:cubicBezTo>
                <a:cubicBezTo>
                  <a:pt x="10365" y="1158"/>
                  <a:pt x="10365" y="1599"/>
                  <a:pt x="10082" y="1883"/>
                </a:cubicBezTo>
                <a:lnTo>
                  <a:pt x="9168" y="2796"/>
                </a:lnTo>
                <a:lnTo>
                  <a:pt x="6175" y="3364"/>
                </a:lnTo>
                <a:lnTo>
                  <a:pt x="6175" y="1410"/>
                </a:lnTo>
                <a:lnTo>
                  <a:pt x="8475" y="1410"/>
                </a:lnTo>
                <a:cubicBezTo>
                  <a:pt x="8538" y="1410"/>
                  <a:pt x="8664" y="1379"/>
                  <a:pt x="8696" y="1284"/>
                </a:cubicBezTo>
                <a:lnTo>
                  <a:pt x="9105" y="906"/>
                </a:lnTo>
                <a:cubicBezTo>
                  <a:pt x="9247" y="764"/>
                  <a:pt x="9420" y="693"/>
                  <a:pt x="9594" y="693"/>
                </a:cubicBezTo>
                <a:close/>
                <a:moveTo>
                  <a:pt x="5136" y="749"/>
                </a:moveTo>
                <a:cubicBezTo>
                  <a:pt x="5325" y="749"/>
                  <a:pt x="5482" y="906"/>
                  <a:pt x="5482" y="1095"/>
                </a:cubicBezTo>
                <a:lnTo>
                  <a:pt x="5482" y="4214"/>
                </a:lnTo>
                <a:cubicBezTo>
                  <a:pt x="5356" y="4151"/>
                  <a:pt x="5230" y="4151"/>
                  <a:pt x="5136" y="4151"/>
                </a:cubicBezTo>
                <a:cubicBezTo>
                  <a:pt x="5010" y="4151"/>
                  <a:pt x="4884" y="4151"/>
                  <a:pt x="4758" y="4214"/>
                </a:cubicBezTo>
                <a:lnTo>
                  <a:pt x="4758" y="1095"/>
                </a:lnTo>
                <a:cubicBezTo>
                  <a:pt x="4758" y="906"/>
                  <a:pt x="4915" y="749"/>
                  <a:pt x="5136" y="749"/>
                </a:cubicBezTo>
                <a:close/>
                <a:moveTo>
                  <a:pt x="5136" y="4844"/>
                </a:moveTo>
                <a:cubicBezTo>
                  <a:pt x="5671" y="4844"/>
                  <a:pt x="6144" y="5317"/>
                  <a:pt x="6144" y="5852"/>
                </a:cubicBezTo>
                <a:cubicBezTo>
                  <a:pt x="6144" y="6419"/>
                  <a:pt x="5671" y="6861"/>
                  <a:pt x="5136" y="6861"/>
                </a:cubicBezTo>
                <a:cubicBezTo>
                  <a:pt x="4568" y="6861"/>
                  <a:pt x="4096" y="6388"/>
                  <a:pt x="4096" y="5852"/>
                </a:cubicBezTo>
                <a:cubicBezTo>
                  <a:pt x="4096" y="5317"/>
                  <a:pt x="4568" y="4844"/>
                  <a:pt x="5136" y="4844"/>
                </a:cubicBezTo>
                <a:close/>
                <a:moveTo>
                  <a:pt x="4096" y="1442"/>
                </a:moveTo>
                <a:lnTo>
                  <a:pt x="4096" y="4529"/>
                </a:lnTo>
                <a:cubicBezTo>
                  <a:pt x="3655" y="4844"/>
                  <a:pt x="3434" y="5348"/>
                  <a:pt x="3434" y="5884"/>
                </a:cubicBezTo>
                <a:cubicBezTo>
                  <a:pt x="3434" y="6136"/>
                  <a:pt x="3466" y="6419"/>
                  <a:pt x="3592" y="6609"/>
                </a:cubicBezTo>
                <a:lnTo>
                  <a:pt x="2332" y="8184"/>
                </a:lnTo>
                <a:cubicBezTo>
                  <a:pt x="1323" y="7522"/>
                  <a:pt x="725" y="6356"/>
                  <a:pt x="725" y="5159"/>
                </a:cubicBezTo>
                <a:cubicBezTo>
                  <a:pt x="662" y="3143"/>
                  <a:pt x="2206" y="1568"/>
                  <a:pt x="4096" y="1442"/>
                </a:cubicBezTo>
                <a:close/>
                <a:moveTo>
                  <a:pt x="8916" y="3521"/>
                </a:moveTo>
                <a:lnTo>
                  <a:pt x="8916" y="4466"/>
                </a:lnTo>
                <a:cubicBezTo>
                  <a:pt x="8916" y="4529"/>
                  <a:pt x="8916" y="4592"/>
                  <a:pt x="8948" y="4624"/>
                </a:cubicBezTo>
                <a:lnTo>
                  <a:pt x="9798" y="6419"/>
                </a:lnTo>
                <a:cubicBezTo>
                  <a:pt x="9893" y="6577"/>
                  <a:pt x="9798" y="6672"/>
                  <a:pt x="9798" y="6735"/>
                </a:cubicBezTo>
                <a:cubicBezTo>
                  <a:pt x="9767" y="6766"/>
                  <a:pt x="9704" y="6892"/>
                  <a:pt x="9546" y="6892"/>
                </a:cubicBezTo>
                <a:lnTo>
                  <a:pt x="9263" y="6892"/>
                </a:lnTo>
                <a:cubicBezTo>
                  <a:pt x="9074" y="6892"/>
                  <a:pt x="8916" y="7050"/>
                  <a:pt x="8916" y="7239"/>
                </a:cubicBezTo>
                <a:lnTo>
                  <a:pt x="8916" y="8341"/>
                </a:lnTo>
                <a:cubicBezTo>
                  <a:pt x="8633" y="8467"/>
                  <a:pt x="8381" y="8656"/>
                  <a:pt x="8286" y="8971"/>
                </a:cubicBezTo>
                <a:lnTo>
                  <a:pt x="6522" y="8971"/>
                </a:lnTo>
                <a:cubicBezTo>
                  <a:pt x="5955" y="8971"/>
                  <a:pt x="5482" y="8499"/>
                  <a:pt x="5482" y="7932"/>
                </a:cubicBezTo>
                <a:lnTo>
                  <a:pt x="5482" y="7554"/>
                </a:lnTo>
                <a:cubicBezTo>
                  <a:pt x="6270" y="7396"/>
                  <a:pt x="6868" y="6672"/>
                  <a:pt x="6868" y="5852"/>
                </a:cubicBezTo>
                <a:cubicBezTo>
                  <a:pt x="6868" y="5317"/>
                  <a:pt x="6585" y="4781"/>
                  <a:pt x="6207" y="4466"/>
                </a:cubicBezTo>
                <a:lnTo>
                  <a:pt x="6207" y="4088"/>
                </a:lnTo>
                <a:lnTo>
                  <a:pt x="8916" y="3521"/>
                </a:lnTo>
                <a:close/>
                <a:moveTo>
                  <a:pt x="9231" y="8940"/>
                </a:moveTo>
                <a:cubicBezTo>
                  <a:pt x="9420" y="8940"/>
                  <a:pt x="9578" y="9097"/>
                  <a:pt x="9578" y="9286"/>
                </a:cubicBezTo>
                <a:cubicBezTo>
                  <a:pt x="9578" y="9475"/>
                  <a:pt x="9420" y="9633"/>
                  <a:pt x="9231" y="9633"/>
                </a:cubicBezTo>
                <a:cubicBezTo>
                  <a:pt x="9011" y="9633"/>
                  <a:pt x="8853" y="9475"/>
                  <a:pt x="8853" y="9286"/>
                </a:cubicBezTo>
                <a:cubicBezTo>
                  <a:pt x="8853" y="9097"/>
                  <a:pt x="9011" y="8940"/>
                  <a:pt x="9231" y="8940"/>
                </a:cubicBezTo>
                <a:close/>
                <a:moveTo>
                  <a:pt x="3970" y="7144"/>
                </a:moveTo>
                <a:cubicBezTo>
                  <a:pt x="4222" y="7365"/>
                  <a:pt x="4442" y="7522"/>
                  <a:pt x="4758" y="7554"/>
                </a:cubicBezTo>
                <a:lnTo>
                  <a:pt x="4758" y="7932"/>
                </a:lnTo>
                <a:cubicBezTo>
                  <a:pt x="4758" y="8877"/>
                  <a:pt x="5514" y="9633"/>
                  <a:pt x="6459" y="9633"/>
                </a:cubicBezTo>
                <a:lnTo>
                  <a:pt x="8223" y="9633"/>
                </a:lnTo>
                <a:cubicBezTo>
                  <a:pt x="8286" y="9727"/>
                  <a:pt x="8318" y="9791"/>
                  <a:pt x="8349" y="9822"/>
                </a:cubicBezTo>
                <a:cubicBezTo>
                  <a:pt x="8034" y="10137"/>
                  <a:pt x="7593" y="10295"/>
                  <a:pt x="7183" y="10295"/>
                </a:cubicBezTo>
                <a:lnTo>
                  <a:pt x="5797" y="10295"/>
                </a:lnTo>
                <a:cubicBezTo>
                  <a:pt x="5608" y="10295"/>
                  <a:pt x="5451" y="10452"/>
                  <a:pt x="5451" y="10673"/>
                </a:cubicBezTo>
                <a:lnTo>
                  <a:pt x="5451" y="11051"/>
                </a:lnTo>
                <a:lnTo>
                  <a:pt x="2710" y="11051"/>
                </a:lnTo>
                <a:lnTo>
                  <a:pt x="2710" y="8719"/>
                </a:lnTo>
                <a:lnTo>
                  <a:pt x="3970" y="7144"/>
                </a:lnTo>
                <a:close/>
                <a:moveTo>
                  <a:pt x="9629" y="0"/>
                </a:moveTo>
                <a:cubicBezTo>
                  <a:pt x="9278" y="0"/>
                  <a:pt x="8932" y="134"/>
                  <a:pt x="8664" y="402"/>
                </a:cubicBezTo>
                <a:lnTo>
                  <a:pt x="8412" y="686"/>
                </a:lnTo>
                <a:lnTo>
                  <a:pt x="6144" y="686"/>
                </a:lnTo>
                <a:cubicBezTo>
                  <a:pt x="5986" y="308"/>
                  <a:pt x="5640" y="24"/>
                  <a:pt x="5167" y="24"/>
                </a:cubicBezTo>
                <a:cubicBezTo>
                  <a:pt x="4726" y="24"/>
                  <a:pt x="4348" y="308"/>
                  <a:pt x="4190" y="686"/>
                </a:cubicBezTo>
                <a:cubicBezTo>
                  <a:pt x="1859" y="812"/>
                  <a:pt x="0" y="2702"/>
                  <a:pt x="0" y="5033"/>
                </a:cubicBezTo>
                <a:cubicBezTo>
                  <a:pt x="0" y="6514"/>
                  <a:pt x="725" y="7900"/>
                  <a:pt x="1922" y="8688"/>
                </a:cubicBezTo>
                <a:lnTo>
                  <a:pt x="2048" y="8782"/>
                </a:lnTo>
                <a:lnTo>
                  <a:pt x="2048" y="11366"/>
                </a:lnTo>
                <a:cubicBezTo>
                  <a:pt x="2048" y="11555"/>
                  <a:pt x="2206" y="11712"/>
                  <a:pt x="2426" y="11712"/>
                </a:cubicBezTo>
                <a:lnTo>
                  <a:pt x="5829" y="11712"/>
                </a:lnTo>
                <a:cubicBezTo>
                  <a:pt x="6018" y="11712"/>
                  <a:pt x="6207" y="11555"/>
                  <a:pt x="6207" y="11366"/>
                </a:cubicBezTo>
                <a:lnTo>
                  <a:pt x="6207" y="10956"/>
                </a:lnTo>
                <a:lnTo>
                  <a:pt x="7215" y="10956"/>
                </a:lnTo>
                <a:cubicBezTo>
                  <a:pt x="7877" y="10956"/>
                  <a:pt x="8475" y="10704"/>
                  <a:pt x="8948" y="10232"/>
                </a:cubicBezTo>
                <a:cubicBezTo>
                  <a:pt x="9074" y="10263"/>
                  <a:pt x="9137" y="10263"/>
                  <a:pt x="9263" y="10263"/>
                </a:cubicBezTo>
                <a:cubicBezTo>
                  <a:pt x="9830" y="10263"/>
                  <a:pt x="10302" y="9791"/>
                  <a:pt x="10302" y="9223"/>
                </a:cubicBezTo>
                <a:cubicBezTo>
                  <a:pt x="10302" y="8814"/>
                  <a:pt x="10019" y="8404"/>
                  <a:pt x="9609" y="8247"/>
                </a:cubicBezTo>
                <a:lnTo>
                  <a:pt x="9609" y="7491"/>
                </a:lnTo>
                <a:cubicBezTo>
                  <a:pt x="9924" y="7459"/>
                  <a:pt x="10239" y="7302"/>
                  <a:pt x="10397" y="7018"/>
                </a:cubicBezTo>
                <a:cubicBezTo>
                  <a:pt x="10617" y="6703"/>
                  <a:pt x="10617" y="6356"/>
                  <a:pt x="10460" y="6041"/>
                </a:cubicBezTo>
                <a:lnTo>
                  <a:pt x="9609" y="4403"/>
                </a:lnTo>
                <a:lnTo>
                  <a:pt x="9609" y="3332"/>
                </a:lnTo>
                <a:lnTo>
                  <a:pt x="10617" y="2355"/>
                </a:lnTo>
                <a:cubicBezTo>
                  <a:pt x="11153" y="1788"/>
                  <a:pt x="11153" y="938"/>
                  <a:pt x="10617" y="402"/>
                </a:cubicBezTo>
                <a:cubicBezTo>
                  <a:pt x="10334" y="134"/>
                  <a:pt x="9979" y="0"/>
                  <a:pt x="962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30" name="Google Shape;11885;p79">
            <a:extLst>
              <a:ext uri="{FF2B5EF4-FFF2-40B4-BE49-F238E27FC236}">
                <a16:creationId xmlns:a16="http://schemas.microsoft.com/office/drawing/2014/main" xmlns="" id="{DB8BAB6D-1D89-403B-8B32-07CAE300476D}"/>
              </a:ext>
            </a:extLst>
          </p:cNvPr>
          <p:cNvGrpSpPr/>
          <p:nvPr userDrawn="1"/>
        </p:nvGrpSpPr>
        <p:grpSpPr>
          <a:xfrm>
            <a:off x="3977510" y="1993107"/>
            <a:ext cx="353587" cy="355468"/>
            <a:chOff x="-33314675" y="2275050"/>
            <a:chExt cx="291450" cy="293000"/>
          </a:xfrm>
        </p:grpSpPr>
        <p:sp>
          <p:nvSpPr>
            <p:cNvPr id="731" name="Google Shape;11886;p79">
              <a:extLst>
                <a:ext uri="{FF2B5EF4-FFF2-40B4-BE49-F238E27FC236}">
                  <a16:creationId xmlns:a16="http://schemas.microsoft.com/office/drawing/2014/main" xmlns="" id="{ED8CE1B4-B959-464E-A44B-78A6095ACE06}"/>
                </a:ext>
              </a:extLst>
            </p:cNvPr>
            <p:cNvSpPr/>
            <p:nvPr/>
          </p:nvSpPr>
          <p:spPr>
            <a:xfrm>
              <a:off x="-33143750" y="2275050"/>
              <a:ext cx="120525" cy="120525"/>
            </a:xfrm>
            <a:custGeom>
              <a:avLst/>
              <a:gdLst/>
              <a:ahLst/>
              <a:cxnLst/>
              <a:rect l="l" t="t" r="r" b="b"/>
              <a:pathLst>
                <a:path w="4821" h="4821" extrusionOk="0">
                  <a:moveTo>
                    <a:pt x="2426" y="725"/>
                  </a:moveTo>
                  <a:cubicBezTo>
                    <a:pt x="3371" y="725"/>
                    <a:pt x="4096" y="1512"/>
                    <a:pt x="4096" y="2458"/>
                  </a:cubicBezTo>
                  <a:cubicBezTo>
                    <a:pt x="4159" y="3403"/>
                    <a:pt x="3371" y="4159"/>
                    <a:pt x="2426" y="4159"/>
                  </a:cubicBezTo>
                  <a:cubicBezTo>
                    <a:pt x="1481" y="4159"/>
                    <a:pt x="725" y="3403"/>
                    <a:pt x="725" y="2458"/>
                  </a:cubicBezTo>
                  <a:cubicBezTo>
                    <a:pt x="725" y="1512"/>
                    <a:pt x="1481" y="725"/>
                    <a:pt x="2426" y="725"/>
                  </a:cubicBezTo>
                  <a:close/>
                  <a:moveTo>
                    <a:pt x="2426" y="0"/>
                  </a:moveTo>
                  <a:cubicBezTo>
                    <a:pt x="1071" y="0"/>
                    <a:pt x="0" y="1103"/>
                    <a:pt x="0" y="2426"/>
                  </a:cubicBezTo>
                  <a:cubicBezTo>
                    <a:pt x="0" y="3749"/>
                    <a:pt x="1071" y="4820"/>
                    <a:pt x="2426" y="4820"/>
                  </a:cubicBezTo>
                  <a:cubicBezTo>
                    <a:pt x="3749" y="4820"/>
                    <a:pt x="4821" y="3749"/>
                    <a:pt x="4821" y="2426"/>
                  </a:cubicBezTo>
                  <a:cubicBezTo>
                    <a:pt x="4821" y="1103"/>
                    <a:pt x="3749" y="0"/>
                    <a:pt x="24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2" name="Google Shape;11887;p79">
              <a:extLst>
                <a:ext uri="{FF2B5EF4-FFF2-40B4-BE49-F238E27FC236}">
                  <a16:creationId xmlns:a16="http://schemas.microsoft.com/office/drawing/2014/main" xmlns="" id="{EF7D5239-3398-46E1-AF69-DC39A127353E}"/>
                </a:ext>
              </a:extLst>
            </p:cNvPr>
            <p:cNvSpPr/>
            <p:nvPr/>
          </p:nvSpPr>
          <p:spPr>
            <a:xfrm>
              <a:off x="-33093350" y="2309700"/>
              <a:ext cx="35475" cy="34675"/>
            </a:xfrm>
            <a:custGeom>
              <a:avLst/>
              <a:gdLst/>
              <a:ahLst/>
              <a:cxnLst/>
              <a:rect l="l" t="t" r="r" b="b"/>
              <a:pathLst>
                <a:path w="1419" h="1387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09"/>
                  </a:lnTo>
                  <a:cubicBezTo>
                    <a:pt x="1" y="1229"/>
                    <a:pt x="158" y="1387"/>
                    <a:pt x="347" y="1387"/>
                  </a:cubicBezTo>
                  <a:lnTo>
                    <a:pt x="1040" y="1387"/>
                  </a:lnTo>
                  <a:cubicBezTo>
                    <a:pt x="1229" y="1387"/>
                    <a:pt x="1387" y="1229"/>
                    <a:pt x="1387" y="1009"/>
                  </a:cubicBezTo>
                  <a:cubicBezTo>
                    <a:pt x="1418" y="883"/>
                    <a:pt x="1261" y="694"/>
                    <a:pt x="1072" y="694"/>
                  </a:cubicBezTo>
                  <a:lnTo>
                    <a:pt x="725" y="694"/>
                  </a:lnTo>
                  <a:lnTo>
                    <a:pt x="725" y="347"/>
                  </a:lnTo>
                  <a:cubicBezTo>
                    <a:pt x="725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3" name="Google Shape;11888;p79">
              <a:extLst>
                <a:ext uri="{FF2B5EF4-FFF2-40B4-BE49-F238E27FC236}">
                  <a16:creationId xmlns:a16="http://schemas.microsoft.com/office/drawing/2014/main" xmlns="" id="{64F5CF1A-A7A6-4573-A37B-8C35538B1A68}"/>
                </a:ext>
              </a:extLst>
            </p:cNvPr>
            <p:cNvSpPr/>
            <p:nvPr/>
          </p:nvSpPr>
          <p:spPr>
            <a:xfrm>
              <a:off x="-33314675" y="2328600"/>
              <a:ext cx="239475" cy="239450"/>
            </a:xfrm>
            <a:custGeom>
              <a:avLst/>
              <a:gdLst/>
              <a:ahLst/>
              <a:cxnLst/>
              <a:rect l="l" t="t" r="r" b="b"/>
              <a:pathLst>
                <a:path w="9579" h="9578" extrusionOk="0">
                  <a:moveTo>
                    <a:pt x="3057" y="631"/>
                  </a:moveTo>
                  <a:cubicBezTo>
                    <a:pt x="3624" y="631"/>
                    <a:pt x="4096" y="1103"/>
                    <a:pt x="4096" y="1639"/>
                  </a:cubicBezTo>
                  <a:cubicBezTo>
                    <a:pt x="4096" y="2206"/>
                    <a:pt x="3624" y="2678"/>
                    <a:pt x="3057" y="2678"/>
                  </a:cubicBezTo>
                  <a:cubicBezTo>
                    <a:pt x="2521" y="2678"/>
                    <a:pt x="2049" y="2206"/>
                    <a:pt x="2049" y="1639"/>
                  </a:cubicBezTo>
                  <a:cubicBezTo>
                    <a:pt x="2049" y="1103"/>
                    <a:pt x="2490" y="631"/>
                    <a:pt x="3057" y="631"/>
                  </a:cubicBezTo>
                  <a:close/>
                  <a:moveTo>
                    <a:pt x="3063" y="3369"/>
                  </a:moveTo>
                  <a:cubicBezTo>
                    <a:pt x="3690" y="3369"/>
                    <a:pt x="4308" y="3646"/>
                    <a:pt x="4726" y="4065"/>
                  </a:cubicBezTo>
                  <a:lnTo>
                    <a:pt x="4411" y="4065"/>
                  </a:lnTo>
                  <a:cubicBezTo>
                    <a:pt x="3844" y="4065"/>
                    <a:pt x="3372" y="4506"/>
                    <a:pt x="3372" y="5073"/>
                  </a:cubicBezTo>
                  <a:lnTo>
                    <a:pt x="3372" y="6774"/>
                  </a:lnTo>
                  <a:lnTo>
                    <a:pt x="662" y="6774"/>
                  </a:lnTo>
                  <a:lnTo>
                    <a:pt x="662" y="5892"/>
                  </a:lnTo>
                  <a:cubicBezTo>
                    <a:pt x="662" y="4569"/>
                    <a:pt x="1702" y="3435"/>
                    <a:pt x="2962" y="3372"/>
                  </a:cubicBezTo>
                  <a:cubicBezTo>
                    <a:pt x="2996" y="3370"/>
                    <a:pt x="3029" y="3369"/>
                    <a:pt x="3063" y="3369"/>
                  </a:cubicBezTo>
                  <a:close/>
                  <a:moveTo>
                    <a:pt x="7215" y="4726"/>
                  </a:moveTo>
                  <a:cubicBezTo>
                    <a:pt x="7373" y="4726"/>
                    <a:pt x="7530" y="4884"/>
                    <a:pt x="7530" y="5073"/>
                  </a:cubicBezTo>
                  <a:lnTo>
                    <a:pt x="7530" y="6774"/>
                  </a:lnTo>
                  <a:lnTo>
                    <a:pt x="4096" y="6774"/>
                  </a:lnTo>
                  <a:lnTo>
                    <a:pt x="4096" y="5073"/>
                  </a:lnTo>
                  <a:cubicBezTo>
                    <a:pt x="4096" y="4884"/>
                    <a:pt x="4254" y="4726"/>
                    <a:pt x="4443" y="4726"/>
                  </a:cubicBezTo>
                  <a:close/>
                  <a:moveTo>
                    <a:pt x="8586" y="7495"/>
                  </a:moveTo>
                  <a:cubicBezTo>
                    <a:pt x="8753" y="7495"/>
                    <a:pt x="8885" y="7644"/>
                    <a:pt x="8885" y="7845"/>
                  </a:cubicBezTo>
                  <a:lnTo>
                    <a:pt x="8885" y="8885"/>
                  </a:lnTo>
                  <a:lnTo>
                    <a:pt x="662" y="8885"/>
                  </a:lnTo>
                  <a:lnTo>
                    <a:pt x="662" y="7499"/>
                  </a:lnTo>
                  <a:lnTo>
                    <a:pt x="8539" y="7499"/>
                  </a:lnTo>
                  <a:cubicBezTo>
                    <a:pt x="8555" y="7496"/>
                    <a:pt x="8571" y="7495"/>
                    <a:pt x="8586" y="7495"/>
                  </a:cubicBezTo>
                  <a:close/>
                  <a:moveTo>
                    <a:pt x="3057" y="1"/>
                  </a:moveTo>
                  <a:cubicBezTo>
                    <a:pt x="2112" y="1"/>
                    <a:pt x="1387" y="725"/>
                    <a:pt x="1387" y="1702"/>
                  </a:cubicBezTo>
                  <a:cubicBezTo>
                    <a:pt x="1387" y="2206"/>
                    <a:pt x="1576" y="2647"/>
                    <a:pt x="1923" y="2930"/>
                  </a:cubicBezTo>
                  <a:cubicBezTo>
                    <a:pt x="820" y="3403"/>
                    <a:pt x="1" y="4600"/>
                    <a:pt x="1" y="5923"/>
                  </a:cubicBezTo>
                  <a:lnTo>
                    <a:pt x="1" y="9263"/>
                  </a:lnTo>
                  <a:cubicBezTo>
                    <a:pt x="1" y="9420"/>
                    <a:pt x="127" y="9578"/>
                    <a:pt x="316" y="9578"/>
                  </a:cubicBezTo>
                  <a:lnTo>
                    <a:pt x="9200" y="9578"/>
                  </a:lnTo>
                  <a:cubicBezTo>
                    <a:pt x="9421" y="9578"/>
                    <a:pt x="9578" y="9420"/>
                    <a:pt x="9578" y="9200"/>
                  </a:cubicBezTo>
                  <a:lnTo>
                    <a:pt x="9578" y="7845"/>
                  </a:lnTo>
                  <a:cubicBezTo>
                    <a:pt x="9578" y="7278"/>
                    <a:pt x="9106" y="6806"/>
                    <a:pt x="8539" y="6806"/>
                  </a:cubicBezTo>
                  <a:lnTo>
                    <a:pt x="8192" y="6806"/>
                  </a:lnTo>
                  <a:lnTo>
                    <a:pt x="8192" y="5104"/>
                  </a:lnTo>
                  <a:cubicBezTo>
                    <a:pt x="8192" y="4569"/>
                    <a:pt x="7719" y="4096"/>
                    <a:pt x="7152" y="4096"/>
                  </a:cubicBezTo>
                  <a:lnTo>
                    <a:pt x="5577" y="4096"/>
                  </a:lnTo>
                  <a:cubicBezTo>
                    <a:pt x="5231" y="3561"/>
                    <a:pt x="4758" y="3183"/>
                    <a:pt x="4222" y="2930"/>
                  </a:cubicBezTo>
                  <a:cubicBezTo>
                    <a:pt x="4569" y="2615"/>
                    <a:pt x="4758" y="2206"/>
                    <a:pt x="4758" y="1702"/>
                  </a:cubicBezTo>
                  <a:cubicBezTo>
                    <a:pt x="4758" y="725"/>
                    <a:pt x="4002" y="1"/>
                    <a:pt x="30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34" name="Google Shape;11889;p79">
            <a:extLst>
              <a:ext uri="{FF2B5EF4-FFF2-40B4-BE49-F238E27FC236}">
                <a16:creationId xmlns:a16="http://schemas.microsoft.com/office/drawing/2014/main" xmlns="" id="{8882D299-19D6-4D1E-89A7-710A39FD854B}"/>
              </a:ext>
            </a:extLst>
          </p:cNvPr>
          <p:cNvSpPr/>
          <p:nvPr userDrawn="1"/>
        </p:nvSpPr>
        <p:spPr>
          <a:xfrm>
            <a:off x="3973071" y="2447907"/>
            <a:ext cx="356438" cy="356468"/>
          </a:xfrm>
          <a:custGeom>
            <a:avLst/>
            <a:gdLst/>
            <a:ahLst/>
            <a:cxnLst/>
            <a:rect l="l" t="t" r="r" b="b"/>
            <a:pathLst>
              <a:path w="11752" h="11753" extrusionOk="0">
                <a:moveTo>
                  <a:pt x="9672" y="725"/>
                </a:moveTo>
                <a:lnTo>
                  <a:pt x="9672" y="4191"/>
                </a:lnTo>
                <a:cubicBezTo>
                  <a:pt x="9546" y="4160"/>
                  <a:pt x="9420" y="4160"/>
                  <a:pt x="9294" y="4160"/>
                </a:cubicBezTo>
                <a:cubicBezTo>
                  <a:pt x="9200" y="4160"/>
                  <a:pt x="9074" y="4191"/>
                  <a:pt x="8948" y="4223"/>
                </a:cubicBezTo>
                <a:lnTo>
                  <a:pt x="8948" y="3844"/>
                </a:lnTo>
                <a:cubicBezTo>
                  <a:pt x="8948" y="3277"/>
                  <a:pt x="8475" y="2805"/>
                  <a:pt x="7939" y="2805"/>
                </a:cubicBezTo>
                <a:cubicBezTo>
                  <a:pt x="7813" y="2805"/>
                  <a:pt x="7687" y="2836"/>
                  <a:pt x="7561" y="2836"/>
                </a:cubicBezTo>
                <a:lnTo>
                  <a:pt x="7561" y="2458"/>
                </a:lnTo>
                <a:cubicBezTo>
                  <a:pt x="7561" y="1891"/>
                  <a:pt x="7089" y="1419"/>
                  <a:pt x="6553" y="1419"/>
                </a:cubicBezTo>
                <a:cubicBezTo>
                  <a:pt x="6427" y="1419"/>
                  <a:pt x="6364" y="1419"/>
                  <a:pt x="6238" y="1482"/>
                </a:cubicBezTo>
                <a:cubicBezTo>
                  <a:pt x="6427" y="1041"/>
                  <a:pt x="6837" y="725"/>
                  <a:pt x="7246" y="725"/>
                </a:cubicBezTo>
                <a:close/>
                <a:moveTo>
                  <a:pt x="11090" y="1419"/>
                </a:moveTo>
                <a:lnTo>
                  <a:pt x="11090" y="4884"/>
                </a:lnTo>
                <a:cubicBezTo>
                  <a:pt x="10964" y="4853"/>
                  <a:pt x="10838" y="4853"/>
                  <a:pt x="10712" y="4853"/>
                </a:cubicBezTo>
                <a:cubicBezTo>
                  <a:pt x="10617" y="4853"/>
                  <a:pt x="10491" y="4884"/>
                  <a:pt x="10365" y="4884"/>
                </a:cubicBezTo>
                <a:lnTo>
                  <a:pt x="10365" y="1419"/>
                </a:lnTo>
                <a:close/>
                <a:moveTo>
                  <a:pt x="4537" y="725"/>
                </a:moveTo>
                <a:cubicBezTo>
                  <a:pt x="5104" y="725"/>
                  <a:pt x="5577" y="1198"/>
                  <a:pt x="5577" y="1734"/>
                </a:cubicBezTo>
                <a:lnTo>
                  <a:pt x="5577" y="5010"/>
                </a:lnTo>
                <a:lnTo>
                  <a:pt x="4474" y="6113"/>
                </a:lnTo>
                <a:cubicBezTo>
                  <a:pt x="4253" y="6302"/>
                  <a:pt x="4096" y="6585"/>
                  <a:pt x="4033" y="6869"/>
                </a:cubicBezTo>
                <a:lnTo>
                  <a:pt x="2143" y="6869"/>
                </a:lnTo>
                <a:lnTo>
                  <a:pt x="2143" y="725"/>
                </a:lnTo>
                <a:close/>
                <a:moveTo>
                  <a:pt x="1418" y="1419"/>
                </a:moveTo>
                <a:lnTo>
                  <a:pt x="1418" y="7247"/>
                </a:lnTo>
                <a:cubicBezTo>
                  <a:pt x="1418" y="7468"/>
                  <a:pt x="1575" y="7625"/>
                  <a:pt x="1796" y="7625"/>
                </a:cubicBezTo>
                <a:lnTo>
                  <a:pt x="3938" y="7625"/>
                </a:lnTo>
                <a:cubicBezTo>
                  <a:pt x="4001" y="7846"/>
                  <a:pt x="4064" y="8098"/>
                  <a:pt x="4190" y="8287"/>
                </a:cubicBezTo>
                <a:lnTo>
                  <a:pt x="725" y="8287"/>
                </a:lnTo>
                <a:lnTo>
                  <a:pt x="725" y="1419"/>
                </a:lnTo>
                <a:close/>
                <a:moveTo>
                  <a:pt x="6648" y="2112"/>
                </a:moveTo>
                <a:cubicBezTo>
                  <a:pt x="6837" y="2112"/>
                  <a:pt x="6994" y="2269"/>
                  <a:pt x="6994" y="2458"/>
                </a:cubicBezTo>
                <a:lnTo>
                  <a:pt x="6994" y="6554"/>
                </a:lnTo>
                <a:cubicBezTo>
                  <a:pt x="6994" y="6743"/>
                  <a:pt x="7152" y="6900"/>
                  <a:pt x="7341" y="6900"/>
                </a:cubicBezTo>
                <a:cubicBezTo>
                  <a:pt x="7530" y="6900"/>
                  <a:pt x="7687" y="6743"/>
                  <a:pt x="7687" y="6554"/>
                </a:cubicBezTo>
                <a:lnTo>
                  <a:pt x="7687" y="3844"/>
                </a:lnTo>
                <a:cubicBezTo>
                  <a:pt x="7687" y="3624"/>
                  <a:pt x="7845" y="3466"/>
                  <a:pt x="8065" y="3466"/>
                </a:cubicBezTo>
                <a:cubicBezTo>
                  <a:pt x="8254" y="3466"/>
                  <a:pt x="8412" y="3624"/>
                  <a:pt x="8412" y="3844"/>
                </a:cubicBezTo>
                <a:lnTo>
                  <a:pt x="8412" y="6554"/>
                </a:lnTo>
                <a:cubicBezTo>
                  <a:pt x="8412" y="6743"/>
                  <a:pt x="8570" y="6900"/>
                  <a:pt x="8759" y="6900"/>
                </a:cubicBezTo>
                <a:cubicBezTo>
                  <a:pt x="8948" y="6900"/>
                  <a:pt x="9105" y="6743"/>
                  <a:pt x="9105" y="6554"/>
                </a:cubicBezTo>
                <a:lnTo>
                  <a:pt x="9105" y="5168"/>
                </a:lnTo>
                <a:cubicBezTo>
                  <a:pt x="9105" y="4979"/>
                  <a:pt x="9263" y="4821"/>
                  <a:pt x="9483" y="4821"/>
                </a:cubicBezTo>
                <a:cubicBezTo>
                  <a:pt x="9672" y="4821"/>
                  <a:pt x="9830" y="4979"/>
                  <a:pt x="9830" y="5168"/>
                </a:cubicBezTo>
                <a:lnTo>
                  <a:pt x="9830" y="6554"/>
                </a:lnTo>
                <a:cubicBezTo>
                  <a:pt x="9830" y="6743"/>
                  <a:pt x="9987" y="6900"/>
                  <a:pt x="10176" y="6900"/>
                </a:cubicBezTo>
                <a:cubicBezTo>
                  <a:pt x="10365" y="6900"/>
                  <a:pt x="10523" y="6743"/>
                  <a:pt x="10523" y="6554"/>
                </a:cubicBezTo>
                <a:lnTo>
                  <a:pt x="10523" y="5892"/>
                </a:lnTo>
                <a:cubicBezTo>
                  <a:pt x="10523" y="5672"/>
                  <a:pt x="10680" y="5514"/>
                  <a:pt x="10901" y="5514"/>
                </a:cubicBezTo>
                <a:cubicBezTo>
                  <a:pt x="11090" y="5514"/>
                  <a:pt x="11247" y="5672"/>
                  <a:pt x="11247" y="5892"/>
                </a:cubicBezTo>
                <a:cubicBezTo>
                  <a:pt x="11090" y="5955"/>
                  <a:pt x="11090" y="8633"/>
                  <a:pt x="11090" y="8791"/>
                </a:cubicBezTo>
                <a:cubicBezTo>
                  <a:pt x="11090" y="9043"/>
                  <a:pt x="10995" y="9232"/>
                  <a:pt x="10838" y="9389"/>
                </a:cubicBezTo>
                <a:cubicBezTo>
                  <a:pt x="10586" y="9673"/>
                  <a:pt x="10397" y="10051"/>
                  <a:pt x="10397" y="10460"/>
                </a:cubicBezTo>
                <a:lnTo>
                  <a:pt x="10397" y="11028"/>
                </a:lnTo>
                <a:lnTo>
                  <a:pt x="6270" y="11028"/>
                </a:lnTo>
                <a:lnTo>
                  <a:pt x="6270" y="10397"/>
                </a:lnTo>
                <a:cubicBezTo>
                  <a:pt x="6270" y="10051"/>
                  <a:pt x="6144" y="9673"/>
                  <a:pt x="5923" y="9389"/>
                </a:cubicBezTo>
                <a:lnTo>
                  <a:pt x="4852" y="7972"/>
                </a:lnTo>
                <a:cubicBezTo>
                  <a:pt x="4537" y="7562"/>
                  <a:pt x="4600" y="6995"/>
                  <a:pt x="4946" y="6617"/>
                </a:cubicBezTo>
                <a:lnTo>
                  <a:pt x="5577" y="5987"/>
                </a:lnTo>
                <a:lnTo>
                  <a:pt x="5577" y="6554"/>
                </a:lnTo>
                <a:cubicBezTo>
                  <a:pt x="5577" y="6743"/>
                  <a:pt x="5734" y="6900"/>
                  <a:pt x="5923" y="6900"/>
                </a:cubicBezTo>
                <a:cubicBezTo>
                  <a:pt x="6112" y="6900"/>
                  <a:pt x="6270" y="6743"/>
                  <a:pt x="6270" y="6554"/>
                </a:cubicBezTo>
                <a:lnTo>
                  <a:pt x="6270" y="2458"/>
                </a:lnTo>
                <a:cubicBezTo>
                  <a:pt x="6270" y="2269"/>
                  <a:pt x="6427" y="2112"/>
                  <a:pt x="6648" y="2112"/>
                </a:cubicBezTo>
                <a:close/>
                <a:moveTo>
                  <a:pt x="1733" y="1"/>
                </a:moveTo>
                <a:cubicBezTo>
                  <a:pt x="1544" y="1"/>
                  <a:pt x="1386" y="158"/>
                  <a:pt x="1386" y="379"/>
                </a:cubicBezTo>
                <a:lnTo>
                  <a:pt x="1386" y="725"/>
                </a:lnTo>
                <a:lnTo>
                  <a:pt x="378" y="725"/>
                </a:lnTo>
                <a:cubicBezTo>
                  <a:pt x="158" y="725"/>
                  <a:pt x="0" y="883"/>
                  <a:pt x="0" y="1072"/>
                </a:cubicBezTo>
                <a:lnTo>
                  <a:pt x="0" y="8602"/>
                </a:lnTo>
                <a:cubicBezTo>
                  <a:pt x="0" y="8791"/>
                  <a:pt x="158" y="8948"/>
                  <a:pt x="378" y="8948"/>
                </a:cubicBezTo>
                <a:lnTo>
                  <a:pt x="4663" y="8948"/>
                </a:lnTo>
                <a:lnTo>
                  <a:pt x="5293" y="9830"/>
                </a:lnTo>
                <a:cubicBezTo>
                  <a:pt x="5419" y="9988"/>
                  <a:pt x="5482" y="10208"/>
                  <a:pt x="5482" y="10460"/>
                </a:cubicBezTo>
                <a:lnTo>
                  <a:pt x="5482" y="11406"/>
                </a:lnTo>
                <a:cubicBezTo>
                  <a:pt x="5482" y="11595"/>
                  <a:pt x="5640" y="11752"/>
                  <a:pt x="5829" y="11752"/>
                </a:cubicBezTo>
                <a:lnTo>
                  <a:pt x="10649" y="11752"/>
                </a:lnTo>
                <a:cubicBezTo>
                  <a:pt x="10838" y="11752"/>
                  <a:pt x="10995" y="11595"/>
                  <a:pt x="10995" y="11406"/>
                </a:cubicBezTo>
                <a:lnTo>
                  <a:pt x="10995" y="10460"/>
                </a:lnTo>
                <a:cubicBezTo>
                  <a:pt x="10995" y="10208"/>
                  <a:pt x="11090" y="10019"/>
                  <a:pt x="11247" y="9862"/>
                </a:cubicBezTo>
                <a:cubicBezTo>
                  <a:pt x="11500" y="9578"/>
                  <a:pt x="11657" y="9200"/>
                  <a:pt x="11657" y="8791"/>
                </a:cubicBezTo>
                <a:lnTo>
                  <a:pt x="11657" y="1072"/>
                </a:lnTo>
                <a:cubicBezTo>
                  <a:pt x="11752" y="883"/>
                  <a:pt x="11594" y="725"/>
                  <a:pt x="11405" y="725"/>
                </a:cubicBezTo>
                <a:lnTo>
                  <a:pt x="10365" y="725"/>
                </a:lnTo>
                <a:lnTo>
                  <a:pt x="10365" y="379"/>
                </a:lnTo>
                <a:cubicBezTo>
                  <a:pt x="10365" y="158"/>
                  <a:pt x="10208" y="1"/>
                  <a:pt x="10019" y="1"/>
                </a:cubicBezTo>
                <a:lnTo>
                  <a:pt x="7246" y="1"/>
                </a:lnTo>
                <a:cubicBezTo>
                  <a:pt x="6711" y="1"/>
                  <a:pt x="6207" y="284"/>
                  <a:pt x="5892" y="662"/>
                </a:cubicBezTo>
                <a:cubicBezTo>
                  <a:pt x="5577" y="253"/>
                  <a:pt x="5041" y="1"/>
                  <a:pt x="450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35" name="Google Shape;11890;p79">
            <a:extLst>
              <a:ext uri="{FF2B5EF4-FFF2-40B4-BE49-F238E27FC236}">
                <a16:creationId xmlns:a16="http://schemas.microsoft.com/office/drawing/2014/main" xmlns="" id="{3C940E08-E545-43D2-9BDE-4D12E97C2358}"/>
              </a:ext>
            </a:extLst>
          </p:cNvPr>
          <p:cNvGrpSpPr/>
          <p:nvPr userDrawn="1"/>
        </p:nvGrpSpPr>
        <p:grpSpPr>
          <a:xfrm>
            <a:off x="2639701" y="2915367"/>
            <a:ext cx="353587" cy="353557"/>
            <a:chOff x="-31523625" y="1939525"/>
            <a:chExt cx="291450" cy="291425"/>
          </a:xfrm>
        </p:grpSpPr>
        <p:sp>
          <p:nvSpPr>
            <p:cNvPr id="736" name="Google Shape;11891;p79">
              <a:extLst>
                <a:ext uri="{FF2B5EF4-FFF2-40B4-BE49-F238E27FC236}">
                  <a16:creationId xmlns:a16="http://schemas.microsoft.com/office/drawing/2014/main" xmlns="" id="{72E2E572-F880-41E4-B23B-E57F7652019D}"/>
                </a:ext>
              </a:extLst>
            </p:cNvPr>
            <p:cNvSpPr/>
            <p:nvPr/>
          </p:nvSpPr>
          <p:spPr>
            <a:xfrm>
              <a:off x="-31523625" y="19395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2269" y="756"/>
                  </a:moveTo>
                  <a:cubicBezTo>
                    <a:pt x="2899" y="756"/>
                    <a:pt x="3372" y="1260"/>
                    <a:pt x="3372" y="1859"/>
                  </a:cubicBezTo>
                  <a:cubicBezTo>
                    <a:pt x="3372" y="2363"/>
                    <a:pt x="3057" y="2615"/>
                    <a:pt x="2805" y="2867"/>
                  </a:cubicBezTo>
                  <a:cubicBezTo>
                    <a:pt x="2710" y="2962"/>
                    <a:pt x="2679" y="3025"/>
                    <a:pt x="2679" y="3119"/>
                  </a:cubicBezTo>
                  <a:lnTo>
                    <a:pt x="2679" y="7246"/>
                  </a:lnTo>
                  <a:cubicBezTo>
                    <a:pt x="2679" y="7341"/>
                    <a:pt x="2710" y="7435"/>
                    <a:pt x="2805" y="7498"/>
                  </a:cubicBezTo>
                  <a:cubicBezTo>
                    <a:pt x="3057" y="7750"/>
                    <a:pt x="3372" y="8002"/>
                    <a:pt x="3372" y="8506"/>
                  </a:cubicBezTo>
                  <a:cubicBezTo>
                    <a:pt x="3372" y="9137"/>
                    <a:pt x="2868" y="9609"/>
                    <a:pt x="2269" y="9609"/>
                  </a:cubicBezTo>
                  <a:lnTo>
                    <a:pt x="1765" y="9609"/>
                  </a:lnTo>
                  <a:cubicBezTo>
                    <a:pt x="1167" y="9609"/>
                    <a:pt x="663" y="9137"/>
                    <a:pt x="663" y="8506"/>
                  </a:cubicBezTo>
                  <a:cubicBezTo>
                    <a:pt x="663" y="8002"/>
                    <a:pt x="978" y="7750"/>
                    <a:pt x="1261" y="7498"/>
                  </a:cubicBezTo>
                  <a:cubicBezTo>
                    <a:pt x="1324" y="7404"/>
                    <a:pt x="1356" y="7341"/>
                    <a:pt x="1356" y="7246"/>
                  </a:cubicBezTo>
                  <a:lnTo>
                    <a:pt x="1356" y="3119"/>
                  </a:lnTo>
                  <a:cubicBezTo>
                    <a:pt x="1356" y="3025"/>
                    <a:pt x="1324" y="2930"/>
                    <a:pt x="1261" y="2867"/>
                  </a:cubicBezTo>
                  <a:cubicBezTo>
                    <a:pt x="978" y="2615"/>
                    <a:pt x="663" y="2363"/>
                    <a:pt x="663" y="1859"/>
                  </a:cubicBezTo>
                  <a:cubicBezTo>
                    <a:pt x="663" y="1229"/>
                    <a:pt x="1167" y="756"/>
                    <a:pt x="1765" y="756"/>
                  </a:cubicBezTo>
                  <a:close/>
                  <a:moveTo>
                    <a:pt x="10650" y="2048"/>
                  </a:moveTo>
                  <a:cubicBezTo>
                    <a:pt x="10870" y="2048"/>
                    <a:pt x="11028" y="2205"/>
                    <a:pt x="11028" y="2395"/>
                  </a:cubicBezTo>
                  <a:lnTo>
                    <a:pt x="11028" y="9294"/>
                  </a:lnTo>
                  <a:lnTo>
                    <a:pt x="10965" y="9294"/>
                  </a:lnTo>
                  <a:cubicBezTo>
                    <a:pt x="10965" y="9483"/>
                    <a:pt x="10807" y="9641"/>
                    <a:pt x="10618" y="9641"/>
                  </a:cubicBezTo>
                  <a:lnTo>
                    <a:pt x="3687" y="9641"/>
                  </a:lnTo>
                  <a:cubicBezTo>
                    <a:pt x="3939" y="9326"/>
                    <a:pt x="4097" y="8948"/>
                    <a:pt x="4097" y="8538"/>
                  </a:cubicBezTo>
                  <a:cubicBezTo>
                    <a:pt x="4097" y="8065"/>
                    <a:pt x="3876" y="7593"/>
                    <a:pt x="3561" y="7278"/>
                  </a:cubicBezTo>
                  <a:lnTo>
                    <a:pt x="3404" y="7120"/>
                  </a:lnTo>
                  <a:lnTo>
                    <a:pt x="3404" y="3245"/>
                  </a:lnTo>
                  <a:cubicBezTo>
                    <a:pt x="3624" y="3025"/>
                    <a:pt x="4002" y="2710"/>
                    <a:pt x="4097" y="2048"/>
                  </a:cubicBezTo>
                  <a:close/>
                  <a:moveTo>
                    <a:pt x="4758" y="10334"/>
                  </a:moveTo>
                  <a:lnTo>
                    <a:pt x="4758" y="10649"/>
                  </a:lnTo>
                  <a:cubicBezTo>
                    <a:pt x="4758" y="10838"/>
                    <a:pt x="4601" y="10995"/>
                    <a:pt x="4412" y="10995"/>
                  </a:cubicBezTo>
                  <a:lnTo>
                    <a:pt x="2710" y="10995"/>
                  </a:lnTo>
                  <a:cubicBezTo>
                    <a:pt x="2521" y="10995"/>
                    <a:pt x="2364" y="10838"/>
                    <a:pt x="2364" y="10649"/>
                  </a:cubicBezTo>
                  <a:lnTo>
                    <a:pt x="2364" y="10334"/>
                  </a:lnTo>
                  <a:close/>
                  <a:moveTo>
                    <a:pt x="1797" y="0"/>
                  </a:moveTo>
                  <a:cubicBezTo>
                    <a:pt x="820" y="0"/>
                    <a:pt x="1" y="788"/>
                    <a:pt x="1" y="1827"/>
                  </a:cubicBezTo>
                  <a:cubicBezTo>
                    <a:pt x="1" y="2300"/>
                    <a:pt x="190" y="2773"/>
                    <a:pt x="505" y="3088"/>
                  </a:cubicBezTo>
                  <a:lnTo>
                    <a:pt x="663" y="3245"/>
                  </a:lnTo>
                  <a:lnTo>
                    <a:pt x="663" y="7089"/>
                  </a:lnTo>
                  <a:cubicBezTo>
                    <a:pt x="474" y="7278"/>
                    <a:pt x="1" y="7719"/>
                    <a:pt x="1" y="8506"/>
                  </a:cubicBezTo>
                  <a:cubicBezTo>
                    <a:pt x="1" y="9452"/>
                    <a:pt x="694" y="10208"/>
                    <a:pt x="1639" y="10271"/>
                  </a:cubicBezTo>
                  <a:lnTo>
                    <a:pt x="1734" y="10271"/>
                  </a:lnTo>
                  <a:lnTo>
                    <a:pt x="1734" y="10649"/>
                  </a:lnTo>
                  <a:cubicBezTo>
                    <a:pt x="1734" y="11184"/>
                    <a:pt x="2206" y="11657"/>
                    <a:pt x="2742" y="11657"/>
                  </a:cubicBezTo>
                  <a:lnTo>
                    <a:pt x="4443" y="11657"/>
                  </a:lnTo>
                  <a:cubicBezTo>
                    <a:pt x="5010" y="11657"/>
                    <a:pt x="5451" y="11184"/>
                    <a:pt x="5451" y="10649"/>
                  </a:cubicBezTo>
                  <a:lnTo>
                    <a:pt x="5451" y="10334"/>
                  </a:lnTo>
                  <a:lnTo>
                    <a:pt x="10618" y="10334"/>
                  </a:lnTo>
                  <a:cubicBezTo>
                    <a:pt x="11185" y="10334"/>
                    <a:pt x="11658" y="9861"/>
                    <a:pt x="11658" y="9294"/>
                  </a:cubicBezTo>
                  <a:lnTo>
                    <a:pt x="11658" y="2395"/>
                  </a:lnTo>
                  <a:cubicBezTo>
                    <a:pt x="11658" y="1827"/>
                    <a:pt x="11185" y="1386"/>
                    <a:pt x="10618" y="1386"/>
                  </a:cubicBezTo>
                  <a:lnTo>
                    <a:pt x="4034" y="1386"/>
                  </a:lnTo>
                  <a:cubicBezTo>
                    <a:pt x="3845" y="599"/>
                    <a:pt x="3151" y="0"/>
                    <a:pt x="23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7" name="Google Shape;11892;p79">
              <a:extLst>
                <a:ext uri="{FF2B5EF4-FFF2-40B4-BE49-F238E27FC236}">
                  <a16:creationId xmlns:a16="http://schemas.microsoft.com/office/drawing/2014/main" xmlns="" id="{283C4CEE-039B-48B9-8641-D89A4CEBBC2B}"/>
                </a:ext>
              </a:extLst>
            </p:cNvPr>
            <p:cNvSpPr/>
            <p:nvPr/>
          </p:nvSpPr>
          <p:spPr>
            <a:xfrm>
              <a:off x="-31404675" y="2007250"/>
              <a:ext cx="138625" cy="52800"/>
            </a:xfrm>
            <a:custGeom>
              <a:avLst/>
              <a:gdLst/>
              <a:ahLst/>
              <a:cxnLst/>
              <a:rect l="l" t="t" r="r" b="b"/>
              <a:pathLst>
                <a:path w="5545" h="2112" extrusionOk="0">
                  <a:moveTo>
                    <a:pt x="4852" y="725"/>
                  </a:moveTo>
                  <a:lnTo>
                    <a:pt x="4852" y="1418"/>
                  </a:lnTo>
                  <a:lnTo>
                    <a:pt x="693" y="1418"/>
                  </a:lnTo>
                  <a:lnTo>
                    <a:pt x="693" y="725"/>
                  </a:ln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733"/>
                  </a:lnTo>
                  <a:cubicBezTo>
                    <a:pt x="0" y="1954"/>
                    <a:pt x="158" y="2111"/>
                    <a:pt x="347" y="2111"/>
                  </a:cubicBezTo>
                  <a:lnTo>
                    <a:pt x="5199" y="2111"/>
                  </a:lnTo>
                  <a:cubicBezTo>
                    <a:pt x="5388" y="2111"/>
                    <a:pt x="5545" y="1954"/>
                    <a:pt x="5545" y="1733"/>
                  </a:cubicBezTo>
                  <a:lnTo>
                    <a:pt x="5545" y="379"/>
                  </a:lnTo>
                  <a:cubicBezTo>
                    <a:pt x="5514" y="158"/>
                    <a:pt x="5356" y="1"/>
                    <a:pt x="519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8" name="Google Shape;11893;p79">
              <a:extLst>
                <a:ext uri="{FF2B5EF4-FFF2-40B4-BE49-F238E27FC236}">
                  <a16:creationId xmlns:a16="http://schemas.microsoft.com/office/drawing/2014/main" xmlns="" id="{D3C598AA-9A7F-4FD2-B544-0D176333F15B}"/>
                </a:ext>
              </a:extLst>
            </p:cNvPr>
            <p:cNvSpPr/>
            <p:nvPr/>
          </p:nvSpPr>
          <p:spPr>
            <a:xfrm>
              <a:off x="-31404675" y="2077350"/>
              <a:ext cx="34675" cy="18150"/>
            </a:xfrm>
            <a:custGeom>
              <a:avLst/>
              <a:gdLst/>
              <a:ahLst/>
              <a:cxnLst/>
              <a:rect l="l" t="t" r="r" b="b"/>
              <a:pathLst>
                <a:path w="1387" h="726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08" y="725"/>
                  </a:lnTo>
                  <a:cubicBezTo>
                    <a:pt x="1229" y="725"/>
                    <a:pt x="1386" y="568"/>
                    <a:pt x="1386" y="347"/>
                  </a:cubicBezTo>
                  <a:cubicBezTo>
                    <a:pt x="1386" y="158"/>
                    <a:pt x="1229" y="0"/>
                    <a:pt x="10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9" name="Google Shape;11894;p79">
              <a:extLst>
                <a:ext uri="{FF2B5EF4-FFF2-40B4-BE49-F238E27FC236}">
                  <a16:creationId xmlns:a16="http://schemas.microsoft.com/office/drawing/2014/main" xmlns="" id="{A5B472AA-2B28-4A57-BC9F-E0CBA91C356A}"/>
                </a:ext>
              </a:extLst>
            </p:cNvPr>
            <p:cNvSpPr/>
            <p:nvPr/>
          </p:nvSpPr>
          <p:spPr>
            <a:xfrm>
              <a:off x="-31353475" y="2077350"/>
              <a:ext cx="35450" cy="18150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8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0" name="Google Shape;11895;p79">
              <a:extLst>
                <a:ext uri="{FF2B5EF4-FFF2-40B4-BE49-F238E27FC236}">
                  <a16:creationId xmlns:a16="http://schemas.microsoft.com/office/drawing/2014/main" xmlns="" id="{91C23A9D-2DE9-458D-891E-895F95F5696A}"/>
                </a:ext>
              </a:extLst>
            </p:cNvPr>
            <p:cNvSpPr/>
            <p:nvPr/>
          </p:nvSpPr>
          <p:spPr>
            <a:xfrm>
              <a:off x="-31301500" y="2077350"/>
              <a:ext cx="35450" cy="18150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8"/>
                    <a:pt x="1418" y="347"/>
                  </a:cubicBezTo>
                  <a:cubicBezTo>
                    <a:pt x="1387" y="158"/>
                    <a:pt x="1229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1" name="Google Shape;11896;p79">
              <a:extLst>
                <a:ext uri="{FF2B5EF4-FFF2-40B4-BE49-F238E27FC236}">
                  <a16:creationId xmlns:a16="http://schemas.microsoft.com/office/drawing/2014/main" xmlns="" id="{29C55B9F-EF1E-4909-9948-781E5C09DCFA}"/>
                </a:ext>
              </a:extLst>
            </p:cNvPr>
            <p:cNvSpPr/>
            <p:nvPr/>
          </p:nvSpPr>
          <p:spPr>
            <a:xfrm>
              <a:off x="-31404675" y="2112000"/>
              <a:ext cx="34675" cy="17350"/>
            </a:xfrm>
            <a:custGeom>
              <a:avLst/>
              <a:gdLst/>
              <a:ahLst/>
              <a:cxnLst/>
              <a:rect l="l" t="t" r="r" b="b"/>
              <a:pathLst>
                <a:path w="1387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08" y="694"/>
                  </a:lnTo>
                  <a:cubicBezTo>
                    <a:pt x="1229" y="694"/>
                    <a:pt x="1386" y="536"/>
                    <a:pt x="1386" y="347"/>
                  </a:cubicBezTo>
                  <a:cubicBezTo>
                    <a:pt x="1386" y="158"/>
                    <a:pt x="1229" y="1"/>
                    <a:pt x="10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2" name="Google Shape;11897;p79">
              <a:extLst>
                <a:ext uri="{FF2B5EF4-FFF2-40B4-BE49-F238E27FC236}">
                  <a16:creationId xmlns:a16="http://schemas.microsoft.com/office/drawing/2014/main" xmlns="" id="{D25B1C8D-97E0-4D61-A274-769FB2FEBC72}"/>
                </a:ext>
              </a:extLst>
            </p:cNvPr>
            <p:cNvSpPr/>
            <p:nvPr/>
          </p:nvSpPr>
          <p:spPr>
            <a:xfrm>
              <a:off x="-31353475" y="2112000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3" name="Google Shape;11898;p79">
              <a:extLst>
                <a:ext uri="{FF2B5EF4-FFF2-40B4-BE49-F238E27FC236}">
                  <a16:creationId xmlns:a16="http://schemas.microsoft.com/office/drawing/2014/main" xmlns="" id="{87153955-5BF0-4357-8138-1CA99E02CEF9}"/>
                </a:ext>
              </a:extLst>
            </p:cNvPr>
            <p:cNvSpPr/>
            <p:nvPr/>
          </p:nvSpPr>
          <p:spPr>
            <a:xfrm>
              <a:off x="-31301500" y="2112000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387" y="158"/>
                    <a:pt x="1229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4" name="Google Shape;11899;p79">
              <a:extLst>
                <a:ext uri="{FF2B5EF4-FFF2-40B4-BE49-F238E27FC236}">
                  <a16:creationId xmlns:a16="http://schemas.microsoft.com/office/drawing/2014/main" xmlns="" id="{D2E49F5A-006A-4654-A273-22AA0872B9D6}"/>
                </a:ext>
              </a:extLst>
            </p:cNvPr>
            <p:cNvSpPr/>
            <p:nvPr/>
          </p:nvSpPr>
          <p:spPr>
            <a:xfrm>
              <a:off x="-31404675" y="2145075"/>
              <a:ext cx="34675" cy="18150"/>
            </a:xfrm>
            <a:custGeom>
              <a:avLst/>
              <a:gdLst/>
              <a:ahLst/>
              <a:cxnLst/>
              <a:rect l="l" t="t" r="r" b="b"/>
              <a:pathLst>
                <a:path w="1387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6"/>
                    <a:pt x="347" y="726"/>
                  </a:cubicBezTo>
                  <a:lnTo>
                    <a:pt x="1008" y="726"/>
                  </a:lnTo>
                  <a:cubicBezTo>
                    <a:pt x="1229" y="726"/>
                    <a:pt x="1386" y="568"/>
                    <a:pt x="1386" y="379"/>
                  </a:cubicBezTo>
                  <a:cubicBezTo>
                    <a:pt x="1386" y="158"/>
                    <a:pt x="1229" y="1"/>
                    <a:pt x="10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5" name="Google Shape;11900;p79">
              <a:extLst>
                <a:ext uri="{FF2B5EF4-FFF2-40B4-BE49-F238E27FC236}">
                  <a16:creationId xmlns:a16="http://schemas.microsoft.com/office/drawing/2014/main" xmlns="" id="{6CC29361-61CF-452C-9C56-43EFB9BB97F4}"/>
                </a:ext>
              </a:extLst>
            </p:cNvPr>
            <p:cNvSpPr/>
            <p:nvPr/>
          </p:nvSpPr>
          <p:spPr>
            <a:xfrm>
              <a:off x="-31353475" y="2145075"/>
              <a:ext cx="35450" cy="18150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6"/>
                    <a:pt x="347" y="726"/>
                  </a:cubicBezTo>
                  <a:lnTo>
                    <a:pt x="1071" y="726"/>
                  </a:lnTo>
                  <a:cubicBezTo>
                    <a:pt x="1260" y="726"/>
                    <a:pt x="1418" y="568"/>
                    <a:pt x="1418" y="379"/>
                  </a:cubicBezTo>
                  <a:cubicBezTo>
                    <a:pt x="1418" y="158"/>
                    <a:pt x="1260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6" name="Google Shape;11901;p79">
              <a:extLst>
                <a:ext uri="{FF2B5EF4-FFF2-40B4-BE49-F238E27FC236}">
                  <a16:creationId xmlns:a16="http://schemas.microsoft.com/office/drawing/2014/main" xmlns="" id="{B1F056FC-AF7F-432D-BD41-8D2CCC1C1AAC}"/>
                </a:ext>
              </a:extLst>
            </p:cNvPr>
            <p:cNvSpPr/>
            <p:nvPr/>
          </p:nvSpPr>
          <p:spPr>
            <a:xfrm>
              <a:off x="-31301500" y="2145075"/>
              <a:ext cx="35450" cy="18150"/>
            </a:xfrm>
            <a:custGeom>
              <a:avLst/>
              <a:gdLst/>
              <a:ahLst/>
              <a:cxnLst/>
              <a:rect l="l" t="t" r="r" b="b"/>
              <a:pathLst>
                <a:path w="1418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6"/>
                    <a:pt x="347" y="726"/>
                  </a:cubicBezTo>
                  <a:lnTo>
                    <a:pt x="1072" y="726"/>
                  </a:lnTo>
                  <a:cubicBezTo>
                    <a:pt x="1261" y="726"/>
                    <a:pt x="1418" y="568"/>
                    <a:pt x="1418" y="379"/>
                  </a:cubicBezTo>
                  <a:cubicBezTo>
                    <a:pt x="1387" y="158"/>
                    <a:pt x="1229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47" name="Google Shape;11902;p79">
            <a:extLst>
              <a:ext uri="{FF2B5EF4-FFF2-40B4-BE49-F238E27FC236}">
                <a16:creationId xmlns:a16="http://schemas.microsoft.com/office/drawing/2014/main" xmlns="" id="{B51A9088-C335-418E-82AF-6E0E3EF003BF}"/>
              </a:ext>
            </a:extLst>
          </p:cNvPr>
          <p:cNvGrpSpPr/>
          <p:nvPr userDrawn="1"/>
        </p:nvGrpSpPr>
        <p:grpSpPr>
          <a:xfrm>
            <a:off x="2638746" y="3383568"/>
            <a:ext cx="355498" cy="353587"/>
            <a:chOff x="-31523625" y="2298675"/>
            <a:chExt cx="293025" cy="291450"/>
          </a:xfrm>
        </p:grpSpPr>
        <p:sp>
          <p:nvSpPr>
            <p:cNvPr id="748" name="Google Shape;11903;p79">
              <a:extLst>
                <a:ext uri="{FF2B5EF4-FFF2-40B4-BE49-F238E27FC236}">
                  <a16:creationId xmlns:a16="http://schemas.microsoft.com/office/drawing/2014/main" xmlns="" id="{D11B96A2-24E3-4408-A420-F45AE1B0E00C}"/>
                </a:ext>
              </a:extLst>
            </p:cNvPr>
            <p:cNvSpPr/>
            <p:nvPr/>
          </p:nvSpPr>
          <p:spPr>
            <a:xfrm>
              <a:off x="-31523625" y="2298675"/>
              <a:ext cx="293025" cy="291450"/>
            </a:xfrm>
            <a:custGeom>
              <a:avLst/>
              <a:gdLst/>
              <a:ahLst/>
              <a:cxnLst/>
              <a:rect l="l" t="t" r="r" b="b"/>
              <a:pathLst>
                <a:path w="11721" h="11658" extrusionOk="0">
                  <a:moveTo>
                    <a:pt x="4443" y="630"/>
                  </a:moveTo>
                  <a:cubicBezTo>
                    <a:pt x="4632" y="630"/>
                    <a:pt x="4790" y="788"/>
                    <a:pt x="4790" y="977"/>
                  </a:cubicBezTo>
                  <a:cubicBezTo>
                    <a:pt x="4790" y="1198"/>
                    <a:pt x="4632" y="1355"/>
                    <a:pt x="4443" y="1355"/>
                  </a:cubicBezTo>
                  <a:cubicBezTo>
                    <a:pt x="4254" y="1355"/>
                    <a:pt x="4097" y="1198"/>
                    <a:pt x="4097" y="977"/>
                  </a:cubicBezTo>
                  <a:cubicBezTo>
                    <a:pt x="4097" y="788"/>
                    <a:pt x="4254" y="630"/>
                    <a:pt x="4443" y="630"/>
                  </a:cubicBezTo>
                  <a:close/>
                  <a:moveTo>
                    <a:pt x="7153" y="3434"/>
                  </a:moveTo>
                  <a:cubicBezTo>
                    <a:pt x="6523" y="3938"/>
                    <a:pt x="6176" y="4663"/>
                    <a:pt x="6176" y="5482"/>
                  </a:cubicBezTo>
                  <a:lnTo>
                    <a:pt x="6176" y="7530"/>
                  </a:lnTo>
                  <a:lnTo>
                    <a:pt x="663" y="7530"/>
                  </a:lnTo>
                  <a:lnTo>
                    <a:pt x="663" y="5482"/>
                  </a:lnTo>
                  <a:cubicBezTo>
                    <a:pt x="663" y="4348"/>
                    <a:pt x="1576" y="3434"/>
                    <a:pt x="2710" y="3434"/>
                  </a:cubicBezTo>
                  <a:lnTo>
                    <a:pt x="4790" y="3434"/>
                  </a:lnTo>
                  <a:lnTo>
                    <a:pt x="4790" y="4474"/>
                  </a:lnTo>
                  <a:cubicBezTo>
                    <a:pt x="4790" y="4663"/>
                    <a:pt x="4947" y="4821"/>
                    <a:pt x="5136" y="4821"/>
                  </a:cubicBezTo>
                  <a:cubicBezTo>
                    <a:pt x="5357" y="4821"/>
                    <a:pt x="5514" y="4663"/>
                    <a:pt x="5514" y="4474"/>
                  </a:cubicBezTo>
                  <a:lnTo>
                    <a:pt x="5514" y="3434"/>
                  </a:lnTo>
                  <a:close/>
                  <a:moveTo>
                    <a:pt x="6176" y="8255"/>
                  </a:moveTo>
                  <a:lnTo>
                    <a:pt x="6176" y="8916"/>
                  </a:lnTo>
                  <a:lnTo>
                    <a:pt x="663" y="8916"/>
                  </a:lnTo>
                  <a:lnTo>
                    <a:pt x="663" y="8255"/>
                  </a:lnTo>
                  <a:close/>
                  <a:moveTo>
                    <a:pt x="8917" y="3434"/>
                  </a:moveTo>
                  <a:cubicBezTo>
                    <a:pt x="10083" y="3434"/>
                    <a:pt x="10965" y="4348"/>
                    <a:pt x="10965" y="5482"/>
                  </a:cubicBezTo>
                  <a:lnTo>
                    <a:pt x="10965" y="8916"/>
                  </a:lnTo>
                  <a:lnTo>
                    <a:pt x="6869" y="8916"/>
                  </a:lnTo>
                  <a:lnTo>
                    <a:pt x="6869" y="5482"/>
                  </a:lnTo>
                  <a:cubicBezTo>
                    <a:pt x="6869" y="4380"/>
                    <a:pt x="7783" y="3434"/>
                    <a:pt x="8917" y="3434"/>
                  </a:cubicBezTo>
                  <a:close/>
                  <a:moveTo>
                    <a:pt x="4790" y="9609"/>
                  </a:moveTo>
                  <a:lnTo>
                    <a:pt x="4790" y="10996"/>
                  </a:lnTo>
                  <a:lnTo>
                    <a:pt x="4128" y="10996"/>
                  </a:lnTo>
                  <a:lnTo>
                    <a:pt x="4128" y="9609"/>
                  </a:lnTo>
                  <a:close/>
                  <a:moveTo>
                    <a:pt x="4443" y="0"/>
                  </a:moveTo>
                  <a:cubicBezTo>
                    <a:pt x="3876" y="0"/>
                    <a:pt x="3404" y="473"/>
                    <a:pt x="3404" y="1040"/>
                  </a:cubicBezTo>
                  <a:cubicBezTo>
                    <a:pt x="3404" y="1576"/>
                    <a:pt x="3876" y="2048"/>
                    <a:pt x="4443" y="2048"/>
                  </a:cubicBezTo>
                  <a:cubicBezTo>
                    <a:pt x="4569" y="2048"/>
                    <a:pt x="4664" y="2017"/>
                    <a:pt x="4790" y="2017"/>
                  </a:cubicBezTo>
                  <a:lnTo>
                    <a:pt x="4790" y="2773"/>
                  </a:lnTo>
                  <a:lnTo>
                    <a:pt x="2710" y="2773"/>
                  </a:lnTo>
                  <a:cubicBezTo>
                    <a:pt x="1198" y="2773"/>
                    <a:pt x="1" y="4001"/>
                    <a:pt x="1" y="5482"/>
                  </a:cubicBezTo>
                  <a:lnTo>
                    <a:pt x="1" y="9231"/>
                  </a:lnTo>
                  <a:cubicBezTo>
                    <a:pt x="1" y="9420"/>
                    <a:pt x="159" y="9578"/>
                    <a:pt x="348" y="9578"/>
                  </a:cubicBezTo>
                  <a:lnTo>
                    <a:pt x="3467" y="9578"/>
                  </a:lnTo>
                  <a:lnTo>
                    <a:pt x="3467" y="11311"/>
                  </a:lnTo>
                  <a:cubicBezTo>
                    <a:pt x="3467" y="11500"/>
                    <a:pt x="3624" y="11657"/>
                    <a:pt x="3813" y="11657"/>
                  </a:cubicBezTo>
                  <a:lnTo>
                    <a:pt x="5199" y="11657"/>
                  </a:lnTo>
                  <a:cubicBezTo>
                    <a:pt x="5388" y="11657"/>
                    <a:pt x="5546" y="11500"/>
                    <a:pt x="5546" y="11311"/>
                  </a:cubicBezTo>
                  <a:lnTo>
                    <a:pt x="5546" y="9578"/>
                  </a:lnTo>
                  <a:lnTo>
                    <a:pt x="11374" y="9578"/>
                  </a:lnTo>
                  <a:cubicBezTo>
                    <a:pt x="11563" y="9578"/>
                    <a:pt x="11721" y="9420"/>
                    <a:pt x="11721" y="9231"/>
                  </a:cubicBezTo>
                  <a:lnTo>
                    <a:pt x="11721" y="5482"/>
                  </a:lnTo>
                  <a:cubicBezTo>
                    <a:pt x="11658" y="4001"/>
                    <a:pt x="10429" y="2773"/>
                    <a:pt x="8917" y="2773"/>
                  </a:cubicBezTo>
                  <a:lnTo>
                    <a:pt x="5451" y="2773"/>
                  </a:lnTo>
                  <a:lnTo>
                    <a:pt x="5451" y="1040"/>
                  </a:lnTo>
                  <a:cubicBezTo>
                    <a:pt x="5451" y="473"/>
                    <a:pt x="4979" y="0"/>
                    <a:pt x="44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9" name="Google Shape;11904;p79">
              <a:extLst>
                <a:ext uri="{FF2B5EF4-FFF2-40B4-BE49-F238E27FC236}">
                  <a16:creationId xmlns:a16="http://schemas.microsoft.com/office/drawing/2014/main" xmlns="" id="{0876463E-11FF-4F5D-A36D-F7320371C842}"/>
                </a:ext>
              </a:extLst>
            </p:cNvPr>
            <p:cNvSpPr/>
            <p:nvPr/>
          </p:nvSpPr>
          <p:spPr>
            <a:xfrm>
              <a:off x="-31334575" y="2452250"/>
              <a:ext cx="67750" cy="51225"/>
            </a:xfrm>
            <a:custGeom>
              <a:avLst/>
              <a:gdLst/>
              <a:ahLst/>
              <a:cxnLst/>
              <a:rect l="l" t="t" r="r" b="b"/>
              <a:pathLst>
                <a:path w="2710" h="2049" extrusionOk="0">
                  <a:moveTo>
                    <a:pt x="1670" y="694"/>
                  </a:moveTo>
                  <a:cubicBezTo>
                    <a:pt x="1890" y="694"/>
                    <a:pt x="2048" y="851"/>
                    <a:pt x="2048" y="1040"/>
                  </a:cubicBezTo>
                  <a:cubicBezTo>
                    <a:pt x="2048" y="1229"/>
                    <a:pt x="1890" y="1387"/>
                    <a:pt x="1670" y="1387"/>
                  </a:cubicBezTo>
                  <a:lnTo>
                    <a:pt x="1008" y="1387"/>
                  </a:lnTo>
                  <a:cubicBezTo>
                    <a:pt x="819" y="1387"/>
                    <a:pt x="662" y="1229"/>
                    <a:pt x="662" y="1040"/>
                  </a:cubicBezTo>
                  <a:cubicBezTo>
                    <a:pt x="662" y="851"/>
                    <a:pt x="819" y="694"/>
                    <a:pt x="1008" y="694"/>
                  </a:cubicBezTo>
                  <a:close/>
                  <a:moveTo>
                    <a:pt x="1008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9"/>
                    <a:pt x="1008" y="2049"/>
                  </a:cubicBezTo>
                  <a:lnTo>
                    <a:pt x="1670" y="2049"/>
                  </a:lnTo>
                  <a:cubicBezTo>
                    <a:pt x="2237" y="2049"/>
                    <a:pt x="2710" y="1576"/>
                    <a:pt x="2710" y="1040"/>
                  </a:cubicBezTo>
                  <a:cubicBezTo>
                    <a:pt x="2710" y="473"/>
                    <a:pt x="2269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0" name="Google Shape;11905;p79">
              <a:extLst>
                <a:ext uri="{FF2B5EF4-FFF2-40B4-BE49-F238E27FC236}">
                  <a16:creationId xmlns:a16="http://schemas.microsoft.com/office/drawing/2014/main" xmlns="" id="{736EEE64-481A-45EB-AFD1-C4F9DF24EA44}"/>
                </a:ext>
              </a:extLst>
            </p:cNvPr>
            <p:cNvSpPr/>
            <p:nvPr/>
          </p:nvSpPr>
          <p:spPr>
            <a:xfrm>
              <a:off x="-31334575" y="2419175"/>
              <a:ext cx="68525" cy="17350"/>
            </a:xfrm>
            <a:custGeom>
              <a:avLst/>
              <a:gdLst/>
              <a:ahLst/>
              <a:cxnLst/>
              <a:rect l="l" t="t" r="r" b="b"/>
              <a:pathLst>
                <a:path w="2741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2395" y="694"/>
                  </a:lnTo>
                  <a:cubicBezTo>
                    <a:pt x="2584" y="694"/>
                    <a:pt x="2741" y="536"/>
                    <a:pt x="2741" y="347"/>
                  </a:cubicBezTo>
                  <a:cubicBezTo>
                    <a:pt x="2710" y="158"/>
                    <a:pt x="2552" y="1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51" name="Google Shape;11906;p79">
            <a:extLst>
              <a:ext uri="{FF2B5EF4-FFF2-40B4-BE49-F238E27FC236}">
                <a16:creationId xmlns:a16="http://schemas.microsoft.com/office/drawing/2014/main" xmlns="" id="{3EF35250-DC20-4648-9FE2-68246D9FF914}"/>
              </a:ext>
            </a:extLst>
          </p:cNvPr>
          <p:cNvSpPr/>
          <p:nvPr userDrawn="1"/>
        </p:nvSpPr>
        <p:spPr>
          <a:xfrm>
            <a:off x="2633984" y="3842739"/>
            <a:ext cx="359320" cy="356438"/>
          </a:xfrm>
          <a:custGeom>
            <a:avLst/>
            <a:gdLst/>
            <a:ahLst/>
            <a:cxnLst/>
            <a:rect l="l" t="t" r="r" b="b"/>
            <a:pathLst>
              <a:path w="11847" h="11752" extrusionOk="0">
                <a:moveTo>
                  <a:pt x="6039" y="2796"/>
                </a:moveTo>
                <a:cubicBezTo>
                  <a:pt x="6845" y="2796"/>
                  <a:pt x="7621" y="3116"/>
                  <a:pt x="8224" y="3718"/>
                </a:cubicBezTo>
                <a:cubicBezTo>
                  <a:pt x="8917" y="4411"/>
                  <a:pt x="9232" y="5356"/>
                  <a:pt x="9074" y="6396"/>
                </a:cubicBezTo>
                <a:cubicBezTo>
                  <a:pt x="8885" y="7688"/>
                  <a:pt x="7814" y="8759"/>
                  <a:pt x="6522" y="8948"/>
                </a:cubicBezTo>
                <a:cubicBezTo>
                  <a:pt x="6377" y="8962"/>
                  <a:pt x="6232" y="8970"/>
                  <a:pt x="6088" y="8970"/>
                </a:cubicBezTo>
                <a:cubicBezTo>
                  <a:pt x="5606" y="8970"/>
                  <a:pt x="5132" y="8883"/>
                  <a:pt x="4695" y="8664"/>
                </a:cubicBezTo>
                <a:lnTo>
                  <a:pt x="5231" y="8160"/>
                </a:lnTo>
                <a:cubicBezTo>
                  <a:pt x="5444" y="8249"/>
                  <a:pt x="5677" y="8288"/>
                  <a:pt x="5919" y="8288"/>
                </a:cubicBezTo>
                <a:cubicBezTo>
                  <a:pt x="6106" y="8288"/>
                  <a:pt x="6298" y="8265"/>
                  <a:pt x="6491" y="8223"/>
                </a:cubicBezTo>
                <a:cubicBezTo>
                  <a:pt x="6964" y="8160"/>
                  <a:pt x="7373" y="7908"/>
                  <a:pt x="7751" y="7562"/>
                </a:cubicBezTo>
                <a:cubicBezTo>
                  <a:pt x="8098" y="7215"/>
                  <a:pt x="8318" y="6774"/>
                  <a:pt x="8413" y="6301"/>
                </a:cubicBezTo>
                <a:cubicBezTo>
                  <a:pt x="8476" y="5797"/>
                  <a:pt x="8444" y="5293"/>
                  <a:pt x="8224" y="4821"/>
                </a:cubicBezTo>
                <a:cubicBezTo>
                  <a:pt x="8161" y="4695"/>
                  <a:pt x="8066" y="4663"/>
                  <a:pt x="7972" y="4600"/>
                </a:cubicBezTo>
                <a:cubicBezTo>
                  <a:pt x="7846" y="4600"/>
                  <a:pt x="7751" y="4600"/>
                  <a:pt x="7657" y="4695"/>
                </a:cubicBezTo>
                <a:lnTo>
                  <a:pt x="6806" y="5545"/>
                </a:lnTo>
                <a:cubicBezTo>
                  <a:pt x="6743" y="5608"/>
                  <a:pt x="6649" y="5640"/>
                  <a:pt x="6558" y="5640"/>
                </a:cubicBezTo>
                <a:cubicBezTo>
                  <a:pt x="6467" y="5640"/>
                  <a:pt x="6381" y="5608"/>
                  <a:pt x="6333" y="5545"/>
                </a:cubicBezTo>
                <a:cubicBezTo>
                  <a:pt x="6207" y="5419"/>
                  <a:pt x="6207" y="5199"/>
                  <a:pt x="6333" y="5073"/>
                </a:cubicBezTo>
                <a:lnTo>
                  <a:pt x="7184" y="4222"/>
                </a:lnTo>
                <a:cubicBezTo>
                  <a:pt x="7279" y="4128"/>
                  <a:pt x="7310" y="4033"/>
                  <a:pt x="7279" y="3907"/>
                </a:cubicBezTo>
                <a:cubicBezTo>
                  <a:pt x="7279" y="3781"/>
                  <a:pt x="7184" y="3718"/>
                  <a:pt x="7058" y="3655"/>
                </a:cubicBezTo>
                <a:cubicBezTo>
                  <a:pt x="6723" y="3499"/>
                  <a:pt x="6372" y="3437"/>
                  <a:pt x="6017" y="3437"/>
                </a:cubicBezTo>
                <a:cubicBezTo>
                  <a:pt x="5871" y="3437"/>
                  <a:pt x="5724" y="3448"/>
                  <a:pt x="5577" y="3466"/>
                </a:cubicBezTo>
                <a:cubicBezTo>
                  <a:pt x="5105" y="3561"/>
                  <a:pt x="4664" y="3781"/>
                  <a:pt x="4317" y="4128"/>
                </a:cubicBezTo>
                <a:cubicBezTo>
                  <a:pt x="3971" y="4506"/>
                  <a:pt x="3719" y="4915"/>
                  <a:pt x="3656" y="5388"/>
                </a:cubicBezTo>
                <a:cubicBezTo>
                  <a:pt x="3561" y="5829"/>
                  <a:pt x="3593" y="6270"/>
                  <a:pt x="3719" y="6648"/>
                </a:cubicBezTo>
                <a:lnTo>
                  <a:pt x="3214" y="7184"/>
                </a:lnTo>
                <a:cubicBezTo>
                  <a:pt x="2962" y="6648"/>
                  <a:pt x="2868" y="6018"/>
                  <a:pt x="2962" y="5388"/>
                </a:cubicBezTo>
                <a:cubicBezTo>
                  <a:pt x="3183" y="4096"/>
                  <a:pt x="4223" y="3025"/>
                  <a:pt x="5546" y="2836"/>
                </a:cubicBezTo>
                <a:cubicBezTo>
                  <a:pt x="5710" y="2809"/>
                  <a:pt x="5875" y="2796"/>
                  <a:pt x="6039" y="2796"/>
                </a:cubicBezTo>
                <a:close/>
                <a:moveTo>
                  <a:pt x="6428" y="757"/>
                </a:moveTo>
                <a:lnTo>
                  <a:pt x="6554" y="1261"/>
                </a:lnTo>
                <a:cubicBezTo>
                  <a:pt x="6585" y="1387"/>
                  <a:pt x="6680" y="1481"/>
                  <a:pt x="6838" y="1481"/>
                </a:cubicBezTo>
                <a:cubicBezTo>
                  <a:pt x="7468" y="1607"/>
                  <a:pt x="8003" y="1859"/>
                  <a:pt x="8539" y="2206"/>
                </a:cubicBezTo>
                <a:cubicBezTo>
                  <a:pt x="8586" y="2237"/>
                  <a:pt x="8641" y="2253"/>
                  <a:pt x="8700" y="2253"/>
                </a:cubicBezTo>
                <a:cubicBezTo>
                  <a:pt x="8759" y="2253"/>
                  <a:pt x="8822" y="2237"/>
                  <a:pt x="8885" y="2206"/>
                </a:cubicBezTo>
                <a:lnTo>
                  <a:pt x="9326" y="1922"/>
                </a:lnTo>
                <a:lnTo>
                  <a:pt x="9894" y="2521"/>
                </a:lnTo>
                <a:lnTo>
                  <a:pt x="9641" y="2962"/>
                </a:lnTo>
                <a:cubicBezTo>
                  <a:pt x="9547" y="3088"/>
                  <a:pt x="9547" y="3246"/>
                  <a:pt x="9641" y="3309"/>
                </a:cubicBezTo>
                <a:cubicBezTo>
                  <a:pt x="9988" y="3813"/>
                  <a:pt x="10209" y="4411"/>
                  <a:pt x="10335" y="5010"/>
                </a:cubicBezTo>
                <a:cubicBezTo>
                  <a:pt x="10366" y="5136"/>
                  <a:pt x="10461" y="5230"/>
                  <a:pt x="10587" y="5293"/>
                </a:cubicBezTo>
                <a:lnTo>
                  <a:pt x="11091" y="5388"/>
                </a:lnTo>
                <a:lnTo>
                  <a:pt x="11091" y="6301"/>
                </a:lnTo>
                <a:lnTo>
                  <a:pt x="11154" y="6301"/>
                </a:lnTo>
                <a:lnTo>
                  <a:pt x="10650" y="6428"/>
                </a:lnTo>
                <a:cubicBezTo>
                  <a:pt x="10524" y="6459"/>
                  <a:pt x="10429" y="6554"/>
                  <a:pt x="10429" y="6711"/>
                </a:cubicBezTo>
                <a:cubicBezTo>
                  <a:pt x="10303" y="7341"/>
                  <a:pt x="10051" y="7877"/>
                  <a:pt x="9704" y="8381"/>
                </a:cubicBezTo>
                <a:cubicBezTo>
                  <a:pt x="9641" y="8507"/>
                  <a:pt x="9641" y="8633"/>
                  <a:pt x="9704" y="8759"/>
                </a:cubicBezTo>
                <a:lnTo>
                  <a:pt x="9988" y="9168"/>
                </a:lnTo>
                <a:lnTo>
                  <a:pt x="9389" y="9767"/>
                </a:lnTo>
                <a:lnTo>
                  <a:pt x="8948" y="9483"/>
                </a:lnTo>
                <a:cubicBezTo>
                  <a:pt x="8901" y="9452"/>
                  <a:pt x="8838" y="9436"/>
                  <a:pt x="8775" y="9436"/>
                </a:cubicBezTo>
                <a:cubicBezTo>
                  <a:pt x="8712" y="9436"/>
                  <a:pt x="8649" y="9452"/>
                  <a:pt x="8602" y="9483"/>
                </a:cubicBezTo>
                <a:cubicBezTo>
                  <a:pt x="8098" y="9862"/>
                  <a:pt x="7499" y="10082"/>
                  <a:pt x="6901" y="10208"/>
                </a:cubicBezTo>
                <a:cubicBezTo>
                  <a:pt x="6806" y="10240"/>
                  <a:pt x="6680" y="10334"/>
                  <a:pt x="6649" y="10429"/>
                </a:cubicBezTo>
                <a:lnTo>
                  <a:pt x="6522" y="10964"/>
                </a:lnTo>
                <a:lnTo>
                  <a:pt x="5703" y="10964"/>
                </a:lnTo>
                <a:lnTo>
                  <a:pt x="5577" y="10429"/>
                </a:lnTo>
                <a:cubicBezTo>
                  <a:pt x="5546" y="10334"/>
                  <a:pt x="5451" y="10208"/>
                  <a:pt x="5294" y="10208"/>
                </a:cubicBezTo>
                <a:cubicBezTo>
                  <a:pt x="4758" y="10082"/>
                  <a:pt x="4223" y="9893"/>
                  <a:pt x="3750" y="9609"/>
                </a:cubicBezTo>
                <a:lnTo>
                  <a:pt x="4286" y="9105"/>
                </a:lnTo>
                <a:cubicBezTo>
                  <a:pt x="4821" y="9420"/>
                  <a:pt x="5451" y="9578"/>
                  <a:pt x="6113" y="9578"/>
                </a:cubicBezTo>
                <a:cubicBezTo>
                  <a:pt x="6333" y="9578"/>
                  <a:pt x="6522" y="9578"/>
                  <a:pt x="6712" y="9546"/>
                </a:cubicBezTo>
                <a:cubicBezTo>
                  <a:pt x="7499" y="9420"/>
                  <a:pt x="8224" y="9011"/>
                  <a:pt x="8759" y="8475"/>
                </a:cubicBezTo>
                <a:cubicBezTo>
                  <a:pt x="9326" y="7908"/>
                  <a:pt x="9704" y="7184"/>
                  <a:pt x="9831" y="6428"/>
                </a:cubicBezTo>
                <a:cubicBezTo>
                  <a:pt x="10020" y="5199"/>
                  <a:pt x="9641" y="4033"/>
                  <a:pt x="8759" y="3151"/>
                </a:cubicBezTo>
                <a:cubicBezTo>
                  <a:pt x="8046" y="2438"/>
                  <a:pt x="7089" y="2034"/>
                  <a:pt x="6074" y="2034"/>
                </a:cubicBezTo>
                <a:cubicBezTo>
                  <a:pt x="5878" y="2034"/>
                  <a:pt x="5681" y="2049"/>
                  <a:pt x="5483" y="2080"/>
                </a:cubicBezTo>
                <a:cubicBezTo>
                  <a:pt x="4695" y="2206"/>
                  <a:pt x="4002" y="2615"/>
                  <a:pt x="3435" y="3151"/>
                </a:cubicBezTo>
                <a:cubicBezTo>
                  <a:pt x="2899" y="3718"/>
                  <a:pt x="2490" y="4443"/>
                  <a:pt x="2395" y="5199"/>
                </a:cubicBezTo>
                <a:cubicBezTo>
                  <a:pt x="2269" y="6018"/>
                  <a:pt x="2427" y="6900"/>
                  <a:pt x="2805" y="7656"/>
                </a:cubicBezTo>
                <a:lnTo>
                  <a:pt x="2301" y="8160"/>
                </a:lnTo>
                <a:cubicBezTo>
                  <a:pt x="2017" y="7688"/>
                  <a:pt x="1828" y="7184"/>
                  <a:pt x="1702" y="6617"/>
                </a:cubicBezTo>
                <a:cubicBezTo>
                  <a:pt x="1671" y="6491"/>
                  <a:pt x="1608" y="6396"/>
                  <a:pt x="1482" y="6333"/>
                </a:cubicBezTo>
                <a:lnTo>
                  <a:pt x="978" y="6238"/>
                </a:lnTo>
                <a:lnTo>
                  <a:pt x="978" y="5388"/>
                </a:lnTo>
                <a:lnTo>
                  <a:pt x="1482" y="5293"/>
                </a:lnTo>
                <a:cubicBezTo>
                  <a:pt x="1608" y="5230"/>
                  <a:pt x="1702" y="5167"/>
                  <a:pt x="1702" y="5010"/>
                </a:cubicBezTo>
                <a:cubicBezTo>
                  <a:pt x="1828" y="4380"/>
                  <a:pt x="2080" y="3813"/>
                  <a:pt x="2427" y="3309"/>
                </a:cubicBezTo>
                <a:cubicBezTo>
                  <a:pt x="2490" y="3183"/>
                  <a:pt x="2490" y="3088"/>
                  <a:pt x="2427" y="2962"/>
                </a:cubicBezTo>
                <a:lnTo>
                  <a:pt x="2143" y="2521"/>
                </a:lnTo>
                <a:lnTo>
                  <a:pt x="2742" y="1922"/>
                </a:lnTo>
                <a:lnTo>
                  <a:pt x="3183" y="2206"/>
                </a:lnTo>
                <a:cubicBezTo>
                  <a:pt x="3230" y="2237"/>
                  <a:pt x="3293" y="2253"/>
                  <a:pt x="3356" y="2253"/>
                </a:cubicBezTo>
                <a:cubicBezTo>
                  <a:pt x="3419" y="2253"/>
                  <a:pt x="3482" y="2237"/>
                  <a:pt x="3530" y="2206"/>
                </a:cubicBezTo>
                <a:cubicBezTo>
                  <a:pt x="4034" y="1859"/>
                  <a:pt x="4632" y="1607"/>
                  <a:pt x="5231" y="1481"/>
                </a:cubicBezTo>
                <a:cubicBezTo>
                  <a:pt x="5325" y="1450"/>
                  <a:pt x="5451" y="1387"/>
                  <a:pt x="5483" y="1261"/>
                </a:cubicBezTo>
                <a:lnTo>
                  <a:pt x="5609" y="757"/>
                </a:lnTo>
                <a:close/>
                <a:moveTo>
                  <a:pt x="6239" y="4222"/>
                </a:moveTo>
                <a:lnTo>
                  <a:pt x="5766" y="4695"/>
                </a:lnTo>
                <a:cubicBezTo>
                  <a:pt x="5388" y="5073"/>
                  <a:pt x="5388" y="5766"/>
                  <a:pt x="5766" y="6144"/>
                </a:cubicBezTo>
                <a:cubicBezTo>
                  <a:pt x="5971" y="6349"/>
                  <a:pt x="6239" y="6451"/>
                  <a:pt x="6503" y="6451"/>
                </a:cubicBezTo>
                <a:cubicBezTo>
                  <a:pt x="6767" y="6451"/>
                  <a:pt x="7027" y="6349"/>
                  <a:pt x="7216" y="6144"/>
                </a:cubicBezTo>
                <a:lnTo>
                  <a:pt x="7688" y="5671"/>
                </a:lnTo>
                <a:cubicBezTo>
                  <a:pt x="7751" y="5860"/>
                  <a:pt x="7751" y="6081"/>
                  <a:pt x="7688" y="6238"/>
                </a:cubicBezTo>
                <a:cubicBezTo>
                  <a:pt x="7594" y="6900"/>
                  <a:pt x="7027" y="7436"/>
                  <a:pt x="6365" y="7562"/>
                </a:cubicBezTo>
                <a:cubicBezTo>
                  <a:pt x="6267" y="7588"/>
                  <a:pt x="6163" y="7600"/>
                  <a:pt x="6059" y="7600"/>
                </a:cubicBezTo>
                <a:cubicBezTo>
                  <a:pt x="5794" y="7600"/>
                  <a:pt x="5520" y="7526"/>
                  <a:pt x="5294" y="7436"/>
                </a:cubicBezTo>
                <a:cubicBezTo>
                  <a:pt x="5252" y="7415"/>
                  <a:pt x="5206" y="7404"/>
                  <a:pt x="5161" y="7404"/>
                </a:cubicBezTo>
                <a:cubicBezTo>
                  <a:pt x="5070" y="7404"/>
                  <a:pt x="4979" y="7446"/>
                  <a:pt x="4916" y="7530"/>
                </a:cubicBezTo>
                <a:lnTo>
                  <a:pt x="3908" y="8507"/>
                </a:lnTo>
                <a:lnTo>
                  <a:pt x="1450" y="10964"/>
                </a:lnTo>
                <a:cubicBezTo>
                  <a:pt x="1387" y="11011"/>
                  <a:pt x="1293" y="11035"/>
                  <a:pt x="1202" y="11035"/>
                </a:cubicBezTo>
                <a:cubicBezTo>
                  <a:pt x="1112" y="11035"/>
                  <a:pt x="1025" y="11011"/>
                  <a:pt x="978" y="10964"/>
                </a:cubicBezTo>
                <a:cubicBezTo>
                  <a:pt x="852" y="10838"/>
                  <a:pt x="852" y="10586"/>
                  <a:pt x="978" y="10492"/>
                </a:cubicBezTo>
                <a:lnTo>
                  <a:pt x="3403" y="8034"/>
                </a:lnTo>
                <a:lnTo>
                  <a:pt x="4380" y="7058"/>
                </a:lnTo>
                <a:cubicBezTo>
                  <a:pt x="4506" y="6932"/>
                  <a:pt x="4506" y="6774"/>
                  <a:pt x="4475" y="6648"/>
                </a:cubicBezTo>
                <a:cubicBezTo>
                  <a:pt x="4317" y="6333"/>
                  <a:pt x="4286" y="5955"/>
                  <a:pt x="4349" y="5608"/>
                </a:cubicBezTo>
                <a:cubicBezTo>
                  <a:pt x="4475" y="4915"/>
                  <a:pt x="5010" y="4380"/>
                  <a:pt x="5703" y="4254"/>
                </a:cubicBezTo>
                <a:cubicBezTo>
                  <a:pt x="5798" y="4254"/>
                  <a:pt x="5892" y="4222"/>
                  <a:pt x="6018" y="4222"/>
                </a:cubicBezTo>
                <a:close/>
                <a:moveTo>
                  <a:pt x="5262" y="1"/>
                </a:moveTo>
                <a:cubicBezTo>
                  <a:pt x="5105" y="1"/>
                  <a:pt x="4979" y="127"/>
                  <a:pt x="4947" y="284"/>
                </a:cubicBezTo>
                <a:lnTo>
                  <a:pt x="4790" y="883"/>
                </a:lnTo>
                <a:cubicBezTo>
                  <a:pt x="4223" y="977"/>
                  <a:pt x="3719" y="1229"/>
                  <a:pt x="3214" y="1513"/>
                </a:cubicBezTo>
                <a:lnTo>
                  <a:pt x="2710" y="1198"/>
                </a:lnTo>
                <a:cubicBezTo>
                  <a:pt x="2652" y="1154"/>
                  <a:pt x="2580" y="1130"/>
                  <a:pt x="2507" y="1130"/>
                </a:cubicBezTo>
                <a:cubicBezTo>
                  <a:pt x="2422" y="1130"/>
                  <a:pt x="2337" y="1162"/>
                  <a:pt x="2269" y="1229"/>
                </a:cubicBezTo>
                <a:lnTo>
                  <a:pt x="1293" y="2206"/>
                </a:lnTo>
                <a:cubicBezTo>
                  <a:pt x="1167" y="2332"/>
                  <a:pt x="1167" y="2489"/>
                  <a:pt x="1230" y="2647"/>
                </a:cubicBezTo>
                <a:lnTo>
                  <a:pt x="1545" y="3151"/>
                </a:lnTo>
                <a:cubicBezTo>
                  <a:pt x="1230" y="3624"/>
                  <a:pt x="1041" y="4128"/>
                  <a:pt x="915" y="4726"/>
                </a:cubicBezTo>
                <a:lnTo>
                  <a:pt x="348" y="4884"/>
                </a:lnTo>
                <a:cubicBezTo>
                  <a:pt x="190" y="4915"/>
                  <a:pt x="64" y="5041"/>
                  <a:pt x="64" y="5199"/>
                </a:cubicBezTo>
                <a:lnTo>
                  <a:pt x="64" y="6585"/>
                </a:lnTo>
                <a:cubicBezTo>
                  <a:pt x="64" y="6743"/>
                  <a:pt x="190" y="6869"/>
                  <a:pt x="348" y="6900"/>
                </a:cubicBezTo>
                <a:lnTo>
                  <a:pt x="915" y="7058"/>
                </a:lnTo>
                <a:cubicBezTo>
                  <a:pt x="1041" y="7656"/>
                  <a:pt x="1324" y="8223"/>
                  <a:pt x="1639" y="8696"/>
                </a:cubicBezTo>
                <a:lnTo>
                  <a:pt x="379" y="9956"/>
                </a:lnTo>
                <a:cubicBezTo>
                  <a:pt x="1" y="10366"/>
                  <a:pt x="1" y="11027"/>
                  <a:pt x="379" y="11437"/>
                </a:cubicBezTo>
                <a:cubicBezTo>
                  <a:pt x="584" y="11626"/>
                  <a:pt x="852" y="11720"/>
                  <a:pt x="1115" y="11720"/>
                </a:cubicBezTo>
                <a:cubicBezTo>
                  <a:pt x="1379" y="11720"/>
                  <a:pt x="1639" y="11626"/>
                  <a:pt x="1828" y="11437"/>
                </a:cubicBezTo>
                <a:lnTo>
                  <a:pt x="3088" y="10177"/>
                </a:lnTo>
                <a:cubicBezTo>
                  <a:pt x="3624" y="10523"/>
                  <a:pt x="4160" y="10744"/>
                  <a:pt x="4758" y="10870"/>
                </a:cubicBezTo>
                <a:lnTo>
                  <a:pt x="4916" y="11468"/>
                </a:lnTo>
                <a:cubicBezTo>
                  <a:pt x="4947" y="11626"/>
                  <a:pt x="5073" y="11752"/>
                  <a:pt x="5231" y="11752"/>
                </a:cubicBezTo>
                <a:lnTo>
                  <a:pt x="6585" y="11752"/>
                </a:lnTo>
                <a:cubicBezTo>
                  <a:pt x="6775" y="11752"/>
                  <a:pt x="6869" y="11626"/>
                  <a:pt x="6932" y="11468"/>
                </a:cubicBezTo>
                <a:lnTo>
                  <a:pt x="7090" y="10870"/>
                </a:lnTo>
                <a:cubicBezTo>
                  <a:pt x="7625" y="10744"/>
                  <a:pt x="8129" y="10523"/>
                  <a:pt x="8665" y="10240"/>
                </a:cubicBezTo>
                <a:lnTo>
                  <a:pt x="9169" y="10555"/>
                </a:lnTo>
                <a:cubicBezTo>
                  <a:pt x="9227" y="10599"/>
                  <a:pt x="9299" y="10622"/>
                  <a:pt x="9372" y="10622"/>
                </a:cubicBezTo>
                <a:cubicBezTo>
                  <a:pt x="9457" y="10622"/>
                  <a:pt x="9542" y="10591"/>
                  <a:pt x="9610" y="10523"/>
                </a:cubicBezTo>
                <a:lnTo>
                  <a:pt x="10587" y="9546"/>
                </a:lnTo>
                <a:cubicBezTo>
                  <a:pt x="10713" y="9420"/>
                  <a:pt x="10713" y="9263"/>
                  <a:pt x="10618" y="9105"/>
                </a:cubicBezTo>
                <a:lnTo>
                  <a:pt x="10303" y="8601"/>
                </a:lnTo>
                <a:cubicBezTo>
                  <a:pt x="10618" y="8129"/>
                  <a:pt x="10807" y="7593"/>
                  <a:pt x="10933" y="7026"/>
                </a:cubicBezTo>
                <a:lnTo>
                  <a:pt x="11532" y="6869"/>
                </a:lnTo>
                <a:cubicBezTo>
                  <a:pt x="11689" y="6806"/>
                  <a:pt x="11784" y="6711"/>
                  <a:pt x="11784" y="6554"/>
                </a:cubicBezTo>
                <a:lnTo>
                  <a:pt x="11784" y="5167"/>
                </a:lnTo>
                <a:cubicBezTo>
                  <a:pt x="11847" y="5041"/>
                  <a:pt x="11721" y="4915"/>
                  <a:pt x="11563" y="4884"/>
                </a:cubicBezTo>
                <a:lnTo>
                  <a:pt x="10965" y="4726"/>
                </a:lnTo>
                <a:cubicBezTo>
                  <a:pt x="10839" y="4191"/>
                  <a:pt x="10618" y="3655"/>
                  <a:pt x="10335" y="3151"/>
                </a:cubicBezTo>
                <a:lnTo>
                  <a:pt x="10650" y="2647"/>
                </a:lnTo>
                <a:cubicBezTo>
                  <a:pt x="10744" y="2521"/>
                  <a:pt x="10744" y="2332"/>
                  <a:pt x="10618" y="2206"/>
                </a:cubicBezTo>
                <a:lnTo>
                  <a:pt x="9641" y="1229"/>
                </a:lnTo>
                <a:cubicBezTo>
                  <a:pt x="9574" y="1162"/>
                  <a:pt x="9497" y="1130"/>
                  <a:pt x="9417" y="1130"/>
                </a:cubicBezTo>
                <a:cubicBezTo>
                  <a:pt x="9347" y="1130"/>
                  <a:pt x="9274" y="1154"/>
                  <a:pt x="9200" y="1198"/>
                </a:cubicBezTo>
                <a:lnTo>
                  <a:pt x="8696" y="1513"/>
                </a:lnTo>
                <a:cubicBezTo>
                  <a:pt x="8224" y="1198"/>
                  <a:pt x="7720" y="977"/>
                  <a:pt x="7121" y="883"/>
                </a:cubicBezTo>
                <a:lnTo>
                  <a:pt x="6964" y="284"/>
                </a:lnTo>
                <a:cubicBezTo>
                  <a:pt x="6932" y="127"/>
                  <a:pt x="6806" y="1"/>
                  <a:pt x="664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2" name="Google Shape;11907;p79">
            <a:extLst>
              <a:ext uri="{FF2B5EF4-FFF2-40B4-BE49-F238E27FC236}">
                <a16:creationId xmlns:a16="http://schemas.microsoft.com/office/drawing/2014/main" xmlns="" id="{5C40CEDE-C3A5-4131-9016-AED4F752C104}"/>
              </a:ext>
            </a:extLst>
          </p:cNvPr>
          <p:cNvSpPr/>
          <p:nvPr userDrawn="1"/>
        </p:nvSpPr>
        <p:spPr>
          <a:xfrm>
            <a:off x="3975533" y="3844164"/>
            <a:ext cx="354527" cy="353587"/>
          </a:xfrm>
          <a:custGeom>
            <a:avLst/>
            <a:gdLst/>
            <a:ahLst/>
            <a:cxnLst/>
            <a:rect l="l" t="t" r="r" b="b"/>
            <a:pathLst>
              <a:path w="11689" h="11658" extrusionOk="0">
                <a:moveTo>
                  <a:pt x="8632" y="694"/>
                </a:moveTo>
                <a:cubicBezTo>
                  <a:pt x="8821" y="694"/>
                  <a:pt x="8979" y="851"/>
                  <a:pt x="8979" y="1040"/>
                </a:cubicBezTo>
                <a:lnTo>
                  <a:pt x="8979" y="1387"/>
                </a:lnTo>
                <a:lnTo>
                  <a:pt x="2836" y="1387"/>
                </a:lnTo>
                <a:lnTo>
                  <a:pt x="2836" y="1040"/>
                </a:lnTo>
                <a:cubicBezTo>
                  <a:pt x="2804" y="851"/>
                  <a:pt x="2962" y="694"/>
                  <a:pt x="3151" y="694"/>
                </a:cubicBezTo>
                <a:close/>
                <a:moveTo>
                  <a:pt x="4505" y="3435"/>
                </a:moveTo>
                <a:cubicBezTo>
                  <a:pt x="4694" y="3435"/>
                  <a:pt x="4852" y="3592"/>
                  <a:pt x="4852" y="3781"/>
                </a:cubicBezTo>
                <a:lnTo>
                  <a:pt x="4852" y="5829"/>
                </a:lnTo>
                <a:cubicBezTo>
                  <a:pt x="4852" y="6049"/>
                  <a:pt x="4694" y="6207"/>
                  <a:pt x="4505" y="6207"/>
                </a:cubicBezTo>
                <a:lnTo>
                  <a:pt x="3812" y="6207"/>
                </a:lnTo>
                <a:cubicBezTo>
                  <a:pt x="3623" y="6207"/>
                  <a:pt x="3466" y="6365"/>
                  <a:pt x="3466" y="6554"/>
                </a:cubicBezTo>
                <a:lnTo>
                  <a:pt x="3466" y="7089"/>
                </a:lnTo>
                <a:lnTo>
                  <a:pt x="2678" y="6302"/>
                </a:lnTo>
                <a:cubicBezTo>
                  <a:pt x="2615" y="6239"/>
                  <a:pt x="2520" y="6207"/>
                  <a:pt x="2457" y="6207"/>
                </a:cubicBezTo>
                <a:lnTo>
                  <a:pt x="1071" y="6207"/>
                </a:lnTo>
                <a:cubicBezTo>
                  <a:pt x="882" y="6144"/>
                  <a:pt x="725" y="5986"/>
                  <a:pt x="725" y="5829"/>
                </a:cubicBezTo>
                <a:lnTo>
                  <a:pt x="725" y="3781"/>
                </a:lnTo>
                <a:cubicBezTo>
                  <a:pt x="725" y="3592"/>
                  <a:pt x="882" y="3435"/>
                  <a:pt x="1071" y="3435"/>
                </a:cubicBezTo>
                <a:close/>
                <a:moveTo>
                  <a:pt x="10680" y="3435"/>
                </a:moveTo>
                <a:cubicBezTo>
                  <a:pt x="10869" y="3435"/>
                  <a:pt x="11027" y="3592"/>
                  <a:pt x="11027" y="3781"/>
                </a:cubicBezTo>
                <a:lnTo>
                  <a:pt x="11027" y="5829"/>
                </a:lnTo>
                <a:cubicBezTo>
                  <a:pt x="11027" y="6049"/>
                  <a:pt x="10869" y="6207"/>
                  <a:pt x="10680" y="6207"/>
                </a:cubicBezTo>
                <a:lnTo>
                  <a:pt x="9294" y="6207"/>
                </a:lnTo>
                <a:cubicBezTo>
                  <a:pt x="9231" y="6207"/>
                  <a:pt x="9105" y="6239"/>
                  <a:pt x="9074" y="6302"/>
                </a:cubicBezTo>
                <a:lnTo>
                  <a:pt x="8286" y="7089"/>
                </a:lnTo>
                <a:lnTo>
                  <a:pt x="8286" y="6554"/>
                </a:lnTo>
                <a:cubicBezTo>
                  <a:pt x="8286" y="6365"/>
                  <a:pt x="8128" y="6207"/>
                  <a:pt x="7908" y="6207"/>
                </a:cubicBezTo>
                <a:lnTo>
                  <a:pt x="7246" y="6207"/>
                </a:lnTo>
                <a:cubicBezTo>
                  <a:pt x="7057" y="6207"/>
                  <a:pt x="6900" y="6049"/>
                  <a:pt x="6900" y="5829"/>
                </a:cubicBezTo>
                <a:lnTo>
                  <a:pt x="6900" y="3781"/>
                </a:lnTo>
                <a:cubicBezTo>
                  <a:pt x="6900" y="3592"/>
                  <a:pt x="7057" y="3435"/>
                  <a:pt x="7246" y="3435"/>
                </a:cubicBezTo>
                <a:close/>
                <a:moveTo>
                  <a:pt x="8948" y="2048"/>
                </a:moveTo>
                <a:lnTo>
                  <a:pt x="8948" y="2773"/>
                </a:lnTo>
                <a:lnTo>
                  <a:pt x="7246" y="2773"/>
                </a:lnTo>
                <a:cubicBezTo>
                  <a:pt x="6711" y="2773"/>
                  <a:pt x="6238" y="3246"/>
                  <a:pt x="6238" y="3781"/>
                </a:cubicBezTo>
                <a:lnTo>
                  <a:pt x="6238" y="5829"/>
                </a:lnTo>
                <a:cubicBezTo>
                  <a:pt x="6238" y="6396"/>
                  <a:pt x="6711" y="6869"/>
                  <a:pt x="7246" y="6869"/>
                </a:cubicBezTo>
                <a:lnTo>
                  <a:pt x="7593" y="6869"/>
                </a:lnTo>
                <a:lnTo>
                  <a:pt x="7593" y="7877"/>
                </a:lnTo>
                <a:cubicBezTo>
                  <a:pt x="7593" y="8034"/>
                  <a:pt x="7687" y="8160"/>
                  <a:pt x="7813" y="8192"/>
                </a:cubicBezTo>
                <a:cubicBezTo>
                  <a:pt x="7852" y="8218"/>
                  <a:pt x="7902" y="8233"/>
                  <a:pt x="7954" y="8233"/>
                </a:cubicBezTo>
                <a:cubicBezTo>
                  <a:pt x="8028" y="8233"/>
                  <a:pt x="8105" y="8203"/>
                  <a:pt x="8160" y="8129"/>
                </a:cubicBezTo>
                <a:lnTo>
                  <a:pt x="8948" y="7341"/>
                </a:lnTo>
                <a:lnTo>
                  <a:pt x="8948" y="8916"/>
                </a:lnTo>
                <a:lnTo>
                  <a:pt x="2804" y="8916"/>
                </a:lnTo>
                <a:lnTo>
                  <a:pt x="2804" y="7341"/>
                </a:lnTo>
                <a:lnTo>
                  <a:pt x="3592" y="8129"/>
                </a:lnTo>
                <a:cubicBezTo>
                  <a:pt x="3636" y="8173"/>
                  <a:pt x="3728" y="8218"/>
                  <a:pt x="3823" y="8218"/>
                </a:cubicBezTo>
                <a:cubicBezTo>
                  <a:pt x="3862" y="8218"/>
                  <a:pt x="3901" y="8210"/>
                  <a:pt x="3938" y="8192"/>
                </a:cubicBezTo>
                <a:cubicBezTo>
                  <a:pt x="4064" y="8160"/>
                  <a:pt x="4127" y="8003"/>
                  <a:pt x="4127" y="7877"/>
                </a:cubicBezTo>
                <a:lnTo>
                  <a:pt x="4127" y="6869"/>
                </a:lnTo>
                <a:lnTo>
                  <a:pt x="4505" y="6869"/>
                </a:lnTo>
                <a:cubicBezTo>
                  <a:pt x="5041" y="6869"/>
                  <a:pt x="5513" y="6396"/>
                  <a:pt x="5513" y="5829"/>
                </a:cubicBezTo>
                <a:lnTo>
                  <a:pt x="5513" y="3781"/>
                </a:lnTo>
                <a:cubicBezTo>
                  <a:pt x="5513" y="3246"/>
                  <a:pt x="5041" y="2773"/>
                  <a:pt x="4505" y="2773"/>
                </a:cubicBezTo>
                <a:lnTo>
                  <a:pt x="2804" y="2773"/>
                </a:lnTo>
                <a:lnTo>
                  <a:pt x="2804" y="2048"/>
                </a:lnTo>
                <a:close/>
                <a:moveTo>
                  <a:pt x="8948" y="9547"/>
                </a:moveTo>
                <a:lnTo>
                  <a:pt x="8948" y="10618"/>
                </a:lnTo>
                <a:cubicBezTo>
                  <a:pt x="8948" y="10838"/>
                  <a:pt x="8790" y="10964"/>
                  <a:pt x="8632" y="10964"/>
                </a:cubicBezTo>
                <a:lnTo>
                  <a:pt x="3151" y="10964"/>
                </a:lnTo>
                <a:cubicBezTo>
                  <a:pt x="2962" y="10964"/>
                  <a:pt x="2804" y="10807"/>
                  <a:pt x="2804" y="10618"/>
                </a:cubicBezTo>
                <a:lnTo>
                  <a:pt x="2804" y="9547"/>
                </a:lnTo>
                <a:close/>
                <a:moveTo>
                  <a:pt x="3119" y="1"/>
                </a:moveTo>
                <a:cubicBezTo>
                  <a:pt x="2552" y="1"/>
                  <a:pt x="2079" y="473"/>
                  <a:pt x="2079" y="1040"/>
                </a:cubicBezTo>
                <a:lnTo>
                  <a:pt x="2079" y="2773"/>
                </a:lnTo>
                <a:lnTo>
                  <a:pt x="1040" y="2773"/>
                </a:lnTo>
                <a:cubicBezTo>
                  <a:pt x="473" y="2773"/>
                  <a:pt x="0" y="3246"/>
                  <a:pt x="0" y="3781"/>
                </a:cubicBezTo>
                <a:lnTo>
                  <a:pt x="0" y="5829"/>
                </a:lnTo>
                <a:cubicBezTo>
                  <a:pt x="0" y="6396"/>
                  <a:pt x="473" y="6869"/>
                  <a:pt x="1040" y="6869"/>
                </a:cubicBezTo>
                <a:lnTo>
                  <a:pt x="2079" y="6869"/>
                </a:lnTo>
                <a:lnTo>
                  <a:pt x="2079" y="10649"/>
                </a:lnTo>
                <a:cubicBezTo>
                  <a:pt x="2079" y="11185"/>
                  <a:pt x="2552" y="11657"/>
                  <a:pt x="3119" y="11657"/>
                </a:cubicBezTo>
                <a:lnTo>
                  <a:pt x="8601" y="11657"/>
                </a:lnTo>
                <a:cubicBezTo>
                  <a:pt x="9137" y="11657"/>
                  <a:pt x="9609" y="11185"/>
                  <a:pt x="9609" y="10649"/>
                </a:cubicBezTo>
                <a:lnTo>
                  <a:pt x="9609" y="6869"/>
                </a:lnTo>
                <a:lnTo>
                  <a:pt x="10680" y="6869"/>
                </a:lnTo>
                <a:cubicBezTo>
                  <a:pt x="11216" y="6869"/>
                  <a:pt x="11688" y="6396"/>
                  <a:pt x="11688" y="5829"/>
                </a:cubicBezTo>
                <a:lnTo>
                  <a:pt x="11688" y="3781"/>
                </a:lnTo>
                <a:cubicBezTo>
                  <a:pt x="11688" y="3214"/>
                  <a:pt x="11279" y="2773"/>
                  <a:pt x="10680" y="2773"/>
                </a:cubicBezTo>
                <a:lnTo>
                  <a:pt x="9609" y="2773"/>
                </a:lnTo>
                <a:lnTo>
                  <a:pt x="9609" y="1040"/>
                </a:lnTo>
                <a:cubicBezTo>
                  <a:pt x="9609" y="473"/>
                  <a:pt x="9137" y="1"/>
                  <a:pt x="860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53" name="Google Shape;11908;p79">
            <a:extLst>
              <a:ext uri="{FF2B5EF4-FFF2-40B4-BE49-F238E27FC236}">
                <a16:creationId xmlns:a16="http://schemas.microsoft.com/office/drawing/2014/main" xmlns="" id="{F305F44A-B5C9-489F-9FDD-3CA78CEB7909}"/>
              </a:ext>
            </a:extLst>
          </p:cNvPr>
          <p:cNvGrpSpPr/>
          <p:nvPr userDrawn="1"/>
        </p:nvGrpSpPr>
        <p:grpSpPr>
          <a:xfrm>
            <a:off x="2205934" y="1535542"/>
            <a:ext cx="331598" cy="353557"/>
            <a:chOff x="-34767825" y="1914325"/>
            <a:chExt cx="273325" cy="291425"/>
          </a:xfrm>
        </p:grpSpPr>
        <p:sp>
          <p:nvSpPr>
            <p:cNvPr id="754" name="Google Shape;11909;p79">
              <a:extLst>
                <a:ext uri="{FF2B5EF4-FFF2-40B4-BE49-F238E27FC236}">
                  <a16:creationId xmlns:a16="http://schemas.microsoft.com/office/drawing/2014/main" xmlns="" id="{3C0259FA-6DB6-47BB-909B-6520632EDCDB}"/>
                </a:ext>
              </a:extLst>
            </p:cNvPr>
            <p:cNvSpPr/>
            <p:nvPr/>
          </p:nvSpPr>
          <p:spPr>
            <a:xfrm>
              <a:off x="-34767825" y="1914325"/>
              <a:ext cx="273325" cy="291425"/>
            </a:xfrm>
            <a:custGeom>
              <a:avLst/>
              <a:gdLst/>
              <a:ahLst/>
              <a:cxnLst/>
              <a:rect l="l" t="t" r="r" b="b"/>
              <a:pathLst>
                <a:path w="10933" h="11657" extrusionOk="0">
                  <a:moveTo>
                    <a:pt x="5954" y="662"/>
                  </a:moveTo>
                  <a:cubicBezTo>
                    <a:pt x="5702" y="851"/>
                    <a:pt x="5482" y="1103"/>
                    <a:pt x="5324" y="1355"/>
                  </a:cubicBezTo>
                  <a:lnTo>
                    <a:pt x="693" y="1355"/>
                  </a:lnTo>
                  <a:lnTo>
                    <a:pt x="693" y="1008"/>
                  </a:lnTo>
                  <a:cubicBezTo>
                    <a:pt x="662" y="819"/>
                    <a:pt x="819" y="662"/>
                    <a:pt x="1008" y="662"/>
                  </a:cubicBezTo>
                  <a:close/>
                  <a:moveTo>
                    <a:pt x="7902" y="692"/>
                  </a:moveTo>
                  <a:cubicBezTo>
                    <a:pt x="9199" y="692"/>
                    <a:pt x="10239" y="1752"/>
                    <a:pt x="10239" y="3056"/>
                  </a:cubicBezTo>
                  <a:cubicBezTo>
                    <a:pt x="10239" y="4411"/>
                    <a:pt x="9168" y="5450"/>
                    <a:pt x="7845" y="5450"/>
                  </a:cubicBezTo>
                  <a:cubicBezTo>
                    <a:pt x="7404" y="5450"/>
                    <a:pt x="6963" y="5356"/>
                    <a:pt x="6585" y="5104"/>
                  </a:cubicBezTo>
                  <a:cubicBezTo>
                    <a:pt x="6519" y="5082"/>
                    <a:pt x="6454" y="5045"/>
                    <a:pt x="6389" y="5045"/>
                  </a:cubicBezTo>
                  <a:cubicBezTo>
                    <a:pt x="6360" y="5045"/>
                    <a:pt x="6330" y="5053"/>
                    <a:pt x="6301" y="5072"/>
                  </a:cubicBezTo>
                  <a:lnTo>
                    <a:pt x="5671" y="5261"/>
                  </a:lnTo>
                  <a:lnTo>
                    <a:pt x="5860" y="4631"/>
                  </a:lnTo>
                  <a:cubicBezTo>
                    <a:pt x="5923" y="4568"/>
                    <a:pt x="5860" y="4442"/>
                    <a:pt x="5828" y="4348"/>
                  </a:cubicBezTo>
                  <a:cubicBezTo>
                    <a:pt x="5608" y="3970"/>
                    <a:pt x="5482" y="3529"/>
                    <a:pt x="5482" y="3087"/>
                  </a:cubicBezTo>
                  <a:cubicBezTo>
                    <a:pt x="5482" y="2678"/>
                    <a:pt x="5608" y="2268"/>
                    <a:pt x="5765" y="1953"/>
                  </a:cubicBezTo>
                  <a:cubicBezTo>
                    <a:pt x="5797" y="1922"/>
                    <a:pt x="5797" y="1922"/>
                    <a:pt x="5797" y="1859"/>
                  </a:cubicBezTo>
                  <a:cubicBezTo>
                    <a:pt x="6207" y="1166"/>
                    <a:pt x="6963" y="693"/>
                    <a:pt x="7845" y="693"/>
                  </a:cubicBezTo>
                  <a:cubicBezTo>
                    <a:pt x="7864" y="693"/>
                    <a:pt x="7883" y="692"/>
                    <a:pt x="7902" y="692"/>
                  </a:cubicBezTo>
                  <a:close/>
                  <a:moveTo>
                    <a:pt x="3749" y="5450"/>
                  </a:moveTo>
                  <a:cubicBezTo>
                    <a:pt x="4127" y="5450"/>
                    <a:pt x="4411" y="5765"/>
                    <a:pt x="4411" y="6143"/>
                  </a:cubicBezTo>
                  <a:cubicBezTo>
                    <a:pt x="4411" y="6521"/>
                    <a:pt x="4096" y="6805"/>
                    <a:pt x="3749" y="6805"/>
                  </a:cubicBezTo>
                  <a:cubicBezTo>
                    <a:pt x="3732" y="6806"/>
                    <a:pt x="3714" y="6807"/>
                    <a:pt x="3697" y="6807"/>
                  </a:cubicBezTo>
                  <a:cubicBezTo>
                    <a:pt x="3343" y="6807"/>
                    <a:pt x="3056" y="6504"/>
                    <a:pt x="3056" y="6143"/>
                  </a:cubicBezTo>
                  <a:cubicBezTo>
                    <a:pt x="3056" y="5734"/>
                    <a:pt x="3371" y="5450"/>
                    <a:pt x="3749" y="5450"/>
                  </a:cubicBezTo>
                  <a:close/>
                  <a:moveTo>
                    <a:pt x="4946" y="1985"/>
                  </a:moveTo>
                  <a:cubicBezTo>
                    <a:pt x="4852" y="2300"/>
                    <a:pt x="4789" y="2646"/>
                    <a:pt x="4789" y="3024"/>
                  </a:cubicBezTo>
                  <a:cubicBezTo>
                    <a:pt x="4757" y="3560"/>
                    <a:pt x="4915" y="4096"/>
                    <a:pt x="5167" y="4568"/>
                  </a:cubicBezTo>
                  <a:lnTo>
                    <a:pt x="4883" y="5387"/>
                  </a:lnTo>
                  <a:cubicBezTo>
                    <a:pt x="4631" y="5009"/>
                    <a:pt x="4222" y="4757"/>
                    <a:pt x="3749" y="4757"/>
                  </a:cubicBezTo>
                  <a:cubicBezTo>
                    <a:pt x="2993" y="4757"/>
                    <a:pt x="2363" y="5387"/>
                    <a:pt x="2363" y="6143"/>
                  </a:cubicBezTo>
                  <a:cubicBezTo>
                    <a:pt x="2363" y="6490"/>
                    <a:pt x="2489" y="6805"/>
                    <a:pt x="2709" y="7026"/>
                  </a:cubicBezTo>
                  <a:cubicBezTo>
                    <a:pt x="2016" y="7404"/>
                    <a:pt x="1481" y="8065"/>
                    <a:pt x="1386" y="8853"/>
                  </a:cubicBezTo>
                  <a:lnTo>
                    <a:pt x="662" y="8853"/>
                  </a:lnTo>
                  <a:lnTo>
                    <a:pt x="662" y="1985"/>
                  </a:lnTo>
                  <a:close/>
                  <a:moveTo>
                    <a:pt x="3749" y="7498"/>
                  </a:moveTo>
                  <a:cubicBezTo>
                    <a:pt x="4568" y="7498"/>
                    <a:pt x="5261" y="8097"/>
                    <a:pt x="5419" y="8884"/>
                  </a:cubicBezTo>
                  <a:lnTo>
                    <a:pt x="2079" y="8884"/>
                  </a:lnTo>
                  <a:cubicBezTo>
                    <a:pt x="2237" y="8097"/>
                    <a:pt x="2899" y="7498"/>
                    <a:pt x="3749" y="7498"/>
                  </a:cubicBezTo>
                  <a:close/>
                  <a:moveTo>
                    <a:pt x="6364" y="5765"/>
                  </a:moveTo>
                  <a:cubicBezTo>
                    <a:pt x="6522" y="5860"/>
                    <a:pt x="6679" y="5923"/>
                    <a:pt x="6837" y="5986"/>
                  </a:cubicBezTo>
                  <a:lnTo>
                    <a:pt x="6837" y="8884"/>
                  </a:lnTo>
                  <a:lnTo>
                    <a:pt x="6112" y="8884"/>
                  </a:lnTo>
                  <a:cubicBezTo>
                    <a:pt x="5986" y="8065"/>
                    <a:pt x="5482" y="7404"/>
                    <a:pt x="4757" y="7089"/>
                  </a:cubicBezTo>
                  <a:cubicBezTo>
                    <a:pt x="5009" y="6837"/>
                    <a:pt x="5104" y="6521"/>
                    <a:pt x="5104" y="6175"/>
                  </a:cubicBezTo>
                  <a:lnTo>
                    <a:pt x="5230" y="6175"/>
                  </a:lnTo>
                  <a:lnTo>
                    <a:pt x="6364" y="5765"/>
                  </a:lnTo>
                  <a:close/>
                  <a:moveTo>
                    <a:pt x="6805" y="9514"/>
                  </a:moveTo>
                  <a:lnTo>
                    <a:pt x="6805" y="10586"/>
                  </a:lnTo>
                  <a:cubicBezTo>
                    <a:pt x="6805" y="10775"/>
                    <a:pt x="6648" y="10932"/>
                    <a:pt x="6490" y="10932"/>
                  </a:cubicBezTo>
                  <a:lnTo>
                    <a:pt x="1008" y="10932"/>
                  </a:lnTo>
                  <a:cubicBezTo>
                    <a:pt x="819" y="10932"/>
                    <a:pt x="662" y="10775"/>
                    <a:pt x="662" y="10586"/>
                  </a:cubicBezTo>
                  <a:lnTo>
                    <a:pt x="662" y="9514"/>
                  </a:lnTo>
                  <a:close/>
                  <a:moveTo>
                    <a:pt x="1008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10649"/>
                  </a:lnTo>
                  <a:cubicBezTo>
                    <a:pt x="0" y="11184"/>
                    <a:pt x="441" y="11657"/>
                    <a:pt x="1008" y="11657"/>
                  </a:cubicBezTo>
                  <a:lnTo>
                    <a:pt x="6490" y="11657"/>
                  </a:lnTo>
                  <a:cubicBezTo>
                    <a:pt x="7057" y="11657"/>
                    <a:pt x="7530" y="11184"/>
                    <a:pt x="7530" y="10617"/>
                  </a:cubicBezTo>
                  <a:lnTo>
                    <a:pt x="7530" y="6143"/>
                  </a:lnTo>
                  <a:cubicBezTo>
                    <a:pt x="7624" y="6143"/>
                    <a:pt x="7750" y="6175"/>
                    <a:pt x="7876" y="6175"/>
                  </a:cubicBezTo>
                  <a:cubicBezTo>
                    <a:pt x="9578" y="6175"/>
                    <a:pt x="10932" y="4789"/>
                    <a:pt x="10932" y="3087"/>
                  </a:cubicBezTo>
                  <a:cubicBezTo>
                    <a:pt x="10932" y="1418"/>
                    <a:pt x="9578" y="0"/>
                    <a:pt x="787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5" name="Google Shape;11910;p79">
              <a:extLst>
                <a:ext uri="{FF2B5EF4-FFF2-40B4-BE49-F238E27FC236}">
                  <a16:creationId xmlns:a16="http://schemas.microsoft.com/office/drawing/2014/main" xmlns="" id="{0A944689-2071-49FE-AFF7-723A26448273}"/>
                </a:ext>
              </a:extLst>
            </p:cNvPr>
            <p:cNvSpPr/>
            <p:nvPr/>
          </p:nvSpPr>
          <p:spPr>
            <a:xfrm>
              <a:off x="-34579600" y="19474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89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6" name="Google Shape;11911;p79">
              <a:extLst>
                <a:ext uri="{FF2B5EF4-FFF2-40B4-BE49-F238E27FC236}">
                  <a16:creationId xmlns:a16="http://schemas.microsoft.com/office/drawing/2014/main" xmlns="" id="{595E6E85-31A6-4DD3-8F86-00925038FB76}"/>
                </a:ext>
              </a:extLst>
            </p:cNvPr>
            <p:cNvSpPr/>
            <p:nvPr/>
          </p:nvSpPr>
          <p:spPr>
            <a:xfrm>
              <a:off x="-34581175" y="1982050"/>
              <a:ext cx="18150" cy="52000"/>
            </a:xfrm>
            <a:custGeom>
              <a:avLst/>
              <a:gdLst/>
              <a:ahLst/>
              <a:cxnLst/>
              <a:rect l="l" t="t" r="r" b="b"/>
              <a:pathLst>
                <a:path w="726" h="2080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733"/>
                  </a:lnTo>
                  <a:cubicBezTo>
                    <a:pt x="1" y="1922"/>
                    <a:pt x="158" y="2080"/>
                    <a:pt x="379" y="2080"/>
                  </a:cubicBezTo>
                  <a:cubicBezTo>
                    <a:pt x="568" y="2080"/>
                    <a:pt x="725" y="1922"/>
                    <a:pt x="725" y="1733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57" name="Google Shape;11912;p79">
            <a:extLst>
              <a:ext uri="{FF2B5EF4-FFF2-40B4-BE49-F238E27FC236}">
                <a16:creationId xmlns:a16="http://schemas.microsoft.com/office/drawing/2014/main" xmlns="" id="{0F9C8E0A-554A-4531-89CF-7BE7479CC67C}"/>
              </a:ext>
            </a:extLst>
          </p:cNvPr>
          <p:cNvGrpSpPr/>
          <p:nvPr userDrawn="1"/>
        </p:nvGrpSpPr>
        <p:grpSpPr>
          <a:xfrm>
            <a:off x="2193513" y="1993092"/>
            <a:ext cx="356438" cy="355498"/>
            <a:chOff x="-34778075" y="2272675"/>
            <a:chExt cx="293800" cy="293025"/>
          </a:xfrm>
        </p:grpSpPr>
        <p:sp>
          <p:nvSpPr>
            <p:cNvPr id="758" name="Google Shape;11913;p79">
              <a:extLst>
                <a:ext uri="{FF2B5EF4-FFF2-40B4-BE49-F238E27FC236}">
                  <a16:creationId xmlns:a16="http://schemas.microsoft.com/office/drawing/2014/main" xmlns="" id="{24604487-9618-4424-B276-5DC4C2066CC8}"/>
                </a:ext>
              </a:extLst>
            </p:cNvPr>
            <p:cNvSpPr/>
            <p:nvPr/>
          </p:nvSpPr>
          <p:spPr>
            <a:xfrm>
              <a:off x="-34725300" y="2324675"/>
              <a:ext cx="187475" cy="188250"/>
            </a:xfrm>
            <a:custGeom>
              <a:avLst/>
              <a:gdLst/>
              <a:ahLst/>
              <a:cxnLst/>
              <a:rect l="l" t="t" r="r" b="b"/>
              <a:pathLst>
                <a:path w="7499" h="7530" extrusionOk="0">
                  <a:moveTo>
                    <a:pt x="4127" y="693"/>
                  </a:moveTo>
                  <a:lnTo>
                    <a:pt x="4127" y="1134"/>
                  </a:lnTo>
                  <a:cubicBezTo>
                    <a:pt x="4127" y="1292"/>
                    <a:pt x="4253" y="1418"/>
                    <a:pt x="4411" y="1449"/>
                  </a:cubicBezTo>
                  <a:cubicBezTo>
                    <a:pt x="4600" y="1481"/>
                    <a:pt x="4821" y="1607"/>
                    <a:pt x="4978" y="1701"/>
                  </a:cubicBezTo>
                  <a:cubicBezTo>
                    <a:pt x="5023" y="1724"/>
                    <a:pt x="5075" y="1734"/>
                    <a:pt x="5130" y="1734"/>
                  </a:cubicBezTo>
                  <a:cubicBezTo>
                    <a:pt x="5230" y="1734"/>
                    <a:pt x="5338" y="1699"/>
                    <a:pt x="5419" y="1638"/>
                  </a:cubicBezTo>
                  <a:lnTo>
                    <a:pt x="5734" y="1323"/>
                  </a:lnTo>
                  <a:lnTo>
                    <a:pt x="6207" y="1796"/>
                  </a:lnTo>
                  <a:lnTo>
                    <a:pt x="5892" y="2111"/>
                  </a:lnTo>
                  <a:cubicBezTo>
                    <a:pt x="5766" y="2237"/>
                    <a:pt x="5766" y="2394"/>
                    <a:pt x="5860" y="2552"/>
                  </a:cubicBezTo>
                  <a:cubicBezTo>
                    <a:pt x="5986" y="2741"/>
                    <a:pt x="6049" y="2961"/>
                    <a:pt x="6081" y="3150"/>
                  </a:cubicBezTo>
                  <a:cubicBezTo>
                    <a:pt x="6144" y="3308"/>
                    <a:pt x="6238" y="3434"/>
                    <a:pt x="6396" y="3434"/>
                  </a:cubicBezTo>
                  <a:lnTo>
                    <a:pt x="6837" y="3434"/>
                  </a:lnTo>
                  <a:lnTo>
                    <a:pt x="6837" y="4096"/>
                  </a:lnTo>
                  <a:lnTo>
                    <a:pt x="6396" y="4096"/>
                  </a:lnTo>
                  <a:cubicBezTo>
                    <a:pt x="6238" y="4096"/>
                    <a:pt x="6144" y="4222"/>
                    <a:pt x="6081" y="4379"/>
                  </a:cubicBezTo>
                  <a:cubicBezTo>
                    <a:pt x="6049" y="4568"/>
                    <a:pt x="5923" y="4789"/>
                    <a:pt x="5860" y="4946"/>
                  </a:cubicBezTo>
                  <a:cubicBezTo>
                    <a:pt x="5766" y="5072"/>
                    <a:pt x="5829" y="5261"/>
                    <a:pt x="5892" y="5387"/>
                  </a:cubicBezTo>
                  <a:lnTo>
                    <a:pt x="6207" y="5702"/>
                  </a:lnTo>
                  <a:lnTo>
                    <a:pt x="5734" y="6175"/>
                  </a:lnTo>
                  <a:lnTo>
                    <a:pt x="5419" y="5860"/>
                  </a:lnTo>
                  <a:cubicBezTo>
                    <a:pt x="5352" y="5792"/>
                    <a:pt x="5275" y="5761"/>
                    <a:pt x="5194" y="5761"/>
                  </a:cubicBezTo>
                  <a:cubicBezTo>
                    <a:pt x="5124" y="5761"/>
                    <a:pt x="5051" y="5785"/>
                    <a:pt x="4978" y="5828"/>
                  </a:cubicBezTo>
                  <a:cubicBezTo>
                    <a:pt x="4789" y="5954"/>
                    <a:pt x="4600" y="6017"/>
                    <a:pt x="4411" y="6049"/>
                  </a:cubicBezTo>
                  <a:cubicBezTo>
                    <a:pt x="4253" y="6080"/>
                    <a:pt x="4127" y="6206"/>
                    <a:pt x="4127" y="6364"/>
                  </a:cubicBezTo>
                  <a:lnTo>
                    <a:pt x="4127" y="6805"/>
                  </a:lnTo>
                  <a:lnTo>
                    <a:pt x="3466" y="6805"/>
                  </a:lnTo>
                  <a:lnTo>
                    <a:pt x="3466" y="6364"/>
                  </a:lnTo>
                  <a:cubicBezTo>
                    <a:pt x="3466" y="6206"/>
                    <a:pt x="3340" y="6112"/>
                    <a:pt x="3182" y="6049"/>
                  </a:cubicBezTo>
                  <a:cubicBezTo>
                    <a:pt x="2993" y="6017"/>
                    <a:pt x="2741" y="5891"/>
                    <a:pt x="2584" y="5828"/>
                  </a:cubicBezTo>
                  <a:cubicBezTo>
                    <a:pt x="2549" y="5794"/>
                    <a:pt x="2497" y="5780"/>
                    <a:pt x="2441" y="5780"/>
                  </a:cubicBezTo>
                  <a:cubicBezTo>
                    <a:pt x="2344" y="5780"/>
                    <a:pt x="2234" y="5820"/>
                    <a:pt x="2174" y="5860"/>
                  </a:cubicBezTo>
                  <a:lnTo>
                    <a:pt x="1859" y="6175"/>
                  </a:lnTo>
                  <a:lnTo>
                    <a:pt x="1387" y="5702"/>
                  </a:lnTo>
                  <a:lnTo>
                    <a:pt x="1702" y="5387"/>
                  </a:lnTo>
                  <a:cubicBezTo>
                    <a:pt x="1796" y="5261"/>
                    <a:pt x="1796" y="5104"/>
                    <a:pt x="1733" y="4946"/>
                  </a:cubicBezTo>
                  <a:cubicBezTo>
                    <a:pt x="1607" y="4757"/>
                    <a:pt x="1544" y="4568"/>
                    <a:pt x="1481" y="4379"/>
                  </a:cubicBezTo>
                  <a:cubicBezTo>
                    <a:pt x="1450" y="4222"/>
                    <a:pt x="1324" y="4096"/>
                    <a:pt x="1166" y="4096"/>
                  </a:cubicBezTo>
                  <a:lnTo>
                    <a:pt x="756" y="4096"/>
                  </a:lnTo>
                  <a:lnTo>
                    <a:pt x="756" y="3434"/>
                  </a:lnTo>
                  <a:lnTo>
                    <a:pt x="1166" y="3434"/>
                  </a:lnTo>
                  <a:cubicBezTo>
                    <a:pt x="1324" y="3434"/>
                    <a:pt x="1450" y="3308"/>
                    <a:pt x="1481" y="3150"/>
                  </a:cubicBezTo>
                  <a:cubicBezTo>
                    <a:pt x="1544" y="2961"/>
                    <a:pt x="1639" y="2709"/>
                    <a:pt x="1733" y="2552"/>
                  </a:cubicBezTo>
                  <a:cubicBezTo>
                    <a:pt x="1796" y="2426"/>
                    <a:pt x="1765" y="2237"/>
                    <a:pt x="1702" y="2111"/>
                  </a:cubicBezTo>
                  <a:lnTo>
                    <a:pt x="1387" y="1796"/>
                  </a:lnTo>
                  <a:lnTo>
                    <a:pt x="1859" y="1323"/>
                  </a:lnTo>
                  <a:lnTo>
                    <a:pt x="2174" y="1638"/>
                  </a:lnTo>
                  <a:cubicBezTo>
                    <a:pt x="2230" y="1712"/>
                    <a:pt x="2307" y="1743"/>
                    <a:pt x="2392" y="1743"/>
                  </a:cubicBezTo>
                  <a:cubicBezTo>
                    <a:pt x="2453" y="1743"/>
                    <a:pt x="2518" y="1727"/>
                    <a:pt x="2584" y="1701"/>
                  </a:cubicBezTo>
                  <a:cubicBezTo>
                    <a:pt x="2804" y="1575"/>
                    <a:pt x="2993" y="1481"/>
                    <a:pt x="3182" y="1449"/>
                  </a:cubicBezTo>
                  <a:cubicBezTo>
                    <a:pt x="3340" y="1418"/>
                    <a:pt x="3466" y="1292"/>
                    <a:pt x="3466" y="1134"/>
                  </a:cubicBezTo>
                  <a:lnTo>
                    <a:pt x="3466" y="693"/>
                  </a:lnTo>
                  <a:close/>
                  <a:moveTo>
                    <a:pt x="3056" y="0"/>
                  </a:moveTo>
                  <a:cubicBezTo>
                    <a:pt x="2867" y="0"/>
                    <a:pt x="2710" y="158"/>
                    <a:pt x="2710" y="347"/>
                  </a:cubicBezTo>
                  <a:lnTo>
                    <a:pt x="2710" y="851"/>
                  </a:lnTo>
                  <a:cubicBezTo>
                    <a:pt x="2584" y="914"/>
                    <a:pt x="2521" y="945"/>
                    <a:pt x="2426" y="977"/>
                  </a:cubicBezTo>
                  <a:lnTo>
                    <a:pt x="2080" y="630"/>
                  </a:lnTo>
                  <a:cubicBezTo>
                    <a:pt x="1985" y="536"/>
                    <a:pt x="1922" y="504"/>
                    <a:pt x="1828" y="504"/>
                  </a:cubicBezTo>
                  <a:cubicBezTo>
                    <a:pt x="1765" y="504"/>
                    <a:pt x="1639" y="536"/>
                    <a:pt x="1607" y="630"/>
                  </a:cubicBezTo>
                  <a:lnTo>
                    <a:pt x="630" y="1607"/>
                  </a:lnTo>
                  <a:cubicBezTo>
                    <a:pt x="536" y="1701"/>
                    <a:pt x="504" y="1764"/>
                    <a:pt x="504" y="1859"/>
                  </a:cubicBezTo>
                  <a:cubicBezTo>
                    <a:pt x="504" y="1922"/>
                    <a:pt x="536" y="2048"/>
                    <a:pt x="630" y="2079"/>
                  </a:cubicBezTo>
                  <a:lnTo>
                    <a:pt x="977" y="2426"/>
                  </a:lnTo>
                  <a:cubicBezTo>
                    <a:pt x="945" y="2520"/>
                    <a:pt x="914" y="2646"/>
                    <a:pt x="851" y="2709"/>
                  </a:cubicBezTo>
                  <a:lnTo>
                    <a:pt x="347" y="2709"/>
                  </a:lnTo>
                  <a:cubicBezTo>
                    <a:pt x="158" y="2709"/>
                    <a:pt x="0" y="2867"/>
                    <a:pt x="0" y="3056"/>
                  </a:cubicBezTo>
                  <a:lnTo>
                    <a:pt x="0" y="4442"/>
                  </a:lnTo>
                  <a:cubicBezTo>
                    <a:pt x="0" y="4631"/>
                    <a:pt x="158" y="4789"/>
                    <a:pt x="347" y="4789"/>
                  </a:cubicBezTo>
                  <a:lnTo>
                    <a:pt x="851" y="4789"/>
                  </a:lnTo>
                  <a:cubicBezTo>
                    <a:pt x="882" y="4915"/>
                    <a:pt x="945" y="5009"/>
                    <a:pt x="977" y="5072"/>
                  </a:cubicBezTo>
                  <a:lnTo>
                    <a:pt x="630" y="5419"/>
                  </a:lnTo>
                  <a:cubicBezTo>
                    <a:pt x="536" y="5513"/>
                    <a:pt x="504" y="5576"/>
                    <a:pt x="504" y="5671"/>
                  </a:cubicBezTo>
                  <a:cubicBezTo>
                    <a:pt x="504" y="5734"/>
                    <a:pt x="536" y="5860"/>
                    <a:pt x="630" y="5891"/>
                  </a:cubicBezTo>
                  <a:lnTo>
                    <a:pt x="1607" y="6900"/>
                  </a:lnTo>
                  <a:cubicBezTo>
                    <a:pt x="1670" y="6963"/>
                    <a:pt x="1765" y="6994"/>
                    <a:pt x="1828" y="6994"/>
                  </a:cubicBezTo>
                  <a:cubicBezTo>
                    <a:pt x="1922" y="6994"/>
                    <a:pt x="2048" y="6963"/>
                    <a:pt x="2080" y="6900"/>
                  </a:cubicBezTo>
                  <a:lnTo>
                    <a:pt x="2426" y="6521"/>
                  </a:lnTo>
                  <a:cubicBezTo>
                    <a:pt x="2521" y="6585"/>
                    <a:pt x="2615" y="6616"/>
                    <a:pt x="2710" y="6648"/>
                  </a:cubicBezTo>
                  <a:lnTo>
                    <a:pt x="2710" y="7152"/>
                  </a:lnTo>
                  <a:cubicBezTo>
                    <a:pt x="2710" y="7372"/>
                    <a:pt x="2867" y="7530"/>
                    <a:pt x="3056" y="7530"/>
                  </a:cubicBezTo>
                  <a:lnTo>
                    <a:pt x="4443" y="7530"/>
                  </a:lnTo>
                  <a:cubicBezTo>
                    <a:pt x="4632" y="7530"/>
                    <a:pt x="4789" y="7372"/>
                    <a:pt x="4789" y="7152"/>
                  </a:cubicBezTo>
                  <a:lnTo>
                    <a:pt x="4789" y="6648"/>
                  </a:lnTo>
                  <a:cubicBezTo>
                    <a:pt x="4915" y="6616"/>
                    <a:pt x="4978" y="6585"/>
                    <a:pt x="5073" y="6521"/>
                  </a:cubicBezTo>
                  <a:lnTo>
                    <a:pt x="5419" y="6900"/>
                  </a:lnTo>
                  <a:cubicBezTo>
                    <a:pt x="5514" y="6963"/>
                    <a:pt x="5577" y="6994"/>
                    <a:pt x="5671" y="6994"/>
                  </a:cubicBezTo>
                  <a:cubicBezTo>
                    <a:pt x="5734" y="6994"/>
                    <a:pt x="5860" y="6963"/>
                    <a:pt x="5892" y="6900"/>
                  </a:cubicBezTo>
                  <a:lnTo>
                    <a:pt x="6868" y="5891"/>
                  </a:lnTo>
                  <a:cubicBezTo>
                    <a:pt x="6994" y="5797"/>
                    <a:pt x="6994" y="5545"/>
                    <a:pt x="6868" y="5419"/>
                  </a:cubicBezTo>
                  <a:lnTo>
                    <a:pt x="6522" y="5072"/>
                  </a:lnTo>
                  <a:cubicBezTo>
                    <a:pt x="6553" y="5009"/>
                    <a:pt x="6616" y="4883"/>
                    <a:pt x="6648" y="4789"/>
                  </a:cubicBezTo>
                  <a:lnTo>
                    <a:pt x="7152" y="4789"/>
                  </a:lnTo>
                  <a:cubicBezTo>
                    <a:pt x="7341" y="4789"/>
                    <a:pt x="7499" y="4631"/>
                    <a:pt x="7499" y="4442"/>
                  </a:cubicBezTo>
                  <a:lnTo>
                    <a:pt x="7499" y="3056"/>
                  </a:lnTo>
                  <a:cubicBezTo>
                    <a:pt x="7499" y="2867"/>
                    <a:pt x="7341" y="2709"/>
                    <a:pt x="7152" y="2709"/>
                  </a:cubicBezTo>
                  <a:lnTo>
                    <a:pt x="6648" y="2709"/>
                  </a:lnTo>
                  <a:cubicBezTo>
                    <a:pt x="6616" y="2583"/>
                    <a:pt x="6553" y="2520"/>
                    <a:pt x="6522" y="2426"/>
                  </a:cubicBezTo>
                  <a:lnTo>
                    <a:pt x="6868" y="2079"/>
                  </a:lnTo>
                  <a:cubicBezTo>
                    <a:pt x="6994" y="1953"/>
                    <a:pt x="6994" y="1733"/>
                    <a:pt x="6868" y="1607"/>
                  </a:cubicBezTo>
                  <a:lnTo>
                    <a:pt x="5892" y="630"/>
                  </a:lnTo>
                  <a:cubicBezTo>
                    <a:pt x="5829" y="536"/>
                    <a:pt x="5734" y="504"/>
                    <a:pt x="5671" y="504"/>
                  </a:cubicBezTo>
                  <a:cubicBezTo>
                    <a:pt x="5577" y="504"/>
                    <a:pt x="5451" y="536"/>
                    <a:pt x="5419" y="630"/>
                  </a:cubicBezTo>
                  <a:lnTo>
                    <a:pt x="5073" y="977"/>
                  </a:lnTo>
                  <a:cubicBezTo>
                    <a:pt x="4978" y="945"/>
                    <a:pt x="4884" y="914"/>
                    <a:pt x="4789" y="851"/>
                  </a:cubicBezTo>
                  <a:lnTo>
                    <a:pt x="4789" y="347"/>
                  </a:lnTo>
                  <a:cubicBezTo>
                    <a:pt x="4789" y="158"/>
                    <a:pt x="4632" y="0"/>
                    <a:pt x="44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9" name="Google Shape;11914;p79">
              <a:extLst>
                <a:ext uri="{FF2B5EF4-FFF2-40B4-BE49-F238E27FC236}">
                  <a16:creationId xmlns:a16="http://schemas.microsoft.com/office/drawing/2014/main" xmlns="" id="{F6E50479-B0E7-4AA6-B855-9F753CE2DE72}"/>
                </a:ext>
              </a:extLst>
            </p:cNvPr>
            <p:cNvSpPr/>
            <p:nvPr/>
          </p:nvSpPr>
          <p:spPr>
            <a:xfrm>
              <a:off x="-34673325" y="2375850"/>
              <a:ext cx="85100" cy="84300"/>
            </a:xfrm>
            <a:custGeom>
              <a:avLst/>
              <a:gdLst/>
              <a:ahLst/>
              <a:cxnLst/>
              <a:rect l="l" t="t" r="r" b="b"/>
              <a:pathLst>
                <a:path w="3404" h="3372" extrusionOk="0">
                  <a:moveTo>
                    <a:pt x="1702" y="662"/>
                  </a:moveTo>
                  <a:cubicBezTo>
                    <a:pt x="2238" y="662"/>
                    <a:pt x="2710" y="1135"/>
                    <a:pt x="2710" y="1702"/>
                  </a:cubicBezTo>
                  <a:cubicBezTo>
                    <a:pt x="2710" y="2238"/>
                    <a:pt x="2238" y="2710"/>
                    <a:pt x="1702" y="2710"/>
                  </a:cubicBezTo>
                  <a:cubicBezTo>
                    <a:pt x="1135" y="2710"/>
                    <a:pt x="662" y="2238"/>
                    <a:pt x="662" y="1702"/>
                  </a:cubicBezTo>
                  <a:cubicBezTo>
                    <a:pt x="662" y="1135"/>
                    <a:pt x="1135" y="662"/>
                    <a:pt x="1702" y="662"/>
                  </a:cubicBezTo>
                  <a:close/>
                  <a:moveTo>
                    <a:pt x="1702" y="1"/>
                  </a:moveTo>
                  <a:cubicBezTo>
                    <a:pt x="757" y="1"/>
                    <a:pt x="1" y="757"/>
                    <a:pt x="1" y="1702"/>
                  </a:cubicBezTo>
                  <a:cubicBezTo>
                    <a:pt x="1" y="2647"/>
                    <a:pt x="757" y="3372"/>
                    <a:pt x="1702" y="3372"/>
                  </a:cubicBezTo>
                  <a:cubicBezTo>
                    <a:pt x="2647" y="3372"/>
                    <a:pt x="3403" y="2647"/>
                    <a:pt x="3403" y="1702"/>
                  </a:cubicBezTo>
                  <a:cubicBezTo>
                    <a:pt x="3372" y="757"/>
                    <a:pt x="2647" y="1"/>
                    <a:pt x="17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0" name="Google Shape;11915;p79">
              <a:extLst>
                <a:ext uri="{FF2B5EF4-FFF2-40B4-BE49-F238E27FC236}">
                  <a16:creationId xmlns:a16="http://schemas.microsoft.com/office/drawing/2014/main" xmlns="" id="{CFBE32AA-3C4E-4B21-8B54-0D1E63F2DAF0}"/>
                </a:ext>
              </a:extLst>
            </p:cNvPr>
            <p:cNvSpPr/>
            <p:nvPr/>
          </p:nvSpPr>
          <p:spPr>
            <a:xfrm>
              <a:off x="-34778075" y="2272675"/>
              <a:ext cx="293800" cy="293025"/>
            </a:xfrm>
            <a:custGeom>
              <a:avLst/>
              <a:gdLst/>
              <a:ahLst/>
              <a:cxnLst/>
              <a:rect l="l" t="t" r="r" b="b"/>
              <a:pathLst>
                <a:path w="11752" h="11721" extrusionOk="0">
                  <a:moveTo>
                    <a:pt x="5892" y="694"/>
                  </a:moveTo>
                  <a:cubicBezTo>
                    <a:pt x="8727" y="694"/>
                    <a:pt x="11027" y="3025"/>
                    <a:pt x="11027" y="5861"/>
                  </a:cubicBezTo>
                  <a:cubicBezTo>
                    <a:pt x="10996" y="8665"/>
                    <a:pt x="8727" y="10964"/>
                    <a:pt x="5892" y="10964"/>
                  </a:cubicBezTo>
                  <a:cubicBezTo>
                    <a:pt x="4884" y="10964"/>
                    <a:pt x="3939" y="10712"/>
                    <a:pt x="3119" y="10177"/>
                  </a:cubicBezTo>
                  <a:cubicBezTo>
                    <a:pt x="3075" y="10154"/>
                    <a:pt x="2999" y="10132"/>
                    <a:pt x="2936" y="10132"/>
                  </a:cubicBezTo>
                  <a:cubicBezTo>
                    <a:pt x="2910" y="10132"/>
                    <a:pt x="2886" y="10136"/>
                    <a:pt x="2867" y="10145"/>
                  </a:cubicBezTo>
                  <a:lnTo>
                    <a:pt x="914" y="10775"/>
                  </a:lnTo>
                  <a:lnTo>
                    <a:pt x="1544" y="8854"/>
                  </a:lnTo>
                  <a:cubicBezTo>
                    <a:pt x="1576" y="8759"/>
                    <a:pt x="1544" y="8665"/>
                    <a:pt x="1513" y="8570"/>
                  </a:cubicBezTo>
                  <a:cubicBezTo>
                    <a:pt x="1009" y="7751"/>
                    <a:pt x="725" y="6806"/>
                    <a:pt x="725" y="5861"/>
                  </a:cubicBezTo>
                  <a:cubicBezTo>
                    <a:pt x="725" y="3025"/>
                    <a:pt x="3056" y="694"/>
                    <a:pt x="5892" y="694"/>
                  </a:cubicBezTo>
                  <a:close/>
                  <a:moveTo>
                    <a:pt x="5892" y="1"/>
                  </a:moveTo>
                  <a:cubicBezTo>
                    <a:pt x="4348" y="1"/>
                    <a:pt x="2867" y="568"/>
                    <a:pt x="1733" y="1733"/>
                  </a:cubicBezTo>
                  <a:cubicBezTo>
                    <a:pt x="631" y="2836"/>
                    <a:pt x="0" y="4285"/>
                    <a:pt x="0" y="5861"/>
                  </a:cubicBezTo>
                  <a:cubicBezTo>
                    <a:pt x="0" y="6869"/>
                    <a:pt x="284" y="7908"/>
                    <a:pt x="851" y="8822"/>
                  </a:cubicBezTo>
                  <a:lnTo>
                    <a:pt x="63" y="11248"/>
                  </a:lnTo>
                  <a:cubicBezTo>
                    <a:pt x="0" y="11374"/>
                    <a:pt x="63" y="11531"/>
                    <a:pt x="127" y="11594"/>
                  </a:cubicBezTo>
                  <a:cubicBezTo>
                    <a:pt x="197" y="11665"/>
                    <a:pt x="304" y="11701"/>
                    <a:pt x="392" y="11701"/>
                  </a:cubicBezTo>
                  <a:cubicBezTo>
                    <a:pt x="422" y="11701"/>
                    <a:pt x="449" y="11697"/>
                    <a:pt x="473" y="11689"/>
                  </a:cubicBezTo>
                  <a:lnTo>
                    <a:pt x="2930" y="10901"/>
                  </a:lnTo>
                  <a:cubicBezTo>
                    <a:pt x="3844" y="11437"/>
                    <a:pt x="4852" y="11720"/>
                    <a:pt x="5892" y="11720"/>
                  </a:cubicBezTo>
                  <a:cubicBezTo>
                    <a:pt x="7404" y="11720"/>
                    <a:pt x="8916" y="11122"/>
                    <a:pt x="10019" y="9988"/>
                  </a:cubicBezTo>
                  <a:cubicBezTo>
                    <a:pt x="11122" y="8885"/>
                    <a:pt x="11752" y="7436"/>
                    <a:pt x="11752" y="5861"/>
                  </a:cubicBezTo>
                  <a:cubicBezTo>
                    <a:pt x="11752" y="4317"/>
                    <a:pt x="11153" y="2805"/>
                    <a:pt x="10019" y="1702"/>
                  </a:cubicBezTo>
                  <a:cubicBezTo>
                    <a:pt x="8885" y="568"/>
                    <a:pt x="7404" y="1"/>
                    <a:pt x="58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61" name="Google Shape;11916;p79">
            <a:extLst>
              <a:ext uri="{FF2B5EF4-FFF2-40B4-BE49-F238E27FC236}">
                <a16:creationId xmlns:a16="http://schemas.microsoft.com/office/drawing/2014/main" xmlns="" id="{758B984B-511B-4789-BC1C-687FB908DFE2}"/>
              </a:ext>
            </a:extLst>
          </p:cNvPr>
          <p:cNvGrpSpPr/>
          <p:nvPr userDrawn="1"/>
        </p:nvGrpSpPr>
        <p:grpSpPr>
          <a:xfrm>
            <a:off x="2194939" y="2449119"/>
            <a:ext cx="353587" cy="353587"/>
            <a:chOff x="-34776500" y="2631825"/>
            <a:chExt cx="291450" cy="291450"/>
          </a:xfrm>
        </p:grpSpPr>
        <p:sp>
          <p:nvSpPr>
            <p:cNvPr id="762" name="Google Shape;11917;p79">
              <a:extLst>
                <a:ext uri="{FF2B5EF4-FFF2-40B4-BE49-F238E27FC236}">
                  <a16:creationId xmlns:a16="http://schemas.microsoft.com/office/drawing/2014/main" xmlns="" id="{4D92EBA0-88F7-4B15-96B9-744BF6AABB1F}"/>
                </a:ext>
              </a:extLst>
            </p:cNvPr>
            <p:cNvSpPr/>
            <p:nvPr/>
          </p:nvSpPr>
          <p:spPr>
            <a:xfrm>
              <a:off x="-34691425" y="2666500"/>
              <a:ext cx="120525" cy="154400"/>
            </a:xfrm>
            <a:custGeom>
              <a:avLst/>
              <a:gdLst/>
              <a:ahLst/>
              <a:cxnLst/>
              <a:rect l="l" t="t" r="r" b="b"/>
              <a:pathLst>
                <a:path w="4821" h="6176" extrusionOk="0">
                  <a:moveTo>
                    <a:pt x="2331" y="693"/>
                  </a:moveTo>
                  <a:cubicBezTo>
                    <a:pt x="3277" y="693"/>
                    <a:pt x="4033" y="1449"/>
                    <a:pt x="4033" y="2394"/>
                  </a:cubicBezTo>
                  <a:cubicBezTo>
                    <a:pt x="4096" y="2899"/>
                    <a:pt x="3844" y="3466"/>
                    <a:pt x="3403" y="3781"/>
                  </a:cubicBezTo>
                  <a:cubicBezTo>
                    <a:pt x="3151" y="3970"/>
                    <a:pt x="2741" y="4348"/>
                    <a:pt x="2741" y="4946"/>
                  </a:cubicBezTo>
                  <a:lnTo>
                    <a:pt x="2741" y="5135"/>
                  </a:lnTo>
                  <a:cubicBezTo>
                    <a:pt x="2741" y="5356"/>
                    <a:pt x="2583" y="5513"/>
                    <a:pt x="2363" y="5513"/>
                  </a:cubicBezTo>
                  <a:cubicBezTo>
                    <a:pt x="2174" y="5513"/>
                    <a:pt x="2016" y="5356"/>
                    <a:pt x="2016" y="5135"/>
                  </a:cubicBezTo>
                  <a:lnTo>
                    <a:pt x="2016" y="4946"/>
                  </a:lnTo>
                  <a:cubicBezTo>
                    <a:pt x="2016" y="4285"/>
                    <a:pt x="2363" y="3655"/>
                    <a:pt x="2962" y="3214"/>
                  </a:cubicBezTo>
                  <a:cubicBezTo>
                    <a:pt x="3245" y="3025"/>
                    <a:pt x="3403" y="2710"/>
                    <a:pt x="3403" y="2394"/>
                  </a:cubicBezTo>
                  <a:cubicBezTo>
                    <a:pt x="3403" y="1827"/>
                    <a:pt x="2930" y="1355"/>
                    <a:pt x="2363" y="1355"/>
                  </a:cubicBezTo>
                  <a:cubicBezTo>
                    <a:pt x="1827" y="1355"/>
                    <a:pt x="1355" y="1827"/>
                    <a:pt x="1355" y="2394"/>
                  </a:cubicBezTo>
                  <a:cubicBezTo>
                    <a:pt x="1355" y="2583"/>
                    <a:pt x="1197" y="2741"/>
                    <a:pt x="1008" y="2741"/>
                  </a:cubicBezTo>
                  <a:cubicBezTo>
                    <a:pt x="788" y="2741"/>
                    <a:pt x="630" y="2583"/>
                    <a:pt x="630" y="2394"/>
                  </a:cubicBezTo>
                  <a:cubicBezTo>
                    <a:pt x="630" y="1449"/>
                    <a:pt x="1386" y="693"/>
                    <a:pt x="2331" y="693"/>
                  </a:cubicBezTo>
                  <a:close/>
                  <a:moveTo>
                    <a:pt x="2426" y="0"/>
                  </a:moveTo>
                  <a:cubicBezTo>
                    <a:pt x="1071" y="0"/>
                    <a:pt x="0" y="1040"/>
                    <a:pt x="0" y="2394"/>
                  </a:cubicBezTo>
                  <a:cubicBezTo>
                    <a:pt x="0" y="2930"/>
                    <a:pt x="473" y="3403"/>
                    <a:pt x="1040" y="3403"/>
                  </a:cubicBezTo>
                  <a:cubicBezTo>
                    <a:pt x="1575" y="3403"/>
                    <a:pt x="2048" y="2930"/>
                    <a:pt x="2048" y="2394"/>
                  </a:cubicBezTo>
                  <a:cubicBezTo>
                    <a:pt x="2048" y="2205"/>
                    <a:pt x="2205" y="2048"/>
                    <a:pt x="2426" y="2048"/>
                  </a:cubicBezTo>
                  <a:cubicBezTo>
                    <a:pt x="2615" y="2048"/>
                    <a:pt x="2772" y="2205"/>
                    <a:pt x="2772" y="2394"/>
                  </a:cubicBezTo>
                  <a:cubicBezTo>
                    <a:pt x="2772" y="2520"/>
                    <a:pt x="2741" y="2583"/>
                    <a:pt x="2615" y="2646"/>
                  </a:cubicBezTo>
                  <a:cubicBezTo>
                    <a:pt x="1827" y="3245"/>
                    <a:pt x="1386" y="4064"/>
                    <a:pt x="1386" y="4946"/>
                  </a:cubicBezTo>
                  <a:lnTo>
                    <a:pt x="1386" y="5135"/>
                  </a:lnTo>
                  <a:cubicBezTo>
                    <a:pt x="1386" y="5702"/>
                    <a:pt x="1859" y="6175"/>
                    <a:pt x="2426" y="6175"/>
                  </a:cubicBezTo>
                  <a:cubicBezTo>
                    <a:pt x="2962" y="6175"/>
                    <a:pt x="3434" y="5702"/>
                    <a:pt x="3434" y="5135"/>
                  </a:cubicBezTo>
                  <a:lnTo>
                    <a:pt x="3434" y="4946"/>
                  </a:lnTo>
                  <a:cubicBezTo>
                    <a:pt x="3434" y="4663"/>
                    <a:pt x="3686" y="4442"/>
                    <a:pt x="3844" y="4316"/>
                  </a:cubicBezTo>
                  <a:cubicBezTo>
                    <a:pt x="4474" y="3875"/>
                    <a:pt x="4820" y="3151"/>
                    <a:pt x="4820" y="2394"/>
                  </a:cubicBezTo>
                  <a:cubicBezTo>
                    <a:pt x="4789" y="1040"/>
                    <a:pt x="3718" y="0"/>
                    <a:pt x="24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3" name="Google Shape;11918;p79">
              <a:extLst>
                <a:ext uri="{FF2B5EF4-FFF2-40B4-BE49-F238E27FC236}">
                  <a16:creationId xmlns:a16="http://schemas.microsoft.com/office/drawing/2014/main" xmlns="" id="{4358304E-44CF-4450-BF25-0DB12859E060}"/>
                </a:ext>
              </a:extLst>
            </p:cNvPr>
            <p:cNvSpPr/>
            <p:nvPr/>
          </p:nvSpPr>
          <p:spPr>
            <a:xfrm>
              <a:off x="-34656775" y="283740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662"/>
                  </a:moveTo>
                  <a:cubicBezTo>
                    <a:pt x="1229" y="662"/>
                    <a:pt x="1386" y="820"/>
                    <a:pt x="1386" y="1040"/>
                  </a:cubicBezTo>
                  <a:cubicBezTo>
                    <a:pt x="1386" y="1229"/>
                    <a:pt x="1197" y="1387"/>
                    <a:pt x="1040" y="1387"/>
                  </a:cubicBezTo>
                  <a:cubicBezTo>
                    <a:pt x="819" y="1387"/>
                    <a:pt x="662" y="1229"/>
                    <a:pt x="662" y="1040"/>
                  </a:cubicBezTo>
                  <a:cubicBezTo>
                    <a:pt x="662" y="820"/>
                    <a:pt x="819" y="662"/>
                    <a:pt x="1040" y="662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6" y="2048"/>
                    <a:pt x="2048" y="1576"/>
                    <a:pt x="2048" y="1040"/>
                  </a:cubicBezTo>
                  <a:cubicBezTo>
                    <a:pt x="2048" y="473"/>
                    <a:pt x="1576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4" name="Google Shape;11919;p79">
              <a:extLst>
                <a:ext uri="{FF2B5EF4-FFF2-40B4-BE49-F238E27FC236}">
                  <a16:creationId xmlns:a16="http://schemas.microsoft.com/office/drawing/2014/main" xmlns="" id="{639DD9CD-72C0-484F-84FC-1FA02D23F61E}"/>
                </a:ext>
              </a:extLst>
            </p:cNvPr>
            <p:cNvSpPr/>
            <p:nvPr/>
          </p:nvSpPr>
          <p:spPr>
            <a:xfrm>
              <a:off x="-34776500" y="2631825"/>
              <a:ext cx="291450" cy="291450"/>
            </a:xfrm>
            <a:custGeom>
              <a:avLst/>
              <a:gdLst/>
              <a:ahLst/>
              <a:cxnLst/>
              <a:rect l="l" t="t" r="r" b="b"/>
              <a:pathLst>
                <a:path w="11658" h="11658" extrusionOk="0">
                  <a:moveTo>
                    <a:pt x="5829" y="662"/>
                  </a:moveTo>
                  <a:cubicBezTo>
                    <a:pt x="8664" y="662"/>
                    <a:pt x="10964" y="2994"/>
                    <a:pt x="10964" y="5829"/>
                  </a:cubicBezTo>
                  <a:cubicBezTo>
                    <a:pt x="10933" y="8665"/>
                    <a:pt x="8664" y="10996"/>
                    <a:pt x="5829" y="10996"/>
                  </a:cubicBezTo>
                  <a:cubicBezTo>
                    <a:pt x="2993" y="10996"/>
                    <a:pt x="662" y="8665"/>
                    <a:pt x="662" y="5829"/>
                  </a:cubicBezTo>
                  <a:cubicBezTo>
                    <a:pt x="662" y="2994"/>
                    <a:pt x="2993" y="662"/>
                    <a:pt x="5829" y="662"/>
                  </a:cubicBezTo>
                  <a:close/>
                  <a:moveTo>
                    <a:pt x="5829" y="1"/>
                  </a:moveTo>
                  <a:cubicBezTo>
                    <a:pt x="2584" y="1"/>
                    <a:pt x="0" y="2647"/>
                    <a:pt x="0" y="5829"/>
                  </a:cubicBezTo>
                  <a:cubicBezTo>
                    <a:pt x="0" y="9043"/>
                    <a:pt x="2615" y="11658"/>
                    <a:pt x="5829" y="11658"/>
                  </a:cubicBezTo>
                  <a:cubicBezTo>
                    <a:pt x="9042" y="11658"/>
                    <a:pt x="11657" y="9011"/>
                    <a:pt x="11657" y="5829"/>
                  </a:cubicBezTo>
                  <a:cubicBezTo>
                    <a:pt x="11657" y="2584"/>
                    <a:pt x="9011" y="1"/>
                    <a:pt x="58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65" name="Google Shape;11920;p79">
            <a:extLst>
              <a:ext uri="{FF2B5EF4-FFF2-40B4-BE49-F238E27FC236}">
                <a16:creationId xmlns:a16="http://schemas.microsoft.com/office/drawing/2014/main" xmlns="" id="{F85B07AE-4ED2-428C-AD9A-7B7B8819E34D}"/>
              </a:ext>
            </a:extLst>
          </p:cNvPr>
          <p:cNvGrpSpPr/>
          <p:nvPr userDrawn="1"/>
        </p:nvGrpSpPr>
        <p:grpSpPr>
          <a:xfrm>
            <a:off x="853628" y="2912973"/>
            <a:ext cx="354527" cy="358349"/>
            <a:chOff x="-32956300" y="1915900"/>
            <a:chExt cx="292225" cy="295375"/>
          </a:xfrm>
        </p:grpSpPr>
        <p:sp>
          <p:nvSpPr>
            <p:cNvPr id="766" name="Google Shape;11921;p79">
              <a:extLst>
                <a:ext uri="{FF2B5EF4-FFF2-40B4-BE49-F238E27FC236}">
                  <a16:creationId xmlns:a16="http://schemas.microsoft.com/office/drawing/2014/main" xmlns="" id="{D2521E1F-CF13-4F18-AD5E-1C8296DE4975}"/>
                </a:ext>
              </a:extLst>
            </p:cNvPr>
            <p:cNvSpPr/>
            <p:nvPr/>
          </p:nvSpPr>
          <p:spPr>
            <a:xfrm>
              <a:off x="-32956300" y="1915900"/>
              <a:ext cx="292225" cy="295375"/>
            </a:xfrm>
            <a:custGeom>
              <a:avLst/>
              <a:gdLst/>
              <a:ahLst/>
              <a:cxnLst/>
              <a:rect l="l" t="t" r="r" b="b"/>
              <a:pathLst>
                <a:path w="11689" h="11815" extrusionOk="0">
                  <a:moveTo>
                    <a:pt x="10996" y="2079"/>
                  </a:moveTo>
                  <a:lnTo>
                    <a:pt x="10996" y="3466"/>
                  </a:lnTo>
                  <a:lnTo>
                    <a:pt x="10334" y="3466"/>
                  </a:lnTo>
                  <a:lnTo>
                    <a:pt x="10334" y="2079"/>
                  </a:lnTo>
                  <a:close/>
                  <a:moveTo>
                    <a:pt x="10996" y="4127"/>
                  </a:moveTo>
                  <a:lnTo>
                    <a:pt x="10996" y="5513"/>
                  </a:lnTo>
                  <a:lnTo>
                    <a:pt x="10303" y="5513"/>
                  </a:lnTo>
                  <a:lnTo>
                    <a:pt x="10303" y="4127"/>
                  </a:lnTo>
                  <a:close/>
                  <a:moveTo>
                    <a:pt x="10996" y="6175"/>
                  </a:moveTo>
                  <a:lnTo>
                    <a:pt x="10996" y="7561"/>
                  </a:lnTo>
                  <a:lnTo>
                    <a:pt x="10334" y="7561"/>
                  </a:lnTo>
                  <a:lnTo>
                    <a:pt x="10334" y="6175"/>
                  </a:lnTo>
                  <a:close/>
                  <a:moveTo>
                    <a:pt x="2741" y="536"/>
                  </a:moveTo>
                  <a:lnTo>
                    <a:pt x="2741" y="10869"/>
                  </a:lnTo>
                  <a:lnTo>
                    <a:pt x="1733" y="10869"/>
                  </a:lnTo>
                  <a:cubicBezTo>
                    <a:pt x="1679" y="10914"/>
                    <a:pt x="1627" y="10934"/>
                    <a:pt x="1581" y="10934"/>
                  </a:cubicBezTo>
                  <a:cubicBezTo>
                    <a:pt x="1467" y="10934"/>
                    <a:pt x="1387" y="10815"/>
                    <a:pt x="1387" y="10680"/>
                  </a:cubicBezTo>
                  <a:lnTo>
                    <a:pt x="1387" y="10334"/>
                  </a:lnTo>
                  <a:lnTo>
                    <a:pt x="1733" y="10334"/>
                  </a:lnTo>
                  <a:cubicBezTo>
                    <a:pt x="1922" y="10334"/>
                    <a:pt x="2080" y="10145"/>
                    <a:pt x="2080" y="9956"/>
                  </a:cubicBezTo>
                  <a:cubicBezTo>
                    <a:pt x="2080" y="9767"/>
                    <a:pt x="1922" y="9609"/>
                    <a:pt x="1733" y="9609"/>
                  </a:cubicBezTo>
                  <a:lnTo>
                    <a:pt x="1387" y="9609"/>
                  </a:lnTo>
                  <a:lnTo>
                    <a:pt x="1387" y="8223"/>
                  </a:lnTo>
                  <a:lnTo>
                    <a:pt x="1733" y="8223"/>
                  </a:lnTo>
                  <a:cubicBezTo>
                    <a:pt x="1922" y="8223"/>
                    <a:pt x="2080" y="8065"/>
                    <a:pt x="2080" y="7876"/>
                  </a:cubicBezTo>
                  <a:cubicBezTo>
                    <a:pt x="2080" y="7687"/>
                    <a:pt x="1922" y="7530"/>
                    <a:pt x="1733" y="7530"/>
                  </a:cubicBezTo>
                  <a:lnTo>
                    <a:pt x="1387" y="7530"/>
                  </a:lnTo>
                  <a:lnTo>
                    <a:pt x="1387" y="6143"/>
                  </a:lnTo>
                  <a:lnTo>
                    <a:pt x="1733" y="6143"/>
                  </a:lnTo>
                  <a:cubicBezTo>
                    <a:pt x="1922" y="6143"/>
                    <a:pt x="2080" y="5986"/>
                    <a:pt x="2080" y="5797"/>
                  </a:cubicBezTo>
                  <a:cubicBezTo>
                    <a:pt x="2080" y="5576"/>
                    <a:pt x="1922" y="5419"/>
                    <a:pt x="1733" y="5419"/>
                  </a:cubicBezTo>
                  <a:lnTo>
                    <a:pt x="1387" y="5419"/>
                  </a:lnTo>
                  <a:lnTo>
                    <a:pt x="1387" y="4064"/>
                  </a:lnTo>
                  <a:lnTo>
                    <a:pt x="1733" y="4064"/>
                  </a:lnTo>
                  <a:cubicBezTo>
                    <a:pt x="1922" y="4064"/>
                    <a:pt x="2080" y="3907"/>
                    <a:pt x="2080" y="3686"/>
                  </a:cubicBezTo>
                  <a:cubicBezTo>
                    <a:pt x="2080" y="3497"/>
                    <a:pt x="1922" y="3340"/>
                    <a:pt x="1733" y="3340"/>
                  </a:cubicBezTo>
                  <a:lnTo>
                    <a:pt x="1387" y="3340"/>
                  </a:lnTo>
                  <a:lnTo>
                    <a:pt x="1387" y="1953"/>
                  </a:lnTo>
                  <a:lnTo>
                    <a:pt x="1733" y="1953"/>
                  </a:lnTo>
                  <a:cubicBezTo>
                    <a:pt x="1922" y="1953"/>
                    <a:pt x="2080" y="1796"/>
                    <a:pt x="2080" y="1607"/>
                  </a:cubicBezTo>
                  <a:cubicBezTo>
                    <a:pt x="2080" y="1418"/>
                    <a:pt x="1922" y="1260"/>
                    <a:pt x="1733" y="1260"/>
                  </a:cubicBezTo>
                  <a:lnTo>
                    <a:pt x="1387" y="1260"/>
                  </a:lnTo>
                  <a:lnTo>
                    <a:pt x="1387" y="914"/>
                  </a:lnTo>
                  <a:cubicBezTo>
                    <a:pt x="1387" y="693"/>
                    <a:pt x="1544" y="536"/>
                    <a:pt x="1733" y="536"/>
                  </a:cubicBezTo>
                  <a:close/>
                  <a:moveTo>
                    <a:pt x="9263" y="725"/>
                  </a:moveTo>
                  <a:cubicBezTo>
                    <a:pt x="9452" y="725"/>
                    <a:pt x="9609" y="882"/>
                    <a:pt x="9609" y="1071"/>
                  </a:cubicBezTo>
                  <a:lnTo>
                    <a:pt x="9609" y="10680"/>
                  </a:lnTo>
                  <a:cubicBezTo>
                    <a:pt x="9609" y="10869"/>
                    <a:pt x="9452" y="11027"/>
                    <a:pt x="9263" y="11027"/>
                  </a:cubicBezTo>
                  <a:lnTo>
                    <a:pt x="3371" y="11027"/>
                  </a:lnTo>
                  <a:lnTo>
                    <a:pt x="3371" y="725"/>
                  </a:lnTo>
                  <a:close/>
                  <a:moveTo>
                    <a:pt x="1733" y="0"/>
                  </a:moveTo>
                  <a:cubicBezTo>
                    <a:pt x="1166" y="0"/>
                    <a:pt x="694" y="473"/>
                    <a:pt x="694" y="1040"/>
                  </a:cubicBezTo>
                  <a:lnTo>
                    <a:pt x="694" y="1386"/>
                  </a:lnTo>
                  <a:lnTo>
                    <a:pt x="347" y="1386"/>
                  </a:lnTo>
                  <a:cubicBezTo>
                    <a:pt x="158" y="1386"/>
                    <a:pt x="0" y="1544"/>
                    <a:pt x="0" y="1733"/>
                  </a:cubicBezTo>
                  <a:cubicBezTo>
                    <a:pt x="0" y="1922"/>
                    <a:pt x="158" y="2079"/>
                    <a:pt x="347" y="2079"/>
                  </a:cubicBezTo>
                  <a:lnTo>
                    <a:pt x="694" y="2079"/>
                  </a:lnTo>
                  <a:lnTo>
                    <a:pt x="694" y="3466"/>
                  </a:lnTo>
                  <a:lnTo>
                    <a:pt x="347" y="3466"/>
                  </a:lnTo>
                  <a:cubicBezTo>
                    <a:pt x="158" y="3466"/>
                    <a:pt x="0" y="3623"/>
                    <a:pt x="0" y="3812"/>
                  </a:cubicBezTo>
                  <a:cubicBezTo>
                    <a:pt x="0" y="4033"/>
                    <a:pt x="158" y="4190"/>
                    <a:pt x="347" y="4190"/>
                  </a:cubicBezTo>
                  <a:lnTo>
                    <a:pt x="694" y="4190"/>
                  </a:lnTo>
                  <a:lnTo>
                    <a:pt x="694" y="5545"/>
                  </a:lnTo>
                  <a:lnTo>
                    <a:pt x="347" y="5545"/>
                  </a:lnTo>
                  <a:cubicBezTo>
                    <a:pt x="158" y="5545"/>
                    <a:pt x="0" y="5702"/>
                    <a:pt x="0" y="5923"/>
                  </a:cubicBezTo>
                  <a:cubicBezTo>
                    <a:pt x="0" y="6112"/>
                    <a:pt x="158" y="6269"/>
                    <a:pt x="347" y="6269"/>
                  </a:cubicBezTo>
                  <a:lnTo>
                    <a:pt x="694" y="6269"/>
                  </a:lnTo>
                  <a:lnTo>
                    <a:pt x="694" y="7656"/>
                  </a:lnTo>
                  <a:lnTo>
                    <a:pt x="347" y="7656"/>
                  </a:lnTo>
                  <a:cubicBezTo>
                    <a:pt x="158" y="7656"/>
                    <a:pt x="0" y="7813"/>
                    <a:pt x="0" y="8002"/>
                  </a:cubicBezTo>
                  <a:cubicBezTo>
                    <a:pt x="0" y="8191"/>
                    <a:pt x="158" y="8349"/>
                    <a:pt x="347" y="8349"/>
                  </a:cubicBezTo>
                  <a:lnTo>
                    <a:pt x="694" y="8349"/>
                  </a:lnTo>
                  <a:lnTo>
                    <a:pt x="694" y="9735"/>
                  </a:lnTo>
                  <a:lnTo>
                    <a:pt x="347" y="9735"/>
                  </a:lnTo>
                  <a:cubicBezTo>
                    <a:pt x="158" y="9735"/>
                    <a:pt x="0" y="9893"/>
                    <a:pt x="0" y="10082"/>
                  </a:cubicBezTo>
                  <a:cubicBezTo>
                    <a:pt x="0" y="10271"/>
                    <a:pt x="158" y="10428"/>
                    <a:pt x="347" y="10428"/>
                  </a:cubicBezTo>
                  <a:lnTo>
                    <a:pt x="694" y="10428"/>
                  </a:lnTo>
                  <a:lnTo>
                    <a:pt x="694" y="10806"/>
                  </a:lnTo>
                  <a:cubicBezTo>
                    <a:pt x="694" y="11342"/>
                    <a:pt x="1166" y="11814"/>
                    <a:pt x="1733" y="11814"/>
                  </a:cubicBezTo>
                  <a:lnTo>
                    <a:pt x="9294" y="11814"/>
                  </a:lnTo>
                  <a:cubicBezTo>
                    <a:pt x="9830" y="11814"/>
                    <a:pt x="10303" y="11342"/>
                    <a:pt x="10303" y="10806"/>
                  </a:cubicBezTo>
                  <a:lnTo>
                    <a:pt x="10303" y="8380"/>
                  </a:lnTo>
                  <a:lnTo>
                    <a:pt x="11342" y="8380"/>
                  </a:lnTo>
                  <a:cubicBezTo>
                    <a:pt x="11531" y="8380"/>
                    <a:pt x="11689" y="8223"/>
                    <a:pt x="11689" y="8034"/>
                  </a:cubicBezTo>
                  <a:lnTo>
                    <a:pt x="11689" y="1859"/>
                  </a:lnTo>
                  <a:cubicBezTo>
                    <a:pt x="11689" y="1544"/>
                    <a:pt x="11531" y="1386"/>
                    <a:pt x="11342" y="1386"/>
                  </a:cubicBezTo>
                  <a:lnTo>
                    <a:pt x="10303" y="1386"/>
                  </a:lnTo>
                  <a:lnTo>
                    <a:pt x="10303" y="1040"/>
                  </a:lnTo>
                  <a:cubicBezTo>
                    <a:pt x="10303" y="473"/>
                    <a:pt x="9830" y="0"/>
                    <a:pt x="92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7" name="Google Shape;11922;p79">
              <a:extLst>
                <a:ext uri="{FF2B5EF4-FFF2-40B4-BE49-F238E27FC236}">
                  <a16:creationId xmlns:a16="http://schemas.microsoft.com/office/drawing/2014/main" xmlns="" id="{DDE67D3E-FD42-4C68-A38F-BE446B1D998F}"/>
                </a:ext>
              </a:extLst>
            </p:cNvPr>
            <p:cNvSpPr/>
            <p:nvPr/>
          </p:nvSpPr>
          <p:spPr>
            <a:xfrm>
              <a:off x="-32836575" y="1967875"/>
              <a:ext cx="85875" cy="188250"/>
            </a:xfrm>
            <a:custGeom>
              <a:avLst/>
              <a:gdLst/>
              <a:ahLst/>
              <a:cxnLst/>
              <a:rect l="l" t="t" r="r" b="b"/>
              <a:pathLst>
                <a:path w="3435" h="7530" extrusionOk="0">
                  <a:moveTo>
                    <a:pt x="2773" y="693"/>
                  </a:moveTo>
                  <a:lnTo>
                    <a:pt x="2773" y="2048"/>
                  </a:lnTo>
                  <a:lnTo>
                    <a:pt x="1733" y="2048"/>
                  </a:lnTo>
                  <a:cubicBezTo>
                    <a:pt x="1544" y="2048"/>
                    <a:pt x="1386" y="2206"/>
                    <a:pt x="1386" y="2426"/>
                  </a:cubicBezTo>
                  <a:lnTo>
                    <a:pt x="1386" y="5136"/>
                  </a:lnTo>
                  <a:cubicBezTo>
                    <a:pt x="1386" y="5325"/>
                    <a:pt x="1544" y="5482"/>
                    <a:pt x="1733" y="5482"/>
                  </a:cubicBezTo>
                  <a:lnTo>
                    <a:pt x="2773" y="5482"/>
                  </a:lnTo>
                  <a:lnTo>
                    <a:pt x="2773" y="6868"/>
                  </a:lnTo>
                  <a:lnTo>
                    <a:pt x="1733" y="6868"/>
                  </a:lnTo>
                  <a:cubicBezTo>
                    <a:pt x="1197" y="6868"/>
                    <a:pt x="725" y="6396"/>
                    <a:pt x="725" y="5829"/>
                  </a:cubicBezTo>
                  <a:lnTo>
                    <a:pt x="725" y="1733"/>
                  </a:lnTo>
                  <a:cubicBezTo>
                    <a:pt x="725" y="1198"/>
                    <a:pt x="1197" y="693"/>
                    <a:pt x="1733" y="693"/>
                  </a:cubicBezTo>
                  <a:close/>
                  <a:moveTo>
                    <a:pt x="1701" y="0"/>
                  </a:moveTo>
                  <a:cubicBezTo>
                    <a:pt x="756" y="0"/>
                    <a:pt x="0" y="788"/>
                    <a:pt x="0" y="1733"/>
                  </a:cubicBezTo>
                  <a:lnTo>
                    <a:pt x="0" y="5829"/>
                  </a:lnTo>
                  <a:cubicBezTo>
                    <a:pt x="0" y="6774"/>
                    <a:pt x="756" y="7530"/>
                    <a:pt x="1701" y="7530"/>
                  </a:cubicBezTo>
                  <a:lnTo>
                    <a:pt x="3088" y="7530"/>
                  </a:lnTo>
                  <a:cubicBezTo>
                    <a:pt x="3277" y="7530"/>
                    <a:pt x="3434" y="7372"/>
                    <a:pt x="3434" y="7183"/>
                  </a:cubicBezTo>
                  <a:lnTo>
                    <a:pt x="3434" y="5136"/>
                  </a:lnTo>
                  <a:cubicBezTo>
                    <a:pt x="3434" y="4947"/>
                    <a:pt x="3277" y="4789"/>
                    <a:pt x="3088" y="4789"/>
                  </a:cubicBezTo>
                  <a:lnTo>
                    <a:pt x="2048" y="4789"/>
                  </a:lnTo>
                  <a:lnTo>
                    <a:pt x="2048" y="2741"/>
                  </a:lnTo>
                  <a:lnTo>
                    <a:pt x="3088" y="2741"/>
                  </a:lnTo>
                  <a:cubicBezTo>
                    <a:pt x="3277" y="2741"/>
                    <a:pt x="3434" y="2552"/>
                    <a:pt x="3434" y="2363"/>
                  </a:cubicBezTo>
                  <a:lnTo>
                    <a:pt x="3434" y="284"/>
                  </a:lnTo>
                  <a:cubicBezTo>
                    <a:pt x="3434" y="158"/>
                    <a:pt x="3277" y="0"/>
                    <a:pt x="30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68" name="Google Shape;11923;p79">
            <a:extLst>
              <a:ext uri="{FF2B5EF4-FFF2-40B4-BE49-F238E27FC236}">
                <a16:creationId xmlns:a16="http://schemas.microsoft.com/office/drawing/2014/main" xmlns="" id="{581D2506-E7DE-43B4-94A5-813E69675304}"/>
              </a:ext>
            </a:extLst>
          </p:cNvPr>
          <p:cNvSpPr/>
          <p:nvPr userDrawn="1"/>
        </p:nvSpPr>
        <p:spPr>
          <a:xfrm>
            <a:off x="850648" y="3383782"/>
            <a:ext cx="354527" cy="353557"/>
          </a:xfrm>
          <a:custGeom>
            <a:avLst/>
            <a:gdLst/>
            <a:ahLst/>
            <a:cxnLst/>
            <a:rect l="l" t="t" r="r" b="b"/>
            <a:pathLst>
              <a:path w="11689" h="11657" extrusionOk="0">
                <a:moveTo>
                  <a:pt x="5829" y="725"/>
                </a:moveTo>
                <a:cubicBezTo>
                  <a:pt x="6112" y="725"/>
                  <a:pt x="6333" y="882"/>
                  <a:pt x="6427" y="1134"/>
                </a:cubicBezTo>
                <a:lnTo>
                  <a:pt x="6774" y="2080"/>
                </a:lnTo>
                <a:lnTo>
                  <a:pt x="4915" y="2080"/>
                </a:lnTo>
                <a:lnTo>
                  <a:pt x="5262" y="1134"/>
                </a:lnTo>
                <a:cubicBezTo>
                  <a:pt x="5356" y="882"/>
                  <a:pt x="5577" y="725"/>
                  <a:pt x="5829" y="725"/>
                </a:cubicBezTo>
                <a:close/>
                <a:moveTo>
                  <a:pt x="7058" y="2773"/>
                </a:moveTo>
                <a:lnTo>
                  <a:pt x="7782" y="4852"/>
                </a:lnTo>
                <a:lnTo>
                  <a:pt x="3970" y="4852"/>
                </a:lnTo>
                <a:lnTo>
                  <a:pt x="4695" y="2773"/>
                </a:lnTo>
                <a:close/>
                <a:moveTo>
                  <a:pt x="8003" y="5514"/>
                </a:moveTo>
                <a:lnTo>
                  <a:pt x="8759" y="7624"/>
                </a:lnTo>
                <a:lnTo>
                  <a:pt x="2962" y="7624"/>
                </a:lnTo>
                <a:lnTo>
                  <a:pt x="3687" y="5514"/>
                </a:lnTo>
                <a:close/>
                <a:moveTo>
                  <a:pt x="8979" y="8286"/>
                </a:moveTo>
                <a:lnTo>
                  <a:pt x="9452" y="9672"/>
                </a:lnTo>
                <a:lnTo>
                  <a:pt x="2206" y="9672"/>
                </a:lnTo>
                <a:lnTo>
                  <a:pt x="2710" y="8286"/>
                </a:lnTo>
                <a:close/>
                <a:moveTo>
                  <a:pt x="10649" y="10334"/>
                </a:moveTo>
                <a:cubicBezTo>
                  <a:pt x="10838" y="10334"/>
                  <a:pt x="10996" y="10491"/>
                  <a:pt x="10996" y="10680"/>
                </a:cubicBezTo>
                <a:lnTo>
                  <a:pt x="10996" y="10995"/>
                </a:lnTo>
                <a:lnTo>
                  <a:pt x="662" y="10995"/>
                </a:lnTo>
                <a:lnTo>
                  <a:pt x="662" y="10680"/>
                </a:lnTo>
                <a:cubicBezTo>
                  <a:pt x="662" y="10491"/>
                  <a:pt x="820" y="10334"/>
                  <a:pt x="1040" y="10334"/>
                </a:cubicBezTo>
                <a:close/>
                <a:moveTo>
                  <a:pt x="5829" y="0"/>
                </a:moveTo>
                <a:cubicBezTo>
                  <a:pt x="5262" y="0"/>
                  <a:pt x="4758" y="378"/>
                  <a:pt x="4600" y="882"/>
                </a:cubicBezTo>
                <a:cubicBezTo>
                  <a:pt x="4474" y="1260"/>
                  <a:pt x="1670" y="9231"/>
                  <a:pt x="1481" y="9609"/>
                </a:cubicBezTo>
                <a:lnTo>
                  <a:pt x="1040" y="9609"/>
                </a:lnTo>
                <a:cubicBezTo>
                  <a:pt x="473" y="9609"/>
                  <a:pt x="0" y="10082"/>
                  <a:pt x="0" y="10649"/>
                </a:cubicBezTo>
                <a:lnTo>
                  <a:pt x="0" y="11310"/>
                </a:lnTo>
                <a:cubicBezTo>
                  <a:pt x="0" y="11499"/>
                  <a:pt x="158" y="11657"/>
                  <a:pt x="347" y="11657"/>
                </a:cubicBezTo>
                <a:lnTo>
                  <a:pt x="11342" y="11657"/>
                </a:lnTo>
                <a:cubicBezTo>
                  <a:pt x="11531" y="11657"/>
                  <a:pt x="11689" y="11499"/>
                  <a:pt x="11689" y="11310"/>
                </a:cubicBezTo>
                <a:lnTo>
                  <a:pt x="11689" y="10680"/>
                </a:lnTo>
                <a:cubicBezTo>
                  <a:pt x="11689" y="10082"/>
                  <a:pt x="11216" y="9609"/>
                  <a:pt x="10618" y="9609"/>
                </a:cubicBezTo>
                <a:lnTo>
                  <a:pt x="10145" y="9609"/>
                </a:lnTo>
                <a:cubicBezTo>
                  <a:pt x="9988" y="9231"/>
                  <a:pt x="7184" y="1229"/>
                  <a:pt x="7058" y="882"/>
                </a:cubicBezTo>
                <a:cubicBezTo>
                  <a:pt x="6837" y="378"/>
                  <a:pt x="6396" y="0"/>
                  <a:pt x="582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9" name="Google Shape;11924;p79">
            <a:extLst>
              <a:ext uri="{FF2B5EF4-FFF2-40B4-BE49-F238E27FC236}">
                <a16:creationId xmlns:a16="http://schemas.microsoft.com/office/drawing/2014/main" xmlns="" id="{9A1D1F83-FCE2-4AC0-BB4F-53DCD98981D4}"/>
              </a:ext>
            </a:extLst>
          </p:cNvPr>
          <p:cNvSpPr/>
          <p:nvPr userDrawn="1"/>
        </p:nvSpPr>
        <p:spPr>
          <a:xfrm>
            <a:off x="850162" y="3843679"/>
            <a:ext cx="355498" cy="354558"/>
          </a:xfrm>
          <a:custGeom>
            <a:avLst/>
            <a:gdLst/>
            <a:ahLst/>
            <a:cxnLst/>
            <a:rect l="l" t="t" r="r" b="b"/>
            <a:pathLst>
              <a:path w="11721" h="11690" extrusionOk="0">
                <a:moveTo>
                  <a:pt x="8980" y="662"/>
                </a:moveTo>
                <a:lnTo>
                  <a:pt x="8980" y="2710"/>
                </a:lnTo>
                <a:lnTo>
                  <a:pt x="7594" y="2710"/>
                </a:lnTo>
                <a:lnTo>
                  <a:pt x="7594" y="1671"/>
                </a:lnTo>
                <a:cubicBezTo>
                  <a:pt x="7594" y="1135"/>
                  <a:pt x="8066" y="662"/>
                  <a:pt x="8602" y="662"/>
                </a:cubicBezTo>
                <a:close/>
                <a:moveTo>
                  <a:pt x="9988" y="662"/>
                </a:moveTo>
                <a:cubicBezTo>
                  <a:pt x="10177" y="662"/>
                  <a:pt x="10366" y="820"/>
                  <a:pt x="10366" y="1009"/>
                </a:cubicBezTo>
                <a:lnTo>
                  <a:pt x="10366" y="2395"/>
                </a:lnTo>
                <a:cubicBezTo>
                  <a:pt x="10366" y="2584"/>
                  <a:pt x="10177" y="2742"/>
                  <a:pt x="9988" y="2742"/>
                </a:cubicBezTo>
                <a:lnTo>
                  <a:pt x="9641" y="2742"/>
                </a:lnTo>
                <a:lnTo>
                  <a:pt x="9641" y="662"/>
                </a:lnTo>
                <a:close/>
                <a:moveTo>
                  <a:pt x="10650" y="4758"/>
                </a:moveTo>
                <a:cubicBezTo>
                  <a:pt x="10870" y="4758"/>
                  <a:pt x="11028" y="4916"/>
                  <a:pt x="11028" y="5105"/>
                </a:cubicBezTo>
                <a:cubicBezTo>
                  <a:pt x="11028" y="5294"/>
                  <a:pt x="10870" y="5451"/>
                  <a:pt x="10650" y="5451"/>
                </a:cubicBezTo>
                <a:lnTo>
                  <a:pt x="9295" y="5451"/>
                </a:lnTo>
                <a:cubicBezTo>
                  <a:pt x="9074" y="5451"/>
                  <a:pt x="8917" y="5294"/>
                  <a:pt x="8917" y="5105"/>
                </a:cubicBezTo>
                <a:cubicBezTo>
                  <a:pt x="8917" y="4916"/>
                  <a:pt x="9074" y="4758"/>
                  <a:pt x="9295" y="4758"/>
                </a:cubicBezTo>
                <a:close/>
                <a:moveTo>
                  <a:pt x="10650" y="6144"/>
                </a:moveTo>
                <a:cubicBezTo>
                  <a:pt x="10870" y="6144"/>
                  <a:pt x="11028" y="6302"/>
                  <a:pt x="11028" y="6491"/>
                </a:cubicBezTo>
                <a:cubicBezTo>
                  <a:pt x="11028" y="6680"/>
                  <a:pt x="10870" y="6837"/>
                  <a:pt x="10650" y="6837"/>
                </a:cubicBezTo>
                <a:lnTo>
                  <a:pt x="9295" y="6837"/>
                </a:lnTo>
                <a:cubicBezTo>
                  <a:pt x="9074" y="6837"/>
                  <a:pt x="8917" y="6680"/>
                  <a:pt x="8917" y="6491"/>
                </a:cubicBezTo>
                <a:cubicBezTo>
                  <a:pt x="8917" y="6302"/>
                  <a:pt x="9074" y="6144"/>
                  <a:pt x="9295" y="6144"/>
                </a:cubicBezTo>
                <a:close/>
                <a:moveTo>
                  <a:pt x="3088" y="3372"/>
                </a:moveTo>
                <a:cubicBezTo>
                  <a:pt x="3309" y="3372"/>
                  <a:pt x="3467" y="3529"/>
                  <a:pt x="3467" y="3718"/>
                </a:cubicBezTo>
                <a:lnTo>
                  <a:pt x="3467" y="7814"/>
                </a:lnTo>
                <a:cubicBezTo>
                  <a:pt x="3467" y="8035"/>
                  <a:pt x="3309" y="8192"/>
                  <a:pt x="3088" y="8192"/>
                </a:cubicBezTo>
                <a:lnTo>
                  <a:pt x="2742" y="8192"/>
                </a:lnTo>
                <a:lnTo>
                  <a:pt x="2742" y="3372"/>
                </a:lnTo>
                <a:close/>
                <a:moveTo>
                  <a:pt x="9988" y="7499"/>
                </a:moveTo>
                <a:cubicBezTo>
                  <a:pt x="10177" y="7499"/>
                  <a:pt x="10335" y="7657"/>
                  <a:pt x="10335" y="7877"/>
                </a:cubicBezTo>
                <a:cubicBezTo>
                  <a:pt x="10335" y="8066"/>
                  <a:pt x="10177" y="8224"/>
                  <a:pt x="9988" y="8224"/>
                </a:cubicBezTo>
                <a:lnTo>
                  <a:pt x="9326" y="8224"/>
                </a:lnTo>
                <a:cubicBezTo>
                  <a:pt x="9137" y="8224"/>
                  <a:pt x="8980" y="8066"/>
                  <a:pt x="8980" y="7877"/>
                </a:cubicBezTo>
                <a:cubicBezTo>
                  <a:pt x="8980" y="7657"/>
                  <a:pt x="9137" y="7499"/>
                  <a:pt x="9326" y="7499"/>
                </a:cubicBezTo>
                <a:close/>
                <a:moveTo>
                  <a:pt x="9988" y="3403"/>
                </a:moveTo>
                <a:cubicBezTo>
                  <a:pt x="10177" y="3403"/>
                  <a:pt x="10335" y="3561"/>
                  <a:pt x="10335" y="3781"/>
                </a:cubicBezTo>
                <a:cubicBezTo>
                  <a:pt x="10335" y="3971"/>
                  <a:pt x="10177" y="4128"/>
                  <a:pt x="9988" y="4128"/>
                </a:cubicBezTo>
                <a:lnTo>
                  <a:pt x="7279" y="4128"/>
                </a:lnTo>
                <a:cubicBezTo>
                  <a:pt x="7090" y="4128"/>
                  <a:pt x="6932" y="4286"/>
                  <a:pt x="6932" y="4475"/>
                </a:cubicBezTo>
                <a:cubicBezTo>
                  <a:pt x="6932" y="5042"/>
                  <a:pt x="6459" y="5514"/>
                  <a:pt x="5892" y="5514"/>
                </a:cubicBezTo>
                <a:cubicBezTo>
                  <a:pt x="5703" y="5514"/>
                  <a:pt x="5546" y="5672"/>
                  <a:pt x="5546" y="5861"/>
                </a:cubicBezTo>
                <a:cubicBezTo>
                  <a:pt x="5546" y="6050"/>
                  <a:pt x="5703" y="6207"/>
                  <a:pt x="5892" y="6207"/>
                </a:cubicBezTo>
                <a:cubicBezTo>
                  <a:pt x="6302" y="6207"/>
                  <a:pt x="6649" y="6081"/>
                  <a:pt x="6932" y="5861"/>
                </a:cubicBezTo>
                <a:lnTo>
                  <a:pt x="6932" y="8255"/>
                </a:lnTo>
                <a:lnTo>
                  <a:pt x="5546" y="8255"/>
                </a:lnTo>
                <a:lnTo>
                  <a:pt x="5546" y="8192"/>
                </a:lnTo>
                <a:cubicBezTo>
                  <a:pt x="5388" y="8192"/>
                  <a:pt x="5231" y="8129"/>
                  <a:pt x="5073" y="8066"/>
                </a:cubicBezTo>
                <a:lnTo>
                  <a:pt x="4128" y="7625"/>
                </a:lnTo>
                <a:lnTo>
                  <a:pt x="4128" y="4097"/>
                </a:lnTo>
                <a:lnTo>
                  <a:pt x="4727" y="4097"/>
                </a:lnTo>
                <a:cubicBezTo>
                  <a:pt x="5105" y="4097"/>
                  <a:pt x="5514" y="3907"/>
                  <a:pt x="5766" y="3655"/>
                </a:cubicBezTo>
                <a:cubicBezTo>
                  <a:pt x="5924" y="3498"/>
                  <a:pt x="6144" y="3403"/>
                  <a:pt x="6365" y="3403"/>
                </a:cubicBezTo>
                <a:close/>
                <a:moveTo>
                  <a:pt x="1734" y="662"/>
                </a:moveTo>
                <a:cubicBezTo>
                  <a:pt x="1923" y="662"/>
                  <a:pt x="2080" y="820"/>
                  <a:pt x="2080" y="1009"/>
                </a:cubicBezTo>
                <a:lnTo>
                  <a:pt x="2080" y="9200"/>
                </a:lnTo>
                <a:cubicBezTo>
                  <a:pt x="2080" y="9389"/>
                  <a:pt x="1923" y="9547"/>
                  <a:pt x="1734" y="9547"/>
                </a:cubicBezTo>
                <a:cubicBezTo>
                  <a:pt x="1513" y="9547"/>
                  <a:pt x="1356" y="9389"/>
                  <a:pt x="1356" y="9200"/>
                </a:cubicBezTo>
                <a:lnTo>
                  <a:pt x="1356" y="1009"/>
                </a:lnTo>
                <a:cubicBezTo>
                  <a:pt x="1356" y="820"/>
                  <a:pt x="1513" y="662"/>
                  <a:pt x="1734" y="662"/>
                </a:cubicBezTo>
                <a:close/>
                <a:moveTo>
                  <a:pt x="8350" y="4790"/>
                </a:moveTo>
                <a:cubicBezTo>
                  <a:pt x="8287" y="4916"/>
                  <a:pt x="8287" y="5042"/>
                  <a:pt x="8287" y="5136"/>
                </a:cubicBezTo>
                <a:cubicBezTo>
                  <a:pt x="8287" y="5420"/>
                  <a:pt x="8413" y="5672"/>
                  <a:pt x="8570" y="5829"/>
                </a:cubicBezTo>
                <a:cubicBezTo>
                  <a:pt x="8413" y="6018"/>
                  <a:pt x="8287" y="6239"/>
                  <a:pt x="8287" y="6491"/>
                </a:cubicBezTo>
                <a:cubicBezTo>
                  <a:pt x="8287" y="6743"/>
                  <a:pt x="8413" y="6995"/>
                  <a:pt x="8570" y="7152"/>
                </a:cubicBezTo>
                <a:cubicBezTo>
                  <a:pt x="8413" y="7342"/>
                  <a:pt x="8287" y="7594"/>
                  <a:pt x="8287" y="7814"/>
                </a:cubicBezTo>
                <a:cubicBezTo>
                  <a:pt x="8287" y="8255"/>
                  <a:pt x="8570" y="8633"/>
                  <a:pt x="8980" y="8791"/>
                </a:cubicBezTo>
                <a:lnTo>
                  <a:pt x="8980" y="10965"/>
                </a:lnTo>
                <a:lnTo>
                  <a:pt x="8602" y="10965"/>
                </a:lnTo>
                <a:cubicBezTo>
                  <a:pt x="8066" y="10965"/>
                  <a:pt x="7594" y="10460"/>
                  <a:pt x="7594" y="9925"/>
                </a:cubicBezTo>
                <a:lnTo>
                  <a:pt x="7594" y="4790"/>
                </a:lnTo>
                <a:close/>
                <a:moveTo>
                  <a:pt x="9988" y="8885"/>
                </a:moveTo>
                <a:cubicBezTo>
                  <a:pt x="10177" y="8885"/>
                  <a:pt x="10335" y="9043"/>
                  <a:pt x="10335" y="9232"/>
                </a:cubicBezTo>
                <a:lnTo>
                  <a:pt x="10335" y="10618"/>
                </a:lnTo>
                <a:cubicBezTo>
                  <a:pt x="10335" y="10807"/>
                  <a:pt x="10177" y="10965"/>
                  <a:pt x="9988" y="10965"/>
                </a:cubicBezTo>
                <a:lnTo>
                  <a:pt x="9641" y="10965"/>
                </a:lnTo>
                <a:lnTo>
                  <a:pt x="9641" y="8885"/>
                </a:lnTo>
                <a:close/>
                <a:moveTo>
                  <a:pt x="1734" y="1"/>
                </a:moveTo>
                <a:cubicBezTo>
                  <a:pt x="1167" y="1"/>
                  <a:pt x="694" y="473"/>
                  <a:pt x="694" y="1009"/>
                </a:cubicBezTo>
                <a:lnTo>
                  <a:pt x="694" y="9200"/>
                </a:lnTo>
                <a:cubicBezTo>
                  <a:pt x="694" y="9641"/>
                  <a:pt x="978" y="10019"/>
                  <a:pt x="1356" y="10177"/>
                </a:cubicBezTo>
                <a:lnTo>
                  <a:pt x="1356" y="10965"/>
                </a:lnTo>
                <a:lnTo>
                  <a:pt x="348" y="10965"/>
                </a:lnTo>
                <a:cubicBezTo>
                  <a:pt x="158" y="10965"/>
                  <a:pt x="1" y="11122"/>
                  <a:pt x="1" y="11343"/>
                </a:cubicBezTo>
                <a:cubicBezTo>
                  <a:pt x="1" y="11532"/>
                  <a:pt x="158" y="11689"/>
                  <a:pt x="348" y="11689"/>
                </a:cubicBezTo>
                <a:lnTo>
                  <a:pt x="3057" y="11689"/>
                </a:lnTo>
                <a:cubicBezTo>
                  <a:pt x="3246" y="11689"/>
                  <a:pt x="3403" y="11532"/>
                  <a:pt x="3403" y="11343"/>
                </a:cubicBezTo>
                <a:cubicBezTo>
                  <a:pt x="3403" y="11122"/>
                  <a:pt x="3246" y="10965"/>
                  <a:pt x="3057" y="10965"/>
                </a:cubicBezTo>
                <a:lnTo>
                  <a:pt x="2049" y="10965"/>
                </a:lnTo>
                <a:lnTo>
                  <a:pt x="2049" y="10177"/>
                </a:lnTo>
                <a:cubicBezTo>
                  <a:pt x="2427" y="10019"/>
                  <a:pt x="2710" y="9673"/>
                  <a:pt x="2710" y="9200"/>
                </a:cubicBezTo>
                <a:lnTo>
                  <a:pt x="2710" y="8885"/>
                </a:lnTo>
                <a:lnTo>
                  <a:pt x="3057" y="8885"/>
                </a:lnTo>
                <a:cubicBezTo>
                  <a:pt x="3467" y="8885"/>
                  <a:pt x="3813" y="8665"/>
                  <a:pt x="3971" y="8350"/>
                </a:cubicBezTo>
                <a:lnTo>
                  <a:pt x="4727" y="8696"/>
                </a:lnTo>
                <a:cubicBezTo>
                  <a:pt x="4947" y="8822"/>
                  <a:pt x="5231" y="8885"/>
                  <a:pt x="5451" y="8885"/>
                </a:cubicBezTo>
                <a:lnTo>
                  <a:pt x="6838" y="8885"/>
                </a:lnTo>
                <a:lnTo>
                  <a:pt x="6838" y="9925"/>
                </a:lnTo>
                <a:cubicBezTo>
                  <a:pt x="6838" y="10870"/>
                  <a:pt x="7594" y="11689"/>
                  <a:pt x="8539" y="11689"/>
                </a:cubicBezTo>
                <a:lnTo>
                  <a:pt x="9925" y="11689"/>
                </a:lnTo>
                <a:cubicBezTo>
                  <a:pt x="10461" y="11689"/>
                  <a:pt x="10933" y="11217"/>
                  <a:pt x="10933" y="10650"/>
                </a:cubicBezTo>
                <a:lnTo>
                  <a:pt x="10933" y="9232"/>
                </a:lnTo>
                <a:cubicBezTo>
                  <a:pt x="10933" y="8980"/>
                  <a:pt x="10807" y="8728"/>
                  <a:pt x="10681" y="8570"/>
                </a:cubicBezTo>
                <a:cubicBezTo>
                  <a:pt x="10839" y="8381"/>
                  <a:pt x="10933" y="8129"/>
                  <a:pt x="10933" y="7909"/>
                </a:cubicBezTo>
                <a:cubicBezTo>
                  <a:pt x="10933" y="7783"/>
                  <a:pt x="10902" y="7625"/>
                  <a:pt x="10870" y="7499"/>
                </a:cubicBezTo>
                <a:cubicBezTo>
                  <a:pt x="11311" y="7405"/>
                  <a:pt x="11626" y="6995"/>
                  <a:pt x="11626" y="6522"/>
                </a:cubicBezTo>
                <a:cubicBezTo>
                  <a:pt x="11626" y="6239"/>
                  <a:pt x="11500" y="6018"/>
                  <a:pt x="11343" y="5861"/>
                </a:cubicBezTo>
                <a:cubicBezTo>
                  <a:pt x="11500" y="5672"/>
                  <a:pt x="11626" y="5420"/>
                  <a:pt x="11626" y="5199"/>
                </a:cubicBezTo>
                <a:cubicBezTo>
                  <a:pt x="11721" y="4632"/>
                  <a:pt x="11374" y="4254"/>
                  <a:pt x="10933" y="4128"/>
                </a:cubicBezTo>
                <a:cubicBezTo>
                  <a:pt x="10965" y="4002"/>
                  <a:pt x="11028" y="3876"/>
                  <a:pt x="11028" y="3718"/>
                </a:cubicBezTo>
                <a:cubicBezTo>
                  <a:pt x="11028" y="3466"/>
                  <a:pt x="10902" y="3214"/>
                  <a:pt x="10744" y="3057"/>
                </a:cubicBezTo>
                <a:cubicBezTo>
                  <a:pt x="10902" y="2868"/>
                  <a:pt x="11028" y="2616"/>
                  <a:pt x="11028" y="2395"/>
                </a:cubicBezTo>
                <a:lnTo>
                  <a:pt x="11028" y="1009"/>
                </a:lnTo>
                <a:cubicBezTo>
                  <a:pt x="11028" y="473"/>
                  <a:pt x="10555" y="1"/>
                  <a:pt x="9988" y="1"/>
                </a:cubicBezTo>
                <a:lnTo>
                  <a:pt x="8602" y="1"/>
                </a:lnTo>
                <a:cubicBezTo>
                  <a:pt x="7657" y="1"/>
                  <a:pt x="6932" y="726"/>
                  <a:pt x="6932" y="1671"/>
                </a:cubicBezTo>
                <a:lnTo>
                  <a:pt x="6932" y="2710"/>
                </a:lnTo>
                <a:lnTo>
                  <a:pt x="6365" y="2710"/>
                </a:lnTo>
                <a:cubicBezTo>
                  <a:pt x="5987" y="2710"/>
                  <a:pt x="5577" y="2868"/>
                  <a:pt x="5294" y="3151"/>
                </a:cubicBezTo>
                <a:cubicBezTo>
                  <a:pt x="5136" y="3309"/>
                  <a:pt x="4947" y="3372"/>
                  <a:pt x="4727" y="3372"/>
                </a:cubicBezTo>
                <a:lnTo>
                  <a:pt x="4097" y="3372"/>
                </a:lnTo>
                <a:cubicBezTo>
                  <a:pt x="3939" y="2994"/>
                  <a:pt x="3561" y="2710"/>
                  <a:pt x="3088" y="2710"/>
                </a:cubicBezTo>
                <a:lnTo>
                  <a:pt x="2742" y="2710"/>
                </a:lnTo>
                <a:lnTo>
                  <a:pt x="2742" y="1009"/>
                </a:lnTo>
                <a:cubicBezTo>
                  <a:pt x="2742" y="473"/>
                  <a:pt x="2269" y="1"/>
                  <a:pt x="173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70" name="Google Shape;11925;p79">
            <a:extLst>
              <a:ext uri="{FF2B5EF4-FFF2-40B4-BE49-F238E27FC236}">
                <a16:creationId xmlns:a16="http://schemas.microsoft.com/office/drawing/2014/main" xmlns="" id="{8B9CB922-0E8B-480A-A98F-5C6386C1FA62}"/>
              </a:ext>
            </a:extLst>
          </p:cNvPr>
          <p:cNvGrpSpPr/>
          <p:nvPr userDrawn="1"/>
        </p:nvGrpSpPr>
        <p:grpSpPr>
          <a:xfrm>
            <a:off x="3081101" y="2915367"/>
            <a:ext cx="356438" cy="353557"/>
            <a:chOff x="-31166825" y="1939525"/>
            <a:chExt cx="293800" cy="291425"/>
          </a:xfrm>
        </p:grpSpPr>
        <p:sp>
          <p:nvSpPr>
            <p:cNvPr id="771" name="Google Shape;11926;p79">
              <a:extLst>
                <a:ext uri="{FF2B5EF4-FFF2-40B4-BE49-F238E27FC236}">
                  <a16:creationId xmlns:a16="http://schemas.microsoft.com/office/drawing/2014/main" xmlns="" id="{80F40BDA-A744-404A-B256-F86528641DF2}"/>
                </a:ext>
              </a:extLst>
            </p:cNvPr>
            <p:cNvSpPr/>
            <p:nvPr/>
          </p:nvSpPr>
          <p:spPr>
            <a:xfrm>
              <a:off x="-31166825" y="1939525"/>
              <a:ext cx="224500" cy="291425"/>
            </a:xfrm>
            <a:custGeom>
              <a:avLst/>
              <a:gdLst/>
              <a:ahLst/>
              <a:cxnLst/>
              <a:rect l="l" t="t" r="r" b="b"/>
              <a:pathLst>
                <a:path w="8980" h="11657" extrusionOk="0">
                  <a:moveTo>
                    <a:pt x="5892" y="662"/>
                  </a:moveTo>
                  <a:cubicBezTo>
                    <a:pt x="6081" y="662"/>
                    <a:pt x="6239" y="819"/>
                    <a:pt x="6239" y="1040"/>
                  </a:cubicBezTo>
                  <a:lnTo>
                    <a:pt x="6239" y="1386"/>
                  </a:lnTo>
                  <a:lnTo>
                    <a:pt x="2805" y="1386"/>
                  </a:lnTo>
                  <a:lnTo>
                    <a:pt x="2805" y="1040"/>
                  </a:lnTo>
                  <a:cubicBezTo>
                    <a:pt x="2805" y="819"/>
                    <a:pt x="2962" y="662"/>
                    <a:pt x="3120" y="662"/>
                  </a:cubicBezTo>
                  <a:close/>
                  <a:moveTo>
                    <a:pt x="8035" y="1323"/>
                  </a:moveTo>
                  <a:cubicBezTo>
                    <a:pt x="8255" y="1323"/>
                    <a:pt x="8413" y="1512"/>
                    <a:pt x="8413" y="1701"/>
                  </a:cubicBezTo>
                  <a:lnTo>
                    <a:pt x="8413" y="10617"/>
                  </a:lnTo>
                  <a:cubicBezTo>
                    <a:pt x="8413" y="10838"/>
                    <a:pt x="8255" y="10995"/>
                    <a:pt x="8035" y="10995"/>
                  </a:cubicBezTo>
                  <a:lnTo>
                    <a:pt x="1166" y="10995"/>
                  </a:lnTo>
                  <a:cubicBezTo>
                    <a:pt x="946" y="10995"/>
                    <a:pt x="788" y="10838"/>
                    <a:pt x="788" y="10617"/>
                  </a:cubicBezTo>
                  <a:lnTo>
                    <a:pt x="788" y="1701"/>
                  </a:lnTo>
                  <a:lnTo>
                    <a:pt x="757" y="1701"/>
                  </a:lnTo>
                  <a:cubicBezTo>
                    <a:pt x="757" y="1512"/>
                    <a:pt x="914" y="1323"/>
                    <a:pt x="1103" y="1323"/>
                  </a:cubicBezTo>
                  <a:lnTo>
                    <a:pt x="2143" y="1323"/>
                  </a:lnTo>
                  <a:lnTo>
                    <a:pt x="2143" y="1701"/>
                  </a:lnTo>
                  <a:cubicBezTo>
                    <a:pt x="2143" y="1890"/>
                    <a:pt x="2301" y="2048"/>
                    <a:pt x="2490" y="2048"/>
                  </a:cubicBezTo>
                  <a:lnTo>
                    <a:pt x="6617" y="2048"/>
                  </a:lnTo>
                  <a:cubicBezTo>
                    <a:pt x="6837" y="2048"/>
                    <a:pt x="6995" y="1890"/>
                    <a:pt x="6995" y="1701"/>
                  </a:cubicBezTo>
                  <a:lnTo>
                    <a:pt x="6995" y="1323"/>
                  </a:lnTo>
                  <a:close/>
                  <a:moveTo>
                    <a:pt x="3120" y="0"/>
                  </a:moveTo>
                  <a:cubicBezTo>
                    <a:pt x="2679" y="0"/>
                    <a:pt x="2301" y="284"/>
                    <a:pt x="2143" y="662"/>
                  </a:cubicBezTo>
                  <a:lnTo>
                    <a:pt x="1040" y="662"/>
                  </a:lnTo>
                  <a:cubicBezTo>
                    <a:pt x="473" y="662"/>
                    <a:pt x="1" y="1134"/>
                    <a:pt x="1" y="1701"/>
                  </a:cubicBezTo>
                  <a:lnTo>
                    <a:pt x="1" y="10649"/>
                  </a:lnTo>
                  <a:cubicBezTo>
                    <a:pt x="64" y="11216"/>
                    <a:pt x="536" y="11657"/>
                    <a:pt x="1072" y="11657"/>
                  </a:cubicBezTo>
                  <a:lnTo>
                    <a:pt x="7971" y="11657"/>
                  </a:lnTo>
                  <a:cubicBezTo>
                    <a:pt x="8507" y="11657"/>
                    <a:pt x="8980" y="11184"/>
                    <a:pt x="8980" y="10649"/>
                  </a:cubicBezTo>
                  <a:lnTo>
                    <a:pt x="8980" y="1701"/>
                  </a:lnTo>
                  <a:cubicBezTo>
                    <a:pt x="8980" y="1134"/>
                    <a:pt x="8507" y="662"/>
                    <a:pt x="7971" y="662"/>
                  </a:cubicBezTo>
                  <a:lnTo>
                    <a:pt x="6869" y="662"/>
                  </a:lnTo>
                  <a:cubicBezTo>
                    <a:pt x="6711" y="284"/>
                    <a:pt x="6365" y="0"/>
                    <a:pt x="58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2" name="Google Shape;11927;p79">
              <a:extLst>
                <a:ext uri="{FF2B5EF4-FFF2-40B4-BE49-F238E27FC236}">
                  <a16:creationId xmlns:a16="http://schemas.microsoft.com/office/drawing/2014/main" xmlns="" id="{81C7369C-AFFA-4354-9AE9-B3A33AD37298}"/>
                </a:ext>
              </a:extLst>
            </p:cNvPr>
            <p:cNvSpPr/>
            <p:nvPr/>
          </p:nvSpPr>
          <p:spPr>
            <a:xfrm>
              <a:off x="-31131375" y="2145075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355" y="726"/>
                  </a:moveTo>
                  <a:lnTo>
                    <a:pt x="1355" y="1387"/>
                  </a:lnTo>
                  <a:lnTo>
                    <a:pt x="694" y="1387"/>
                  </a:lnTo>
                  <a:lnTo>
                    <a:pt x="694" y="726"/>
                  </a:lnTo>
                  <a:close/>
                  <a:moveTo>
                    <a:pt x="379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734"/>
                  </a:lnTo>
                  <a:cubicBezTo>
                    <a:pt x="0" y="1954"/>
                    <a:pt x="158" y="2112"/>
                    <a:pt x="379" y="2112"/>
                  </a:cubicBezTo>
                  <a:lnTo>
                    <a:pt x="1733" y="2112"/>
                  </a:lnTo>
                  <a:cubicBezTo>
                    <a:pt x="1954" y="2112"/>
                    <a:pt x="2111" y="1954"/>
                    <a:pt x="2111" y="1734"/>
                  </a:cubicBezTo>
                  <a:lnTo>
                    <a:pt x="2111" y="379"/>
                  </a:ln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3" name="Google Shape;11928;p79">
              <a:extLst>
                <a:ext uri="{FF2B5EF4-FFF2-40B4-BE49-F238E27FC236}">
                  <a16:creationId xmlns:a16="http://schemas.microsoft.com/office/drawing/2014/main" xmlns="" id="{3E9C985B-2494-49D4-8DC7-30CACA1D1B2F}"/>
                </a:ext>
              </a:extLst>
            </p:cNvPr>
            <p:cNvSpPr/>
            <p:nvPr/>
          </p:nvSpPr>
          <p:spPr>
            <a:xfrm>
              <a:off x="-31131375" y="2076550"/>
              <a:ext cx="52800" cy="52025"/>
            </a:xfrm>
            <a:custGeom>
              <a:avLst/>
              <a:gdLst/>
              <a:ahLst/>
              <a:cxnLst/>
              <a:rect l="l" t="t" r="r" b="b"/>
              <a:pathLst>
                <a:path w="2112" h="2081" extrusionOk="0">
                  <a:moveTo>
                    <a:pt x="1355" y="694"/>
                  </a:moveTo>
                  <a:lnTo>
                    <a:pt x="1355" y="1356"/>
                  </a:lnTo>
                  <a:lnTo>
                    <a:pt x="694" y="1356"/>
                  </a:lnTo>
                  <a:lnTo>
                    <a:pt x="694" y="694"/>
                  </a:lnTo>
                  <a:close/>
                  <a:moveTo>
                    <a:pt x="379" y="1"/>
                  </a:moveTo>
                  <a:cubicBezTo>
                    <a:pt x="158" y="1"/>
                    <a:pt x="0" y="159"/>
                    <a:pt x="0" y="348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79" y="2080"/>
                  </a:cubicBezTo>
                  <a:lnTo>
                    <a:pt x="1733" y="2080"/>
                  </a:lnTo>
                  <a:cubicBezTo>
                    <a:pt x="1954" y="2080"/>
                    <a:pt x="2111" y="1923"/>
                    <a:pt x="2111" y="1734"/>
                  </a:cubicBezTo>
                  <a:lnTo>
                    <a:pt x="2111" y="348"/>
                  </a:ln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4" name="Google Shape;11929;p79">
              <a:extLst>
                <a:ext uri="{FF2B5EF4-FFF2-40B4-BE49-F238E27FC236}">
                  <a16:creationId xmlns:a16="http://schemas.microsoft.com/office/drawing/2014/main" xmlns="" id="{D91B59D3-E5F8-41A4-A1F3-FA74FB3125FE}"/>
                </a:ext>
              </a:extLst>
            </p:cNvPr>
            <p:cNvSpPr/>
            <p:nvPr/>
          </p:nvSpPr>
          <p:spPr>
            <a:xfrm>
              <a:off x="-31131375" y="2007250"/>
              <a:ext cx="52800" cy="52800"/>
            </a:xfrm>
            <a:custGeom>
              <a:avLst/>
              <a:gdLst/>
              <a:ahLst/>
              <a:cxnLst/>
              <a:rect l="l" t="t" r="r" b="b"/>
              <a:pathLst>
                <a:path w="2112" h="2112" extrusionOk="0">
                  <a:moveTo>
                    <a:pt x="1355" y="725"/>
                  </a:moveTo>
                  <a:lnTo>
                    <a:pt x="1355" y="1387"/>
                  </a:lnTo>
                  <a:lnTo>
                    <a:pt x="694" y="1387"/>
                  </a:lnTo>
                  <a:lnTo>
                    <a:pt x="694" y="725"/>
                  </a:lnTo>
                  <a:close/>
                  <a:moveTo>
                    <a:pt x="379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733"/>
                  </a:lnTo>
                  <a:cubicBezTo>
                    <a:pt x="0" y="1954"/>
                    <a:pt x="158" y="2111"/>
                    <a:pt x="379" y="2111"/>
                  </a:cubicBezTo>
                  <a:lnTo>
                    <a:pt x="1733" y="2111"/>
                  </a:lnTo>
                  <a:cubicBezTo>
                    <a:pt x="1954" y="2111"/>
                    <a:pt x="2111" y="1954"/>
                    <a:pt x="2111" y="1733"/>
                  </a:cubicBezTo>
                  <a:lnTo>
                    <a:pt x="2111" y="379"/>
                  </a:ln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5" name="Google Shape;11930;p79">
              <a:extLst>
                <a:ext uri="{FF2B5EF4-FFF2-40B4-BE49-F238E27FC236}">
                  <a16:creationId xmlns:a16="http://schemas.microsoft.com/office/drawing/2014/main" xmlns="" id="{5DE42F9A-B79C-4B5A-B573-4BD5F240B70C}"/>
                </a:ext>
              </a:extLst>
            </p:cNvPr>
            <p:cNvSpPr/>
            <p:nvPr/>
          </p:nvSpPr>
          <p:spPr>
            <a:xfrm>
              <a:off x="-31062075" y="2007250"/>
              <a:ext cx="85875" cy="18150"/>
            </a:xfrm>
            <a:custGeom>
              <a:avLst/>
              <a:gdLst/>
              <a:ahLst/>
              <a:cxnLst/>
              <a:rect l="l" t="t" r="r" b="b"/>
              <a:pathLst>
                <a:path w="3435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3057" y="725"/>
                  </a:lnTo>
                  <a:cubicBezTo>
                    <a:pt x="3277" y="725"/>
                    <a:pt x="3435" y="568"/>
                    <a:pt x="3435" y="379"/>
                  </a:cubicBezTo>
                  <a:cubicBezTo>
                    <a:pt x="3435" y="158"/>
                    <a:pt x="3277" y="1"/>
                    <a:pt x="30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6" name="Google Shape;11931;p79">
              <a:extLst>
                <a:ext uri="{FF2B5EF4-FFF2-40B4-BE49-F238E27FC236}">
                  <a16:creationId xmlns:a16="http://schemas.microsoft.com/office/drawing/2014/main" xmlns="" id="{C4F9C49B-F9F4-4DEE-AD5E-8168AB18EDFB}"/>
                </a:ext>
              </a:extLst>
            </p:cNvPr>
            <p:cNvSpPr/>
            <p:nvPr/>
          </p:nvSpPr>
          <p:spPr>
            <a:xfrm>
              <a:off x="-31062075" y="2041900"/>
              <a:ext cx="52025" cy="18150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8"/>
                    <a:pt x="2080" y="347"/>
                  </a:cubicBezTo>
                  <a:cubicBezTo>
                    <a:pt x="2080" y="158"/>
                    <a:pt x="1923" y="1"/>
                    <a:pt x="17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7" name="Google Shape;11932;p79">
              <a:extLst>
                <a:ext uri="{FF2B5EF4-FFF2-40B4-BE49-F238E27FC236}">
                  <a16:creationId xmlns:a16="http://schemas.microsoft.com/office/drawing/2014/main" xmlns="" id="{8005C825-2AA4-470C-9A43-C2D86F64DB99}"/>
                </a:ext>
              </a:extLst>
            </p:cNvPr>
            <p:cNvSpPr/>
            <p:nvPr/>
          </p:nvSpPr>
          <p:spPr>
            <a:xfrm>
              <a:off x="-31062075" y="2076550"/>
              <a:ext cx="85875" cy="17375"/>
            </a:xfrm>
            <a:custGeom>
              <a:avLst/>
              <a:gdLst/>
              <a:ahLst/>
              <a:cxnLst/>
              <a:rect l="l" t="t" r="r" b="b"/>
              <a:pathLst>
                <a:path w="3435" h="695" extrusionOk="0">
                  <a:moveTo>
                    <a:pt x="347" y="1"/>
                  </a:moveTo>
                  <a:cubicBezTo>
                    <a:pt x="158" y="1"/>
                    <a:pt x="1" y="159"/>
                    <a:pt x="1" y="348"/>
                  </a:cubicBezTo>
                  <a:cubicBezTo>
                    <a:pt x="1" y="537"/>
                    <a:pt x="158" y="694"/>
                    <a:pt x="347" y="694"/>
                  </a:cubicBezTo>
                  <a:lnTo>
                    <a:pt x="3057" y="694"/>
                  </a:lnTo>
                  <a:cubicBezTo>
                    <a:pt x="3277" y="694"/>
                    <a:pt x="3435" y="537"/>
                    <a:pt x="3435" y="348"/>
                  </a:cubicBezTo>
                  <a:cubicBezTo>
                    <a:pt x="3435" y="159"/>
                    <a:pt x="3277" y="1"/>
                    <a:pt x="30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8" name="Google Shape;11933;p79">
              <a:extLst>
                <a:ext uri="{FF2B5EF4-FFF2-40B4-BE49-F238E27FC236}">
                  <a16:creationId xmlns:a16="http://schemas.microsoft.com/office/drawing/2014/main" xmlns="" id="{C154B54D-A15A-45EC-B223-530095A17CF6}"/>
                </a:ext>
              </a:extLst>
            </p:cNvPr>
            <p:cNvSpPr/>
            <p:nvPr/>
          </p:nvSpPr>
          <p:spPr>
            <a:xfrm>
              <a:off x="-31062075" y="2110425"/>
              <a:ext cx="52025" cy="18150"/>
            </a:xfrm>
            <a:custGeom>
              <a:avLst/>
              <a:gdLst/>
              <a:ahLst/>
              <a:cxnLst/>
              <a:rect l="l" t="t" r="r" b="b"/>
              <a:pathLst>
                <a:path w="2081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8"/>
                    <a:pt x="2080" y="379"/>
                  </a:cubicBezTo>
                  <a:cubicBezTo>
                    <a:pt x="2080" y="190"/>
                    <a:pt x="1923" y="1"/>
                    <a:pt x="17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9" name="Google Shape;11934;p79">
              <a:extLst>
                <a:ext uri="{FF2B5EF4-FFF2-40B4-BE49-F238E27FC236}">
                  <a16:creationId xmlns:a16="http://schemas.microsoft.com/office/drawing/2014/main" xmlns="" id="{EBB22825-7A30-4FF3-A364-253BA464AF79}"/>
                </a:ext>
              </a:extLst>
            </p:cNvPr>
            <p:cNvSpPr/>
            <p:nvPr/>
          </p:nvSpPr>
          <p:spPr>
            <a:xfrm>
              <a:off x="-31062075" y="2145075"/>
              <a:ext cx="85875" cy="18150"/>
            </a:xfrm>
            <a:custGeom>
              <a:avLst/>
              <a:gdLst/>
              <a:ahLst/>
              <a:cxnLst/>
              <a:rect l="l" t="t" r="r" b="b"/>
              <a:pathLst>
                <a:path w="3435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68"/>
                    <a:pt x="158" y="726"/>
                    <a:pt x="347" y="726"/>
                  </a:cubicBezTo>
                  <a:lnTo>
                    <a:pt x="3057" y="726"/>
                  </a:lnTo>
                  <a:cubicBezTo>
                    <a:pt x="3277" y="726"/>
                    <a:pt x="3435" y="568"/>
                    <a:pt x="3435" y="379"/>
                  </a:cubicBezTo>
                  <a:cubicBezTo>
                    <a:pt x="3435" y="158"/>
                    <a:pt x="3277" y="1"/>
                    <a:pt x="30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0" name="Google Shape;11935;p79">
              <a:extLst>
                <a:ext uri="{FF2B5EF4-FFF2-40B4-BE49-F238E27FC236}">
                  <a16:creationId xmlns:a16="http://schemas.microsoft.com/office/drawing/2014/main" xmlns="" id="{7D859232-4F8C-4832-8F95-2E004A6D8B56}"/>
                </a:ext>
              </a:extLst>
            </p:cNvPr>
            <p:cNvSpPr/>
            <p:nvPr/>
          </p:nvSpPr>
          <p:spPr>
            <a:xfrm>
              <a:off x="-31062075" y="2179750"/>
              <a:ext cx="52025" cy="18125"/>
            </a:xfrm>
            <a:custGeom>
              <a:avLst/>
              <a:gdLst/>
              <a:ahLst/>
              <a:cxnLst/>
              <a:rect l="l" t="t" r="r" b="b"/>
              <a:pathLst>
                <a:path w="2081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734" y="725"/>
                  </a:lnTo>
                  <a:cubicBezTo>
                    <a:pt x="1923" y="725"/>
                    <a:pt x="2080" y="567"/>
                    <a:pt x="2080" y="347"/>
                  </a:cubicBez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1" name="Google Shape;11936;p79">
              <a:extLst>
                <a:ext uri="{FF2B5EF4-FFF2-40B4-BE49-F238E27FC236}">
                  <a16:creationId xmlns:a16="http://schemas.microsoft.com/office/drawing/2014/main" xmlns="" id="{B3D0C091-9DCA-476C-9E6A-EC99D5E1A7F7}"/>
                </a:ext>
              </a:extLst>
            </p:cNvPr>
            <p:cNvSpPr/>
            <p:nvPr/>
          </p:nvSpPr>
          <p:spPr>
            <a:xfrm>
              <a:off x="-30924225" y="1974175"/>
              <a:ext cx="51200" cy="240250"/>
            </a:xfrm>
            <a:custGeom>
              <a:avLst/>
              <a:gdLst/>
              <a:ahLst/>
              <a:cxnLst/>
              <a:rect l="l" t="t" r="r" b="b"/>
              <a:pathLst>
                <a:path w="2048" h="9610" extrusionOk="0">
                  <a:moveTo>
                    <a:pt x="1008" y="662"/>
                  </a:moveTo>
                  <a:cubicBezTo>
                    <a:pt x="1229" y="662"/>
                    <a:pt x="1386" y="819"/>
                    <a:pt x="1386" y="1009"/>
                  </a:cubicBezTo>
                  <a:lnTo>
                    <a:pt x="1386" y="2080"/>
                  </a:lnTo>
                  <a:lnTo>
                    <a:pt x="725" y="2080"/>
                  </a:lnTo>
                  <a:lnTo>
                    <a:pt x="725" y="1009"/>
                  </a:lnTo>
                  <a:lnTo>
                    <a:pt x="662" y="1009"/>
                  </a:lnTo>
                  <a:cubicBezTo>
                    <a:pt x="662" y="819"/>
                    <a:pt x="819" y="662"/>
                    <a:pt x="1008" y="662"/>
                  </a:cubicBezTo>
                  <a:close/>
                  <a:moveTo>
                    <a:pt x="1323" y="2741"/>
                  </a:moveTo>
                  <a:lnTo>
                    <a:pt x="1323" y="6900"/>
                  </a:lnTo>
                  <a:lnTo>
                    <a:pt x="662" y="6900"/>
                  </a:lnTo>
                  <a:lnTo>
                    <a:pt x="662" y="2741"/>
                  </a:lnTo>
                  <a:close/>
                  <a:moveTo>
                    <a:pt x="1260" y="7562"/>
                  </a:moveTo>
                  <a:lnTo>
                    <a:pt x="1008" y="8192"/>
                  </a:lnTo>
                  <a:lnTo>
                    <a:pt x="819" y="7562"/>
                  </a:lnTo>
                  <a:close/>
                  <a:moveTo>
                    <a:pt x="1008" y="0"/>
                  </a:moveTo>
                  <a:cubicBezTo>
                    <a:pt x="473" y="0"/>
                    <a:pt x="0" y="473"/>
                    <a:pt x="0" y="1009"/>
                  </a:cubicBezTo>
                  <a:lnTo>
                    <a:pt x="0" y="7215"/>
                  </a:lnTo>
                  <a:lnTo>
                    <a:pt x="0" y="7309"/>
                  </a:lnTo>
                  <a:lnTo>
                    <a:pt x="662" y="9357"/>
                  </a:lnTo>
                  <a:cubicBezTo>
                    <a:pt x="693" y="9515"/>
                    <a:pt x="819" y="9609"/>
                    <a:pt x="977" y="9609"/>
                  </a:cubicBezTo>
                  <a:cubicBezTo>
                    <a:pt x="1134" y="9609"/>
                    <a:pt x="1260" y="9515"/>
                    <a:pt x="1292" y="9357"/>
                  </a:cubicBezTo>
                  <a:lnTo>
                    <a:pt x="1954" y="7309"/>
                  </a:lnTo>
                  <a:lnTo>
                    <a:pt x="1954" y="7215"/>
                  </a:lnTo>
                  <a:lnTo>
                    <a:pt x="1954" y="1009"/>
                  </a:lnTo>
                  <a:cubicBezTo>
                    <a:pt x="2048" y="441"/>
                    <a:pt x="1576" y="0"/>
                    <a:pt x="10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82" name="Google Shape;11937;p79">
            <a:extLst>
              <a:ext uri="{FF2B5EF4-FFF2-40B4-BE49-F238E27FC236}">
                <a16:creationId xmlns:a16="http://schemas.microsoft.com/office/drawing/2014/main" xmlns="" id="{1864C907-DB01-4C0E-AEC9-367F9DB1BA58}"/>
              </a:ext>
            </a:extLst>
          </p:cNvPr>
          <p:cNvGrpSpPr/>
          <p:nvPr userDrawn="1"/>
        </p:nvGrpSpPr>
        <p:grpSpPr>
          <a:xfrm>
            <a:off x="3082057" y="3383295"/>
            <a:ext cx="354527" cy="354133"/>
            <a:chOff x="-31165250" y="2298675"/>
            <a:chExt cx="292225" cy="291900"/>
          </a:xfrm>
        </p:grpSpPr>
        <p:sp>
          <p:nvSpPr>
            <p:cNvPr id="783" name="Google Shape;11938;p79">
              <a:extLst>
                <a:ext uri="{FF2B5EF4-FFF2-40B4-BE49-F238E27FC236}">
                  <a16:creationId xmlns:a16="http://schemas.microsoft.com/office/drawing/2014/main" xmlns="" id="{1A202191-5DC1-4ED7-A5BC-6DBA7E9D80C0}"/>
                </a:ext>
              </a:extLst>
            </p:cNvPr>
            <p:cNvSpPr/>
            <p:nvPr/>
          </p:nvSpPr>
          <p:spPr>
            <a:xfrm>
              <a:off x="-31003000" y="2332550"/>
              <a:ext cx="86675" cy="103400"/>
            </a:xfrm>
            <a:custGeom>
              <a:avLst/>
              <a:gdLst/>
              <a:ahLst/>
              <a:cxnLst/>
              <a:rect l="l" t="t" r="r" b="b"/>
              <a:pathLst>
                <a:path w="3467" h="4136" extrusionOk="0">
                  <a:moveTo>
                    <a:pt x="2049" y="1386"/>
                  </a:moveTo>
                  <a:cubicBezTo>
                    <a:pt x="2017" y="1764"/>
                    <a:pt x="1923" y="2111"/>
                    <a:pt x="1734" y="2426"/>
                  </a:cubicBezTo>
                  <a:cubicBezTo>
                    <a:pt x="1576" y="2111"/>
                    <a:pt x="1450" y="1764"/>
                    <a:pt x="1418" y="1386"/>
                  </a:cubicBezTo>
                  <a:close/>
                  <a:moveTo>
                    <a:pt x="1734" y="0"/>
                  </a:moveTo>
                  <a:cubicBezTo>
                    <a:pt x="1545" y="0"/>
                    <a:pt x="1387" y="158"/>
                    <a:pt x="1387" y="347"/>
                  </a:cubicBezTo>
                  <a:lnTo>
                    <a:pt x="1387" y="693"/>
                  </a:lnTo>
                  <a:lnTo>
                    <a:pt x="347" y="693"/>
                  </a:lnTo>
                  <a:cubicBezTo>
                    <a:pt x="158" y="693"/>
                    <a:pt x="1" y="851"/>
                    <a:pt x="1" y="1071"/>
                  </a:cubicBezTo>
                  <a:cubicBezTo>
                    <a:pt x="1" y="1260"/>
                    <a:pt x="158" y="1418"/>
                    <a:pt x="347" y="1418"/>
                  </a:cubicBezTo>
                  <a:lnTo>
                    <a:pt x="694" y="1418"/>
                  </a:lnTo>
                  <a:cubicBezTo>
                    <a:pt x="757" y="2016"/>
                    <a:pt x="946" y="2552"/>
                    <a:pt x="1292" y="3056"/>
                  </a:cubicBezTo>
                  <a:lnTo>
                    <a:pt x="788" y="3592"/>
                  </a:lnTo>
                  <a:cubicBezTo>
                    <a:pt x="662" y="3686"/>
                    <a:pt x="662" y="3938"/>
                    <a:pt x="788" y="4064"/>
                  </a:cubicBezTo>
                  <a:cubicBezTo>
                    <a:pt x="851" y="4111"/>
                    <a:pt x="938" y="4135"/>
                    <a:pt x="1025" y="4135"/>
                  </a:cubicBezTo>
                  <a:cubicBezTo>
                    <a:pt x="1111" y="4135"/>
                    <a:pt x="1198" y="4111"/>
                    <a:pt x="1261" y="4064"/>
                  </a:cubicBezTo>
                  <a:lnTo>
                    <a:pt x="1702" y="3623"/>
                  </a:lnTo>
                  <a:lnTo>
                    <a:pt x="2112" y="4064"/>
                  </a:lnTo>
                  <a:cubicBezTo>
                    <a:pt x="2175" y="4111"/>
                    <a:pt x="2269" y="4135"/>
                    <a:pt x="2360" y="4135"/>
                  </a:cubicBezTo>
                  <a:cubicBezTo>
                    <a:pt x="2450" y="4135"/>
                    <a:pt x="2537" y="4111"/>
                    <a:pt x="2584" y="4064"/>
                  </a:cubicBezTo>
                  <a:cubicBezTo>
                    <a:pt x="2710" y="3938"/>
                    <a:pt x="2710" y="3686"/>
                    <a:pt x="2584" y="3592"/>
                  </a:cubicBezTo>
                  <a:lnTo>
                    <a:pt x="2080" y="3056"/>
                  </a:lnTo>
                  <a:cubicBezTo>
                    <a:pt x="2395" y="2552"/>
                    <a:pt x="2584" y="2016"/>
                    <a:pt x="2679" y="1418"/>
                  </a:cubicBezTo>
                  <a:lnTo>
                    <a:pt x="3025" y="1418"/>
                  </a:lnTo>
                  <a:cubicBezTo>
                    <a:pt x="3214" y="1418"/>
                    <a:pt x="3372" y="1260"/>
                    <a:pt x="3372" y="1071"/>
                  </a:cubicBezTo>
                  <a:cubicBezTo>
                    <a:pt x="3466" y="851"/>
                    <a:pt x="3309" y="693"/>
                    <a:pt x="3120" y="693"/>
                  </a:cubicBez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4" name="Google Shape;11939;p79">
              <a:extLst>
                <a:ext uri="{FF2B5EF4-FFF2-40B4-BE49-F238E27FC236}">
                  <a16:creationId xmlns:a16="http://schemas.microsoft.com/office/drawing/2014/main" xmlns="" id="{D003027D-BBAC-495E-90A0-30C7611C7393}"/>
                </a:ext>
              </a:extLst>
            </p:cNvPr>
            <p:cNvSpPr/>
            <p:nvPr/>
          </p:nvSpPr>
          <p:spPr>
            <a:xfrm>
              <a:off x="-31165250" y="2298675"/>
              <a:ext cx="292225" cy="291900"/>
            </a:xfrm>
            <a:custGeom>
              <a:avLst/>
              <a:gdLst/>
              <a:ahLst/>
              <a:cxnLst/>
              <a:rect l="l" t="t" r="r" b="b"/>
              <a:pathLst>
                <a:path w="11689" h="11676" extrusionOk="0">
                  <a:moveTo>
                    <a:pt x="8192" y="630"/>
                  </a:moveTo>
                  <a:cubicBezTo>
                    <a:pt x="9704" y="630"/>
                    <a:pt x="10933" y="1859"/>
                    <a:pt x="10933" y="3403"/>
                  </a:cubicBezTo>
                  <a:cubicBezTo>
                    <a:pt x="10964" y="4947"/>
                    <a:pt x="9767" y="6144"/>
                    <a:pt x="8224" y="6144"/>
                  </a:cubicBezTo>
                  <a:cubicBezTo>
                    <a:pt x="7656" y="6144"/>
                    <a:pt x="7152" y="5986"/>
                    <a:pt x="6711" y="5671"/>
                  </a:cubicBezTo>
                  <a:cubicBezTo>
                    <a:pt x="6674" y="5634"/>
                    <a:pt x="6616" y="5619"/>
                    <a:pt x="6548" y="5619"/>
                  </a:cubicBezTo>
                  <a:cubicBezTo>
                    <a:pt x="6501" y="5619"/>
                    <a:pt x="6448" y="5627"/>
                    <a:pt x="6396" y="5640"/>
                  </a:cubicBezTo>
                  <a:lnTo>
                    <a:pt x="5609" y="5923"/>
                  </a:lnTo>
                  <a:lnTo>
                    <a:pt x="5861" y="4947"/>
                  </a:lnTo>
                  <a:cubicBezTo>
                    <a:pt x="5861" y="4852"/>
                    <a:pt x="5861" y="4789"/>
                    <a:pt x="5829" y="4695"/>
                  </a:cubicBezTo>
                  <a:cubicBezTo>
                    <a:pt x="5577" y="4317"/>
                    <a:pt x="5451" y="3844"/>
                    <a:pt x="5451" y="3403"/>
                  </a:cubicBezTo>
                  <a:cubicBezTo>
                    <a:pt x="5451" y="1859"/>
                    <a:pt x="6680" y="630"/>
                    <a:pt x="8192" y="630"/>
                  </a:cubicBezTo>
                  <a:close/>
                  <a:moveTo>
                    <a:pt x="3403" y="5545"/>
                  </a:moveTo>
                  <a:cubicBezTo>
                    <a:pt x="3970" y="5545"/>
                    <a:pt x="4474" y="5703"/>
                    <a:pt x="4916" y="5986"/>
                  </a:cubicBezTo>
                  <a:lnTo>
                    <a:pt x="4790" y="6490"/>
                  </a:lnTo>
                  <a:cubicBezTo>
                    <a:pt x="4758" y="6616"/>
                    <a:pt x="4790" y="6742"/>
                    <a:pt x="4916" y="6868"/>
                  </a:cubicBezTo>
                  <a:cubicBezTo>
                    <a:pt x="4960" y="6913"/>
                    <a:pt x="5052" y="6958"/>
                    <a:pt x="5146" y="6958"/>
                  </a:cubicBezTo>
                  <a:cubicBezTo>
                    <a:pt x="5186" y="6958"/>
                    <a:pt x="5225" y="6950"/>
                    <a:pt x="5262" y="6931"/>
                  </a:cubicBezTo>
                  <a:lnTo>
                    <a:pt x="5703" y="6774"/>
                  </a:lnTo>
                  <a:cubicBezTo>
                    <a:pt x="6018" y="7152"/>
                    <a:pt x="6176" y="7656"/>
                    <a:pt x="6176" y="8255"/>
                  </a:cubicBezTo>
                  <a:cubicBezTo>
                    <a:pt x="6176" y="8696"/>
                    <a:pt x="6050" y="9137"/>
                    <a:pt x="5829" y="9546"/>
                  </a:cubicBezTo>
                  <a:cubicBezTo>
                    <a:pt x="5766" y="9609"/>
                    <a:pt x="5766" y="9704"/>
                    <a:pt x="5766" y="9767"/>
                  </a:cubicBezTo>
                  <a:lnTo>
                    <a:pt x="6018" y="10775"/>
                  </a:lnTo>
                  <a:lnTo>
                    <a:pt x="5231" y="10491"/>
                  </a:lnTo>
                  <a:cubicBezTo>
                    <a:pt x="5178" y="10478"/>
                    <a:pt x="5126" y="10471"/>
                    <a:pt x="5078" y="10471"/>
                  </a:cubicBezTo>
                  <a:cubicBezTo>
                    <a:pt x="5011" y="10471"/>
                    <a:pt x="4952" y="10486"/>
                    <a:pt x="4916" y="10523"/>
                  </a:cubicBezTo>
                  <a:cubicBezTo>
                    <a:pt x="4474" y="10838"/>
                    <a:pt x="3939" y="10996"/>
                    <a:pt x="3403" y="10996"/>
                  </a:cubicBezTo>
                  <a:cubicBezTo>
                    <a:pt x="1891" y="10996"/>
                    <a:pt x="662" y="9767"/>
                    <a:pt x="662" y="8286"/>
                  </a:cubicBezTo>
                  <a:cubicBezTo>
                    <a:pt x="662" y="6774"/>
                    <a:pt x="1891" y="5545"/>
                    <a:pt x="3403" y="5545"/>
                  </a:cubicBezTo>
                  <a:close/>
                  <a:moveTo>
                    <a:pt x="8224" y="0"/>
                  </a:moveTo>
                  <a:cubicBezTo>
                    <a:pt x="6333" y="0"/>
                    <a:pt x="4790" y="1544"/>
                    <a:pt x="4790" y="3434"/>
                  </a:cubicBezTo>
                  <a:cubicBezTo>
                    <a:pt x="4790" y="3938"/>
                    <a:pt x="4916" y="4506"/>
                    <a:pt x="5136" y="4978"/>
                  </a:cubicBezTo>
                  <a:lnTo>
                    <a:pt x="5073" y="5262"/>
                  </a:lnTo>
                  <a:cubicBezTo>
                    <a:pt x="4569" y="4978"/>
                    <a:pt x="4002" y="4821"/>
                    <a:pt x="3435" y="4821"/>
                  </a:cubicBezTo>
                  <a:cubicBezTo>
                    <a:pt x="1513" y="4821"/>
                    <a:pt x="1" y="6364"/>
                    <a:pt x="1" y="8255"/>
                  </a:cubicBezTo>
                  <a:cubicBezTo>
                    <a:pt x="1" y="10113"/>
                    <a:pt x="1544" y="11657"/>
                    <a:pt x="3435" y="11657"/>
                  </a:cubicBezTo>
                  <a:cubicBezTo>
                    <a:pt x="4065" y="11657"/>
                    <a:pt x="4632" y="11500"/>
                    <a:pt x="5168" y="11185"/>
                  </a:cubicBezTo>
                  <a:lnTo>
                    <a:pt x="6365" y="11657"/>
                  </a:lnTo>
                  <a:cubicBezTo>
                    <a:pt x="6411" y="11669"/>
                    <a:pt x="6457" y="11676"/>
                    <a:pt x="6503" y="11676"/>
                  </a:cubicBezTo>
                  <a:cubicBezTo>
                    <a:pt x="6583" y="11676"/>
                    <a:pt x="6663" y="11654"/>
                    <a:pt x="6743" y="11594"/>
                  </a:cubicBezTo>
                  <a:cubicBezTo>
                    <a:pt x="6806" y="11500"/>
                    <a:pt x="6837" y="11405"/>
                    <a:pt x="6837" y="11248"/>
                  </a:cubicBezTo>
                  <a:lnTo>
                    <a:pt x="6491" y="9767"/>
                  </a:lnTo>
                  <a:cubicBezTo>
                    <a:pt x="6743" y="9294"/>
                    <a:pt x="6837" y="8790"/>
                    <a:pt x="6837" y="8255"/>
                  </a:cubicBezTo>
                  <a:cubicBezTo>
                    <a:pt x="6837" y="7625"/>
                    <a:pt x="6648" y="6994"/>
                    <a:pt x="6333" y="6427"/>
                  </a:cubicBezTo>
                  <a:lnTo>
                    <a:pt x="6459" y="6396"/>
                  </a:lnTo>
                  <a:cubicBezTo>
                    <a:pt x="6963" y="6711"/>
                    <a:pt x="7593" y="6868"/>
                    <a:pt x="8192" y="6868"/>
                  </a:cubicBezTo>
                  <a:cubicBezTo>
                    <a:pt x="10082" y="6868"/>
                    <a:pt x="11626" y="5325"/>
                    <a:pt x="11626" y="3434"/>
                  </a:cubicBezTo>
                  <a:cubicBezTo>
                    <a:pt x="11689" y="1544"/>
                    <a:pt x="10114" y="0"/>
                    <a:pt x="822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5" name="Google Shape;11940;p79">
              <a:extLst>
                <a:ext uri="{FF2B5EF4-FFF2-40B4-BE49-F238E27FC236}">
                  <a16:creationId xmlns:a16="http://schemas.microsoft.com/office/drawing/2014/main" xmlns="" id="{514E25E5-5B3C-48BC-AC70-A42B19EA6657}"/>
                </a:ext>
              </a:extLst>
            </p:cNvPr>
            <p:cNvSpPr/>
            <p:nvPr/>
          </p:nvSpPr>
          <p:spPr>
            <a:xfrm>
              <a:off x="-31115625" y="2452250"/>
              <a:ext cx="70900" cy="104150"/>
            </a:xfrm>
            <a:custGeom>
              <a:avLst/>
              <a:gdLst/>
              <a:ahLst/>
              <a:cxnLst/>
              <a:rect l="l" t="t" r="r" b="b"/>
              <a:pathLst>
                <a:path w="2836" h="4166" extrusionOk="0">
                  <a:moveTo>
                    <a:pt x="1481" y="1576"/>
                  </a:moveTo>
                  <a:lnTo>
                    <a:pt x="1639" y="2112"/>
                  </a:lnTo>
                  <a:lnTo>
                    <a:pt x="1324" y="2112"/>
                  </a:lnTo>
                  <a:lnTo>
                    <a:pt x="1481" y="1576"/>
                  </a:lnTo>
                  <a:close/>
                  <a:moveTo>
                    <a:pt x="1418" y="1"/>
                  </a:moveTo>
                  <a:cubicBezTo>
                    <a:pt x="1261" y="1"/>
                    <a:pt x="1166" y="127"/>
                    <a:pt x="1103" y="253"/>
                  </a:cubicBezTo>
                  <a:lnTo>
                    <a:pt x="568" y="2049"/>
                  </a:lnTo>
                  <a:lnTo>
                    <a:pt x="410" y="2049"/>
                  </a:lnTo>
                  <a:cubicBezTo>
                    <a:pt x="221" y="2049"/>
                    <a:pt x="64" y="2206"/>
                    <a:pt x="64" y="2427"/>
                  </a:cubicBezTo>
                  <a:cubicBezTo>
                    <a:pt x="64" y="2584"/>
                    <a:pt x="158" y="2742"/>
                    <a:pt x="316" y="2773"/>
                  </a:cubicBezTo>
                  <a:lnTo>
                    <a:pt x="64" y="3718"/>
                  </a:lnTo>
                  <a:cubicBezTo>
                    <a:pt x="1" y="3907"/>
                    <a:pt x="95" y="4065"/>
                    <a:pt x="284" y="4159"/>
                  </a:cubicBezTo>
                  <a:cubicBezTo>
                    <a:pt x="308" y="4163"/>
                    <a:pt x="332" y="4165"/>
                    <a:pt x="355" y="4165"/>
                  </a:cubicBezTo>
                  <a:cubicBezTo>
                    <a:pt x="512" y="4165"/>
                    <a:pt x="643" y="4072"/>
                    <a:pt x="725" y="3907"/>
                  </a:cubicBezTo>
                  <a:lnTo>
                    <a:pt x="1072" y="2773"/>
                  </a:lnTo>
                  <a:lnTo>
                    <a:pt x="1796" y="2773"/>
                  </a:lnTo>
                  <a:lnTo>
                    <a:pt x="2143" y="3907"/>
                  </a:lnTo>
                  <a:cubicBezTo>
                    <a:pt x="2170" y="4072"/>
                    <a:pt x="2318" y="4165"/>
                    <a:pt x="2502" y="4165"/>
                  </a:cubicBezTo>
                  <a:cubicBezTo>
                    <a:pt x="2528" y="4165"/>
                    <a:pt x="2556" y="4163"/>
                    <a:pt x="2584" y="4159"/>
                  </a:cubicBezTo>
                  <a:cubicBezTo>
                    <a:pt x="2773" y="4096"/>
                    <a:pt x="2836" y="3907"/>
                    <a:pt x="2805" y="3718"/>
                  </a:cubicBezTo>
                  <a:lnTo>
                    <a:pt x="2521" y="2773"/>
                  </a:lnTo>
                  <a:cubicBezTo>
                    <a:pt x="2678" y="2742"/>
                    <a:pt x="2805" y="2616"/>
                    <a:pt x="2805" y="2427"/>
                  </a:cubicBezTo>
                  <a:cubicBezTo>
                    <a:pt x="2805" y="2206"/>
                    <a:pt x="2647" y="2049"/>
                    <a:pt x="2458" y="2049"/>
                  </a:cubicBezTo>
                  <a:lnTo>
                    <a:pt x="2300" y="2049"/>
                  </a:lnTo>
                  <a:lnTo>
                    <a:pt x="1733" y="253"/>
                  </a:lnTo>
                  <a:cubicBezTo>
                    <a:pt x="1702" y="95"/>
                    <a:pt x="1576" y="1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86" name="Google Shape;11941;p79">
            <a:extLst>
              <a:ext uri="{FF2B5EF4-FFF2-40B4-BE49-F238E27FC236}">
                <a16:creationId xmlns:a16="http://schemas.microsoft.com/office/drawing/2014/main" xmlns="" id="{D8789259-0AD9-44AB-9BD3-5277DB9F38CD}"/>
              </a:ext>
            </a:extLst>
          </p:cNvPr>
          <p:cNvGrpSpPr/>
          <p:nvPr userDrawn="1"/>
        </p:nvGrpSpPr>
        <p:grpSpPr>
          <a:xfrm>
            <a:off x="3082542" y="3843949"/>
            <a:ext cx="353557" cy="353557"/>
            <a:chOff x="-31164450" y="2657050"/>
            <a:chExt cx="291425" cy="291425"/>
          </a:xfrm>
        </p:grpSpPr>
        <p:sp>
          <p:nvSpPr>
            <p:cNvPr id="787" name="Google Shape;11942;p79">
              <a:extLst>
                <a:ext uri="{FF2B5EF4-FFF2-40B4-BE49-F238E27FC236}">
                  <a16:creationId xmlns:a16="http://schemas.microsoft.com/office/drawing/2014/main" xmlns="" id="{98AFE6DF-D0FF-4428-A033-FA43F5B5BBAF}"/>
                </a:ext>
              </a:extLst>
            </p:cNvPr>
            <p:cNvSpPr/>
            <p:nvPr/>
          </p:nvSpPr>
          <p:spPr>
            <a:xfrm>
              <a:off x="-31028975" y="276100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63" y="536"/>
                    <a:pt x="221" y="694"/>
                    <a:pt x="378" y="694"/>
                  </a:cubicBezTo>
                  <a:cubicBezTo>
                    <a:pt x="567" y="694"/>
                    <a:pt x="725" y="536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8" name="Google Shape;11943;p79">
              <a:extLst>
                <a:ext uri="{FF2B5EF4-FFF2-40B4-BE49-F238E27FC236}">
                  <a16:creationId xmlns:a16="http://schemas.microsoft.com/office/drawing/2014/main" xmlns="" id="{0F27BB98-4C9E-466F-9C80-92162C29CE0C}"/>
                </a:ext>
              </a:extLst>
            </p:cNvPr>
            <p:cNvSpPr/>
            <p:nvPr/>
          </p:nvSpPr>
          <p:spPr>
            <a:xfrm>
              <a:off x="-31028975" y="2794075"/>
              <a:ext cx="18125" cy="52025"/>
            </a:xfrm>
            <a:custGeom>
              <a:avLst/>
              <a:gdLst/>
              <a:ahLst/>
              <a:cxnLst/>
              <a:rect l="l" t="t" r="r" b="b"/>
              <a:pathLst>
                <a:path w="725" h="2081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734"/>
                  </a:lnTo>
                  <a:cubicBezTo>
                    <a:pt x="63" y="1923"/>
                    <a:pt x="221" y="2080"/>
                    <a:pt x="378" y="2080"/>
                  </a:cubicBezTo>
                  <a:cubicBezTo>
                    <a:pt x="567" y="2080"/>
                    <a:pt x="725" y="1923"/>
                    <a:pt x="725" y="1734"/>
                  </a:cubicBezTo>
                  <a:lnTo>
                    <a:pt x="725" y="347"/>
                  </a:ln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9" name="Google Shape;11944;p79">
              <a:extLst>
                <a:ext uri="{FF2B5EF4-FFF2-40B4-BE49-F238E27FC236}">
                  <a16:creationId xmlns:a16="http://schemas.microsoft.com/office/drawing/2014/main" xmlns="" id="{CB0E93E3-2FE7-4BCB-A28A-E214844E687F}"/>
                </a:ext>
              </a:extLst>
            </p:cNvPr>
            <p:cNvSpPr/>
            <p:nvPr/>
          </p:nvSpPr>
          <p:spPr>
            <a:xfrm>
              <a:off x="-31164450" y="2657050"/>
              <a:ext cx="291425" cy="291425"/>
            </a:xfrm>
            <a:custGeom>
              <a:avLst/>
              <a:gdLst/>
              <a:ahLst/>
              <a:cxnLst/>
              <a:rect l="l" t="t" r="r" b="b"/>
              <a:pathLst>
                <a:path w="11657" h="11657" extrusionOk="0">
                  <a:moveTo>
                    <a:pt x="1323" y="4852"/>
                  </a:moveTo>
                  <a:lnTo>
                    <a:pt x="1323" y="8286"/>
                  </a:lnTo>
                  <a:lnTo>
                    <a:pt x="977" y="8286"/>
                  </a:lnTo>
                  <a:cubicBezTo>
                    <a:pt x="788" y="8286"/>
                    <a:pt x="630" y="8128"/>
                    <a:pt x="630" y="7939"/>
                  </a:cubicBezTo>
                  <a:lnTo>
                    <a:pt x="630" y="5198"/>
                  </a:lnTo>
                  <a:cubicBezTo>
                    <a:pt x="630" y="5009"/>
                    <a:pt x="788" y="4852"/>
                    <a:pt x="977" y="4852"/>
                  </a:cubicBezTo>
                  <a:close/>
                  <a:moveTo>
                    <a:pt x="10554" y="4852"/>
                  </a:moveTo>
                  <a:cubicBezTo>
                    <a:pt x="10743" y="4852"/>
                    <a:pt x="10901" y="5009"/>
                    <a:pt x="10901" y="5198"/>
                  </a:cubicBezTo>
                  <a:lnTo>
                    <a:pt x="10901" y="7939"/>
                  </a:lnTo>
                  <a:lnTo>
                    <a:pt x="10932" y="7939"/>
                  </a:lnTo>
                  <a:cubicBezTo>
                    <a:pt x="10932" y="8128"/>
                    <a:pt x="10775" y="8286"/>
                    <a:pt x="10586" y="8286"/>
                  </a:cubicBezTo>
                  <a:lnTo>
                    <a:pt x="10239" y="8286"/>
                  </a:lnTo>
                  <a:lnTo>
                    <a:pt x="10239" y="4852"/>
                  </a:lnTo>
                  <a:close/>
                  <a:moveTo>
                    <a:pt x="5797" y="10302"/>
                  </a:moveTo>
                  <a:cubicBezTo>
                    <a:pt x="5986" y="10302"/>
                    <a:pt x="6144" y="10460"/>
                    <a:pt x="6144" y="10649"/>
                  </a:cubicBezTo>
                  <a:cubicBezTo>
                    <a:pt x="6144" y="10838"/>
                    <a:pt x="5986" y="10995"/>
                    <a:pt x="5797" y="10995"/>
                  </a:cubicBezTo>
                  <a:cubicBezTo>
                    <a:pt x="5577" y="10995"/>
                    <a:pt x="5419" y="10838"/>
                    <a:pt x="5419" y="10649"/>
                  </a:cubicBezTo>
                  <a:cubicBezTo>
                    <a:pt x="5419" y="10460"/>
                    <a:pt x="5577" y="10302"/>
                    <a:pt x="5797" y="10302"/>
                  </a:cubicBezTo>
                  <a:close/>
                  <a:moveTo>
                    <a:pt x="5829" y="0"/>
                  </a:moveTo>
                  <a:cubicBezTo>
                    <a:pt x="3371" y="0"/>
                    <a:pt x="1260" y="1796"/>
                    <a:pt x="788" y="4190"/>
                  </a:cubicBezTo>
                  <a:cubicBezTo>
                    <a:pt x="347" y="4316"/>
                    <a:pt x="0" y="4694"/>
                    <a:pt x="0" y="5167"/>
                  </a:cubicBezTo>
                  <a:lnTo>
                    <a:pt x="0" y="7876"/>
                  </a:lnTo>
                  <a:cubicBezTo>
                    <a:pt x="0" y="8443"/>
                    <a:pt x="473" y="8916"/>
                    <a:pt x="1008" y="8916"/>
                  </a:cubicBezTo>
                  <a:lnTo>
                    <a:pt x="1702" y="8916"/>
                  </a:lnTo>
                  <a:cubicBezTo>
                    <a:pt x="1891" y="8916"/>
                    <a:pt x="2048" y="8758"/>
                    <a:pt x="2048" y="8569"/>
                  </a:cubicBezTo>
                  <a:lnTo>
                    <a:pt x="2048" y="4474"/>
                  </a:lnTo>
                  <a:cubicBezTo>
                    <a:pt x="2048" y="4253"/>
                    <a:pt x="1891" y="4096"/>
                    <a:pt x="1702" y="4096"/>
                  </a:cubicBezTo>
                  <a:lnTo>
                    <a:pt x="1449" y="4096"/>
                  </a:lnTo>
                  <a:cubicBezTo>
                    <a:pt x="1922" y="2111"/>
                    <a:pt x="3749" y="630"/>
                    <a:pt x="5797" y="630"/>
                  </a:cubicBezTo>
                  <a:cubicBezTo>
                    <a:pt x="7876" y="630"/>
                    <a:pt x="9641" y="2079"/>
                    <a:pt x="10113" y="4096"/>
                  </a:cubicBezTo>
                  <a:lnTo>
                    <a:pt x="9893" y="4096"/>
                  </a:lnTo>
                  <a:cubicBezTo>
                    <a:pt x="9672" y="4096"/>
                    <a:pt x="9515" y="4253"/>
                    <a:pt x="9515" y="4474"/>
                  </a:cubicBezTo>
                  <a:lnTo>
                    <a:pt x="9515" y="8569"/>
                  </a:lnTo>
                  <a:cubicBezTo>
                    <a:pt x="9515" y="8758"/>
                    <a:pt x="9672" y="8916"/>
                    <a:pt x="9893" y="8916"/>
                  </a:cubicBezTo>
                  <a:lnTo>
                    <a:pt x="10208" y="8916"/>
                  </a:lnTo>
                  <a:cubicBezTo>
                    <a:pt x="10050" y="9704"/>
                    <a:pt x="9326" y="10302"/>
                    <a:pt x="8507" y="10302"/>
                  </a:cubicBezTo>
                  <a:lnTo>
                    <a:pt x="6742" y="10302"/>
                  </a:lnTo>
                  <a:cubicBezTo>
                    <a:pt x="6585" y="9893"/>
                    <a:pt x="6207" y="9609"/>
                    <a:pt x="5734" y="9609"/>
                  </a:cubicBezTo>
                  <a:cubicBezTo>
                    <a:pt x="5199" y="9609"/>
                    <a:pt x="4726" y="10082"/>
                    <a:pt x="4726" y="10649"/>
                  </a:cubicBezTo>
                  <a:cubicBezTo>
                    <a:pt x="4726" y="11184"/>
                    <a:pt x="5199" y="11657"/>
                    <a:pt x="5734" y="11657"/>
                  </a:cubicBezTo>
                  <a:cubicBezTo>
                    <a:pt x="6175" y="11657"/>
                    <a:pt x="6585" y="11405"/>
                    <a:pt x="6742" y="10995"/>
                  </a:cubicBezTo>
                  <a:lnTo>
                    <a:pt x="8507" y="10995"/>
                  </a:lnTo>
                  <a:cubicBezTo>
                    <a:pt x="9735" y="10995"/>
                    <a:pt x="10743" y="10082"/>
                    <a:pt x="10869" y="8916"/>
                  </a:cubicBezTo>
                  <a:cubicBezTo>
                    <a:pt x="11248" y="8790"/>
                    <a:pt x="11563" y="8412"/>
                    <a:pt x="11563" y="7939"/>
                  </a:cubicBezTo>
                  <a:lnTo>
                    <a:pt x="11563" y="5198"/>
                  </a:lnTo>
                  <a:cubicBezTo>
                    <a:pt x="11657" y="4694"/>
                    <a:pt x="11311" y="4316"/>
                    <a:pt x="10869" y="4190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0" name="Google Shape;11945;p79">
              <a:extLst>
                <a:ext uri="{FF2B5EF4-FFF2-40B4-BE49-F238E27FC236}">
                  <a16:creationId xmlns:a16="http://schemas.microsoft.com/office/drawing/2014/main" xmlns="" id="{C374E3F2-D84F-4D26-BE76-B6F3FF5F274D}"/>
                </a:ext>
              </a:extLst>
            </p:cNvPr>
            <p:cNvSpPr/>
            <p:nvPr/>
          </p:nvSpPr>
          <p:spPr>
            <a:xfrm>
              <a:off x="-31097500" y="2727125"/>
              <a:ext cx="156750" cy="153925"/>
            </a:xfrm>
            <a:custGeom>
              <a:avLst/>
              <a:gdLst/>
              <a:ahLst/>
              <a:cxnLst/>
              <a:rect l="l" t="t" r="r" b="b"/>
              <a:pathLst>
                <a:path w="6270" h="6157" extrusionOk="0">
                  <a:moveTo>
                    <a:pt x="3119" y="663"/>
                  </a:moveTo>
                  <a:cubicBezTo>
                    <a:pt x="4442" y="663"/>
                    <a:pt x="5514" y="1734"/>
                    <a:pt x="5514" y="3088"/>
                  </a:cubicBezTo>
                  <a:cubicBezTo>
                    <a:pt x="5514" y="4412"/>
                    <a:pt x="4411" y="5483"/>
                    <a:pt x="3119" y="5483"/>
                  </a:cubicBezTo>
                  <a:cubicBezTo>
                    <a:pt x="2647" y="5483"/>
                    <a:pt x="2206" y="5357"/>
                    <a:pt x="1796" y="5136"/>
                  </a:cubicBezTo>
                  <a:cubicBezTo>
                    <a:pt x="1750" y="5090"/>
                    <a:pt x="1670" y="5061"/>
                    <a:pt x="1606" y="5061"/>
                  </a:cubicBezTo>
                  <a:cubicBezTo>
                    <a:pt x="1582" y="5061"/>
                    <a:pt x="1561" y="5065"/>
                    <a:pt x="1544" y="5073"/>
                  </a:cubicBezTo>
                  <a:lnTo>
                    <a:pt x="914" y="5294"/>
                  </a:lnTo>
                  <a:lnTo>
                    <a:pt x="1103" y="4664"/>
                  </a:lnTo>
                  <a:cubicBezTo>
                    <a:pt x="1134" y="4569"/>
                    <a:pt x="1103" y="4443"/>
                    <a:pt x="1071" y="4380"/>
                  </a:cubicBezTo>
                  <a:cubicBezTo>
                    <a:pt x="819" y="3971"/>
                    <a:pt x="693" y="3561"/>
                    <a:pt x="693" y="3120"/>
                  </a:cubicBezTo>
                  <a:cubicBezTo>
                    <a:pt x="693" y="1734"/>
                    <a:pt x="1796" y="663"/>
                    <a:pt x="3119" y="663"/>
                  </a:cubicBezTo>
                  <a:close/>
                  <a:moveTo>
                    <a:pt x="3151" y="1"/>
                  </a:moveTo>
                  <a:cubicBezTo>
                    <a:pt x="1449" y="1"/>
                    <a:pt x="32" y="1387"/>
                    <a:pt x="32" y="3057"/>
                  </a:cubicBezTo>
                  <a:cubicBezTo>
                    <a:pt x="32" y="3593"/>
                    <a:pt x="158" y="4097"/>
                    <a:pt x="441" y="4569"/>
                  </a:cubicBezTo>
                  <a:lnTo>
                    <a:pt x="32" y="5703"/>
                  </a:lnTo>
                  <a:cubicBezTo>
                    <a:pt x="0" y="5829"/>
                    <a:pt x="32" y="5955"/>
                    <a:pt x="126" y="6081"/>
                  </a:cubicBezTo>
                  <a:cubicBezTo>
                    <a:pt x="172" y="6128"/>
                    <a:pt x="269" y="6157"/>
                    <a:pt x="367" y="6157"/>
                  </a:cubicBezTo>
                  <a:cubicBezTo>
                    <a:pt x="403" y="6157"/>
                    <a:pt x="439" y="6153"/>
                    <a:pt x="473" y="6144"/>
                  </a:cubicBezTo>
                  <a:lnTo>
                    <a:pt x="1607" y="5735"/>
                  </a:lnTo>
                  <a:cubicBezTo>
                    <a:pt x="2080" y="5987"/>
                    <a:pt x="2584" y="6144"/>
                    <a:pt x="3151" y="6144"/>
                  </a:cubicBezTo>
                  <a:cubicBezTo>
                    <a:pt x="4852" y="6144"/>
                    <a:pt x="6270" y="4758"/>
                    <a:pt x="6270" y="3057"/>
                  </a:cubicBezTo>
                  <a:cubicBezTo>
                    <a:pt x="6270" y="1387"/>
                    <a:pt x="4883" y="1"/>
                    <a:pt x="31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91" name="Google Shape;11946;p79">
            <a:extLst>
              <a:ext uri="{FF2B5EF4-FFF2-40B4-BE49-F238E27FC236}">
                <a16:creationId xmlns:a16="http://schemas.microsoft.com/office/drawing/2014/main" xmlns="" id="{54499DD9-FC45-4AD6-A7E5-76447B0C77DB}"/>
              </a:ext>
            </a:extLst>
          </p:cNvPr>
          <p:cNvSpPr/>
          <p:nvPr userDrawn="1"/>
        </p:nvSpPr>
        <p:spPr>
          <a:xfrm>
            <a:off x="2188967" y="4264670"/>
            <a:ext cx="355498" cy="352617"/>
          </a:xfrm>
          <a:custGeom>
            <a:avLst/>
            <a:gdLst/>
            <a:ahLst/>
            <a:cxnLst/>
            <a:rect l="l" t="t" r="r" b="b"/>
            <a:pathLst>
              <a:path w="11721" h="11626" extrusionOk="0">
                <a:moveTo>
                  <a:pt x="8570" y="694"/>
                </a:moveTo>
                <a:cubicBezTo>
                  <a:pt x="9106" y="694"/>
                  <a:pt x="9578" y="1166"/>
                  <a:pt x="9578" y="1702"/>
                </a:cubicBezTo>
                <a:cubicBezTo>
                  <a:pt x="9578" y="2269"/>
                  <a:pt x="9106" y="2773"/>
                  <a:pt x="8570" y="2773"/>
                </a:cubicBezTo>
                <a:cubicBezTo>
                  <a:pt x="8003" y="2773"/>
                  <a:pt x="7530" y="2269"/>
                  <a:pt x="7530" y="1702"/>
                </a:cubicBezTo>
                <a:cubicBezTo>
                  <a:pt x="7530" y="1166"/>
                  <a:pt x="8003" y="694"/>
                  <a:pt x="8570" y="694"/>
                </a:cubicBezTo>
                <a:close/>
                <a:moveTo>
                  <a:pt x="8570" y="3403"/>
                </a:moveTo>
                <a:cubicBezTo>
                  <a:pt x="9893" y="3403"/>
                  <a:pt x="10964" y="4474"/>
                  <a:pt x="10964" y="5798"/>
                </a:cubicBezTo>
                <a:lnTo>
                  <a:pt x="10964" y="6144"/>
                </a:lnTo>
                <a:lnTo>
                  <a:pt x="6144" y="6144"/>
                </a:lnTo>
                <a:lnTo>
                  <a:pt x="6144" y="5798"/>
                </a:lnTo>
                <a:cubicBezTo>
                  <a:pt x="6144" y="4443"/>
                  <a:pt x="7215" y="3403"/>
                  <a:pt x="8570" y="3403"/>
                </a:cubicBezTo>
                <a:close/>
                <a:moveTo>
                  <a:pt x="3057" y="5483"/>
                </a:moveTo>
                <a:cubicBezTo>
                  <a:pt x="3592" y="5483"/>
                  <a:pt x="4096" y="5955"/>
                  <a:pt x="4096" y="6491"/>
                </a:cubicBezTo>
                <a:cubicBezTo>
                  <a:pt x="4096" y="7058"/>
                  <a:pt x="3624" y="7530"/>
                  <a:pt x="3057" y="7530"/>
                </a:cubicBezTo>
                <a:cubicBezTo>
                  <a:pt x="2490" y="7530"/>
                  <a:pt x="2017" y="7089"/>
                  <a:pt x="2017" y="6491"/>
                </a:cubicBezTo>
                <a:cubicBezTo>
                  <a:pt x="2017" y="5955"/>
                  <a:pt x="2490" y="5483"/>
                  <a:pt x="3057" y="5483"/>
                </a:cubicBezTo>
                <a:close/>
                <a:moveTo>
                  <a:pt x="10964" y="6869"/>
                </a:moveTo>
                <a:lnTo>
                  <a:pt x="10964" y="7530"/>
                </a:lnTo>
                <a:lnTo>
                  <a:pt x="4411" y="7530"/>
                </a:lnTo>
                <a:cubicBezTo>
                  <a:pt x="4569" y="7341"/>
                  <a:pt x="4695" y="7089"/>
                  <a:pt x="4726" y="6869"/>
                </a:cubicBezTo>
                <a:close/>
                <a:moveTo>
                  <a:pt x="3088" y="8255"/>
                </a:moveTo>
                <a:cubicBezTo>
                  <a:pt x="4411" y="8255"/>
                  <a:pt x="5514" y="9295"/>
                  <a:pt x="5514" y="10649"/>
                </a:cubicBezTo>
                <a:lnTo>
                  <a:pt x="5514" y="10996"/>
                </a:lnTo>
                <a:lnTo>
                  <a:pt x="694" y="10996"/>
                </a:lnTo>
                <a:lnTo>
                  <a:pt x="694" y="10649"/>
                </a:lnTo>
                <a:cubicBezTo>
                  <a:pt x="694" y="9295"/>
                  <a:pt x="1733" y="8255"/>
                  <a:pt x="3088" y="8255"/>
                </a:cubicBezTo>
                <a:close/>
                <a:moveTo>
                  <a:pt x="10933" y="8286"/>
                </a:moveTo>
                <a:lnTo>
                  <a:pt x="10933" y="10996"/>
                </a:lnTo>
                <a:lnTo>
                  <a:pt x="6144" y="10996"/>
                </a:lnTo>
                <a:lnTo>
                  <a:pt x="6144" y="10649"/>
                </a:lnTo>
                <a:cubicBezTo>
                  <a:pt x="6144" y="9830"/>
                  <a:pt x="5829" y="9074"/>
                  <a:pt x="5199" y="8476"/>
                </a:cubicBezTo>
                <a:cubicBezTo>
                  <a:pt x="5136" y="8412"/>
                  <a:pt x="5041" y="8318"/>
                  <a:pt x="4978" y="8286"/>
                </a:cubicBezTo>
                <a:close/>
                <a:moveTo>
                  <a:pt x="8602" y="1"/>
                </a:moveTo>
                <a:cubicBezTo>
                  <a:pt x="7656" y="1"/>
                  <a:pt x="6900" y="757"/>
                  <a:pt x="6900" y="1702"/>
                </a:cubicBezTo>
                <a:cubicBezTo>
                  <a:pt x="6900" y="2175"/>
                  <a:pt x="7058" y="2616"/>
                  <a:pt x="7404" y="2931"/>
                </a:cubicBezTo>
                <a:lnTo>
                  <a:pt x="7467" y="2962"/>
                </a:lnTo>
                <a:cubicBezTo>
                  <a:pt x="6302" y="3435"/>
                  <a:pt x="5514" y="4537"/>
                  <a:pt x="5514" y="5798"/>
                </a:cubicBezTo>
                <a:lnTo>
                  <a:pt x="5514" y="6144"/>
                </a:lnTo>
                <a:lnTo>
                  <a:pt x="4789" y="6144"/>
                </a:lnTo>
                <a:cubicBezTo>
                  <a:pt x="4632" y="5420"/>
                  <a:pt x="3907" y="4789"/>
                  <a:pt x="3088" y="4789"/>
                </a:cubicBezTo>
                <a:cubicBezTo>
                  <a:pt x="2143" y="4789"/>
                  <a:pt x="1387" y="5514"/>
                  <a:pt x="1387" y="6459"/>
                </a:cubicBezTo>
                <a:cubicBezTo>
                  <a:pt x="1387" y="6995"/>
                  <a:pt x="1576" y="7404"/>
                  <a:pt x="1954" y="7719"/>
                </a:cubicBezTo>
                <a:cubicBezTo>
                  <a:pt x="788" y="8192"/>
                  <a:pt x="1" y="9295"/>
                  <a:pt x="1" y="10555"/>
                </a:cubicBezTo>
                <a:lnTo>
                  <a:pt x="1" y="11279"/>
                </a:lnTo>
                <a:cubicBezTo>
                  <a:pt x="1" y="11468"/>
                  <a:pt x="158" y="11626"/>
                  <a:pt x="379" y="11626"/>
                </a:cubicBezTo>
                <a:lnTo>
                  <a:pt x="11342" y="11626"/>
                </a:lnTo>
                <a:cubicBezTo>
                  <a:pt x="11563" y="11626"/>
                  <a:pt x="11721" y="11468"/>
                  <a:pt x="11721" y="11279"/>
                </a:cubicBezTo>
                <a:lnTo>
                  <a:pt x="11721" y="5798"/>
                </a:lnTo>
                <a:cubicBezTo>
                  <a:pt x="11626" y="4537"/>
                  <a:pt x="10838" y="3435"/>
                  <a:pt x="9736" y="2962"/>
                </a:cubicBezTo>
                <a:lnTo>
                  <a:pt x="9767" y="2931"/>
                </a:lnTo>
                <a:cubicBezTo>
                  <a:pt x="10082" y="2616"/>
                  <a:pt x="10303" y="2175"/>
                  <a:pt x="10303" y="1702"/>
                </a:cubicBezTo>
                <a:cubicBezTo>
                  <a:pt x="10303" y="757"/>
                  <a:pt x="9547" y="1"/>
                  <a:pt x="8602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92" name="Google Shape;11947;p79">
            <a:extLst>
              <a:ext uri="{FF2B5EF4-FFF2-40B4-BE49-F238E27FC236}">
                <a16:creationId xmlns:a16="http://schemas.microsoft.com/office/drawing/2014/main" xmlns="" id="{CA0E4B63-5530-4054-9890-71DB2C1FBA22}"/>
              </a:ext>
            </a:extLst>
          </p:cNvPr>
          <p:cNvGrpSpPr/>
          <p:nvPr userDrawn="1"/>
        </p:nvGrpSpPr>
        <p:grpSpPr>
          <a:xfrm>
            <a:off x="2632987" y="1535178"/>
            <a:ext cx="358349" cy="354285"/>
            <a:chOff x="-34421275" y="1912725"/>
            <a:chExt cx="295375" cy="292025"/>
          </a:xfrm>
        </p:grpSpPr>
        <p:sp>
          <p:nvSpPr>
            <p:cNvPr id="793" name="Google Shape;11948;p79">
              <a:extLst>
                <a:ext uri="{FF2B5EF4-FFF2-40B4-BE49-F238E27FC236}">
                  <a16:creationId xmlns:a16="http://schemas.microsoft.com/office/drawing/2014/main" xmlns="" id="{9277B9B4-F083-4510-A581-E4132B9655F3}"/>
                </a:ext>
              </a:extLst>
            </p:cNvPr>
            <p:cNvSpPr/>
            <p:nvPr/>
          </p:nvSpPr>
          <p:spPr>
            <a:xfrm>
              <a:off x="-34421275" y="1974375"/>
              <a:ext cx="236300" cy="230375"/>
            </a:xfrm>
            <a:custGeom>
              <a:avLst/>
              <a:gdLst/>
              <a:ahLst/>
              <a:cxnLst/>
              <a:rect l="l" t="t" r="r" b="b"/>
              <a:pathLst>
                <a:path w="9452" h="9215" extrusionOk="0">
                  <a:moveTo>
                    <a:pt x="2158" y="725"/>
                  </a:moveTo>
                  <a:cubicBezTo>
                    <a:pt x="2245" y="725"/>
                    <a:pt x="2332" y="764"/>
                    <a:pt x="2395" y="843"/>
                  </a:cubicBezTo>
                  <a:lnTo>
                    <a:pt x="3371" y="1851"/>
                  </a:lnTo>
                  <a:cubicBezTo>
                    <a:pt x="3497" y="1946"/>
                    <a:pt x="3497" y="2198"/>
                    <a:pt x="3371" y="2324"/>
                  </a:cubicBezTo>
                  <a:lnTo>
                    <a:pt x="3151" y="2544"/>
                  </a:lnTo>
                  <a:lnTo>
                    <a:pt x="1702" y="1095"/>
                  </a:lnTo>
                  <a:lnTo>
                    <a:pt x="1922" y="843"/>
                  </a:lnTo>
                  <a:cubicBezTo>
                    <a:pt x="1985" y="764"/>
                    <a:pt x="2072" y="725"/>
                    <a:pt x="2158" y="725"/>
                  </a:cubicBezTo>
                  <a:close/>
                  <a:moveTo>
                    <a:pt x="7345" y="5884"/>
                  </a:moveTo>
                  <a:cubicBezTo>
                    <a:pt x="7428" y="5884"/>
                    <a:pt x="7514" y="5915"/>
                    <a:pt x="7593" y="5978"/>
                  </a:cubicBezTo>
                  <a:lnTo>
                    <a:pt x="8570" y="6955"/>
                  </a:lnTo>
                  <a:cubicBezTo>
                    <a:pt x="8696" y="7081"/>
                    <a:pt x="8696" y="7301"/>
                    <a:pt x="8570" y="7428"/>
                  </a:cubicBezTo>
                  <a:lnTo>
                    <a:pt x="8349" y="7648"/>
                  </a:lnTo>
                  <a:lnTo>
                    <a:pt x="6900" y="6199"/>
                  </a:lnTo>
                  <a:lnTo>
                    <a:pt x="7120" y="5978"/>
                  </a:lnTo>
                  <a:cubicBezTo>
                    <a:pt x="7183" y="5915"/>
                    <a:pt x="7262" y="5884"/>
                    <a:pt x="7345" y="5884"/>
                  </a:cubicBezTo>
                  <a:close/>
                  <a:moveTo>
                    <a:pt x="1166" y="1568"/>
                  </a:moveTo>
                  <a:lnTo>
                    <a:pt x="2678" y="3048"/>
                  </a:lnTo>
                  <a:cubicBezTo>
                    <a:pt x="2521" y="3426"/>
                    <a:pt x="2584" y="3867"/>
                    <a:pt x="2867" y="4214"/>
                  </a:cubicBezTo>
                  <a:lnTo>
                    <a:pt x="5104" y="6451"/>
                  </a:lnTo>
                  <a:cubicBezTo>
                    <a:pt x="5301" y="6648"/>
                    <a:pt x="5559" y="6746"/>
                    <a:pt x="5826" y="6746"/>
                  </a:cubicBezTo>
                  <a:cubicBezTo>
                    <a:pt x="5985" y="6746"/>
                    <a:pt x="6148" y="6711"/>
                    <a:pt x="6301" y="6640"/>
                  </a:cubicBezTo>
                  <a:lnTo>
                    <a:pt x="7782" y="8152"/>
                  </a:lnTo>
                  <a:lnTo>
                    <a:pt x="7719" y="8215"/>
                  </a:lnTo>
                  <a:cubicBezTo>
                    <a:pt x="7522" y="8412"/>
                    <a:pt x="7264" y="8510"/>
                    <a:pt x="6997" y="8510"/>
                  </a:cubicBezTo>
                  <a:cubicBezTo>
                    <a:pt x="6838" y="8510"/>
                    <a:pt x="6675" y="8475"/>
                    <a:pt x="6522" y="8404"/>
                  </a:cubicBezTo>
                  <a:cubicBezTo>
                    <a:pt x="4348" y="7301"/>
                    <a:pt x="1891" y="4876"/>
                    <a:pt x="851" y="2796"/>
                  </a:cubicBezTo>
                  <a:cubicBezTo>
                    <a:pt x="693" y="2418"/>
                    <a:pt x="788" y="1946"/>
                    <a:pt x="1103" y="1631"/>
                  </a:cubicBezTo>
                  <a:lnTo>
                    <a:pt x="1166" y="1568"/>
                  </a:lnTo>
                  <a:close/>
                  <a:moveTo>
                    <a:pt x="2190" y="0"/>
                  </a:moveTo>
                  <a:cubicBezTo>
                    <a:pt x="1922" y="0"/>
                    <a:pt x="1654" y="103"/>
                    <a:pt x="1449" y="307"/>
                  </a:cubicBezTo>
                  <a:lnTo>
                    <a:pt x="662" y="1095"/>
                  </a:lnTo>
                  <a:cubicBezTo>
                    <a:pt x="158" y="1599"/>
                    <a:pt x="0" y="2387"/>
                    <a:pt x="315" y="3017"/>
                  </a:cubicBezTo>
                  <a:cubicBezTo>
                    <a:pt x="1386" y="5348"/>
                    <a:pt x="3907" y="7869"/>
                    <a:pt x="6270" y="9034"/>
                  </a:cubicBezTo>
                  <a:cubicBezTo>
                    <a:pt x="6521" y="9154"/>
                    <a:pt x="6789" y="9214"/>
                    <a:pt x="7054" y="9214"/>
                  </a:cubicBezTo>
                  <a:cubicBezTo>
                    <a:pt x="7488" y="9214"/>
                    <a:pt x="7910" y="9052"/>
                    <a:pt x="8223" y="8719"/>
                  </a:cubicBezTo>
                  <a:lnTo>
                    <a:pt x="9042" y="7900"/>
                  </a:lnTo>
                  <a:cubicBezTo>
                    <a:pt x="9452" y="7522"/>
                    <a:pt x="9452" y="6829"/>
                    <a:pt x="9042" y="6451"/>
                  </a:cubicBezTo>
                  <a:lnTo>
                    <a:pt x="8066" y="5474"/>
                  </a:lnTo>
                  <a:cubicBezTo>
                    <a:pt x="7876" y="5269"/>
                    <a:pt x="7609" y="5167"/>
                    <a:pt x="7341" y="5167"/>
                  </a:cubicBezTo>
                  <a:cubicBezTo>
                    <a:pt x="7073" y="5167"/>
                    <a:pt x="6805" y="5269"/>
                    <a:pt x="6616" y="5474"/>
                  </a:cubicBezTo>
                  <a:lnTo>
                    <a:pt x="6144" y="5947"/>
                  </a:lnTo>
                  <a:cubicBezTo>
                    <a:pt x="6081" y="5994"/>
                    <a:pt x="5994" y="6018"/>
                    <a:pt x="5907" y="6018"/>
                  </a:cubicBezTo>
                  <a:cubicBezTo>
                    <a:pt x="5821" y="6018"/>
                    <a:pt x="5734" y="5994"/>
                    <a:pt x="5671" y="5947"/>
                  </a:cubicBezTo>
                  <a:lnTo>
                    <a:pt x="3434" y="3678"/>
                  </a:lnTo>
                  <a:cubicBezTo>
                    <a:pt x="3308" y="3584"/>
                    <a:pt x="3308" y="3332"/>
                    <a:pt x="3434" y="3206"/>
                  </a:cubicBezTo>
                  <a:lnTo>
                    <a:pt x="3907" y="2733"/>
                  </a:lnTo>
                  <a:cubicBezTo>
                    <a:pt x="4285" y="2355"/>
                    <a:pt x="4285" y="1694"/>
                    <a:pt x="3907" y="1284"/>
                  </a:cubicBezTo>
                  <a:lnTo>
                    <a:pt x="2930" y="307"/>
                  </a:lnTo>
                  <a:cubicBezTo>
                    <a:pt x="2725" y="103"/>
                    <a:pt x="2458" y="0"/>
                    <a:pt x="21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4" name="Google Shape;11949;p79">
              <a:extLst>
                <a:ext uri="{FF2B5EF4-FFF2-40B4-BE49-F238E27FC236}">
                  <a16:creationId xmlns:a16="http://schemas.microsoft.com/office/drawing/2014/main" xmlns="" id="{320187CE-A886-47F5-AA51-FC66C2CE80A3}"/>
                </a:ext>
              </a:extLst>
            </p:cNvPr>
            <p:cNvSpPr/>
            <p:nvPr/>
          </p:nvSpPr>
          <p:spPr>
            <a:xfrm>
              <a:off x="-34288175" y="1912725"/>
              <a:ext cx="162275" cy="163075"/>
            </a:xfrm>
            <a:custGeom>
              <a:avLst/>
              <a:gdLst/>
              <a:ahLst/>
              <a:cxnLst/>
              <a:rect l="l" t="t" r="r" b="b"/>
              <a:pathLst>
                <a:path w="6491" h="6523" extrusionOk="0">
                  <a:moveTo>
                    <a:pt x="5766" y="726"/>
                  </a:moveTo>
                  <a:lnTo>
                    <a:pt x="5766" y="2458"/>
                  </a:lnTo>
                  <a:lnTo>
                    <a:pt x="5388" y="2049"/>
                  </a:lnTo>
                  <a:cubicBezTo>
                    <a:pt x="5325" y="2002"/>
                    <a:pt x="5238" y="1978"/>
                    <a:pt x="5152" y="1978"/>
                  </a:cubicBezTo>
                  <a:cubicBezTo>
                    <a:pt x="5065" y="1978"/>
                    <a:pt x="4978" y="2002"/>
                    <a:pt x="4915" y="2049"/>
                  </a:cubicBezTo>
                  <a:lnTo>
                    <a:pt x="1985" y="4979"/>
                  </a:lnTo>
                  <a:cubicBezTo>
                    <a:pt x="1922" y="5042"/>
                    <a:pt x="1891" y="5136"/>
                    <a:pt x="1891" y="5199"/>
                  </a:cubicBezTo>
                  <a:cubicBezTo>
                    <a:pt x="1891" y="5294"/>
                    <a:pt x="1922" y="5420"/>
                    <a:pt x="1985" y="5451"/>
                  </a:cubicBezTo>
                  <a:lnTo>
                    <a:pt x="2395" y="5829"/>
                  </a:lnTo>
                  <a:lnTo>
                    <a:pt x="662" y="5829"/>
                  </a:lnTo>
                  <a:lnTo>
                    <a:pt x="662" y="4097"/>
                  </a:lnTo>
                  <a:lnTo>
                    <a:pt x="1040" y="4506"/>
                  </a:lnTo>
                  <a:cubicBezTo>
                    <a:pt x="1103" y="4553"/>
                    <a:pt x="1198" y="4577"/>
                    <a:pt x="1288" y="4577"/>
                  </a:cubicBezTo>
                  <a:cubicBezTo>
                    <a:pt x="1379" y="4577"/>
                    <a:pt x="1466" y="4553"/>
                    <a:pt x="1513" y="4506"/>
                  </a:cubicBezTo>
                  <a:lnTo>
                    <a:pt x="4443" y="1576"/>
                  </a:lnTo>
                  <a:cubicBezTo>
                    <a:pt x="4506" y="1513"/>
                    <a:pt x="4569" y="1419"/>
                    <a:pt x="4569" y="1356"/>
                  </a:cubicBezTo>
                  <a:cubicBezTo>
                    <a:pt x="4569" y="1261"/>
                    <a:pt x="4537" y="1135"/>
                    <a:pt x="4443" y="1104"/>
                  </a:cubicBezTo>
                  <a:lnTo>
                    <a:pt x="4033" y="726"/>
                  </a:lnTo>
                  <a:close/>
                  <a:moveTo>
                    <a:pt x="3214" y="1"/>
                  </a:moveTo>
                  <a:cubicBezTo>
                    <a:pt x="3057" y="1"/>
                    <a:pt x="2931" y="96"/>
                    <a:pt x="2899" y="222"/>
                  </a:cubicBezTo>
                  <a:cubicBezTo>
                    <a:pt x="2868" y="316"/>
                    <a:pt x="2868" y="474"/>
                    <a:pt x="2994" y="568"/>
                  </a:cubicBezTo>
                  <a:lnTo>
                    <a:pt x="3687" y="1261"/>
                  </a:lnTo>
                  <a:lnTo>
                    <a:pt x="1261" y="3719"/>
                  </a:lnTo>
                  <a:lnTo>
                    <a:pt x="536" y="2994"/>
                  </a:lnTo>
                  <a:cubicBezTo>
                    <a:pt x="490" y="2948"/>
                    <a:pt x="393" y="2919"/>
                    <a:pt x="295" y="2919"/>
                  </a:cubicBezTo>
                  <a:cubicBezTo>
                    <a:pt x="259" y="2919"/>
                    <a:pt x="223" y="2922"/>
                    <a:pt x="190" y="2931"/>
                  </a:cubicBezTo>
                  <a:cubicBezTo>
                    <a:pt x="64" y="2962"/>
                    <a:pt x="1" y="3120"/>
                    <a:pt x="1" y="3246"/>
                  </a:cubicBezTo>
                  <a:lnTo>
                    <a:pt x="1" y="6144"/>
                  </a:lnTo>
                  <a:cubicBezTo>
                    <a:pt x="1" y="6365"/>
                    <a:pt x="158" y="6522"/>
                    <a:pt x="347" y="6522"/>
                  </a:cubicBezTo>
                  <a:lnTo>
                    <a:pt x="3246" y="6522"/>
                  </a:lnTo>
                  <a:cubicBezTo>
                    <a:pt x="3403" y="6522"/>
                    <a:pt x="3529" y="6428"/>
                    <a:pt x="3561" y="6302"/>
                  </a:cubicBezTo>
                  <a:cubicBezTo>
                    <a:pt x="3624" y="6207"/>
                    <a:pt x="3624" y="6050"/>
                    <a:pt x="3498" y="5955"/>
                  </a:cubicBezTo>
                  <a:lnTo>
                    <a:pt x="2773" y="5262"/>
                  </a:lnTo>
                  <a:lnTo>
                    <a:pt x="5230" y="2805"/>
                  </a:lnTo>
                  <a:lnTo>
                    <a:pt x="5924" y="3530"/>
                  </a:lnTo>
                  <a:cubicBezTo>
                    <a:pt x="5993" y="3576"/>
                    <a:pt x="6096" y="3605"/>
                    <a:pt x="6195" y="3605"/>
                  </a:cubicBezTo>
                  <a:cubicBezTo>
                    <a:pt x="6232" y="3605"/>
                    <a:pt x="6268" y="3601"/>
                    <a:pt x="6302" y="3593"/>
                  </a:cubicBezTo>
                  <a:cubicBezTo>
                    <a:pt x="6396" y="3561"/>
                    <a:pt x="6491" y="3404"/>
                    <a:pt x="6491" y="3277"/>
                  </a:cubicBezTo>
                  <a:lnTo>
                    <a:pt x="6491" y="379"/>
                  </a:lnTo>
                  <a:cubicBezTo>
                    <a:pt x="6459" y="159"/>
                    <a:pt x="6333" y="1"/>
                    <a:pt x="614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95" name="Google Shape;11950;p79">
            <a:extLst>
              <a:ext uri="{FF2B5EF4-FFF2-40B4-BE49-F238E27FC236}">
                <a16:creationId xmlns:a16="http://schemas.microsoft.com/office/drawing/2014/main" xmlns="" id="{2C4FF458-66F0-4657-8E43-CCA7AC340573}"/>
              </a:ext>
            </a:extLst>
          </p:cNvPr>
          <p:cNvGrpSpPr/>
          <p:nvPr userDrawn="1"/>
        </p:nvGrpSpPr>
        <p:grpSpPr>
          <a:xfrm>
            <a:off x="2632032" y="1993093"/>
            <a:ext cx="360260" cy="355498"/>
            <a:chOff x="-34418125" y="2271100"/>
            <a:chExt cx="296950" cy="293025"/>
          </a:xfrm>
        </p:grpSpPr>
        <p:sp>
          <p:nvSpPr>
            <p:cNvPr id="796" name="Google Shape;11951;p79">
              <a:extLst>
                <a:ext uri="{FF2B5EF4-FFF2-40B4-BE49-F238E27FC236}">
                  <a16:creationId xmlns:a16="http://schemas.microsoft.com/office/drawing/2014/main" xmlns="" id="{06EB8DEF-366F-4755-AFAD-B73D4C68F94D}"/>
                </a:ext>
              </a:extLst>
            </p:cNvPr>
            <p:cNvSpPr/>
            <p:nvPr/>
          </p:nvSpPr>
          <p:spPr>
            <a:xfrm>
              <a:off x="-34418125" y="2271100"/>
              <a:ext cx="296950" cy="293025"/>
            </a:xfrm>
            <a:custGeom>
              <a:avLst/>
              <a:gdLst/>
              <a:ahLst/>
              <a:cxnLst/>
              <a:rect l="l" t="t" r="r" b="b"/>
              <a:pathLst>
                <a:path w="11878" h="11721" extrusionOk="0">
                  <a:moveTo>
                    <a:pt x="6207" y="1229"/>
                  </a:moveTo>
                  <a:lnTo>
                    <a:pt x="7089" y="2080"/>
                  </a:lnTo>
                  <a:lnTo>
                    <a:pt x="6207" y="2080"/>
                  </a:lnTo>
                  <a:lnTo>
                    <a:pt x="6207" y="1229"/>
                  </a:lnTo>
                  <a:close/>
                  <a:moveTo>
                    <a:pt x="7561" y="9074"/>
                  </a:moveTo>
                  <a:lnTo>
                    <a:pt x="7561" y="10366"/>
                  </a:lnTo>
                  <a:lnTo>
                    <a:pt x="6238" y="10366"/>
                  </a:lnTo>
                  <a:lnTo>
                    <a:pt x="7561" y="9074"/>
                  </a:lnTo>
                  <a:close/>
                  <a:moveTo>
                    <a:pt x="5514" y="725"/>
                  </a:moveTo>
                  <a:lnTo>
                    <a:pt x="5514" y="2427"/>
                  </a:lnTo>
                  <a:cubicBezTo>
                    <a:pt x="5514" y="2616"/>
                    <a:pt x="5671" y="2773"/>
                    <a:pt x="5860" y="2773"/>
                  </a:cubicBezTo>
                  <a:lnTo>
                    <a:pt x="7561" y="2773"/>
                  </a:lnTo>
                  <a:lnTo>
                    <a:pt x="7561" y="4222"/>
                  </a:lnTo>
                  <a:cubicBezTo>
                    <a:pt x="6837" y="4947"/>
                    <a:pt x="6742" y="5924"/>
                    <a:pt x="6994" y="6711"/>
                  </a:cubicBezTo>
                  <a:lnTo>
                    <a:pt x="4726" y="8980"/>
                  </a:lnTo>
                  <a:lnTo>
                    <a:pt x="1670" y="8980"/>
                  </a:lnTo>
                  <a:cubicBezTo>
                    <a:pt x="1481" y="8980"/>
                    <a:pt x="1323" y="9137"/>
                    <a:pt x="1323" y="9358"/>
                  </a:cubicBezTo>
                  <a:cubicBezTo>
                    <a:pt x="1323" y="9547"/>
                    <a:pt x="1481" y="9704"/>
                    <a:pt x="1670" y="9704"/>
                  </a:cubicBezTo>
                  <a:lnTo>
                    <a:pt x="4033" y="9704"/>
                  </a:lnTo>
                  <a:lnTo>
                    <a:pt x="3718" y="10019"/>
                  </a:lnTo>
                  <a:cubicBezTo>
                    <a:pt x="3623" y="10145"/>
                    <a:pt x="3529" y="10240"/>
                    <a:pt x="3497" y="10397"/>
                  </a:cubicBezTo>
                  <a:lnTo>
                    <a:pt x="662" y="10397"/>
                  </a:lnTo>
                  <a:lnTo>
                    <a:pt x="662" y="725"/>
                  </a:lnTo>
                  <a:close/>
                  <a:moveTo>
                    <a:pt x="9295" y="4211"/>
                  </a:moveTo>
                  <a:cubicBezTo>
                    <a:pt x="9367" y="4211"/>
                    <a:pt x="9441" y="4215"/>
                    <a:pt x="9515" y="4222"/>
                  </a:cubicBezTo>
                  <a:lnTo>
                    <a:pt x="9042" y="4695"/>
                  </a:lnTo>
                  <a:cubicBezTo>
                    <a:pt x="8664" y="5073"/>
                    <a:pt x="8664" y="5766"/>
                    <a:pt x="9042" y="6144"/>
                  </a:cubicBezTo>
                  <a:cubicBezTo>
                    <a:pt x="9247" y="6349"/>
                    <a:pt x="9515" y="6451"/>
                    <a:pt x="9779" y="6451"/>
                  </a:cubicBezTo>
                  <a:cubicBezTo>
                    <a:pt x="10042" y="6451"/>
                    <a:pt x="10302" y="6349"/>
                    <a:pt x="10491" y="6144"/>
                  </a:cubicBezTo>
                  <a:lnTo>
                    <a:pt x="10964" y="5672"/>
                  </a:lnTo>
                  <a:lnTo>
                    <a:pt x="10964" y="5672"/>
                  </a:lnTo>
                  <a:cubicBezTo>
                    <a:pt x="11058" y="6239"/>
                    <a:pt x="10869" y="6743"/>
                    <a:pt x="10491" y="7089"/>
                  </a:cubicBezTo>
                  <a:cubicBezTo>
                    <a:pt x="10183" y="7418"/>
                    <a:pt x="9741" y="7626"/>
                    <a:pt x="9278" y="7626"/>
                  </a:cubicBezTo>
                  <a:cubicBezTo>
                    <a:pt x="9031" y="7626"/>
                    <a:pt x="8779" y="7567"/>
                    <a:pt x="8538" y="7436"/>
                  </a:cubicBezTo>
                  <a:cubicBezTo>
                    <a:pt x="8496" y="7415"/>
                    <a:pt x="8451" y="7404"/>
                    <a:pt x="8404" y="7404"/>
                  </a:cubicBezTo>
                  <a:cubicBezTo>
                    <a:pt x="8311" y="7404"/>
                    <a:pt x="8213" y="7446"/>
                    <a:pt x="8129" y="7530"/>
                  </a:cubicBezTo>
                  <a:lnTo>
                    <a:pt x="4726" y="10964"/>
                  </a:lnTo>
                  <a:cubicBezTo>
                    <a:pt x="4663" y="11012"/>
                    <a:pt x="4568" y="11035"/>
                    <a:pt x="4478" y="11035"/>
                  </a:cubicBezTo>
                  <a:cubicBezTo>
                    <a:pt x="4387" y="11035"/>
                    <a:pt x="4301" y="11012"/>
                    <a:pt x="4253" y="10964"/>
                  </a:cubicBezTo>
                  <a:cubicBezTo>
                    <a:pt x="4127" y="10838"/>
                    <a:pt x="4127" y="10586"/>
                    <a:pt x="4253" y="10492"/>
                  </a:cubicBezTo>
                  <a:lnTo>
                    <a:pt x="7656" y="7058"/>
                  </a:lnTo>
                  <a:cubicBezTo>
                    <a:pt x="7782" y="6932"/>
                    <a:pt x="7782" y="6774"/>
                    <a:pt x="7750" y="6648"/>
                  </a:cubicBezTo>
                  <a:cubicBezTo>
                    <a:pt x="7467" y="6113"/>
                    <a:pt x="7498" y="5356"/>
                    <a:pt x="7971" y="4821"/>
                  </a:cubicBezTo>
                  <a:cubicBezTo>
                    <a:pt x="8330" y="4407"/>
                    <a:pt x="8785" y="4211"/>
                    <a:pt x="9295" y="4211"/>
                  </a:cubicBezTo>
                  <a:close/>
                  <a:moveTo>
                    <a:pt x="378" y="1"/>
                  </a:moveTo>
                  <a:cubicBezTo>
                    <a:pt x="189" y="1"/>
                    <a:pt x="32" y="158"/>
                    <a:pt x="32" y="347"/>
                  </a:cubicBezTo>
                  <a:lnTo>
                    <a:pt x="32" y="10681"/>
                  </a:lnTo>
                  <a:cubicBezTo>
                    <a:pt x="0" y="10870"/>
                    <a:pt x="158" y="11027"/>
                    <a:pt x="347" y="11027"/>
                  </a:cubicBezTo>
                  <a:lnTo>
                    <a:pt x="3529" y="11027"/>
                  </a:lnTo>
                  <a:cubicBezTo>
                    <a:pt x="3560" y="11185"/>
                    <a:pt x="3655" y="11311"/>
                    <a:pt x="3781" y="11437"/>
                  </a:cubicBezTo>
                  <a:cubicBezTo>
                    <a:pt x="3970" y="11626"/>
                    <a:pt x="4230" y="11720"/>
                    <a:pt x="4494" y="11720"/>
                  </a:cubicBezTo>
                  <a:cubicBezTo>
                    <a:pt x="4758" y="11720"/>
                    <a:pt x="5025" y="11626"/>
                    <a:pt x="5230" y="11437"/>
                  </a:cubicBezTo>
                  <a:lnTo>
                    <a:pt x="5608" y="11027"/>
                  </a:lnTo>
                  <a:lnTo>
                    <a:pt x="7940" y="11027"/>
                  </a:lnTo>
                  <a:cubicBezTo>
                    <a:pt x="8129" y="11027"/>
                    <a:pt x="8286" y="10870"/>
                    <a:pt x="8286" y="10681"/>
                  </a:cubicBezTo>
                  <a:lnTo>
                    <a:pt x="8286" y="8349"/>
                  </a:lnTo>
                  <a:lnTo>
                    <a:pt x="8538" y="8129"/>
                  </a:lnTo>
                  <a:cubicBezTo>
                    <a:pt x="8792" y="8220"/>
                    <a:pt x="9065" y="8269"/>
                    <a:pt x="9344" y="8269"/>
                  </a:cubicBezTo>
                  <a:cubicBezTo>
                    <a:pt x="9929" y="8269"/>
                    <a:pt x="10536" y="8053"/>
                    <a:pt x="11027" y="7562"/>
                  </a:cubicBezTo>
                  <a:cubicBezTo>
                    <a:pt x="11752" y="6806"/>
                    <a:pt x="11878" y="5735"/>
                    <a:pt x="11500" y="4852"/>
                  </a:cubicBezTo>
                  <a:cubicBezTo>
                    <a:pt x="11437" y="4726"/>
                    <a:pt x="11342" y="4695"/>
                    <a:pt x="11248" y="4663"/>
                  </a:cubicBezTo>
                  <a:cubicBezTo>
                    <a:pt x="11122" y="4663"/>
                    <a:pt x="11027" y="4663"/>
                    <a:pt x="10932" y="4726"/>
                  </a:cubicBezTo>
                  <a:lnTo>
                    <a:pt x="10082" y="5609"/>
                  </a:lnTo>
                  <a:cubicBezTo>
                    <a:pt x="10019" y="5656"/>
                    <a:pt x="9924" y="5679"/>
                    <a:pt x="9834" y="5679"/>
                  </a:cubicBezTo>
                  <a:cubicBezTo>
                    <a:pt x="9743" y="5679"/>
                    <a:pt x="9657" y="5656"/>
                    <a:pt x="9609" y="5609"/>
                  </a:cubicBezTo>
                  <a:cubicBezTo>
                    <a:pt x="9483" y="5483"/>
                    <a:pt x="9483" y="5230"/>
                    <a:pt x="9609" y="5136"/>
                  </a:cubicBezTo>
                  <a:lnTo>
                    <a:pt x="10460" y="4254"/>
                  </a:lnTo>
                  <a:cubicBezTo>
                    <a:pt x="10554" y="4191"/>
                    <a:pt x="10586" y="4065"/>
                    <a:pt x="10554" y="3939"/>
                  </a:cubicBezTo>
                  <a:cubicBezTo>
                    <a:pt x="10554" y="3813"/>
                    <a:pt x="10460" y="3750"/>
                    <a:pt x="10334" y="3718"/>
                  </a:cubicBezTo>
                  <a:cubicBezTo>
                    <a:pt x="10003" y="3561"/>
                    <a:pt x="9649" y="3482"/>
                    <a:pt x="9298" y="3482"/>
                  </a:cubicBezTo>
                  <a:cubicBezTo>
                    <a:pt x="8948" y="3482"/>
                    <a:pt x="8601" y="3561"/>
                    <a:pt x="8286" y="3718"/>
                  </a:cubicBezTo>
                  <a:lnTo>
                    <a:pt x="8286" y="2395"/>
                  </a:lnTo>
                  <a:cubicBezTo>
                    <a:pt x="8286" y="2332"/>
                    <a:pt x="8255" y="2206"/>
                    <a:pt x="8192" y="2175"/>
                  </a:cubicBezTo>
                  <a:lnTo>
                    <a:pt x="6144" y="127"/>
                  </a:lnTo>
                  <a:cubicBezTo>
                    <a:pt x="6049" y="64"/>
                    <a:pt x="5986" y="1"/>
                    <a:pt x="58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7" name="Google Shape;11952;p79">
              <a:extLst>
                <a:ext uri="{FF2B5EF4-FFF2-40B4-BE49-F238E27FC236}">
                  <a16:creationId xmlns:a16="http://schemas.microsoft.com/office/drawing/2014/main" xmlns="" id="{9D4E6757-F917-41C6-BFF0-06F90874D316}"/>
                </a:ext>
              </a:extLst>
            </p:cNvPr>
            <p:cNvSpPr/>
            <p:nvPr/>
          </p:nvSpPr>
          <p:spPr>
            <a:xfrm>
              <a:off x="-34331500" y="23057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8" name="Google Shape;11953;p79">
              <a:extLst>
                <a:ext uri="{FF2B5EF4-FFF2-40B4-BE49-F238E27FC236}">
                  <a16:creationId xmlns:a16="http://schemas.microsoft.com/office/drawing/2014/main" xmlns="" id="{E98DAE9F-D57A-4B9D-B8EB-AE6C52A8070D}"/>
                </a:ext>
              </a:extLst>
            </p:cNvPr>
            <p:cNvSpPr/>
            <p:nvPr/>
          </p:nvSpPr>
          <p:spPr>
            <a:xfrm>
              <a:off x="-34331500" y="2341200"/>
              <a:ext cx="17350" cy="69350"/>
            </a:xfrm>
            <a:custGeom>
              <a:avLst/>
              <a:gdLst/>
              <a:ahLst/>
              <a:cxnLst/>
              <a:rect l="l" t="t" r="r" b="b"/>
              <a:pathLst>
                <a:path w="694" h="277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2395"/>
                  </a:lnTo>
                  <a:cubicBezTo>
                    <a:pt x="1" y="2584"/>
                    <a:pt x="158" y="2773"/>
                    <a:pt x="347" y="2773"/>
                  </a:cubicBezTo>
                  <a:cubicBezTo>
                    <a:pt x="536" y="2773"/>
                    <a:pt x="694" y="2584"/>
                    <a:pt x="694" y="2395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9" name="Google Shape;11954;p79">
              <a:extLst>
                <a:ext uri="{FF2B5EF4-FFF2-40B4-BE49-F238E27FC236}">
                  <a16:creationId xmlns:a16="http://schemas.microsoft.com/office/drawing/2014/main" xmlns="" id="{756288DC-0AC9-43D2-A35D-7B5DC5690C75}"/>
                </a:ext>
              </a:extLst>
            </p:cNvPr>
            <p:cNvSpPr/>
            <p:nvPr/>
          </p:nvSpPr>
          <p:spPr>
            <a:xfrm>
              <a:off x="-34384275" y="2427050"/>
              <a:ext cx="121325" cy="17350"/>
            </a:xfrm>
            <a:custGeom>
              <a:avLst/>
              <a:gdLst/>
              <a:ahLst/>
              <a:cxnLst/>
              <a:rect l="l" t="t" r="r" b="b"/>
              <a:pathLst>
                <a:path w="4853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4506" y="694"/>
                  </a:lnTo>
                  <a:cubicBezTo>
                    <a:pt x="4695" y="694"/>
                    <a:pt x="4853" y="536"/>
                    <a:pt x="4853" y="347"/>
                  </a:cubicBezTo>
                  <a:cubicBezTo>
                    <a:pt x="4853" y="158"/>
                    <a:pt x="4695" y="1"/>
                    <a:pt x="45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0" name="Google Shape;11955;p79">
              <a:extLst>
                <a:ext uri="{FF2B5EF4-FFF2-40B4-BE49-F238E27FC236}">
                  <a16:creationId xmlns:a16="http://schemas.microsoft.com/office/drawing/2014/main" xmlns="" id="{8D6D83D4-4EFE-4220-847A-B91208C7C5E8}"/>
                </a:ext>
              </a:extLst>
            </p:cNvPr>
            <p:cNvSpPr/>
            <p:nvPr/>
          </p:nvSpPr>
          <p:spPr>
            <a:xfrm>
              <a:off x="-34384275" y="2460125"/>
              <a:ext cx="88250" cy="18150"/>
            </a:xfrm>
            <a:custGeom>
              <a:avLst/>
              <a:gdLst/>
              <a:ahLst/>
              <a:cxnLst/>
              <a:rect l="l" t="t" r="r" b="b"/>
              <a:pathLst>
                <a:path w="3530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599"/>
                    <a:pt x="158" y="725"/>
                    <a:pt x="379" y="725"/>
                  </a:cubicBezTo>
                  <a:lnTo>
                    <a:pt x="3151" y="725"/>
                  </a:lnTo>
                  <a:cubicBezTo>
                    <a:pt x="3372" y="725"/>
                    <a:pt x="3530" y="568"/>
                    <a:pt x="3530" y="379"/>
                  </a:cubicBezTo>
                  <a:cubicBezTo>
                    <a:pt x="3530" y="158"/>
                    <a:pt x="3372" y="1"/>
                    <a:pt x="31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01" name="Google Shape;11956;p79">
            <a:extLst>
              <a:ext uri="{FF2B5EF4-FFF2-40B4-BE49-F238E27FC236}">
                <a16:creationId xmlns:a16="http://schemas.microsoft.com/office/drawing/2014/main" xmlns="" id="{4B511F6F-ADE8-491A-84EE-5C996B9D1DD6}"/>
              </a:ext>
            </a:extLst>
          </p:cNvPr>
          <p:cNvGrpSpPr/>
          <p:nvPr userDrawn="1"/>
        </p:nvGrpSpPr>
        <p:grpSpPr>
          <a:xfrm>
            <a:off x="2632987" y="2449119"/>
            <a:ext cx="358349" cy="353587"/>
            <a:chOff x="-34421275" y="2631050"/>
            <a:chExt cx="295375" cy="291450"/>
          </a:xfrm>
        </p:grpSpPr>
        <p:sp>
          <p:nvSpPr>
            <p:cNvPr id="802" name="Google Shape;11957;p79">
              <a:extLst>
                <a:ext uri="{FF2B5EF4-FFF2-40B4-BE49-F238E27FC236}">
                  <a16:creationId xmlns:a16="http://schemas.microsoft.com/office/drawing/2014/main" xmlns="" id="{E6E0F640-4B33-4216-80C3-0AA44D4E23F4}"/>
                </a:ext>
              </a:extLst>
            </p:cNvPr>
            <p:cNvSpPr/>
            <p:nvPr/>
          </p:nvSpPr>
          <p:spPr>
            <a:xfrm>
              <a:off x="-34421275" y="2639125"/>
              <a:ext cx="288275" cy="283375"/>
            </a:xfrm>
            <a:custGeom>
              <a:avLst/>
              <a:gdLst/>
              <a:ahLst/>
              <a:cxnLst/>
              <a:rect l="l" t="t" r="r" b="b"/>
              <a:pathLst>
                <a:path w="11531" h="11335" extrusionOk="0">
                  <a:moveTo>
                    <a:pt x="5592" y="717"/>
                  </a:moveTo>
                  <a:cubicBezTo>
                    <a:pt x="5679" y="717"/>
                    <a:pt x="5766" y="749"/>
                    <a:pt x="5829" y="812"/>
                  </a:cubicBezTo>
                  <a:lnTo>
                    <a:pt x="10680" y="5663"/>
                  </a:lnTo>
                  <a:cubicBezTo>
                    <a:pt x="10775" y="5758"/>
                    <a:pt x="10775" y="6010"/>
                    <a:pt x="10680" y="6136"/>
                  </a:cubicBezTo>
                  <a:cubicBezTo>
                    <a:pt x="10617" y="6183"/>
                    <a:pt x="10523" y="6207"/>
                    <a:pt x="10432" y="6207"/>
                  </a:cubicBezTo>
                  <a:cubicBezTo>
                    <a:pt x="10342" y="6207"/>
                    <a:pt x="10255" y="6183"/>
                    <a:pt x="10208" y="6136"/>
                  </a:cubicBezTo>
                  <a:lnTo>
                    <a:pt x="5356" y="1284"/>
                  </a:lnTo>
                  <a:cubicBezTo>
                    <a:pt x="5230" y="1158"/>
                    <a:pt x="5230" y="938"/>
                    <a:pt x="5356" y="812"/>
                  </a:cubicBezTo>
                  <a:cubicBezTo>
                    <a:pt x="5419" y="749"/>
                    <a:pt x="5506" y="717"/>
                    <a:pt x="5592" y="717"/>
                  </a:cubicBezTo>
                  <a:close/>
                  <a:moveTo>
                    <a:pt x="8444" y="7239"/>
                  </a:moveTo>
                  <a:lnTo>
                    <a:pt x="8538" y="7396"/>
                  </a:lnTo>
                  <a:cubicBezTo>
                    <a:pt x="8696" y="7554"/>
                    <a:pt x="8664" y="7806"/>
                    <a:pt x="8475" y="7932"/>
                  </a:cubicBezTo>
                  <a:lnTo>
                    <a:pt x="5923" y="9223"/>
                  </a:lnTo>
                  <a:cubicBezTo>
                    <a:pt x="5873" y="9261"/>
                    <a:pt x="5819" y="9278"/>
                    <a:pt x="5763" y="9278"/>
                  </a:cubicBezTo>
                  <a:cubicBezTo>
                    <a:pt x="5678" y="9278"/>
                    <a:pt x="5590" y="9237"/>
                    <a:pt x="5514" y="9160"/>
                  </a:cubicBezTo>
                  <a:lnTo>
                    <a:pt x="5230" y="8877"/>
                  </a:lnTo>
                  <a:cubicBezTo>
                    <a:pt x="6301" y="8089"/>
                    <a:pt x="7341" y="7617"/>
                    <a:pt x="8444" y="7239"/>
                  </a:cubicBezTo>
                  <a:close/>
                  <a:moveTo>
                    <a:pt x="5230" y="2198"/>
                  </a:moveTo>
                  <a:lnTo>
                    <a:pt x="9294" y="6230"/>
                  </a:lnTo>
                  <a:cubicBezTo>
                    <a:pt x="7908" y="6703"/>
                    <a:pt x="5797" y="7270"/>
                    <a:pt x="3560" y="9381"/>
                  </a:cubicBezTo>
                  <a:lnTo>
                    <a:pt x="2080" y="7932"/>
                  </a:lnTo>
                  <a:cubicBezTo>
                    <a:pt x="3340" y="6608"/>
                    <a:pt x="4285" y="5033"/>
                    <a:pt x="4852" y="3395"/>
                  </a:cubicBezTo>
                  <a:lnTo>
                    <a:pt x="5230" y="2198"/>
                  </a:lnTo>
                  <a:close/>
                  <a:moveTo>
                    <a:pt x="1138" y="8089"/>
                  </a:moveTo>
                  <a:cubicBezTo>
                    <a:pt x="1229" y="8089"/>
                    <a:pt x="1323" y="8121"/>
                    <a:pt x="1386" y="8184"/>
                  </a:cubicBezTo>
                  <a:lnTo>
                    <a:pt x="3308" y="10105"/>
                  </a:lnTo>
                  <a:cubicBezTo>
                    <a:pt x="3434" y="10231"/>
                    <a:pt x="3434" y="10452"/>
                    <a:pt x="3308" y="10578"/>
                  </a:cubicBezTo>
                  <a:cubicBezTo>
                    <a:pt x="3245" y="10641"/>
                    <a:pt x="3159" y="10673"/>
                    <a:pt x="3072" y="10673"/>
                  </a:cubicBezTo>
                  <a:cubicBezTo>
                    <a:pt x="2985" y="10673"/>
                    <a:pt x="2899" y="10641"/>
                    <a:pt x="2836" y="10578"/>
                  </a:cubicBezTo>
                  <a:lnTo>
                    <a:pt x="914" y="8656"/>
                  </a:lnTo>
                  <a:cubicBezTo>
                    <a:pt x="788" y="8530"/>
                    <a:pt x="788" y="8278"/>
                    <a:pt x="914" y="8184"/>
                  </a:cubicBezTo>
                  <a:cubicBezTo>
                    <a:pt x="961" y="8121"/>
                    <a:pt x="1048" y="8089"/>
                    <a:pt x="1138" y="8089"/>
                  </a:cubicBezTo>
                  <a:close/>
                  <a:moveTo>
                    <a:pt x="5565" y="0"/>
                  </a:moveTo>
                  <a:cubicBezTo>
                    <a:pt x="5301" y="0"/>
                    <a:pt x="5041" y="103"/>
                    <a:pt x="4852" y="307"/>
                  </a:cubicBezTo>
                  <a:cubicBezTo>
                    <a:pt x="4474" y="654"/>
                    <a:pt x="4442" y="1158"/>
                    <a:pt x="4694" y="1568"/>
                  </a:cubicBezTo>
                  <a:lnTo>
                    <a:pt x="4159" y="3143"/>
                  </a:lnTo>
                  <a:cubicBezTo>
                    <a:pt x="3655" y="4655"/>
                    <a:pt x="2710" y="6199"/>
                    <a:pt x="1575" y="7428"/>
                  </a:cubicBezTo>
                  <a:cubicBezTo>
                    <a:pt x="1422" y="7357"/>
                    <a:pt x="1259" y="7321"/>
                    <a:pt x="1100" y="7321"/>
                  </a:cubicBezTo>
                  <a:cubicBezTo>
                    <a:pt x="834" y="7321"/>
                    <a:pt x="575" y="7420"/>
                    <a:pt x="378" y="7617"/>
                  </a:cubicBezTo>
                  <a:cubicBezTo>
                    <a:pt x="0" y="8026"/>
                    <a:pt x="0" y="8688"/>
                    <a:pt x="378" y="9066"/>
                  </a:cubicBezTo>
                  <a:lnTo>
                    <a:pt x="2363" y="11051"/>
                  </a:lnTo>
                  <a:cubicBezTo>
                    <a:pt x="2552" y="11240"/>
                    <a:pt x="2820" y="11334"/>
                    <a:pt x="3088" y="11334"/>
                  </a:cubicBezTo>
                  <a:cubicBezTo>
                    <a:pt x="3356" y="11334"/>
                    <a:pt x="3623" y="11240"/>
                    <a:pt x="3812" y="11051"/>
                  </a:cubicBezTo>
                  <a:cubicBezTo>
                    <a:pt x="4127" y="10736"/>
                    <a:pt x="4222" y="10263"/>
                    <a:pt x="4001" y="9853"/>
                  </a:cubicBezTo>
                  <a:cubicBezTo>
                    <a:pt x="4222" y="9664"/>
                    <a:pt x="4442" y="9475"/>
                    <a:pt x="4694" y="9286"/>
                  </a:cubicBezTo>
                  <a:lnTo>
                    <a:pt x="5041" y="9633"/>
                  </a:lnTo>
                  <a:cubicBezTo>
                    <a:pt x="5238" y="9830"/>
                    <a:pt x="5496" y="9928"/>
                    <a:pt x="5755" y="9928"/>
                  </a:cubicBezTo>
                  <a:cubicBezTo>
                    <a:pt x="5910" y="9928"/>
                    <a:pt x="6065" y="9893"/>
                    <a:pt x="6207" y="9822"/>
                  </a:cubicBezTo>
                  <a:lnTo>
                    <a:pt x="8790" y="8530"/>
                  </a:lnTo>
                  <a:cubicBezTo>
                    <a:pt x="9357" y="8215"/>
                    <a:pt x="9515" y="7459"/>
                    <a:pt x="9137" y="6986"/>
                  </a:cubicBezTo>
                  <a:lnTo>
                    <a:pt x="9893" y="6766"/>
                  </a:lnTo>
                  <a:cubicBezTo>
                    <a:pt x="10050" y="6858"/>
                    <a:pt x="10229" y="6906"/>
                    <a:pt x="10412" y="6906"/>
                  </a:cubicBezTo>
                  <a:cubicBezTo>
                    <a:pt x="10668" y="6906"/>
                    <a:pt x="10932" y="6811"/>
                    <a:pt x="11153" y="6608"/>
                  </a:cubicBezTo>
                  <a:cubicBezTo>
                    <a:pt x="11531" y="6199"/>
                    <a:pt x="11531" y="5537"/>
                    <a:pt x="11153" y="5128"/>
                  </a:cubicBezTo>
                  <a:lnTo>
                    <a:pt x="6301" y="307"/>
                  </a:lnTo>
                  <a:cubicBezTo>
                    <a:pt x="6096" y="103"/>
                    <a:pt x="5829" y="0"/>
                    <a:pt x="55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3" name="Google Shape;11958;p79">
              <a:extLst>
                <a:ext uri="{FF2B5EF4-FFF2-40B4-BE49-F238E27FC236}">
                  <a16:creationId xmlns:a16="http://schemas.microsoft.com/office/drawing/2014/main" xmlns="" id="{F9D5309B-7023-4280-AA39-5DB75C8B7FA8}"/>
                </a:ext>
              </a:extLst>
            </p:cNvPr>
            <p:cNvSpPr/>
            <p:nvPr/>
          </p:nvSpPr>
          <p:spPr>
            <a:xfrm>
              <a:off x="-34181850" y="2644625"/>
              <a:ext cx="41775" cy="41575"/>
            </a:xfrm>
            <a:custGeom>
              <a:avLst/>
              <a:gdLst/>
              <a:ahLst/>
              <a:cxnLst/>
              <a:rect l="l" t="t" r="r" b="b"/>
              <a:pathLst>
                <a:path w="1671" h="1663" extrusionOk="0">
                  <a:moveTo>
                    <a:pt x="1328" y="1"/>
                  </a:moveTo>
                  <a:cubicBezTo>
                    <a:pt x="1237" y="1"/>
                    <a:pt x="1151" y="40"/>
                    <a:pt x="1103" y="119"/>
                  </a:cubicBezTo>
                  <a:lnTo>
                    <a:pt x="95" y="1096"/>
                  </a:lnTo>
                  <a:cubicBezTo>
                    <a:pt x="1" y="1222"/>
                    <a:pt x="1" y="1442"/>
                    <a:pt x="95" y="1568"/>
                  </a:cubicBezTo>
                  <a:cubicBezTo>
                    <a:pt x="158" y="1631"/>
                    <a:pt x="253" y="1663"/>
                    <a:pt x="343" y="1663"/>
                  </a:cubicBezTo>
                  <a:cubicBezTo>
                    <a:pt x="434" y="1663"/>
                    <a:pt x="521" y="1631"/>
                    <a:pt x="568" y="1568"/>
                  </a:cubicBezTo>
                  <a:lnTo>
                    <a:pt x="1576" y="592"/>
                  </a:lnTo>
                  <a:cubicBezTo>
                    <a:pt x="1671" y="466"/>
                    <a:pt x="1671" y="213"/>
                    <a:pt x="1576" y="119"/>
                  </a:cubicBezTo>
                  <a:cubicBezTo>
                    <a:pt x="1513" y="40"/>
                    <a:pt x="1418" y="1"/>
                    <a:pt x="132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4" name="Google Shape;11959;p79">
              <a:extLst>
                <a:ext uri="{FF2B5EF4-FFF2-40B4-BE49-F238E27FC236}">
                  <a16:creationId xmlns:a16="http://schemas.microsoft.com/office/drawing/2014/main" xmlns="" id="{D518A23E-4F26-41DC-80D3-7D8ECF179C0E}"/>
                </a:ext>
              </a:extLst>
            </p:cNvPr>
            <p:cNvSpPr/>
            <p:nvPr/>
          </p:nvSpPr>
          <p:spPr>
            <a:xfrm>
              <a:off x="-34217275" y="2631050"/>
              <a:ext cx="17350" cy="41775"/>
            </a:xfrm>
            <a:custGeom>
              <a:avLst/>
              <a:gdLst/>
              <a:ahLst/>
              <a:cxnLst/>
              <a:rect l="l" t="t" r="r" b="b"/>
              <a:pathLst>
                <a:path w="694" h="1671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24"/>
                  </a:lnTo>
                  <a:cubicBezTo>
                    <a:pt x="0" y="1513"/>
                    <a:pt x="158" y="1670"/>
                    <a:pt x="347" y="1670"/>
                  </a:cubicBezTo>
                  <a:cubicBezTo>
                    <a:pt x="536" y="1670"/>
                    <a:pt x="693" y="1513"/>
                    <a:pt x="693" y="1324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5" name="Google Shape;11960;p79">
              <a:extLst>
                <a:ext uri="{FF2B5EF4-FFF2-40B4-BE49-F238E27FC236}">
                  <a16:creationId xmlns:a16="http://schemas.microsoft.com/office/drawing/2014/main" xmlns="" id="{5745AC0E-4421-4A44-924A-F1DD40DBC012}"/>
                </a:ext>
              </a:extLst>
            </p:cNvPr>
            <p:cNvSpPr/>
            <p:nvPr/>
          </p:nvSpPr>
          <p:spPr>
            <a:xfrm>
              <a:off x="-34168450" y="2704300"/>
              <a:ext cx="42550" cy="18125"/>
            </a:xfrm>
            <a:custGeom>
              <a:avLst/>
              <a:gdLst/>
              <a:ahLst/>
              <a:cxnLst/>
              <a:rect l="l" t="t" r="r" b="b"/>
              <a:pathLst>
                <a:path w="1702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355" y="725"/>
                  </a:lnTo>
                  <a:cubicBezTo>
                    <a:pt x="1544" y="725"/>
                    <a:pt x="1702" y="567"/>
                    <a:pt x="1702" y="378"/>
                  </a:cubicBezTo>
                  <a:cubicBezTo>
                    <a:pt x="1670" y="158"/>
                    <a:pt x="1544" y="0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06" name="Google Shape;11961;p79">
            <a:extLst>
              <a:ext uri="{FF2B5EF4-FFF2-40B4-BE49-F238E27FC236}">
                <a16:creationId xmlns:a16="http://schemas.microsoft.com/office/drawing/2014/main" xmlns="" id="{D21C9536-FA68-4391-8C4E-E62D3DC7F035}"/>
              </a:ext>
            </a:extLst>
          </p:cNvPr>
          <p:cNvSpPr/>
          <p:nvPr userDrawn="1"/>
        </p:nvSpPr>
        <p:spPr>
          <a:xfrm>
            <a:off x="1299154" y="2915050"/>
            <a:ext cx="353587" cy="354527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2868" y="8538"/>
                </a:moveTo>
                <a:cubicBezTo>
                  <a:pt x="3025" y="8948"/>
                  <a:pt x="3340" y="9263"/>
                  <a:pt x="3781" y="9452"/>
                </a:cubicBezTo>
                <a:cubicBezTo>
                  <a:pt x="3403" y="9389"/>
                  <a:pt x="2364" y="9231"/>
                  <a:pt x="2080" y="8916"/>
                </a:cubicBezTo>
                <a:cubicBezTo>
                  <a:pt x="2143" y="8885"/>
                  <a:pt x="2332" y="8727"/>
                  <a:pt x="2868" y="8538"/>
                </a:cubicBezTo>
                <a:close/>
                <a:moveTo>
                  <a:pt x="8791" y="8538"/>
                </a:moveTo>
                <a:cubicBezTo>
                  <a:pt x="9326" y="8727"/>
                  <a:pt x="9547" y="8885"/>
                  <a:pt x="9578" y="8916"/>
                </a:cubicBezTo>
                <a:cubicBezTo>
                  <a:pt x="9295" y="9231"/>
                  <a:pt x="8287" y="9389"/>
                  <a:pt x="7877" y="9452"/>
                </a:cubicBezTo>
                <a:cubicBezTo>
                  <a:pt x="8287" y="9294"/>
                  <a:pt x="8602" y="8948"/>
                  <a:pt x="8791" y="8538"/>
                </a:cubicBezTo>
                <a:close/>
                <a:moveTo>
                  <a:pt x="5829" y="725"/>
                </a:moveTo>
                <a:cubicBezTo>
                  <a:pt x="6018" y="725"/>
                  <a:pt x="6176" y="883"/>
                  <a:pt x="6176" y="1072"/>
                </a:cubicBezTo>
                <a:lnTo>
                  <a:pt x="6176" y="4537"/>
                </a:lnTo>
                <a:cubicBezTo>
                  <a:pt x="6176" y="4695"/>
                  <a:pt x="6302" y="4821"/>
                  <a:pt x="6428" y="4852"/>
                </a:cubicBezTo>
                <a:cubicBezTo>
                  <a:pt x="6455" y="4858"/>
                  <a:pt x="6482" y="4860"/>
                  <a:pt x="6508" y="4860"/>
                </a:cubicBezTo>
                <a:cubicBezTo>
                  <a:pt x="6637" y="4860"/>
                  <a:pt x="6754" y="4799"/>
                  <a:pt x="6806" y="4695"/>
                </a:cubicBezTo>
                <a:lnTo>
                  <a:pt x="8287" y="2237"/>
                </a:lnTo>
                <a:cubicBezTo>
                  <a:pt x="8326" y="2139"/>
                  <a:pt x="8415" y="2090"/>
                  <a:pt x="8514" y="2090"/>
                </a:cubicBezTo>
                <a:cubicBezTo>
                  <a:pt x="8574" y="2090"/>
                  <a:pt x="8637" y="2107"/>
                  <a:pt x="8696" y="2143"/>
                </a:cubicBezTo>
                <a:cubicBezTo>
                  <a:pt x="8854" y="2206"/>
                  <a:pt x="8948" y="2426"/>
                  <a:pt x="8854" y="2615"/>
                </a:cubicBezTo>
                <a:lnTo>
                  <a:pt x="7656" y="5041"/>
                </a:lnTo>
                <a:cubicBezTo>
                  <a:pt x="7562" y="5262"/>
                  <a:pt x="7656" y="5451"/>
                  <a:pt x="7814" y="5514"/>
                </a:cubicBezTo>
                <a:cubicBezTo>
                  <a:pt x="7851" y="5551"/>
                  <a:pt x="7898" y="5569"/>
                  <a:pt x="7949" y="5569"/>
                </a:cubicBezTo>
                <a:cubicBezTo>
                  <a:pt x="8028" y="5569"/>
                  <a:pt x="8116" y="5527"/>
                  <a:pt x="8192" y="5451"/>
                </a:cubicBezTo>
                <a:cubicBezTo>
                  <a:pt x="9630" y="4282"/>
                  <a:pt x="9701" y="4254"/>
                  <a:pt x="9704" y="4254"/>
                </a:cubicBezTo>
                <a:cubicBezTo>
                  <a:pt x="9704" y="4254"/>
                  <a:pt x="9704" y="4254"/>
                  <a:pt x="9704" y="4254"/>
                </a:cubicBezTo>
                <a:cubicBezTo>
                  <a:pt x="9752" y="4206"/>
                  <a:pt x="9838" y="4183"/>
                  <a:pt x="9929" y="4183"/>
                </a:cubicBezTo>
                <a:cubicBezTo>
                  <a:pt x="10019" y="4183"/>
                  <a:pt x="10114" y="4206"/>
                  <a:pt x="10177" y="4254"/>
                </a:cubicBezTo>
                <a:cubicBezTo>
                  <a:pt x="10271" y="4380"/>
                  <a:pt x="10271" y="4632"/>
                  <a:pt x="10177" y="4726"/>
                </a:cubicBezTo>
                <a:lnTo>
                  <a:pt x="8318" y="6585"/>
                </a:lnTo>
                <a:cubicBezTo>
                  <a:pt x="8224" y="6680"/>
                  <a:pt x="8192" y="6743"/>
                  <a:pt x="8192" y="6837"/>
                </a:cubicBezTo>
                <a:lnTo>
                  <a:pt x="8192" y="7940"/>
                </a:lnTo>
                <a:cubicBezTo>
                  <a:pt x="8192" y="8349"/>
                  <a:pt x="7908" y="8759"/>
                  <a:pt x="7499" y="8916"/>
                </a:cubicBezTo>
                <a:cubicBezTo>
                  <a:pt x="7184" y="9042"/>
                  <a:pt x="6932" y="9263"/>
                  <a:pt x="6869" y="9609"/>
                </a:cubicBezTo>
                <a:cubicBezTo>
                  <a:pt x="6491" y="9672"/>
                  <a:pt x="6144" y="9672"/>
                  <a:pt x="5798" y="9672"/>
                </a:cubicBezTo>
                <a:cubicBezTo>
                  <a:pt x="5451" y="9672"/>
                  <a:pt x="5073" y="9672"/>
                  <a:pt x="4726" y="9609"/>
                </a:cubicBezTo>
                <a:cubicBezTo>
                  <a:pt x="4663" y="9294"/>
                  <a:pt x="4411" y="9042"/>
                  <a:pt x="4096" y="8916"/>
                </a:cubicBezTo>
                <a:cubicBezTo>
                  <a:pt x="3655" y="8759"/>
                  <a:pt x="3403" y="8381"/>
                  <a:pt x="3403" y="7940"/>
                </a:cubicBezTo>
                <a:cubicBezTo>
                  <a:pt x="3403" y="7562"/>
                  <a:pt x="3277" y="7247"/>
                  <a:pt x="2994" y="6963"/>
                </a:cubicBezTo>
                <a:lnTo>
                  <a:pt x="1418" y="5388"/>
                </a:lnTo>
                <a:cubicBezTo>
                  <a:pt x="1355" y="5293"/>
                  <a:pt x="1355" y="5041"/>
                  <a:pt x="1513" y="4947"/>
                </a:cubicBezTo>
                <a:cubicBezTo>
                  <a:pt x="1568" y="4873"/>
                  <a:pt x="1667" y="4842"/>
                  <a:pt x="1758" y="4842"/>
                </a:cubicBezTo>
                <a:cubicBezTo>
                  <a:pt x="1823" y="4842"/>
                  <a:pt x="1883" y="4858"/>
                  <a:pt x="1923" y="4884"/>
                </a:cubicBezTo>
                <a:cubicBezTo>
                  <a:pt x="3718" y="6238"/>
                  <a:pt x="3592" y="6144"/>
                  <a:pt x="3750" y="6207"/>
                </a:cubicBezTo>
                <a:cubicBezTo>
                  <a:pt x="3834" y="6207"/>
                  <a:pt x="3876" y="6221"/>
                  <a:pt x="3913" y="6221"/>
                </a:cubicBezTo>
                <a:cubicBezTo>
                  <a:pt x="3932" y="6221"/>
                  <a:pt x="3949" y="6217"/>
                  <a:pt x="3970" y="6207"/>
                </a:cubicBezTo>
                <a:cubicBezTo>
                  <a:pt x="5231" y="6238"/>
                  <a:pt x="5483" y="6617"/>
                  <a:pt x="5483" y="7215"/>
                </a:cubicBezTo>
                <a:cubicBezTo>
                  <a:pt x="5483" y="7404"/>
                  <a:pt x="5640" y="7562"/>
                  <a:pt x="5829" y="7562"/>
                </a:cubicBezTo>
                <a:cubicBezTo>
                  <a:pt x="6018" y="7562"/>
                  <a:pt x="6176" y="7404"/>
                  <a:pt x="6176" y="7215"/>
                </a:cubicBezTo>
                <a:cubicBezTo>
                  <a:pt x="6176" y="6554"/>
                  <a:pt x="5924" y="6081"/>
                  <a:pt x="5388" y="5797"/>
                </a:cubicBezTo>
                <a:cubicBezTo>
                  <a:pt x="5073" y="5640"/>
                  <a:pt x="4663" y="5514"/>
                  <a:pt x="4128" y="5514"/>
                </a:cubicBezTo>
                <a:cubicBezTo>
                  <a:pt x="3624" y="4348"/>
                  <a:pt x="2836" y="2647"/>
                  <a:pt x="2805" y="2615"/>
                </a:cubicBezTo>
                <a:cubicBezTo>
                  <a:pt x="2710" y="2458"/>
                  <a:pt x="2805" y="2206"/>
                  <a:pt x="2962" y="2143"/>
                </a:cubicBezTo>
                <a:cubicBezTo>
                  <a:pt x="3015" y="2111"/>
                  <a:pt x="3071" y="2097"/>
                  <a:pt x="3126" y="2097"/>
                </a:cubicBezTo>
                <a:cubicBezTo>
                  <a:pt x="3235" y="2097"/>
                  <a:pt x="3340" y="2153"/>
                  <a:pt x="3403" y="2237"/>
                </a:cubicBezTo>
                <a:lnTo>
                  <a:pt x="4852" y="4695"/>
                </a:lnTo>
                <a:cubicBezTo>
                  <a:pt x="4905" y="4799"/>
                  <a:pt x="5022" y="4860"/>
                  <a:pt x="5150" y="4860"/>
                </a:cubicBezTo>
                <a:cubicBezTo>
                  <a:pt x="5176" y="4860"/>
                  <a:pt x="5204" y="4858"/>
                  <a:pt x="5231" y="4852"/>
                </a:cubicBezTo>
                <a:cubicBezTo>
                  <a:pt x="5388" y="4821"/>
                  <a:pt x="5483" y="4695"/>
                  <a:pt x="5483" y="4537"/>
                </a:cubicBezTo>
                <a:lnTo>
                  <a:pt x="5483" y="1072"/>
                </a:lnTo>
                <a:cubicBezTo>
                  <a:pt x="5483" y="883"/>
                  <a:pt x="5640" y="725"/>
                  <a:pt x="5829" y="725"/>
                </a:cubicBezTo>
                <a:close/>
                <a:moveTo>
                  <a:pt x="8822" y="7310"/>
                </a:moveTo>
                <a:cubicBezTo>
                  <a:pt x="10082" y="7688"/>
                  <a:pt x="10901" y="8318"/>
                  <a:pt x="10901" y="8916"/>
                </a:cubicBezTo>
                <a:cubicBezTo>
                  <a:pt x="10996" y="9925"/>
                  <a:pt x="8791" y="10996"/>
                  <a:pt x="5829" y="10996"/>
                </a:cubicBezTo>
                <a:cubicBezTo>
                  <a:pt x="2868" y="10996"/>
                  <a:pt x="662" y="9988"/>
                  <a:pt x="662" y="8948"/>
                </a:cubicBezTo>
                <a:cubicBezTo>
                  <a:pt x="662" y="8412"/>
                  <a:pt x="1387" y="7814"/>
                  <a:pt x="2490" y="7404"/>
                </a:cubicBezTo>
                <a:lnTo>
                  <a:pt x="2553" y="7499"/>
                </a:lnTo>
                <a:cubicBezTo>
                  <a:pt x="2679" y="7625"/>
                  <a:pt x="2773" y="7782"/>
                  <a:pt x="2773" y="7940"/>
                </a:cubicBezTo>
                <a:cubicBezTo>
                  <a:pt x="2206" y="8097"/>
                  <a:pt x="1387" y="8349"/>
                  <a:pt x="1387" y="8948"/>
                </a:cubicBezTo>
                <a:cubicBezTo>
                  <a:pt x="1387" y="9231"/>
                  <a:pt x="1544" y="9452"/>
                  <a:pt x="1860" y="9672"/>
                </a:cubicBezTo>
                <a:cubicBezTo>
                  <a:pt x="2773" y="10208"/>
                  <a:pt x="4726" y="10334"/>
                  <a:pt x="5798" y="10334"/>
                </a:cubicBezTo>
                <a:cubicBezTo>
                  <a:pt x="6869" y="10334"/>
                  <a:pt x="8822" y="10208"/>
                  <a:pt x="9736" y="9672"/>
                </a:cubicBezTo>
                <a:cubicBezTo>
                  <a:pt x="10051" y="9452"/>
                  <a:pt x="10208" y="9231"/>
                  <a:pt x="10208" y="8948"/>
                </a:cubicBezTo>
                <a:cubicBezTo>
                  <a:pt x="10208" y="8349"/>
                  <a:pt x="9421" y="8097"/>
                  <a:pt x="8822" y="7940"/>
                </a:cubicBezTo>
                <a:lnTo>
                  <a:pt x="8822" y="7310"/>
                </a:lnTo>
                <a:close/>
                <a:moveTo>
                  <a:pt x="5829" y="1"/>
                </a:moveTo>
                <a:cubicBezTo>
                  <a:pt x="5294" y="1"/>
                  <a:pt x="4821" y="473"/>
                  <a:pt x="4821" y="1072"/>
                </a:cubicBezTo>
                <a:lnTo>
                  <a:pt x="4821" y="3309"/>
                </a:lnTo>
                <a:lnTo>
                  <a:pt x="4002" y="1954"/>
                </a:lnTo>
                <a:cubicBezTo>
                  <a:pt x="3807" y="1608"/>
                  <a:pt x="3464" y="1440"/>
                  <a:pt x="3115" y="1440"/>
                </a:cubicBezTo>
                <a:cubicBezTo>
                  <a:pt x="2956" y="1440"/>
                  <a:pt x="2795" y="1475"/>
                  <a:pt x="2647" y="1544"/>
                </a:cubicBezTo>
                <a:cubicBezTo>
                  <a:pt x="2143" y="1765"/>
                  <a:pt x="1923" y="2426"/>
                  <a:pt x="2175" y="2930"/>
                </a:cubicBezTo>
                <a:cubicBezTo>
                  <a:pt x="2206" y="2993"/>
                  <a:pt x="2679" y="4033"/>
                  <a:pt x="3088" y="4915"/>
                </a:cubicBezTo>
                <a:lnTo>
                  <a:pt x="2332" y="4380"/>
                </a:lnTo>
                <a:cubicBezTo>
                  <a:pt x="2157" y="4233"/>
                  <a:pt x="1933" y="4162"/>
                  <a:pt x="1710" y="4162"/>
                </a:cubicBezTo>
                <a:cubicBezTo>
                  <a:pt x="1452" y="4162"/>
                  <a:pt x="1195" y="4257"/>
                  <a:pt x="1009" y="4443"/>
                </a:cubicBezTo>
                <a:cubicBezTo>
                  <a:pt x="599" y="4852"/>
                  <a:pt x="599" y="5514"/>
                  <a:pt x="1009" y="5923"/>
                </a:cubicBezTo>
                <a:lnTo>
                  <a:pt x="1986" y="6900"/>
                </a:lnTo>
                <a:cubicBezTo>
                  <a:pt x="725" y="7404"/>
                  <a:pt x="1" y="8160"/>
                  <a:pt x="1" y="8948"/>
                </a:cubicBezTo>
                <a:cubicBezTo>
                  <a:pt x="1" y="9736"/>
                  <a:pt x="631" y="10460"/>
                  <a:pt x="1828" y="10964"/>
                </a:cubicBezTo>
                <a:cubicBezTo>
                  <a:pt x="2868" y="11437"/>
                  <a:pt x="4348" y="11689"/>
                  <a:pt x="5829" y="11689"/>
                </a:cubicBezTo>
                <a:cubicBezTo>
                  <a:pt x="8948" y="11689"/>
                  <a:pt x="11658" y="10586"/>
                  <a:pt x="11658" y="8979"/>
                </a:cubicBezTo>
                <a:cubicBezTo>
                  <a:pt x="11658" y="8003"/>
                  <a:pt x="10744" y="7184"/>
                  <a:pt x="9169" y="6680"/>
                </a:cubicBezTo>
                <a:lnTo>
                  <a:pt x="10649" y="5199"/>
                </a:lnTo>
                <a:cubicBezTo>
                  <a:pt x="11027" y="4821"/>
                  <a:pt x="11027" y="4159"/>
                  <a:pt x="10649" y="3750"/>
                </a:cubicBezTo>
                <a:cubicBezTo>
                  <a:pt x="10445" y="3561"/>
                  <a:pt x="10185" y="3466"/>
                  <a:pt x="9929" y="3466"/>
                </a:cubicBezTo>
                <a:cubicBezTo>
                  <a:pt x="9673" y="3466"/>
                  <a:pt x="9421" y="3561"/>
                  <a:pt x="9232" y="3750"/>
                </a:cubicBezTo>
                <a:cubicBezTo>
                  <a:pt x="9137" y="3844"/>
                  <a:pt x="9074" y="3876"/>
                  <a:pt x="8948" y="4002"/>
                </a:cubicBezTo>
                <a:cubicBezTo>
                  <a:pt x="8980" y="3876"/>
                  <a:pt x="9421" y="3025"/>
                  <a:pt x="9484" y="2930"/>
                </a:cubicBezTo>
                <a:cubicBezTo>
                  <a:pt x="9736" y="2426"/>
                  <a:pt x="9547" y="1765"/>
                  <a:pt x="9011" y="1544"/>
                </a:cubicBezTo>
                <a:cubicBezTo>
                  <a:pt x="8873" y="1475"/>
                  <a:pt x="8719" y="1440"/>
                  <a:pt x="8564" y="1440"/>
                </a:cubicBezTo>
                <a:cubicBezTo>
                  <a:pt x="8226" y="1440"/>
                  <a:pt x="7883" y="1608"/>
                  <a:pt x="7688" y="1954"/>
                </a:cubicBezTo>
                <a:lnTo>
                  <a:pt x="6869" y="3309"/>
                </a:lnTo>
                <a:lnTo>
                  <a:pt x="6869" y="1072"/>
                </a:lnTo>
                <a:cubicBezTo>
                  <a:pt x="6869" y="505"/>
                  <a:pt x="6396" y="1"/>
                  <a:pt x="582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7" name="Google Shape;11962;p79">
            <a:extLst>
              <a:ext uri="{FF2B5EF4-FFF2-40B4-BE49-F238E27FC236}">
                <a16:creationId xmlns:a16="http://schemas.microsoft.com/office/drawing/2014/main" xmlns="" id="{E966994C-4653-45DB-8E81-F0BDBC349518}"/>
              </a:ext>
            </a:extLst>
          </p:cNvPr>
          <p:cNvSpPr/>
          <p:nvPr userDrawn="1"/>
        </p:nvSpPr>
        <p:spPr>
          <a:xfrm>
            <a:off x="1299154" y="3383782"/>
            <a:ext cx="353587" cy="353557"/>
          </a:xfrm>
          <a:custGeom>
            <a:avLst/>
            <a:gdLst/>
            <a:ahLst/>
            <a:cxnLst/>
            <a:rect l="l" t="t" r="r" b="b"/>
            <a:pathLst>
              <a:path w="11658" h="11657" extrusionOk="0">
                <a:moveTo>
                  <a:pt x="5829" y="662"/>
                </a:moveTo>
                <a:cubicBezTo>
                  <a:pt x="6396" y="662"/>
                  <a:pt x="6869" y="1134"/>
                  <a:pt x="6869" y="1670"/>
                </a:cubicBezTo>
                <a:cubicBezTo>
                  <a:pt x="6869" y="2237"/>
                  <a:pt x="6396" y="2741"/>
                  <a:pt x="5829" y="2741"/>
                </a:cubicBezTo>
                <a:cubicBezTo>
                  <a:pt x="5294" y="2710"/>
                  <a:pt x="4821" y="2237"/>
                  <a:pt x="4821" y="1670"/>
                </a:cubicBezTo>
                <a:cubicBezTo>
                  <a:pt x="4821" y="1134"/>
                  <a:pt x="5294" y="662"/>
                  <a:pt x="5829" y="662"/>
                </a:cubicBezTo>
                <a:close/>
                <a:moveTo>
                  <a:pt x="5829" y="3403"/>
                </a:moveTo>
                <a:cubicBezTo>
                  <a:pt x="7058" y="3403"/>
                  <a:pt x="8034" y="4316"/>
                  <a:pt x="8192" y="5451"/>
                </a:cubicBezTo>
                <a:lnTo>
                  <a:pt x="3466" y="5451"/>
                </a:lnTo>
                <a:cubicBezTo>
                  <a:pt x="3624" y="4285"/>
                  <a:pt x="4600" y="3403"/>
                  <a:pt x="5829" y="3403"/>
                </a:cubicBezTo>
                <a:close/>
                <a:moveTo>
                  <a:pt x="1702" y="8885"/>
                </a:moveTo>
                <a:cubicBezTo>
                  <a:pt x="2269" y="8885"/>
                  <a:pt x="2710" y="9357"/>
                  <a:pt x="2710" y="9924"/>
                </a:cubicBezTo>
                <a:cubicBezTo>
                  <a:pt x="2710" y="10460"/>
                  <a:pt x="2269" y="10932"/>
                  <a:pt x="1702" y="10932"/>
                </a:cubicBezTo>
                <a:cubicBezTo>
                  <a:pt x="1135" y="10932"/>
                  <a:pt x="694" y="10460"/>
                  <a:pt x="694" y="9924"/>
                </a:cubicBezTo>
                <a:cubicBezTo>
                  <a:pt x="694" y="9357"/>
                  <a:pt x="1135" y="8885"/>
                  <a:pt x="1702" y="8885"/>
                </a:cubicBezTo>
                <a:close/>
                <a:moveTo>
                  <a:pt x="5829" y="8885"/>
                </a:moveTo>
                <a:cubicBezTo>
                  <a:pt x="6396" y="8885"/>
                  <a:pt x="6869" y="9357"/>
                  <a:pt x="6869" y="9924"/>
                </a:cubicBezTo>
                <a:cubicBezTo>
                  <a:pt x="6869" y="10460"/>
                  <a:pt x="6396" y="10932"/>
                  <a:pt x="5829" y="10932"/>
                </a:cubicBezTo>
                <a:cubicBezTo>
                  <a:pt x="5294" y="10932"/>
                  <a:pt x="4821" y="10460"/>
                  <a:pt x="4821" y="9924"/>
                </a:cubicBezTo>
                <a:cubicBezTo>
                  <a:pt x="4821" y="9357"/>
                  <a:pt x="5294" y="8885"/>
                  <a:pt x="5829" y="8885"/>
                </a:cubicBezTo>
                <a:close/>
                <a:moveTo>
                  <a:pt x="9956" y="8885"/>
                </a:moveTo>
                <a:cubicBezTo>
                  <a:pt x="10523" y="8885"/>
                  <a:pt x="10996" y="9357"/>
                  <a:pt x="10996" y="9924"/>
                </a:cubicBezTo>
                <a:cubicBezTo>
                  <a:pt x="10996" y="10460"/>
                  <a:pt x="10523" y="10932"/>
                  <a:pt x="9956" y="10932"/>
                </a:cubicBezTo>
                <a:cubicBezTo>
                  <a:pt x="9421" y="10932"/>
                  <a:pt x="8948" y="10460"/>
                  <a:pt x="8948" y="9924"/>
                </a:cubicBezTo>
                <a:cubicBezTo>
                  <a:pt x="8948" y="9357"/>
                  <a:pt x="9421" y="8885"/>
                  <a:pt x="9956" y="8885"/>
                </a:cubicBezTo>
                <a:close/>
                <a:moveTo>
                  <a:pt x="5829" y="0"/>
                </a:moveTo>
                <a:cubicBezTo>
                  <a:pt x="4884" y="0"/>
                  <a:pt x="4128" y="725"/>
                  <a:pt x="4128" y="1670"/>
                </a:cubicBezTo>
                <a:cubicBezTo>
                  <a:pt x="4128" y="2143"/>
                  <a:pt x="4285" y="2584"/>
                  <a:pt x="4663" y="2899"/>
                </a:cubicBezTo>
                <a:lnTo>
                  <a:pt x="4695" y="2930"/>
                </a:lnTo>
                <a:cubicBezTo>
                  <a:pt x="3561" y="3403"/>
                  <a:pt x="2773" y="4505"/>
                  <a:pt x="2773" y="5766"/>
                </a:cubicBezTo>
                <a:cubicBezTo>
                  <a:pt x="2773" y="5955"/>
                  <a:pt x="2931" y="6144"/>
                  <a:pt x="3120" y="6144"/>
                </a:cubicBezTo>
                <a:lnTo>
                  <a:pt x="5514" y="6144"/>
                </a:lnTo>
                <a:lnTo>
                  <a:pt x="5514" y="6837"/>
                </a:lnTo>
                <a:lnTo>
                  <a:pt x="2395" y="6837"/>
                </a:lnTo>
                <a:cubicBezTo>
                  <a:pt x="1860" y="6837"/>
                  <a:pt x="1387" y="7309"/>
                  <a:pt x="1387" y="7876"/>
                </a:cubicBezTo>
                <a:lnTo>
                  <a:pt x="1387" y="8254"/>
                </a:lnTo>
                <a:cubicBezTo>
                  <a:pt x="599" y="8412"/>
                  <a:pt x="1" y="9137"/>
                  <a:pt x="1" y="9956"/>
                </a:cubicBezTo>
                <a:cubicBezTo>
                  <a:pt x="1" y="10901"/>
                  <a:pt x="757" y="11657"/>
                  <a:pt x="1702" y="11657"/>
                </a:cubicBezTo>
                <a:cubicBezTo>
                  <a:pt x="2647" y="11657"/>
                  <a:pt x="3403" y="10901"/>
                  <a:pt x="3403" y="9956"/>
                </a:cubicBezTo>
                <a:cubicBezTo>
                  <a:pt x="3403" y="9137"/>
                  <a:pt x="2805" y="8412"/>
                  <a:pt x="2017" y="8254"/>
                </a:cubicBezTo>
                <a:lnTo>
                  <a:pt x="2017" y="7876"/>
                </a:lnTo>
                <a:cubicBezTo>
                  <a:pt x="2017" y="7656"/>
                  <a:pt x="2175" y="7498"/>
                  <a:pt x="2364" y="7498"/>
                </a:cubicBezTo>
                <a:lnTo>
                  <a:pt x="5483" y="7498"/>
                </a:lnTo>
                <a:lnTo>
                  <a:pt x="5483" y="8223"/>
                </a:lnTo>
                <a:cubicBezTo>
                  <a:pt x="4695" y="8380"/>
                  <a:pt x="4096" y="9074"/>
                  <a:pt x="4096" y="9924"/>
                </a:cubicBezTo>
                <a:cubicBezTo>
                  <a:pt x="4096" y="10869"/>
                  <a:pt x="4852" y="11594"/>
                  <a:pt x="5798" y="11594"/>
                </a:cubicBezTo>
                <a:cubicBezTo>
                  <a:pt x="6743" y="11594"/>
                  <a:pt x="7499" y="10869"/>
                  <a:pt x="7499" y="9924"/>
                </a:cubicBezTo>
                <a:cubicBezTo>
                  <a:pt x="7499" y="9074"/>
                  <a:pt x="6900" y="8380"/>
                  <a:pt x="6113" y="8223"/>
                </a:cubicBezTo>
                <a:lnTo>
                  <a:pt x="6113" y="7498"/>
                </a:lnTo>
                <a:lnTo>
                  <a:pt x="9232" y="7498"/>
                </a:lnTo>
                <a:cubicBezTo>
                  <a:pt x="9421" y="7498"/>
                  <a:pt x="9578" y="7656"/>
                  <a:pt x="9578" y="7876"/>
                </a:cubicBezTo>
                <a:lnTo>
                  <a:pt x="9578" y="8254"/>
                </a:lnTo>
                <a:cubicBezTo>
                  <a:pt x="8791" y="8412"/>
                  <a:pt x="8192" y="9137"/>
                  <a:pt x="8192" y="9956"/>
                </a:cubicBezTo>
                <a:cubicBezTo>
                  <a:pt x="8192" y="10901"/>
                  <a:pt x="8948" y="11657"/>
                  <a:pt x="9893" y="11657"/>
                </a:cubicBezTo>
                <a:cubicBezTo>
                  <a:pt x="10838" y="11657"/>
                  <a:pt x="11595" y="10901"/>
                  <a:pt x="11595" y="9956"/>
                </a:cubicBezTo>
                <a:cubicBezTo>
                  <a:pt x="11658" y="9074"/>
                  <a:pt x="11059" y="8412"/>
                  <a:pt x="10271" y="8254"/>
                </a:cubicBezTo>
                <a:lnTo>
                  <a:pt x="10271" y="7876"/>
                </a:lnTo>
                <a:cubicBezTo>
                  <a:pt x="10271" y="7309"/>
                  <a:pt x="9799" y="6837"/>
                  <a:pt x="9263" y="6837"/>
                </a:cubicBezTo>
                <a:lnTo>
                  <a:pt x="6144" y="6837"/>
                </a:lnTo>
                <a:lnTo>
                  <a:pt x="6144" y="6144"/>
                </a:lnTo>
                <a:lnTo>
                  <a:pt x="8539" y="6144"/>
                </a:lnTo>
                <a:cubicBezTo>
                  <a:pt x="8759" y="6144"/>
                  <a:pt x="8917" y="5955"/>
                  <a:pt x="8917" y="5766"/>
                </a:cubicBezTo>
                <a:cubicBezTo>
                  <a:pt x="8917" y="4474"/>
                  <a:pt x="8129" y="3371"/>
                  <a:pt x="6963" y="2930"/>
                </a:cubicBezTo>
                <a:lnTo>
                  <a:pt x="7026" y="2899"/>
                </a:lnTo>
                <a:cubicBezTo>
                  <a:pt x="7341" y="2584"/>
                  <a:pt x="7530" y="2143"/>
                  <a:pt x="7530" y="1670"/>
                </a:cubicBezTo>
                <a:cubicBezTo>
                  <a:pt x="7530" y="725"/>
                  <a:pt x="6774" y="0"/>
                  <a:pt x="582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8" name="Google Shape;11963;p79">
            <a:extLst>
              <a:ext uri="{FF2B5EF4-FFF2-40B4-BE49-F238E27FC236}">
                <a16:creationId xmlns:a16="http://schemas.microsoft.com/office/drawing/2014/main" xmlns="" id="{29731568-C62B-4BEE-B80F-514718B6FC03}"/>
              </a:ext>
            </a:extLst>
          </p:cNvPr>
          <p:cNvSpPr/>
          <p:nvPr userDrawn="1"/>
        </p:nvSpPr>
        <p:spPr>
          <a:xfrm>
            <a:off x="1290085" y="3843815"/>
            <a:ext cx="371724" cy="354285"/>
          </a:xfrm>
          <a:custGeom>
            <a:avLst/>
            <a:gdLst/>
            <a:ahLst/>
            <a:cxnLst/>
            <a:rect l="l" t="t" r="r" b="b"/>
            <a:pathLst>
              <a:path w="12256" h="11681" extrusionOk="0">
                <a:moveTo>
                  <a:pt x="8853" y="2072"/>
                </a:moveTo>
                <a:cubicBezTo>
                  <a:pt x="9121" y="2072"/>
                  <a:pt x="9389" y="2174"/>
                  <a:pt x="9578" y="2379"/>
                </a:cubicBezTo>
                <a:cubicBezTo>
                  <a:pt x="9987" y="2757"/>
                  <a:pt x="9987" y="3418"/>
                  <a:pt x="9578" y="3828"/>
                </a:cubicBezTo>
                <a:lnTo>
                  <a:pt x="8601" y="4805"/>
                </a:lnTo>
                <a:cubicBezTo>
                  <a:pt x="8444" y="4490"/>
                  <a:pt x="8254" y="4206"/>
                  <a:pt x="8002" y="3954"/>
                </a:cubicBezTo>
                <a:cubicBezTo>
                  <a:pt x="7782" y="3702"/>
                  <a:pt x="7467" y="3481"/>
                  <a:pt x="7152" y="3355"/>
                </a:cubicBezTo>
                <a:lnTo>
                  <a:pt x="8128" y="2379"/>
                </a:lnTo>
                <a:cubicBezTo>
                  <a:pt x="8317" y="2174"/>
                  <a:pt x="8585" y="2072"/>
                  <a:pt x="8853" y="2072"/>
                </a:cubicBezTo>
                <a:close/>
                <a:moveTo>
                  <a:pt x="5794" y="5110"/>
                </a:moveTo>
                <a:cubicBezTo>
                  <a:pt x="6066" y="5110"/>
                  <a:pt x="6350" y="5200"/>
                  <a:pt x="6553" y="5403"/>
                </a:cubicBezTo>
                <a:cubicBezTo>
                  <a:pt x="6837" y="5687"/>
                  <a:pt x="6900" y="6096"/>
                  <a:pt x="6774" y="6474"/>
                </a:cubicBezTo>
                <a:cubicBezTo>
                  <a:pt x="6675" y="6501"/>
                  <a:pt x="6569" y="6515"/>
                  <a:pt x="6462" y="6515"/>
                </a:cubicBezTo>
                <a:cubicBezTo>
                  <a:pt x="6192" y="6515"/>
                  <a:pt x="5915" y="6425"/>
                  <a:pt x="5734" y="6222"/>
                </a:cubicBezTo>
                <a:cubicBezTo>
                  <a:pt x="5451" y="5939"/>
                  <a:pt x="5356" y="5529"/>
                  <a:pt x="5482" y="5151"/>
                </a:cubicBezTo>
                <a:cubicBezTo>
                  <a:pt x="5580" y="5124"/>
                  <a:pt x="5686" y="5110"/>
                  <a:pt x="5794" y="5110"/>
                </a:cubicBezTo>
                <a:close/>
                <a:moveTo>
                  <a:pt x="8869" y="662"/>
                </a:moveTo>
                <a:cubicBezTo>
                  <a:pt x="9475" y="662"/>
                  <a:pt x="10082" y="898"/>
                  <a:pt x="10554" y="1371"/>
                </a:cubicBezTo>
                <a:cubicBezTo>
                  <a:pt x="11499" y="2316"/>
                  <a:pt x="11499" y="3828"/>
                  <a:pt x="10554" y="4773"/>
                </a:cubicBezTo>
                <a:lnTo>
                  <a:pt x="8160" y="7167"/>
                </a:lnTo>
                <a:cubicBezTo>
                  <a:pt x="7687" y="7640"/>
                  <a:pt x="7081" y="7876"/>
                  <a:pt x="6474" y="7876"/>
                </a:cubicBezTo>
                <a:cubicBezTo>
                  <a:pt x="5868" y="7876"/>
                  <a:pt x="5262" y="7640"/>
                  <a:pt x="4789" y="7167"/>
                </a:cubicBezTo>
                <a:cubicBezTo>
                  <a:pt x="4537" y="6947"/>
                  <a:pt x="4348" y="6632"/>
                  <a:pt x="4222" y="6254"/>
                </a:cubicBezTo>
                <a:lnTo>
                  <a:pt x="4789" y="5718"/>
                </a:lnTo>
                <a:cubicBezTo>
                  <a:pt x="4820" y="6065"/>
                  <a:pt x="4978" y="6411"/>
                  <a:pt x="5262" y="6695"/>
                </a:cubicBezTo>
                <a:cubicBezTo>
                  <a:pt x="5592" y="7026"/>
                  <a:pt x="6026" y="7191"/>
                  <a:pt x="6459" y="7191"/>
                </a:cubicBezTo>
                <a:cubicBezTo>
                  <a:pt x="6892" y="7191"/>
                  <a:pt x="7325" y="7026"/>
                  <a:pt x="7656" y="6695"/>
                </a:cubicBezTo>
                <a:lnTo>
                  <a:pt x="10050" y="4301"/>
                </a:lnTo>
                <a:cubicBezTo>
                  <a:pt x="10712" y="3639"/>
                  <a:pt x="10712" y="2568"/>
                  <a:pt x="10050" y="1906"/>
                </a:cubicBezTo>
                <a:cubicBezTo>
                  <a:pt x="9719" y="1560"/>
                  <a:pt x="9286" y="1386"/>
                  <a:pt x="8853" y="1386"/>
                </a:cubicBezTo>
                <a:cubicBezTo>
                  <a:pt x="8420" y="1386"/>
                  <a:pt x="7987" y="1560"/>
                  <a:pt x="7656" y="1906"/>
                </a:cubicBezTo>
                <a:lnTo>
                  <a:pt x="6427" y="3103"/>
                </a:lnTo>
                <a:cubicBezTo>
                  <a:pt x="6243" y="3066"/>
                  <a:pt x="6058" y="3051"/>
                  <a:pt x="5874" y="3051"/>
                </a:cubicBezTo>
                <a:cubicBezTo>
                  <a:pt x="5743" y="3051"/>
                  <a:pt x="5613" y="3059"/>
                  <a:pt x="5482" y="3072"/>
                </a:cubicBezTo>
                <a:lnTo>
                  <a:pt x="7183" y="1371"/>
                </a:lnTo>
                <a:cubicBezTo>
                  <a:pt x="7656" y="898"/>
                  <a:pt x="8262" y="662"/>
                  <a:pt x="8869" y="662"/>
                </a:cubicBezTo>
                <a:close/>
                <a:moveTo>
                  <a:pt x="3686" y="6821"/>
                </a:moveTo>
                <a:cubicBezTo>
                  <a:pt x="3844" y="7136"/>
                  <a:pt x="4033" y="7420"/>
                  <a:pt x="4253" y="7672"/>
                </a:cubicBezTo>
                <a:cubicBezTo>
                  <a:pt x="4505" y="7924"/>
                  <a:pt x="4820" y="8144"/>
                  <a:pt x="5135" y="8270"/>
                </a:cubicBezTo>
                <a:lnTo>
                  <a:pt x="4096" y="9278"/>
                </a:lnTo>
                <a:cubicBezTo>
                  <a:pt x="3907" y="9483"/>
                  <a:pt x="3647" y="9585"/>
                  <a:pt x="3383" y="9585"/>
                </a:cubicBezTo>
                <a:cubicBezTo>
                  <a:pt x="3119" y="9585"/>
                  <a:pt x="2851" y="9483"/>
                  <a:pt x="2647" y="9278"/>
                </a:cubicBezTo>
                <a:cubicBezTo>
                  <a:pt x="2269" y="8900"/>
                  <a:pt x="2269" y="8239"/>
                  <a:pt x="2647" y="7829"/>
                </a:cubicBezTo>
                <a:lnTo>
                  <a:pt x="3686" y="6821"/>
                </a:lnTo>
                <a:close/>
                <a:moveTo>
                  <a:pt x="5844" y="3718"/>
                </a:moveTo>
                <a:cubicBezTo>
                  <a:pt x="6451" y="3718"/>
                  <a:pt x="7057" y="3954"/>
                  <a:pt x="7530" y="4427"/>
                </a:cubicBezTo>
                <a:cubicBezTo>
                  <a:pt x="7782" y="4647"/>
                  <a:pt x="7971" y="4962"/>
                  <a:pt x="8097" y="5309"/>
                </a:cubicBezTo>
                <a:lnTo>
                  <a:pt x="7530" y="5876"/>
                </a:lnTo>
                <a:cubicBezTo>
                  <a:pt x="7498" y="5529"/>
                  <a:pt x="7341" y="5151"/>
                  <a:pt x="7057" y="4899"/>
                </a:cubicBezTo>
                <a:cubicBezTo>
                  <a:pt x="6726" y="4553"/>
                  <a:pt x="6293" y="4379"/>
                  <a:pt x="5860" y="4379"/>
                </a:cubicBezTo>
                <a:cubicBezTo>
                  <a:pt x="5427" y="4379"/>
                  <a:pt x="4994" y="4553"/>
                  <a:pt x="4663" y="4899"/>
                </a:cubicBezTo>
                <a:lnTo>
                  <a:pt x="2174" y="7357"/>
                </a:lnTo>
                <a:cubicBezTo>
                  <a:pt x="1512" y="8050"/>
                  <a:pt x="1512" y="9089"/>
                  <a:pt x="2174" y="9782"/>
                </a:cubicBezTo>
                <a:cubicBezTo>
                  <a:pt x="2505" y="10113"/>
                  <a:pt x="2938" y="10279"/>
                  <a:pt x="3371" y="10279"/>
                </a:cubicBezTo>
                <a:cubicBezTo>
                  <a:pt x="3804" y="10279"/>
                  <a:pt x="4238" y="10113"/>
                  <a:pt x="4568" y="9782"/>
                </a:cubicBezTo>
                <a:lnTo>
                  <a:pt x="5892" y="8459"/>
                </a:lnTo>
                <a:cubicBezTo>
                  <a:pt x="6122" y="8505"/>
                  <a:pt x="6336" y="8535"/>
                  <a:pt x="6570" y="8535"/>
                </a:cubicBezTo>
                <a:cubicBezTo>
                  <a:pt x="6656" y="8535"/>
                  <a:pt x="6744" y="8531"/>
                  <a:pt x="6837" y="8522"/>
                </a:cubicBezTo>
                <a:lnTo>
                  <a:pt x="6837" y="8522"/>
                </a:lnTo>
                <a:lnTo>
                  <a:pt x="5041" y="10286"/>
                </a:lnTo>
                <a:cubicBezTo>
                  <a:pt x="4568" y="10759"/>
                  <a:pt x="3962" y="10995"/>
                  <a:pt x="3355" y="10995"/>
                </a:cubicBezTo>
                <a:cubicBezTo>
                  <a:pt x="2749" y="10995"/>
                  <a:pt x="2143" y="10759"/>
                  <a:pt x="1670" y="10286"/>
                </a:cubicBezTo>
                <a:cubicBezTo>
                  <a:pt x="725" y="9341"/>
                  <a:pt x="725" y="7829"/>
                  <a:pt x="1670" y="6884"/>
                </a:cubicBezTo>
                <a:lnTo>
                  <a:pt x="4159" y="4427"/>
                </a:lnTo>
                <a:cubicBezTo>
                  <a:pt x="4631" y="3954"/>
                  <a:pt x="5238" y="3718"/>
                  <a:pt x="5844" y="3718"/>
                </a:cubicBezTo>
                <a:close/>
                <a:moveTo>
                  <a:pt x="8869" y="0"/>
                </a:moveTo>
                <a:cubicBezTo>
                  <a:pt x="8081" y="0"/>
                  <a:pt x="7294" y="299"/>
                  <a:pt x="6711" y="898"/>
                </a:cubicBezTo>
                <a:lnTo>
                  <a:pt x="1197" y="6411"/>
                </a:lnTo>
                <a:cubicBezTo>
                  <a:pt x="0" y="7609"/>
                  <a:pt x="0" y="9562"/>
                  <a:pt x="1197" y="10759"/>
                </a:cubicBezTo>
                <a:cubicBezTo>
                  <a:pt x="1812" y="11373"/>
                  <a:pt x="2599" y="11681"/>
                  <a:pt x="3379" y="11681"/>
                </a:cubicBezTo>
                <a:cubicBezTo>
                  <a:pt x="4159" y="11681"/>
                  <a:pt x="4931" y="11373"/>
                  <a:pt x="5514" y="10759"/>
                </a:cubicBezTo>
                <a:lnTo>
                  <a:pt x="11027" y="5246"/>
                </a:lnTo>
                <a:cubicBezTo>
                  <a:pt x="12256" y="4017"/>
                  <a:pt x="12256" y="2095"/>
                  <a:pt x="11027" y="898"/>
                </a:cubicBezTo>
                <a:cubicBezTo>
                  <a:pt x="10444" y="299"/>
                  <a:pt x="9656" y="0"/>
                  <a:pt x="886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09" name="Google Shape;11964;p79">
            <a:extLst>
              <a:ext uri="{FF2B5EF4-FFF2-40B4-BE49-F238E27FC236}">
                <a16:creationId xmlns:a16="http://schemas.microsoft.com/office/drawing/2014/main" xmlns="" id="{7A462FB3-7F24-42EF-958C-B117F10E083D}"/>
              </a:ext>
            </a:extLst>
          </p:cNvPr>
          <p:cNvGrpSpPr/>
          <p:nvPr userDrawn="1"/>
        </p:nvGrpSpPr>
        <p:grpSpPr>
          <a:xfrm>
            <a:off x="3537620" y="2915837"/>
            <a:ext cx="353587" cy="352617"/>
            <a:chOff x="-30805300" y="1938725"/>
            <a:chExt cx="291450" cy="290650"/>
          </a:xfrm>
        </p:grpSpPr>
        <p:sp>
          <p:nvSpPr>
            <p:cNvPr id="810" name="Google Shape;11965;p79">
              <a:extLst>
                <a:ext uri="{FF2B5EF4-FFF2-40B4-BE49-F238E27FC236}">
                  <a16:creationId xmlns:a16="http://schemas.microsoft.com/office/drawing/2014/main" xmlns="" id="{8E7F5C1D-027A-48E3-A173-3F5B2152BCED}"/>
                </a:ext>
              </a:extLst>
            </p:cNvPr>
            <p:cNvSpPr/>
            <p:nvPr/>
          </p:nvSpPr>
          <p:spPr>
            <a:xfrm>
              <a:off x="-30805300" y="1938725"/>
              <a:ext cx="291450" cy="290650"/>
            </a:xfrm>
            <a:custGeom>
              <a:avLst/>
              <a:gdLst/>
              <a:ahLst/>
              <a:cxnLst/>
              <a:rect l="l" t="t" r="r" b="b"/>
              <a:pathLst>
                <a:path w="11658" h="11626" extrusionOk="0">
                  <a:moveTo>
                    <a:pt x="6806" y="694"/>
                  </a:moveTo>
                  <a:lnTo>
                    <a:pt x="6806" y="1450"/>
                  </a:lnTo>
                  <a:lnTo>
                    <a:pt x="6112" y="1450"/>
                  </a:lnTo>
                  <a:lnTo>
                    <a:pt x="6112" y="694"/>
                  </a:lnTo>
                  <a:close/>
                  <a:moveTo>
                    <a:pt x="10586" y="4821"/>
                  </a:moveTo>
                  <a:cubicBezTo>
                    <a:pt x="10807" y="4821"/>
                    <a:pt x="10964" y="5010"/>
                    <a:pt x="10964" y="5199"/>
                  </a:cubicBezTo>
                  <a:cubicBezTo>
                    <a:pt x="10964" y="5388"/>
                    <a:pt x="10807" y="5545"/>
                    <a:pt x="10586" y="5545"/>
                  </a:cubicBezTo>
                  <a:lnTo>
                    <a:pt x="8570" y="5545"/>
                  </a:lnTo>
                  <a:cubicBezTo>
                    <a:pt x="8349" y="5545"/>
                    <a:pt x="8192" y="5388"/>
                    <a:pt x="8192" y="5199"/>
                  </a:cubicBezTo>
                  <a:cubicBezTo>
                    <a:pt x="8192" y="5010"/>
                    <a:pt x="8349" y="4821"/>
                    <a:pt x="8570" y="4821"/>
                  </a:cubicBezTo>
                  <a:close/>
                  <a:moveTo>
                    <a:pt x="6459" y="3529"/>
                  </a:moveTo>
                  <a:cubicBezTo>
                    <a:pt x="7089" y="3529"/>
                    <a:pt x="7656" y="3844"/>
                    <a:pt x="7971" y="4411"/>
                  </a:cubicBezTo>
                  <a:cubicBezTo>
                    <a:pt x="7688" y="4600"/>
                    <a:pt x="7499" y="4915"/>
                    <a:pt x="7499" y="5262"/>
                  </a:cubicBezTo>
                  <a:cubicBezTo>
                    <a:pt x="7499" y="5388"/>
                    <a:pt x="7530" y="5545"/>
                    <a:pt x="7562" y="5672"/>
                  </a:cubicBezTo>
                  <a:cubicBezTo>
                    <a:pt x="7121" y="5703"/>
                    <a:pt x="6806" y="6113"/>
                    <a:pt x="6806" y="6585"/>
                  </a:cubicBezTo>
                  <a:cubicBezTo>
                    <a:pt x="6806" y="6680"/>
                    <a:pt x="6806" y="6774"/>
                    <a:pt x="6869" y="6900"/>
                  </a:cubicBezTo>
                  <a:cubicBezTo>
                    <a:pt x="6743" y="6932"/>
                    <a:pt x="6617" y="6932"/>
                    <a:pt x="6459" y="6932"/>
                  </a:cubicBezTo>
                  <a:cubicBezTo>
                    <a:pt x="5514" y="6932"/>
                    <a:pt x="4758" y="6176"/>
                    <a:pt x="4758" y="5230"/>
                  </a:cubicBezTo>
                  <a:cubicBezTo>
                    <a:pt x="4758" y="4285"/>
                    <a:pt x="5514" y="3529"/>
                    <a:pt x="6459" y="3529"/>
                  </a:cubicBezTo>
                  <a:close/>
                  <a:moveTo>
                    <a:pt x="9893" y="6207"/>
                  </a:moveTo>
                  <a:cubicBezTo>
                    <a:pt x="10082" y="6207"/>
                    <a:pt x="10240" y="6365"/>
                    <a:pt x="10240" y="6585"/>
                  </a:cubicBezTo>
                  <a:cubicBezTo>
                    <a:pt x="10240" y="6774"/>
                    <a:pt x="10082" y="6932"/>
                    <a:pt x="9893" y="6932"/>
                  </a:cubicBezTo>
                  <a:lnTo>
                    <a:pt x="7845" y="6932"/>
                  </a:lnTo>
                  <a:cubicBezTo>
                    <a:pt x="7656" y="6932"/>
                    <a:pt x="7499" y="6774"/>
                    <a:pt x="7499" y="6585"/>
                  </a:cubicBezTo>
                  <a:cubicBezTo>
                    <a:pt x="7499" y="6365"/>
                    <a:pt x="7656" y="6207"/>
                    <a:pt x="7845" y="6207"/>
                  </a:cubicBezTo>
                  <a:close/>
                  <a:moveTo>
                    <a:pt x="9231" y="7562"/>
                  </a:moveTo>
                  <a:cubicBezTo>
                    <a:pt x="9420" y="7562"/>
                    <a:pt x="9578" y="7719"/>
                    <a:pt x="9578" y="7908"/>
                  </a:cubicBezTo>
                  <a:cubicBezTo>
                    <a:pt x="9578" y="8097"/>
                    <a:pt x="9420" y="8255"/>
                    <a:pt x="9231" y="8255"/>
                  </a:cubicBezTo>
                  <a:lnTo>
                    <a:pt x="7845" y="8255"/>
                  </a:lnTo>
                  <a:cubicBezTo>
                    <a:pt x="7656" y="8255"/>
                    <a:pt x="7499" y="8097"/>
                    <a:pt x="7499" y="7908"/>
                  </a:cubicBezTo>
                  <a:cubicBezTo>
                    <a:pt x="7499" y="7719"/>
                    <a:pt x="7656" y="7562"/>
                    <a:pt x="7845" y="7562"/>
                  </a:cubicBezTo>
                  <a:close/>
                  <a:moveTo>
                    <a:pt x="6595" y="2171"/>
                  </a:moveTo>
                  <a:cubicBezTo>
                    <a:pt x="7889" y="2171"/>
                    <a:pt x="8963" y="3033"/>
                    <a:pt x="9389" y="4159"/>
                  </a:cubicBezTo>
                  <a:lnTo>
                    <a:pt x="8633" y="4159"/>
                  </a:lnTo>
                  <a:cubicBezTo>
                    <a:pt x="8223" y="3340"/>
                    <a:pt x="7404" y="2805"/>
                    <a:pt x="6459" y="2805"/>
                  </a:cubicBezTo>
                  <a:cubicBezTo>
                    <a:pt x="5136" y="2805"/>
                    <a:pt x="4065" y="3844"/>
                    <a:pt x="4065" y="5199"/>
                  </a:cubicBezTo>
                  <a:cubicBezTo>
                    <a:pt x="4065" y="6522"/>
                    <a:pt x="5136" y="7593"/>
                    <a:pt x="6459" y="7593"/>
                  </a:cubicBezTo>
                  <a:cubicBezTo>
                    <a:pt x="6617" y="7593"/>
                    <a:pt x="6743" y="7593"/>
                    <a:pt x="6900" y="7562"/>
                  </a:cubicBezTo>
                  <a:lnTo>
                    <a:pt x="6900" y="7562"/>
                  </a:lnTo>
                  <a:cubicBezTo>
                    <a:pt x="6869" y="7688"/>
                    <a:pt x="6806" y="7782"/>
                    <a:pt x="6806" y="7940"/>
                  </a:cubicBezTo>
                  <a:cubicBezTo>
                    <a:pt x="6806" y="8066"/>
                    <a:pt x="6806" y="8192"/>
                    <a:pt x="6869" y="8255"/>
                  </a:cubicBezTo>
                  <a:cubicBezTo>
                    <a:pt x="6743" y="8255"/>
                    <a:pt x="6585" y="8318"/>
                    <a:pt x="6459" y="8318"/>
                  </a:cubicBezTo>
                  <a:cubicBezTo>
                    <a:pt x="4758" y="8318"/>
                    <a:pt x="3403" y="6932"/>
                    <a:pt x="3403" y="5230"/>
                  </a:cubicBezTo>
                  <a:cubicBezTo>
                    <a:pt x="3403" y="3529"/>
                    <a:pt x="4758" y="2174"/>
                    <a:pt x="6459" y="2174"/>
                  </a:cubicBezTo>
                  <a:cubicBezTo>
                    <a:pt x="6505" y="2172"/>
                    <a:pt x="6550" y="2171"/>
                    <a:pt x="6595" y="2171"/>
                  </a:cubicBezTo>
                  <a:close/>
                  <a:moveTo>
                    <a:pt x="8538" y="8917"/>
                  </a:moveTo>
                  <a:cubicBezTo>
                    <a:pt x="8759" y="8917"/>
                    <a:pt x="8916" y="9074"/>
                    <a:pt x="8916" y="9295"/>
                  </a:cubicBezTo>
                  <a:cubicBezTo>
                    <a:pt x="8853" y="9484"/>
                    <a:pt x="8696" y="9641"/>
                    <a:pt x="8538" y="9641"/>
                  </a:cubicBezTo>
                  <a:lnTo>
                    <a:pt x="7877" y="9641"/>
                  </a:lnTo>
                  <a:cubicBezTo>
                    <a:pt x="7688" y="9641"/>
                    <a:pt x="7530" y="9484"/>
                    <a:pt x="7530" y="9295"/>
                  </a:cubicBezTo>
                  <a:cubicBezTo>
                    <a:pt x="7530" y="9074"/>
                    <a:pt x="7688" y="8917"/>
                    <a:pt x="7877" y="8917"/>
                  </a:cubicBezTo>
                  <a:close/>
                  <a:moveTo>
                    <a:pt x="3592" y="1765"/>
                  </a:moveTo>
                  <a:cubicBezTo>
                    <a:pt x="3655" y="2111"/>
                    <a:pt x="3655" y="2427"/>
                    <a:pt x="3592" y="2805"/>
                  </a:cubicBezTo>
                  <a:cubicBezTo>
                    <a:pt x="3025" y="3466"/>
                    <a:pt x="2710" y="4285"/>
                    <a:pt x="2710" y="5199"/>
                  </a:cubicBezTo>
                  <a:cubicBezTo>
                    <a:pt x="2710" y="7278"/>
                    <a:pt x="4411" y="8917"/>
                    <a:pt x="6459" y="8917"/>
                  </a:cubicBezTo>
                  <a:cubicBezTo>
                    <a:pt x="6585" y="8917"/>
                    <a:pt x="6743" y="8917"/>
                    <a:pt x="6869" y="8885"/>
                  </a:cubicBezTo>
                  <a:lnTo>
                    <a:pt x="6869" y="8885"/>
                  </a:lnTo>
                  <a:cubicBezTo>
                    <a:pt x="6806" y="9011"/>
                    <a:pt x="6774" y="9137"/>
                    <a:pt x="6774" y="9232"/>
                  </a:cubicBezTo>
                  <a:cubicBezTo>
                    <a:pt x="6774" y="9358"/>
                    <a:pt x="6806" y="9484"/>
                    <a:pt x="6806" y="9610"/>
                  </a:cubicBezTo>
                  <a:lnTo>
                    <a:pt x="4915" y="9610"/>
                  </a:lnTo>
                  <a:cubicBezTo>
                    <a:pt x="4537" y="9641"/>
                    <a:pt x="4096" y="9830"/>
                    <a:pt x="3781" y="10145"/>
                  </a:cubicBezTo>
                  <a:lnTo>
                    <a:pt x="3088" y="10870"/>
                  </a:lnTo>
                  <a:lnTo>
                    <a:pt x="788" y="8633"/>
                  </a:lnTo>
                  <a:lnTo>
                    <a:pt x="1544" y="7908"/>
                  </a:lnTo>
                  <a:cubicBezTo>
                    <a:pt x="1859" y="7593"/>
                    <a:pt x="2048" y="7152"/>
                    <a:pt x="2048" y="6680"/>
                  </a:cubicBezTo>
                  <a:lnTo>
                    <a:pt x="2048" y="3655"/>
                  </a:lnTo>
                  <a:cubicBezTo>
                    <a:pt x="2048" y="3592"/>
                    <a:pt x="2080" y="3498"/>
                    <a:pt x="2143" y="3435"/>
                  </a:cubicBezTo>
                  <a:lnTo>
                    <a:pt x="3592" y="1765"/>
                  </a:lnTo>
                  <a:close/>
                  <a:moveTo>
                    <a:pt x="5167" y="1"/>
                  </a:moveTo>
                  <a:cubicBezTo>
                    <a:pt x="4978" y="1"/>
                    <a:pt x="4821" y="158"/>
                    <a:pt x="4821" y="347"/>
                  </a:cubicBezTo>
                  <a:cubicBezTo>
                    <a:pt x="4821" y="536"/>
                    <a:pt x="4978" y="694"/>
                    <a:pt x="5167" y="694"/>
                  </a:cubicBezTo>
                  <a:lnTo>
                    <a:pt x="5514" y="694"/>
                  </a:lnTo>
                  <a:lnTo>
                    <a:pt x="5514" y="1576"/>
                  </a:lnTo>
                  <a:cubicBezTo>
                    <a:pt x="5136" y="1702"/>
                    <a:pt x="4726" y="1891"/>
                    <a:pt x="4380" y="2111"/>
                  </a:cubicBezTo>
                  <a:cubicBezTo>
                    <a:pt x="4380" y="1796"/>
                    <a:pt x="4317" y="1481"/>
                    <a:pt x="4222" y="1229"/>
                  </a:cubicBezTo>
                  <a:lnTo>
                    <a:pt x="4159" y="977"/>
                  </a:lnTo>
                  <a:cubicBezTo>
                    <a:pt x="4096" y="851"/>
                    <a:pt x="4033" y="788"/>
                    <a:pt x="3907" y="757"/>
                  </a:cubicBezTo>
                  <a:cubicBezTo>
                    <a:pt x="3872" y="739"/>
                    <a:pt x="3839" y="731"/>
                    <a:pt x="3808" y="731"/>
                  </a:cubicBezTo>
                  <a:cubicBezTo>
                    <a:pt x="3728" y="731"/>
                    <a:pt x="3660" y="783"/>
                    <a:pt x="3592" y="851"/>
                  </a:cubicBezTo>
                  <a:lnTo>
                    <a:pt x="1702" y="2962"/>
                  </a:lnTo>
                  <a:cubicBezTo>
                    <a:pt x="1544" y="3151"/>
                    <a:pt x="1418" y="3372"/>
                    <a:pt x="1418" y="3624"/>
                  </a:cubicBezTo>
                  <a:lnTo>
                    <a:pt x="1418" y="6648"/>
                  </a:lnTo>
                  <a:cubicBezTo>
                    <a:pt x="1418" y="6932"/>
                    <a:pt x="1292" y="7152"/>
                    <a:pt x="1103" y="7373"/>
                  </a:cubicBezTo>
                  <a:lnTo>
                    <a:pt x="127" y="8349"/>
                  </a:lnTo>
                  <a:cubicBezTo>
                    <a:pt x="64" y="8412"/>
                    <a:pt x="1" y="8507"/>
                    <a:pt x="1" y="8570"/>
                  </a:cubicBezTo>
                  <a:cubicBezTo>
                    <a:pt x="1" y="8664"/>
                    <a:pt x="32" y="8790"/>
                    <a:pt x="127" y="8822"/>
                  </a:cubicBezTo>
                  <a:lnTo>
                    <a:pt x="2867" y="11531"/>
                  </a:lnTo>
                  <a:cubicBezTo>
                    <a:pt x="2930" y="11594"/>
                    <a:pt x="3025" y="11626"/>
                    <a:pt x="3116" y="11626"/>
                  </a:cubicBezTo>
                  <a:cubicBezTo>
                    <a:pt x="3206" y="11626"/>
                    <a:pt x="3293" y="11594"/>
                    <a:pt x="3340" y="11531"/>
                  </a:cubicBezTo>
                  <a:lnTo>
                    <a:pt x="4348" y="10555"/>
                  </a:lnTo>
                  <a:cubicBezTo>
                    <a:pt x="4537" y="10366"/>
                    <a:pt x="4758" y="10240"/>
                    <a:pt x="5041" y="10240"/>
                  </a:cubicBezTo>
                  <a:lnTo>
                    <a:pt x="8601" y="10240"/>
                  </a:lnTo>
                  <a:cubicBezTo>
                    <a:pt x="9137" y="10240"/>
                    <a:pt x="9610" y="9767"/>
                    <a:pt x="9610" y="9200"/>
                  </a:cubicBezTo>
                  <a:cubicBezTo>
                    <a:pt x="9610" y="9106"/>
                    <a:pt x="9578" y="8948"/>
                    <a:pt x="9547" y="8822"/>
                  </a:cubicBezTo>
                  <a:cubicBezTo>
                    <a:pt x="9956" y="8696"/>
                    <a:pt x="10303" y="8318"/>
                    <a:pt x="10303" y="7845"/>
                  </a:cubicBezTo>
                  <a:cubicBezTo>
                    <a:pt x="10303" y="7719"/>
                    <a:pt x="10240" y="7562"/>
                    <a:pt x="10208" y="7436"/>
                  </a:cubicBezTo>
                  <a:cubicBezTo>
                    <a:pt x="10649" y="7310"/>
                    <a:pt x="10964" y="6932"/>
                    <a:pt x="10964" y="6459"/>
                  </a:cubicBezTo>
                  <a:cubicBezTo>
                    <a:pt x="10964" y="6333"/>
                    <a:pt x="10933" y="6176"/>
                    <a:pt x="10870" y="6050"/>
                  </a:cubicBezTo>
                  <a:cubicBezTo>
                    <a:pt x="11027" y="6018"/>
                    <a:pt x="11185" y="5955"/>
                    <a:pt x="11342" y="5798"/>
                  </a:cubicBezTo>
                  <a:cubicBezTo>
                    <a:pt x="11563" y="5577"/>
                    <a:pt x="11657" y="5325"/>
                    <a:pt x="11657" y="5041"/>
                  </a:cubicBezTo>
                  <a:cubicBezTo>
                    <a:pt x="11657" y="4758"/>
                    <a:pt x="11563" y="4474"/>
                    <a:pt x="11342" y="4285"/>
                  </a:cubicBezTo>
                  <a:cubicBezTo>
                    <a:pt x="11122" y="4285"/>
                    <a:pt x="10870" y="4159"/>
                    <a:pt x="10586" y="4159"/>
                  </a:cubicBezTo>
                  <a:lnTo>
                    <a:pt x="10145" y="4159"/>
                  </a:lnTo>
                  <a:cubicBezTo>
                    <a:pt x="9767" y="2899"/>
                    <a:pt x="8790" y="1922"/>
                    <a:pt x="7530" y="1576"/>
                  </a:cubicBezTo>
                  <a:lnTo>
                    <a:pt x="7530" y="694"/>
                  </a:lnTo>
                  <a:lnTo>
                    <a:pt x="7877" y="694"/>
                  </a:lnTo>
                  <a:cubicBezTo>
                    <a:pt x="8097" y="694"/>
                    <a:pt x="8255" y="536"/>
                    <a:pt x="8255" y="347"/>
                  </a:cubicBezTo>
                  <a:cubicBezTo>
                    <a:pt x="8255" y="158"/>
                    <a:pt x="8097" y="1"/>
                    <a:pt x="78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1" name="Google Shape;11966;p79">
              <a:extLst>
                <a:ext uri="{FF2B5EF4-FFF2-40B4-BE49-F238E27FC236}">
                  <a16:creationId xmlns:a16="http://schemas.microsoft.com/office/drawing/2014/main" xmlns="" id="{EA94B51A-784B-4B6F-A03C-D6D050837E31}"/>
                </a:ext>
              </a:extLst>
            </p:cNvPr>
            <p:cNvSpPr/>
            <p:nvPr/>
          </p:nvSpPr>
          <p:spPr>
            <a:xfrm>
              <a:off x="-30670625" y="2042700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1072" y="0"/>
                  </a:moveTo>
                  <a:cubicBezTo>
                    <a:pt x="883" y="0"/>
                    <a:pt x="725" y="158"/>
                    <a:pt x="725" y="378"/>
                  </a:cubicBezTo>
                  <a:lnTo>
                    <a:pt x="725" y="725"/>
                  </a:lnTo>
                  <a:lnTo>
                    <a:pt x="379" y="725"/>
                  </a:lnTo>
                  <a:cubicBezTo>
                    <a:pt x="158" y="725"/>
                    <a:pt x="1" y="882"/>
                    <a:pt x="1" y="1071"/>
                  </a:cubicBezTo>
                  <a:cubicBezTo>
                    <a:pt x="1" y="1260"/>
                    <a:pt x="158" y="1418"/>
                    <a:pt x="379" y="1418"/>
                  </a:cubicBezTo>
                  <a:lnTo>
                    <a:pt x="1041" y="1418"/>
                  </a:lnTo>
                  <a:cubicBezTo>
                    <a:pt x="1230" y="1418"/>
                    <a:pt x="1387" y="1260"/>
                    <a:pt x="1387" y="1071"/>
                  </a:cubicBezTo>
                  <a:lnTo>
                    <a:pt x="1387" y="410"/>
                  </a:lnTo>
                  <a:cubicBezTo>
                    <a:pt x="1419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12" name="Google Shape;11967;p79">
            <a:extLst>
              <a:ext uri="{FF2B5EF4-FFF2-40B4-BE49-F238E27FC236}">
                <a16:creationId xmlns:a16="http://schemas.microsoft.com/office/drawing/2014/main" xmlns="" id="{B4DA0A9B-35B1-45F7-A52F-A23DA39B148C}"/>
              </a:ext>
            </a:extLst>
          </p:cNvPr>
          <p:cNvGrpSpPr/>
          <p:nvPr userDrawn="1"/>
        </p:nvGrpSpPr>
        <p:grpSpPr>
          <a:xfrm>
            <a:off x="3538105" y="3383765"/>
            <a:ext cx="352617" cy="353193"/>
            <a:chOff x="-30805300" y="2298675"/>
            <a:chExt cx="290650" cy="291125"/>
          </a:xfrm>
        </p:grpSpPr>
        <p:sp>
          <p:nvSpPr>
            <p:cNvPr id="813" name="Google Shape;11968;p79">
              <a:extLst>
                <a:ext uri="{FF2B5EF4-FFF2-40B4-BE49-F238E27FC236}">
                  <a16:creationId xmlns:a16="http://schemas.microsoft.com/office/drawing/2014/main" xmlns="" id="{67151748-C186-4C73-A3C6-DDB83EF19469}"/>
                </a:ext>
              </a:extLst>
            </p:cNvPr>
            <p:cNvSpPr/>
            <p:nvPr/>
          </p:nvSpPr>
          <p:spPr>
            <a:xfrm>
              <a:off x="-30720225" y="24191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4" name="Google Shape;11969;p79">
              <a:extLst>
                <a:ext uri="{FF2B5EF4-FFF2-40B4-BE49-F238E27FC236}">
                  <a16:creationId xmlns:a16="http://schemas.microsoft.com/office/drawing/2014/main" xmlns="" id="{29AE9466-1A3C-452E-AD58-EE266430279C}"/>
                </a:ext>
              </a:extLst>
            </p:cNvPr>
            <p:cNvSpPr/>
            <p:nvPr/>
          </p:nvSpPr>
          <p:spPr>
            <a:xfrm>
              <a:off x="-30635175" y="2453250"/>
              <a:ext cx="87450" cy="69125"/>
            </a:xfrm>
            <a:custGeom>
              <a:avLst/>
              <a:gdLst/>
              <a:ahLst/>
              <a:cxnLst/>
              <a:rect l="l" t="t" r="r" b="b"/>
              <a:pathLst>
                <a:path w="3498" h="2765" extrusionOk="0">
                  <a:moveTo>
                    <a:pt x="3124" y="0"/>
                  </a:moveTo>
                  <a:cubicBezTo>
                    <a:pt x="3033" y="0"/>
                    <a:pt x="2946" y="40"/>
                    <a:pt x="2899" y="118"/>
                  </a:cubicBezTo>
                  <a:lnTo>
                    <a:pt x="1040" y="1946"/>
                  </a:lnTo>
                  <a:lnTo>
                    <a:pt x="599" y="1505"/>
                  </a:lnTo>
                  <a:cubicBezTo>
                    <a:pt x="536" y="1442"/>
                    <a:pt x="450" y="1410"/>
                    <a:pt x="363" y="1410"/>
                  </a:cubicBezTo>
                  <a:cubicBezTo>
                    <a:pt x="276" y="1410"/>
                    <a:pt x="190" y="1442"/>
                    <a:pt x="127" y="1505"/>
                  </a:cubicBezTo>
                  <a:cubicBezTo>
                    <a:pt x="1" y="1631"/>
                    <a:pt x="1" y="1851"/>
                    <a:pt x="127" y="1977"/>
                  </a:cubicBezTo>
                  <a:lnTo>
                    <a:pt x="788" y="2639"/>
                  </a:lnTo>
                  <a:cubicBezTo>
                    <a:pt x="883" y="2733"/>
                    <a:pt x="977" y="2765"/>
                    <a:pt x="1040" y="2765"/>
                  </a:cubicBezTo>
                  <a:cubicBezTo>
                    <a:pt x="1103" y="2765"/>
                    <a:pt x="1198" y="2733"/>
                    <a:pt x="1261" y="2639"/>
                  </a:cubicBezTo>
                  <a:lnTo>
                    <a:pt x="3372" y="591"/>
                  </a:lnTo>
                  <a:cubicBezTo>
                    <a:pt x="3498" y="496"/>
                    <a:pt x="3498" y="244"/>
                    <a:pt x="3372" y="118"/>
                  </a:cubicBezTo>
                  <a:cubicBezTo>
                    <a:pt x="3309" y="40"/>
                    <a:pt x="3214" y="0"/>
                    <a:pt x="312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5" name="Google Shape;11970;p79">
              <a:extLst>
                <a:ext uri="{FF2B5EF4-FFF2-40B4-BE49-F238E27FC236}">
                  <a16:creationId xmlns:a16="http://schemas.microsoft.com/office/drawing/2014/main" xmlns="" id="{D14FB9C3-3C7C-446B-B123-5B395713E7DA}"/>
                </a:ext>
              </a:extLst>
            </p:cNvPr>
            <p:cNvSpPr/>
            <p:nvPr/>
          </p:nvSpPr>
          <p:spPr>
            <a:xfrm>
              <a:off x="-30805300" y="2298675"/>
              <a:ext cx="290650" cy="291125"/>
            </a:xfrm>
            <a:custGeom>
              <a:avLst/>
              <a:gdLst/>
              <a:ahLst/>
              <a:cxnLst/>
              <a:rect l="l" t="t" r="r" b="b"/>
              <a:pathLst>
                <a:path w="11626" h="11645" extrusionOk="0">
                  <a:moveTo>
                    <a:pt x="5797" y="630"/>
                  </a:moveTo>
                  <a:cubicBezTo>
                    <a:pt x="6333" y="630"/>
                    <a:pt x="6806" y="1103"/>
                    <a:pt x="6806" y="1670"/>
                  </a:cubicBezTo>
                  <a:lnTo>
                    <a:pt x="6806" y="4096"/>
                  </a:lnTo>
                  <a:lnTo>
                    <a:pt x="6459" y="4096"/>
                  </a:lnTo>
                  <a:cubicBezTo>
                    <a:pt x="5514" y="4096"/>
                    <a:pt x="4758" y="4852"/>
                    <a:pt x="4758" y="5797"/>
                  </a:cubicBezTo>
                  <a:lnTo>
                    <a:pt x="4758" y="6144"/>
                  </a:lnTo>
                  <a:lnTo>
                    <a:pt x="3088" y="6144"/>
                  </a:lnTo>
                  <a:lnTo>
                    <a:pt x="3088" y="6207"/>
                  </a:lnTo>
                  <a:cubicBezTo>
                    <a:pt x="2993" y="6207"/>
                    <a:pt x="2930" y="6238"/>
                    <a:pt x="2836" y="6270"/>
                  </a:cubicBezTo>
                  <a:lnTo>
                    <a:pt x="2017" y="7057"/>
                  </a:lnTo>
                  <a:lnTo>
                    <a:pt x="2017" y="6490"/>
                  </a:lnTo>
                  <a:cubicBezTo>
                    <a:pt x="2017" y="6301"/>
                    <a:pt x="1859" y="6144"/>
                    <a:pt x="1670" y="6144"/>
                  </a:cubicBezTo>
                  <a:cubicBezTo>
                    <a:pt x="1103" y="6144"/>
                    <a:pt x="631" y="5671"/>
                    <a:pt x="631" y="5136"/>
                  </a:cubicBezTo>
                  <a:lnTo>
                    <a:pt x="631" y="1670"/>
                  </a:lnTo>
                  <a:cubicBezTo>
                    <a:pt x="631" y="1103"/>
                    <a:pt x="1103" y="630"/>
                    <a:pt x="1670" y="630"/>
                  </a:cubicBezTo>
                  <a:close/>
                  <a:moveTo>
                    <a:pt x="9925" y="4852"/>
                  </a:moveTo>
                  <a:cubicBezTo>
                    <a:pt x="10492" y="4852"/>
                    <a:pt x="10964" y="5325"/>
                    <a:pt x="10964" y="5860"/>
                  </a:cubicBezTo>
                  <a:lnTo>
                    <a:pt x="10964" y="8601"/>
                  </a:lnTo>
                  <a:cubicBezTo>
                    <a:pt x="10964" y="9137"/>
                    <a:pt x="10492" y="9609"/>
                    <a:pt x="9925" y="9609"/>
                  </a:cubicBezTo>
                  <a:lnTo>
                    <a:pt x="8538" y="9609"/>
                  </a:lnTo>
                  <a:cubicBezTo>
                    <a:pt x="8475" y="9609"/>
                    <a:pt x="8349" y="9672"/>
                    <a:pt x="8318" y="9735"/>
                  </a:cubicBezTo>
                  <a:lnTo>
                    <a:pt x="7530" y="10523"/>
                  </a:lnTo>
                  <a:lnTo>
                    <a:pt x="7530" y="9987"/>
                  </a:lnTo>
                  <a:cubicBezTo>
                    <a:pt x="7530" y="9767"/>
                    <a:pt x="7373" y="9609"/>
                    <a:pt x="7184" y="9609"/>
                  </a:cubicBezTo>
                  <a:lnTo>
                    <a:pt x="6491" y="9609"/>
                  </a:lnTo>
                  <a:cubicBezTo>
                    <a:pt x="5955" y="9609"/>
                    <a:pt x="5482" y="9137"/>
                    <a:pt x="5482" y="8601"/>
                  </a:cubicBezTo>
                  <a:lnTo>
                    <a:pt x="5482" y="5860"/>
                  </a:lnTo>
                  <a:cubicBezTo>
                    <a:pt x="5482" y="5325"/>
                    <a:pt x="5955" y="4852"/>
                    <a:pt x="6491" y="4852"/>
                  </a:cubicBezTo>
                  <a:close/>
                  <a:moveTo>
                    <a:pt x="1702" y="0"/>
                  </a:moveTo>
                  <a:cubicBezTo>
                    <a:pt x="757" y="0"/>
                    <a:pt x="1" y="756"/>
                    <a:pt x="1" y="1702"/>
                  </a:cubicBezTo>
                  <a:lnTo>
                    <a:pt x="1" y="5167"/>
                  </a:lnTo>
                  <a:cubicBezTo>
                    <a:pt x="1" y="5986"/>
                    <a:pt x="599" y="6711"/>
                    <a:pt x="1387" y="6868"/>
                  </a:cubicBezTo>
                  <a:lnTo>
                    <a:pt x="1387" y="7940"/>
                  </a:lnTo>
                  <a:cubicBezTo>
                    <a:pt x="1387" y="8034"/>
                    <a:pt x="1450" y="8192"/>
                    <a:pt x="1576" y="8255"/>
                  </a:cubicBezTo>
                  <a:cubicBezTo>
                    <a:pt x="1618" y="8265"/>
                    <a:pt x="1663" y="8272"/>
                    <a:pt x="1708" y="8272"/>
                  </a:cubicBezTo>
                  <a:cubicBezTo>
                    <a:pt x="1796" y="8272"/>
                    <a:pt x="1880" y="8244"/>
                    <a:pt x="1922" y="8160"/>
                  </a:cubicBezTo>
                  <a:lnTo>
                    <a:pt x="3246" y="6900"/>
                  </a:lnTo>
                  <a:lnTo>
                    <a:pt x="4821" y="6900"/>
                  </a:lnTo>
                  <a:lnTo>
                    <a:pt x="4821" y="8601"/>
                  </a:lnTo>
                  <a:cubicBezTo>
                    <a:pt x="4821" y="9546"/>
                    <a:pt x="5545" y="10302"/>
                    <a:pt x="6491" y="10302"/>
                  </a:cubicBezTo>
                  <a:lnTo>
                    <a:pt x="6869" y="10302"/>
                  </a:lnTo>
                  <a:lnTo>
                    <a:pt x="6869" y="11311"/>
                  </a:lnTo>
                  <a:cubicBezTo>
                    <a:pt x="6869" y="11468"/>
                    <a:pt x="6932" y="11594"/>
                    <a:pt x="7058" y="11626"/>
                  </a:cubicBezTo>
                  <a:cubicBezTo>
                    <a:pt x="7104" y="11637"/>
                    <a:pt x="7154" y="11644"/>
                    <a:pt x="7202" y="11644"/>
                  </a:cubicBezTo>
                  <a:cubicBezTo>
                    <a:pt x="7286" y="11644"/>
                    <a:pt x="7364" y="11623"/>
                    <a:pt x="7404" y="11563"/>
                  </a:cubicBezTo>
                  <a:lnTo>
                    <a:pt x="8664" y="10302"/>
                  </a:lnTo>
                  <a:lnTo>
                    <a:pt x="9925" y="10302"/>
                  </a:lnTo>
                  <a:cubicBezTo>
                    <a:pt x="10870" y="10302"/>
                    <a:pt x="11626" y="9546"/>
                    <a:pt x="11626" y="8601"/>
                  </a:cubicBezTo>
                  <a:lnTo>
                    <a:pt x="11626" y="5892"/>
                  </a:lnTo>
                  <a:cubicBezTo>
                    <a:pt x="11626" y="4884"/>
                    <a:pt x="10870" y="4159"/>
                    <a:pt x="9925" y="4159"/>
                  </a:cubicBezTo>
                  <a:lnTo>
                    <a:pt x="7530" y="4159"/>
                  </a:lnTo>
                  <a:lnTo>
                    <a:pt x="7530" y="1702"/>
                  </a:lnTo>
                  <a:cubicBezTo>
                    <a:pt x="7530" y="756"/>
                    <a:pt x="6774" y="0"/>
                    <a:pt x="5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6" name="Google Shape;11971;p79">
              <a:extLst>
                <a:ext uri="{FF2B5EF4-FFF2-40B4-BE49-F238E27FC236}">
                  <a16:creationId xmlns:a16="http://schemas.microsoft.com/office/drawing/2014/main" xmlns="" id="{0B26D3FC-CB3A-4517-AA94-2E1B6F8605E4}"/>
                </a:ext>
              </a:extLst>
            </p:cNvPr>
            <p:cNvSpPr/>
            <p:nvPr/>
          </p:nvSpPr>
          <p:spPr>
            <a:xfrm>
              <a:off x="-30737575" y="2332550"/>
              <a:ext cx="53600" cy="69325"/>
            </a:xfrm>
            <a:custGeom>
              <a:avLst/>
              <a:gdLst/>
              <a:ahLst/>
              <a:cxnLst/>
              <a:rect l="l" t="t" r="r" b="b"/>
              <a:pathLst>
                <a:path w="2144" h="2773" extrusionOk="0">
                  <a:moveTo>
                    <a:pt x="1041" y="0"/>
                  </a:moveTo>
                  <a:cubicBezTo>
                    <a:pt x="474" y="0"/>
                    <a:pt x="1" y="473"/>
                    <a:pt x="1" y="1008"/>
                  </a:cubicBezTo>
                  <a:cubicBezTo>
                    <a:pt x="1" y="1197"/>
                    <a:pt x="158" y="1355"/>
                    <a:pt x="379" y="1355"/>
                  </a:cubicBezTo>
                  <a:cubicBezTo>
                    <a:pt x="568" y="1355"/>
                    <a:pt x="726" y="1197"/>
                    <a:pt x="726" y="1008"/>
                  </a:cubicBezTo>
                  <a:cubicBezTo>
                    <a:pt x="726" y="819"/>
                    <a:pt x="883" y="662"/>
                    <a:pt x="1072" y="662"/>
                  </a:cubicBezTo>
                  <a:cubicBezTo>
                    <a:pt x="1293" y="662"/>
                    <a:pt x="1450" y="819"/>
                    <a:pt x="1450" y="1008"/>
                  </a:cubicBezTo>
                  <a:cubicBezTo>
                    <a:pt x="1450" y="1103"/>
                    <a:pt x="1324" y="1292"/>
                    <a:pt x="1198" y="1323"/>
                  </a:cubicBezTo>
                  <a:cubicBezTo>
                    <a:pt x="915" y="1449"/>
                    <a:pt x="757" y="1701"/>
                    <a:pt x="757" y="1953"/>
                  </a:cubicBezTo>
                  <a:lnTo>
                    <a:pt x="757" y="2426"/>
                  </a:lnTo>
                  <a:cubicBezTo>
                    <a:pt x="757" y="2615"/>
                    <a:pt x="915" y="2772"/>
                    <a:pt x="1135" y="2772"/>
                  </a:cubicBezTo>
                  <a:cubicBezTo>
                    <a:pt x="1324" y="2772"/>
                    <a:pt x="1482" y="2615"/>
                    <a:pt x="1482" y="2426"/>
                  </a:cubicBezTo>
                  <a:lnTo>
                    <a:pt x="1482" y="1953"/>
                  </a:lnTo>
                  <a:cubicBezTo>
                    <a:pt x="1860" y="1796"/>
                    <a:pt x="2143" y="1418"/>
                    <a:pt x="2143" y="1008"/>
                  </a:cubicBezTo>
                  <a:cubicBezTo>
                    <a:pt x="2049" y="473"/>
                    <a:pt x="1576" y="0"/>
                    <a:pt x="10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17" name="Google Shape;11972;p79">
            <a:extLst>
              <a:ext uri="{FF2B5EF4-FFF2-40B4-BE49-F238E27FC236}">
                <a16:creationId xmlns:a16="http://schemas.microsoft.com/office/drawing/2014/main" xmlns="" id="{AA55E2AE-08ED-4D78-87EF-656CCA376A93}"/>
              </a:ext>
            </a:extLst>
          </p:cNvPr>
          <p:cNvGrpSpPr/>
          <p:nvPr userDrawn="1"/>
        </p:nvGrpSpPr>
        <p:grpSpPr>
          <a:xfrm>
            <a:off x="3537635" y="3843949"/>
            <a:ext cx="353557" cy="353557"/>
            <a:chOff x="-30806075" y="2657050"/>
            <a:chExt cx="291425" cy="291425"/>
          </a:xfrm>
        </p:grpSpPr>
        <p:sp>
          <p:nvSpPr>
            <p:cNvPr id="818" name="Google Shape;11973;p79">
              <a:extLst>
                <a:ext uri="{FF2B5EF4-FFF2-40B4-BE49-F238E27FC236}">
                  <a16:creationId xmlns:a16="http://schemas.microsoft.com/office/drawing/2014/main" xmlns="" id="{43D82A5B-31BA-4CFD-955A-51EA0AE39841}"/>
                </a:ext>
              </a:extLst>
            </p:cNvPr>
            <p:cNvSpPr/>
            <p:nvPr/>
          </p:nvSpPr>
          <p:spPr>
            <a:xfrm>
              <a:off x="-30806075" y="2657050"/>
              <a:ext cx="291425" cy="291425"/>
            </a:xfrm>
            <a:custGeom>
              <a:avLst/>
              <a:gdLst/>
              <a:ahLst/>
              <a:cxnLst/>
              <a:rect l="l" t="t" r="r" b="b"/>
              <a:pathLst>
                <a:path w="11657" h="11657" extrusionOk="0">
                  <a:moveTo>
                    <a:pt x="5828" y="693"/>
                  </a:moveTo>
                  <a:cubicBezTo>
                    <a:pt x="8664" y="693"/>
                    <a:pt x="10995" y="2993"/>
                    <a:pt x="10995" y="5828"/>
                  </a:cubicBezTo>
                  <a:cubicBezTo>
                    <a:pt x="10995" y="8664"/>
                    <a:pt x="8664" y="10995"/>
                    <a:pt x="5828" y="10995"/>
                  </a:cubicBezTo>
                  <a:cubicBezTo>
                    <a:pt x="2993" y="10995"/>
                    <a:pt x="662" y="8664"/>
                    <a:pt x="662" y="5828"/>
                  </a:cubicBezTo>
                  <a:cubicBezTo>
                    <a:pt x="662" y="2993"/>
                    <a:pt x="2993" y="693"/>
                    <a:pt x="5828" y="693"/>
                  </a:cubicBezTo>
                  <a:close/>
                  <a:moveTo>
                    <a:pt x="5828" y="0"/>
                  </a:moveTo>
                  <a:cubicBezTo>
                    <a:pt x="2583" y="0"/>
                    <a:pt x="0" y="2646"/>
                    <a:pt x="0" y="5828"/>
                  </a:cubicBezTo>
                  <a:cubicBezTo>
                    <a:pt x="0" y="9073"/>
                    <a:pt x="2646" y="11657"/>
                    <a:pt x="5828" y="11657"/>
                  </a:cubicBezTo>
                  <a:cubicBezTo>
                    <a:pt x="9042" y="11657"/>
                    <a:pt x="11657" y="9042"/>
                    <a:pt x="11657" y="5828"/>
                  </a:cubicBezTo>
                  <a:cubicBezTo>
                    <a:pt x="11657" y="2646"/>
                    <a:pt x="9042" y="0"/>
                    <a:pt x="58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9" name="Google Shape;11974;p79">
              <a:extLst>
                <a:ext uri="{FF2B5EF4-FFF2-40B4-BE49-F238E27FC236}">
                  <a16:creationId xmlns:a16="http://schemas.microsoft.com/office/drawing/2014/main" xmlns="" id="{A2E013D5-1931-4A2F-AF18-887BFD77F952}"/>
                </a:ext>
              </a:extLst>
            </p:cNvPr>
            <p:cNvSpPr/>
            <p:nvPr/>
          </p:nvSpPr>
          <p:spPr>
            <a:xfrm>
              <a:off x="-30771425" y="2692475"/>
              <a:ext cx="222125" cy="222925"/>
            </a:xfrm>
            <a:custGeom>
              <a:avLst/>
              <a:gdLst/>
              <a:ahLst/>
              <a:cxnLst/>
              <a:rect l="l" t="t" r="r" b="b"/>
              <a:pathLst>
                <a:path w="8885" h="8917" extrusionOk="0">
                  <a:moveTo>
                    <a:pt x="4442" y="725"/>
                  </a:moveTo>
                  <a:cubicBezTo>
                    <a:pt x="6522" y="725"/>
                    <a:pt x="8192" y="2427"/>
                    <a:pt x="8192" y="4474"/>
                  </a:cubicBezTo>
                  <a:cubicBezTo>
                    <a:pt x="8192" y="6522"/>
                    <a:pt x="6522" y="8192"/>
                    <a:pt x="4442" y="8192"/>
                  </a:cubicBezTo>
                  <a:cubicBezTo>
                    <a:pt x="2363" y="8192"/>
                    <a:pt x="693" y="6522"/>
                    <a:pt x="693" y="4474"/>
                  </a:cubicBezTo>
                  <a:cubicBezTo>
                    <a:pt x="693" y="2427"/>
                    <a:pt x="2395" y="725"/>
                    <a:pt x="4442" y="725"/>
                  </a:cubicBezTo>
                  <a:close/>
                  <a:moveTo>
                    <a:pt x="4442" y="1"/>
                  </a:moveTo>
                  <a:cubicBezTo>
                    <a:pt x="1985" y="1"/>
                    <a:pt x="0" y="2017"/>
                    <a:pt x="0" y="4474"/>
                  </a:cubicBezTo>
                  <a:cubicBezTo>
                    <a:pt x="0" y="6900"/>
                    <a:pt x="1985" y="8917"/>
                    <a:pt x="4442" y="8917"/>
                  </a:cubicBezTo>
                  <a:cubicBezTo>
                    <a:pt x="6868" y="8917"/>
                    <a:pt x="8885" y="6900"/>
                    <a:pt x="8885" y="4474"/>
                  </a:cubicBezTo>
                  <a:cubicBezTo>
                    <a:pt x="8885" y="2017"/>
                    <a:pt x="6868" y="1"/>
                    <a:pt x="4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0" name="Google Shape;11975;p79">
              <a:extLst>
                <a:ext uri="{FF2B5EF4-FFF2-40B4-BE49-F238E27FC236}">
                  <a16:creationId xmlns:a16="http://schemas.microsoft.com/office/drawing/2014/main" xmlns="" id="{42713A30-F421-4735-84B4-5A9FC63F513F}"/>
                </a:ext>
              </a:extLst>
            </p:cNvPr>
            <p:cNvSpPr/>
            <p:nvPr/>
          </p:nvSpPr>
          <p:spPr>
            <a:xfrm>
              <a:off x="-30669050" y="2726350"/>
              <a:ext cx="52025" cy="119150"/>
            </a:xfrm>
            <a:custGeom>
              <a:avLst/>
              <a:gdLst/>
              <a:ahLst/>
              <a:cxnLst/>
              <a:rect l="l" t="t" r="r" b="b"/>
              <a:pathLst>
                <a:path w="2081" h="4766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3056"/>
                  </a:lnTo>
                  <a:cubicBezTo>
                    <a:pt x="1" y="3151"/>
                    <a:pt x="32" y="3277"/>
                    <a:pt x="95" y="3308"/>
                  </a:cubicBezTo>
                  <a:lnTo>
                    <a:pt x="1482" y="4695"/>
                  </a:lnTo>
                  <a:cubicBezTo>
                    <a:pt x="1545" y="4742"/>
                    <a:pt x="1631" y="4766"/>
                    <a:pt x="1718" y="4766"/>
                  </a:cubicBezTo>
                  <a:cubicBezTo>
                    <a:pt x="1805" y="4766"/>
                    <a:pt x="1891" y="4742"/>
                    <a:pt x="1954" y="4695"/>
                  </a:cubicBezTo>
                  <a:cubicBezTo>
                    <a:pt x="2080" y="4569"/>
                    <a:pt x="2080" y="4317"/>
                    <a:pt x="1954" y="4222"/>
                  </a:cubicBezTo>
                  <a:lnTo>
                    <a:pt x="694" y="2962"/>
                  </a:lnTo>
                  <a:lnTo>
                    <a:pt x="694" y="347"/>
                  </a:ln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21" name="Google Shape;11976;p79">
            <a:extLst>
              <a:ext uri="{FF2B5EF4-FFF2-40B4-BE49-F238E27FC236}">
                <a16:creationId xmlns:a16="http://schemas.microsoft.com/office/drawing/2014/main" xmlns="" id="{3276C21A-35DE-4BB8-B1ED-511F4CFD71B0}"/>
              </a:ext>
            </a:extLst>
          </p:cNvPr>
          <p:cNvGrpSpPr/>
          <p:nvPr userDrawn="1"/>
        </p:nvGrpSpPr>
        <p:grpSpPr>
          <a:xfrm>
            <a:off x="2639681" y="4301756"/>
            <a:ext cx="353557" cy="353557"/>
            <a:chOff x="-30064925" y="2332550"/>
            <a:chExt cx="291425" cy="291425"/>
          </a:xfrm>
        </p:grpSpPr>
        <p:sp>
          <p:nvSpPr>
            <p:cNvPr id="822" name="Google Shape;11977;p79">
              <a:extLst>
                <a:ext uri="{FF2B5EF4-FFF2-40B4-BE49-F238E27FC236}">
                  <a16:creationId xmlns:a16="http://schemas.microsoft.com/office/drawing/2014/main" xmlns="" id="{76AD7D4A-5EC8-4B8D-AD94-A11C2CF14447}"/>
                </a:ext>
              </a:extLst>
            </p:cNvPr>
            <p:cNvSpPr/>
            <p:nvPr/>
          </p:nvSpPr>
          <p:spPr>
            <a:xfrm>
              <a:off x="-30064925" y="2332550"/>
              <a:ext cx="291425" cy="291425"/>
            </a:xfrm>
            <a:custGeom>
              <a:avLst/>
              <a:gdLst/>
              <a:ahLst/>
              <a:cxnLst/>
              <a:rect l="l" t="t" r="r" b="b"/>
              <a:pathLst>
                <a:path w="11657" h="11657" extrusionOk="0">
                  <a:moveTo>
                    <a:pt x="5829" y="662"/>
                  </a:moveTo>
                  <a:cubicBezTo>
                    <a:pt x="8664" y="662"/>
                    <a:pt x="10995" y="2993"/>
                    <a:pt x="10995" y="5828"/>
                  </a:cubicBezTo>
                  <a:cubicBezTo>
                    <a:pt x="10995" y="8695"/>
                    <a:pt x="8664" y="10995"/>
                    <a:pt x="5829" y="10995"/>
                  </a:cubicBezTo>
                  <a:cubicBezTo>
                    <a:pt x="2993" y="10995"/>
                    <a:pt x="662" y="8664"/>
                    <a:pt x="662" y="5828"/>
                  </a:cubicBezTo>
                  <a:cubicBezTo>
                    <a:pt x="662" y="2993"/>
                    <a:pt x="2993" y="662"/>
                    <a:pt x="5829" y="662"/>
                  </a:cubicBezTo>
                  <a:close/>
                  <a:moveTo>
                    <a:pt x="5829" y="0"/>
                  </a:moveTo>
                  <a:cubicBezTo>
                    <a:pt x="2615" y="0"/>
                    <a:pt x="0" y="2615"/>
                    <a:pt x="0" y="5828"/>
                  </a:cubicBezTo>
                  <a:cubicBezTo>
                    <a:pt x="0" y="9042"/>
                    <a:pt x="2647" y="11657"/>
                    <a:pt x="5829" y="11657"/>
                  </a:cubicBezTo>
                  <a:cubicBezTo>
                    <a:pt x="9074" y="11657"/>
                    <a:pt x="11657" y="9010"/>
                    <a:pt x="11657" y="5828"/>
                  </a:cubicBezTo>
                  <a:cubicBezTo>
                    <a:pt x="11657" y="2646"/>
                    <a:pt x="9074" y="0"/>
                    <a:pt x="5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3" name="Google Shape;11978;p79">
              <a:extLst>
                <a:ext uri="{FF2B5EF4-FFF2-40B4-BE49-F238E27FC236}">
                  <a16:creationId xmlns:a16="http://schemas.microsoft.com/office/drawing/2014/main" xmlns="" id="{E67FE5F8-16B4-4649-AD86-349454B3C119}"/>
                </a:ext>
              </a:extLst>
            </p:cNvPr>
            <p:cNvSpPr/>
            <p:nvPr/>
          </p:nvSpPr>
          <p:spPr>
            <a:xfrm>
              <a:off x="-29944425" y="238452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662"/>
                  </a:moveTo>
                  <a:cubicBezTo>
                    <a:pt x="1198" y="662"/>
                    <a:pt x="1355" y="819"/>
                    <a:pt x="1355" y="1040"/>
                  </a:cubicBezTo>
                  <a:cubicBezTo>
                    <a:pt x="1355" y="1229"/>
                    <a:pt x="1198" y="1387"/>
                    <a:pt x="1009" y="1387"/>
                  </a:cubicBezTo>
                  <a:cubicBezTo>
                    <a:pt x="820" y="1387"/>
                    <a:pt x="662" y="1229"/>
                    <a:pt x="662" y="1040"/>
                  </a:cubicBezTo>
                  <a:cubicBezTo>
                    <a:pt x="662" y="819"/>
                    <a:pt x="820" y="662"/>
                    <a:pt x="1009" y="662"/>
                  </a:cubicBezTo>
                  <a:close/>
                  <a:moveTo>
                    <a:pt x="1009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76"/>
                    <a:pt x="473" y="2048"/>
                    <a:pt x="1009" y="2048"/>
                  </a:cubicBezTo>
                  <a:cubicBezTo>
                    <a:pt x="1576" y="2048"/>
                    <a:pt x="2048" y="1576"/>
                    <a:pt x="2048" y="1040"/>
                  </a:cubicBezTo>
                  <a:cubicBezTo>
                    <a:pt x="2048" y="473"/>
                    <a:pt x="1607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4" name="Google Shape;11979;p79">
              <a:extLst>
                <a:ext uri="{FF2B5EF4-FFF2-40B4-BE49-F238E27FC236}">
                  <a16:creationId xmlns:a16="http://schemas.microsoft.com/office/drawing/2014/main" xmlns="" id="{7E348E7B-F414-444B-A6D0-2C46B82EFA38}"/>
                </a:ext>
              </a:extLst>
            </p:cNvPr>
            <p:cNvSpPr/>
            <p:nvPr/>
          </p:nvSpPr>
          <p:spPr>
            <a:xfrm>
              <a:off x="-29944425" y="2452250"/>
              <a:ext cx="51225" cy="119750"/>
            </a:xfrm>
            <a:custGeom>
              <a:avLst/>
              <a:gdLst/>
              <a:ahLst/>
              <a:cxnLst/>
              <a:rect l="l" t="t" r="r" b="b"/>
              <a:pathLst>
                <a:path w="2049" h="4790" extrusionOk="0">
                  <a:moveTo>
                    <a:pt x="1009" y="725"/>
                  </a:moveTo>
                  <a:cubicBezTo>
                    <a:pt x="1198" y="725"/>
                    <a:pt x="1355" y="883"/>
                    <a:pt x="1355" y="1072"/>
                  </a:cubicBezTo>
                  <a:lnTo>
                    <a:pt x="1355" y="3781"/>
                  </a:lnTo>
                  <a:cubicBezTo>
                    <a:pt x="1355" y="4002"/>
                    <a:pt x="1198" y="4159"/>
                    <a:pt x="1009" y="4159"/>
                  </a:cubicBezTo>
                  <a:cubicBezTo>
                    <a:pt x="820" y="4159"/>
                    <a:pt x="662" y="4002"/>
                    <a:pt x="662" y="3781"/>
                  </a:cubicBezTo>
                  <a:lnTo>
                    <a:pt x="662" y="1072"/>
                  </a:lnTo>
                  <a:cubicBezTo>
                    <a:pt x="662" y="883"/>
                    <a:pt x="820" y="725"/>
                    <a:pt x="1009" y="725"/>
                  </a:cubicBezTo>
                  <a:close/>
                  <a:moveTo>
                    <a:pt x="1009" y="1"/>
                  </a:moveTo>
                  <a:cubicBezTo>
                    <a:pt x="473" y="1"/>
                    <a:pt x="0" y="473"/>
                    <a:pt x="0" y="1040"/>
                  </a:cubicBezTo>
                  <a:lnTo>
                    <a:pt x="0" y="3750"/>
                  </a:lnTo>
                  <a:cubicBezTo>
                    <a:pt x="0" y="4317"/>
                    <a:pt x="473" y="4790"/>
                    <a:pt x="1009" y="4790"/>
                  </a:cubicBezTo>
                  <a:cubicBezTo>
                    <a:pt x="1576" y="4790"/>
                    <a:pt x="2048" y="4317"/>
                    <a:pt x="2048" y="3750"/>
                  </a:cubicBezTo>
                  <a:lnTo>
                    <a:pt x="2048" y="1040"/>
                  </a:lnTo>
                  <a:cubicBezTo>
                    <a:pt x="2048" y="473"/>
                    <a:pt x="1607" y="1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25" name="Google Shape;11980;p79">
            <a:extLst>
              <a:ext uri="{FF2B5EF4-FFF2-40B4-BE49-F238E27FC236}">
                <a16:creationId xmlns:a16="http://schemas.microsoft.com/office/drawing/2014/main" xmlns="" id="{B6D1956F-F9E6-46FB-B1DA-1A4897D55D47}"/>
              </a:ext>
            </a:extLst>
          </p:cNvPr>
          <p:cNvGrpSpPr/>
          <p:nvPr userDrawn="1"/>
        </p:nvGrpSpPr>
        <p:grpSpPr>
          <a:xfrm>
            <a:off x="3983068" y="2911256"/>
            <a:ext cx="348855" cy="347879"/>
            <a:chOff x="2821450" y="2957850"/>
            <a:chExt cx="259275" cy="258550"/>
          </a:xfrm>
        </p:grpSpPr>
        <p:sp>
          <p:nvSpPr>
            <p:cNvPr id="826" name="Google Shape;11981;p79">
              <a:extLst>
                <a:ext uri="{FF2B5EF4-FFF2-40B4-BE49-F238E27FC236}">
                  <a16:creationId xmlns:a16="http://schemas.microsoft.com/office/drawing/2014/main" xmlns="" id="{56244DE8-F30C-4947-9767-07A38B43A755}"/>
                </a:ext>
              </a:extLst>
            </p:cNvPr>
            <p:cNvSpPr/>
            <p:nvPr/>
          </p:nvSpPr>
          <p:spPr>
            <a:xfrm>
              <a:off x="2821450" y="3080500"/>
              <a:ext cx="259275" cy="135900"/>
            </a:xfrm>
            <a:custGeom>
              <a:avLst/>
              <a:gdLst/>
              <a:ahLst/>
              <a:cxnLst/>
              <a:rect l="l" t="t" r="r" b="b"/>
              <a:pathLst>
                <a:path w="10371" h="5436" extrusionOk="0">
                  <a:moveTo>
                    <a:pt x="2677" y="585"/>
                  </a:moveTo>
                  <a:cubicBezTo>
                    <a:pt x="3151" y="585"/>
                    <a:pt x="3569" y="1004"/>
                    <a:pt x="3569" y="1505"/>
                  </a:cubicBezTo>
                  <a:cubicBezTo>
                    <a:pt x="3569" y="1979"/>
                    <a:pt x="3151" y="2397"/>
                    <a:pt x="2677" y="2397"/>
                  </a:cubicBezTo>
                  <a:cubicBezTo>
                    <a:pt x="2147" y="2397"/>
                    <a:pt x="1757" y="1979"/>
                    <a:pt x="1757" y="1505"/>
                  </a:cubicBezTo>
                  <a:cubicBezTo>
                    <a:pt x="1757" y="1004"/>
                    <a:pt x="2175" y="585"/>
                    <a:pt x="2677" y="585"/>
                  </a:cubicBezTo>
                  <a:close/>
                  <a:moveTo>
                    <a:pt x="7555" y="585"/>
                  </a:moveTo>
                  <a:cubicBezTo>
                    <a:pt x="8029" y="585"/>
                    <a:pt x="8447" y="1004"/>
                    <a:pt x="8447" y="1505"/>
                  </a:cubicBezTo>
                  <a:cubicBezTo>
                    <a:pt x="8447" y="1979"/>
                    <a:pt x="8029" y="2397"/>
                    <a:pt x="7555" y="2397"/>
                  </a:cubicBezTo>
                  <a:cubicBezTo>
                    <a:pt x="7025" y="2397"/>
                    <a:pt x="6635" y="1979"/>
                    <a:pt x="6635" y="1505"/>
                  </a:cubicBezTo>
                  <a:cubicBezTo>
                    <a:pt x="6635" y="1004"/>
                    <a:pt x="7053" y="585"/>
                    <a:pt x="7555" y="585"/>
                  </a:cubicBezTo>
                  <a:close/>
                  <a:moveTo>
                    <a:pt x="2677" y="2983"/>
                  </a:moveTo>
                  <a:cubicBezTo>
                    <a:pt x="3736" y="2983"/>
                    <a:pt x="4628" y="3791"/>
                    <a:pt x="4795" y="4795"/>
                  </a:cubicBezTo>
                  <a:lnTo>
                    <a:pt x="586" y="4795"/>
                  </a:lnTo>
                  <a:cubicBezTo>
                    <a:pt x="698" y="3791"/>
                    <a:pt x="1618" y="2983"/>
                    <a:pt x="2677" y="2983"/>
                  </a:cubicBezTo>
                  <a:close/>
                  <a:moveTo>
                    <a:pt x="7555" y="2983"/>
                  </a:moveTo>
                  <a:cubicBezTo>
                    <a:pt x="8614" y="2983"/>
                    <a:pt x="9506" y="3791"/>
                    <a:pt x="9646" y="4795"/>
                  </a:cubicBezTo>
                  <a:lnTo>
                    <a:pt x="5409" y="4795"/>
                  </a:lnTo>
                  <a:cubicBezTo>
                    <a:pt x="5548" y="3791"/>
                    <a:pt x="6468" y="2983"/>
                    <a:pt x="7555" y="2983"/>
                  </a:cubicBezTo>
                  <a:close/>
                  <a:moveTo>
                    <a:pt x="2733" y="0"/>
                  </a:moveTo>
                  <a:cubicBezTo>
                    <a:pt x="1896" y="0"/>
                    <a:pt x="1227" y="669"/>
                    <a:pt x="1227" y="1505"/>
                  </a:cubicBezTo>
                  <a:cubicBezTo>
                    <a:pt x="1227" y="1951"/>
                    <a:pt x="1395" y="2342"/>
                    <a:pt x="1729" y="2620"/>
                  </a:cubicBezTo>
                  <a:cubicBezTo>
                    <a:pt x="698" y="3039"/>
                    <a:pt x="1" y="4014"/>
                    <a:pt x="1" y="5129"/>
                  </a:cubicBezTo>
                  <a:cubicBezTo>
                    <a:pt x="1" y="5296"/>
                    <a:pt x="140" y="5436"/>
                    <a:pt x="335" y="5436"/>
                  </a:cubicBezTo>
                  <a:lnTo>
                    <a:pt x="10036" y="5436"/>
                  </a:lnTo>
                  <a:cubicBezTo>
                    <a:pt x="10231" y="5436"/>
                    <a:pt x="10370" y="5296"/>
                    <a:pt x="10370" y="5129"/>
                  </a:cubicBezTo>
                  <a:cubicBezTo>
                    <a:pt x="10259" y="3958"/>
                    <a:pt x="9562" y="2983"/>
                    <a:pt x="8559" y="2620"/>
                  </a:cubicBezTo>
                  <a:cubicBezTo>
                    <a:pt x="8865" y="2342"/>
                    <a:pt x="9032" y="1951"/>
                    <a:pt x="9032" y="1505"/>
                  </a:cubicBezTo>
                  <a:cubicBezTo>
                    <a:pt x="9032" y="669"/>
                    <a:pt x="8391" y="0"/>
                    <a:pt x="7555" y="0"/>
                  </a:cubicBezTo>
                  <a:cubicBezTo>
                    <a:pt x="6719" y="0"/>
                    <a:pt x="6050" y="669"/>
                    <a:pt x="6050" y="1505"/>
                  </a:cubicBezTo>
                  <a:cubicBezTo>
                    <a:pt x="6050" y="1951"/>
                    <a:pt x="6217" y="2342"/>
                    <a:pt x="6524" y="2620"/>
                  </a:cubicBezTo>
                  <a:cubicBezTo>
                    <a:pt x="5910" y="2843"/>
                    <a:pt x="5409" y="3317"/>
                    <a:pt x="5130" y="3903"/>
                  </a:cubicBezTo>
                  <a:cubicBezTo>
                    <a:pt x="4823" y="3317"/>
                    <a:pt x="4322" y="2843"/>
                    <a:pt x="3736" y="2620"/>
                  </a:cubicBezTo>
                  <a:cubicBezTo>
                    <a:pt x="4043" y="2342"/>
                    <a:pt x="4238" y="1951"/>
                    <a:pt x="4238" y="1505"/>
                  </a:cubicBezTo>
                  <a:cubicBezTo>
                    <a:pt x="4238" y="669"/>
                    <a:pt x="3569" y="0"/>
                    <a:pt x="2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7" name="Google Shape;11982;p79">
              <a:extLst>
                <a:ext uri="{FF2B5EF4-FFF2-40B4-BE49-F238E27FC236}">
                  <a16:creationId xmlns:a16="http://schemas.microsoft.com/office/drawing/2014/main" xmlns="" id="{337D68FF-920B-4610-9D6B-12E86B3A1F7A}"/>
                </a:ext>
              </a:extLst>
            </p:cNvPr>
            <p:cNvSpPr/>
            <p:nvPr/>
          </p:nvSpPr>
          <p:spPr>
            <a:xfrm>
              <a:off x="2831900" y="2957850"/>
              <a:ext cx="228625" cy="106350"/>
            </a:xfrm>
            <a:custGeom>
              <a:avLst/>
              <a:gdLst/>
              <a:ahLst/>
              <a:cxnLst/>
              <a:rect l="l" t="t" r="r" b="b"/>
              <a:pathLst>
                <a:path w="9145" h="4254" extrusionOk="0">
                  <a:moveTo>
                    <a:pt x="8336" y="585"/>
                  </a:moveTo>
                  <a:cubicBezTo>
                    <a:pt x="8531" y="585"/>
                    <a:pt x="8642" y="725"/>
                    <a:pt x="8642" y="892"/>
                  </a:cubicBezTo>
                  <a:lnTo>
                    <a:pt x="8642" y="2119"/>
                  </a:lnTo>
                  <a:cubicBezTo>
                    <a:pt x="8642" y="2286"/>
                    <a:pt x="8531" y="2425"/>
                    <a:pt x="8336" y="2425"/>
                  </a:cubicBezTo>
                  <a:lnTo>
                    <a:pt x="7137" y="2425"/>
                  </a:lnTo>
                  <a:cubicBezTo>
                    <a:pt x="6942" y="2425"/>
                    <a:pt x="6803" y="2565"/>
                    <a:pt x="6803" y="2732"/>
                  </a:cubicBezTo>
                  <a:lnTo>
                    <a:pt x="6803" y="3234"/>
                  </a:lnTo>
                  <a:lnTo>
                    <a:pt x="6106" y="2537"/>
                  </a:lnTo>
                  <a:cubicBezTo>
                    <a:pt x="6050" y="2453"/>
                    <a:pt x="5966" y="2425"/>
                    <a:pt x="5911" y="2425"/>
                  </a:cubicBezTo>
                  <a:lnTo>
                    <a:pt x="3430" y="2425"/>
                  </a:lnTo>
                  <a:cubicBezTo>
                    <a:pt x="3346" y="2425"/>
                    <a:pt x="3262" y="2453"/>
                    <a:pt x="3207" y="2537"/>
                  </a:cubicBezTo>
                  <a:lnTo>
                    <a:pt x="2510" y="3234"/>
                  </a:lnTo>
                  <a:lnTo>
                    <a:pt x="2510" y="2732"/>
                  </a:lnTo>
                  <a:cubicBezTo>
                    <a:pt x="2510" y="2565"/>
                    <a:pt x="2370" y="2425"/>
                    <a:pt x="2203" y="2425"/>
                  </a:cubicBezTo>
                  <a:lnTo>
                    <a:pt x="1032" y="2425"/>
                  </a:lnTo>
                  <a:cubicBezTo>
                    <a:pt x="865" y="2425"/>
                    <a:pt x="726" y="2286"/>
                    <a:pt x="726" y="2119"/>
                  </a:cubicBezTo>
                  <a:lnTo>
                    <a:pt x="726" y="892"/>
                  </a:lnTo>
                  <a:cubicBezTo>
                    <a:pt x="726" y="725"/>
                    <a:pt x="865" y="585"/>
                    <a:pt x="1032" y="585"/>
                  </a:cubicBezTo>
                  <a:close/>
                  <a:moveTo>
                    <a:pt x="921" y="0"/>
                  </a:moveTo>
                  <a:cubicBezTo>
                    <a:pt x="447" y="0"/>
                    <a:pt x="1" y="418"/>
                    <a:pt x="1" y="892"/>
                  </a:cubicBezTo>
                  <a:lnTo>
                    <a:pt x="1" y="2119"/>
                  </a:lnTo>
                  <a:cubicBezTo>
                    <a:pt x="1" y="2592"/>
                    <a:pt x="419" y="3011"/>
                    <a:pt x="921" y="3011"/>
                  </a:cubicBezTo>
                  <a:lnTo>
                    <a:pt x="1841" y="3011"/>
                  </a:lnTo>
                  <a:lnTo>
                    <a:pt x="1841" y="3958"/>
                  </a:lnTo>
                  <a:cubicBezTo>
                    <a:pt x="1924" y="4098"/>
                    <a:pt x="2008" y="4209"/>
                    <a:pt x="2120" y="4237"/>
                  </a:cubicBezTo>
                  <a:cubicBezTo>
                    <a:pt x="2150" y="4247"/>
                    <a:pt x="2188" y="4254"/>
                    <a:pt x="2228" y="4254"/>
                  </a:cubicBezTo>
                  <a:cubicBezTo>
                    <a:pt x="2298" y="4254"/>
                    <a:pt x="2373" y="4234"/>
                    <a:pt x="2426" y="4181"/>
                  </a:cubicBezTo>
                  <a:lnTo>
                    <a:pt x="3541" y="3011"/>
                  </a:lnTo>
                  <a:lnTo>
                    <a:pt x="5743" y="3011"/>
                  </a:lnTo>
                  <a:lnTo>
                    <a:pt x="6830" y="4181"/>
                  </a:lnTo>
                  <a:cubicBezTo>
                    <a:pt x="6883" y="4234"/>
                    <a:pt x="6959" y="4254"/>
                    <a:pt x="7035" y="4254"/>
                  </a:cubicBezTo>
                  <a:cubicBezTo>
                    <a:pt x="7080" y="4254"/>
                    <a:pt x="7124" y="4247"/>
                    <a:pt x="7165" y="4237"/>
                  </a:cubicBezTo>
                  <a:cubicBezTo>
                    <a:pt x="7249" y="4209"/>
                    <a:pt x="7332" y="4070"/>
                    <a:pt x="7332" y="3958"/>
                  </a:cubicBezTo>
                  <a:lnTo>
                    <a:pt x="7332" y="3011"/>
                  </a:lnTo>
                  <a:lnTo>
                    <a:pt x="8224" y="3011"/>
                  </a:lnTo>
                  <a:cubicBezTo>
                    <a:pt x="8726" y="3011"/>
                    <a:pt x="9144" y="2592"/>
                    <a:pt x="9144" y="2119"/>
                  </a:cubicBezTo>
                  <a:lnTo>
                    <a:pt x="9144" y="892"/>
                  </a:lnTo>
                  <a:cubicBezTo>
                    <a:pt x="9144" y="418"/>
                    <a:pt x="8726" y="0"/>
                    <a:pt x="822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8" name="Google Shape;11983;p79">
              <a:extLst>
                <a:ext uri="{FF2B5EF4-FFF2-40B4-BE49-F238E27FC236}">
                  <a16:creationId xmlns:a16="http://schemas.microsoft.com/office/drawing/2014/main" xmlns="" id="{EF146AD2-1A1F-4CCB-9E21-B4C7CBC568FB}"/>
                </a:ext>
              </a:extLst>
            </p:cNvPr>
            <p:cNvSpPr/>
            <p:nvPr/>
          </p:nvSpPr>
          <p:spPr>
            <a:xfrm>
              <a:off x="3024600" y="2966925"/>
              <a:ext cx="29875" cy="58497"/>
            </a:xfrm>
            <a:custGeom>
              <a:avLst/>
              <a:gdLst/>
              <a:ahLst/>
              <a:cxnLst/>
              <a:rect l="l" t="t" r="r" b="b"/>
              <a:pathLst>
                <a:path w="1195" h="2376" extrusionOk="0">
                  <a:moveTo>
                    <a:pt x="159" y="2269"/>
                  </a:moveTo>
                  <a:cubicBezTo>
                    <a:pt x="131" y="2225"/>
                    <a:pt x="349" y="2178"/>
                    <a:pt x="444" y="2102"/>
                  </a:cubicBezTo>
                  <a:cubicBezTo>
                    <a:pt x="539" y="2027"/>
                    <a:pt x="682" y="2090"/>
                    <a:pt x="730" y="1816"/>
                  </a:cubicBezTo>
                  <a:cubicBezTo>
                    <a:pt x="778" y="1542"/>
                    <a:pt x="774" y="725"/>
                    <a:pt x="730" y="459"/>
                  </a:cubicBezTo>
                  <a:cubicBezTo>
                    <a:pt x="686" y="193"/>
                    <a:pt x="587" y="273"/>
                    <a:pt x="468" y="221"/>
                  </a:cubicBezTo>
                  <a:cubicBezTo>
                    <a:pt x="349" y="169"/>
                    <a:pt x="-16" y="185"/>
                    <a:pt x="16" y="149"/>
                  </a:cubicBezTo>
                  <a:cubicBezTo>
                    <a:pt x="48" y="113"/>
                    <a:pt x="473" y="-21"/>
                    <a:pt x="659" y="7"/>
                  </a:cubicBezTo>
                  <a:cubicBezTo>
                    <a:pt x="846" y="35"/>
                    <a:pt x="1048" y="54"/>
                    <a:pt x="1135" y="316"/>
                  </a:cubicBezTo>
                  <a:cubicBezTo>
                    <a:pt x="1222" y="578"/>
                    <a:pt x="1183" y="1276"/>
                    <a:pt x="1183" y="1578"/>
                  </a:cubicBezTo>
                  <a:cubicBezTo>
                    <a:pt x="1183" y="1880"/>
                    <a:pt x="1230" y="1995"/>
                    <a:pt x="1135" y="2126"/>
                  </a:cubicBezTo>
                  <a:cubicBezTo>
                    <a:pt x="1040" y="2257"/>
                    <a:pt x="774" y="2340"/>
                    <a:pt x="611" y="2364"/>
                  </a:cubicBezTo>
                  <a:cubicBezTo>
                    <a:pt x="448" y="2388"/>
                    <a:pt x="187" y="2313"/>
                    <a:pt x="159" y="2269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</p:sp>
      </p:grpSp>
      <p:sp>
        <p:nvSpPr>
          <p:cNvPr id="1178" name="Google Shape;11156;p77">
            <a:extLst>
              <a:ext uri="{FF2B5EF4-FFF2-40B4-BE49-F238E27FC236}">
                <a16:creationId xmlns:a16="http://schemas.microsoft.com/office/drawing/2014/main" xmlns="" id="{B1F89057-918C-428F-BA4F-954F3EB4E366}"/>
              </a:ext>
            </a:extLst>
          </p:cNvPr>
          <p:cNvSpPr/>
          <p:nvPr userDrawn="1"/>
        </p:nvSpPr>
        <p:spPr>
          <a:xfrm>
            <a:off x="4925776" y="1534006"/>
            <a:ext cx="323667" cy="373560"/>
          </a:xfrm>
          <a:custGeom>
            <a:avLst/>
            <a:gdLst/>
            <a:ahLst/>
            <a:cxnLst/>
            <a:rect l="l" t="t" r="r" b="b"/>
            <a:pathLst>
              <a:path w="10996" h="12691" extrusionOk="0">
                <a:moveTo>
                  <a:pt x="6050" y="820"/>
                </a:moveTo>
                <a:lnTo>
                  <a:pt x="6050" y="1639"/>
                </a:lnTo>
                <a:lnTo>
                  <a:pt x="5199" y="1639"/>
                </a:lnTo>
                <a:lnTo>
                  <a:pt x="5199" y="820"/>
                </a:lnTo>
                <a:close/>
                <a:moveTo>
                  <a:pt x="9358" y="2458"/>
                </a:moveTo>
                <a:lnTo>
                  <a:pt x="9358" y="8255"/>
                </a:lnTo>
                <a:lnTo>
                  <a:pt x="1923" y="8255"/>
                </a:lnTo>
                <a:lnTo>
                  <a:pt x="1923" y="2458"/>
                </a:lnTo>
                <a:close/>
                <a:moveTo>
                  <a:pt x="9767" y="9074"/>
                </a:moveTo>
                <a:cubicBezTo>
                  <a:pt x="10019" y="9074"/>
                  <a:pt x="10177" y="9295"/>
                  <a:pt x="10208" y="9515"/>
                </a:cubicBezTo>
                <a:cubicBezTo>
                  <a:pt x="10177" y="9704"/>
                  <a:pt x="10051" y="9830"/>
                  <a:pt x="9893" y="9925"/>
                </a:cubicBezTo>
                <a:cubicBezTo>
                  <a:pt x="9862" y="9940"/>
                  <a:pt x="9893" y="9948"/>
                  <a:pt x="9594" y="9948"/>
                </a:cubicBezTo>
                <a:cubicBezTo>
                  <a:pt x="9295" y="9948"/>
                  <a:pt x="8665" y="9940"/>
                  <a:pt x="7310" y="9925"/>
                </a:cubicBezTo>
                <a:lnTo>
                  <a:pt x="1513" y="9925"/>
                </a:lnTo>
                <a:cubicBezTo>
                  <a:pt x="1324" y="9925"/>
                  <a:pt x="1166" y="9799"/>
                  <a:pt x="1103" y="9641"/>
                </a:cubicBezTo>
                <a:cubicBezTo>
                  <a:pt x="1040" y="9358"/>
                  <a:pt x="1229" y="9074"/>
                  <a:pt x="1513" y="9074"/>
                </a:cubicBezTo>
                <a:close/>
                <a:moveTo>
                  <a:pt x="4790" y="1"/>
                </a:moveTo>
                <a:cubicBezTo>
                  <a:pt x="4538" y="1"/>
                  <a:pt x="4348" y="190"/>
                  <a:pt x="4348" y="379"/>
                </a:cubicBezTo>
                <a:lnTo>
                  <a:pt x="4348" y="1639"/>
                </a:lnTo>
                <a:lnTo>
                  <a:pt x="1419" y="1639"/>
                </a:lnTo>
                <a:cubicBezTo>
                  <a:pt x="1198" y="1639"/>
                  <a:pt x="1040" y="1828"/>
                  <a:pt x="1040" y="2080"/>
                </a:cubicBezTo>
                <a:lnTo>
                  <a:pt x="1040" y="8349"/>
                </a:lnTo>
                <a:cubicBezTo>
                  <a:pt x="788" y="8413"/>
                  <a:pt x="568" y="8570"/>
                  <a:pt x="410" y="8791"/>
                </a:cubicBezTo>
                <a:cubicBezTo>
                  <a:pt x="1" y="9358"/>
                  <a:pt x="158" y="10145"/>
                  <a:pt x="725" y="10555"/>
                </a:cubicBezTo>
                <a:cubicBezTo>
                  <a:pt x="914" y="10649"/>
                  <a:pt x="1166" y="10744"/>
                  <a:pt x="1419" y="10744"/>
                </a:cubicBezTo>
                <a:lnTo>
                  <a:pt x="3277" y="10744"/>
                </a:lnTo>
                <a:lnTo>
                  <a:pt x="2679" y="12067"/>
                </a:lnTo>
                <a:cubicBezTo>
                  <a:pt x="2616" y="12288"/>
                  <a:pt x="2679" y="12508"/>
                  <a:pt x="2836" y="12634"/>
                </a:cubicBezTo>
                <a:cubicBezTo>
                  <a:pt x="2913" y="12673"/>
                  <a:pt x="2987" y="12691"/>
                  <a:pt x="3057" y="12691"/>
                </a:cubicBezTo>
                <a:cubicBezTo>
                  <a:pt x="3214" y="12691"/>
                  <a:pt x="3347" y="12598"/>
                  <a:pt x="3435" y="12445"/>
                </a:cubicBezTo>
                <a:lnTo>
                  <a:pt x="4159" y="10744"/>
                </a:lnTo>
                <a:lnTo>
                  <a:pt x="5136" y="10744"/>
                </a:lnTo>
                <a:lnTo>
                  <a:pt x="5136" y="12225"/>
                </a:lnTo>
                <a:cubicBezTo>
                  <a:pt x="5136" y="12445"/>
                  <a:pt x="5294" y="12634"/>
                  <a:pt x="5483" y="12666"/>
                </a:cubicBezTo>
                <a:cubicBezTo>
                  <a:pt x="5501" y="12668"/>
                  <a:pt x="5520" y="12669"/>
                  <a:pt x="5538" y="12669"/>
                </a:cubicBezTo>
                <a:cubicBezTo>
                  <a:pt x="5766" y="12669"/>
                  <a:pt x="5955" y="12492"/>
                  <a:pt x="5955" y="12288"/>
                </a:cubicBezTo>
                <a:lnTo>
                  <a:pt x="5955" y="10744"/>
                </a:lnTo>
                <a:lnTo>
                  <a:pt x="6932" y="10744"/>
                </a:lnTo>
                <a:lnTo>
                  <a:pt x="7657" y="12382"/>
                </a:lnTo>
                <a:cubicBezTo>
                  <a:pt x="7708" y="12538"/>
                  <a:pt x="7888" y="12651"/>
                  <a:pt x="8056" y="12651"/>
                </a:cubicBezTo>
                <a:cubicBezTo>
                  <a:pt x="8092" y="12651"/>
                  <a:pt x="8127" y="12645"/>
                  <a:pt x="8161" y="12634"/>
                </a:cubicBezTo>
                <a:cubicBezTo>
                  <a:pt x="8413" y="12540"/>
                  <a:pt x="8507" y="12256"/>
                  <a:pt x="8444" y="12067"/>
                </a:cubicBezTo>
                <a:lnTo>
                  <a:pt x="7846" y="10744"/>
                </a:lnTo>
                <a:lnTo>
                  <a:pt x="9704" y="10744"/>
                </a:lnTo>
                <a:cubicBezTo>
                  <a:pt x="10366" y="10744"/>
                  <a:pt x="10965" y="10177"/>
                  <a:pt x="10965" y="9484"/>
                </a:cubicBezTo>
                <a:cubicBezTo>
                  <a:pt x="10996" y="8980"/>
                  <a:pt x="10681" y="8507"/>
                  <a:pt x="10177" y="8349"/>
                </a:cubicBezTo>
                <a:lnTo>
                  <a:pt x="10177" y="2080"/>
                </a:lnTo>
                <a:cubicBezTo>
                  <a:pt x="10177" y="1828"/>
                  <a:pt x="9988" y="1639"/>
                  <a:pt x="9736" y="1639"/>
                </a:cubicBezTo>
                <a:lnTo>
                  <a:pt x="6869" y="1639"/>
                </a:lnTo>
                <a:lnTo>
                  <a:pt x="6869" y="379"/>
                </a:lnTo>
                <a:cubicBezTo>
                  <a:pt x="6869" y="158"/>
                  <a:pt x="6680" y="1"/>
                  <a:pt x="6428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9" name="Google Shape;11157;p77">
            <a:extLst>
              <a:ext uri="{FF2B5EF4-FFF2-40B4-BE49-F238E27FC236}">
                <a16:creationId xmlns:a16="http://schemas.microsoft.com/office/drawing/2014/main" xmlns="" id="{6ADBF7AE-AE92-4E5C-8D3F-41E2F912F7E1}"/>
              </a:ext>
            </a:extLst>
          </p:cNvPr>
          <p:cNvSpPr/>
          <p:nvPr userDrawn="1"/>
        </p:nvSpPr>
        <p:spPr>
          <a:xfrm>
            <a:off x="4925780" y="1998611"/>
            <a:ext cx="383008" cy="338738"/>
          </a:xfrm>
          <a:custGeom>
            <a:avLst/>
            <a:gdLst/>
            <a:ahLst/>
            <a:cxnLst/>
            <a:rect l="l" t="t" r="r" b="b"/>
            <a:pathLst>
              <a:path w="13012" h="11508" extrusionOk="0">
                <a:moveTo>
                  <a:pt x="9306" y="836"/>
                </a:moveTo>
                <a:cubicBezTo>
                  <a:pt x="9412" y="836"/>
                  <a:pt x="9515" y="875"/>
                  <a:pt x="9578" y="954"/>
                </a:cubicBezTo>
                <a:lnTo>
                  <a:pt x="11909" y="3285"/>
                </a:lnTo>
                <a:cubicBezTo>
                  <a:pt x="12067" y="3443"/>
                  <a:pt x="12067" y="3695"/>
                  <a:pt x="11909" y="3884"/>
                </a:cubicBezTo>
                <a:lnTo>
                  <a:pt x="6900" y="8861"/>
                </a:lnTo>
                <a:lnTo>
                  <a:pt x="4001" y="5963"/>
                </a:lnTo>
                <a:lnTo>
                  <a:pt x="9011" y="954"/>
                </a:lnTo>
                <a:cubicBezTo>
                  <a:pt x="9089" y="875"/>
                  <a:pt x="9200" y="836"/>
                  <a:pt x="9306" y="836"/>
                </a:cubicBezTo>
                <a:close/>
                <a:moveTo>
                  <a:pt x="3466" y="6499"/>
                </a:moveTo>
                <a:lnTo>
                  <a:pt x="6364" y="9428"/>
                </a:lnTo>
                <a:lnTo>
                  <a:pt x="6049" y="9744"/>
                </a:lnTo>
                <a:cubicBezTo>
                  <a:pt x="5986" y="9807"/>
                  <a:pt x="5892" y="9870"/>
                  <a:pt x="5766" y="9870"/>
                </a:cubicBezTo>
                <a:cubicBezTo>
                  <a:pt x="5640" y="9870"/>
                  <a:pt x="5577" y="9807"/>
                  <a:pt x="5514" y="9744"/>
                </a:cubicBezTo>
                <a:cubicBezTo>
                  <a:pt x="5255" y="9506"/>
                  <a:pt x="4936" y="9372"/>
                  <a:pt x="4610" y="9372"/>
                </a:cubicBezTo>
                <a:cubicBezTo>
                  <a:pt x="4460" y="9372"/>
                  <a:pt x="4308" y="9400"/>
                  <a:pt x="4159" y="9460"/>
                </a:cubicBezTo>
                <a:cubicBezTo>
                  <a:pt x="3938" y="9555"/>
                  <a:pt x="3812" y="9712"/>
                  <a:pt x="3686" y="9807"/>
                </a:cubicBezTo>
                <a:lnTo>
                  <a:pt x="3088" y="9239"/>
                </a:lnTo>
                <a:lnTo>
                  <a:pt x="3182" y="9145"/>
                </a:lnTo>
                <a:cubicBezTo>
                  <a:pt x="3655" y="8672"/>
                  <a:pt x="3686" y="7853"/>
                  <a:pt x="3151" y="7381"/>
                </a:cubicBezTo>
                <a:cubicBezTo>
                  <a:pt x="2993" y="7223"/>
                  <a:pt x="3025" y="6940"/>
                  <a:pt x="3182" y="6782"/>
                </a:cubicBezTo>
                <a:lnTo>
                  <a:pt x="3466" y="6499"/>
                </a:lnTo>
                <a:close/>
                <a:moveTo>
                  <a:pt x="2426" y="9807"/>
                </a:moveTo>
                <a:lnTo>
                  <a:pt x="3025" y="10405"/>
                </a:lnTo>
                <a:lnTo>
                  <a:pt x="2773" y="10657"/>
                </a:lnTo>
                <a:lnTo>
                  <a:pt x="1544" y="10657"/>
                </a:lnTo>
                <a:lnTo>
                  <a:pt x="2426" y="9807"/>
                </a:lnTo>
                <a:close/>
                <a:moveTo>
                  <a:pt x="9310" y="1"/>
                </a:moveTo>
                <a:cubicBezTo>
                  <a:pt x="8995" y="1"/>
                  <a:pt x="8680" y="119"/>
                  <a:pt x="8443" y="355"/>
                </a:cubicBezTo>
                <a:lnTo>
                  <a:pt x="2584" y="6247"/>
                </a:lnTo>
                <a:cubicBezTo>
                  <a:pt x="2111" y="6719"/>
                  <a:pt x="2079" y="7538"/>
                  <a:pt x="2552" y="8011"/>
                </a:cubicBezTo>
                <a:cubicBezTo>
                  <a:pt x="2710" y="8137"/>
                  <a:pt x="2710" y="8357"/>
                  <a:pt x="2615" y="8483"/>
                </a:cubicBezTo>
                <a:cubicBezTo>
                  <a:pt x="2584" y="8546"/>
                  <a:pt x="2584" y="8546"/>
                  <a:pt x="2552" y="8609"/>
                </a:cubicBezTo>
                <a:lnTo>
                  <a:pt x="252" y="10815"/>
                </a:lnTo>
                <a:cubicBezTo>
                  <a:pt x="0" y="11067"/>
                  <a:pt x="189" y="11508"/>
                  <a:pt x="536" y="11508"/>
                </a:cubicBezTo>
                <a:lnTo>
                  <a:pt x="2930" y="11508"/>
                </a:lnTo>
                <a:cubicBezTo>
                  <a:pt x="3056" y="11508"/>
                  <a:pt x="3182" y="11476"/>
                  <a:pt x="3245" y="11382"/>
                </a:cubicBezTo>
                <a:lnTo>
                  <a:pt x="4285" y="10374"/>
                </a:lnTo>
                <a:cubicBezTo>
                  <a:pt x="4364" y="10295"/>
                  <a:pt x="4474" y="10255"/>
                  <a:pt x="4584" y="10255"/>
                </a:cubicBezTo>
                <a:cubicBezTo>
                  <a:pt x="4694" y="10255"/>
                  <a:pt x="4805" y="10295"/>
                  <a:pt x="4883" y="10374"/>
                </a:cubicBezTo>
                <a:cubicBezTo>
                  <a:pt x="5092" y="10614"/>
                  <a:pt x="5413" y="10740"/>
                  <a:pt x="5742" y="10740"/>
                </a:cubicBezTo>
                <a:cubicBezTo>
                  <a:pt x="6060" y="10740"/>
                  <a:pt x="6384" y="10622"/>
                  <a:pt x="6616" y="10374"/>
                </a:cubicBezTo>
                <a:lnTo>
                  <a:pt x="12476" y="4482"/>
                </a:lnTo>
                <a:cubicBezTo>
                  <a:pt x="12980" y="3978"/>
                  <a:pt x="13012" y="3191"/>
                  <a:pt x="12508" y="2686"/>
                </a:cubicBezTo>
                <a:lnTo>
                  <a:pt x="10176" y="355"/>
                </a:lnTo>
                <a:cubicBezTo>
                  <a:pt x="9940" y="119"/>
                  <a:pt x="9625" y="1"/>
                  <a:pt x="931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0" name="Google Shape;11158;p77">
            <a:extLst>
              <a:ext uri="{FF2B5EF4-FFF2-40B4-BE49-F238E27FC236}">
                <a16:creationId xmlns:a16="http://schemas.microsoft.com/office/drawing/2014/main" xmlns="" id="{903A16E6-AA82-4A9D-93B8-273C839F4B1A}"/>
              </a:ext>
            </a:extLst>
          </p:cNvPr>
          <p:cNvSpPr/>
          <p:nvPr userDrawn="1"/>
        </p:nvSpPr>
        <p:spPr>
          <a:xfrm>
            <a:off x="4934110" y="2428395"/>
            <a:ext cx="366348" cy="373412"/>
          </a:xfrm>
          <a:custGeom>
            <a:avLst/>
            <a:gdLst/>
            <a:ahLst/>
            <a:cxnLst/>
            <a:rect l="l" t="t" r="r" b="b"/>
            <a:pathLst>
              <a:path w="12446" h="12686" extrusionOk="0">
                <a:moveTo>
                  <a:pt x="6176" y="808"/>
                </a:moveTo>
                <a:cubicBezTo>
                  <a:pt x="6428" y="808"/>
                  <a:pt x="6554" y="997"/>
                  <a:pt x="6554" y="1249"/>
                </a:cubicBezTo>
                <a:cubicBezTo>
                  <a:pt x="6554" y="1497"/>
                  <a:pt x="6359" y="1667"/>
                  <a:pt x="6153" y="1667"/>
                </a:cubicBezTo>
                <a:cubicBezTo>
                  <a:pt x="6097" y="1667"/>
                  <a:pt x="6041" y="1654"/>
                  <a:pt x="5987" y="1627"/>
                </a:cubicBezTo>
                <a:cubicBezTo>
                  <a:pt x="5829" y="1564"/>
                  <a:pt x="5735" y="1438"/>
                  <a:pt x="5735" y="1249"/>
                </a:cubicBezTo>
                <a:cubicBezTo>
                  <a:pt x="5766" y="997"/>
                  <a:pt x="5924" y="808"/>
                  <a:pt x="6176" y="808"/>
                </a:cubicBezTo>
                <a:close/>
                <a:moveTo>
                  <a:pt x="1986" y="2541"/>
                </a:moveTo>
                <a:lnTo>
                  <a:pt x="3088" y="5755"/>
                </a:lnTo>
                <a:lnTo>
                  <a:pt x="946" y="5755"/>
                </a:lnTo>
                <a:lnTo>
                  <a:pt x="1986" y="2541"/>
                </a:lnTo>
                <a:close/>
                <a:moveTo>
                  <a:pt x="10303" y="2541"/>
                </a:moveTo>
                <a:lnTo>
                  <a:pt x="11374" y="5755"/>
                </a:lnTo>
                <a:lnTo>
                  <a:pt x="9200" y="5755"/>
                </a:lnTo>
                <a:lnTo>
                  <a:pt x="10303" y="2541"/>
                </a:lnTo>
                <a:close/>
                <a:moveTo>
                  <a:pt x="3183" y="6605"/>
                </a:moveTo>
                <a:cubicBezTo>
                  <a:pt x="3025" y="7109"/>
                  <a:pt x="2584" y="7424"/>
                  <a:pt x="2049" y="7424"/>
                </a:cubicBezTo>
                <a:cubicBezTo>
                  <a:pt x="1481" y="7424"/>
                  <a:pt x="1040" y="7078"/>
                  <a:pt x="851" y="6605"/>
                </a:cubicBezTo>
                <a:close/>
                <a:moveTo>
                  <a:pt x="11437" y="6605"/>
                </a:moveTo>
                <a:cubicBezTo>
                  <a:pt x="11279" y="7109"/>
                  <a:pt x="10870" y="7424"/>
                  <a:pt x="10303" y="7424"/>
                </a:cubicBezTo>
                <a:cubicBezTo>
                  <a:pt x="9767" y="7424"/>
                  <a:pt x="9326" y="7078"/>
                  <a:pt x="9137" y="6605"/>
                </a:cubicBezTo>
                <a:close/>
                <a:moveTo>
                  <a:pt x="6617" y="2415"/>
                </a:moveTo>
                <a:lnTo>
                  <a:pt x="6617" y="8558"/>
                </a:lnTo>
                <a:lnTo>
                  <a:pt x="5766" y="8558"/>
                </a:lnTo>
                <a:lnTo>
                  <a:pt x="5766" y="2415"/>
                </a:lnTo>
                <a:cubicBezTo>
                  <a:pt x="5908" y="2462"/>
                  <a:pt x="6050" y="2486"/>
                  <a:pt x="6191" y="2486"/>
                </a:cubicBezTo>
                <a:cubicBezTo>
                  <a:pt x="6333" y="2486"/>
                  <a:pt x="6475" y="2462"/>
                  <a:pt x="6617" y="2415"/>
                </a:cubicBezTo>
                <a:close/>
                <a:moveTo>
                  <a:pt x="8255" y="9346"/>
                </a:moveTo>
                <a:lnTo>
                  <a:pt x="8255" y="10165"/>
                </a:lnTo>
                <a:lnTo>
                  <a:pt x="4128" y="10165"/>
                </a:lnTo>
                <a:lnTo>
                  <a:pt x="4128" y="9346"/>
                </a:lnTo>
                <a:close/>
                <a:moveTo>
                  <a:pt x="9074" y="11016"/>
                </a:moveTo>
                <a:lnTo>
                  <a:pt x="9074" y="11835"/>
                </a:lnTo>
                <a:lnTo>
                  <a:pt x="3309" y="11835"/>
                </a:lnTo>
                <a:lnTo>
                  <a:pt x="3309" y="11016"/>
                </a:lnTo>
                <a:close/>
                <a:moveTo>
                  <a:pt x="6265" y="1"/>
                </a:moveTo>
                <a:cubicBezTo>
                  <a:pt x="5747" y="1"/>
                  <a:pt x="5253" y="326"/>
                  <a:pt x="5073" y="840"/>
                </a:cubicBezTo>
                <a:lnTo>
                  <a:pt x="1292" y="840"/>
                </a:lnTo>
                <a:cubicBezTo>
                  <a:pt x="1103" y="840"/>
                  <a:pt x="914" y="997"/>
                  <a:pt x="851" y="1186"/>
                </a:cubicBezTo>
                <a:cubicBezTo>
                  <a:pt x="820" y="1438"/>
                  <a:pt x="1009" y="1659"/>
                  <a:pt x="1261" y="1659"/>
                </a:cubicBezTo>
                <a:lnTo>
                  <a:pt x="1481" y="1659"/>
                </a:lnTo>
                <a:cubicBezTo>
                  <a:pt x="30" y="6044"/>
                  <a:pt x="1" y="6133"/>
                  <a:pt x="1" y="6133"/>
                </a:cubicBezTo>
                <a:lnTo>
                  <a:pt x="1" y="6133"/>
                </a:lnTo>
                <a:cubicBezTo>
                  <a:pt x="1" y="6133"/>
                  <a:pt x="1" y="6133"/>
                  <a:pt x="1" y="6133"/>
                </a:cubicBezTo>
                <a:lnTo>
                  <a:pt x="1" y="6196"/>
                </a:lnTo>
                <a:cubicBezTo>
                  <a:pt x="1" y="6479"/>
                  <a:pt x="64" y="6763"/>
                  <a:pt x="158" y="6983"/>
                </a:cubicBezTo>
                <a:cubicBezTo>
                  <a:pt x="464" y="7784"/>
                  <a:pt x="1229" y="8250"/>
                  <a:pt x="2042" y="8250"/>
                </a:cubicBezTo>
                <a:cubicBezTo>
                  <a:pt x="2317" y="8250"/>
                  <a:pt x="2597" y="8197"/>
                  <a:pt x="2868" y="8086"/>
                </a:cubicBezTo>
                <a:cubicBezTo>
                  <a:pt x="3403" y="7865"/>
                  <a:pt x="3844" y="7393"/>
                  <a:pt x="4033" y="6794"/>
                </a:cubicBezTo>
                <a:cubicBezTo>
                  <a:pt x="4128" y="6542"/>
                  <a:pt x="4159" y="6290"/>
                  <a:pt x="4128" y="6164"/>
                </a:cubicBezTo>
                <a:lnTo>
                  <a:pt x="4128" y="6038"/>
                </a:lnTo>
                <a:cubicBezTo>
                  <a:pt x="4128" y="6007"/>
                  <a:pt x="2679" y="1659"/>
                  <a:pt x="2679" y="1627"/>
                </a:cubicBezTo>
                <a:lnTo>
                  <a:pt x="4978" y="1627"/>
                </a:lnTo>
                <a:lnTo>
                  <a:pt x="4978" y="8527"/>
                </a:lnTo>
                <a:lnTo>
                  <a:pt x="3781" y="8527"/>
                </a:lnTo>
                <a:cubicBezTo>
                  <a:pt x="3529" y="8527"/>
                  <a:pt x="3340" y="8716"/>
                  <a:pt x="3340" y="8968"/>
                </a:cubicBezTo>
                <a:lnTo>
                  <a:pt x="3340" y="10165"/>
                </a:lnTo>
                <a:lnTo>
                  <a:pt x="2931" y="10165"/>
                </a:lnTo>
                <a:cubicBezTo>
                  <a:pt x="2710" y="10165"/>
                  <a:pt x="2521" y="10386"/>
                  <a:pt x="2521" y="10606"/>
                </a:cubicBezTo>
                <a:lnTo>
                  <a:pt x="2521" y="12245"/>
                </a:lnTo>
                <a:cubicBezTo>
                  <a:pt x="2521" y="12497"/>
                  <a:pt x="2710" y="12686"/>
                  <a:pt x="2931" y="12686"/>
                </a:cubicBezTo>
                <a:lnTo>
                  <a:pt x="9547" y="12686"/>
                </a:lnTo>
                <a:cubicBezTo>
                  <a:pt x="9673" y="12686"/>
                  <a:pt x="9767" y="12654"/>
                  <a:pt x="9830" y="12560"/>
                </a:cubicBezTo>
                <a:cubicBezTo>
                  <a:pt x="9925" y="12497"/>
                  <a:pt x="9956" y="12371"/>
                  <a:pt x="9956" y="12308"/>
                </a:cubicBezTo>
                <a:lnTo>
                  <a:pt x="9956" y="10638"/>
                </a:lnTo>
                <a:cubicBezTo>
                  <a:pt x="9956" y="10417"/>
                  <a:pt x="9767" y="10228"/>
                  <a:pt x="9515" y="10228"/>
                </a:cubicBezTo>
                <a:lnTo>
                  <a:pt x="9137" y="10228"/>
                </a:lnTo>
                <a:lnTo>
                  <a:pt x="9137" y="8968"/>
                </a:lnTo>
                <a:cubicBezTo>
                  <a:pt x="9137" y="8716"/>
                  <a:pt x="8917" y="8527"/>
                  <a:pt x="8696" y="8527"/>
                </a:cubicBezTo>
                <a:lnTo>
                  <a:pt x="7467" y="8527"/>
                </a:lnTo>
                <a:lnTo>
                  <a:pt x="7467" y="1627"/>
                </a:lnTo>
                <a:lnTo>
                  <a:pt x="9799" y="1627"/>
                </a:lnTo>
                <a:cubicBezTo>
                  <a:pt x="9799" y="1659"/>
                  <a:pt x="8350" y="6038"/>
                  <a:pt x="8350" y="6070"/>
                </a:cubicBezTo>
                <a:lnTo>
                  <a:pt x="8350" y="6164"/>
                </a:lnTo>
                <a:lnTo>
                  <a:pt x="8350" y="6227"/>
                </a:lnTo>
                <a:cubicBezTo>
                  <a:pt x="8350" y="6952"/>
                  <a:pt x="8696" y="7550"/>
                  <a:pt x="9232" y="7928"/>
                </a:cubicBezTo>
                <a:cubicBezTo>
                  <a:pt x="9601" y="8178"/>
                  <a:pt x="10011" y="8295"/>
                  <a:pt x="10411" y="8295"/>
                </a:cubicBezTo>
                <a:cubicBezTo>
                  <a:pt x="11275" y="8295"/>
                  <a:pt x="12092" y="7751"/>
                  <a:pt x="12351" y="6826"/>
                </a:cubicBezTo>
                <a:cubicBezTo>
                  <a:pt x="12382" y="6637"/>
                  <a:pt x="12445" y="6448"/>
                  <a:pt x="12445" y="6227"/>
                </a:cubicBezTo>
                <a:cubicBezTo>
                  <a:pt x="12382" y="6164"/>
                  <a:pt x="12351" y="6133"/>
                  <a:pt x="12351" y="6070"/>
                </a:cubicBezTo>
                <a:lnTo>
                  <a:pt x="10901" y="1659"/>
                </a:lnTo>
                <a:lnTo>
                  <a:pt x="11153" y="1659"/>
                </a:lnTo>
                <a:cubicBezTo>
                  <a:pt x="11342" y="1659"/>
                  <a:pt x="11532" y="1501"/>
                  <a:pt x="11563" y="1312"/>
                </a:cubicBezTo>
                <a:cubicBezTo>
                  <a:pt x="11626" y="1092"/>
                  <a:pt x="11406" y="840"/>
                  <a:pt x="11185" y="840"/>
                </a:cubicBezTo>
                <a:lnTo>
                  <a:pt x="7404" y="840"/>
                </a:lnTo>
                <a:cubicBezTo>
                  <a:pt x="7278" y="462"/>
                  <a:pt x="6963" y="178"/>
                  <a:pt x="6617" y="52"/>
                </a:cubicBezTo>
                <a:cubicBezTo>
                  <a:pt x="6501" y="17"/>
                  <a:pt x="6382" y="1"/>
                  <a:pt x="626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81" name="Google Shape;11159;p77">
            <a:extLst>
              <a:ext uri="{FF2B5EF4-FFF2-40B4-BE49-F238E27FC236}">
                <a16:creationId xmlns:a16="http://schemas.microsoft.com/office/drawing/2014/main" xmlns="" id="{CF8FE8C1-2A67-4C29-958A-C36DCC07EA2A}"/>
              </a:ext>
            </a:extLst>
          </p:cNvPr>
          <p:cNvGrpSpPr/>
          <p:nvPr userDrawn="1"/>
        </p:nvGrpSpPr>
        <p:grpSpPr>
          <a:xfrm>
            <a:off x="7069404" y="1561903"/>
            <a:ext cx="371882" cy="373766"/>
            <a:chOff x="-41270450" y="1973375"/>
            <a:chExt cx="315850" cy="317450"/>
          </a:xfrm>
        </p:grpSpPr>
        <p:sp>
          <p:nvSpPr>
            <p:cNvPr id="1182" name="Google Shape;11160;p77">
              <a:extLst>
                <a:ext uri="{FF2B5EF4-FFF2-40B4-BE49-F238E27FC236}">
                  <a16:creationId xmlns:a16="http://schemas.microsoft.com/office/drawing/2014/main" xmlns="" id="{53159FA1-82FF-47D6-B112-0D25FBB15A08}"/>
                </a:ext>
              </a:extLst>
            </p:cNvPr>
            <p:cNvSpPr/>
            <p:nvPr/>
          </p:nvSpPr>
          <p:spPr>
            <a:xfrm>
              <a:off x="-41270450" y="1973375"/>
              <a:ext cx="315850" cy="317450"/>
            </a:xfrm>
            <a:custGeom>
              <a:avLst/>
              <a:gdLst/>
              <a:ahLst/>
              <a:cxnLst/>
              <a:rect l="l" t="t" r="r" b="b"/>
              <a:pathLst>
                <a:path w="12634" h="12698" extrusionOk="0">
                  <a:moveTo>
                    <a:pt x="11814" y="820"/>
                  </a:moveTo>
                  <a:lnTo>
                    <a:pt x="11814" y="11847"/>
                  </a:lnTo>
                  <a:lnTo>
                    <a:pt x="788" y="11847"/>
                  </a:lnTo>
                  <a:lnTo>
                    <a:pt x="788" y="820"/>
                  </a:lnTo>
                  <a:close/>
                  <a:moveTo>
                    <a:pt x="378" y="1"/>
                  </a:moveTo>
                  <a:cubicBezTo>
                    <a:pt x="158" y="1"/>
                    <a:pt x="0" y="190"/>
                    <a:pt x="0" y="410"/>
                  </a:cubicBezTo>
                  <a:lnTo>
                    <a:pt x="0" y="12288"/>
                  </a:lnTo>
                  <a:cubicBezTo>
                    <a:pt x="0" y="12508"/>
                    <a:pt x="189" y="12697"/>
                    <a:pt x="378" y="12697"/>
                  </a:cubicBezTo>
                  <a:lnTo>
                    <a:pt x="12224" y="12697"/>
                  </a:lnTo>
                  <a:cubicBezTo>
                    <a:pt x="12476" y="12697"/>
                    <a:pt x="12634" y="12508"/>
                    <a:pt x="12634" y="12288"/>
                  </a:cubicBezTo>
                  <a:lnTo>
                    <a:pt x="12634" y="410"/>
                  </a:lnTo>
                  <a:cubicBezTo>
                    <a:pt x="12634" y="158"/>
                    <a:pt x="12476" y="1"/>
                    <a:pt x="122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3" name="Google Shape;11161;p77">
              <a:extLst>
                <a:ext uri="{FF2B5EF4-FFF2-40B4-BE49-F238E27FC236}">
                  <a16:creationId xmlns:a16="http://schemas.microsoft.com/office/drawing/2014/main" xmlns="" id="{BB869E9E-3250-4896-9748-3D42F65E77FF}"/>
                </a:ext>
              </a:extLst>
            </p:cNvPr>
            <p:cNvSpPr/>
            <p:nvPr/>
          </p:nvSpPr>
          <p:spPr>
            <a:xfrm>
              <a:off x="-41230300" y="2015125"/>
              <a:ext cx="235525" cy="192200"/>
            </a:xfrm>
            <a:custGeom>
              <a:avLst/>
              <a:gdLst/>
              <a:ahLst/>
              <a:cxnLst/>
              <a:rect l="l" t="t" r="r" b="b"/>
              <a:pathLst>
                <a:path w="9421" h="7688" extrusionOk="0">
                  <a:moveTo>
                    <a:pt x="8539" y="788"/>
                  </a:moveTo>
                  <a:lnTo>
                    <a:pt x="8539" y="6869"/>
                  </a:lnTo>
                  <a:lnTo>
                    <a:pt x="820" y="6869"/>
                  </a:lnTo>
                  <a:lnTo>
                    <a:pt x="820" y="788"/>
                  </a:lnTo>
                  <a:close/>
                  <a:moveTo>
                    <a:pt x="442" y="1"/>
                  </a:moveTo>
                  <a:cubicBezTo>
                    <a:pt x="190" y="1"/>
                    <a:pt x="1" y="221"/>
                    <a:pt x="1" y="410"/>
                  </a:cubicBezTo>
                  <a:lnTo>
                    <a:pt x="1" y="7310"/>
                  </a:lnTo>
                  <a:cubicBezTo>
                    <a:pt x="1" y="7404"/>
                    <a:pt x="32" y="7499"/>
                    <a:pt x="127" y="7562"/>
                  </a:cubicBezTo>
                  <a:cubicBezTo>
                    <a:pt x="190" y="7656"/>
                    <a:pt x="316" y="7688"/>
                    <a:pt x="442" y="7688"/>
                  </a:cubicBezTo>
                  <a:lnTo>
                    <a:pt x="8980" y="7688"/>
                  </a:lnTo>
                  <a:cubicBezTo>
                    <a:pt x="9232" y="7688"/>
                    <a:pt x="9421" y="7499"/>
                    <a:pt x="9421" y="7310"/>
                  </a:cubicBezTo>
                  <a:lnTo>
                    <a:pt x="9421" y="410"/>
                  </a:lnTo>
                  <a:cubicBezTo>
                    <a:pt x="9421" y="158"/>
                    <a:pt x="9232" y="1"/>
                    <a:pt x="89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4" name="Google Shape;11162;p77">
              <a:extLst>
                <a:ext uri="{FF2B5EF4-FFF2-40B4-BE49-F238E27FC236}">
                  <a16:creationId xmlns:a16="http://schemas.microsoft.com/office/drawing/2014/main" xmlns="" id="{9D8BA60F-9C3C-4B5A-9541-7E974852D7FB}"/>
                </a:ext>
              </a:extLst>
            </p:cNvPr>
            <p:cNvSpPr/>
            <p:nvPr/>
          </p:nvSpPr>
          <p:spPr>
            <a:xfrm>
              <a:off x="-41139725" y="2061750"/>
              <a:ext cx="83525" cy="103675"/>
            </a:xfrm>
            <a:custGeom>
              <a:avLst/>
              <a:gdLst/>
              <a:ahLst/>
              <a:cxnLst/>
              <a:rect l="l" t="t" r="r" b="b"/>
              <a:pathLst>
                <a:path w="3341" h="4147" extrusionOk="0">
                  <a:moveTo>
                    <a:pt x="789" y="1223"/>
                  </a:moveTo>
                  <a:lnTo>
                    <a:pt x="2112" y="2074"/>
                  </a:lnTo>
                  <a:lnTo>
                    <a:pt x="789" y="2987"/>
                  </a:lnTo>
                  <a:lnTo>
                    <a:pt x="789" y="1223"/>
                  </a:lnTo>
                  <a:close/>
                  <a:moveTo>
                    <a:pt x="389" y="0"/>
                  </a:moveTo>
                  <a:cubicBezTo>
                    <a:pt x="182" y="0"/>
                    <a:pt x="1" y="185"/>
                    <a:pt x="1" y="435"/>
                  </a:cubicBezTo>
                  <a:lnTo>
                    <a:pt x="1" y="3743"/>
                  </a:lnTo>
                  <a:cubicBezTo>
                    <a:pt x="1" y="3981"/>
                    <a:pt x="198" y="4147"/>
                    <a:pt x="416" y="4147"/>
                  </a:cubicBezTo>
                  <a:cubicBezTo>
                    <a:pt x="487" y="4147"/>
                    <a:pt x="561" y="4129"/>
                    <a:pt x="631" y="4090"/>
                  </a:cubicBezTo>
                  <a:lnTo>
                    <a:pt x="3120" y="2452"/>
                  </a:lnTo>
                  <a:cubicBezTo>
                    <a:pt x="3340" y="2294"/>
                    <a:pt x="3340" y="1916"/>
                    <a:pt x="3120" y="1727"/>
                  </a:cubicBezTo>
                  <a:lnTo>
                    <a:pt x="631" y="89"/>
                  </a:lnTo>
                  <a:cubicBezTo>
                    <a:pt x="552" y="28"/>
                    <a:pt x="469" y="0"/>
                    <a:pt x="3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5" name="Google Shape;11163;p77">
              <a:extLst>
                <a:ext uri="{FF2B5EF4-FFF2-40B4-BE49-F238E27FC236}">
                  <a16:creationId xmlns:a16="http://schemas.microsoft.com/office/drawing/2014/main" xmlns="" id="{A77AEC37-DE5D-4764-90AF-BF676194F858}"/>
                </a:ext>
              </a:extLst>
            </p:cNvPr>
            <p:cNvSpPr/>
            <p:nvPr/>
          </p:nvSpPr>
          <p:spPr>
            <a:xfrm>
              <a:off x="-41230300" y="2227000"/>
              <a:ext cx="235525" cy="21300"/>
            </a:xfrm>
            <a:custGeom>
              <a:avLst/>
              <a:gdLst/>
              <a:ahLst/>
              <a:cxnLst/>
              <a:rect l="l" t="t" r="r" b="b"/>
              <a:pathLst>
                <a:path w="9421" h="852" extrusionOk="0"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cubicBezTo>
                    <a:pt x="1" y="662"/>
                    <a:pt x="190" y="851"/>
                    <a:pt x="442" y="851"/>
                  </a:cubicBezTo>
                  <a:lnTo>
                    <a:pt x="8980" y="851"/>
                  </a:lnTo>
                  <a:cubicBezTo>
                    <a:pt x="9232" y="851"/>
                    <a:pt x="9421" y="662"/>
                    <a:pt x="9421" y="441"/>
                  </a:cubicBezTo>
                  <a:cubicBezTo>
                    <a:pt x="9421" y="189"/>
                    <a:pt x="9232" y="0"/>
                    <a:pt x="89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86" name="Google Shape;11164;p77">
            <a:extLst>
              <a:ext uri="{FF2B5EF4-FFF2-40B4-BE49-F238E27FC236}">
                <a16:creationId xmlns:a16="http://schemas.microsoft.com/office/drawing/2014/main" xmlns="" id="{6CA0D9D6-2A19-40FF-B2F8-A5009777D37B}"/>
              </a:ext>
            </a:extLst>
          </p:cNvPr>
          <p:cNvGrpSpPr/>
          <p:nvPr userDrawn="1"/>
        </p:nvGrpSpPr>
        <p:grpSpPr>
          <a:xfrm>
            <a:off x="7087083" y="2008859"/>
            <a:ext cx="395871" cy="372088"/>
            <a:chOff x="-41291625" y="2339025"/>
            <a:chExt cx="336225" cy="316025"/>
          </a:xfrm>
        </p:grpSpPr>
        <p:sp>
          <p:nvSpPr>
            <p:cNvPr id="1187" name="Google Shape;11165;p77">
              <a:extLst>
                <a:ext uri="{FF2B5EF4-FFF2-40B4-BE49-F238E27FC236}">
                  <a16:creationId xmlns:a16="http://schemas.microsoft.com/office/drawing/2014/main" xmlns="" id="{FA0C27BC-7D84-4F6A-9193-962E727F89F9}"/>
                </a:ext>
              </a:extLst>
            </p:cNvPr>
            <p:cNvSpPr/>
            <p:nvPr/>
          </p:nvSpPr>
          <p:spPr>
            <a:xfrm>
              <a:off x="-41291625" y="2339025"/>
              <a:ext cx="336225" cy="316025"/>
            </a:xfrm>
            <a:custGeom>
              <a:avLst/>
              <a:gdLst/>
              <a:ahLst/>
              <a:cxnLst/>
              <a:rect l="l" t="t" r="r" b="b"/>
              <a:pathLst>
                <a:path w="13449" h="12641" extrusionOk="0">
                  <a:moveTo>
                    <a:pt x="6644" y="1064"/>
                  </a:moveTo>
                  <a:lnTo>
                    <a:pt x="7810" y="2261"/>
                  </a:lnTo>
                  <a:lnTo>
                    <a:pt x="6644" y="3427"/>
                  </a:lnTo>
                  <a:lnTo>
                    <a:pt x="5447" y="2261"/>
                  </a:lnTo>
                  <a:lnTo>
                    <a:pt x="6644" y="1064"/>
                  </a:lnTo>
                  <a:close/>
                  <a:moveTo>
                    <a:pt x="11307" y="5727"/>
                  </a:moveTo>
                  <a:lnTo>
                    <a:pt x="12504" y="6893"/>
                  </a:lnTo>
                  <a:lnTo>
                    <a:pt x="11307" y="8090"/>
                  </a:lnTo>
                  <a:lnTo>
                    <a:pt x="10141" y="6893"/>
                  </a:lnTo>
                  <a:lnTo>
                    <a:pt x="11307" y="5727"/>
                  </a:lnTo>
                  <a:close/>
                  <a:moveTo>
                    <a:pt x="4848" y="2829"/>
                  </a:moveTo>
                  <a:lnTo>
                    <a:pt x="6045" y="4026"/>
                  </a:lnTo>
                  <a:cubicBezTo>
                    <a:pt x="3872" y="6200"/>
                    <a:pt x="3935" y="6105"/>
                    <a:pt x="3809" y="6294"/>
                  </a:cubicBezTo>
                  <a:cubicBezTo>
                    <a:pt x="2769" y="7712"/>
                    <a:pt x="3494" y="9728"/>
                    <a:pt x="5226" y="10169"/>
                  </a:cubicBezTo>
                  <a:cubicBezTo>
                    <a:pt x="5463" y="10232"/>
                    <a:pt x="5675" y="10248"/>
                    <a:pt x="5825" y="10248"/>
                  </a:cubicBezTo>
                  <a:cubicBezTo>
                    <a:pt x="5975" y="10248"/>
                    <a:pt x="6061" y="10232"/>
                    <a:pt x="6045" y="10232"/>
                  </a:cubicBezTo>
                  <a:cubicBezTo>
                    <a:pt x="6045" y="10232"/>
                    <a:pt x="6108" y="10232"/>
                    <a:pt x="6234" y="10201"/>
                  </a:cubicBezTo>
                  <a:cubicBezTo>
                    <a:pt x="6739" y="10138"/>
                    <a:pt x="7180" y="9886"/>
                    <a:pt x="7526" y="9539"/>
                  </a:cubicBezTo>
                  <a:lnTo>
                    <a:pt x="9542" y="7523"/>
                  </a:lnTo>
                  <a:lnTo>
                    <a:pt x="10740" y="8720"/>
                  </a:lnTo>
                  <a:cubicBezTo>
                    <a:pt x="8566" y="10831"/>
                    <a:pt x="8629" y="10768"/>
                    <a:pt x="8440" y="10925"/>
                  </a:cubicBezTo>
                  <a:cubicBezTo>
                    <a:pt x="7699" y="11547"/>
                    <a:pt x="6741" y="11878"/>
                    <a:pt x="5785" y="11878"/>
                  </a:cubicBezTo>
                  <a:cubicBezTo>
                    <a:pt x="5480" y="11878"/>
                    <a:pt x="5176" y="11844"/>
                    <a:pt x="4880" y="11776"/>
                  </a:cubicBezTo>
                  <a:cubicBezTo>
                    <a:pt x="2769" y="11303"/>
                    <a:pt x="1257" y="9192"/>
                    <a:pt x="1729" y="6924"/>
                  </a:cubicBezTo>
                  <a:cubicBezTo>
                    <a:pt x="1887" y="6231"/>
                    <a:pt x="2202" y="5506"/>
                    <a:pt x="2769" y="4939"/>
                  </a:cubicBezTo>
                  <a:lnTo>
                    <a:pt x="4848" y="2829"/>
                  </a:lnTo>
                  <a:close/>
                  <a:moveTo>
                    <a:pt x="6565" y="1"/>
                  </a:moveTo>
                  <a:cubicBezTo>
                    <a:pt x="6455" y="1"/>
                    <a:pt x="6345" y="40"/>
                    <a:pt x="6266" y="119"/>
                  </a:cubicBezTo>
                  <a:lnTo>
                    <a:pt x="2202" y="4183"/>
                  </a:lnTo>
                  <a:cubicBezTo>
                    <a:pt x="1635" y="4782"/>
                    <a:pt x="1194" y="5538"/>
                    <a:pt x="942" y="6263"/>
                  </a:cubicBezTo>
                  <a:cubicBezTo>
                    <a:pt x="0" y="9451"/>
                    <a:pt x="2425" y="12640"/>
                    <a:pt x="5705" y="12640"/>
                  </a:cubicBezTo>
                  <a:cubicBezTo>
                    <a:pt x="5828" y="12640"/>
                    <a:pt x="5952" y="12636"/>
                    <a:pt x="6077" y="12627"/>
                  </a:cubicBezTo>
                  <a:cubicBezTo>
                    <a:pt x="6077" y="12627"/>
                    <a:pt x="6203" y="12627"/>
                    <a:pt x="6266" y="12564"/>
                  </a:cubicBezTo>
                  <a:cubicBezTo>
                    <a:pt x="7243" y="12469"/>
                    <a:pt x="8188" y="12059"/>
                    <a:pt x="8975" y="11366"/>
                  </a:cubicBezTo>
                  <a:cubicBezTo>
                    <a:pt x="9133" y="11240"/>
                    <a:pt x="8786" y="11555"/>
                    <a:pt x="13229" y="7113"/>
                  </a:cubicBezTo>
                  <a:cubicBezTo>
                    <a:pt x="13323" y="7019"/>
                    <a:pt x="13355" y="6893"/>
                    <a:pt x="13355" y="6830"/>
                  </a:cubicBezTo>
                  <a:cubicBezTo>
                    <a:pt x="13355" y="6735"/>
                    <a:pt x="13449" y="6704"/>
                    <a:pt x="13355" y="6641"/>
                  </a:cubicBezTo>
                  <a:lnTo>
                    <a:pt x="11590" y="4845"/>
                  </a:lnTo>
                  <a:cubicBezTo>
                    <a:pt x="11512" y="4766"/>
                    <a:pt x="11401" y="4727"/>
                    <a:pt x="11291" y="4727"/>
                  </a:cubicBezTo>
                  <a:cubicBezTo>
                    <a:pt x="11181" y="4727"/>
                    <a:pt x="11070" y="4766"/>
                    <a:pt x="10992" y="4845"/>
                  </a:cubicBezTo>
                  <a:lnTo>
                    <a:pt x="6928" y="8909"/>
                  </a:lnTo>
                  <a:cubicBezTo>
                    <a:pt x="6588" y="9236"/>
                    <a:pt x="6159" y="9392"/>
                    <a:pt x="5737" y="9392"/>
                  </a:cubicBezTo>
                  <a:cubicBezTo>
                    <a:pt x="5102" y="9392"/>
                    <a:pt x="4483" y="9036"/>
                    <a:pt x="4218" y="8373"/>
                  </a:cubicBezTo>
                  <a:cubicBezTo>
                    <a:pt x="3998" y="7743"/>
                    <a:pt x="4092" y="7019"/>
                    <a:pt x="4565" y="6546"/>
                  </a:cubicBezTo>
                  <a:lnTo>
                    <a:pt x="8629" y="2482"/>
                  </a:lnTo>
                  <a:cubicBezTo>
                    <a:pt x="8786" y="2324"/>
                    <a:pt x="8786" y="2072"/>
                    <a:pt x="8629" y="1883"/>
                  </a:cubicBezTo>
                  <a:lnTo>
                    <a:pt x="6865" y="119"/>
                  </a:lnTo>
                  <a:cubicBezTo>
                    <a:pt x="6786" y="40"/>
                    <a:pt x="6676" y="1"/>
                    <a:pt x="65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8" name="Google Shape;11166;p77">
              <a:extLst>
                <a:ext uri="{FF2B5EF4-FFF2-40B4-BE49-F238E27FC236}">
                  <a16:creationId xmlns:a16="http://schemas.microsoft.com/office/drawing/2014/main" xmlns="" id="{01C75C30-3F8E-4949-9910-335BEBDC9953}"/>
                </a:ext>
              </a:extLst>
            </p:cNvPr>
            <p:cNvSpPr/>
            <p:nvPr/>
          </p:nvSpPr>
          <p:spPr>
            <a:xfrm>
              <a:off x="-41234225" y="262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89" name="Google Shape;11167;p77">
            <a:extLst>
              <a:ext uri="{FF2B5EF4-FFF2-40B4-BE49-F238E27FC236}">
                <a16:creationId xmlns:a16="http://schemas.microsoft.com/office/drawing/2014/main" xmlns="" id="{F945C25F-5A5D-4D01-8C6E-6A0018B80B5C}"/>
              </a:ext>
            </a:extLst>
          </p:cNvPr>
          <p:cNvSpPr/>
          <p:nvPr userDrawn="1"/>
        </p:nvSpPr>
        <p:spPr>
          <a:xfrm>
            <a:off x="7063703" y="2195874"/>
            <a:ext cx="0" cy="29"/>
          </a:xfrm>
          <a:custGeom>
            <a:avLst/>
            <a:gdLst/>
            <a:ahLst/>
            <a:cxnLst/>
            <a:rect l="l" t="t" r="r" b="b"/>
            <a:pathLst>
              <a:path h="1" extrusionOk="0">
                <a:moveTo>
                  <a:pt x="0" y="0"/>
                </a:move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0" name="Google Shape;11168;p77">
            <a:extLst>
              <a:ext uri="{FF2B5EF4-FFF2-40B4-BE49-F238E27FC236}">
                <a16:creationId xmlns:a16="http://schemas.microsoft.com/office/drawing/2014/main" xmlns="" id="{41B5584F-02B4-4C8A-98BB-28DD987A494D}"/>
              </a:ext>
            </a:extLst>
          </p:cNvPr>
          <p:cNvSpPr/>
          <p:nvPr userDrawn="1"/>
        </p:nvSpPr>
        <p:spPr>
          <a:xfrm>
            <a:off x="7098102" y="2441147"/>
            <a:ext cx="376503" cy="373442"/>
          </a:xfrm>
          <a:custGeom>
            <a:avLst/>
            <a:gdLst/>
            <a:ahLst/>
            <a:cxnLst/>
            <a:rect l="l" t="t" r="r" b="b"/>
            <a:pathLst>
              <a:path w="12791" h="12687" extrusionOk="0">
                <a:moveTo>
                  <a:pt x="2986" y="7684"/>
                </a:moveTo>
                <a:cubicBezTo>
                  <a:pt x="4110" y="7684"/>
                  <a:pt x="5072" y="8568"/>
                  <a:pt x="5072" y="9751"/>
                </a:cubicBezTo>
                <a:cubicBezTo>
                  <a:pt x="5072" y="10727"/>
                  <a:pt x="4474" y="11484"/>
                  <a:pt x="3623" y="11736"/>
                </a:cubicBezTo>
                <a:cubicBezTo>
                  <a:pt x="3405" y="11810"/>
                  <a:pt x="3185" y="11846"/>
                  <a:pt x="2971" y="11846"/>
                </a:cubicBezTo>
                <a:cubicBezTo>
                  <a:pt x="2101" y="11846"/>
                  <a:pt x="1311" y="11265"/>
                  <a:pt x="1008" y="10381"/>
                </a:cubicBezTo>
                <a:cubicBezTo>
                  <a:pt x="662" y="9278"/>
                  <a:pt x="1292" y="8113"/>
                  <a:pt x="2394" y="7766"/>
                </a:cubicBezTo>
                <a:cubicBezTo>
                  <a:pt x="2594" y="7710"/>
                  <a:pt x="2792" y="7684"/>
                  <a:pt x="2986" y="7684"/>
                </a:cubicBezTo>
                <a:close/>
                <a:moveTo>
                  <a:pt x="9886" y="7696"/>
                </a:moveTo>
                <a:cubicBezTo>
                  <a:pt x="10161" y="7696"/>
                  <a:pt x="10441" y="7749"/>
                  <a:pt x="10712" y="7861"/>
                </a:cubicBezTo>
                <a:cubicBezTo>
                  <a:pt x="11468" y="8176"/>
                  <a:pt x="11972" y="8869"/>
                  <a:pt x="11972" y="9751"/>
                </a:cubicBezTo>
                <a:cubicBezTo>
                  <a:pt x="11972" y="10696"/>
                  <a:pt x="11373" y="11484"/>
                  <a:pt x="10523" y="11736"/>
                </a:cubicBezTo>
                <a:cubicBezTo>
                  <a:pt x="10305" y="11810"/>
                  <a:pt x="10085" y="11846"/>
                  <a:pt x="9870" y="11846"/>
                </a:cubicBezTo>
                <a:cubicBezTo>
                  <a:pt x="9001" y="11846"/>
                  <a:pt x="8211" y="11265"/>
                  <a:pt x="7908" y="10381"/>
                </a:cubicBezTo>
                <a:cubicBezTo>
                  <a:pt x="7750" y="9940"/>
                  <a:pt x="7782" y="9436"/>
                  <a:pt x="8002" y="8963"/>
                </a:cubicBezTo>
                <a:cubicBezTo>
                  <a:pt x="8309" y="8162"/>
                  <a:pt x="9073" y="7696"/>
                  <a:pt x="9886" y="7696"/>
                </a:cubicBezTo>
                <a:close/>
                <a:moveTo>
                  <a:pt x="2151" y="1"/>
                </a:moveTo>
                <a:cubicBezTo>
                  <a:pt x="1058" y="1"/>
                  <a:pt x="63" y="900"/>
                  <a:pt x="63" y="2064"/>
                </a:cubicBezTo>
                <a:lnTo>
                  <a:pt x="63" y="9593"/>
                </a:lnTo>
                <a:cubicBezTo>
                  <a:pt x="0" y="10633"/>
                  <a:pt x="504" y="11578"/>
                  <a:pt x="1323" y="12177"/>
                </a:cubicBezTo>
                <a:cubicBezTo>
                  <a:pt x="1822" y="12521"/>
                  <a:pt x="2387" y="12686"/>
                  <a:pt x="2947" y="12686"/>
                </a:cubicBezTo>
                <a:cubicBezTo>
                  <a:pt x="3874" y="12686"/>
                  <a:pt x="4786" y="12233"/>
                  <a:pt x="5356" y="11389"/>
                </a:cubicBezTo>
                <a:cubicBezTo>
                  <a:pt x="5671" y="10916"/>
                  <a:pt x="5860" y="10381"/>
                  <a:pt x="5860" y="9782"/>
                </a:cubicBezTo>
                <a:cubicBezTo>
                  <a:pt x="5860" y="9625"/>
                  <a:pt x="6018" y="9467"/>
                  <a:pt x="6207" y="9373"/>
                </a:cubicBezTo>
                <a:cubicBezTo>
                  <a:pt x="6270" y="9357"/>
                  <a:pt x="6340" y="9349"/>
                  <a:pt x="6411" y="9349"/>
                </a:cubicBezTo>
                <a:cubicBezTo>
                  <a:pt x="6482" y="9349"/>
                  <a:pt x="6553" y="9357"/>
                  <a:pt x="6616" y="9373"/>
                </a:cubicBezTo>
                <a:cubicBezTo>
                  <a:pt x="6805" y="9467"/>
                  <a:pt x="6963" y="9625"/>
                  <a:pt x="6963" y="9782"/>
                </a:cubicBezTo>
                <a:cubicBezTo>
                  <a:pt x="6963" y="10759"/>
                  <a:pt x="7467" y="11641"/>
                  <a:pt x="8223" y="12177"/>
                </a:cubicBezTo>
                <a:cubicBezTo>
                  <a:pt x="8709" y="12521"/>
                  <a:pt x="9272" y="12686"/>
                  <a:pt x="9833" y="12686"/>
                </a:cubicBezTo>
                <a:cubicBezTo>
                  <a:pt x="10762" y="12686"/>
                  <a:pt x="11686" y="12233"/>
                  <a:pt x="12256" y="11389"/>
                </a:cubicBezTo>
                <a:cubicBezTo>
                  <a:pt x="12602" y="10885"/>
                  <a:pt x="12791" y="10223"/>
                  <a:pt x="12728" y="9530"/>
                </a:cubicBezTo>
                <a:cubicBezTo>
                  <a:pt x="12791" y="9467"/>
                  <a:pt x="12791" y="9971"/>
                  <a:pt x="12791" y="2064"/>
                </a:cubicBezTo>
                <a:cubicBezTo>
                  <a:pt x="12791" y="1780"/>
                  <a:pt x="12760" y="1497"/>
                  <a:pt x="12634" y="1276"/>
                </a:cubicBezTo>
                <a:cubicBezTo>
                  <a:pt x="12310" y="458"/>
                  <a:pt x="11539" y="8"/>
                  <a:pt x="10750" y="8"/>
                </a:cubicBezTo>
                <a:cubicBezTo>
                  <a:pt x="10232" y="8"/>
                  <a:pt x="9706" y="202"/>
                  <a:pt x="9294" y="614"/>
                </a:cubicBezTo>
                <a:cubicBezTo>
                  <a:pt x="9137" y="772"/>
                  <a:pt x="9137" y="1024"/>
                  <a:pt x="9294" y="1182"/>
                </a:cubicBezTo>
                <a:cubicBezTo>
                  <a:pt x="9373" y="1260"/>
                  <a:pt x="9483" y="1300"/>
                  <a:pt x="9593" y="1300"/>
                </a:cubicBezTo>
                <a:cubicBezTo>
                  <a:pt x="9704" y="1300"/>
                  <a:pt x="9814" y="1260"/>
                  <a:pt x="9893" y="1182"/>
                </a:cubicBezTo>
                <a:cubicBezTo>
                  <a:pt x="10140" y="935"/>
                  <a:pt x="10448" y="819"/>
                  <a:pt x="10752" y="819"/>
                </a:cubicBezTo>
                <a:cubicBezTo>
                  <a:pt x="11263" y="819"/>
                  <a:pt x="11763" y="1144"/>
                  <a:pt x="11940" y="1717"/>
                </a:cubicBezTo>
                <a:cubicBezTo>
                  <a:pt x="11972" y="1812"/>
                  <a:pt x="11972" y="1938"/>
                  <a:pt x="11972" y="2064"/>
                </a:cubicBezTo>
                <a:lnTo>
                  <a:pt x="11972" y="7766"/>
                </a:lnTo>
                <a:cubicBezTo>
                  <a:pt x="11389" y="7183"/>
                  <a:pt x="10644" y="6907"/>
                  <a:pt x="9909" y="6907"/>
                </a:cubicBezTo>
                <a:cubicBezTo>
                  <a:pt x="8779" y="6907"/>
                  <a:pt x="7673" y="7559"/>
                  <a:pt x="7215" y="8743"/>
                </a:cubicBezTo>
                <a:cubicBezTo>
                  <a:pt x="6994" y="8617"/>
                  <a:pt x="6750" y="8554"/>
                  <a:pt x="6494" y="8554"/>
                </a:cubicBezTo>
                <a:cubicBezTo>
                  <a:pt x="6238" y="8554"/>
                  <a:pt x="5970" y="8617"/>
                  <a:pt x="5702" y="8743"/>
                </a:cubicBezTo>
                <a:cubicBezTo>
                  <a:pt x="5513" y="8207"/>
                  <a:pt x="5135" y="7735"/>
                  <a:pt x="4600" y="7388"/>
                </a:cubicBezTo>
                <a:cubicBezTo>
                  <a:pt x="4117" y="7053"/>
                  <a:pt x="3560" y="6889"/>
                  <a:pt x="3001" y="6889"/>
                </a:cubicBezTo>
                <a:cubicBezTo>
                  <a:pt x="2248" y="6889"/>
                  <a:pt x="1493" y="7187"/>
                  <a:pt x="914" y="7766"/>
                </a:cubicBezTo>
                <a:lnTo>
                  <a:pt x="914" y="2064"/>
                </a:lnTo>
                <a:cubicBezTo>
                  <a:pt x="914" y="1340"/>
                  <a:pt x="1486" y="814"/>
                  <a:pt x="2132" y="814"/>
                </a:cubicBezTo>
                <a:cubicBezTo>
                  <a:pt x="2301" y="814"/>
                  <a:pt x="2476" y="851"/>
                  <a:pt x="2646" y="929"/>
                </a:cubicBezTo>
                <a:cubicBezTo>
                  <a:pt x="2804" y="992"/>
                  <a:pt x="2899" y="1087"/>
                  <a:pt x="3025" y="1182"/>
                </a:cubicBezTo>
                <a:cubicBezTo>
                  <a:pt x="3103" y="1260"/>
                  <a:pt x="3214" y="1300"/>
                  <a:pt x="3324" y="1300"/>
                </a:cubicBezTo>
                <a:cubicBezTo>
                  <a:pt x="3434" y="1300"/>
                  <a:pt x="3544" y="1260"/>
                  <a:pt x="3623" y="1182"/>
                </a:cubicBezTo>
                <a:cubicBezTo>
                  <a:pt x="3781" y="1024"/>
                  <a:pt x="3781" y="772"/>
                  <a:pt x="3623" y="614"/>
                </a:cubicBezTo>
                <a:cubicBezTo>
                  <a:pt x="3434" y="394"/>
                  <a:pt x="3214" y="236"/>
                  <a:pt x="2962" y="173"/>
                </a:cubicBezTo>
                <a:cubicBezTo>
                  <a:pt x="2694" y="55"/>
                  <a:pt x="2420" y="1"/>
                  <a:pt x="215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1" name="Google Shape;11169;p77">
            <a:extLst>
              <a:ext uri="{FF2B5EF4-FFF2-40B4-BE49-F238E27FC236}">
                <a16:creationId xmlns:a16="http://schemas.microsoft.com/office/drawing/2014/main" xmlns="" id="{61D72F4A-8174-4778-9938-2D9186A7E98E}"/>
              </a:ext>
            </a:extLst>
          </p:cNvPr>
          <p:cNvSpPr/>
          <p:nvPr userDrawn="1"/>
        </p:nvSpPr>
        <p:spPr>
          <a:xfrm>
            <a:off x="5889163" y="2877846"/>
            <a:ext cx="231859" cy="372824"/>
          </a:xfrm>
          <a:custGeom>
            <a:avLst/>
            <a:gdLst/>
            <a:ahLst/>
            <a:cxnLst/>
            <a:rect l="l" t="t" r="r" b="b"/>
            <a:pathLst>
              <a:path w="7877" h="12666" extrusionOk="0">
                <a:moveTo>
                  <a:pt x="6491" y="788"/>
                </a:moveTo>
                <a:cubicBezTo>
                  <a:pt x="6743" y="788"/>
                  <a:pt x="6900" y="977"/>
                  <a:pt x="6932" y="1197"/>
                </a:cubicBezTo>
                <a:cubicBezTo>
                  <a:pt x="6869" y="1449"/>
                  <a:pt x="6711" y="1607"/>
                  <a:pt x="6459" y="1607"/>
                </a:cubicBezTo>
                <a:lnTo>
                  <a:pt x="5640" y="1607"/>
                </a:lnTo>
                <a:cubicBezTo>
                  <a:pt x="5388" y="1607"/>
                  <a:pt x="5230" y="1827"/>
                  <a:pt x="5230" y="2017"/>
                </a:cubicBezTo>
                <a:cubicBezTo>
                  <a:pt x="5230" y="2237"/>
                  <a:pt x="5451" y="2458"/>
                  <a:pt x="5640" y="2458"/>
                </a:cubicBezTo>
                <a:lnTo>
                  <a:pt x="6081" y="2458"/>
                </a:lnTo>
                <a:lnTo>
                  <a:pt x="6081" y="4379"/>
                </a:lnTo>
                <a:lnTo>
                  <a:pt x="1922" y="4379"/>
                </a:lnTo>
                <a:lnTo>
                  <a:pt x="1922" y="2458"/>
                </a:lnTo>
                <a:lnTo>
                  <a:pt x="2364" y="2458"/>
                </a:lnTo>
                <a:cubicBezTo>
                  <a:pt x="2616" y="2458"/>
                  <a:pt x="2805" y="2237"/>
                  <a:pt x="2805" y="2017"/>
                </a:cubicBezTo>
                <a:cubicBezTo>
                  <a:pt x="2805" y="1764"/>
                  <a:pt x="2616" y="1607"/>
                  <a:pt x="2364" y="1607"/>
                </a:cubicBezTo>
                <a:lnTo>
                  <a:pt x="1544" y="1607"/>
                </a:lnTo>
                <a:cubicBezTo>
                  <a:pt x="1292" y="1607"/>
                  <a:pt x="1135" y="1418"/>
                  <a:pt x="1135" y="1197"/>
                </a:cubicBezTo>
                <a:cubicBezTo>
                  <a:pt x="1135" y="945"/>
                  <a:pt x="1355" y="788"/>
                  <a:pt x="1544" y="788"/>
                </a:cubicBezTo>
                <a:close/>
                <a:moveTo>
                  <a:pt x="6018" y="5135"/>
                </a:moveTo>
                <a:lnTo>
                  <a:pt x="6018" y="9641"/>
                </a:lnTo>
                <a:cubicBezTo>
                  <a:pt x="6018" y="10901"/>
                  <a:pt x="5136" y="11815"/>
                  <a:pt x="3970" y="11815"/>
                </a:cubicBezTo>
                <a:cubicBezTo>
                  <a:pt x="2994" y="11815"/>
                  <a:pt x="2143" y="11090"/>
                  <a:pt x="1985" y="10176"/>
                </a:cubicBezTo>
                <a:lnTo>
                  <a:pt x="3151" y="10176"/>
                </a:lnTo>
                <a:cubicBezTo>
                  <a:pt x="3403" y="10176"/>
                  <a:pt x="3561" y="9956"/>
                  <a:pt x="3561" y="9735"/>
                </a:cubicBezTo>
                <a:cubicBezTo>
                  <a:pt x="3561" y="9483"/>
                  <a:pt x="3340" y="9326"/>
                  <a:pt x="3151" y="9326"/>
                </a:cubicBezTo>
                <a:lnTo>
                  <a:pt x="1891" y="9326"/>
                </a:lnTo>
                <a:lnTo>
                  <a:pt x="1891" y="8507"/>
                </a:lnTo>
                <a:lnTo>
                  <a:pt x="3151" y="8507"/>
                </a:lnTo>
                <a:cubicBezTo>
                  <a:pt x="3403" y="8507"/>
                  <a:pt x="3561" y="8317"/>
                  <a:pt x="3561" y="8065"/>
                </a:cubicBezTo>
                <a:cubicBezTo>
                  <a:pt x="3561" y="7845"/>
                  <a:pt x="3340" y="7656"/>
                  <a:pt x="3151" y="7656"/>
                </a:cubicBezTo>
                <a:lnTo>
                  <a:pt x="1891" y="7656"/>
                </a:lnTo>
                <a:lnTo>
                  <a:pt x="1891" y="6805"/>
                </a:lnTo>
                <a:lnTo>
                  <a:pt x="3151" y="6805"/>
                </a:lnTo>
                <a:cubicBezTo>
                  <a:pt x="3403" y="6805"/>
                  <a:pt x="3561" y="6616"/>
                  <a:pt x="3561" y="6396"/>
                </a:cubicBezTo>
                <a:cubicBezTo>
                  <a:pt x="3561" y="6144"/>
                  <a:pt x="3340" y="5955"/>
                  <a:pt x="3151" y="5955"/>
                </a:cubicBezTo>
                <a:lnTo>
                  <a:pt x="1891" y="5955"/>
                </a:lnTo>
                <a:lnTo>
                  <a:pt x="1891" y="5135"/>
                </a:lnTo>
                <a:close/>
                <a:moveTo>
                  <a:pt x="1513" y="0"/>
                </a:moveTo>
                <a:cubicBezTo>
                  <a:pt x="1072" y="0"/>
                  <a:pt x="725" y="189"/>
                  <a:pt x="473" y="567"/>
                </a:cubicBezTo>
                <a:cubicBezTo>
                  <a:pt x="1" y="1229"/>
                  <a:pt x="316" y="2143"/>
                  <a:pt x="1103" y="2395"/>
                </a:cubicBezTo>
                <a:lnTo>
                  <a:pt x="1103" y="9767"/>
                </a:lnTo>
                <a:cubicBezTo>
                  <a:pt x="1103" y="11422"/>
                  <a:pt x="2503" y="12666"/>
                  <a:pt x="4038" y="12666"/>
                </a:cubicBezTo>
                <a:cubicBezTo>
                  <a:pt x="4402" y="12666"/>
                  <a:pt x="4774" y="12596"/>
                  <a:pt x="5136" y="12445"/>
                </a:cubicBezTo>
                <a:cubicBezTo>
                  <a:pt x="6176" y="12004"/>
                  <a:pt x="6900" y="10964"/>
                  <a:pt x="6900" y="9767"/>
                </a:cubicBezTo>
                <a:lnTo>
                  <a:pt x="6900" y="2395"/>
                </a:lnTo>
                <a:cubicBezTo>
                  <a:pt x="7121" y="2332"/>
                  <a:pt x="7373" y="2174"/>
                  <a:pt x="7530" y="1922"/>
                </a:cubicBezTo>
                <a:cubicBezTo>
                  <a:pt x="7877" y="1355"/>
                  <a:pt x="7719" y="599"/>
                  <a:pt x="7184" y="189"/>
                </a:cubicBezTo>
                <a:cubicBezTo>
                  <a:pt x="6963" y="95"/>
                  <a:pt x="6743" y="0"/>
                  <a:pt x="645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2" name="Google Shape;11170;p77">
            <a:extLst>
              <a:ext uri="{FF2B5EF4-FFF2-40B4-BE49-F238E27FC236}">
                <a16:creationId xmlns:a16="http://schemas.microsoft.com/office/drawing/2014/main" xmlns="" id="{71B5E87C-D1BB-4D58-9E6B-7433BE6ED85E}"/>
              </a:ext>
            </a:extLst>
          </p:cNvPr>
          <p:cNvSpPr/>
          <p:nvPr userDrawn="1"/>
        </p:nvSpPr>
        <p:spPr>
          <a:xfrm>
            <a:off x="5840950" y="3307876"/>
            <a:ext cx="328289" cy="374914"/>
          </a:xfrm>
          <a:custGeom>
            <a:avLst/>
            <a:gdLst/>
            <a:ahLst/>
            <a:cxnLst/>
            <a:rect l="l" t="t" r="r" b="b"/>
            <a:pathLst>
              <a:path w="11153" h="12737" extrusionOk="0">
                <a:moveTo>
                  <a:pt x="9452" y="4262"/>
                </a:moveTo>
                <a:lnTo>
                  <a:pt x="9452" y="4262"/>
                </a:lnTo>
                <a:cubicBezTo>
                  <a:pt x="9704" y="4703"/>
                  <a:pt x="9609" y="5270"/>
                  <a:pt x="9231" y="5679"/>
                </a:cubicBezTo>
                <a:cubicBezTo>
                  <a:pt x="8976" y="5915"/>
                  <a:pt x="8672" y="6040"/>
                  <a:pt x="8364" y="6040"/>
                </a:cubicBezTo>
                <a:cubicBezTo>
                  <a:pt x="8178" y="6040"/>
                  <a:pt x="7992" y="5995"/>
                  <a:pt x="7814" y="5900"/>
                </a:cubicBezTo>
                <a:lnTo>
                  <a:pt x="9452" y="4262"/>
                </a:lnTo>
                <a:close/>
                <a:moveTo>
                  <a:pt x="6018" y="835"/>
                </a:moveTo>
                <a:cubicBezTo>
                  <a:pt x="6120" y="835"/>
                  <a:pt x="6223" y="875"/>
                  <a:pt x="6301" y="954"/>
                </a:cubicBezTo>
                <a:lnTo>
                  <a:pt x="7215" y="1867"/>
                </a:lnTo>
                <a:cubicBezTo>
                  <a:pt x="7306" y="1935"/>
                  <a:pt x="7397" y="1987"/>
                  <a:pt x="7499" y="1987"/>
                </a:cubicBezTo>
                <a:cubicBezTo>
                  <a:pt x="7539" y="1987"/>
                  <a:pt x="7581" y="1979"/>
                  <a:pt x="7625" y="1962"/>
                </a:cubicBezTo>
                <a:cubicBezTo>
                  <a:pt x="7863" y="1897"/>
                  <a:pt x="8110" y="1865"/>
                  <a:pt x="8359" y="1865"/>
                </a:cubicBezTo>
                <a:cubicBezTo>
                  <a:pt x="8963" y="1865"/>
                  <a:pt x="9578" y="2055"/>
                  <a:pt x="10113" y="2434"/>
                </a:cubicBezTo>
                <a:lnTo>
                  <a:pt x="6049" y="6498"/>
                </a:lnTo>
                <a:cubicBezTo>
                  <a:pt x="5482" y="5774"/>
                  <a:pt x="5356" y="4892"/>
                  <a:pt x="5577" y="4010"/>
                </a:cubicBezTo>
                <a:cubicBezTo>
                  <a:pt x="5608" y="3852"/>
                  <a:pt x="5577" y="3726"/>
                  <a:pt x="5451" y="3631"/>
                </a:cubicBezTo>
                <a:lnTo>
                  <a:pt x="5199" y="3379"/>
                </a:lnTo>
                <a:lnTo>
                  <a:pt x="4537" y="2718"/>
                </a:lnTo>
                <a:cubicBezTo>
                  <a:pt x="4380" y="2560"/>
                  <a:pt x="4380" y="2277"/>
                  <a:pt x="4537" y="2119"/>
                </a:cubicBezTo>
                <a:lnTo>
                  <a:pt x="5734" y="954"/>
                </a:lnTo>
                <a:cubicBezTo>
                  <a:pt x="5813" y="875"/>
                  <a:pt x="5915" y="835"/>
                  <a:pt x="6018" y="835"/>
                </a:cubicBezTo>
                <a:close/>
                <a:moveTo>
                  <a:pt x="1290" y="6917"/>
                </a:moveTo>
                <a:cubicBezTo>
                  <a:pt x="1502" y="6917"/>
                  <a:pt x="1702" y="7106"/>
                  <a:pt x="1702" y="7318"/>
                </a:cubicBezTo>
                <a:cubicBezTo>
                  <a:pt x="1670" y="7538"/>
                  <a:pt x="1544" y="7696"/>
                  <a:pt x="1387" y="7727"/>
                </a:cubicBezTo>
                <a:cubicBezTo>
                  <a:pt x="1342" y="7740"/>
                  <a:pt x="1298" y="7746"/>
                  <a:pt x="1256" y="7746"/>
                </a:cubicBezTo>
                <a:cubicBezTo>
                  <a:pt x="1084" y="7746"/>
                  <a:pt x="933" y="7645"/>
                  <a:pt x="883" y="7444"/>
                </a:cubicBezTo>
                <a:cubicBezTo>
                  <a:pt x="788" y="7223"/>
                  <a:pt x="914" y="7002"/>
                  <a:pt x="1166" y="6939"/>
                </a:cubicBezTo>
                <a:cubicBezTo>
                  <a:pt x="1207" y="6924"/>
                  <a:pt x="1248" y="6917"/>
                  <a:pt x="1290" y="6917"/>
                </a:cubicBezTo>
                <a:close/>
                <a:moveTo>
                  <a:pt x="5807" y="10240"/>
                </a:moveTo>
                <a:cubicBezTo>
                  <a:pt x="6104" y="10240"/>
                  <a:pt x="6409" y="10293"/>
                  <a:pt x="6711" y="10405"/>
                </a:cubicBezTo>
                <a:cubicBezTo>
                  <a:pt x="7373" y="10626"/>
                  <a:pt x="7877" y="11193"/>
                  <a:pt x="8160" y="11886"/>
                </a:cubicBezTo>
                <a:lnTo>
                  <a:pt x="3529" y="11886"/>
                </a:lnTo>
                <a:cubicBezTo>
                  <a:pt x="3847" y="10882"/>
                  <a:pt x="4774" y="10240"/>
                  <a:pt x="5807" y="10240"/>
                </a:cubicBezTo>
                <a:close/>
                <a:moveTo>
                  <a:pt x="6030" y="1"/>
                </a:moveTo>
                <a:cubicBezTo>
                  <a:pt x="5711" y="1"/>
                  <a:pt x="5388" y="119"/>
                  <a:pt x="5136" y="355"/>
                </a:cubicBezTo>
                <a:lnTo>
                  <a:pt x="3938" y="1552"/>
                </a:lnTo>
                <a:cubicBezTo>
                  <a:pt x="3466" y="1993"/>
                  <a:pt x="3466" y="2781"/>
                  <a:pt x="3938" y="3316"/>
                </a:cubicBezTo>
                <a:lnTo>
                  <a:pt x="4348" y="3694"/>
                </a:lnTo>
                <a:lnTo>
                  <a:pt x="1828" y="6215"/>
                </a:lnTo>
                <a:cubicBezTo>
                  <a:pt x="1652" y="6127"/>
                  <a:pt x="1468" y="6087"/>
                  <a:pt x="1287" y="6087"/>
                </a:cubicBezTo>
                <a:cubicBezTo>
                  <a:pt x="623" y="6087"/>
                  <a:pt x="0" y="6625"/>
                  <a:pt x="0" y="7318"/>
                </a:cubicBezTo>
                <a:cubicBezTo>
                  <a:pt x="0" y="8052"/>
                  <a:pt x="611" y="8583"/>
                  <a:pt x="1293" y="8583"/>
                </a:cubicBezTo>
                <a:cubicBezTo>
                  <a:pt x="1459" y="8583"/>
                  <a:pt x="1629" y="8551"/>
                  <a:pt x="1796" y="8483"/>
                </a:cubicBezTo>
                <a:lnTo>
                  <a:pt x="3592" y="10279"/>
                </a:lnTo>
                <a:cubicBezTo>
                  <a:pt x="3056" y="10783"/>
                  <a:pt x="2647" y="11476"/>
                  <a:pt x="2584" y="12264"/>
                </a:cubicBezTo>
                <a:cubicBezTo>
                  <a:pt x="2521" y="12484"/>
                  <a:pt x="2741" y="12736"/>
                  <a:pt x="2962" y="12736"/>
                </a:cubicBezTo>
                <a:lnTo>
                  <a:pt x="8664" y="12736"/>
                </a:lnTo>
                <a:cubicBezTo>
                  <a:pt x="8916" y="12736"/>
                  <a:pt x="9105" y="12484"/>
                  <a:pt x="9074" y="12264"/>
                </a:cubicBezTo>
                <a:cubicBezTo>
                  <a:pt x="8837" y="10556"/>
                  <a:pt x="7367" y="9419"/>
                  <a:pt x="5795" y="9419"/>
                </a:cubicBezTo>
                <a:cubicBezTo>
                  <a:pt x="5279" y="9419"/>
                  <a:pt x="4752" y="9542"/>
                  <a:pt x="4254" y="9806"/>
                </a:cubicBezTo>
                <a:lnTo>
                  <a:pt x="2363" y="7916"/>
                </a:lnTo>
                <a:cubicBezTo>
                  <a:pt x="2521" y="7601"/>
                  <a:pt x="2521" y="7223"/>
                  <a:pt x="2426" y="6845"/>
                </a:cubicBezTo>
                <a:lnTo>
                  <a:pt x="4663" y="4608"/>
                </a:lnTo>
                <a:lnTo>
                  <a:pt x="4663" y="4608"/>
                </a:lnTo>
                <a:cubicBezTo>
                  <a:pt x="4632" y="5679"/>
                  <a:pt x="4978" y="6687"/>
                  <a:pt x="5734" y="7444"/>
                </a:cubicBezTo>
                <a:cubicBezTo>
                  <a:pt x="5813" y="7522"/>
                  <a:pt x="5915" y="7562"/>
                  <a:pt x="6018" y="7562"/>
                </a:cubicBezTo>
                <a:cubicBezTo>
                  <a:pt x="6120" y="7562"/>
                  <a:pt x="6223" y="7522"/>
                  <a:pt x="6301" y="7444"/>
                </a:cubicBezTo>
                <a:lnTo>
                  <a:pt x="7215" y="6530"/>
                </a:lnTo>
                <a:cubicBezTo>
                  <a:pt x="7564" y="6771"/>
                  <a:pt x="7958" y="6887"/>
                  <a:pt x="8352" y="6887"/>
                </a:cubicBezTo>
                <a:cubicBezTo>
                  <a:pt x="8883" y="6887"/>
                  <a:pt x="9414" y="6676"/>
                  <a:pt x="9830" y="6278"/>
                </a:cubicBezTo>
                <a:cubicBezTo>
                  <a:pt x="10523" y="5553"/>
                  <a:pt x="10618" y="4451"/>
                  <a:pt x="10082" y="3663"/>
                </a:cubicBezTo>
                <a:lnTo>
                  <a:pt x="10996" y="2749"/>
                </a:lnTo>
                <a:cubicBezTo>
                  <a:pt x="11153" y="2560"/>
                  <a:pt x="11153" y="2340"/>
                  <a:pt x="10996" y="2119"/>
                </a:cubicBezTo>
                <a:cubicBezTo>
                  <a:pt x="10259" y="1383"/>
                  <a:pt x="9297" y="1056"/>
                  <a:pt x="8341" y="1056"/>
                </a:cubicBezTo>
                <a:cubicBezTo>
                  <a:pt x="8111" y="1056"/>
                  <a:pt x="7882" y="1074"/>
                  <a:pt x="7656" y="1111"/>
                </a:cubicBezTo>
                <a:lnTo>
                  <a:pt x="6900" y="355"/>
                </a:lnTo>
                <a:cubicBezTo>
                  <a:pt x="6664" y="119"/>
                  <a:pt x="6349" y="1"/>
                  <a:pt x="603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3" name="Google Shape;11171;p77">
            <a:extLst>
              <a:ext uri="{FF2B5EF4-FFF2-40B4-BE49-F238E27FC236}">
                <a16:creationId xmlns:a16="http://schemas.microsoft.com/office/drawing/2014/main" xmlns="" id="{86FE7504-75D9-4119-AC14-E7EF3FD64E47}"/>
              </a:ext>
            </a:extLst>
          </p:cNvPr>
          <p:cNvSpPr/>
          <p:nvPr userDrawn="1"/>
        </p:nvSpPr>
        <p:spPr>
          <a:xfrm>
            <a:off x="5816865" y="3801910"/>
            <a:ext cx="372824" cy="374060"/>
          </a:xfrm>
          <a:custGeom>
            <a:avLst/>
            <a:gdLst/>
            <a:ahLst/>
            <a:cxnLst/>
            <a:rect l="l" t="t" r="r" b="b"/>
            <a:pathLst>
              <a:path w="12666" h="12708" extrusionOk="0">
                <a:moveTo>
                  <a:pt x="6347" y="841"/>
                </a:moveTo>
                <a:cubicBezTo>
                  <a:pt x="6876" y="841"/>
                  <a:pt x="7350" y="1172"/>
                  <a:pt x="7530" y="1712"/>
                </a:cubicBezTo>
                <a:cubicBezTo>
                  <a:pt x="7719" y="2405"/>
                  <a:pt x="7372" y="3067"/>
                  <a:pt x="6679" y="3256"/>
                </a:cubicBezTo>
                <a:cubicBezTo>
                  <a:pt x="6569" y="3289"/>
                  <a:pt x="6457" y="3305"/>
                  <a:pt x="6345" y="3305"/>
                </a:cubicBezTo>
                <a:cubicBezTo>
                  <a:pt x="5822" y="3305"/>
                  <a:pt x="5323" y="2956"/>
                  <a:pt x="5167" y="2437"/>
                </a:cubicBezTo>
                <a:cubicBezTo>
                  <a:pt x="4947" y="1775"/>
                  <a:pt x="5325" y="1082"/>
                  <a:pt x="5986" y="893"/>
                </a:cubicBezTo>
                <a:cubicBezTo>
                  <a:pt x="6108" y="858"/>
                  <a:pt x="6229" y="841"/>
                  <a:pt x="6347" y="841"/>
                </a:cubicBezTo>
                <a:close/>
                <a:moveTo>
                  <a:pt x="6353" y="5919"/>
                </a:moveTo>
                <a:cubicBezTo>
                  <a:pt x="7021" y="5919"/>
                  <a:pt x="7624" y="6459"/>
                  <a:pt x="7624" y="7162"/>
                </a:cubicBezTo>
                <a:cubicBezTo>
                  <a:pt x="7593" y="7698"/>
                  <a:pt x="7215" y="8170"/>
                  <a:pt x="6742" y="8328"/>
                </a:cubicBezTo>
                <a:cubicBezTo>
                  <a:pt x="6608" y="8371"/>
                  <a:pt x="6474" y="8391"/>
                  <a:pt x="6345" y="8391"/>
                </a:cubicBezTo>
                <a:cubicBezTo>
                  <a:pt x="5810" y="8391"/>
                  <a:pt x="5351" y="8042"/>
                  <a:pt x="5199" y="7509"/>
                </a:cubicBezTo>
                <a:cubicBezTo>
                  <a:pt x="5010" y="6847"/>
                  <a:pt x="5356" y="6186"/>
                  <a:pt x="6018" y="5965"/>
                </a:cubicBezTo>
                <a:cubicBezTo>
                  <a:pt x="6130" y="5934"/>
                  <a:pt x="6242" y="5919"/>
                  <a:pt x="6353" y="5919"/>
                </a:cubicBezTo>
                <a:close/>
                <a:moveTo>
                  <a:pt x="2079" y="9351"/>
                </a:moveTo>
                <a:cubicBezTo>
                  <a:pt x="2744" y="9351"/>
                  <a:pt x="3340" y="9871"/>
                  <a:pt x="3340" y="10596"/>
                </a:cubicBezTo>
                <a:cubicBezTo>
                  <a:pt x="3308" y="11163"/>
                  <a:pt x="2962" y="11604"/>
                  <a:pt x="2426" y="11762"/>
                </a:cubicBezTo>
                <a:cubicBezTo>
                  <a:pt x="2305" y="11797"/>
                  <a:pt x="2183" y="11813"/>
                  <a:pt x="2065" y="11813"/>
                </a:cubicBezTo>
                <a:cubicBezTo>
                  <a:pt x="1538" y="11813"/>
                  <a:pt x="1068" y="11483"/>
                  <a:pt x="914" y="10943"/>
                </a:cubicBezTo>
                <a:cubicBezTo>
                  <a:pt x="693" y="10281"/>
                  <a:pt x="1071" y="9588"/>
                  <a:pt x="1733" y="9399"/>
                </a:cubicBezTo>
                <a:cubicBezTo>
                  <a:pt x="1849" y="9367"/>
                  <a:pt x="1965" y="9351"/>
                  <a:pt x="2079" y="9351"/>
                </a:cubicBezTo>
                <a:close/>
                <a:moveTo>
                  <a:pt x="10617" y="9351"/>
                </a:moveTo>
                <a:cubicBezTo>
                  <a:pt x="11281" y="9351"/>
                  <a:pt x="11878" y="9871"/>
                  <a:pt x="11878" y="10596"/>
                </a:cubicBezTo>
                <a:cubicBezTo>
                  <a:pt x="11846" y="11163"/>
                  <a:pt x="11500" y="11604"/>
                  <a:pt x="10995" y="11762"/>
                </a:cubicBezTo>
                <a:cubicBezTo>
                  <a:pt x="10868" y="11797"/>
                  <a:pt x="10742" y="11813"/>
                  <a:pt x="10620" y="11813"/>
                </a:cubicBezTo>
                <a:cubicBezTo>
                  <a:pt x="10076" y="11813"/>
                  <a:pt x="9606" y="11483"/>
                  <a:pt x="9452" y="10943"/>
                </a:cubicBezTo>
                <a:cubicBezTo>
                  <a:pt x="9263" y="10281"/>
                  <a:pt x="9609" y="9588"/>
                  <a:pt x="10271" y="9399"/>
                </a:cubicBezTo>
                <a:cubicBezTo>
                  <a:pt x="10387" y="9367"/>
                  <a:pt x="10503" y="9351"/>
                  <a:pt x="10617" y="9351"/>
                </a:cubicBezTo>
                <a:close/>
                <a:moveTo>
                  <a:pt x="6344" y="0"/>
                </a:moveTo>
                <a:cubicBezTo>
                  <a:pt x="5677" y="0"/>
                  <a:pt x="5021" y="308"/>
                  <a:pt x="4631" y="893"/>
                </a:cubicBezTo>
                <a:cubicBezTo>
                  <a:pt x="3812" y="2122"/>
                  <a:pt x="4474" y="3760"/>
                  <a:pt x="5955" y="4075"/>
                </a:cubicBezTo>
                <a:lnTo>
                  <a:pt x="5955" y="5146"/>
                </a:lnTo>
                <a:cubicBezTo>
                  <a:pt x="4600" y="5430"/>
                  <a:pt x="3907" y="6910"/>
                  <a:pt x="4537" y="8107"/>
                </a:cubicBezTo>
                <a:lnTo>
                  <a:pt x="3434" y="9021"/>
                </a:lnTo>
                <a:cubicBezTo>
                  <a:pt x="3025" y="8706"/>
                  <a:pt x="2584" y="8548"/>
                  <a:pt x="2080" y="8548"/>
                </a:cubicBezTo>
                <a:cubicBezTo>
                  <a:pt x="945" y="8548"/>
                  <a:pt x="0" y="9494"/>
                  <a:pt x="0" y="10628"/>
                </a:cubicBezTo>
                <a:cubicBezTo>
                  <a:pt x="0" y="11762"/>
                  <a:pt x="945" y="12707"/>
                  <a:pt x="2080" y="12707"/>
                </a:cubicBezTo>
                <a:cubicBezTo>
                  <a:pt x="3214" y="12707"/>
                  <a:pt x="4159" y="11793"/>
                  <a:pt x="4159" y="10628"/>
                </a:cubicBezTo>
                <a:cubicBezTo>
                  <a:pt x="4159" y="10281"/>
                  <a:pt x="4096" y="9966"/>
                  <a:pt x="3938" y="9683"/>
                </a:cubicBezTo>
                <a:lnTo>
                  <a:pt x="5041" y="8769"/>
                </a:lnTo>
                <a:cubicBezTo>
                  <a:pt x="5435" y="9084"/>
                  <a:pt x="5907" y="9242"/>
                  <a:pt x="6376" y="9242"/>
                </a:cubicBezTo>
                <a:cubicBezTo>
                  <a:pt x="6845" y="9242"/>
                  <a:pt x="7309" y="9084"/>
                  <a:pt x="7687" y="8769"/>
                </a:cubicBezTo>
                <a:lnTo>
                  <a:pt x="8790" y="9683"/>
                </a:lnTo>
                <a:cubicBezTo>
                  <a:pt x="8318" y="10596"/>
                  <a:pt x="8570" y="11730"/>
                  <a:pt x="9452" y="12361"/>
                </a:cubicBezTo>
                <a:cubicBezTo>
                  <a:pt x="9803" y="12595"/>
                  <a:pt x="10203" y="12707"/>
                  <a:pt x="10598" y="12707"/>
                </a:cubicBezTo>
                <a:cubicBezTo>
                  <a:pt x="11266" y="12707"/>
                  <a:pt x="11923" y="12387"/>
                  <a:pt x="12319" y="11793"/>
                </a:cubicBezTo>
                <a:cubicBezTo>
                  <a:pt x="12571" y="11478"/>
                  <a:pt x="12665" y="11069"/>
                  <a:pt x="12665" y="10659"/>
                </a:cubicBezTo>
                <a:cubicBezTo>
                  <a:pt x="12665" y="9431"/>
                  <a:pt x="11783" y="8548"/>
                  <a:pt x="10617" y="8548"/>
                </a:cubicBezTo>
                <a:cubicBezTo>
                  <a:pt x="10113" y="8548"/>
                  <a:pt x="9672" y="8706"/>
                  <a:pt x="9294" y="9021"/>
                </a:cubicBezTo>
                <a:lnTo>
                  <a:pt x="8192" y="8107"/>
                </a:lnTo>
                <a:cubicBezTo>
                  <a:pt x="8822" y="6879"/>
                  <a:pt x="8097" y="5398"/>
                  <a:pt x="6774" y="5146"/>
                </a:cubicBezTo>
                <a:lnTo>
                  <a:pt x="6774" y="4075"/>
                </a:lnTo>
                <a:cubicBezTo>
                  <a:pt x="7530" y="3917"/>
                  <a:pt x="8097" y="3382"/>
                  <a:pt x="8349" y="2657"/>
                </a:cubicBezTo>
                <a:cubicBezTo>
                  <a:pt x="8633" y="1806"/>
                  <a:pt x="8318" y="861"/>
                  <a:pt x="7530" y="357"/>
                </a:cubicBezTo>
                <a:cubicBezTo>
                  <a:pt x="7170" y="117"/>
                  <a:pt x="6755" y="0"/>
                  <a:pt x="634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4" name="Google Shape;11172;p77">
            <a:extLst>
              <a:ext uri="{FF2B5EF4-FFF2-40B4-BE49-F238E27FC236}">
                <a16:creationId xmlns:a16="http://schemas.microsoft.com/office/drawing/2014/main" xmlns="" id="{C51126C2-E039-4B57-9B55-1C6EF321EA74}"/>
              </a:ext>
            </a:extLst>
          </p:cNvPr>
          <p:cNvSpPr/>
          <p:nvPr userDrawn="1"/>
        </p:nvSpPr>
        <p:spPr>
          <a:xfrm>
            <a:off x="8034923" y="2878081"/>
            <a:ext cx="374678" cy="372353"/>
          </a:xfrm>
          <a:custGeom>
            <a:avLst/>
            <a:gdLst/>
            <a:ahLst/>
            <a:cxnLst/>
            <a:rect l="l" t="t" r="r" b="b"/>
            <a:pathLst>
              <a:path w="12729" h="12650" extrusionOk="0">
                <a:moveTo>
                  <a:pt x="9326" y="1000"/>
                </a:moveTo>
                <a:lnTo>
                  <a:pt x="11657" y="3332"/>
                </a:lnTo>
                <a:lnTo>
                  <a:pt x="3403" y="11617"/>
                </a:lnTo>
                <a:lnTo>
                  <a:pt x="1072" y="9286"/>
                </a:lnTo>
                <a:lnTo>
                  <a:pt x="2521" y="7837"/>
                </a:lnTo>
                <a:lnTo>
                  <a:pt x="3403" y="8688"/>
                </a:lnTo>
                <a:cubicBezTo>
                  <a:pt x="3482" y="8766"/>
                  <a:pt x="3584" y="8806"/>
                  <a:pt x="3686" y="8806"/>
                </a:cubicBezTo>
                <a:cubicBezTo>
                  <a:pt x="3789" y="8806"/>
                  <a:pt x="3891" y="8766"/>
                  <a:pt x="3970" y="8688"/>
                </a:cubicBezTo>
                <a:cubicBezTo>
                  <a:pt x="4128" y="8530"/>
                  <a:pt x="4128" y="8278"/>
                  <a:pt x="3970" y="8089"/>
                </a:cubicBezTo>
                <a:lnTo>
                  <a:pt x="3119" y="7238"/>
                </a:lnTo>
                <a:lnTo>
                  <a:pt x="4191" y="6167"/>
                </a:lnTo>
                <a:lnTo>
                  <a:pt x="5041" y="7049"/>
                </a:lnTo>
                <a:cubicBezTo>
                  <a:pt x="5120" y="7128"/>
                  <a:pt x="5230" y="7167"/>
                  <a:pt x="5340" y="7167"/>
                </a:cubicBezTo>
                <a:cubicBezTo>
                  <a:pt x="5451" y="7167"/>
                  <a:pt x="5561" y="7128"/>
                  <a:pt x="5640" y="7049"/>
                </a:cubicBezTo>
                <a:cubicBezTo>
                  <a:pt x="5797" y="6892"/>
                  <a:pt x="5797" y="6608"/>
                  <a:pt x="5640" y="6451"/>
                </a:cubicBezTo>
                <a:lnTo>
                  <a:pt x="4758" y="5600"/>
                </a:lnTo>
                <a:lnTo>
                  <a:pt x="5829" y="4529"/>
                </a:lnTo>
                <a:lnTo>
                  <a:pt x="6711" y="5380"/>
                </a:lnTo>
                <a:cubicBezTo>
                  <a:pt x="6790" y="5458"/>
                  <a:pt x="6892" y="5498"/>
                  <a:pt x="6994" y="5498"/>
                </a:cubicBezTo>
                <a:cubicBezTo>
                  <a:pt x="7097" y="5498"/>
                  <a:pt x="7199" y="5458"/>
                  <a:pt x="7278" y="5380"/>
                </a:cubicBezTo>
                <a:cubicBezTo>
                  <a:pt x="7436" y="5222"/>
                  <a:pt x="7436" y="4970"/>
                  <a:pt x="7278" y="4812"/>
                </a:cubicBezTo>
                <a:lnTo>
                  <a:pt x="6427" y="3930"/>
                </a:lnTo>
                <a:lnTo>
                  <a:pt x="7499" y="2859"/>
                </a:lnTo>
                <a:lnTo>
                  <a:pt x="8349" y="3741"/>
                </a:lnTo>
                <a:cubicBezTo>
                  <a:pt x="8428" y="3820"/>
                  <a:pt x="8538" y="3859"/>
                  <a:pt x="8648" y="3859"/>
                </a:cubicBezTo>
                <a:cubicBezTo>
                  <a:pt x="8759" y="3859"/>
                  <a:pt x="8869" y="3820"/>
                  <a:pt x="8948" y="3741"/>
                </a:cubicBezTo>
                <a:cubicBezTo>
                  <a:pt x="9105" y="3584"/>
                  <a:pt x="9105" y="3300"/>
                  <a:pt x="8948" y="3143"/>
                </a:cubicBezTo>
                <a:lnTo>
                  <a:pt x="8066" y="2292"/>
                </a:lnTo>
                <a:lnTo>
                  <a:pt x="9326" y="1000"/>
                </a:lnTo>
                <a:close/>
                <a:moveTo>
                  <a:pt x="9357" y="0"/>
                </a:moveTo>
                <a:cubicBezTo>
                  <a:pt x="9255" y="0"/>
                  <a:pt x="9153" y="39"/>
                  <a:pt x="9074" y="118"/>
                </a:cubicBezTo>
                <a:lnTo>
                  <a:pt x="7247" y="1914"/>
                </a:lnTo>
                <a:lnTo>
                  <a:pt x="7120" y="2040"/>
                </a:lnTo>
                <a:lnTo>
                  <a:pt x="5608" y="3584"/>
                </a:lnTo>
                <a:lnTo>
                  <a:pt x="5482" y="3678"/>
                </a:lnTo>
                <a:lnTo>
                  <a:pt x="3938" y="5222"/>
                </a:lnTo>
                <a:lnTo>
                  <a:pt x="3812" y="5348"/>
                </a:lnTo>
                <a:lnTo>
                  <a:pt x="2300" y="6892"/>
                </a:lnTo>
                <a:lnTo>
                  <a:pt x="2174" y="7018"/>
                </a:lnTo>
                <a:lnTo>
                  <a:pt x="158" y="9003"/>
                </a:lnTo>
                <a:cubicBezTo>
                  <a:pt x="0" y="9160"/>
                  <a:pt x="0" y="9444"/>
                  <a:pt x="158" y="9601"/>
                </a:cubicBezTo>
                <a:lnTo>
                  <a:pt x="3088" y="12531"/>
                </a:lnTo>
                <a:cubicBezTo>
                  <a:pt x="3167" y="12610"/>
                  <a:pt x="3269" y="12649"/>
                  <a:pt x="3371" y="12649"/>
                </a:cubicBezTo>
                <a:cubicBezTo>
                  <a:pt x="3474" y="12649"/>
                  <a:pt x="3576" y="12610"/>
                  <a:pt x="3655" y="12531"/>
                </a:cubicBezTo>
                <a:lnTo>
                  <a:pt x="12539" y="3647"/>
                </a:lnTo>
                <a:cubicBezTo>
                  <a:pt x="12728" y="3458"/>
                  <a:pt x="12728" y="3174"/>
                  <a:pt x="12571" y="3017"/>
                </a:cubicBezTo>
                <a:lnTo>
                  <a:pt x="9641" y="118"/>
                </a:lnTo>
                <a:cubicBezTo>
                  <a:pt x="9562" y="39"/>
                  <a:pt x="9460" y="0"/>
                  <a:pt x="9357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5" name="Google Shape;11173;p77">
            <a:extLst>
              <a:ext uri="{FF2B5EF4-FFF2-40B4-BE49-F238E27FC236}">
                <a16:creationId xmlns:a16="http://schemas.microsoft.com/office/drawing/2014/main" xmlns="" id="{35A527B0-0655-4809-B2F7-482A9D67C772}"/>
              </a:ext>
            </a:extLst>
          </p:cNvPr>
          <p:cNvGrpSpPr/>
          <p:nvPr userDrawn="1"/>
        </p:nvGrpSpPr>
        <p:grpSpPr>
          <a:xfrm>
            <a:off x="5311210" y="1533910"/>
            <a:ext cx="396931" cy="373147"/>
            <a:chOff x="-42804750" y="1949600"/>
            <a:chExt cx="337125" cy="316925"/>
          </a:xfrm>
        </p:grpSpPr>
        <p:sp>
          <p:nvSpPr>
            <p:cNvPr id="1196" name="Google Shape;11174;p77">
              <a:extLst>
                <a:ext uri="{FF2B5EF4-FFF2-40B4-BE49-F238E27FC236}">
                  <a16:creationId xmlns:a16="http://schemas.microsoft.com/office/drawing/2014/main" xmlns="" id="{DB9192E1-0A55-4684-9013-05EFE7CD064B}"/>
                </a:ext>
              </a:extLst>
            </p:cNvPr>
            <p:cNvSpPr/>
            <p:nvPr/>
          </p:nvSpPr>
          <p:spPr>
            <a:xfrm>
              <a:off x="-42731500" y="2013125"/>
              <a:ext cx="189825" cy="189900"/>
            </a:xfrm>
            <a:custGeom>
              <a:avLst/>
              <a:gdLst/>
              <a:ahLst/>
              <a:cxnLst/>
              <a:rect l="l" t="t" r="r" b="b"/>
              <a:pathLst>
                <a:path w="7593" h="7596" extrusionOk="0">
                  <a:moveTo>
                    <a:pt x="3781" y="805"/>
                  </a:moveTo>
                  <a:cubicBezTo>
                    <a:pt x="5419" y="805"/>
                    <a:pt x="6742" y="2128"/>
                    <a:pt x="6742" y="3767"/>
                  </a:cubicBezTo>
                  <a:cubicBezTo>
                    <a:pt x="6774" y="5405"/>
                    <a:pt x="5419" y="6760"/>
                    <a:pt x="3781" y="6760"/>
                  </a:cubicBezTo>
                  <a:cubicBezTo>
                    <a:pt x="2426" y="6760"/>
                    <a:pt x="1292" y="5878"/>
                    <a:pt x="946" y="4649"/>
                  </a:cubicBezTo>
                  <a:cubicBezTo>
                    <a:pt x="347" y="2727"/>
                    <a:pt x="1765" y="805"/>
                    <a:pt x="3781" y="805"/>
                  </a:cubicBezTo>
                  <a:close/>
                  <a:moveTo>
                    <a:pt x="3809" y="1"/>
                  </a:moveTo>
                  <a:cubicBezTo>
                    <a:pt x="3297" y="1"/>
                    <a:pt x="2785" y="105"/>
                    <a:pt x="2300" y="301"/>
                  </a:cubicBezTo>
                  <a:cubicBezTo>
                    <a:pt x="946" y="868"/>
                    <a:pt x="0" y="2223"/>
                    <a:pt x="0" y="3798"/>
                  </a:cubicBezTo>
                  <a:cubicBezTo>
                    <a:pt x="0" y="5058"/>
                    <a:pt x="630" y="6224"/>
                    <a:pt x="1670" y="6949"/>
                  </a:cubicBezTo>
                  <a:cubicBezTo>
                    <a:pt x="2333" y="7390"/>
                    <a:pt x="3060" y="7596"/>
                    <a:pt x="3776" y="7596"/>
                  </a:cubicBezTo>
                  <a:cubicBezTo>
                    <a:pt x="4286" y="7596"/>
                    <a:pt x="4790" y="7492"/>
                    <a:pt x="5262" y="7295"/>
                  </a:cubicBezTo>
                  <a:cubicBezTo>
                    <a:pt x="6648" y="6697"/>
                    <a:pt x="7593" y="5373"/>
                    <a:pt x="7593" y="3798"/>
                  </a:cubicBezTo>
                  <a:cubicBezTo>
                    <a:pt x="7593" y="2506"/>
                    <a:pt x="6931" y="1341"/>
                    <a:pt x="5892" y="648"/>
                  </a:cubicBezTo>
                  <a:cubicBezTo>
                    <a:pt x="5248" y="206"/>
                    <a:pt x="4528" y="1"/>
                    <a:pt x="38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7" name="Google Shape;11175;p77">
              <a:extLst>
                <a:ext uri="{FF2B5EF4-FFF2-40B4-BE49-F238E27FC236}">
                  <a16:creationId xmlns:a16="http://schemas.microsoft.com/office/drawing/2014/main" xmlns="" id="{819ADB1C-0C36-4D4D-A7E6-DB6A13B10B3B}"/>
                </a:ext>
              </a:extLst>
            </p:cNvPr>
            <p:cNvSpPr/>
            <p:nvPr/>
          </p:nvSpPr>
          <p:spPr>
            <a:xfrm>
              <a:off x="-42804750" y="1949600"/>
              <a:ext cx="337125" cy="316925"/>
            </a:xfrm>
            <a:custGeom>
              <a:avLst/>
              <a:gdLst/>
              <a:ahLst/>
              <a:cxnLst/>
              <a:rect l="l" t="t" r="r" b="b"/>
              <a:pathLst>
                <a:path w="13485" h="12677" extrusionOk="0">
                  <a:moveTo>
                    <a:pt x="3306" y="817"/>
                  </a:moveTo>
                  <a:cubicBezTo>
                    <a:pt x="3769" y="817"/>
                    <a:pt x="4233" y="967"/>
                    <a:pt x="4600" y="1267"/>
                  </a:cubicBezTo>
                  <a:cubicBezTo>
                    <a:pt x="3277" y="1802"/>
                    <a:pt x="2174" y="2905"/>
                    <a:pt x="1607" y="4260"/>
                  </a:cubicBezTo>
                  <a:cubicBezTo>
                    <a:pt x="914" y="3283"/>
                    <a:pt x="1072" y="1897"/>
                    <a:pt x="2143" y="1172"/>
                  </a:cubicBezTo>
                  <a:cubicBezTo>
                    <a:pt x="2484" y="935"/>
                    <a:pt x="2895" y="817"/>
                    <a:pt x="3306" y="817"/>
                  </a:cubicBezTo>
                  <a:close/>
                  <a:moveTo>
                    <a:pt x="10101" y="823"/>
                  </a:moveTo>
                  <a:cubicBezTo>
                    <a:pt x="10771" y="823"/>
                    <a:pt x="11436" y="1137"/>
                    <a:pt x="11846" y="1771"/>
                  </a:cubicBezTo>
                  <a:cubicBezTo>
                    <a:pt x="12382" y="2527"/>
                    <a:pt x="12319" y="3535"/>
                    <a:pt x="11783" y="4260"/>
                  </a:cubicBezTo>
                  <a:cubicBezTo>
                    <a:pt x="11248" y="2905"/>
                    <a:pt x="10177" y="1802"/>
                    <a:pt x="8790" y="1267"/>
                  </a:cubicBezTo>
                  <a:cubicBezTo>
                    <a:pt x="9176" y="971"/>
                    <a:pt x="9640" y="823"/>
                    <a:pt x="10101" y="823"/>
                  </a:cubicBezTo>
                  <a:close/>
                  <a:moveTo>
                    <a:pt x="6662" y="1686"/>
                  </a:moveTo>
                  <a:cubicBezTo>
                    <a:pt x="7287" y="1686"/>
                    <a:pt x="7908" y="1809"/>
                    <a:pt x="8475" y="2055"/>
                  </a:cubicBezTo>
                  <a:cubicBezTo>
                    <a:pt x="10177" y="2748"/>
                    <a:pt x="11311" y="4417"/>
                    <a:pt x="11311" y="6339"/>
                  </a:cubicBezTo>
                  <a:cubicBezTo>
                    <a:pt x="11374" y="8891"/>
                    <a:pt x="9263" y="10970"/>
                    <a:pt x="6711" y="10970"/>
                  </a:cubicBezTo>
                  <a:cubicBezTo>
                    <a:pt x="4159" y="10970"/>
                    <a:pt x="2048" y="8891"/>
                    <a:pt x="2017" y="6339"/>
                  </a:cubicBezTo>
                  <a:cubicBezTo>
                    <a:pt x="2017" y="4764"/>
                    <a:pt x="2804" y="3346"/>
                    <a:pt x="4065" y="2464"/>
                  </a:cubicBezTo>
                  <a:cubicBezTo>
                    <a:pt x="4846" y="1943"/>
                    <a:pt x="5759" y="1686"/>
                    <a:pt x="6662" y="1686"/>
                  </a:cubicBezTo>
                  <a:close/>
                  <a:moveTo>
                    <a:pt x="3282" y="1"/>
                  </a:moveTo>
                  <a:cubicBezTo>
                    <a:pt x="2347" y="1"/>
                    <a:pt x="1411" y="437"/>
                    <a:pt x="820" y="1298"/>
                  </a:cubicBezTo>
                  <a:cubicBezTo>
                    <a:pt x="0" y="2496"/>
                    <a:pt x="189" y="4165"/>
                    <a:pt x="1292" y="5142"/>
                  </a:cubicBezTo>
                  <a:cubicBezTo>
                    <a:pt x="820" y="7316"/>
                    <a:pt x="1702" y="9553"/>
                    <a:pt x="3497" y="10844"/>
                  </a:cubicBezTo>
                  <a:lnTo>
                    <a:pt x="2867" y="12073"/>
                  </a:lnTo>
                  <a:cubicBezTo>
                    <a:pt x="2773" y="12262"/>
                    <a:pt x="2867" y="12514"/>
                    <a:pt x="3088" y="12640"/>
                  </a:cubicBezTo>
                  <a:cubicBezTo>
                    <a:pt x="3137" y="12665"/>
                    <a:pt x="3189" y="12677"/>
                    <a:pt x="3240" y="12677"/>
                  </a:cubicBezTo>
                  <a:cubicBezTo>
                    <a:pt x="3386" y="12677"/>
                    <a:pt x="3530" y="12582"/>
                    <a:pt x="3623" y="12420"/>
                  </a:cubicBezTo>
                  <a:lnTo>
                    <a:pt x="4222" y="11254"/>
                  </a:lnTo>
                  <a:cubicBezTo>
                    <a:pt x="4994" y="11632"/>
                    <a:pt x="5821" y="11821"/>
                    <a:pt x="6648" y="11821"/>
                  </a:cubicBezTo>
                  <a:cubicBezTo>
                    <a:pt x="7475" y="11821"/>
                    <a:pt x="8302" y="11632"/>
                    <a:pt x="9074" y="11254"/>
                  </a:cubicBezTo>
                  <a:lnTo>
                    <a:pt x="9641" y="12420"/>
                  </a:lnTo>
                  <a:cubicBezTo>
                    <a:pt x="9736" y="12587"/>
                    <a:pt x="9904" y="12663"/>
                    <a:pt x="10062" y="12663"/>
                  </a:cubicBezTo>
                  <a:cubicBezTo>
                    <a:pt x="10113" y="12663"/>
                    <a:pt x="10162" y="12655"/>
                    <a:pt x="10208" y="12640"/>
                  </a:cubicBezTo>
                  <a:cubicBezTo>
                    <a:pt x="10397" y="12514"/>
                    <a:pt x="10492" y="12262"/>
                    <a:pt x="10397" y="12073"/>
                  </a:cubicBezTo>
                  <a:lnTo>
                    <a:pt x="9767" y="10844"/>
                  </a:lnTo>
                  <a:cubicBezTo>
                    <a:pt x="11594" y="9584"/>
                    <a:pt x="12476" y="7347"/>
                    <a:pt x="11972" y="5142"/>
                  </a:cubicBezTo>
                  <a:cubicBezTo>
                    <a:pt x="13485" y="3882"/>
                    <a:pt x="13359" y="1582"/>
                    <a:pt x="11752" y="511"/>
                  </a:cubicBezTo>
                  <a:cubicBezTo>
                    <a:pt x="11243" y="171"/>
                    <a:pt x="10658" y="5"/>
                    <a:pt x="10078" y="5"/>
                  </a:cubicBezTo>
                  <a:cubicBezTo>
                    <a:pt x="9258" y="5"/>
                    <a:pt x="8449" y="338"/>
                    <a:pt x="7877" y="983"/>
                  </a:cubicBezTo>
                  <a:cubicBezTo>
                    <a:pt x="7483" y="905"/>
                    <a:pt x="7081" y="865"/>
                    <a:pt x="6679" y="865"/>
                  </a:cubicBezTo>
                  <a:cubicBezTo>
                    <a:pt x="6278" y="865"/>
                    <a:pt x="5876" y="905"/>
                    <a:pt x="5482" y="983"/>
                  </a:cubicBezTo>
                  <a:cubicBezTo>
                    <a:pt x="4898" y="326"/>
                    <a:pt x="4090" y="1"/>
                    <a:pt x="32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8" name="Google Shape;11176;p77">
              <a:extLst>
                <a:ext uri="{FF2B5EF4-FFF2-40B4-BE49-F238E27FC236}">
                  <a16:creationId xmlns:a16="http://schemas.microsoft.com/office/drawing/2014/main" xmlns="" id="{3CCB2A13-AD01-449A-AF6E-3A94F222ED6A}"/>
                </a:ext>
              </a:extLst>
            </p:cNvPr>
            <p:cNvSpPr/>
            <p:nvPr/>
          </p:nvSpPr>
          <p:spPr>
            <a:xfrm>
              <a:off x="-42644075" y="2060025"/>
              <a:ext cx="59100" cy="65400"/>
            </a:xfrm>
            <a:custGeom>
              <a:avLst/>
              <a:gdLst/>
              <a:ahLst/>
              <a:cxnLst/>
              <a:rect l="l" t="t" r="r" b="b"/>
              <a:pathLst>
                <a:path w="2364" h="2616" extrusionOk="0">
                  <a:moveTo>
                    <a:pt x="442" y="0"/>
                  </a:moveTo>
                  <a:cubicBezTo>
                    <a:pt x="189" y="0"/>
                    <a:pt x="0" y="189"/>
                    <a:pt x="0" y="410"/>
                  </a:cubicBezTo>
                  <a:lnTo>
                    <a:pt x="0" y="2237"/>
                  </a:lnTo>
                  <a:cubicBezTo>
                    <a:pt x="0" y="2458"/>
                    <a:pt x="189" y="2615"/>
                    <a:pt x="442" y="2615"/>
                  </a:cubicBezTo>
                  <a:lnTo>
                    <a:pt x="1922" y="2615"/>
                  </a:lnTo>
                  <a:cubicBezTo>
                    <a:pt x="2174" y="2615"/>
                    <a:pt x="2363" y="2426"/>
                    <a:pt x="2363" y="2237"/>
                  </a:cubicBezTo>
                  <a:cubicBezTo>
                    <a:pt x="2363" y="1954"/>
                    <a:pt x="2174" y="1796"/>
                    <a:pt x="1922" y="1796"/>
                  </a:cubicBezTo>
                  <a:lnTo>
                    <a:pt x="820" y="1796"/>
                  </a:lnTo>
                  <a:lnTo>
                    <a:pt x="820" y="410"/>
                  </a:lnTo>
                  <a:cubicBezTo>
                    <a:pt x="820" y="189"/>
                    <a:pt x="631" y="0"/>
                    <a:pt x="4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99" name="Google Shape;11177;p77">
            <a:extLst>
              <a:ext uri="{FF2B5EF4-FFF2-40B4-BE49-F238E27FC236}">
                <a16:creationId xmlns:a16="http://schemas.microsoft.com/office/drawing/2014/main" xmlns="" id="{D4EFABD5-6C21-4E67-934B-24A9311F0AD6}"/>
              </a:ext>
            </a:extLst>
          </p:cNvPr>
          <p:cNvGrpSpPr/>
          <p:nvPr userDrawn="1"/>
        </p:nvGrpSpPr>
        <p:grpSpPr>
          <a:xfrm>
            <a:off x="5373887" y="1986607"/>
            <a:ext cx="335706" cy="364258"/>
            <a:chOff x="-42778750" y="2320125"/>
            <a:chExt cx="285125" cy="309375"/>
          </a:xfrm>
        </p:grpSpPr>
        <p:sp>
          <p:nvSpPr>
            <p:cNvPr id="1200" name="Google Shape;11178;p77">
              <a:extLst>
                <a:ext uri="{FF2B5EF4-FFF2-40B4-BE49-F238E27FC236}">
                  <a16:creationId xmlns:a16="http://schemas.microsoft.com/office/drawing/2014/main" xmlns="" id="{6E12BBF1-CBA0-4CF6-9235-6A66A0505556}"/>
                </a:ext>
              </a:extLst>
            </p:cNvPr>
            <p:cNvSpPr/>
            <p:nvPr/>
          </p:nvSpPr>
          <p:spPr>
            <a:xfrm>
              <a:off x="-42778750" y="2320125"/>
              <a:ext cx="285125" cy="309375"/>
            </a:xfrm>
            <a:custGeom>
              <a:avLst/>
              <a:gdLst/>
              <a:ahLst/>
              <a:cxnLst/>
              <a:rect l="l" t="t" r="r" b="b"/>
              <a:pathLst>
                <a:path w="11405" h="12375" extrusionOk="0">
                  <a:moveTo>
                    <a:pt x="5654" y="815"/>
                  </a:moveTo>
                  <a:cubicBezTo>
                    <a:pt x="5920" y="815"/>
                    <a:pt x="6185" y="965"/>
                    <a:pt x="6459" y="1253"/>
                  </a:cubicBezTo>
                  <a:cubicBezTo>
                    <a:pt x="6711" y="1568"/>
                    <a:pt x="6963" y="1978"/>
                    <a:pt x="7120" y="2419"/>
                  </a:cubicBezTo>
                  <a:cubicBezTo>
                    <a:pt x="6616" y="2545"/>
                    <a:pt x="6144" y="2734"/>
                    <a:pt x="5671" y="2923"/>
                  </a:cubicBezTo>
                  <a:cubicBezTo>
                    <a:pt x="5198" y="2734"/>
                    <a:pt x="4726" y="2545"/>
                    <a:pt x="4190" y="2419"/>
                  </a:cubicBezTo>
                  <a:cubicBezTo>
                    <a:pt x="4348" y="2072"/>
                    <a:pt x="4568" y="1663"/>
                    <a:pt x="4789" y="1348"/>
                  </a:cubicBezTo>
                  <a:cubicBezTo>
                    <a:pt x="5083" y="988"/>
                    <a:pt x="5368" y="815"/>
                    <a:pt x="5654" y="815"/>
                  </a:cubicBezTo>
                  <a:close/>
                  <a:moveTo>
                    <a:pt x="3938" y="3238"/>
                  </a:moveTo>
                  <a:cubicBezTo>
                    <a:pt x="4159" y="3332"/>
                    <a:pt x="4411" y="3364"/>
                    <a:pt x="4600" y="3427"/>
                  </a:cubicBezTo>
                  <a:cubicBezTo>
                    <a:pt x="4285" y="3616"/>
                    <a:pt x="4033" y="3774"/>
                    <a:pt x="3781" y="3900"/>
                  </a:cubicBezTo>
                  <a:cubicBezTo>
                    <a:pt x="3844" y="3679"/>
                    <a:pt x="3907" y="3427"/>
                    <a:pt x="3938" y="3238"/>
                  </a:cubicBezTo>
                  <a:close/>
                  <a:moveTo>
                    <a:pt x="7341" y="3238"/>
                  </a:moveTo>
                  <a:cubicBezTo>
                    <a:pt x="7435" y="3490"/>
                    <a:pt x="7467" y="3711"/>
                    <a:pt x="7498" y="3963"/>
                  </a:cubicBezTo>
                  <a:cubicBezTo>
                    <a:pt x="7246" y="3805"/>
                    <a:pt x="6963" y="3616"/>
                    <a:pt x="6679" y="3490"/>
                  </a:cubicBezTo>
                  <a:cubicBezTo>
                    <a:pt x="6868" y="3364"/>
                    <a:pt x="7120" y="3301"/>
                    <a:pt x="7341" y="3238"/>
                  </a:cubicBezTo>
                  <a:close/>
                  <a:moveTo>
                    <a:pt x="2340" y="2993"/>
                  </a:moveTo>
                  <a:cubicBezTo>
                    <a:pt x="2618" y="2993"/>
                    <a:pt x="2897" y="3021"/>
                    <a:pt x="3151" y="3049"/>
                  </a:cubicBezTo>
                  <a:cubicBezTo>
                    <a:pt x="3025" y="3522"/>
                    <a:pt x="2899" y="3994"/>
                    <a:pt x="2867" y="4593"/>
                  </a:cubicBezTo>
                  <a:cubicBezTo>
                    <a:pt x="2457" y="4908"/>
                    <a:pt x="2048" y="5223"/>
                    <a:pt x="1670" y="5569"/>
                  </a:cubicBezTo>
                  <a:cubicBezTo>
                    <a:pt x="1040" y="4782"/>
                    <a:pt x="473" y="3616"/>
                    <a:pt x="1355" y="3175"/>
                  </a:cubicBezTo>
                  <a:cubicBezTo>
                    <a:pt x="1651" y="3036"/>
                    <a:pt x="1995" y="2993"/>
                    <a:pt x="2340" y="2993"/>
                  </a:cubicBezTo>
                  <a:close/>
                  <a:moveTo>
                    <a:pt x="8935" y="3013"/>
                  </a:moveTo>
                  <a:cubicBezTo>
                    <a:pt x="9678" y="3013"/>
                    <a:pt x="10397" y="3218"/>
                    <a:pt x="10397" y="3868"/>
                  </a:cubicBezTo>
                  <a:cubicBezTo>
                    <a:pt x="10397" y="4435"/>
                    <a:pt x="9956" y="5097"/>
                    <a:pt x="9609" y="5569"/>
                  </a:cubicBezTo>
                  <a:cubicBezTo>
                    <a:pt x="9294" y="5254"/>
                    <a:pt x="8884" y="4908"/>
                    <a:pt x="8412" y="4593"/>
                  </a:cubicBezTo>
                  <a:cubicBezTo>
                    <a:pt x="8349" y="4089"/>
                    <a:pt x="8254" y="3553"/>
                    <a:pt x="8160" y="3080"/>
                  </a:cubicBezTo>
                  <a:cubicBezTo>
                    <a:pt x="8400" y="3039"/>
                    <a:pt x="8669" y="3013"/>
                    <a:pt x="8935" y="3013"/>
                  </a:cubicBezTo>
                  <a:close/>
                  <a:moveTo>
                    <a:pt x="8538" y="5695"/>
                  </a:moveTo>
                  <a:cubicBezTo>
                    <a:pt x="8727" y="5853"/>
                    <a:pt x="8884" y="6010"/>
                    <a:pt x="9042" y="6168"/>
                  </a:cubicBezTo>
                  <a:cubicBezTo>
                    <a:pt x="8884" y="6325"/>
                    <a:pt x="8695" y="6483"/>
                    <a:pt x="8538" y="6640"/>
                  </a:cubicBezTo>
                  <a:lnTo>
                    <a:pt x="8538" y="5695"/>
                  </a:lnTo>
                  <a:close/>
                  <a:moveTo>
                    <a:pt x="2741" y="5727"/>
                  </a:moveTo>
                  <a:lnTo>
                    <a:pt x="2741" y="6672"/>
                  </a:lnTo>
                  <a:cubicBezTo>
                    <a:pt x="2552" y="6514"/>
                    <a:pt x="2394" y="6357"/>
                    <a:pt x="2237" y="6199"/>
                  </a:cubicBezTo>
                  <a:cubicBezTo>
                    <a:pt x="2426" y="6010"/>
                    <a:pt x="2583" y="5884"/>
                    <a:pt x="2741" y="5727"/>
                  </a:cubicBezTo>
                  <a:close/>
                  <a:moveTo>
                    <a:pt x="5671" y="3837"/>
                  </a:moveTo>
                  <a:cubicBezTo>
                    <a:pt x="6364" y="4152"/>
                    <a:pt x="7026" y="4561"/>
                    <a:pt x="7656" y="5002"/>
                  </a:cubicBezTo>
                  <a:cubicBezTo>
                    <a:pt x="7750" y="5821"/>
                    <a:pt x="7750" y="6609"/>
                    <a:pt x="7656" y="7334"/>
                  </a:cubicBezTo>
                  <a:cubicBezTo>
                    <a:pt x="7026" y="7775"/>
                    <a:pt x="6364" y="8184"/>
                    <a:pt x="5671" y="8531"/>
                  </a:cubicBezTo>
                  <a:cubicBezTo>
                    <a:pt x="4946" y="8216"/>
                    <a:pt x="4285" y="7806"/>
                    <a:pt x="3655" y="7334"/>
                  </a:cubicBezTo>
                  <a:cubicBezTo>
                    <a:pt x="3560" y="6609"/>
                    <a:pt x="3560" y="5821"/>
                    <a:pt x="3655" y="5002"/>
                  </a:cubicBezTo>
                  <a:cubicBezTo>
                    <a:pt x="3970" y="4782"/>
                    <a:pt x="4285" y="4593"/>
                    <a:pt x="4631" y="4404"/>
                  </a:cubicBezTo>
                  <a:cubicBezTo>
                    <a:pt x="4978" y="4183"/>
                    <a:pt x="5356" y="3994"/>
                    <a:pt x="5671" y="3837"/>
                  </a:cubicBezTo>
                  <a:close/>
                  <a:moveTo>
                    <a:pt x="3781" y="8436"/>
                  </a:moveTo>
                  <a:lnTo>
                    <a:pt x="3781" y="8436"/>
                  </a:lnTo>
                  <a:cubicBezTo>
                    <a:pt x="3907" y="8531"/>
                    <a:pt x="4033" y="8594"/>
                    <a:pt x="4222" y="8688"/>
                  </a:cubicBezTo>
                  <a:cubicBezTo>
                    <a:pt x="4241" y="8641"/>
                    <a:pt x="4248" y="8625"/>
                    <a:pt x="4250" y="8625"/>
                  </a:cubicBezTo>
                  <a:lnTo>
                    <a:pt x="4250" y="8625"/>
                  </a:lnTo>
                  <a:cubicBezTo>
                    <a:pt x="4252" y="8625"/>
                    <a:pt x="4233" y="8679"/>
                    <a:pt x="4225" y="8690"/>
                  </a:cubicBezTo>
                  <a:lnTo>
                    <a:pt x="4225" y="8690"/>
                  </a:lnTo>
                  <a:cubicBezTo>
                    <a:pt x="4224" y="8689"/>
                    <a:pt x="4223" y="8689"/>
                    <a:pt x="4222" y="8688"/>
                  </a:cubicBezTo>
                  <a:lnTo>
                    <a:pt x="4222" y="8688"/>
                  </a:lnTo>
                  <a:cubicBezTo>
                    <a:pt x="4222" y="8691"/>
                    <a:pt x="4222" y="8692"/>
                    <a:pt x="4223" y="8692"/>
                  </a:cubicBezTo>
                  <a:cubicBezTo>
                    <a:pt x="4223" y="8692"/>
                    <a:pt x="4224" y="8691"/>
                    <a:pt x="4225" y="8690"/>
                  </a:cubicBezTo>
                  <a:lnTo>
                    <a:pt x="4225" y="8690"/>
                  </a:lnTo>
                  <a:cubicBezTo>
                    <a:pt x="4350" y="8753"/>
                    <a:pt x="4475" y="8846"/>
                    <a:pt x="4631" y="8909"/>
                  </a:cubicBezTo>
                  <a:cubicBezTo>
                    <a:pt x="4411" y="9003"/>
                    <a:pt x="4159" y="9066"/>
                    <a:pt x="3970" y="9129"/>
                  </a:cubicBezTo>
                  <a:cubicBezTo>
                    <a:pt x="3907" y="8909"/>
                    <a:pt x="3844" y="8688"/>
                    <a:pt x="3781" y="8436"/>
                  </a:cubicBezTo>
                  <a:close/>
                  <a:moveTo>
                    <a:pt x="7498" y="8499"/>
                  </a:moveTo>
                  <a:cubicBezTo>
                    <a:pt x="7467" y="8688"/>
                    <a:pt x="7435" y="8909"/>
                    <a:pt x="7341" y="9161"/>
                  </a:cubicBezTo>
                  <a:cubicBezTo>
                    <a:pt x="7120" y="9066"/>
                    <a:pt x="6868" y="9035"/>
                    <a:pt x="6679" y="8972"/>
                  </a:cubicBezTo>
                  <a:cubicBezTo>
                    <a:pt x="6994" y="8814"/>
                    <a:pt x="7278" y="8625"/>
                    <a:pt x="7498" y="8499"/>
                  </a:cubicBezTo>
                  <a:close/>
                  <a:moveTo>
                    <a:pt x="1638" y="6798"/>
                  </a:moveTo>
                  <a:cubicBezTo>
                    <a:pt x="1985" y="7145"/>
                    <a:pt x="2394" y="7491"/>
                    <a:pt x="2836" y="7775"/>
                  </a:cubicBezTo>
                  <a:cubicBezTo>
                    <a:pt x="2899" y="8279"/>
                    <a:pt x="2993" y="8814"/>
                    <a:pt x="3088" y="9287"/>
                  </a:cubicBezTo>
                  <a:cubicBezTo>
                    <a:pt x="2848" y="9347"/>
                    <a:pt x="2583" y="9369"/>
                    <a:pt x="2309" y="9369"/>
                  </a:cubicBezTo>
                  <a:cubicBezTo>
                    <a:pt x="2150" y="9369"/>
                    <a:pt x="1989" y="9361"/>
                    <a:pt x="1827" y="9350"/>
                  </a:cubicBezTo>
                  <a:cubicBezTo>
                    <a:pt x="1103" y="9224"/>
                    <a:pt x="725" y="8846"/>
                    <a:pt x="945" y="8090"/>
                  </a:cubicBezTo>
                  <a:cubicBezTo>
                    <a:pt x="1040" y="7649"/>
                    <a:pt x="1323" y="7239"/>
                    <a:pt x="1638" y="6798"/>
                  </a:cubicBezTo>
                  <a:close/>
                  <a:moveTo>
                    <a:pt x="9641" y="6830"/>
                  </a:moveTo>
                  <a:cubicBezTo>
                    <a:pt x="9987" y="7271"/>
                    <a:pt x="10428" y="7932"/>
                    <a:pt x="10428" y="8531"/>
                  </a:cubicBezTo>
                  <a:cubicBezTo>
                    <a:pt x="10405" y="9192"/>
                    <a:pt x="9707" y="9391"/>
                    <a:pt x="8988" y="9391"/>
                  </a:cubicBezTo>
                  <a:cubicBezTo>
                    <a:pt x="8713" y="9391"/>
                    <a:pt x="8435" y="9362"/>
                    <a:pt x="8191" y="9318"/>
                  </a:cubicBezTo>
                  <a:cubicBezTo>
                    <a:pt x="8286" y="8846"/>
                    <a:pt x="8412" y="8373"/>
                    <a:pt x="8443" y="7806"/>
                  </a:cubicBezTo>
                  <a:cubicBezTo>
                    <a:pt x="8853" y="7491"/>
                    <a:pt x="9294" y="7176"/>
                    <a:pt x="9641" y="6830"/>
                  </a:cubicBezTo>
                  <a:close/>
                  <a:moveTo>
                    <a:pt x="5671" y="9444"/>
                  </a:moveTo>
                  <a:cubicBezTo>
                    <a:pt x="6144" y="9633"/>
                    <a:pt x="6616" y="9822"/>
                    <a:pt x="7120" y="9948"/>
                  </a:cubicBezTo>
                  <a:cubicBezTo>
                    <a:pt x="6868" y="10453"/>
                    <a:pt x="6522" y="11177"/>
                    <a:pt x="6049" y="11429"/>
                  </a:cubicBezTo>
                  <a:cubicBezTo>
                    <a:pt x="5909" y="11527"/>
                    <a:pt x="5782" y="11569"/>
                    <a:pt x="5659" y="11569"/>
                  </a:cubicBezTo>
                  <a:cubicBezTo>
                    <a:pt x="5504" y="11569"/>
                    <a:pt x="5356" y="11503"/>
                    <a:pt x="5198" y="11398"/>
                  </a:cubicBezTo>
                  <a:cubicBezTo>
                    <a:pt x="4757" y="11083"/>
                    <a:pt x="4411" y="10453"/>
                    <a:pt x="4222" y="9948"/>
                  </a:cubicBezTo>
                  <a:cubicBezTo>
                    <a:pt x="4694" y="9822"/>
                    <a:pt x="5198" y="9633"/>
                    <a:pt x="5671" y="9444"/>
                  </a:cubicBezTo>
                  <a:close/>
                  <a:moveTo>
                    <a:pt x="5689" y="1"/>
                  </a:moveTo>
                  <a:cubicBezTo>
                    <a:pt x="5142" y="1"/>
                    <a:pt x="4663" y="283"/>
                    <a:pt x="4285" y="686"/>
                  </a:cubicBezTo>
                  <a:cubicBezTo>
                    <a:pt x="3907" y="1127"/>
                    <a:pt x="3623" y="1663"/>
                    <a:pt x="3434" y="2261"/>
                  </a:cubicBezTo>
                  <a:cubicBezTo>
                    <a:pt x="3054" y="2197"/>
                    <a:pt x="2712" y="2168"/>
                    <a:pt x="2405" y="2168"/>
                  </a:cubicBezTo>
                  <a:cubicBezTo>
                    <a:pt x="753" y="2168"/>
                    <a:pt x="126" y="3018"/>
                    <a:pt x="126" y="3868"/>
                  </a:cubicBezTo>
                  <a:cubicBezTo>
                    <a:pt x="126" y="4687"/>
                    <a:pt x="630" y="5538"/>
                    <a:pt x="1166" y="6168"/>
                  </a:cubicBezTo>
                  <a:cubicBezTo>
                    <a:pt x="788" y="6640"/>
                    <a:pt x="441" y="7176"/>
                    <a:pt x="221" y="7775"/>
                  </a:cubicBezTo>
                  <a:cubicBezTo>
                    <a:pt x="0" y="8499"/>
                    <a:pt x="126" y="9224"/>
                    <a:pt x="693" y="9696"/>
                  </a:cubicBezTo>
                  <a:cubicBezTo>
                    <a:pt x="1155" y="10078"/>
                    <a:pt x="1784" y="10204"/>
                    <a:pt x="2416" y="10204"/>
                  </a:cubicBezTo>
                  <a:cubicBezTo>
                    <a:pt x="2775" y="10204"/>
                    <a:pt x="3135" y="10163"/>
                    <a:pt x="3466" y="10106"/>
                  </a:cubicBezTo>
                  <a:lnTo>
                    <a:pt x="3812" y="10925"/>
                  </a:lnTo>
                  <a:cubicBezTo>
                    <a:pt x="4442" y="12059"/>
                    <a:pt x="5135" y="12374"/>
                    <a:pt x="5702" y="12374"/>
                  </a:cubicBezTo>
                  <a:cubicBezTo>
                    <a:pt x="6837" y="12374"/>
                    <a:pt x="7593" y="11177"/>
                    <a:pt x="8002" y="10106"/>
                  </a:cubicBezTo>
                  <a:cubicBezTo>
                    <a:pt x="8317" y="10159"/>
                    <a:pt x="8660" y="10194"/>
                    <a:pt x="9004" y="10194"/>
                  </a:cubicBezTo>
                  <a:cubicBezTo>
                    <a:pt x="9690" y="10194"/>
                    <a:pt x="10376" y="10054"/>
                    <a:pt x="10838" y="9633"/>
                  </a:cubicBezTo>
                  <a:cubicBezTo>
                    <a:pt x="11310" y="9161"/>
                    <a:pt x="11373" y="8531"/>
                    <a:pt x="11216" y="7901"/>
                  </a:cubicBezTo>
                  <a:cubicBezTo>
                    <a:pt x="10995" y="7302"/>
                    <a:pt x="10617" y="6703"/>
                    <a:pt x="10208" y="6199"/>
                  </a:cubicBezTo>
                  <a:cubicBezTo>
                    <a:pt x="10838" y="5443"/>
                    <a:pt x="11405" y="4435"/>
                    <a:pt x="11184" y="3490"/>
                  </a:cubicBezTo>
                  <a:cubicBezTo>
                    <a:pt x="10995" y="2765"/>
                    <a:pt x="10397" y="2387"/>
                    <a:pt x="9641" y="2230"/>
                  </a:cubicBezTo>
                  <a:cubicBezTo>
                    <a:pt x="9406" y="2175"/>
                    <a:pt x="9153" y="2150"/>
                    <a:pt x="8895" y="2150"/>
                  </a:cubicBezTo>
                  <a:cubicBezTo>
                    <a:pt x="8565" y="2150"/>
                    <a:pt x="8226" y="2191"/>
                    <a:pt x="7908" y="2261"/>
                  </a:cubicBezTo>
                  <a:cubicBezTo>
                    <a:pt x="7593" y="1348"/>
                    <a:pt x="6994" y="340"/>
                    <a:pt x="6112" y="56"/>
                  </a:cubicBezTo>
                  <a:cubicBezTo>
                    <a:pt x="5967" y="18"/>
                    <a:pt x="5826" y="1"/>
                    <a:pt x="56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1" name="Google Shape;11179;p77">
              <a:extLst>
                <a:ext uri="{FF2B5EF4-FFF2-40B4-BE49-F238E27FC236}">
                  <a16:creationId xmlns:a16="http://schemas.microsoft.com/office/drawing/2014/main" xmlns="" id="{5C7B2202-3D67-4069-ADEA-14071A1D6A07}"/>
                </a:ext>
              </a:extLst>
            </p:cNvPr>
            <p:cNvSpPr/>
            <p:nvPr/>
          </p:nvSpPr>
          <p:spPr>
            <a:xfrm>
              <a:off x="-42667700" y="2443600"/>
              <a:ext cx="62250" cy="61475"/>
            </a:xfrm>
            <a:custGeom>
              <a:avLst/>
              <a:gdLst/>
              <a:ahLst/>
              <a:cxnLst/>
              <a:rect l="l" t="t" r="r" b="b"/>
              <a:pathLst>
                <a:path w="2490" h="2459" extrusionOk="0">
                  <a:moveTo>
                    <a:pt x="1249" y="858"/>
                  </a:moveTo>
                  <a:cubicBezTo>
                    <a:pt x="1468" y="858"/>
                    <a:pt x="1639" y="1027"/>
                    <a:pt x="1639" y="1260"/>
                  </a:cubicBezTo>
                  <a:cubicBezTo>
                    <a:pt x="1607" y="1418"/>
                    <a:pt x="1481" y="1575"/>
                    <a:pt x="1323" y="1670"/>
                  </a:cubicBezTo>
                  <a:cubicBezTo>
                    <a:pt x="1285" y="1681"/>
                    <a:pt x="1248" y="1686"/>
                    <a:pt x="1211" y="1686"/>
                  </a:cubicBezTo>
                  <a:cubicBezTo>
                    <a:pt x="1040" y="1686"/>
                    <a:pt x="897" y="1569"/>
                    <a:pt x="819" y="1386"/>
                  </a:cubicBezTo>
                  <a:cubicBezTo>
                    <a:pt x="756" y="1134"/>
                    <a:pt x="851" y="945"/>
                    <a:pt x="1103" y="882"/>
                  </a:cubicBezTo>
                  <a:cubicBezTo>
                    <a:pt x="1153" y="866"/>
                    <a:pt x="1202" y="858"/>
                    <a:pt x="1249" y="858"/>
                  </a:cubicBezTo>
                  <a:close/>
                  <a:moveTo>
                    <a:pt x="1229" y="0"/>
                  </a:moveTo>
                  <a:cubicBezTo>
                    <a:pt x="567" y="0"/>
                    <a:pt x="0" y="567"/>
                    <a:pt x="0" y="1229"/>
                  </a:cubicBezTo>
                  <a:cubicBezTo>
                    <a:pt x="0" y="1874"/>
                    <a:pt x="509" y="2459"/>
                    <a:pt x="1177" y="2459"/>
                  </a:cubicBezTo>
                  <a:cubicBezTo>
                    <a:pt x="1194" y="2459"/>
                    <a:pt x="1211" y="2458"/>
                    <a:pt x="1229" y="2458"/>
                  </a:cubicBezTo>
                  <a:cubicBezTo>
                    <a:pt x="1891" y="2458"/>
                    <a:pt x="2489" y="1891"/>
                    <a:pt x="2489" y="1229"/>
                  </a:cubicBezTo>
                  <a:cubicBezTo>
                    <a:pt x="2426" y="567"/>
                    <a:pt x="1891" y="0"/>
                    <a:pt x="12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02" name="Google Shape;11180;p77">
            <a:extLst>
              <a:ext uri="{FF2B5EF4-FFF2-40B4-BE49-F238E27FC236}">
                <a16:creationId xmlns:a16="http://schemas.microsoft.com/office/drawing/2014/main" xmlns="" id="{6699C70F-C469-4203-85EC-FC294B1A7D3C}"/>
              </a:ext>
            </a:extLst>
          </p:cNvPr>
          <p:cNvGrpSpPr/>
          <p:nvPr userDrawn="1"/>
        </p:nvGrpSpPr>
        <p:grpSpPr>
          <a:xfrm>
            <a:off x="5351555" y="2433612"/>
            <a:ext cx="375591" cy="374678"/>
            <a:chOff x="-42796875" y="2680675"/>
            <a:chExt cx="319000" cy="318225"/>
          </a:xfrm>
        </p:grpSpPr>
        <p:sp>
          <p:nvSpPr>
            <p:cNvPr id="1203" name="Google Shape;11181;p77">
              <a:extLst>
                <a:ext uri="{FF2B5EF4-FFF2-40B4-BE49-F238E27FC236}">
                  <a16:creationId xmlns:a16="http://schemas.microsoft.com/office/drawing/2014/main" xmlns="" id="{994A0C67-7ED1-498F-A0EB-F070412CF3B2}"/>
                </a:ext>
              </a:extLst>
            </p:cNvPr>
            <p:cNvSpPr/>
            <p:nvPr/>
          </p:nvSpPr>
          <p:spPr>
            <a:xfrm>
              <a:off x="-42671650" y="2853950"/>
              <a:ext cx="70125" cy="21275"/>
            </a:xfrm>
            <a:custGeom>
              <a:avLst/>
              <a:gdLst/>
              <a:ahLst/>
              <a:cxnLst/>
              <a:rect l="l" t="t" r="r" b="b"/>
              <a:pathLst>
                <a:path w="2805" h="851" extrusionOk="0">
                  <a:moveTo>
                    <a:pt x="442" y="0"/>
                  </a:moveTo>
                  <a:cubicBezTo>
                    <a:pt x="190" y="0"/>
                    <a:pt x="1" y="221"/>
                    <a:pt x="1" y="410"/>
                  </a:cubicBezTo>
                  <a:cubicBezTo>
                    <a:pt x="1" y="630"/>
                    <a:pt x="190" y="851"/>
                    <a:pt x="442" y="851"/>
                  </a:cubicBezTo>
                  <a:lnTo>
                    <a:pt x="2364" y="851"/>
                  </a:lnTo>
                  <a:cubicBezTo>
                    <a:pt x="2616" y="851"/>
                    <a:pt x="2773" y="630"/>
                    <a:pt x="2773" y="410"/>
                  </a:cubicBezTo>
                  <a:cubicBezTo>
                    <a:pt x="2805" y="221"/>
                    <a:pt x="2584" y="0"/>
                    <a:pt x="23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4" name="Google Shape;11182;p77">
              <a:extLst>
                <a:ext uri="{FF2B5EF4-FFF2-40B4-BE49-F238E27FC236}">
                  <a16:creationId xmlns:a16="http://schemas.microsoft.com/office/drawing/2014/main" xmlns="" id="{1B92CF66-E7AC-4E30-B569-B09015FFC261}"/>
                </a:ext>
              </a:extLst>
            </p:cNvPr>
            <p:cNvSpPr/>
            <p:nvPr/>
          </p:nvSpPr>
          <p:spPr>
            <a:xfrm>
              <a:off x="-42671650" y="2895675"/>
              <a:ext cx="70125" cy="20525"/>
            </a:xfrm>
            <a:custGeom>
              <a:avLst/>
              <a:gdLst/>
              <a:ahLst/>
              <a:cxnLst/>
              <a:rect l="l" t="t" r="r" b="b"/>
              <a:pathLst>
                <a:path w="2805" h="821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cubicBezTo>
                    <a:pt x="1" y="663"/>
                    <a:pt x="190" y="820"/>
                    <a:pt x="442" y="820"/>
                  </a:cubicBezTo>
                  <a:lnTo>
                    <a:pt x="2364" y="820"/>
                  </a:lnTo>
                  <a:cubicBezTo>
                    <a:pt x="2616" y="820"/>
                    <a:pt x="2773" y="631"/>
                    <a:pt x="2773" y="442"/>
                  </a:cubicBezTo>
                  <a:cubicBezTo>
                    <a:pt x="2805" y="190"/>
                    <a:pt x="2584" y="1"/>
                    <a:pt x="23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5" name="Google Shape;11183;p77">
              <a:extLst>
                <a:ext uri="{FF2B5EF4-FFF2-40B4-BE49-F238E27FC236}">
                  <a16:creationId xmlns:a16="http://schemas.microsoft.com/office/drawing/2014/main" xmlns="" id="{FC7A5BDF-3EAB-4867-80D1-D1114ADF0A03}"/>
                </a:ext>
              </a:extLst>
            </p:cNvPr>
            <p:cNvSpPr/>
            <p:nvPr/>
          </p:nvSpPr>
          <p:spPr>
            <a:xfrm>
              <a:off x="-42796875" y="2680675"/>
              <a:ext cx="319000" cy="318225"/>
            </a:xfrm>
            <a:custGeom>
              <a:avLst/>
              <a:gdLst/>
              <a:ahLst/>
              <a:cxnLst/>
              <a:rect l="l" t="t" r="r" b="b"/>
              <a:pathLst>
                <a:path w="12760" h="12729" extrusionOk="0">
                  <a:moveTo>
                    <a:pt x="9011" y="882"/>
                  </a:moveTo>
                  <a:cubicBezTo>
                    <a:pt x="9168" y="882"/>
                    <a:pt x="9357" y="914"/>
                    <a:pt x="9483" y="945"/>
                  </a:cubicBezTo>
                  <a:cubicBezTo>
                    <a:pt x="9799" y="1071"/>
                    <a:pt x="10051" y="1355"/>
                    <a:pt x="10177" y="1701"/>
                  </a:cubicBezTo>
                  <a:lnTo>
                    <a:pt x="2615" y="1701"/>
                  </a:lnTo>
                  <a:cubicBezTo>
                    <a:pt x="2804" y="1229"/>
                    <a:pt x="3245" y="882"/>
                    <a:pt x="3781" y="882"/>
                  </a:cubicBezTo>
                  <a:close/>
                  <a:moveTo>
                    <a:pt x="1733" y="3623"/>
                  </a:moveTo>
                  <a:lnTo>
                    <a:pt x="1733" y="5293"/>
                  </a:lnTo>
                  <a:lnTo>
                    <a:pt x="914" y="5293"/>
                  </a:lnTo>
                  <a:lnTo>
                    <a:pt x="914" y="3623"/>
                  </a:lnTo>
                  <a:close/>
                  <a:moveTo>
                    <a:pt x="11941" y="3623"/>
                  </a:moveTo>
                  <a:lnTo>
                    <a:pt x="11941" y="5293"/>
                  </a:lnTo>
                  <a:lnTo>
                    <a:pt x="11122" y="5293"/>
                  </a:lnTo>
                  <a:lnTo>
                    <a:pt x="11122" y="3623"/>
                  </a:lnTo>
                  <a:close/>
                  <a:moveTo>
                    <a:pt x="10240" y="2521"/>
                  </a:moveTo>
                  <a:lnTo>
                    <a:pt x="10240" y="5316"/>
                  </a:lnTo>
                  <a:lnTo>
                    <a:pt x="10240" y="5316"/>
                  </a:lnTo>
                  <a:cubicBezTo>
                    <a:pt x="10144" y="5293"/>
                    <a:pt x="10003" y="5293"/>
                    <a:pt x="9862" y="5293"/>
                  </a:cubicBezTo>
                  <a:lnTo>
                    <a:pt x="6932" y="5293"/>
                  </a:lnTo>
                  <a:lnTo>
                    <a:pt x="6932" y="2521"/>
                  </a:lnTo>
                  <a:close/>
                  <a:moveTo>
                    <a:pt x="6144" y="2521"/>
                  </a:moveTo>
                  <a:lnTo>
                    <a:pt x="6144" y="5293"/>
                  </a:lnTo>
                  <a:lnTo>
                    <a:pt x="2962" y="5293"/>
                  </a:lnTo>
                  <a:cubicBezTo>
                    <a:pt x="2804" y="5293"/>
                    <a:pt x="2678" y="5293"/>
                    <a:pt x="2552" y="5324"/>
                  </a:cubicBezTo>
                  <a:lnTo>
                    <a:pt x="2552" y="2521"/>
                  </a:lnTo>
                  <a:close/>
                  <a:moveTo>
                    <a:pt x="9893" y="6207"/>
                  </a:moveTo>
                  <a:cubicBezTo>
                    <a:pt x="10555" y="6207"/>
                    <a:pt x="11122" y="6742"/>
                    <a:pt x="11122" y="7404"/>
                  </a:cubicBezTo>
                  <a:lnTo>
                    <a:pt x="11122" y="9861"/>
                  </a:lnTo>
                  <a:cubicBezTo>
                    <a:pt x="11122" y="10019"/>
                    <a:pt x="11027" y="10145"/>
                    <a:pt x="10933" y="10208"/>
                  </a:cubicBezTo>
                  <a:cubicBezTo>
                    <a:pt x="10838" y="10239"/>
                    <a:pt x="10775" y="10302"/>
                    <a:pt x="10681" y="10302"/>
                  </a:cubicBezTo>
                  <a:lnTo>
                    <a:pt x="2143" y="10302"/>
                  </a:lnTo>
                  <a:cubicBezTo>
                    <a:pt x="1922" y="10302"/>
                    <a:pt x="1796" y="10176"/>
                    <a:pt x="1733" y="10019"/>
                  </a:cubicBezTo>
                  <a:cubicBezTo>
                    <a:pt x="1702" y="9924"/>
                    <a:pt x="1733" y="10050"/>
                    <a:pt x="1733" y="8254"/>
                  </a:cubicBezTo>
                  <a:lnTo>
                    <a:pt x="1733" y="7404"/>
                  </a:lnTo>
                  <a:cubicBezTo>
                    <a:pt x="1733" y="6994"/>
                    <a:pt x="1922" y="6616"/>
                    <a:pt x="2300" y="6396"/>
                  </a:cubicBezTo>
                  <a:cubicBezTo>
                    <a:pt x="2489" y="6270"/>
                    <a:pt x="2710" y="6207"/>
                    <a:pt x="2993" y="6207"/>
                  </a:cubicBezTo>
                  <a:close/>
                  <a:moveTo>
                    <a:pt x="3403" y="11090"/>
                  </a:moveTo>
                  <a:lnTo>
                    <a:pt x="3403" y="11909"/>
                  </a:lnTo>
                  <a:lnTo>
                    <a:pt x="2552" y="11909"/>
                  </a:lnTo>
                  <a:lnTo>
                    <a:pt x="2552" y="11090"/>
                  </a:lnTo>
                  <a:close/>
                  <a:moveTo>
                    <a:pt x="10271" y="11090"/>
                  </a:moveTo>
                  <a:lnTo>
                    <a:pt x="10271" y="11909"/>
                  </a:lnTo>
                  <a:lnTo>
                    <a:pt x="9452" y="11909"/>
                  </a:lnTo>
                  <a:lnTo>
                    <a:pt x="9452" y="11090"/>
                  </a:lnTo>
                  <a:close/>
                  <a:moveTo>
                    <a:pt x="3750" y="0"/>
                  </a:moveTo>
                  <a:cubicBezTo>
                    <a:pt x="2615" y="0"/>
                    <a:pt x="1670" y="945"/>
                    <a:pt x="1670" y="2079"/>
                  </a:cubicBezTo>
                  <a:lnTo>
                    <a:pt x="1670" y="2804"/>
                  </a:lnTo>
                  <a:lnTo>
                    <a:pt x="442" y="2804"/>
                  </a:lnTo>
                  <a:cubicBezTo>
                    <a:pt x="190" y="2804"/>
                    <a:pt x="0" y="2993"/>
                    <a:pt x="0" y="3214"/>
                  </a:cubicBezTo>
                  <a:lnTo>
                    <a:pt x="0" y="5671"/>
                  </a:lnTo>
                  <a:cubicBezTo>
                    <a:pt x="0" y="5923"/>
                    <a:pt x="190" y="6112"/>
                    <a:pt x="442" y="6112"/>
                  </a:cubicBezTo>
                  <a:lnTo>
                    <a:pt x="1261" y="6112"/>
                  </a:lnTo>
                  <a:cubicBezTo>
                    <a:pt x="977" y="6459"/>
                    <a:pt x="820" y="6900"/>
                    <a:pt x="820" y="7341"/>
                  </a:cubicBezTo>
                  <a:lnTo>
                    <a:pt x="820" y="9830"/>
                  </a:lnTo>
                  <a:cubicBezTo>
                    <a:pt x="820" y="10365"/>
                    <a:pt x="1198" y="10806"/>
                    <a:pt x="1670" y="10995"/>
                  </a:cubicBezTo>
                  <a:lnTo>
                    <a:pt x="1670" y="12287"/>
                  </a:lnTo>
                  <a:cubicBezTo>
                    <a:pt x="1670" y="12539"/>
                    <a:pt x="1859" y="12728"/>
                    <a:pt x="2048" y="12728"/>
                  </a:cubicBezTo>
                  <a:lnTo>
                    <a:pt x="3718" y="12728"/>
                  </a:lnTo>
                  <a:cubicBezTo>
                    <a:pt x="3939" y="12728"/>
                    <a:pt x="4096" y="12539"/>
                    <a:pt x="4096" y="12287"/>
                  </a:cubicBezTo>
                  <a:lnTo>
                    <a:pt x="4096" y="11090"/>
                  </a:lnTo>
                  <a:lnTo>
                    <a:pt x="8507" y="11090"/>
                  </a:lnTo>
                  <a:lnTo>
                    <a:pt x="8507" y="12287"/>
                  </a:lnTo>
                  <a:cubicBezTo>
                    <a:pt x="8507" y="12539"/>
                    <a:pt x="8696" y="12728"/>
                    <a:pt x="8916" y="12728"/>
                  </a:cubicBezTo>
                  <a:lnTo>
                    <a:pt x="10555" y="12728"/>
                  </a:lnTo>
                  <a:cubicBezTo>
                    <a:pt x="10807" y="12728"/>
                    <a:pt x="10964" y="12539"/>
                    <a:pt x="10964" y="12287"/>
                  </a:cubicBezTo>
                  <a:lnTo>
                    <a:pt x="10964" y="10995"/>
                  </a:lnTo>
                  <a:cubicBezTo>
                    <a:pt x="11468" y="10838"/>
                    <a:pt x="11783" y="10365"/>
                    <a:pt x="11783" y="9830"/>
                  </a:cubicBezTo>
                  <a:lnTo>
                    <a:pt x="11783" y="7341"/>
                  </a:lnTo>
                  <a:cubicBezTo>
                    <a:pt x="11783" y="6868"/>
                    <a:pt x="11626" y="6427"/>
                    <a:pt x="11374" y="6112"/>
                  </a:cubicBezTo>
                  <a:lnTo>
                    <a:pt x="12224" y="6112"/>
                  </a:lnTo>
                  <a:cubicBezTo>
                    <a:pt x="12445" y="6112"/>
                    <a:pt x="12602" y="5923"/>
                    <a:pt x="12602" y="5671"/>
                  </a:cubicBezTo>
                  <a:lnTo>
                    <a:pt x="12602" y="3214"/>
                  </a:lnTo>
                  <a:cubicBezTo>
                    <a:pt x="12760" y="2993"/>
                    <a:pt x="12571" y="2804"/>
                    <a:pt x="12319" y="2804"/>
                  </a:cubicBezTo>
                  <a:lnTo>
                    <a:pt x="11059" y="2804"/>
                  </a:lnTo>
                  <a:lnTo>
                    <a:pt x="11059" y="2079"/>
                  </a:lnTo>
                  <a:cubicBezTo>
                    <a:pt x="11059" y="945"/>
                    <a:pt x="10145" y="0"/>
                    <a:pt x="89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6" name="Google Shape;11184;p77">
              <a:extLst>
                <a:ext uri="{FF2B5EF4-FFF2-40B4-BE49-F238E27FC236}">
                  <a16:creationId xmlns:a16="http://schemas.microsoft.com/office/drawing/2014/main" xmlns="" id="{AD80CCBA-055E-410A-9C10-C4F90F9A9F85}"/>
                </a:ext>
              </a:extLst>
            </p:cNvPr>
            <p:cNvSpPr/>
            <p:nvPr/>
          </p:nvSpPr>
          <p:spPr>
            <a:xfrm>
              <a:off x="-42753550" y="2854500"/>
              <a:ext cx="63825" cy="61700"/>
            </a:xfrm>
            <a:custGeom>
              <a:avLst/>
              <a:gdLst/>
              <a:ahLst/>
              <a:cxnLst/>
              <a:rect l="l" t="t" r="r" b="b"/>
              <a:pathLst>
                <a:path w="2553" h="2468" extrusionOk="0">
                  <a:moveTo>
                    <a:pt x="1263" y="829"/>
                  </a:moveTo>
                  <a:cubicBezTo>
                    <a:pt x="1435" y="829"/>
                    <a:pt x="1565" y="949"/>
                    <a:pt x="1639" y="1144"/>
                  </a:cubicBezTo>
                  <a:cubicBezTo>
                    <a:pt x="1718" y="1410"/>
                    <a:pt x="1483" y="1676"/>
                    <a:pt x="1218" y="1676"/>
                  </a:cubicBezTo>
                  <a:cubicBezTo>
                    <a:pt x="1170" y="1676"/>
                    <a:pt x="1120" y="1668"/>
                    <a:pt x="1071" y="1648"/>
                  </a:cubicBezTo>
                  <a:cubicBezTo>
                    <a:pt x="945" y="1616"/>
                    <a:pt x="882" y="1490"/>
                    <a:pt x="851" y="1364"/>
                  </a:cubicBezTo>
                  <a:cubicBezTo>
                    <a:pt x="756" y="1144"/>
                    <a:pt x="914" y="892"/>
                    <a:pt x="1103" y="860"/>
                  </a:cubicBezTo>
                  <a:cubicBezTo>
                    <a:pt x="1160" y="839"/>
                    <a:pt x="1213" y="829"/>
                    <a:pt x="1263" y="829"/>
                  </a:cubicBezTo>
                  <a:close/>
                  <a:moveTo>
                    <a:pt x="1234" y="0"/>
                  </a:moveTo>
                  <a:cubicBezTo>
                    <a:pt x="841" y="0"/>
                    <a:pt x="443" y="194"/>
                    <a:pt x="189" y="545"/>
                  </a:cubicBezTo>
                  <a:cubicBezTo>
                    <a:pt x="95" y="734"/>
                    <a:pt x="0" y="986"/>
                    <a:pt x="0" y="1238"/>
                  </a:cubicBezTo>
                  <a:cubicBezTo>
                    <a:pt x="0" y="1932"/>
                    <a:pt x="567" y="2467"/>
                    <a:pt x="1229" y="2467"/>
                  </a:cubicBezTo>
                  <a:cubicBezTo>
                    <a:pt x="1765" y="2467"/>
                    <a:pt x="2237" y="2121"/>
                    <a:pt x="2395" y="1616"/>
                  </a:cubicBezTo>
                  <a:cubicBezTo>
                    <a:pt x="2552" y="1081"/>
                    <a:pt x="2363" y="514"/>
                    <a:pt x="1922" y="230"/>
                  </a:cubicBezTo>
                  <a:cubicBezTo>
                    <a:pt x="1718" y="74"/>
                    <a:pt x="1477" y="0"/>
                    <a:pt x="12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7" name="Google Shape;11185;p77">
              <a:extLst>
                <a:ext uri="{FF2B5EF4-FFF2-40B4-BE49-F238E27FC236}">
                  <a16:creationId xmlns:a16="http://schemas.microsoft.com/office/drawing/2014/main" xmlns="" id="{F72AF1E7-52B9-43E9-97DA-6A3DADA56A7D}"/>
                </a:ext>
              </a:extLst>
            </p:cNvPr>
            <p:cNvSpPr/>
            <p:nvPr/>
          </p:nvSpPr>
          <p:spPr>
            <a:xfrm>
              <a:off x="-42581850" y="2853950"/>
              <a:ext cx="63025" cy="61475"/>
            </a:xfrm>
            <a:custGeom>
              <a:avLst/>
              <a:gdLst/>
              <a:ahLst/>
              <a:cxnLst/>
              <a:rect l="l" t="t" r="r" b="b"/>
              <a:pathLst>
                <a:path w="2521" h="2459" extrusionOk="0">
                  <a:moveTo>
                    <a:pt x="1269" y="860"/>
                  </a:moveTo>
                  <a:cubicBezTo>
                    <a:pt x="1493" y="860"/>
                    <a:pt x="1670" y="1049"/>
                    <a:pt x="1670" y="1260"/>
                  </a:cubicBezTo>
                  <a:cubicBezTo>
                    <a:pt x="1670" y="1481"/>
                    <a:pt x="1576" y="1638"/>
                    <a:pt x="1355" y="1670"/>
                  </a:cubicBezTo>
                  <a:cubicBezTo>
                    <a:pt x="1311" y="1683"/>
                    <a:pt x="1268" y="1689"/>
                    <a:pt x="1227" y="1689"/>
                  </a:cubicBezTo>
                  <a:cubicBezTo>
                    <a:pt x="1063" y="1689"/>
                    <a:pt x="927" y="1588"/>
                    <a:pt x="851" y="1386"/>
                  </a:cubicBezTo>
                  <a:cubicBezTo>
                    <a:pt x="788" y="1166"/>
                    <a:pt x="882" y="945"/>
                    <a:pt x="1135" y="882"/>
                  </a:cubicBezTo>
                  <a:cubicBezTo>
                    <a:pt x="1180" y="867"/>
                    <a:pt x="1225" y="860"/>
                    <a:pt x="1269" y="860"/>
                  </a:cubicBezTo>
                  <a:close/>
                  <a:moveTo>
                    <a:pt x="1261" y="0"/>
                  </a:moveTo>
                  <a:cubicBezTo>
                    <a:pt x="567" y="0"/>
                    <a:pt x="0" y="567"/>
                    <a:pt x="32" y="1229"/>
                  </a:cubicBezTo>
                  <a:cubicBezTo>
                    <a:pt x="32" y="1874"/>
                    <a:pt x="541" y="2459"/>
                    <a:pt x="1208" y="2459"/>
                  </a:cubicBezTo>
                  <a:cubicBezTo>
                    <a:pt x="1226" y="2459"/>
                    <a:pt x="1243" y="2458"/>
                    <a:pt x="1261" y="2458"/>
                  </a:cubicBezTo>
                  <a:cubicBezTo>
                    <a:pt x="1922" y="2458"/>
                    <a:pt x="2521" y="1891"/>
                    <a:pt x="2458" y="1229"/>
                  </a:cubicBezTo>
                  <a:cubicBezTo>
                    <a:pt x="2521" y="567"/>
                    <a:pt x="1954" y="0"/>
                    <a:pt x="126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208" name="Google Shape;11186;p77">
            <a:extLst>
              <a:ext uri="{FF2B5EF4-FFF2-40B4-BE49-F238E27FC236}">
                <a16:creationId xmlns:a16="http://schemas.microsoft.com/office/drawing/2014/main" xmlns="" id="{FAD726B0-49F3-4065-B4FA-534800D920B7}"/>
              </a:ext>
            </a:extLst>
          </p:cNvPr>
          <p:cNvSpPr/>
          <p:nvPr userDrawn="1"/>
        </p:nvSpPr>
        <p:spPr>
          <a:xfrm>
            <a:off x="7521320" y="1559525"/>
            <a:ext cx="375591" cy="373030"/>
          </a:xfrm>
          <a:custGeom>
            <a:avLst/>
            <a:gdLst/>
            <a:ahLst/>
            <a:cxnLst/>
            <a:rect l="l" t="t" r="r" b="b"/>
            <a:pathLst>
              <a:path w="12760" h="12673" extrusionOk="0">
                <a:moveTo>
                  <a:pt x="2225" y="866"/>
                </a:moveTo>
                <a:cubicBezTo>
                  <a:pt x="2371" y="866"/>
                  <a:pt x="2521" y="929"/>
                  <a:pt x="2647" y="1056"/>
                </a:cubicBezTo>
                <a:lnTo>
                  <a:pt x="3245" y="1654"/>
                </a:lnTo>
                <a:lnTo>
                  <a:pt x="1702" y="3166"/>
                </a:lnTo>
                <a:lnTo>
                  <a:pt x="1103" y="2599"/>
                </a:lnTo>
                <a:cubicBezTo>
                  <a:pt x="1072" y="2536"/>
                  <a:pt x="977" y="2473"/>
                  <a:pt x="977" y="2379"/>
                </a:cubicBezTo>
                <a:cubicBezTo>
                  <a:pt x="914" y="2190"/>
                  <a:pt x="946" y="1906"/>
                  <a:pt x="1103" y="1749"/>
                </a:cubicBezTo>
                <a:lnTo>
                  <a:pt x="1828" y="1056"/>
                </a:lnTo>
                <a:cubicBezTo>
                  <a:pt x="1938" y="929"/>
                  <a:pt x="2080" y="866"/>
                  <a:pt x="2225" y="866"/>
                </a:cubicBezTo>
                <a:close/>
                <a:moveTo>
                  <a:pt x="3812" y="2221"/>
                </a:moveTo>
                <a:lnTo>
                  <a:pt x="4506" y="2914"/>
                </a:lnTo>
                <a:lnTo>
                  <a:pt x="2962" y="4427"/>
                </a:lnTo>
                <a:lnTo>
                  <a:pt x="2300" y="3765"/>
                </a:lnTo>
                <a:lnTo>
                  <a:pt x="3812" y="2221"/>
                </a:lnTo>
                <a:close/>
                <a:moveTo>
                  <a:pt x="9452" y="1056"/>
                </a:moveTo>
                <a:lnTo>
                  <a:pt x="11783" y="3387"/>
                </a:lnTo>
                <a:lnTo>
                  <a:pt x="8979" y="6159"/>
                </a:lnTo>
                <a:lnTo>
                  <a:pt x="6648" y="3828"/>
                </a:lnTo>
                <a:lnTo>
                  <a:pt x="7908" y="2599"/>
                </a:lnTo>
                <a:lnTo>
                  <a:pt x="8790" y="3450"/>
                </a:lnTo>
                <a:cubicBezTo>
                  <a:pt x="8869" y="3529"/>
                  <a:pt x="8979" y="3568"/>
                  <a:pt x="9090" y="3568"/>
                </a:cubicBezTo>
                <a:cubicBezTo>
                  <a:pt x="9200" y="3568"/>
                  <a:pt x="9310" y="3529"/>
                  <a:pt x="9389" y="3450"/>
                </a:cubicBezTo>
                <a:cubicBezTo>
                  <a:pt x="9546" y="3292"/>
                  <a:pt x="9546" y="3009"/>
                  <a:pt x="9389" y="2851"/>
                </a:cubicBezTo>
                <a:lnTo>
                  <a:pt x="8507" y="2001"/>
                </a:lnTo>
                <a:lnTo>
                  <a:pt x="9452" y="1056"/>
                </a:lnTo>
                <a:close/>
                <a:moveTo>
                  <a:pt x="5041" y="3450"/>
                </a:moveTo>
                <a:cubicBezTo>
                  <a:pt x="5356" y="3765"/>
                  <a:pt x="10366" y="8711"/>
                  <a:pt x="10523" y="8932"/>
                </a:cubicBezTo>
                <a:lnTo>
                  <a:pt x="8948" y="10412"/>
                </a:lnTo>
                <a:lnTo>
                  <a:pt x="3497" y="4994"/>
                </a:lnTo>
                <a:lnTo>
                  <a:pt x="5041" y="3450"/>
                </a:lnTo>
                <a:close/>
                <a:moveTo>
                  <a:pt x="10996" y="9625"/>
                </a:moveTo>
                <a:lnTo>
                  <a:pt x="11657" y="11610"/>
                </a:lnTo>
                <a:lnTo>
                  <a:pt x="9609" y="10948"/>
                </a:lnTo>
                <a:lnTo>
                  <a:pt x="10996" y="9625"/>
                </a:lnTo>
                <a:close/>
                <a:moveTo>
                  <a:pt x="3939" y="6600"/>
                </a:moveTo>
                <a:lnTo>
                  <a:pt x="6270" y="8932"/>
                </a:lnTo>
                <a:lnTo>
                  <a:pt x="3466" y="11736"/>
                </a:lnTo>
                <a:lnTo>
                  <a:pt x="1135" y="9404"/>
                </a:lnTo>
                <a:lnTo>
                  <a:pt x="2489" y="8050"/>
                </a:lnTo>
                <a:lnTo>
                  <a:pt x="3340" y="8932"/>
                </a:lnTo>
                <a:cubicBezTo>
                  <a:pt x="3419" y="9010"/>
                  <a:pt x="3529" y="9050"/>
                  <a:pt x="3639" y="9050"/>
                </a:cubicBezTo>
                <a:cubicBezTo>
                  <a:pt x="3749" y="9050"/>
                  <a:pt x="3860" y="9010"/>
                  <a:pt x="3939" y="8932"/>
                </a:cubicBezTo>
                <a:cubicBezTo>
                  <a:pt x="4096" y="8774"/>
                  <a:pt x="4096" y="8491"/>
                  <a:pt x="3939" y="8333"/>
                </a:cubicBezTo>
                <a:lnTo>
                  <a:pt x="3088" y="7482"/>
                </a:lnTo>
                <a:lnTo>
                  <a:pt x="3939" y="6600"/>
                </a:lnTo>
                <a:close/>
                <a:moveTo>
                  <a:pt x="2194" y="0"/>
                </a:moveTo>
                <a:cubicBezTo>
                  <a:pt x="1828" y="0"/>
                  <a:pt x="1465" y="142"/>
                  <a:pt x="1198" y="425"/>
                </a:cubicBezTo>
                <a:lnTo>
                  <a:pt x="473" y="1119"/>
                </a:lnTo>
                <a:cubicBezTo>
                  <a:pt x="221" y="1402"/>
                  <a:pt x="95" y="1749"/>
                  <a:pt x="95" y="2127"/>
                </a:cubicBezTo>
                <a:cubicBezTo>
                  <a:pt x="95" y="2473"/>
                  <a:pt x="252" y="2851"/>
                  <a:pt x="473" y="3103"/>
                </a:cubicBezTo>
                <a:lnTo>
                  <a:pt x="1387" y="4017"/>
                </a:lnTo>
                <a:cubicBezTo>
                  <a:pt x="1387" y="4017"/>
                  <a:pt x="2647" y="5277"/>
                  <a:pt x="2615" y="5277"/>
                </a:cubicBezTo>
                <a:lnTo>
                  <a:pt x="3277" y="5939"/>
                </a:lnTo>
                <a:lnTo>
                  <a:pt x="2174" y="7041"/>
                </a:lnTo>
                <a:lnTo>
                  <a:pt x="2048" y="7167"/>
                </a:lnTo>
                <a:lnTo>
                  <a:pt x="158" y="9058"/>
                </a:lnTo>
                <a:cubicBezTo>
                  <a:pt x="0" y="9215"/>
                  <a:pt x="0" y="9467"/>
                  <a:pt x="158" y="9625"/>
                </a:cubicBezTo>
                <a:lnTo>
                  <a:pt x="3088" y="12555"/>
                </a:lnTo>
                <a:cubicBezTo>
                  <a:pt x="3167" y="12634"/>
                  <a:pt x="3269" y="12673"/>
                  <a:pt x="3371" y="12673"/>
                </a:cubicBezTo>
                <a:cubicBezTo>
                  <a:pt x="3474" y="12673"/>
                  <a:pt x="3576" y="12634"/>
                  <a:pt x="3655" y="12555"/>
                </a:cubicBezTo>
                <a:lnTo>
                  <a:pt x="6742" y="9467"/>
                </a:lnTo>
                <a:lnTo>
                  <a:pt x="8570" y="11295"/>
                </a:lnTo>
                <a:cubicBezTo>
                  <a:pt x="8601" y="11326"/>
                  <a:pt x="8633" y="11358"/>
                  <a:pt x="8696" y="11358"/>
                </a:cubicBezTo>
                <a:cubicBezTo>
                  <a:pt x="8759" y="11452"/>
                  <a:pt x="8822" y="11515"/>
                  <a:pt x="8948" y="11578"/>
                </a:cubicBezTo>
                <a:lnTo>
                  <a:pt x="12098" y="12618"/>
                </a:lnTo>
                <a:cubicBezTo>
                  <a:pt x="12147" y="12637"/>
                  <a:pt x="12196" y="12646"/>
                  <a:pt x="12243" y="12646"/>
                </a:cubicBezTo>
                <a:cubicBezTo>
                  <a:pt x="12500" y="12646"/>
                  <a:pt x="12709" y="12380"/>
                  <a:pt x="12602" y="12114"/>
                </a:cubicBezTo>
                <a:lnTo>
                  <a:pt x="11657" y="8963"/>
                </a:lnTo>
                <a:cubicBezTo>
                  <a:pt x="11626" y="8900"/>
                  <a:pt x="11594" y="8806"/>
                  <a:pt x="11468" y="8743"/>
                </a:cubicBezTo>
                <a:cubicBezTo>
                  <a:pt x="11437" y="8648"/>
                  <a:pt x="11531" y="8806"/>
                  <a:pt x="9546" y="6758"/>
                </a:cubicBezTo>
                <a:lnTo>
                  <a:pt x="12602" y="3702"/>
                </a:lnTo>
                <a:cubicBezTo>
                  <a:pt x="12760" y="3544"/>
                  <a:pt x="12760" y="3261"/>
                  <a:pt x="12602" y="3103"/>
                </a:cubicBezTo>
                <a:lnTo>
                  <a:pt x="9704" y="173"/>
                </a:lnTo>
                <a:cubicBezTo>
                  <a:pt x="9625" y="95"/>
                  <a:pt x="9515" y="55"/>
                  <a:pt x="9405" y="55"/>
                </a:cubicBezTo>
                <a:cubicBezTo>
                  <a:pt x="9294" y="55"/>
                  <a:pt x="9184" y="95"/>
                  <a:pt x="9105" y="173"/>
                </a:cubicBezTo>
                <a:lnTo>
                  <a:pt x="7656" y="1654"/>
                </a:lnTo>
                <a:lnTo>
                  <a:pt x="7530" y="1749"/>
                </a:lnTo>
                <a:lnTo>
                  <a:pt x="6049" y="3261"/>
                </a:lnTo>
                <a:lnTo>
                  <a:pt x="3214" y="425"/>
                </a:lnTo>
                <a:cubicBezTo>
                  <a:pt x="2930" y="142"/>
                  <a:pt x="2560" y="0"/>
                  <a:pt x="219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9" name="Google Shape;11187;p77">
            <a:extLst>
              <a:ext uri="{FF2B5EF4-FFF2-40B4-BE49-F238E27FC236}">
                <a16:creationId xmlns:a16="http://schemas.microsoft.com/office/drawing/2014/main" xmlns="" id="{76D11F70-20A6-41F1-AFA6-15B1ACD51384}"/>
              </a:ext>
            </a:extLst>
          </p:cNvPr>
          <p:cNvSpPr/>
          <p:nvPr userDrawn="1"/>
        </p:nvSpPr>
        <p:spPr>
          <a:xfrm>
            <a:off x="7541449" y="2040992"/>
            <a:ext cx="380241" cy="318104"/>
          </a:xfrm>
          <a:custGeom>
            <a:avLst/>
            <a:gdLst/>
            <a:ahLst/>
            <a:cxnLst/>
            <a:rect l="l" t="t" r="r" b="b"/>
            <a:pathLst>
              <a:path w="12918" h="10807" extrusionOk="0">
                <a:moveTo>
                  <a:pt x="10807" y="851"/>
                </a:moveTo>
                <a:cubicBezTo>
                  <a:pt x="10366" y="1608"/>
                  <a:pt x="10366" y="2584"/>
                  <a:pt x="10807" y="3340"/>
                </a:cubicBezTo>
                <a:lnTo>
                  <a:pt x="2332" y="3340"/>
                </a:lnTo>
                <a:cubicBezTo>
                  <a:pt x="1765" y="3340"/>
                  <a:pt x="1293" y="2962"/>
                  <a:pt x="1135" y="2458"/>
                </a:cubicBezTo>
                <a:cubicBezTo>
                  <a:pt x="915" y="1671"/>
                  <a:pt x="1513" y="851"/>
                  <a:pt x="2332" y="851"/>
                </a:cubicBezTo>
                <a:close/>
                <a:moveTo>
                  <a:pt x="8822" y="4159"/>
                </a:moveTo>
                <a:lnTo>
                  <a:pt x="8822" y="6648"/>
                </a:lnTo>
                <a:lnTo>
                  <a:pt x="1891" y="6648"/>
                </a:lnTo>
                <a:lnTo>
                  <a:pt x="1891" y="4159"/>
                </a:lnTo>
                <a:close/>
                <a:moveTo>
                  <a:pt x="10524" y="4159"/>
                </a:moveTo>
                <a:lnTo>
                  <a:pt x="10524" y="6648"/>
                </a:lnTo>
                <a:lnTo>
                  <a:pt x="9704" y="6648"/>
                </a:lnTo>
                <a:lnTo>
                  <a:pt x="9704" y="4159"/>
                </a:lnTo>
                <a:close/>
                <a:moveTo>
                  <a:pt x="12130" y="4159"/>
                </a:moveTo>
                <a:lnTo>
                  <a:pt x="12130" y="6648"/>
                </a:lnTo>
                <a:lnTo>
                  <a:pt x="11343" y="6648"/>
                </a:lnTo>
                <a:lnTo>
                  <a:pt x="11343" y="4159"/>
                </a:lnTo>
                <a:close/>
                <a:moveTo>
                  <a:pt x="1986" y="7467"/>
                </a:moveTo>
                <a:lnTo>
                  <a:pt x="1986" y="9956"/>
                </a:lnTo>
                <a:lnTo>
                  <a:pt x="1104" y="9956"/>
                </a:lnTo>
                <a:lnTo>
                  <a:pt x="1104" y="7467"/>
                </a:lnTo>
                <a:close/>
                <a:moveTo>
                  <a:pt x="3624" y="7467"/>
                </a:moveTo>
                <a:lnTo>
                  <a:pt x="3624" y="9956"/>
                </a:lnTo>
                <a:lnTo>
                  <a:pt x="2805" y="9956"/>
                </a:lnTo>
                <a:lnTo>
                  <a:pt x="2805" y="7467"/>
                </a:lnTo>
                <a:close/>
                <a:moveTo>
                  <a:pt x="11311" y="7467"/>
                </a:moveTo>
                <a:lnTo>
                  <a:pt x="11311" y="9956"/>
                </a:lnTo>
                <a:lnTo>
                  <a:pt x="4443" y="9956"/>
                </a:lnTo>
                <a:lnTo>
                  <a:pt x="4443" y="7467"/>
                </a:lnTo>
                <a:close/>
                <a:moveTo>
                  <a:pt x="2364" y="1"/>
                </a:moveTo>
                <a:cubicBezTo>
                  <a:pt x="1671" y="1"/>
                  <a:pt x="1041" y="379"/>
                  <a:pt x="631" y="914"/>
                </a:cubicBezTo>
                <a:cubicBezTo>
                  <a:pt x="1" y="1828"/>
                  <a:pt x="253" y="3088"/>
                  <a:pt x="1104" y="3718"/>
                </a:cubicBezTo>
                <a:lnTo>
                  <a:pt x="1104" y="6648"/>
                </a:lnTo>
                <a:lnTo>
                  <a:pt x="694" y="6648"/>
                </a:lnTo>
                <a:cubicBezTo>
                  <a:pt x="442" y="6648"/>
                  <a:pt x="284" y="6837"/>
                  <a:pt x="284" y="7058"/>
                </a:cubicBezTo>
                <a:lnTo>
                  <a:pt x="284" y="10366"/>
                </a:lnTo>
                <a:cubicBezTo>
                  <a:pt x="284" y="10618"/>
                  <a:pt x="473" y="10807"/>
                  <a:pt x="694" y="10807"/>
                </a:cubicBezTo>
                <a:lnTo>
                  <a:pt x="11721" y="10807"/>
                </a:lnTo>
                <a:cubicBezTo>
                  <a:pt x="11941" y="10807"/>
                  <a:pt x="12130" y="10618"/>
                  <a:pt x="12130" y="10366"/>
                </a:cubicBezTo>
                <a:lnTo>
                  <a:pt x="12130" y="7499"/>
                </a:lnTo>
                <a:lnTo>
                  <a:pt x="12540" y="7499"/>
                </a:lnTo>
                <a:cubicBezTo>
                  <a:pt x="12760" y="7499"/>
                  <a:pt x="12918" y="7310"/>
                  <a:pt x="12918" y="7058"/>
                </a:cubicBezTo>
                <a:lnTo>
                  <a:pt x="12918" y="3750"/>
                </a:lnTo>
                <a:cubicBezTo>
                  <a:pt x="12918" y="3529"/>
                  <a:pt x="12760" y="3340"/>
                  <a:pt x="12540" y="3340"/>
                </a:cubicBezTo>
                <a:lnTo>
                  <a:pt x="11878" y="3340"/>
                </a:lnTo>
                <a:cubicBezTo>
                  <a:pt x="11091" y="2647"/>
                  <a:pt x="11122" y="1387"/>
                  <a:pt x="11973" y="757"/>
                </a:cubicBezTo>
                <a:cubicBezTo>
                  <a:pt x="12256" y="536"/>
                  <a:pt x="12130" y="64"/>
                  <a:pt x="1178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0" name="Google Shape;11188;p77">
            <a:extLst>
              <a:ext uri="{FF2B5EF4-FFF2-40B4-BE49-F238E27FC236}">
                <a16:creationId xmlns:a16="http://schemas.microsoft.com/office/drawing/2014/main" xmlns="" id="{3EB67C9E-55DA-47FB-BAA6-50FECCBACC04}"/>
              </a:ext>
            </a:extLst>
          </p:cNvPr>
          <p:cNvSpPr/>
          <p:nvPr userDrawn="1"/>
        </p:nvSpPr>
        <p:spPr>
          <a:xfrm>
            <a:off x="7550979" y="2441147"/>
            <a:ext cx="375620" cy="372441"/>
          </a:xfrm>
          <a:custGeom>
            <a:avLst/>
            <a:gdLst/>
            <a:ahLst/>
            <a:cxnLst/>
            <a:rect l="l" t="t" r="r" b="b"/>
            <a:pathLst>
              <a:path w="12761" h="12653" extrusionOk="0">
                <a:moveTo>
                  <a:pt x="6396" y="866"/>
                </a:moveTo>
                <a:lnTo>
                  <a:pt x="11469" y="3796"/>
                </a:lnTo>
                <a:cubicBezTo>
                  <a:pt x="8759" y="5340"/>
                  <a:pt x="12729" y="3072"/>
                  <a:pt x="6396" y="6695"/>
                </a:cubicBezTo>
                <a:cubicBezTo>
                  <a:pt x="1" y="3072"/>
                  <a:pt x="4097" y="5403"/>
                  <a:pt x="1324" y="3796"/>
                </a:cubicBezTo>
                <a:lnTo>
                  <a:pt x="6396" y="866"/>
                </a:lnTo>
                <a:close/>
                <a:moveTo>
                  <a:pt x="10208" y="5498"/>
                </a:moveTo>
                <a:lnTo>
                  <a:pt x="10208" y="8081"/>
                </a:lnTo>
                <a:cubicBezTo>
                  <a:pt x="10177" y="8207"/>
                  <a:pt x="10051" y="8365"/>
                  <a:pt x="9925" y="8428"/>
                </a:cubicBezTo>
                <a:cubicBezTo>
                  <a:pt x="9312" y="8970"/>
                  <a:pt x="7887" y="9300"/>
                  <a:pt x="6364" y="9300"/>
                </a:cubicBezTo>
                <a:cubicBezTo>
                  <a:pt x="5852" y="9300"/>
                  <a:pt x="5329" y="9263"/>
                  <a:pt x="4821" y="9184"/>
                </a:cubicBezTo>
                <a:cubicBezTo>
                  <a:pt x="4317" y="9121"/>
                  <a:pt x="3718" y="8963"/>
                  <a:pt x="3246" y="8711"/>
                </a:cubicBezTo>
                <a:cubicBezTo>
                  <a:pt x="2994" y="8585"/>
                  <a:pt x="2584" y="8333"/>
                  <a:pt x="2584" y="8050"/>
                </a:cubicBezTo>
                <a:lnTo>
                  <a:pt x="2584" y="5498"/>
                </a:lnTo>
                <a:cubicBezTo>
                  <a:pt x="4412" y="6537"/>
                  <a:pt x="4317" y="6474"/>
                  <a:pt x="6207" y="7545"/>
                </a:cubicBezTo>
                <a:cubicBezTo>
                  <a:pt x="6255" y="7577"/>
                  <a:pt x="6318" y="7593"/>
                  <a:pt x="6385" y="7593"/>
                </a:cubicBezTo>
                <a:cubicBezTo>
                  <a:pt x="6452" y="7593"/>
                  <a:pt x="6522" y="7577"/>
                  <a:pt x="6585" y="7545"/>
                </a:cubicBezTo>
                <a:cubicBezTo>
                  <a:pt x="6617" y="7482"/>
                  <a:pt x="9925" y="5592"/>
                  <a:pt x="10208" y="5498"/>
                </a:cubicBezTo>
                <a:close/>
                <a:moveTo>
                  <a:pt x="6385" y="0"/>
                </a:moveTo>
                <a:cubicBezTo>
                  <a:pt x="6318" y="0"/>
                  <a:pt x="6255" y="16"/>
                  <a:pt x="6207" y="47"/>
                </a:cubicBezTo>
                <a:lnTo>
                  <a:pt x="284" y="3450"/>
                </a:lnTo>
                <a:cubicBezTo>
                  <a:pt x="1" y="3607"/>
                  <a:pt x="1" y="3985"/>
                  <a:pt x="284" y="4143"/>
                </a:cubicBezTo>
                <a:lnTo>
                  <a:pt x="1797" y="4962"/>
                </a:lnTo>
                <a:lnTo>
                  <a:pt x="1797" y="8018"/>
                </a:lnTo>
                <a:cubicBezTo>
                  <a:pt x="1797" y="8711"/>
                  <a:pt x="2458" y="9215"/>
                  <a:pt x="3088" y="9499"/>
                </a:cubicBezTo>
                <a:cubicBezTo>
                  <a:pt x="3994" y="9903"/>
                  <a:pt x="5215" y="10104"/>
                  <a:pt x="6430" y="10104"/>
                </a:cubicBezTo>
                <a:cubicBezTo>
                  <a:pt x="7963" y="10104"/>
                  <a:pt x="9488" y="9785"/>
                  <a:pt x="10366" y="9152"/>
                </a:cubicBezTo>
                <a:cubicBezTo>
                  <a:pt x="10776" y="8869"/>
                  <a:pt x="11091" y="8491"/>
                  <a:pt x="11091" y="8018"/>
                </a:cubicBezTo>
                <a:lnTo>
                  <a:pt x="11091" y="4962"/>
                </a:lnTo>
                <a:lnTo>
                  <a:pt x="11941" y="4490"/>
                </a:lnTo>
                <a:lnTo>
                  <a:pt x="11941" y="12208"/>
                </a:lnTo>
                <a:cubicBezTo>
                  <a:pt x="11941" y="12429"/>
                  <a:pt x="12099" y="12618"/>
                  <a:pt x="12288" y="12649"/>
                </a:cubicBezTo>
                <a:cubicBezTo>
                  <a:pt x="12306" y="12652"/>
                  <a:pt x="12325" y="12653"/>
                  <a:pt x="12343" y="12653"/>
                </a:cubicBezTo>
                <a:cubicBezTo>
                  <a:pt x="12571" y="12653"/>
                  <a:pt x="12760" y="12475"/>
                  <a:pt x="12760" y="12271"/>
                </a:cubicBezTo>
                <a:lnTo>
                  <a:pt x="12760" y="3796"/>
                </a:lnTo>
                <a:cubicBezTo>
                  <a:pt x="12729" y="3639"/>
                  <a:pt x="12666" y="3513"/>
                  <a:pt x="12508" y="3450"/>
                </a:cubicBezTo>
                <a:lnTo>
                  <a:pt x="6585" y="47"/>
                </a:lnTo>
                <a:cubicBezTo>
                  <a:pt x="6522" y="16"/>
                  <a:pt x="6452" y="0"/>
                  <a:pt x="638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1" name="Google Shape;11189;p77">
            <a:extLst>
              <a:ext uri="{FF2B5EF4-FFF2-40B4-BE49-F238E27FC236}">
                <a16:creationId xmlns:a16="http://schemas.microsoft.com/office/drawing/2014/main" xmlns="" id="{02D5DED8-D741-4172-8B79-79D5C36C329B}"/>
              </a:ext>
            </a:extLst>
          </p:cNvPr>
          <p:cNvSpPr/>
          <p:nvPr userDrawn="1"/>
        </p:nvSpPr>
        <p:spPr>
          <a:xfrm>
            <a:off x="6312142" y="2877846"/>
            <a:ext cx="268977" cy="370969"/>
          </a:xfrm>
          <a:custGeom>
            <a:avLst/>
            <a:gdLst/>
            <a:ahLst/>
            <a:cxnLst/>
            <a:rect l="l" t="t" r="r" b="b"/>
            <a:pathLst>
              <a:path w="9138" h="12603" extrusionOk="0">
                <a:moveTo>
                  <a:pt x="5420" y="788"/>
                </a:moveTo>
                <a:cubicBezTo>
                  <a:pt x="7026" y="788"/>
                  <a:pt x="8287" y="2080"/>
                  <a:pt x="8287" y="3655"/>
                </a:cubicBezTo>
                <a:lnTo>
                  <a:pt x="8287" y="4978"/>
                </a:lnTo>
                <a:lnTo>
                  <a:pt x="5829" y="4978"/>
                </a:lnTo>
                <a:lnTo>
                  <a:pt x="5829" y="3718"/>
                </a:lnTo>
                <a:cubicBezTo>
                  <a:pt x="5829" y="3151"/>
                  <a:pt x="5451" y="2710"/>
                  <a:pt x="4979" y="2521"/>
                </a:cubicBezTo>
                <a:lnTo>
                  <a:pt x="4979" y="788"/>
                </a:lnTo>
                <a:close/>
                <a:moveTo>
                  <a:pt x="4159" y="882"/>
                </a:moveTo>
                <a:lnTo>
                  <a:pt x="4159" y="2615"/>
                </a:lnTo>
                <a:cubicBezTo>
                  <a:pt x="3687" y="2773"/>
                  <a:pt x="3340" y="3245"/>
                  <a:pt x="3340" y="3781"/>
                </a:cubicBezTo>
                <a:lnTo>
                  <a:pt x="3340" y="5041"/>
                </a:lnTo>
                <a:lnTo>
                  <a:pt x="851" y="5041"/>
                </a:lnTo>
                <a:lnTo>
                  <a:pt x="851" y="3749"/>
                </a:lnTo>
                <a:cubicBezTo>
                  <a:pt x="851" y="2143"/>
                  <a:pt x="2175" y="882"/>
                  <a:pt x="3781" y="882"/>
                </a:cubicBezTo>
                <a:close/>
                <a:moveTo>
                  <a:pt x="4569" y="3308"/>
                </a:moveTo>
                <a:cubicBezTo>
                  <a:pt x="4790" y="3308"/>
                  <a:pt x="4947" y="3497"/>
                  <a:pt x="4947" y="3749"/>
                </a:cubicBezTo>
                <a:lnTo>
                  <a:pt x="4947" y="5388"/>
                </a:lnTo>
                <a:cubicBezTo>
                  <a:pt x="4947" y="5620"/>
                  <a:pt x="4736" y="5830"/>
                  <a:pt x="4504" y="5830"/>
                </a:cubicBezTo>
                <a:cubicBezTo>
                  <a:pt x="4453" y="5830"/>
                  <a:pt x="4400" y="5820"/>
                  <a:pt x="4348" y="5797"/>
                </a:cubicBezTo>
                <a:cubicBezTo>
                  <a:pt x="4191" y="5703"/>
                  <a:pt x="4128" y="5608"/>
                  <a:pt x="4128" y="5388"/>
                </a:cubicBezTo>
                <a:lnTo>
                  <a:pt x="4128" y="3718"/>
                </a:lnTo>
                <a:cubicBezTo>
                  <a:pt x="4159" y="3466"/>
                  <a:pt x="4348" y="3308"/>
                  <a:pt x="4569" y="3308"/>
                </a:cubicBezTo>
                <a:close/>
                <a:moveTo>
                  <a:pt x="8287" y="5797"/>
                </a:moveTo>
                <a:lnTo>
                  <a:pt x="8287" y="8948"/>
                </a:lnTo>
                <a:cubicBezTo>
                  <a:pt x="8287" y="10554"/>
                  <a:pt x="6995" y="11815"/>
                  <a:pt x="5420" y="11815"/>
                </a:cubicBezTo>
                <a:lnTo>
                  <a:pt x="3781" y="11815"/>
                </a:lnTo>
                <a:cubicBezTo>
                  <a:pt x="2143" y="11815"/>
                  <a:pt x="883" y="10523"/>
                  <a:pt x="851" y="8948"/>
                </a:cubicBezTo>
                <a:lnTo>
                  <a:pt x="851" y="5797"/>
                </a:lnTo>
                <a:lnTo>
                  <a:pt x="3403" y="5797"/>
                </a:lnTo>
                <a:cubicBezTo>
                  <a:pt x="3498" y="6018"/>
                  <a:pt x="3655" y="6270"/>
                  <a:pt x="3876" y="6427"/>
                </a:cubicBezTo>
                <a:cubicBezTo>
                  <a:pt x="4098" y="6579"/>
                  <a:pt x="4340" y="6649"/>
                  <a:pt x="4575" y="6649"/>
                </a:cubicBezTo>
                <a:cubicBezTo>
                  <a:pt x="5073" y="6649"/>
                  <a:pt x="5542" y="6332"/>
                  <a:pt x="5735" y="5797"/>
                </a:cubicBezTo>
                <a:close/>
                <a:moveTo>
                  <a:pt x="3750" y="0"/>
                </a:moveTo>
                <a:cubicBezTo>
                  <a:pt x="1702" y="0"/>
                  <a:pt x="1" y="1670"/>
                  <a:pt x="1" y="3718"/>
                </a:cubicBezTo>
                <a:lnTo>
                  <a:pt x="1" y="8885"/>
                </a:lnTo>
                <a:cubicBezTo>
                  <a:pt x="1" y="10932"/>
                  <a:pt x="1639" y="12602"/>
                  <a:pt x="3750" y="12602"/>
                </a:cubicBezTo>
                <a:lnTo>
                  <a:pt x="5388" y="12602"/>
                </a:lnTo>
                <a:cubicBezTo>
                  <a:pt x="7436" y="12602"/>
                  <a:pt x="9137" y="10964"/>
                  <a:pt x="9074" y="8885"/>
                </a:cubicBezTo>
                <a:lnTo>
                  <a:pt x="9074" y="3686"/>
                </a:lnTo>
                <a:cubicBezTo>
                  <a:pt x="9137" y="1670"/>
                  <a:pt x="7467" y="0"/>
                  <a:pt x="538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2" name="Google Shape;11190;p77">
            <a:extLst>
              <a:ext uri="{FF2B5EF4-FFF2-40B4-BE49-F238E27FC236}">
                <a16:creationId xmlns:a16="http://schemas.microsoft.com/office/drawing/2014/main" xmlns="" id="{7CE6C30D-1BBC-4976-BE45-CDA4F2420AD9}"/>
              </a:ext>
            </a:extLst>
          </p:cNvPr>
          <p:cNvSpPr/>
          <p:nvPr userDrawn="1"/>
        </p:nvSpPr>
        <p:spPr>
          <a:xfrm>
            <a:off x="6199157" y="3661407"/>
            <a:ext cx="29" cy="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213" name="Google Shape;11191;p77">
            <a:extLst>
              <a:ext uri="{FF2B5EF4-FFF2-40B4-BE49-F238E27FC236}">
                <a16:creationId xmlns:a16="http://schemas.microsoft.com/office/drawing/2014/main" xmlns="" id="{9054FF62-1D3C-4507-B7B8-A949E1EB3677}"/>
              </a:ext>
            </a:extLst>
          </p:cNvPr>
          <p:cNvGrpSpPr/>
          <p:nvPr userDrawn="1"/>
        </p:nvGrpSpPr>
        <p:grpSpPr>
          <a:xfrm>
            <a:off x="6249826" y="3311887"/>
            <a:ext cx="390426" cy="369586"/>
            <a:chOff x="-39055650" y="2315975"/>
            <a:chExt cx="331600" cy="313900"/>
          </a:xfrm>
        </p:grpSpPr>
        <p:sp>
          <p:nvSpPr>
            <p:cNvPr id="1214" name="Google Shape;11192;p77">
              <a:extLst>
                <a:ext uri="{FF2B5EF4-FFF2-40B4-BE49-F238E27FC236}">
                  <a16:creationId xmlns:a16="http://schemas.microsoft.com/office/drawing/2014/main" xmlns="" id="{CFEF8EE5-0BE6-4EDF-90C0-BE66E048FA1A}"/>
                </a:ext>
              </a:extLst>
            </p:cNvPr>
            <p:cNvSpPr/>
            <p:nvPr/>
          </p:nvSpPr>
          <p:spPr>
            <a:xfrm>
              <a:off x="-38976900" y="2390225"/>
              <a:ext cx="167775" cy="165825"/>
            </a:xfrm>
            <a:custGeom>
              <a:avLst/>
              <a:gdLst/>
              <a:ahLst/>
              <a:cxnLst/>
              <a:rect l="l" t="t" r="r" b="b"/>
              <a:pathLst>
                <a:path w="6711" h="6633" extrusionOk="0">
                  <a:moveTo>
                    <a:pt x="3765" y="1"/>
                  </a:moveTo>
                  <a:cubicBezTo>
                    <a:pt x="3655" y="1"/>
                    <a:pt x="3545" y="40"/>
                    <a:pt x="3466" y="119"/>
                  </a:cubicBezTo>
                  <a:cubicBezTo>
                    <a:pt x="3309" y="276"/>
                    <a:pt x="3309" y="560"/>
                    <a:pt x="3466" y="718"/>
                  </a:cubicBezTo>
                  <a:lnTo>
                    <a:pt x="4411" y="1663"/>
                  </a:lnTo>
                  <a:lnTo>
                    <a:pt x="3340" y="2734"/>
                  </a:lnTo>
                  <a:lnTo>
                    <a:pt x="2395" y="1789"/>
                  </a:lnTo>
                  <a:cubicBezTo>
                    <a:pt x="2316" y="1710"/>
                    <a:pt x="2214" y="1671"/>
                    <a:pt x="2111" y="1671"/>
                  </a:cubicBezTo>
                  <a:cubicBezTo>
                    <a:pt x="2009" y="1671"/>
                    <a:pt x="1907" y="1710"/>
                    <a:pt x="1828" y="1789"/>
                  </a:cubicBezTo>
                  <a:cubicBezTo>
                    <a:pt x="1670" y="1946"/>
                    <a:pt x="1670" y="2198"/>
                    <a:pt x="1828" y="2387"/>
                  </a:cubicBezTo>
                  <a:lnTo>
                    <a:pt x="2773" y="3332"/>
                  </a:lnTo>
                  <a:lnTo>
                    <a:pt x="1702" y="4372"/>
                  </a:lnTo>
                  <a:lnTo>
                    <a:pt x="757" y="3427"/>
                  </a:lnTo>
                  <a:cubicBezTo>
                    <a:pt x="678" y="3348"/>
                    <a:pt x="568" y="3309"/>
                    <a:pt x="457" y="3309"/>
                  </a:cubicBezTo>
                  <a:cubicBezTo>
                    <a:pt x="347" y="3309"/>
                    <a:pt x="237" y="3348"/>
                    <a:pt x="158" y="3427"/>
                  </a:cubicBezTo>
                  <a:cubicBezTo>
                    <a:pt x="1" y="3584"/>
                    <a:pt x="1" y="3868"/>
                    <a:pt x="158" y="4026"/>
                  </a:cubicBezTo>
                  <a:lnTo>
                    <a:pt x="1103" y="4971"/>
                  </a:lnTo>
                  <a:lnTo>
                    <a:pt x="977" y="5097"/>
                  </a:lnTo>
                  <a:cubicBezTo>
                    <a:pt x="820" y="5254"/>
                    <a:pt x="820" y="5538"/>
                    <a:pt x="977" y="5695"/>
                  </a:cubicBezTo>
                  <a:cubicBezTo>
                    <a:pt x="1056" y="5774"/>
                    <a:pt x="1166" y="5813"/>
                    <a:pt x="1276" y="5813"/>
                  </a:cubicBezTo>
                  <a:cubicBezTo>
                    <a:pt x="1387" y="5813"/>
                    <a:pt x="1497" y="5774"/>
                    <a:pt x="1576" y="5695"/>
                  </a:cubicBezTo>
                  <a:lnTo>
                    <a:pt x="1702" y="5569"/>
                  </a:lnTo>
                  <a:lnTo>
                    <a:pt x="2647" y="6514"/>
                  </a:lnTo>
                  <a:cubicBezTo>
                    <a:pt x="2726" y="6593"/>
                    <a:pt x="2836" y="6633"/>
                    <a:pt x="2946" y="6633"/>
                  </a:cubicBezTo>
                  <a:cubicBezTo>
                    <a:pt x="3057" y="6633"/>
                    <a:pt x="3167" y="6593"/>
                    <a:pt x="3246" y="6514"/>
                  </a:cubicBezTo>
                  <a:cubicBezTo>
                    <a:pt x="3403" y="6357"/>
                    <a:pt x="3403" y="6073"/>
                    <a:pt x="3246" y="5916"/>
                  </a:cubicBezTo>
                  <a:lnTo>
                    <a:pt x="2300" y="4971"/>
                  </a:lnTo>
                  <a:lnTo>
                    <a:pt x="3340" y="3899"/>
                  </a:lnTo>
                  <a:lnTo>
                    <a:pt x="4285" y="4845"/>
                  </a:lnTo>
                  <a:cubicBezTo>
                    <a:pt x="4364" y="4923"/>
                    <a:pt x="4474" y="4963"/>
                    <a:pt x="4585" y="4963"/>
                  </a:cubicBezTo>
                  <a:cubicBezTo>
                    <a:pt x="4695" y="4963"/>
                    <a:pt x="4805" y="4923"/>
                    <a:pt x="4884" y="4845"/>
                  </a:cubicBezTo>
                  <a:cubicBezTo>
                    <a:pt x="5041" y="4687"/>
                    <a:pt x="5041" y="4435"/>
                    <a:pt x="4884" y="4278"/>
                  </a:cubicBezTo>
                  <a:lnTo>
                    <a:pt x="3939" y="3332"/>
                  </a:lnTo>
                  <a:lnTo>
                    <a:pt x="5010" y="2261"/>
                  </a:lnTo>
                  <a:lnTo>
                    <a:pt x="5955" y="3206"/>
                  </a:lnTo>
                  <a:cubicBezTo>
                    <a:pt x="6034" y="3285"/>
                    <a:pt x="6144" y="3325"/>
                    <a:pt x="6254" y="3325"/>
                  </a:cubicBezTo>
                  <a:cubicBezTo>
                    <a:pt x="6365" y="3325"/>
                    <a:pt x="6475" y="3285"/>
                    <a:pt x="6554" y="3206"/>
                  </a:cubicBezTo>
                  <a:cubicBezTo>
                    <a:pt x="6711" y="3049"/>
                    <a:pt x="6711" y="2765"/>
                    <a:pt x="6554" y="2608"/>
                  </a:cubicBezTo>
                  <a:lnTo>
                    <a:pt x="5608" y="1663"/>
                  </a:lnTo>
                  <a:lnTo>
                    <a:pt x="5703" y="1537"/>
                  </a:lnTo>
                  <a:cubicBezTo>
                    <a:pt x="5860" y="1379"/>
                    <a:pt x="5860" y="1127"/>
                    <a:pt x="5703" y="970"/>
                  </a:cubicBezTo>
                  <a:cubicBezTo>
                    <a:pt x="5624" y="891"/>
                    <a:pt x="5522" y="851"/>
                    <a:pt x="5419" y="851"/>
                  </a:cubicBezTo>
                  <a:cubicBezTo>
                    <a:pt x="5317" y="851"/>
                    <a:pt x="5215" y="891"/>
                    <a:pt x="5136" y="970"/>
                  </a:cubicBezTo>
                  <a:lnTo>
                    <a:pt x="5010" y="1064"/>
                  </a:lnTo>
                  <a:lnTo>
                    <a:pt x="4065" y="119"/>
                  </a:lnTo>
                  <a:cubicBezTo>
                    <a:pt x="3986" y="40"/>
                    <a:pt x="3876" y="1"/>
                    <a:pt x="3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5" name="Google Shape;11193;p77">
              <a:extLst>
                <a:ext uri="{FF2B5EF4-FFF2-40B4-BE49-F238E27FC236}">
                  <a16:creationId xmlns:a16="http://schemas.microsoft.com/office/drawing/2014/main" xmlns="" id="{22E4F6AC-C56D-452B-BA43-FB69630D5946}"/>
                </a:ext>
              </a:extLst>
            </p:cNvPr>
            <p:cNvSpPr/>
            <p:nvPr/>
          </p:nvSpPr>
          <p:spPr>
            <a:xfrm>
              <a:off x="-39055650" y="2315975"/>
              <a:ext cx="331600" cy="313900"/>
            </a:xfrm>
            <a:custGeom>
              <a:avLst/>
              <a:gdLst/>
              <a:ahLst/>
              <a:cxnLst/>
              <a:rect l="l" t="t" r="r" b="b"/>
              <a:pathLst>
                <a:path w="13264" h="12556" extrusionOk="0">
                  <a:moveTo>
                    <a:pt x="9083" y="792"/>
                  </a:moveTo>
                  <a:cubicBezTo>
                    <a:pt x="9988" y="792"/>
                    <a:pt x="10673" y="917"/>
                    <a:pt x="11121" y="1041"/>
                  </a:cubicBezTo>
                  <a:cubicBezTo>
                    <a:pt x="11216" y="1073"/>
                    <a:pt x="11373" y="1167"/>
                    <a:pt x="11499" y="1199"/>
                  </a:cubicBezTo>
                  <a:lnTo>
                    <a:pt x="11625" y="1325"/>
                  </a:lnTo>
                  <a:cubicBezTo>
                    <a:pt x="11814" y="1608"/>
                    <a:pt x="11909" y="2144"/>
                    <a:pt x="11940" y="2459"/>
                  </a:cubicBezTo>
                  <a:cubicBezTo>
                    <a:pt x="12003" y="3152"/>
                    <a:pt x="12003" y="3845"/>
                    <a:pt x="11972" y="4475"/>
                  </a:cubicBezTo>
                  <a:lnTo>
                    <a:pt x="8317" y="821"/>
                  </a:lnTo>
                  <a:cubicBezTo>
                    <a:pt x="8588" y="801"/>
                    <a:pt x="8843" y="792"/>
                    <a:pt x="9083" y="792"/>
                  </a:cubicBezTo>
                  <a:close/>
                  <a:moveTo>
                    <a:pt x="7246" y="978"/>
                  </a:moveTo>
                  <a:lnTo>
                    <a:pt x="11814" y="5546"/>
                  </a:lnTo>
                  <a:cubicBezTo>
                    <a:pt x="11184" y="8728"/>
                    <a:pt x="9136" y="11028"/>
                    <a:pt x="5797" y="11595"/>
                  </a:cubicBezTo>
                  <a:lnTo>
                    <a:pt x="1229" y="7027"/>
                  </a:lnTo>
                  <a:cubicBezTo>
                    <a:pt x="1890" y="3845"/>
                    <a:pt x="3907" y="1608"/>
                    <a:pt x="7246" y="978"/>
                  </a:cubicBezTo>
                  <a:close/>
                  <a:moveTo>
                    <a:pt x="1071" y="8004"/>
                  </a:moveTo>
                  <a:lnTo>
                    <a:pt x="4726" y="11690"/>
                  </a:lnTo>
                  <a:cubicBezTo>
                    <a:pt x="4391" y="11722"/>
                    <a:pt x="4083" y="11736"/>
                    <a:pt x="3800" y="11736"/>
                  </a:cubicBezTo>
                  <a:cubicBezTo>
                    <a:pt x="2431" y="11736"/>
                    <a:pt x="1669" y="11411"/>
                    <a:pt x="1512" y="11280"/>
                  </a:cubicBezTo>
                  <a:cubicBezTo>
                    <a:pt x="1229" y="11028"/>
                    <a:pt x="914" y="9799"/>
                    <a:pt x="1071" y="8004"/>
                  </a:cubicBezTo>
                  <a:close/>
                  <a:moveTo>
                    <a:pt x="9132" y="0"/>
                  </a:moveTo>
                  <a:cubicBezTo>
                    <a:pt x="8355" y="0"/>
                    <a:pt x="7508" y="77"/>
                    <a:pt x="6742" y="222"/>
                  </a:cubicBezTo>
                  <a:cubicBezTo>
                    <a:pt x="5482" y="506"/>
                    <a:pt x="4411" y="978"/>
                    <a:pt x="3560" y="1640"/>
                  </a:cubicBezTo>
                  <a:cubicBezTo>
                    <a:pt x="1764" y="2931"/>
                    <a:pt x="756" y="4948"/>
                    <a:pt x="347" y="7090"/>
                  </a:cubicBezTo>
                  <a:lnTo>
                    <a:pt x="347" y="7122"/>
                  </a:lnTo>
                  <a:cubicBezTo>
                    <a:pt x="0" y="9012"/>
                    <a:pt x="189" y="10934"/>
                    <a:pt x="756" y="11721"/>
                  </a:cubicBezTo>
                  <a:cubicBezTo>
                    <a:pt x="882" y="11879"/>
                    <a:pt x="945" y="11942"/>
                    <a:pt x="1103" y="12036"/>
                  </a:cubicBezTo>
                  <a:cubicBezTo>
                    <a:pt x="1678" y="12389"/>
                    <a:pt x="2725" y="12556"/>
                    <a:pt x="3868" y="12556"/>
                  </a:cubicBezTo>
                  <a:cubicBezTo>
                    <a:pt x="4664" y="12556"/>
                    <a:pt x="5506" y="12475"/>
                    <a:pt x="6270" y="12320"/>
                  </a:cubicBezTo>
                  <a:cubicBezTo>
                    <a:pt x="8380" y="11879"/>
                    <a:pt x="9956" y="10776"/>
                    <a:pt x="11058" y="9295"/>
                  </a:cubicBezTo>
                  <a:cubicBezTo>
                    <a:pt x="13264" y="6302"/>
                    <a:pt x="13075" y="2018"/>
                    <a:pt x="12255" y="852"/>
                  </a:cubicBezTo>
                  <a:cubicBezTo>
                    <a:pt x="12129" y="695"/>
                    <a:pt x="11972" y="537"/>
                    <a:pt x="11657" y="411"/>
                  </a:cubicBezTo>
                  <a:cubicBezTo>
                    <a:pt x="11279" y="222"/>
                    <a:pt x="10712" y="159"/>
                    <a:pt x="10271" y="64"/>
                  </a:cubicBezTo>
                  <a:cubicBezTo>
                    <a:pt x="9925" y="21"/>
                    <a:pt x="9538" y="0"/>
                    <a:pt x="91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216" name="Google Shape;11194;p77">
            <a:extLst>
              <a:ext uri="{FF2B5EF4-FFF2-40B4-BE49-F238E27FC236}">
                <a16:creationId xmlns:a16="http://schemas.microsoft.com/office/drawing/2014/main" xmlns="" id="{BF1DFAA1-C533-46B7-973C-5F4ACD2EFD6F}"/>
              </a:ext>
            </a:extLst>
          </p:cNvPr>
          <p:cNvSpPr/>
          <p:nvPr userDrawn="1"/>
        </p:nvSpPr>
        <p:spPr>
          <a:xfrm>
            <a:off x="6256533" y="3829888"/>
            <a:ext cx="374649" cy="318104"/>
          </a:xfrm>
          <a:custGeom>
            <a:avLst/>
            <a:gdLst/>
            <a:ahLst/>
            <a:cxnLst/>
            <a:rect l="l" t="t" r="r" b="b"/>
            <a:pathLst>
              <a:path w="12728" h="10807" extrusionOk="0">
                <a:moveTo>
                  <a:pt x="11877" y="819"/>
                </a:moveTo>
                <a:lnTo>
                  <a:pt x="11877" y="2489"/>
                </a:lnTo>
                <a:lnTo>
                  <a:pt x="851" y="2489"/>
                </a:lnTo>
                <a:lnTo>
                  <a:pt x="851" y="819"/>
                </a:lnTo>
                <a:close/>
                <a:moveTo>
                  <a:pt x="3340" y="3308"/>
                </a:moveTo>
                <a:lnTo>
                  <a:pt x="3340" y="6616"/>
                </a:lnTo>
                <a:lnTo>
                  <a:pt x="2520" y="6616"/>
                </a:lnTo>
                <a:lnTo>
                  <a:pt x="2520" y="3308"/>
                </a:lnTo>
                <a:close/>
                <a:moveTo>
                  <a:pt x="6648" y="3308"/>
                </a:moveTo>
                <a:lnTo>
                  <a:pt x="6648" y="6616"/>
                </a:lnTo>
                <a:lnTo>
                  <a:pt x="5828" y="6616"/>
                </a:lnTo>
                <a:lnTo>
                  <a:pt x="5828" y="3308"/>
                </a:lnTo>
                <a:close/>
                <a:moveTo>
                  <a:pt x="10239" y="3308"/>
                </a:moveTo>
                <a:lnTo>
                  <a:pt x="10239" y="6616"/>
                </a:lnTo>
                <a:lnTo>
                  <a:pt x="9420" y="6616"/>
                </a:lnTo>
                <a:lnTo>
                  <a:pt x="9420" y="3308"/>
                </a:lnTo>
                <a:close/>
                <a:moveTo>
                  <a:pt x="1701" y="3308"/>
                </a:moveTo>
                <a:lnTo>
                  <a:pt x="1701" y="7026"/>
                </a:lnTo>
                <a:cubicBezTo>
                  <a:pt x="1701" y="7246"/>
                  <a:pt x="1890" y="7435"/>
                  <a:pt x="2111" y="7435"/>
                </a:cubicBezTo>
                <a:lnTo>
                  <a:pt x="2552" y="7435"/>
                </a:lnTo>
                <a:lnTo>
                  <a:pt x="2552" y="9924"/>
                </a:lnTo>
                <a:lnTo>
                  <a:pt x="851" y="9924"/>
                </a:lnTo>
                <a:lnTo>
                  <a:pt x="851" y="3308"/>
                </a:lnTo>
                <a:close/>
                <a:moveTo>
                  <a:pt x="5009" y="3308"/>
                </a:moveTo>
                <a:lnTo>
                  <a:pt x="5009" y="7026"/>
                </a:lnTo>
                <a:cubicBezTo>
                  <a:pt x="5009" y="7246"/>
                  <a:pt x="5198" y="7435"/>
                  <a:pt x="5387" y="7435"/>
                </a:cubicBezTo>
                <a:lnTo>
                  <a:pt x="5828" y="7435"/>
                </a:lnTo>
                <a:lnTo>
                  <a:pt x="5828" y="9924"/>
                </a:lnTo>
                <a:lnTo>
                  <a:pt x="3340" y="9924"/>
                </a:lnTo>
                <a:lnTo>
                  <a:pt x="3340" y="7435"/>
                </a:lnTo>
                <a:lnTo>
                  <a:pt x="3781" y="7435"/>
                </a:lnTo>
                <a:cubicBezTo>
                  <a:pt x="4001" y="7435"/>
                  <a:pt x="4159" y="7246"/>
                  <a:pt x="4159" y="7026"/>
                </a:cubicBezTo>
                <a:lnTo>
                  <a:pt x="4159" y="3308"/>
                </a:lnTo>
                <a:close/>
                <a:moveTo>
                  <a:pt x="8569" y="3308"/>
                </a:moveTo>
                <a:lnTo>
                  <a:pt x="8569" y="7026"/>
                </a:lnTo>
                <a:cubicBezTo>
                  <a:pt x="8569" y="7246"/>
                  <a:pt x="8790" y="7435"/>
                  <a:pt x="9010" y="7435"/>
                </a:cubicBezTo>
                <a:lnTo>
                  <a:pt x="9452" y="7435"/>
                </a:lnTo>
                <a:lnTo>
                  <a:pt x="9452" y="9924"/>
                </a:lnTo>
                <a:lnTo>
                  <a:pt x="6648" y="9924"/>
                </a:lnTo>
                <a:lnTo>
                  <a:pt x="6648" y="7435"/>
                </a:lnTo>
                <a:lnTo>
                  <a:pt x="7089" y="7435"/>
                </a:lnTo>
                <a:cubicBezTo>
                  <a:pt x="7309" y="7435"/>
                  <a:pt x="7467" y="7246"/>
                  <a:pt x="7467" y="7026"/>
                </a:cubicBezTo>
                <a:lnTo>
                  <a:pt x="7467" y="3308"/>
                </a:lnTo>
                <a:close/>
                <a:moveTo>
                  <a:pt x="11940" y="3308"/>
                </a:moveTo>
                <a:lnTo>
                  <a:pt x="11940" y="9924"/>
                </a:lnTo>
                <a:lnTo>
                  <a:pt x="10239" y="9924"/>
                </a:lnTo>
                <a:lnTo>
                  <a:pt x="10239" y="7435"/>
                </a:lnTo>
                <a:lnTo>
                  <a:pt x="10680" y="7435"/>
                </a:lnTo>
                <a:cubicBezTo>
                  <a:pt x="10901" y="7435"/>
                  <a:pt x="11090" y="7246"/>
                  <a:pt x="11090" y="7026"/>
                </a:cubicBezTo>
                <a:lnTo>
                  <a:pt x="11090" y="3308"/>
                </a:lnTo>
                <a:close/>
                <a:moveTo>
                  <a:pt x="441" y="0"/>
                </a:moveTo>
                <a:cubicBezTo>
                  <a:pt x="189" y="0"/>
                  <a:pt x="0" y="189"/>
                  <a:pt x="0" y="441"/>
                </a:cubicBezTo>
                <a:lnTo>
                  <a:pt x="0" y="10365"/>
                </a:lnTo>
                <a:cubicBezTo>
                  <a:pt x="0" y="10586"/>
                  <a:pt x="189" y="10806"/>
                  <a:pt x="441" y="10806"/>
                </a:cubicBezTo>
                <a:lnTo>
                  <a:pt x="12287" y="10806"/>
                </a:lnTo>
                <a:cubicBezTo>
                  <a:pt x="12508" y="10806"/>
                  <a:pt x="12728" y="10586"/>
                  <a:pt x="12728" y="10365"/>
                </a:cubicBezTo>
                <a:lnTo>
                  <a:pt x="12728" y="2930"/>
                </a:lnTo>
                <a:lnTo>
                  <a:pt x="12728" y="441"/>
                </a:lnTo>
                <a:cubicBezTo>
                  <a:pt x="12728" y="189"/>
                  <a:pt x="12508" y="0"/>
                  <a:pt x="12287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7" name="Google Shape;11195;p77">
            <a:extLst>
              <a:ext uri="{FF2B5EF4-FFF2-40B4-BE49-F238E27FC236}">
                <a16:creationId xmlns:a16="http://schemas.microsoft.com/office/drawing/2014/main" xmlns="" id="{2555B59A-FFE3-4473-B0F4-0FAE6CB98258}"/>
              </a:ext>
            </a:extLst>
          </p:cNvPr>
          <p:cNvSpPr/>
          <p:nvPr userDrawn="1"/>
        </p:nvSpPr>
        <p:spPr>
          <a:xfrm>
            <a:off x="8077116" y="3297221"/>
            <a:ext cx="290288" cy="375355"/>
          </a:xfrm>
          <a:custGeom>
            <a:avLst/>
            <a:gdLst/>
            <a:ahLst/>
            <a:cxnLst/>
            <a:rect l="l" t="t" r="r" b="b"/>
            <a:pathLst>
              <a:path w="9862" h="12752" extrusionOk="0">
                <a:moveTo>
                  <a:pt x="2395" y="1001"/>
                </a:moveTo>
                <a:lnTo>
                  <a:pt x="5042" y="3552"/>
                </a:lnTo>
                <a:lnTo>
                  <a:pt x="3971" y="4655"/>
                </a:lnTo>
                <a:lnTo>
                  <a:pt x="1356" y="2103"/>
                </a:lnTo>
                <a:lnTo>
                  <a:pt x="2395" y="1001"/>
                </a:lnTo>
                <a:close/>
                <a:moveTo>
                  <a:pt x="5640" y="4151"/>
                </a:moveTo>
                <a:lnTo>
                  <a:pt x="6302" y="4781"/>
                </a:lnTo>
                <a:lnTo>
                  <a:pt x="5231" y="5884"/>
                </a:lnTo>
                <a:lnTo>
                  <a:pt x="4569" y="5254"/>
                </a:lnTo>
                <a:lnTo>
                  <a:pt x="5640" y="4151"/>
                </a:lnTo>
                <a:close/>
                <a:moveTo>
                  <a:pt x="4443" y="8562"/>
                </a:moveTo>
                <a:cubicBezTo>
                  <a:pt x="4664" y="8562"/>
                  <a:pt x="4821" y="8688"/>
                  <a:pt x="4853" y="8845"/>
                </a:cubicBezTo>
                <a:cubicBezTo>
                  <a:pt x="4884" y="8908"/>
                  <a:pt x="4853" y="8877"/>
                  <a:pt x="4884" y="9790"/>
                </a:cubicBezTo>
                <a:lnTo>
                  <a:pt x="4884" y="10200"/>
                </a:lnTo>
                <a:lnTo>
                  <a:pt x="4065" y="10200"/>
                </a:lnTo>
                <a:lnTo>
                  <a:pt x="4065" y="9003"/>
                </a:lnTo>
                <a:cubicBezTo>
                  <a:pt x="4065" y="8751"/>
                  <a:pt x="4254" y="8562"/>
                  <a:pt x="4443" y="8562"/>
                </a:cubicBezTo>
                <a:close/>
                <a:moveTo>
                  <a:pt x="7814" y="10956"/>
                </a:moveTo>
                <a:cubicBezTo>
                  <a:pt x="8035" y="10956"/>
                  <a:pt x="8224" y="11145"/>
                  <a:pt x="8224" y="11366"/>
                </a:cubicBezTo>
                <a:lnTo>
                  <a:pt x="8224" y="11744"/>
                </a:lnTo>
                <a:lnTo>
                  <a:pt x="789" y="11870"/>
                </a:lnTo>
                <a:lnTo>
                  <a:pt x="789" y="11460"/>
                </a:lnTo>
                <a:cubicBezTo>
                  <a:pt x="789" y="11271"/>
                  <a:pt x="915" y="11114"/>
                  <a:pt x="1072" y="11082"/>
                </a:cubicBezTo>
                <a:cubicBezTo>
                  <a:pt x="1104" y="11066"/>
                  <a:pt x="1072" y="11066"/>
                  <a:pt x="1371" y="11066"/>
                </a:cubicBezTo>
                <a:cubicBezTo>
                  <a:pt x="1671" y="11066"/>
                  <a:pt x="2301" y="11066"/>
                  <a:pt x="3656" y="11051"/>
                </a:cubicBezTo>
                <a:cubicBezTo>
                  <a:pt x="3719" y="11051"/>
                  <a:pt x="5357" y="10988"/>
                  <a:pt x="5325" y="10988"/>
                </a:cubicBezTo>
                <a:cubicBezTo>
                  <a:pt x="5483" y="10988"/>
                  <a:pt x="7121" y="10956"/>
                  <a:pt x="7814" y="10956"/>
                </a:cubicBezTo>
                <a:close/>
                <a:moveTo>
                  <a:pt x="2427" y="0"/>
                </a:moveTo>
                <a:cubicBezTo>
                  <a:pt x="2324" y="0"/>
                  <a:pt x="2222" y="40"/>
                  <a:pt x="2143" y="118"/>
                </a:cubicBezTo>
                <a:lnTo>
                  <a:pt x="505" y="1820"/>
                </a:lnTo>
                <a:cubicBezTo>
                  <a:pt x="348" y="1977"/>
                  <a:pt x="348" y="2261"/>
                  <a:pt x="505" y="2418"/>
                </a:cubicBezTo>
                <a:lnTo>
                  <a:pt x="1608" y="3458"/>
                </a:lnTo>
                <a:cubicBezTo>
                  <a:pt x="726" y="4624"/>
                  <a:pt x="505" y="6104"/>
                  <a:pt x="946" y="7396"/>
                </a:cubicBezTo>
                <a:cubicBezTo>
                  <a:pt x="1356" y="8499"/>
                  <a:pt x="2175" y="9412"/>
                  <a:pt x="3277" y="9885"/>
                </a:cubicBezTo>
                <a:lnTo>
                  <a:pt x="3277" y="10263"/>
                </a:lnTo>
                <a:lnTo>
                  <a:pt x="1230" y="10294"/>
                </a:lnTo>
                <a:cubicBezTo>
                  <a:pt x="568" y="10294"/>
                  <a:pt x="1" y="10862"/>
                  <a:pt x="1" y="11555"/>
                </a:cubicBezTo>
                <a:lnTo>
                  <a:pt x="1" y="12374"/>
                </a:lnTo>
                <a:cubicBezTo>
                  <a:pt x="1" y="12594"/>
                  <a:pt x="222" y="12752"/>
                  <a:pt x="442" y="12752"/>
                </a:cubicBezTo>
                <a:lnTo>
                  <a:pt x="8728" y="12657"/>
                </a:lnTo>
                <a:cubicBezTo>
                  <a:pt x="8948" y="12657"/>
                  <a:pt x="9106" y="12437"/>
                  <a:pt x="9106" y="12216"/>
                </a:cubicBezTo>
                <a:lnTo>
                  <a:pt x="9106" y="11397"/>
                </a:lnTo>
                <a:cubicBezTo>
                  <a:pt x="9106" y="10704"/>
                  <a:pt x="8507" y="10168"/>
                  <a:pt x="7846" y="10168"/>
                </a:cubicBezTo>
                <a:lnTo>
                  <a:pt x="5798" y="10200"/>
                </a:lnTo>
                <a:lnTo>
                  <a:pt x="5798" y="10137"/>
                </a:lnTo>
                <a:cubicBezTo>
                  <a:pt x="7153" y="9853"/>
                  <a:pt x="8255" y="8908"/>
                  <a:pt x="8759" y="7680"/>
                </a:cubicBezTo>
                <a:lnTo>
                  <a:pt x="9452" y="7680"/>
                </a:lnTo>
                <a:cubicBezTo>
                  <a:pt x="9704" y="7680"/>
                  <a:pt x="9862" y="7491"/>
                  <a:pt x="9862" y="7270"/>
                </a:cubicBezTo>
                <a:cubicBezTo>
                  <a:pt x="9799" y="6986"/>
                  <a:pt x="9610" y="6797"/>
                  <a:pt x="9389" y="6797"/>
                </a:cubicBezTo>
                <a:lnTo>
                  <a:pt x="6901" y="6829"/>
                </a:lnTo>
                <a:cubicBezTo>
                  <a:pt x="6649" y="6829"/>
                  <a:pt x="6491" y="7018"/>
                  <a:pt x="6491" y="7270"/>
                </a:cubicBezTo>
                <a:cubicBezTo>
                  <a:pt x="6491" y="7491"/>
                  <a:pt x="6712" y="7648"/>
                  <a:pt x="6932" y="7648"/>
                </a:cubicBezTo>
                <a:lnTo>
                  <a:pt x="7751" y="7648"/>
                </a:lnTo>
                <a:cubicBezTo>
                  <a:pt x="7342" y="8436"/>
                  <a:pt x="6586" y="9003"/>
                  <a:pt x="5703" y="9223"/>
                </a:cubicBezTo>
                <a:lnTo>
                  <a:pt x="5703" y="8908"/>
                </a:lnTo>
                <a:cubicBezTo>
                  <a:pt x="5703" y="8341"/>
                  <a:pt x="5357" y="7900"/>
                  <a:pt x="4821" y="7711"/>
                </a:cubicBezTo>
                <a:cubicBezTo>
                  <a:pt x="4709" y="7680"/>
                  <a:pt x="4598" y="7665"/>
                  <a:pt x="4488" y="7665"/>
                </a:cubicBezTo>
                <a:cubicBezTo>
                  <a:pt x="3826" y="7665"/>
                  <a:pt x="3246" y="8205"/>
                  <a:pt x="3246" y="8908"/>
                </a:cubicBezTo>
                <a:cubicBezTo>
                  <a:pt x="1450" y="7932"/>
                  <a:pt x="1041" y="5569"/>
                  <a:pt x="2206" y="4025"/>
                </a:cubicBezTo>
                <a:lnTo>
                  <a:pt x="2206" y="4025"/>
                </a:lnTo>
                <a:lnTo>
                  <a:pt x="5010" y="6734"/>
                </a:lnTo>
                <a:cubicBezTo>
                  <a:pt x="5089" y="6813"/>
                  <a:pt x="5199" y="6853"/>
                  <a:pt x="5310" y="6853"/>
                </a:cubicBezTo>
                <a:cubicBezTo>
                  <a:pt x="5420" y="6853"/>
                  <a:pt x="5530" y="6813"/>
                  <a:pt x="5609" y="6734"/>
                </a:cubicBezTo>
                <a:lnTo>
                  <a:pt x="7216" y="5033"/>
                </a:lnTo>
                <a:cubicBezTo>
                  <a:pt x="7373" y="4876"/>
                  <a:pt x="7373" y="4624"/>
                  <a:pt x="7216" y="4466"/>
                </a:cubicBezTo>
                <a:lnTo>
                  <a:pt x="5955" y="3237"/>
                </a:lnTo>
                <a:lnTo>
                  <a:pt x="2710" y="118"/>
                </a:lnTo>
                <a:cubicBezTo>
                  <a:pt x="2632" y="40"/>
                  <a:pt x="2529" y="0"/>
                  <a:pt x="2427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218" name="Google Shape;11196;p77">
            <a:extLst>
              <a:ext uri="{FF2B5EF4-FFF2-40B4-BE49-F238E27FC236}">
                <a16:creationId xmlns:a16="http://schemas.microsoft.com/office/drawing/2014/main" xmlns="" id="{80AC1483-1B90-44CF-8243-547B37FEBF59}"/>
              </a:ext>
            </a:extLst>
          </p:cNvPr>
          <p:cNvGrpSpPr/>
          <p:nvPr userDrawn="1"/>
        </p:nvGrpSpPr>
        <p:grpSpPr>
          <a:xfrm>
            <a:off x="5741492" y="1534087"/>
            <a:ext cx="380241" cy="371793"/>
            <a:chOff x="-42430625" y="1949750"/>
            <a:chExt cx="322950" cy="315775"/>
          </a:xfrm>
        </p:grpSpPr>
        <p:sp>
          <p:nvSpPr>
            <p:cNvPr id="1219" name="Google Shape;11197;p77">
              <a:extLst>
                <a:ext uri="{FF2B5EF4-FFF2-40B4-BE49-F238E27FC236}">
                  <a16:creationId xmlns:a16="http://schemas.microsoft.com/office/drawing/2014/main" xmlns="" id="{CB3F9464-0D92-475D-9705-10420F91A674}"/>
                </a:ext>
              </a:extLst>
            </p:cNvPr>
            <p:cNvSpPr/>
            <p:nvPr/>
          </p:nvSpPr>
          <p:spPr>
            <a:xfrm>
              <a:off x="-42353450" y="2065525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20" y="1"/>
                  </a:moveTo>
                  <a:cubicBezTo>
                    <a:pt x="379" y="1"/>
                    <a:pt x="1" y="379"/>
                    <a:pt x="1" y="820"/>
                  </a:cubicBezTo>
                  <a:cubicBezTo>
                    <a:pt x="1" y="1293"/>
                    <a:pt x="379" y="1639"/>
                    <a:pt x="820" y="1639"/>
                  </a:cubicBezTo>
                  <a:cubicBezTo>
                    <a:pt x="1261" y="1639"/>
                    <a:pt x="1639" y="1293"/>
                    <a:pt x="1639" y="820"/>
                  </a:cubicBezTo>
                  <a:cubicBezTo>
                    <a:pt x="1639" y="379"/>
                    <a:pt x="1261" y="1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0" name="Google Shape;11198;p77">
              <a:extLst>
                <a:ext uri="{FF2B5EF4-FFF2-40B4-BE49-F238E27FC236}">
                  <a16:creationId xmlns:a16="http://schemas.microsoft.com/office/drawing/2014/main" xmlns="" id="{1D689C82-C650-4F00-A49E-3497924512AC}"/>
                </a:ext>
              </a:extLst>
            </p:cNvPr>
            <p:cNvSpPr/>
            <p:nvPr/>
          </p:nvSpPr>
          <p:spPr>
            <a:xfrm>
              <a:off x="-42289650" y="2065525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20" y="1"/>
                  </a:moveTo>
                  <a:cubicBezTo>
                    <a:pt x="379" y="1"/>
                    <a:pt x="1" y="379"/>
                    <a:pt x="1" y="820"/>
                  </a:cubicBezTo>
                  <a:cubicBezTo>
                    <a:pt x="1" y="1293"/>
                    <a:pt x="379" y="1639"/>
                    <a:pt x="820" y="1639"/>
                  </a:cubicBezTo>
                  <a:cubicBezTo>
                    <a:pt x="1292" y="1639"/>
                    <a:pt x="1639" y="1293"/>
                    <a:pt x="1639" y="820"/>
                  </a:cubicBezTo>
                  <a:cubicBezTo>
                    <a:pt x="1639" y="379"/>
                    <a:pt x="1292" y="1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1" name="Google Shape;11199;p77">
              <a:extLst>
                <a:ext uri="{FF2B5EF4-FFF2-40B4-BE49-F238E27FC236}">
                  <a16:creationId xmlns:a16="http://schemas.microsoft.com/office/drawing/2014/main" xmlns="" id="{C834A15F-8DB7-4668-9B82-8E77FFD6457E}"/>
                </a:ext>
              </a:extLst>
            </p:cNvPr>
            <p:cNvSpPr/>
            <p:nvPr/>
          </p:nvSpPr>
          <p:spPr>
            <a:xfrm>
              <a:off x="-42226625" y="2065525"/>
              <a:ext cx="40975" cy="41000"/>
            </a:xfrm>
            <a:custGeom>
              <a:avLst/>
              <a:gdLst/>
              <a:ahLst/>
              <a:cxnLst/>
              <a:rect l="l" t="t" r="r" b="b"/>
              <a:pathLst>
                <a:path w="1639" h="1640" extrusionOk="0">
                  <a:moveTo>
                    <a:pt x="819" y="1"/>
                  </a:moveTo>
                  <a:cubicBezTo>
                    <a:pt x="378" y="1"/>
                    <a:pt x="0" y="379"/>
                    <a:pt x="0" y="820"/>
                  </a:cubicBezTo>
                  <a:cubicBezTo>
                    <a:pt x="0" y="1293"/>
                    <a:pt x="378" y="1639"/>
                    <a:pt x="819" y="1639"/>
                  </a:cubicBezTo>
                  <a:cubicBezTo>
                    <a:pt x="1292" y="1639"/>
                    <a:pt x="1638" y="1293"/>
                    <a:pt x="1638" y="820"/>
                  </a:cubicBezTo>
                  <a:cubicBezTo>
                    <a:pt x="1638" y="379"/>
                    <a:pt x="1292" y="1"/>
                    <a:pt x="8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2" name="Google Shape;11200;p77">
              <a:extLst>
                <a:ext uri="{FF2B5EF4-FFF2-40B4-BE49-F238E27FC236}">
                  <a16:creationId xmlns:a16="http://schemas.microsoft.com/office/drawing/2014/main" xmlns="" id="{8618CE07-0CD1-431D-A1E9-E157E5C31885}"/>
                </a:ext>
              </a:extLst>
            </p:cNvPr>
            <p:cNvSpPr/>
            <p:nvPr/>
          </p:nvSpPr>
          <p:spPr>
            <a:xfrm>
              <a:off x="-42430625" y="1949750"/>
              <a:ext cx="322950" cy="315775"/>
            </a:xfrm>
            <a:custGeom>
              <a:avLst/>
              <a:gdLst/>
              <a:ahLst/>
              <a:cxnLst/>
              <a:rect l="l" t="t" r="r" b="b"/>
              <a:pathLst>
                <a:path w="12918" h="12631" extrusionOk="0">
                  <a:moveTo>
                    <a:pt x="6427" y="757"/>
                  </a:moveTo>
                  <a:cubicBezTo>
                    <a:pt x="8790" y="757"/>
                    <a:pt x="10712" y="2017"/>
                    <a:pt x="11500" y="3655"/>
                  </a:cubicBezTo>
                  <a:cubicBezTo>
                    <a:pt x="12098" y="4821"/>
                    <a:pt x="12098" y="6081"/>
                    <a:pt x="11500" y="7215"/>
                  </a:cubicBezTo>
                  <a:cubicBezTo>
                    <a:pt x="10679" y="8857"/>
                    <a:pt x="8789" y="10067"/>
                    <a:pt x="6472" y="10067"/>
                  </a:cubicBezTo>
                  <a:cubicBezTo>
                    <a:pt x="6210" y="10067"/>
                    <a:pt x="5943" y="10051"/>
                    <a:pt x="5671" y="10019"/>
                  </a:cubicBezTo>
                  <a:cubicBezTo>
                    <a:pt x="5545" y="10019"/>
                    <a:pt x="5451" y="10051"/>
                    <a:pt x="5325" y="10145"/>
                  </a:cubicBezTo>
                  <a:lnTo>
                    <a:pt x="4285" y="11153"/>
                  </a:lnTo>
                  <a:lnTo>
                    <a:pt x="4285" y="9988"/>
                  </a:lnTo>
                  <a:cubicBezTo>
                    <a:pt x="4285" y="9830"/>
                    <a:pt x="4190" y="9673"/>
                    <a:pt x="4033" y="9578"/>
                  </a:cubicBezTo>
                  <a:cubicBezTo>
                    <a:pt x="3088" y="9200"/>
                    <a:pt x="2300" y="8602"/>
                    <a:pt x="1796" y="7908"/>
                  </a:cubicBezTo>
                  <a:cubicBezTo>
                    <a:pt x="0" y="5577"/>
                    <a:pt x="1071" y="2458"/>
                    <a:pt x="4033" y="1229"/>
                  </a:cubicBezTo>
                  <a:cubicBezTo>
                    <a:pt x="4726" y="914"/>
                    <a:pt x="5545" y="757"/>
                    <a:pt x="6427" y="757"/>
                  </a:cubicBezTo>
                  <a:close/>
                  <a:moveTo>
                    <a:pt x="6427" y="1"/>
                  </a:moveTo>
                  <a:cubicBezTo>
                    <a:pt x="2962" y="1"/>
                    <a:pt x="126" y="2427"/>
                    <a:pt x="126" y="5451"/>
                  </a:cubicBezTo>
                  <a:cubicBezTo>
                    <a:pt x="126" y="7593"/>
                    <a:pt x="1544" y="9389"/>
                    <a:pt x="3497" y="10303"/>
                  </a:cubicBezTo>
                  <a:lnTo>
                    <a:pt x="3497" y="12193"/>
                  </a:lnTo>
                  <a:cubicBezTo>
                    <a:pt x="3497" y="12319"/>
                    <a:pt x="3560" y="12477"/>
                    <a:pt x="3655" y="12540"/>
                  </a:cubicBezTo>
                  <a:cubicBezTo>
                    <a:pt x="3729" y="12599"/>
                    <a:pt x="3825" y="12631"/>
                    <a:pt x="3921" y="12631"/>
                  </a:cubicBezTo>
                  <a:cubicBezTo>
                    <a:pt x="4029" y="12631"/>
                    <a:pt x="4139" y="12591"/>
                    <a:pt x="4222" y="12508"/>
                  </a:cubicBezTo>
                  <a:lnTo>
                    <a:pt x="5829" y="10901"/>
                  </a:lnTo>
                  <a:cubicBezTo>
                    <a:pt x="6063" y="10925"/>
                    <a:pt x="6295" y="10936"/>
                    <a:pt x="6524" y="10936"/>
                  </a:cubicBezTo>
                  <a:cubicBezTo>
                    <a:pt x="9075" y="10936"/>
                    <a:pt x="11304" y="9530"/>
                    <a:pt x="12287" y="7593"/>
                  </a:cubicBezTo>
                  <a:cubicBezTo>
                    <a:pt x="12917" y="6239"/>
                    <a:pt x="12917" y="4663"/>
                    <a:pt x="12256" y="3309"/>
                  </a:cubicBezTo>
                  <a:cubicBezTo>
                    <a:pt x="11311" y="1324"/>
                    <a:pt x="9074" y="1"/>
                    <a:pt x="64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223" name="Google Shape;11201;p77">
            <a:extLst>
              <a:ext uri="{FF2B5EF4-FFF2-40B4-BE49-F238E27FC236}">
                <a16:creationId xmlns:a16="http://schemas.microsoft.com/office/drawing/2014/main" xmlns="" id="{850AEE26-642E-4F8D-93AC-E295E777EC69}"/>
              </a:ext>
            </a:extLst>
          </p:cNvPr>
          <p:cNvSpPr/>
          <p:nvPr userDrawn="1"/>
        </p:nvSpPr>
        <p:spPr>
          <a:xfrm>
            <a:off x="5800712" y="1981654"/>
            <a:ext cx="324609" cy="372824"/>
          </a:xfrm>
          <a:custGeom>
            <a:avLst/>
            <a:gdLst/>
            <a:ahLst/>
            <a:cxnLst/>
            <a:rect l="l" t="t" r="r" b="b"/>
            <a:pathLst>
              <a:path w="11028" h="12666" extrusionOk="0">
                <a:moveTo>
                  <a:pt x="8538" y="820"/>
                </a:moveTo>
                <a:lnTo>
                  <a:pt x="8538" y="2710"/>
                </a:lnTo>
                <a:lnTo>
                  <a:pt x="8412" y="2584"/>
                </a:lnTo>
                <a:cubicBezTo>
                  <a:pt x="8333" y="2505"/>
                  <a:pt x="8223" y="2466"/>
                  <a:pt x="8113" y="2466"/>
                </a:cubicBezTo>
                <a:cubicBezTo>
                  <a:pt x="8003" y="2466"/>
                  <a:pt x="7892" y="2505"/>
                  <a:pt x="7814" y="2584"/>
                </a:cubicBezTo>
                <a:lnTo>
                  <a:pt x="7719" y="2710"/>
                </a:lnTo>
                <a:lnTo>
                  <a:pt x="7719" y="820"/>
                </a:lnTo>
                <a:close/>
                <a:moveTo>
                  <a:pt x="10177" y="820"/>
                </a:moveTo>
                <a:lnTo>
                  <a:pt x="10177" y="9357"/>
                </a:lnTo>
                <a:lnTo>
                  <a:pt x="2458" y="9357"/>
                </a:lnTo>
                <a:lnTo>
                  <a:pt x="2458" y="820"/>
                </a:lnTo>
                <a:lnTo>
                  <a:pt x="6869" y="820"/>
                </a:lnTo>
                <a:lnTo>
                  <a:pt x="6869" y="3687"/>
                </a:lnTo>
                <a:cubicBezTo>
                  <a:pt x="6869" y="3813"/>
                  <a:pt x="6932" y="3970"/>
                  <a:pt x="7026" y="4033"/>
                </a:cubicBezTo>
                <a:cubicBezTo>
                  <a:pt x="7100" y="4093"/>
                  <a:pt x="7196" y="4124"/>
                  <a:pt x="7292" y="4124"/>
                </a:cubicBezTo>
                <a:cubicBezTo>
                  <a:pt x="7400" y="4124"/>
                  <a:pt x="7510" y="4085"/>
                  <a:pt x="7593" y="4002"/>
                </a:cubicBezTo>
                <a:lnTo>
                  <a:pt x="8129" y="3466"/>
                </a:lnTo>
                <a:lnTo>
                  <a:pt x="8664" y="3970"/>
                </a:lnTo>
                <a:cubicBezTo>
                  <a:pt x="8719" y="4024"/>
                  <a:pt x="8844" y="4102"/>
                  <a:pt x="8958" y="4102"/>
                </a:cubicBezTo>
                <a:cubicBezTo>
                  <a:pt x="8976" y="4102"/>
                  <a:pt x="8994" y="4100"/>
                  <a:pt x="9011" y="4096"/>
                </a:cubicBezTo>
                <a:cubicBezTo>
                  <a:pt x="9200" y="4033"/>
                  <a:pt x="9357" y="3876"/>
                  <a:pt x="9357" y="3687"/>
                </a:cubicBezTo>
                <a:lnTo>
                  <a:pt x="9357" y="820"/>
                </a:lnTo>
                <a:close/>
                <a:moveTo>
                  <a:pt x="1639" y="851"/>
                </a:moveTo>
                <a:lnTo>
                  <a:pt x="1639" y="9326"/>
                </a:lnTo>
                <a:cubicBezTo>
                  <a:pt x="1355" y="9326"/>
                  <a:pt x="1103" y="9389"/>
                  <a:pt x="820" y="9546"/>
                </a:cubicBezTo>
                <a:lnTo>
                  <a:pt x="820" y="2017"/>
                </a:lnTo>
                <a:cubicBezTo>
                  <a:pt x="820" y="1481"/>
                  <a:pt x="1166" y="1040"/>
                  <a:pt x="1639" y="851"/>
                </a:cubicBezTo>
                <a:close/>
                <a:moveTo>
                  <a:pt x="10145" y="10177"/>
                </a:moveTo>
                <a:lnTo>
                  <a:pt x="10145" y="11846"/>
                </a:lnTo>
                <a:lnTo>
                  <a:pt x="1639" y="11846"/>
                </a:lnTo>
                <a:cubicBezTo>
                  <a:pt x="1166" y="11846"/>
                  <a:pt x="820" y="11500"/>
                  <a:pt x="820" y="11027"/>
                </a:cubicBezTo>
                <a:cubicBezTo>
                  <a:pt x="820" y="10555"/>
                  <a:pt x="1166" y="10177"/>
                  <a:pt x="1639" y="10177"/>
                </a:cubicBezTo>
                <a:close/>
                <a:moveTo>
                  <a:pt x="1985" y="0"/>
                </a:moveTo>
                <a:cubicBezTo>
                  <a:pt x="851" y="32"/>
                  <a:pt x="0" y="946"/>
                  <a:pt x="0" y="2017"/>
                </a:cubicBezTo>
                <a:lnTo>
                  <a:pt x="0" y="11027"/>
                </a:lnTo>
                <a:cubicBezTo>
                  <a:pt x="0" y="11909"/>
                  <a:pt x="725" y="12665"/>
                  <a:pt x="1639" y="12665"/>
                </a:cubicBezTo>
                <a:lnTo>
                  <a:pt x="10618" y="12665"/>
                </a:lnTo>
                <a:cubicBezTo>
                  <a:pt x="10870" y="12665"/>
                  <a:pt x="11027" y="12476"/>
                  <a:pt x="11027" y="12224"/>
                </a:cubicBezTo>
                <a:lnTo>
                  <a:pt x="11027" y="379"/>
                </a:lnTo>
                <a:cubicBezTo>
                  <a:pt x="11027" y="189"/>
                  <a:pt x="10807" y="0"/>
                  <a:pt x="1058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4" name="Google Shape;11202;p77">
            <a:extLst>
              <a:ext uri="{FF2B5EF4-FFF2-40B4-BE49-F238E27FC236}">
                <a16:creationId xmlns:a16="http://schemas.microsoft.com/office/drawing/2014/main" xmlns="" id="{05C33DE8-022C-4328-ACFF-8E2A32D37930}"/>
              </a:ext>
            </a:extLst>
          </p:cNvPr>
          <p:cNvSpPr/>
          <p:nvPr userDrawn="1"/>
        </p:nvSpPr>
        <p:spPr>
          <a:xfrm>
            <a:off x="5778185" y="2414097"/>
            <a:ext cx="370057" cy="372647"/>
          </a:xfrm>
          <a:custGeom>
            <a:avLst/>
            <a:gdLst/>
            <a:ahLst/>
            <a:cxnLst/>
            <a:rect l="l" t="t" r="r" b="b"/>
            <a:pathLst>
              <a:path w="12572" h="12660" extrusionOk="0">
                <a:moveTo>
                  <a:pt x="2773" y="840"/>
                </a:moveTo>
                <a:cubicBezTo>
                  <a:pt x="3025" y="840"/>
                  <a:pt x="3183" y="1061"/>
                  <a:pt x="3183" y="1250"/>
                </a:cubicBezTo>
                <a:lnTo>
                  <a:pt x="3183" y="2888"/>
                </a:lnTo>
                <a:cubicBezTo>
                  <a:pt x="3183" y="3140"/>
                  <a:pt x="2962" y="3298"/>
                  <a:pt x="2773" y="3298"/>
                </a:cubicBezTo>
                <a:cubicBezTo>
                  <a:pt x="2553" y="3298"/>
                  <a:pt x="2395" y="3109"/>
                  <a:pt x="2332" y="2888"/>
                </a:cubicBezTo>
                <a:lnTo>
                  <a:pt x="2332" y="1250"/>
                </a:lnTo>
                <a:cubicBezTo>
                  <a:pt x="2332" y="998"/>
                  <a:pt x="2553" y="840"/>
                  <a:pt x="2773" y="840"/>
                </a:cubicBezTo>
                <a:close/>
                <a:moveTo>
                  <a:pt x="9673" y="840"/>
                </a:moveTo>
                <a:cubicBezTo>
                  <a:pt x="9925" y="840"/>
                  <a:pt x="10082" y="1061"/>
                  <a:pt x="10082" y="1250"/>
                </a:cubicBezTo>
                <a:lnTo>
                  <a:pt x="10082" y="2888"/>
                </a:lnTo>
                <a:cubicBezTo>
                  <a:pt x="10082" y="3140"/>
                  <a:pt x="9862" y="3298"/>
                  <a:pt x="9673" y="3298"/>
                </a:cubicBezTo>
                <a:cubicBezTo>
                  <a:pt x="9452" y="3298"/>
                  <a:pt x="9295" y="3109"/>
                  <a:pt x="9232" y="2888"/>
                </a:cubicBezTo>
                <a:lnTo>
                  <a:pt x="9232" y="1250"/>
                </a:lnTo>
                <a:cubicBezTo>
                  <a:pt x="9232" y="998"/>
                  <a:pt x="9452" y="840"/>
                  <a:pt x="9673" y="840"/>
                </a:cubicBezTo>
                <a:close/>
                <a:moveTo>
                  <a:pt x="11374" y="2479"/>
                </a:moveTo>
                <a:cubicBezTo>
                  <a:pt x="11469" y="2479"/>
                  <a:pt x="11595" y="2542"/>
                  <a:pt x="11689" y="2668"/>
                </a:cubicBezTo>
                <a:cubicBezTo>
                  <a:pt x="11752" y="2794"/>
                  <a:pt x="11721" y="2857"/>
                  <a:pt x="11721" y="2983"/>
                </a:cubicBezTo>
                <a:lnTo>
                  <a:pt x="11721" y="4936"/>
                </a:lnTo>
                <a:lnTo>
                  <a:pt x="694" y="4936"/>
                </a:lnTo>
                <a:lnTo>
                  <a:pt x="694" y="2983"/>
                </a:lnTo>
                <a:cubicBezTo>
                  <a:pt x="694" y="2857"/>
                  <a:pt x="694" y="2794"/>
                  <a:pt x="725" y="2668"/>
                </a:cubicBezTo>
                <a:cubicBezTo>
                  <a:pt x="820" y="2542"/>
                  <a:pt x="946" y="2479"/>
                  <a:pt x="1040" y="2479"/>
                </a:cubicBezTo>
                <a:lnTo>
                  <a:pt x="1513" y="2479"/>
                </a:lnTo>
                <a:lnTo>
                  <a:pt x="1513" y="2888"/>
                </a:lnTo>
                <a:cubicBezTo>
                  <a:pt x="1513" y="3614"/>
                  <a:pt x="2132" y="4133"/>
                  <a:pt x="2803" y="4133"/>
                </a:cubicBezTo>
                <a:cubicBezTo>
                  <a:pt x="2919" y="4133"/>
                  <a:pt x="3036" y="4118"/>
                  <a:pt x="3151" y="4085"/>
                </a:cubicBezTo>
                <a:cubicBezTo>
                  <a:pt x="3655" y="3928"/>
                  <a:pt x="4002" y="3455"/>
                  <a:pt x="4002" y="2888"/>
                </a:cubicBezTo>
                <a:lnTo>
                  <a:pt x="4002" y="2479"/>
                </a:lnTo>
                <a:lnTo>
                  <a:pt x="8413" y="2479"/>
                </a:lnTo>
                <a:lnTo>
                  <a:pt x="8413" y="2888"/>
                </a:lnTo>
                <a:cubicBezTo>
                  <a:pt x="8413" y="3455"/>
                  <a:pt x="8759" y="3928"/>
                  <a:pt x="9263" y="4085"/>
                </a:cubicBezTo>
                <a:cubicBezTo>
                  <a:pt x="9379" y="4118"/>
                  <a:pt x="9496" y="4133"/>
                  <a:pt x="9612" y="4133"/>
                </a:cubicBezTo>
                <a:cubicBezTo>
                  <a:pt x="10282" y="4133"/>
                  <a:pt x="10902" y="3614"/>
                  <a:pt x="10902" y="2888"/>
                </a:cubicBezTo>
                <a:lnTo>
                  <a:pt x="10902" y="2479"/>
                </a:lnTo>
                <a:close/>
                <a:moveTo>
                  <a:pt x="11721" y="5787"/>
                </a:moveTo>
                <a:lnTo>
                  <a:pt x="11721" y="11457"/>
                </a:lnTo>
                <a:cubicBezTo>
                  <a:pt x="11721" y="11678"/>
                  <a:pt x="11532" y="11835"/>
                  <a:pt x="11280" y="11867"/>
                </a:cubicBezTo>
                <a:lnTo>
                  <a:pt x="1072" y="11867"/>
                </a:lnTo>
                <a:cubicBezTo>
                  <a:pt x="851" y="11867"/>
                  <a:pt x="694" y="11678"/>
                  <a:pt x="694" y="11457"/>
                </a:cubicBezTo>
                <a:lnTo>
                  <a:pt x="694" y="5787"/>
                </a:lnTo>
                <a:close/>
                <a:moveTo>
                  <a:pt x="2825" y="1"/>
                </a:moveTo>
                <a:cubicBezTo>
                  <a:pt x="2180" y="1"/>
                  <a:pt x="1608" y="526"/>
                  <a:pt x="1608" y="1250"/>
                </a:cubicBezTo>
                <a:lnTo>
                  <a:pt x="1608" y="1691"/>
                </a:lnTo>
                <a:lnTo>
                  <a:pt x="1135" y="1691"/>
                </a:lnTo>
                <a:cubicBezTo>
                  <a:pt x="851" y="1691"/>
                  <a:pt x="568" y="1785"/>
                  <a:pt x="379" y="2006"/>
                </a:cubicBezTo>
                <a:cubicBezTo>
                  <a:pt x="158" y="2227"/>
                  <a:pt x="1" y="2542"/>
                  <a:pt x="1" y="2888"/>
                </a:cubicBezTo>
                <a:lnTo>
                  <a:pt x="1" y="11457"/>
                </a:lnTo>
                <a:cubicBezTo>
                  <a:pt x="1" y="12087"/>
                  <a:pt x="486" y="12659"/>
                  <a:pt x="1102" y="12659"/>
                </a:cubicBezTo>
                <a:cubicBezTo>
                  <a:pt x="1134" y="12659"/>
                  <a:pt x="1166" y="12658"/>
                  <a:pt x="1198" y="12655"/>
                </a:cubicBezTo>
                <a:lnTo>
                  <a:pt x="11311" y="12655"/>
                </a:lnTo>
                <a:cubicBezTo>
                  <a:pt x="12004" y="12655"/>
                  <a:pt x="12571" y="12119"/>
                  <a:pt x="12571" y="11457"/>
                </a:cubicBezTo>
                <a:lnTo>
                  <a:pt x="12571" y="2888"/>
                </a:lnTo>
                <a:cubicBezTo>
                  <a:pt x="12571" y="2542"/>
                  <a:pt x="12414" y="2227"/>
                  <a:pt x="12193" y="2006"/>
                </a:cubicBezTo>
                <a:cubicBezTo>
                  <a:pt x="12004" y="1785"/>
                  <a:pt x="11721" y="1691"/>
                  <a:pt x="11437" y="1691"/>
                </a:cubicBezTo>
                <a:lnTo>
                  <a:pt x="10965" y="1691"/>
                </a:lnTo>
                <a:lnTo>
                  <a:pt x="10965" y="1250"/>
                </a:lnTo>
                <a:cubicBezTo>
                  <a:pt x="10965" y="526"/>
                  <a:pt x="10392" y="1"/>
                  <a:pt x="9747" y="1"/>
                </a:cubicBezTo>
                <a:cubicBezTo>
                  <a:pt x="9577" y="1"/>
                  <a:pt x="9402" y="37"/>
                  <a:pt x="9232" y="116"/>
                </a:cubicBezTo>
                <a:cubicBezTo>
                  <a:pt x="8759" y="305"/>
                  <a:pt x="8507" y="746"/>
                  <a:pt x="8507" y="1250"/>
                </a:cubicBezTo>
                <a:lnTo>
                  <a:pt x="8507" y="1691"/>
                </a:lnTo>
                <a:lnTo>
                  <a:pt x="4096" y="1691"/>
                </a:lnTo>
                <a:lnTo>
                  <a:pt x="4096" y="1250"/>
                </a:lnTo>
                <a:cubicBezTo>
                  <a:pt x="4096" y="746"/>
                  <a:pt x="3781" y="305"/>
                  <a:pt x="3340" y="116"/>
                </a:cubicBezTo>
                <a:cubicBezTo>
                  <a:pt x="3170" y="37"/>
                  <a:pt x="2995" y="1"/>
                  <a:pt x="282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5" name="Google Shape;11203;p77">
            <a:extLst>
              <a:ext uri="{FF2B5EF4-FFF2-40B4-BE49-F238E27FC236}">
                <a16:creationId xmlns:a16="http://schemas.microsoft.com/office/drawing/2014/main" xmlns="" id="{E87D2D4F-544D-45BD-BD7C-12F79AF969D7}"/>
              </a:ext>
            </a:extLst>
          </p:cNvPr>
          <p:cNvSpPr/>
          <p:nvPr userDrawn="1"/>
        </p:nvSpPr>
        <p:spPr>
          <a:xfrm>
            <a:off x="7998697" y="1568326"/>
            <a:ext cx="373766" cy="340357"/>
          </a:xfrm>
          <a:custGeom>
            <a:avLst/>
            <a:gdLst/>
            <a:ahLst/>
            <a:cxnLst/>
            <a:rect l="l" t="t" r="r" b="b"/>
            <a:pathLst>
              <a:path w="12698" h="11563" extrusionOk="0">
                <a:moveTo>
                  <a:pt x="2490" y="820"/>
                </a:moveTo>
                <a:cubicBezTo>
                  <a:pt x="3529" y="914"/>
                  <a:pt x="4600" y="1292"/>
                  <a:pt x="5483" y="2017"/>
                </a:cubicBezTo>
                <a:lnTo>
                  <a:pt x="5798" y="2237"/>
                </a:lnTo>
                <a:lnTo>
                  <a:pt x="5798" y="10334"/>
                </a:lnTo>
                <a:lnTo>
                  <a:pt x="5766" y="10334"/>
                </a:lnTo>
                <a:cubicBezTo>
                  <a:pt x="4789" y="9609"/>
                  <a:pt x="3655" y="9168"/>
                  <a:pt x="2490" y="9105"/>
                </a:cubicBezTo>
                <a:lnTo>
                  <a:pt x="2490" y="820"/>
                </a:lnTo>
                <a:close/>
                <a:moveTo>
                  <a:pt x="9925" y="883"/>
                </a:moveTo>
                <a:lnTo>
                  <a:pt x="9925" y="9137"/>
                </a:lnTo>
                <a:cubicBezTo>
                  <a:pt x="8728" y="9200"/>
                  <a:pt x="7593" y="9609"/>
                  <a:pt x="6617" y="10334"/>
                </a:cubicBezTo>
                <a:lnTo>
                  <a:pt x="6617" y="2300"/>
                </a:lnTo>
                <a:lnTo>
                  <a:pt x="6932" y="2048"/>
                </a:lnTo>
                <a:cubicBezTo>
                  <a:pt x="7782" y="1355"/>
                  <a:pt x="8854" y="946"/>
                  <a:pt x="9925" y="883"/>
                </a:cubicBezTo>
                <a:close/>
                <a:moveTo>
                  <a:pt x="1702" y="2458"/>
                </a:moveTo>
                <a:lnTo>
                  <a:pt x="1702" y="9483"/>
                </a:lnTo>
                <a:cubicBezTo>
                  <a:pt x="1702" y="9735"/>
                  <a:pt x="1891" y="9924"/>
                  <a:pt x="2080" y="9924"/>
                </a:cubicBezTo>
                <a:cubicBezTo>
                  <a:pt x="3057" y="9924"/>
                  <a:pt x="4096" y="10208"/>
                  <a:pt x="4978" y="10744"/>
                </a:cubicBezTo>
                <a:lnTo>
                  <a:pt x="1261" y="10744"/>
                </a:lnTo>
                <a:cubicBezTo>
                  <a:pt x="1009" y="10744"/>
                  <a:pt x="851" y="10555"/>
                  <a:pt x="851" y="10334"/>
                </a:cubicBezTo>
                <a:lnTo>
                  <a:pt x="851" y="2867"/>
                </a:lnTo>
                <a:cubicBezTo>
                  <a:pt x="851" y="2647"/>
                  <a:pt x="1040" y="2489"/>
                  <a:pt x="1261" y="2458"/>
                </a:cubicBezTo>
                <a:close/>
                <a:moveTo>
                  <a:pt x="11406" y="2458"/>
                </a:moveTo>
                <a:cubicBezTo>
                  <a:pt x="11658" y="2458"/>
                  <a:pt x="11815" y="2647"/>
                  <a:pt x="11847" y="2867"/>
                </a:cubicBezTo>
                <a:lnTo>
                  <a:pt x="11847" y="10334"/>
                </a:lnTo>
                <a:cubicBezTo>
                  <a:pt x="11847" y="10555"/>
                  <a:pt x="11658" y="10712"/>
                  <a:pt x="11406" y="10744"/>
                </a:cubicBezTo>
                <a:lnTo>
                  <a:pt x="7436" y="10744"/>
                </a:lnTo>
                <a:cubicBezTo>
                  <a:pt x="8255" y="10239"/>
                  <a:pt x="9295" y="9924"/>
                  <a:pt x="10303" y="9924"/>
                </a:cubicBezTo>
                <a:cubicBezTo>
                  <a:pt x="10555" y="9924"/>
                  <a:pt x="10712" y="9735"/>
                  <a:pt x="10712" y="9483"/>
                </a:cubicBezTo>
                <a:lnTo>
                  <a:pt x="10712" y="2458"/>
                </a:lnTo>
                <a:close/>
                <a:moveTo>
                  <a:pt x="2080" y="0"/>
                </a:moveTo>
                <a:cubicBezTo>
                  <a:pt x="1828" y="0"/>
                  <a:pt x="1670" y="189"/>
                  <a:pt x="1670" y="410"/>
                </a:cubicBezTo>
                <a:lnTo>
                  <a:pt x="1670" y="1670"/>
                </a:lnTo>
                <a:lnTo>
                  <a:pt x="1261" y="1670"/>
                </a:lnTo>
                <a:cubicBezTo>
                  <a:pt x="568" y="1670"/>
                  <a:pt x="1" y="2206"/>
                  <a:pt x="32" y="2930"/>
                </a:cubicBezTo>
                <a:lnTo>
                  <a:pt x="32" y="10334"/>
                </a:lnTo>
                <a:cubicBezTo>
                  <a:pt x="32" y="10996"/>
                  <a:pt x="568" y="11563"/>
                  <a:pt x="1261" y="11563"/>
                </a:cubicBezTo>
                <a:lnTo>
                  <a:pt x="11437" y="11563"/>
                </a:lnTo>
                <a:cubicBezTo>
                  <a:pt x="12130" y="11563"/>
                  <a:pt x="12697" y="11027"/>
                  <a:pt x="12697" y="10334"/>
                </a:cubicBezTo>
                <a:lnTo>
                  <a:pt x="12697" y="2867"/>
                </a:lnTo>
                <a:cubicBezTo>
                  <a:pt x="12666" y="2206"/>
                  <a:pt x="12130" y="1670"/>
                  <a:pt x="11437" y="1670"/>
                </a:cubicBezTo>
                <a:lnTo>
                  <a:pt x="10744" y="1670"/>
                </a:lnTo>
                <a:lnTo>
                  <a:pt x="10744" y="410"/>
                </a:lnTo>
                <a:cubicBezTo>
                  <a:pt x="10744" y="158"/>
                  <a:pt x="10555" y="0"/>
                  <a:pt x="10334" y="0"/>
                </a:cubicBezTo>
                <a:cubicBezTo>
                  <a:pt x="8980" y="0"/>
                  <a:pt x="7562" y="473"/>
                  <a:pt x="6396" y="1387"/>
                </a:cubicBezTo>
                <a:lnTo>
                  <a:pt x="6207" y="1544"/>
                </a:lnTo>
                <a:lnTo>
                  <a:pt x="6018" y="1387"/>
                </a:lnTo>
                <a:cubicBezTo>
                  <a:pt x="4915" y="473"/>
                  <a:pt x="3498" y="0"/>
                  <a:pt x="2080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6" name="Google Shape;11204;p77">
            <a:extLst>
              <a:ext uri="{FF2B5EF4-FFF2-40B4-BE49-F238E27FC236}">
                <a16:creationId xmlns:a16="http://schemas.microsoft.com/office/drawing/2014/main" xmlns="" id="{826A660C-8EA0-455D-B1CD-E5D6EE53F6B1}"/>
              </a:ext>
            </a:extLst>
          </p:cNvPr>
          <p:cNvSpPr/>
          <p:nvPr userDrawn="1"/>
        </p:nvSpPr>
        <p:spPr>
          <a:xfrm>
            <a:off x="8018092" y="2007614"/>
            <a:ext cx="379329" cy="373766"/>
          </a:xfrm>
          <a:custGeom>
            <a:avLst/>
            <a:gdLst/>
            <a:ahLst/>
            <a:cxnLst/>
            <a:rect l="l" t="t" r="r" b="b"/>
            <a:pathLst>
              <a:path w="12887" h="12698" extrusionOk="0">
                <a:moveTo>
                  <a:pt x="7814" y="3309"/>
                </a:moveTo>
                <a:cubicBezTo>
                  <a:pt x="7782" y="3592"/>
                  <a:pt x="7782" y="3907"/>
                  <a:pt x="7814" y="4159"/>
                </a:cubicBezTo>
                <a:lnTo>
                  <a:pt x="4947" y="4159"/>
                </a:lnTo>
                <a:cubicBezTo>
                  <a:pt x="4978" y="3876"/>
                  <a:pt x="4978" y="3592"/>
                  <a:pt x="4947" y="3309"/>
                </a:cubicBezTo>
                <a:close/>
                <a:moveTo>
                  <a:pt x="9830" y="788"/>
                </a:moveTo>
                <a:cubicBezTo>
                  <a:pt x="10082" y="788"/>
                  <a:pt x="10366" y="820"/>
                  <a:pt x="10618" y="946"/>
                </a:cubicBezTo>
                <a:cubicBezTo>
                  <a:pt x="11721" y="1481"/>
                  <a:pt x="12193" y="2678"/>
                  <a:pt x="11752" y="3718"/>
                </a:cubicBezTo>
                <a:cubicBezTo>
                  <a:pt x="11500" y="4254"/>
                  <a:pt x="11027" y="4695"/>
                  <a:pt x="10460" y="4884"/>
                </a:cubicBezTo>
                <a:cubicBezTo>
                  <a:pt x="10261" y="4950"/>
                  <a:pt x="10035" y="4990"/>
                  <a:pt x="9816" y="4990"/>
                </a:cubicBezTo>
                <a:cubicBezTo>
                  <a:pt x="9619" y="4990"/>
                  <a:pt x="9427" y="4958"/>
                  <a:pt x="9263" y="4884"/>
                </a:cubicBezTo>
                <a:cubicBezTo>
                  <a:pt x="9074" y="4821"/>
                  <a:pt x="8885" y="4663"/>
                  <a:pt x="8791" y="4474"/>
                </a:cubicBezTo>
                <a:cubicBezTo>
                  <a:pt x="8791" y="4411"/>
                  <a:pt x="8759" y="4380"/>
                  <a:pt x="8728" y="4348"/>
                </a:cubicBezTo>
                <a:cubicBezTo>
                  <a:pt x="8570" y="3970"/>
                  <a:pt x="8570" y="3561"/>
                  <a:pt x="8728" y="3183"/>
                </a:cubicBezTo>
                <a:cubicBezTo>
                  <a:pt x="8759" y="3151"/>
                  <a:pt x="8759" y="3120"/>
                  <a:pt x="8791" y="3088"/>
                </a:cubicBezTo>
                <a:cubicBezTo>
                  <a:pt x="8980" y="2710"/>
                  <a:pt x="9358" y="2521"/>
                  <a:pt x="9830" y="2521"/>
                </a:cubicBezTo>
                <a:cubicBezTo>
                  <a:pt x="9956" y="2521"/>
                  <a:pt x="10019" y="2552"/>
                  <a:pt x="10082" y="2615"/>
                </a:cubicBezTo>
                <a:cubicBezTo>
                  <a:pt x="10240" y="2773"/>
                  <a:pt x="10240" y="3025"/>
                  <a:pt x="10145" y="3183"/>
                </a:cubicBezTo>
                <a:cubicBezTo>
                  <a:pt x="10051" y="3309"/>
                  <a:pt x="9956" y="3340"/>
                  <a:pt x="9830" y="3340"/>
                </a:cubicBezTo>
                <a:cubicBezTo>
                  <a:pt x="9578" y="3340"/>
                  <a:pt x="9389" y="3561"/>
                  <a:pt x="9389" y="3781"/>
                </a:cubicBezTo>
                <a:cubicBezTo>
                  <a:pt x="9389" y="4033"/>
                  <a:pt x="9578" y="4222"/>
                  <a:pt x="9830" y="4222"/>
                </a:cubicBezTo>
                <a:cubicBezTo>
                  <a:pt x="10555" y="4222"/>
                  <a:pt x="11059" y="3655"/>
                  <a:pt x="11059" y="2962"/>
                </a:cubicBezTo>
                <a:cubicBezTo>
                  <a:pt x="11059" y="2395"/>
                  <a:pt x="10681" y="1891"/>
                  <a:pt x="10114" y="1733"/>
                </a:cubicBezTo>
                <a:cubicBezTo>
                  <a:pt x="10034" y="1721"/>
                  <a:pt x="9933" y="1712"/>
                  <a:pt x="9817" y="1712"/>
                </a:cubicBezTo>
                <a:cubicBezTo>
                  <a:pt x="9339" y="1712"/>
                  <a:pt x="8611" y="1861"/>
                  <a:pt x="8129" y="2521"/>
                </a:cubicBezTo>
                <a:lnTo>
                  <a:pt x="4600" y="2521"/>
                </a:lnTo>
                <a:cubicBezTo>
                  <a:pt x="4191" y="1985"/>
                  <a:pt x="3592" y="1702"/>
                  <a:pt x="2931" y="1702"/>
                </a:cubicBezTo>
                <a:cubicBezTo>
                  <a:pt x="2395" y="1702"/>
                  <a:pt x="1986" y="1985"/>
                  <a:pt x="1796" y="2458"/>
                </a:cubicBezTo>
                <a:cubicBezTo>
                  <a:pt x="1481" y="3246"/>
                  <a:pt x="1954" y="4191"/>
                  <a:pt x="2931" y="4191"/>
                </a:cubicBezTo>
                <a:cubicBezTo>
                  <a:pt x="3183" y="4191"/>
                  <a:pt x="3340" y="3970"/>
                  <a:pt x="3340" y="3750"/>
                </a:cubicBezTo>
                <a:cubicBezTo>
                  <a:pt x="3340" y="3498"/>
                  <a:pt x="3120" y="3309"/>
                  <a:pt x="2931" y="3309"/>
                </a:cubicBezTo>
                <a:cubicBezTo>
                  <a:pt x="2805" y="3309"/>
                  <a:pt x="2742" y="3277"/>
                  <a:pt x="2647" y="3246"/>
                </a:cubicBezTo>
                <a:cubicBezTo>
                  <a:pt x="2458" y="3057"/>
                  <a:pt x="2490" y="2615"/>
                  <a:pt x="2805" y="2521"/>
                </a:cubicBezTo>
                <a:cubicBezTo>
                  <a:pt x="2836" y="2513"/>
                  <a:pt x="2879" y="2509"/>
                  <a:pt x="2931" y="2509"/>
                </a:cubicBezTo>
                <a:cubicBezTo>
                  <a:pt x="3084" y="2509"/>
                  <a:pt x="3309" y="2545"/>
                  <a:pt x="3498" y="2615"/>
                </a:cubicBezTo>
                <a:cubicBezTo>
                  <a:pt x="3687" y="2678"/>
                  <a:pt x="3876" y="2836"/>
                  <a:pt x="3970" y="3025"/>
                </a:cubicBezTo>
                <a:cubicBezTo>
                  <a:pt x="3970" y="3088"/>
                  <a:pt x="4002" y="3120"/>
                  <a:pt x="4033" y="3151"/>
                </a:cubicBezTo>
                <a:cubicBezTo>
                  <a:pt x="4191" y="3498"/>
                  <a:pt x="4191" y="3939"/>
                  <a:pt x="4033" y="4285"/>
                </a:cubicBezTo>
                <a:cubicBezTo>
                  <a:pt x="4002" y="4348"/>
                  <a:pt x="4002" y="4380"/>
                  <a:pt x="3970" y="4411"/>
                </a:cubicBezTo>
                <a:cubicBezTo>
                  <a:pt x="3750" y="4726"/>
                  <a:pt x="3403" y="4978"/>
                  <a:pt x="2931" y="4978"/>
                </a:cubicBezTo>
                <a:cubicBezTo>
                  <a:pt x="1796" y="4978"/>
                  <a:pt x="851" y="4033"/>
                  <a:pt x="851" y="2899"/>
                </a:cubicBezTo>
                <a:cubicBezTo>
                  <a:pt x="851" y="1733"/>
                  <a:pt x="1765" y="851"/>
                  <a:pt x="2931" y="788"/>
                </a:cubicBezTo>
                <a:close/>
                <a:moveTo>
                  <a:pt x="7751" y="4915"/>
                </a:moveTo>
                <a:lnTo>
                  <a:pt x="7751" y="10618"/>
                </a:lnTo>
                <a:cubicBezTo>
                  <a:pt x="7751" y="10838"/>
                  <a:pt x="7940" y="11027"/>
                  <a:pt x="8129" y="11027"/>
                </a:cubicBezTo>
                <a:cubicBezTo>
                  <a:pt x="8318" y="11027"/>
                  <a:pt x="8570" y="10838"/>
                  <a:pt x="8570" y="10618"/>
                </a:cubicBezTo>
                <a:lnTo>
                  <a:pt x="8570" y="5419"/>
                </a:lnTo>
                <a:cubicBezTo>
                  <a:pt x="8791" y="5577"/>
                  <a:pt x="9074" y="5671"/>
                  <a:pt x="9389" y="5766"/>
                </a:cubicBezTo>
                <a:lnTo>
                  <a:pt x="9389" y="11878"/>
                </a:lnTo>
                <a:lnTo>
                  <a:pt x="3372" y="11878"/>
                </a:lnTo>
                <a:lnTo>
                  <a:pt x="3372" y="5766"/>
                </a:lnTo>
                <a:cubicBezTo>
                  <a:pt x="3687" y="5734"/>
                  <a:pt x="3970" y="5608"/>
                  <a:pt x="4191" y="5419"/>
                </a:cubicBezTo>
                <a:lnTo>
                  <a:pt x="4191" y="10618"/>
                </a:lnTo>
                <a:cubicBezTo>
                  <a:pt x="4191" y="10838"/>
                  <a:pt x="4380" y="11027"/>
                  <a:pt x="4600" y="11027"/>
                </a:cubicBezTo>
                <a:cubicBezTo>
                  <a:pt x="4821" y="11027"/>
                  <a:pt x="5010" y="10838"/>
                  <a:pt x="5010" y="10618"/>
                </a:cubicBezTo>
                <a:lnTo>
                  <a:pt x="5010" y="4915"/>
                </a:lnTo>
                <a:lnTo>
                  <a:pt x="5861" y="4915"/>
                </a:lnTo>
                <a:lnTo>
                  <a:pt x="5861" y="10618"/>
                </a:lnTo>
                <a:cubicBezTo>
                  <a:pt x="5861" y="10838"/>
                  <a:pt x="6050" y="11027"/>
                  <a:pt x="6239" y="11027"/>
                </a:cubicBezTo>
                <a:cubicBezTo>
                  <a:pt x="6428" y="11027"/>
                  <a:pt x="6648" y="10838"/>
                  <a:pt x="6648" y="10618"/>
                </a:cubicBezTo>
                <a:lnTo>
                  <a:pt x="6648" y="4915"/>
                </a:lnTo>
                <a:close/>
                <a:moveTo>
                  <a:pt x="2931" y="1"/>
                </a:moveTo>
                <a:cubicBezTo>
                  <a:pt x="1324" y="1"/>
                  <a:pt x="1" y="1324"/>
                  <a:pt x="1" y="2899"/>
                </a:cubicBezTo>
                <a:cubicBezTo>
                  <a:pt x="1" y="4348"/>
                  <a:pt x="1072" y="5514"/>
                  <a:pt x="2490" y="5766"/>
                </a:cubicBezTo>
                <a:lnTo>
                  <a:pt x="2490" y="12256"/>
                </a:lnTo>
                <a:cubicBezTo>
                  <a:pt x="2490" y="12508"/>
                  <a:pt x="2679" y="12697"/>
                  <a:pt x="2931" y="12697"/>
                </a:cubicBezTo>
                <a:lnTo>
                  <a:pt x="9830" y="12697"/>
                </a:lnTo>
                <a:cubicBezTo>
                  <a:pt x="10051" y="12697"/>
                  <a:pt x="10208" y="12508"/>
                  <a:pt x="10208" y="12256"/>
                </a:cubicBezTo>
                <a:lnTo>
                  <a:pt x="10208" y="5797"/>
                </a:lnTo>
                <a:cubicBezTo>
                  <a:pt x="10964" y="5671"/>
                  <a:pt x="11721" y="5293"/>
                  <a:pt x="12193" y="4537"/>
                </a:cubicBezTo>
                <a:cubicBezTo>
                  <a:pt x="12823" y="3718"/>
                  <a:pt x="12886" y="2678"/>
                  <a:pt x="12508" y="1796"/>
                </a:cubicBezTo>
                <a:cubicBezTo>
                  <a:pt x="12067" y="725"/>
                  <a:pt x="10996" y="1"/>
                  <a:pt x="983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7" name="Google Shape;11205;p77">
            <a:extLst>
              <a:ext uri="{FF2B5EF4-FFF2-40B4-BE49-F238E27FC236}">
                <a16:creationId xmlns:a16="http://schemas.microsoft.com/office/drawing/2014/main" xmlns="" id="{F4EAB16B-9BB8-4B05-80E2-47ECD1E028D6}"/>
              </a:ext>
            </a:extLst>
          </p:cNvPr>
          <p:cNvSpPr/>
          <p:nvPr userDrawn="1"/>
        </p:nvSpPr>
        <p:spPr>
          <a:xfrm>
            <a:off x="7988535" y="2439940"/>
            <a:ext cx="373766" cy="373736"/>
          </a:xfrm>
          <a:custGeom>
            <a:avLst/>
            <a:gdLst/>
            <a:ahLst/>
            <a:cxnLst/>
            <a:rect l="l" t="t" r="r" b="b"/>
            <a:pathLst>
              <a:path w="12698" h="12697" extrusionOk="0">
                <a:moveTo>
                  <a:pt x="11784" y="970"/>
                </a:moveTo>
                <a:lnTo>
                  <a:pt x="11784" y="2577"/>
                </a:lnTo>
                <a:lnTo>
                  <a:pt x="5168" y="4026"/>
                </a:lnTo>
                <a:lnTo>
                  <a:pt x="5168" y="2420"/>
                </a:lnTo>
                <a:lnTo>
                  <a:pt x="11784" y="970"/>
                </a:lnTo>
                <a:close/>
                <a:moveTo>
                  <a:pt x="10115" y="7741"/>
                </a:moveTo>
                <a:cubicBezTo>
                  <a:pt x="10982" y="7741"/>
                  <a:pt x="11784" y="8286"/>
                  <a:pt x="11784" y="8973"/>
                </a:cubicBezTo>
                <a:cubicBezTo>
                  <a:pt x="11784" y="9666"/>
                  <a:pt x="11027" y="10201"/>
                  <a:pt x="10145" y="10201"/>
                </a:cubicBezTo>
                <a:cubicBezTo>
                  <a:pt x="9358" y="10201"/>
                  <a:pt x="8665" y="9792"/>
                  <a:pt x="8507" y="9225"/>
                </a:cubicBezTo>
                <a:cubicBezTo>
                  <a:pt x="8350" y="8689"/>
                  <a:pt x="8728" y="8154"/>
                  <a:pt x="9263" y="7933"/>
                </a:cubicBezTo>
                <a:cubicBezTo>
                  <a:pt x="9537" y="7800"/>
                  <a:pt x="9829" y="7741"/>
                  <a:pt x="10115" y="7741"/>
                </a:cubicBezTo>
                <a:close/>
                <a:moveTo>
                  <a:pt x="2665" y="9393"/>
                </a:moveTo>
                <a:cubicBezTo>
                  <a:pt x="3537" y="9393"/>
                  <a:pt x="4348" y="9928"/>
                  <a:pt x="4348" y="10642"/>
                </a:cubicBezTo>
                <a:cubicBezTo>
                  <a:pt x="4348" y="11304"/>
                  <a:pt x="3592" y="11871"/>
                  <a:pt x="2679" y="11871"/>
                </a:cubicBezTo>
                <a:cubicBezTo>
                  <a:pt x="1891" y="11871"/>
                  <a:pt x="1229" y="11430"/>
                  <a:pt x="1072" y="10894"/>
                </a:cubicBezTo>
                <a:cubicBezTo>
                  <a:pt x="914" y="10327"/>
                  <a:pt x="1261" y="9823"/>
                  <a:pt x="1828" y="9571"/>
                </a:cubicBezTo>
                <a:cubicBezTo>
                  <a:pt x="2097" y="9448"/>
                  <a:pt x="2384" y="9393"/>
                  <a:pt x="2665" y="9393"/>
                </a:cubicBezTo>
                <a:close/>
                <a:moveTo>
                  <a:pt x="12242" y="1"/>
                </a:moveTo>
                <a:cubicBezTo>
                  <a:pt x="12197" y="1"/>
                  <a:pt x="12149" y="9"/>
                  <a:pt x="12099" y="25"/>
                </a:cubicBezTo>
                <a:lnTo>
                  <a:pt x="4663" y="1664"/>
                </a:lnTo>
                <a:cubicBezTo>
                  <a:pt x="4474" y="1695"/>
                  <a:pt x="4348" y="1853"/>
                  <a:pt x="4348" y="2073"/>
                </a:cubicBezTo>
                <a:lnTo>
                  <a:pt x="4348" y="9067"/>
                </a:lnTo>
                <a:cubicBezTo>
                  <a:pt x="3876" y="8721"/>
                  <a:pt x="3277" y="8563"/>
                  <a:pt x="2679" y="8563"/>
                </a:cubicBezTo>
                <a:cubicBezTo>
                  <a:pt x="1481" y="8563"/>
                  <a:pt x="536" y="9256"/>
                  <a:pt x="284" y="10138"/>
                </a:cubicBezTo>
                <a:cubicBezTo>
                  <a:pt x="1" y="11084"/>
                  <a:pt x="568" y="12060"/>
                  <a:pt x="1670" y="12501"/>
                </a:cubicBezTo>
                <a:cubicBezTo>
                  <a:pt x="1997" y="12634"/>
                  <a:pt x="2349" y="12697"/>
                  <a:pt x="2700" y="12697"/>
                </a:cubicBezTo>
                <a:cubicBezTo>
                  <a:pt x="3600" y="12697"/>
                  <a:pt x="4494" y="12281"/>
                  <a:pt x="4947" y="11556"/>
                </a:cubicBezTo>
                <a:cubicBezTo>
                  <a:pt x="5104" y="11273"/>
                  <a:pt x="5199" y="10957"/>
                  <a:pt x="5199" y="10611"/>
                </a:cubicBezTo>
                <a:lnTo>
                  <a:pt x="5199" y="4909"/>
                </a:lnTo>
                <a:lnTo>
                  <a:pt x="11815" y="3428"/>
                </a:lnTo>
                <a:lnTo>
                  <a:pt x="11815" y="7460"/>
                </a:lnTo>
                <a:cubicBezTo>
                  <a:pt x="11342" y="7114"/>
                  <a:pt x="10775" y="6956"/>
                  <a:pt x="10177" y="6956"/>
                </a:cubicBezTo>
                <a:cubicBezTo>
                  <a:pt x="8948" y="6956"/>
                  <a:pt x="8003" y="7649"/>
                  <a:pt x="7782" y="8532"/>
                </a:cubicBezTo>
                <a:cubicBezTo>
                  <a:pt x="7499" y="9477"/>
                  <a:pt x="8034" y="10453"/>
                  <a:pt x="9137" y="10894"/>
                </a:cubicBezTo>
                <a:cubicBezTo>
                  <a:pt x="9470" y="11017"/>
                  <a:pt x="9823" y="11076"/>
                  <a:pt x="10172" y="11076"/>
                </a:cubicBezTo>
                <a:cubicBezTo>
                  <a:pt x="11077" y="11076"/>
                  <a:pt x="11959" y="10677"/>
                  <a:pt x="12414" y="9949"/>
                </a:cubicBezTo>
                <a:cubicBezTo>
                  <a:pt x="12571" y="9666"/>
                  <a:pt x="12697" y="9351"/>
                  <a:pt x="12697" y="8973"/>
                </a:cubicBezTo>
                <a:cubicBezTo>
                  <a:pt x="12603" y="8941"/>
                  <a:pt x="12603" y="403"/>
                  <a:pt x="12603" y="403"/>
                </a:cubicBezTo>
                <a:cubicBezTo>
                  <a:pt x="12603" y="170"/>
                  <a:pt x="12453" y="1"/>
                  <a:pt x="12242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8" name="Google Shape;11206;p77">
            <a:extLst>
              <a:ext uri="{FF2B5EF4-FFF2-40B4-BE49-F238E27FC236}">
                <a16:creationId xmlns:a16="http://schemas.microsoft.com/office/drawing/2014/main" xmlns="" id="{39D375B1-49E1-4C5C-B484-B7669E7EC39D}"/>
              </a:ext>
            </a:extLst>
          </p:cNvPr>
          <p:cNvSpPr/>
          <p:nvPr userDrawn="1"/>
        </p:nvSpPr>
        <p:spPr>
          <a:xfrm>
            <a:off x="6698026" y="2874814"/>
            <a:ext cx="374678" cy="375620"/>
          </a:xfrm>
          <a:custGeom>
            <a:avLst/>
            <a:gdLst/>
            <a:ahLst/>
            <a:cxnLst/>
            <a:rect l="l" t="t" r="r" b="b"/>
            <a:pathLst>
              <a:path w="12729" h="12761" extrusionOk="0">
                <a:moveTo>
                  <a:pt x="10595" y="882"/>
                </a:moveTo>
                <a:cubicBezTo>
                  <a:pt x="11081" y="882"/>
                  <a:pt x="11558" y="1164"/>
                  <a:pt x="11752" y="1647"/>
                </a:cubicBezTo>
                <a:cubicBezTo>
                  <a:pt x="11941" y="2120"/>
                  <a:pt x="11846" y="2624"/>
                  <a:pt x="11500" y="3033"/>
                </a:cubicBezTo>
                <a:lnTo>
                  <a:pt x="11374" y="3128"/>
                </a:lnTo>
                <a:lnTo>
                  <a:pt x="9609" y="1363"/>
                </a:lnTo>
                <a:lnTo>
                  <a:pt x="9735" y="1237"/>
                </a:lnTo>
                <a:cubicBezTo>
                  <a:pt x="9979" y="994"/>
                  <a:pt x="10288" y="882"/>
                  <a:pt x="10595" y="882"/>
                </a:cubicBezTo>
                <a:close/>
                <a:moveTo>
                  <a:pt x="9011" y="1899"/>
                </a:moveTo>
                <a:lnTo>
                  <a:pt x="10807" y="3695"/>
                </a:lnTo>
                <a:lnTo>
                  <a:pt x="7656" y="6845"/>
                </a:lnTo>
                <a:lnTo>
                  <a:pt x="5860" y="5049"/>
                </a:lnTo>
                <a:lnTo>
                  <a:pt x="9011" y="1899"/>
                </a:lnTo>
                <a:close/>
                <a:moveTo>
                  <a:pt x="5293" y="5648"/>
                </a:moveTo>
                <a:lnTo>
                  <a:pt x="7057" y="7444"/>
                </a:lnTo>
                <a:lnTo>
                  <a:pt x="4065" y="10437"/>
                </a:lnTo>
                <a:lnTo>
                  <a:pt x="2300" y="8641"/>
                </a:lnTo>
                <a:lnTo>
                  <a:pt x="5293" y="5648"/>
                </a:lnTo>
                <a:close/>
                <a:moveTo>
                  <a:pt x="2017" y="9523"/>
                </a:moveTo>
                <a:lnTo>
                  <a:pt x="3245" y="10752"/>
                </a:lnTo>
                <a:lnTo>
                  <a:pt x="1733" y="11004"/>
                </a:lnTo>
                <a:lnTo>
                  <a:pt x="2017" y="9523"/>
                </a:lnTo>
                <a:close/>
                <a:moveTo>
                  <a:pt x="7762" y="1"/>
                </a:moveTo>
                <a:cubicBezTo>
                  <a:pt x="7443" y="1"/>
                  <a:pt x="7120" y="119"/>
                  <a:pt x="6868" y="355"/>
                </a:cubicBezTo>
                <a:lnTo>
                  <a:pt x="4569" y="2624"/>
                </a:lnTo>
                <a:cubicBezTo>
                  <a:pt x="4411" y="2781"/>
                  <a:pt x="4411" y="3065"/>
                  <a:pt x="4569" y="3222"/>
                </a:cubicBezTo>
                <a:cubicBezTo>
                  <a:pt x="4647" y="3301"/>
                  <a:pt x="4758" y="3340"/>
                  <a:pt x="4868" y="3340"/>
                </a:cubicBezTo>
                <a:cubicBezTo>
                  <a:pt x="4978" y="3340"/>
                  <a:pt x="5088" y="3301"/>
                  <a:pt x="5167" y="3222"/>
                </a:cubicBezTo>
                <a:lnTo>
                  <a:pt x="7436" y="922"/>
                </a:lnTo>
                <a:cubicBezTo>
                  <a:pt x="7514" y="844"/>
                  <a:pt x="7625" y="804"/>
                  <a:pt x="7735" y="804"/>
                </a:cubicBezTo>
                <a:cubicBezTo>
                  <a:pt x="7845" y="804"/>
                  <a:pt x="7955" y="844"/>
                  <a:pt x="8034" y="922"/>
                </a:cubicBezTo>
                <a:lnTo>
                  <a:pt x="8475" y="1363"/>
                </a:lnTo>
                <a:lnTo>
                  <a:pt x="5041" y="4797"/>
                </a:lnTo>
                <a:lnTo>
                  <a:pt x="1450" y="8389"/>
                </a:lnTo>
                <a:cubicBezTo>
                  <a:pt x="1418" y="8420"/>
                  <a:pt x="1387" y="8483"/>
                  <a:pt x="1355" y="8578"/>
                </a:cubicBezTo>
                <a:cubicBezTo>
                  <a:pt x="1355" y="8610"/>
                  <a:pt x="1387" y="8420"/>
                  <a:pt x="883" y="11319"/>
                </a:cubicBezTo>
                <a:lnTo>
                  <a:pt x="158" y="12044"/>
                </a:lnTo>
                <a:cubicBezTo>
                  <a:pt x="0" y="12201"/>
                  <a:pt x="0" y="12485"/>
                  <a:pt x="158" y="12642"/>
                </a:cubicBezTo>
                <a:cubicBezTo>
                  <a:pt x="237" y="12721"/>
                  <a:pt x="347" y="12760"/>
                  <a:pt x="457" y="12760"/>
                </a:cubicBezTo>
                <a:cubicBezTo>
                  <a:pt x="567" y="12760"/>
                  <a:pt x="678" y="12721"/>
                  <a:pt x="756" y="12642"/>
                </a:cubicBezTo>
                <a:lnTo>
                  <a:pt x="1450" y="11918"/>
                </a:lnTo>
                <a:cubicBezTo>
                  <a:pt x="1513" y="11918"/>
                  <a:pt x="4191" y="11445"/>
                  <a:pt x="4191" y="11445"/>
                </a:cubicBezTo>
                <a:cubicBezTo>
                  <a:pt x="4254" y="11445"/>
                  <a:pt x="4317" y="11413"/>
                  <a:pt x="4380" y="11382"/>
                </a:cubicBezTo>
                <a:lnTo>
                  <a:pt x="12130" y="3600"/>
                </a:lnTo>
                <a:cubicBezTo>
                  <a:pt x="12539" y="3222"/>
                  <a:pt x="12728" y="2718"/>
                  <a:pt x="12728" y="2151"/>
                </a:cubicBezTo>
                <a:cubicBezTo>
                  <a:pt x="12697" y="985"/>
                  <a:pt x="11783" y="72"/>
                  <a:pt x="10649" y="72"/>
                </a:cubicBezTo>
                <a:cubicBezTo>
                  <a:pt x="10082" y="72"/>
                  <a:pt x="9578" y="261"/>
                  <a:pt x="9168" y="670"/>
                </a:cubicBezTo>
                <a:lnTo>
                  <a:pt x="9074" y="765"/>
                </a:lnTo>
                <a:lnTo>
                  <a:pt x="8633" y="355"/>
                </a:lnTo>
                <a:cubicBezTo>
                  <a:pt x="8396" y="119"/>
                  <a:pt x="8081" y="1"/>
                  <a:pt x="7762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229" name="Google Shape;11207;p77">
            <a:extLst>
              <a:ext uri="{FF2B5EF4-FFF2-40B4-BE49-F238E27FC236}">
                <a16:creationId xmlns:a16="http://schemas.microsoft.com/office/drawing/2014/main" xmlns="" id="{5B965ED7-37BC-42ED-BD4E-C9B8141F3F85}"/>
              </a:ext>
            </a:extLst>
          </p:cNvPr>
          <p:cNvGrpSpPr/>
          <p:nvPr userDrawn="1"/>
        </p:nvGrpSpPr>
        <p:grpSpPr>
          <a:xfrm>
            <a:off x="6705020" y="3310032"/>
            <a:ext cx="372824" cy="372058"/>
            <a:chOff x="-38686275" y="2314400"/>
            <a:chExt cx="316650" cy="316000"/>
          </a:xfrm>
        </p:grpSpPr>
        <p:sp>
          <p:nvSpPr>
            <p:cNvPr id="1230" name="Google Shape;11208;p77">
              <a:extLst>
                <a:ext uri="{FF2B5EF4-FFF2-40B4-BE49-F238E27FC236}">
                  <a16:creationId xmlns:a16="http://schemas.microsoft.com/office/drawing/2014/main" xmlns="" id="{637F44C1-7C71-4DEA-88FE-981333BA2DBA}"/>
                </a:ext>
              </a:extLst>
            </p:cNvPr>
            <p:cNvSpPr/>
            <p:nvPr/>
          </p:nvSpPr>
          <p:spPr>
            <a:xfrm>
              <a:off x="-38686275" y="2314400"/>
              <a:ext cx="316650" cy="316000"/>
            </a:xfrm>
            <a:custGeom>
              <a:avLst/>
              <a:gdLst/>
              <a:ahLst/>
              <a:cxnLst/>
              <a:rect l="l" t="t" r="r" b="b"/>
              <a:pathLst>
                <a:path w="12666" h="12640" extrusionOk="0">
                  <a:moveTo>
                    <a:pt x="8161" y="852"/>
                  </a:moveTo>
                  <a:cubicBezTo>
                    <a:pt x="8381" y="852"/>
                    <a:pt x="8539" y="1041"/>
                    <a:pt x="8570" y="1262"/>
                  </a:cubicBezTo>
                  <a:lnTo>
                    <a:pt x="8570" y="1703"/>
                  </a:lnTo>
                  <a:lnTo>
                    <a:pt x="4160" y="1703"/>
                  </a:lnTo>
                  <a:lnTo>
                    <a:pt x="4160" y="1230"/>
                  </a:lnTo>
                  <a:lnTo>
                    <a:pt x="4128" y="1230"/>
                  </a:lnTo>
                  <a:cubicBezTo>
                    <a:pt x="4128" y="1199"/>
                    <a:pt x="4128" y="1104"/>
                    <a:pt x="4160" y="1073"/>
                  </a:cubicBezTo>
                  <a:cubicBezTo>
                    <a:pt x="4254" y="915"/>
                    <a:pt x="4380" y="852"/>
                    <a:pt x="4569" y="852"/>
                  </a:cubicBezTo>
                  <a:close/>
                  <a:moveTo>
                    <a:pt x="11437" y="2427"/>
                  </a:moveTo>
                  <a:cubicBezTo>
                    <a:pt x="11658" y="2427"/>
                    <a:pt x="11815" y="2616"/>
                    <a:pt x="11847" y="2805"/>
                  </a:cubicBezTo>
                  <a:lnTo>
                    <a:pt x="11847" y="5641"/>
                  </a:lnTo>
                  <a:cubicBezTo>
                    <a:pt x="11847" y="5830"/>
                    <a:pt x="11721" y="5987"/>
                    <a:pt x="11563" y="6050"/>
                  </a:cubicBezTo>
                  <a:cubicBezTo>
                    <a:pt x="11542" y="6061"/>
                    <a:pt x="11532" y="6064"/>
                    <a:pt x="11478" y="6064"/>
                  </a:cubicBezTo>
                  <a:cubicBezTo>
                    <a:pt x="11371" y="6064"/>
                    <a:pt x="11091" y="6050"/>
                    <a:pt x="10208" y="6050"/>
                  </a:cubicBezTo>
                  <a:lnTo>
                    <a:pt x="10208" y="4822"/>
                  </a:lnTo>
                  <a:cubicBezTo>
                    <a:pt x="10208" y="4570"/>
                    <a:pt x="9988" y="4381"/>
                    <a:pt x="9767" y="4381"/>
                  </a:cubicBezTo>
                  <a:lnTo>
                    <a:pt x="8129" y="4381"/>
                  </a:lnTo>
                  <a:cubicBezTo>
                    <a:pt x="7877" y="4381"/>
                    <a:pt x="7688" y="4570"/>
                    <a:pt x="7688" y="4822"/>
                  </a:cubicBezTo>
                  <a:lnTo>
                    <a:pt x="7688" y="6050"/>
                  </a:lnTo>
                  <a:lnTo>
                    <a:pt x="4916" y="6050"/>
                  </a:lnTo>
                  <a:lnTo>
                    <a:pt x="4916" y="4822"/>
                  </a:lnTo>
                  <a:cubicBezTo>
                    <a:pt x="4916" y="4570"/>
                    <a:pt x="4727" y="4381"/>
                    <a:pt x="4506" y="4381"/>
                  </a:cubicBezTo>
                  <a:lnTo>
                    <a:pt x="2836" y="4381"/>
                  </a:lnTo>
                  <a:cubicBezTo>
                    <a:pt x="2710" y="4381"/>
                    <a:pt x="2647" y="4412"/>
                    <a:pt x="2553" y="4507"/>
                  </a:cubicBezTo>
                  <a:cubicBezTo>
                    <a:pt x="2490" y="4570"/>
                    <a:pt x="2458" y="4696"/>
                    <a:pt x="2458" y="4790"/>
                  </a:cubicBezTo>
                  <a:lnTo>
                    <a:pt x="2458" y="5987"/>
                  </a:lnTo>
                  <a:lnTo>
                    <a:pt x="1230" y="5987"/>
                  </a:lnTo>
                  <a:cubicBezTo>
                    <a:pt x="978" y="5987"/>
                    <a:pt x="820" y="5798"/>
                    <a:pt x="788" y="5578"/>
                  </a:cubicBezTo>
                  <a:lnTo>
                    <a:pt x="788" y="2805"/>
                  </a:lnTo>
                  <a:cubicBezTo>
                    <a:pt x="788" y="2585"/>
                    <a:pt x="978" y="2427"/>
                    <a:pt x="1230" y="2427"/>
                  </a:cubicBezTo>
                  <a:close/>
                  <a:moveTo>
                    <a:pt x="4128" y="5200"/>
                  </a:moveTo>
                  <a:lnTo>
                    <a:pt x="4128" y="6428"/>
                  </a:lnTo>
                  <a:cubicBezTo>
                    <a:pt x="4128" y="6586"/>
                    <a:pt x="4065" y="6712"/>
                    <a:pt x="3939" y="6775"/>
                  </a:cubicBezTo>
                  <a:cubicBezTo>
                    <a:pt x="3857" y="6826"/>
                    <a:pt x="3768" y="6851"/>
                    <a:pt x="3684" y="6851"/>
                  </a:cubicBezTo>
                  <a:cubicBezTo>
                    <a:pt x="3508" y="6851"/>
                    <a:pt x="3351" y="6746"/>
                    <a:pt x="3309" y="6554"/>
                  </a:cubicBezTo>
                  <a:lnTo>
                    <a:pt x="3309" y="5200"/>
                  </a:lnTo>
                  <a:close/>
                  <a:moveTo>
                    <a:pt x="9358" y="5200"/>
                  </a:moveTo>
                  <a:lnTo>
                    <a:pt x="9358" y="6428"/>
                  </a:lnTo>
                  <a:cubicBezTo>
                    <a:pt x="9358" y="6586"/>
                    <a:pt x="9295" y="6712"/>
                    <a:pt x="9169" y="6775"/>
                  </a:cubicBezTo>
                  <a:cubicBezTo>
                    <a:pt x="9097" y="6826"/>
                    <a:pt x="9015" y="6851"/>
                    <a:pt x="8934" y="6851"/>
                  </a:cubicBezTo>
                  <a:cubicBezTo>
                    <a:pt x="8766" y="6851"/>
                    <a:pt x="8602" y="6746"/>
                    <a:pt x="8539" y="6554"/>
                  </a:cubicBezTo>
                  <a:lnTo>
                    <a:pt x="8539" y="5200"/>
                  </a:lnTo>
                  <a:close/>
                  <a:moveTo>
                    <a:pt x="11059" y="6869"/>
                  </a:moveTo>
                  <a:lnTo>
                    <a:pt x="11059" y="11438"/>
                  </a:lnTo>
                  <a:lnTo>
                    <a:pt x="11028" y="11438"/>
                  </a:lnTo>
                  <a:cubicBezTo>
                    <a:pt x="11028" y="11658"/>
                    <a:pt x="10839" y="11816"/>
                    <a:pt x="10618" y="11816"/>
                  </a:cubicBezTo>
                  <a:lnTo>
                    <a:pt x="2080" y="11816"/>
                  </a:lnTo>
                  <a:cubicBezTo>
                    <a:pt x="1860" y="11816"/>
                    <a:pt x="1702" y="11627"/>
                    <a:pt x="1702" y="11438"/>
                  </a:cubicBezTo>
                  <a:lnTo>
                    <a:pt x="1702" y="6869"/>
                  </a:lnTo>
                  <a:lnTo>
                    <a:pt x="2616" y="6869"/>
                  </a:lnTo>
                  <a:cubicBezTo>
                    <a:pt x="2710" y="7216"/>
                    <a:pt x="3025" y="7531"/>
                    <a:pt x="3403" y="7657"/>
                  </a:cubicBezTo>
                  <a:cubicBezTo>
                    <a:pt x="3520" y="7692"/>
                    <a:pt x="3637" y="7709"/>
                    <a:pt x="3752" y="7709"/>
                  </a:cubicBezTo>
                  <a:cubicBezTo>
                    <a:pt x="4263" y="7709"/>
                    <a:pt x="4736" y="7383"/>
                    <a:pt x="4916" y="6869"/>
                  </a:cubicBezTo>
                  <a:lnTo>
                    <a:pt x="7846" y="6869"/>
                  </a:lnTo>
                  <a:cubicBezTo>
                    <a:pt x="8017" y="7384"/>
                    <a:pt x="8513" y="7708"/>
                    <a:pt x="9036" y="7708"/>
                  </a:cubicBezTo>
                  <a:cubicBezTo>
                    <a:pt x="9185" y="7708"/>
                    <a:pt x="9337" y="7682"/>
                    <a:pt x="9484" y="7626"/>
                  </a:cubicBezTo>
                  <a:cubicBezTo>
                    <a:pt x="9799" y="7500"/>
                    <a:pt x="10082" y="7216"/>
                    <a:pt x="10145" y="6869"/>
                  </a:cubicBezTo>
                  <a:close/>
                  <a:moveTo>
                    <a:pt x="8211" y="0"/>
                  </a:moveTo>
                  <a:cubicBezTo>
                    <a:pt x="8194" y="0"/>
                    <a:pt x="8177" y="1"/>
                    <a:pt x="8161" y="1"/>
                  </a:cubicBezTo>
                  <a:lnTo>
                    <a:pt x="4569" y="1"/>
                  </a:lnTo>
                  <a:cubicBezTo>
                    <a:pt x="3907" y="1"/>
                    <a:pt x="3309" y="569"/>
                    <a:pt x="3340" y="1230"/>
                  </a:cubicBezTo>
                  <a:lnTo>
                    <a:pt x="3340" y="1671"/>
                  </a:lnTo>
                  <a:lnTo>
                    <a:pt x="1261" y="1671"/>
                  </a:lnTo>
                  <a:cubicBezTo>
                    <a:pt x="599" y="1671"/>
                    <a:pt x="1" y="2207"/>
                    <a:pt x="1" y="2868"/>
                  </a:cubicBezTo>
                  <a:lnTo>
                    <a:pt x="1" y="5641"/>
                  </a:lnTo>
                  <a:cubicBezTo>
                    <a:pt x="1" y="6145"/>
                    <a:pt x="316" y="6617"/>
                    <a:pt x="820" y="6838"/>
                  </a:cubicBezTo>
                  <a:lnTo>
                    <a:pt x="820" y="11438"/>
                  </a:lnTo>
                  <a:cubicBezTo>
                    <a:pt x="820" y="12067"/>
                    <a:pt x="1333" y="12639"/>
                    <a:pt x="1953" y="12639"/>
                  </a:cubicBezTo>
                  <a:cubicBezTo>
                    <a:pt x="1984" y="12639"/>
                    <a:pt x="2016" y="12638"/>
                    <a:pt x="2049" y="12635"/>
                  </a:cubicBezTo>
                  <a:lnTo>
                    <a:pt x="10587" y="12635"/>
                  </a:lnTo>
                  <a:cubicBezTo>
                    <a:pt x="11248" y="12635"/>
                    <a:pt x="11847" y="12099"/>
                    <a:pt x="11815" y="11438"/>
                  </a:cubicBezTo>
                  <a:lnTo>
                    <a:pt x="11815" y="6838"/>
                  </a:lnTo>
                  <a:cubicBezTo>
                    <a:pt x="12288" y="6680"/>
                    <a:pt x="12634" y="6208"/>
                    <a:pt x="12634" y="5641"/>
                  </a:cubicBezTo>
                  <a:lnTo>
                    <a:pt x="12634" y="2868"/>
                  </a:lnTo>
                  <a:cubicBezTo>
                    <a:pt x="12666" y="2207"/>
                    <a:pt x="12130" y="1640"/>
                    <a:pt x="11469" y="1640"/>
                  </a:cubicBezTo>
                  <a:lnTo>
                    <a:pt x="9358" y="1640"/>
                  </a:lnTo>
                  <a:lnTo>
                    <a:pt x="9358" y="1230"/>
                  </a:lnTo>
                  <a:cubicBezTo>
                    <a:pt x="9358" y="585"/>
                    <a:pt x="8849" y="0"/>
                    <a:pt x="82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1" name="Google Shape;11209;p77">
              <a:extLst>
                <a:ext uri="{FF2B5EF4-FFF2-40B4-BE49-F238E27FC236}">
                  <a16:creationId xmlns:a16="http://schemas.microsoft.com/office/drawing/2014/main" xmlns="" id="{F243FAE0-68B5-4D34-881E-9D571D907BB0}"/>
                </a:ext>
              </a:extLst>
            </p:cNvPr>
            <p:cNvSpPr/>
            <p:nvPr/>
          </p:nvSpPr>
          <p:spPr>
            <a:xfrm>
              <a:off x="-38583075" y="2527075"/>
              <a:ext cx="111075" cy="63050"/>
            </a:xfrm>
            <a:custGeom>
              <a:avLst/>
              <a:gdLst/>
              <a:ahLst/>
              <a:cxnLst/>
              <a:rect l="l" t="t" r="r" b="b"/>
              <a:pathLst>
                <a:path w="4443" h="2522" extrusionOk="0">
                  <a:moveTo>
                    <a:pt x="3592" y="851"/>
                  </a:moveTo>
                  <a:lnTo>
                    <a:pt x="3592" y="1670"/>
                  </a:lnTo>
                  <a:lnTo>
                    <a:pt x="819" y="1670"/>
                  </a:lnTo>
                  <a:lnTo>
                    <a:pt x="819" y="851"/>
                  </a:lnTo>
                  <a:close/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112"/>
                  </a:lnTo>
                  <a:cubicBezTo>
                    <a:pt x="0" y="2332"/>
                    <a:pt x="189" y="2521"/>
                    <a:pt x="441" y="2521"/>
                  </a:cubicBezTo>
                  <a:lnTo>
                    <a:pt x="4033" y="2521"/>
                  </a:lnTo>
                  <a:cubicBezTo>
                    <a:pt x="4253" y="2521"/>
                    <a:pt x="4442" y="2332"/>
                    <a:pt x="4442" y="2112"/>
                  </a:cubicBezTo>
                  <a:lnTo>
                    <a:pt x="4442" y="442"/>
                  </a:lnTo>
                  <a:cubicBezTo>
                    <a:pt x="4411" y="221"/>
                    <a:pt x="4253" y="1"/>
                    <a:pt x="40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32" name="Google Shape;11210;p77">
            <a:extLst>
              <a:ext uri="{FF2B5EF4-FFF2-40B4-BE49-F238E27FC236}">
                <a16:creationId xmlns:a16="http://schemas.microsoft.com/office/drawing/2014/main" xmlns="" id="{76735743-6102-4CE0-8447-7633D4272AB3}"/>
              </a:ext>
            </a:extLst>
          </p:cNvPr>
          <p:cNvGrpSpPr/>
          <p:nvPr userDrawn="1"/>
        </p:nvGrpSpPr>
        <p:grpSpPr>
          <a:xfrm>
            <a:off x="6703622" y="3802072"/>
            <a:ext cx="375620" cy="373736"/>
            <a:chOff x="-38686275" y="2682250"/>
            <a:chExt cx="319025" cy="317425"/>
          </a:xfrm>
        </p:grpSpPr>
        <p:sp>
          <p:nvSpPr>
            <p:cNvPr id="1233" name="Google Shape;11211;p77">
              <a:extLst>
                <a:ext uri="{FF2B5EF4-FFF2-40B4-BE49-F238E27FC236}">
                  <a16:creationId xmlns:a16="http://schemas.microsoft.com/office/drawing/2014/main" xmlns="" id="{B102D3C6-37C3-4C6D-88D0-F7BC4AB1F744}"/>
                </a:ext>
              </a:extLst>
            </p:cNvPr>
            <p:cNvSpPr/>
            <p:nvPr/>
          </p:nvSpPr>
          <p:spPr>
            <a:xfrm>
              <a:off x="-38686275" y="2682250"/>
              <a:ext cx="319025" cy="317425"/>
            </a:xfrm>
            <a:custGeom>
              <a:avLst/>
              <a:gdLst/>
              <a:ahLst/>
              <a:cxnLst/>
              <a:rect l="l" t="t" r="r" b="b"/>
              <a:pathLst>
                <a:path w="12761" h="12697" extrusionOk="0">
                  <a:moveTo>
                    <a:pt x="11511" y="5995"/>
                  </a:moveTo>
                  <a:cubicBezTo>
                    <a:pt x="11742" y="5995"/>
                    <a:pt x="11941" y="6184"/>
                    <a:pt x="11941" y="6396"/>
                  </a:cubicBezTo>
                  <a:cubicBezTo>
                    <a:pt x="11941" y="6616"/>
                    <a:pt x="11815" y="6774"/>
                    <a:pt x="11626" y="6805"/>
                  </a:cubicBezTo>
                  <a:cubicBezTo>
                    <a:pt x="11576" y="6818"/>
                    <a:pt x="11528" y="6824"/>
                    <a:pt x="11483" y="6824"/>
                  </a:cubicBezTo>
                  <a:cubicBezTo>
                    <a:pt x="11302" y="6824"/>
                    <a:pt x="11166" y="6723"/>
                    <a:pt x="11091" y="6522"/>
                  </a:cubicBezTo>
                  <a:cubicBezTo>
                    <a:pt x="11028" y="6301"/>
                    <a:pt x="11154" y="6081"/>
                    <a:pt x="11374" y="6018"/>
                  </a:cubicBezTo>
                  <a:cubicBezTo>
                    <a:pt x="11420" y="6002"/>
                    <a:pt x="11466" y="5995"/>
                    <a:pt x="11511" y="5995"/>
                  </a:cubicBezTo>
                  <a:close/>
                  <a:moveTo>
                    <a:pt x="5042" y="788"/>
                  </a:moveTo>
                  <a:cubicBezTo>
                    <a:pt x="7310" y="788"/>
                    <a:pt x="9169" y="2615"/>
                    <a:pt x="9169" y="4915"/>
                  </a:cubicBezTo>
                  <a:cubicBezTo>
                    <a:pt x="9169" y="7183"/>
                    <a:pt x="7310" y="9042"/>
                    <a:pt x="5042" y="9042"/>
                  </a:cubicBezTo>
                  <a:cubicBezTo>
                    <a:pt x="3624" y="9042"/>
                    <a:pt x="2364" y="8317"/>
                    <a:pt x="1608" y="7246"/>
                  </a:cubicBezTo>
                  <a:cubicBezTo>
                    <a:pt x="820" y="6049"/>
                    <a:pt x="694" y="4568"/>
                    <a:pt x="1230" y="3308"/>
                  </a:cubicBezTo>
                  <a:cubicBezTo>
                    <a:pt x="1860" y="1827"/>
                    <a:pt x="3309" y="788"/>
                    <a:pt x="5042" y="788"/>
                  </a:cubicBezTo>
                  <a:close/>
                  <a:moveTo>
                    <a:pt x="7531" y="9200"/>
                  </a:moveTo>
                  <a:lnTo>
                    <a:pt x="7531" y="11373"/>
                  </a:lnTo>
                  <a:cubicBezTo>
                    <a:pt x="7531" y="11594"/>
                    <a:pt x="7310" y="11751"/>
                    <a:pt x="7089" y="11814"/>
                  </a:cubicBezTo>
                  <a:lnTo>
                    <a:pt x="2962" y="11814"/>
                  </a:lnTo>
                  <a:cubicBezTo>
                    <a:pt x="2710" y="11814"/>
                    <a:pt x="2553" y="11594"/>
                    <a:pt x="2553" y="11373"/>
                  </a:cubicBezTo>
                  <a:lnTo>
                    <a:pt x="2553" y="9200"/>
                  </a:lnTo>
                  <a:cubicBezTo>
                    <a:pt x="3316" y="9645"/>
                    <a:pt x="4174" y="9873"/>
                    <a:pt x="5041" y="9873"/>
                  </a:cubicBezTo>
                  <a:cubicBezTo>
                    <a:pt x="5892" y="9873"/>
                    <a:pt x="6750" y="9652"/>
                    <a:pt x="7531" y="9200"/>
                  </a:cubicBezTo>
                  <a:close/>
                  <a:moveTo>
                    <a:pt x="4947" y="0"/>
                  </a:moveTo>
                  <a:cubicBezTo>
                    <a:pt x="4296" y="0"/>
                    <a:pt x="3643" y="126"/>
                    <a:pt x="3025" y="378"/>
                  </a:cubicBezTo>
                  <a:cubicBezTo>
                    <a:pt x="1230" y="1134"/>
                    <a:pt x="1" y="2930"/>
                    <a:pt x="1" y="4946"/>
                  </a:cubicBezTo>
                  <a:cubicBezTo>
                    <a:pt x="1" y="6396"/>
                    <a:pt x="631" y="7750"/>
                    <a:pt x="1639" y="8664"/>
                  </a:cubicBezTo>
                  <a:lnTo>
                    <a:pt x="1639" y="11436"/>
                  </a:lnTo>
                  <a:cubicBezTo>
                    <a:pt x="1639" y="12098"/>
                    <a:pt x="2206" y="12697"/>
                    <a:pt x="2868" y="12697"/>
                  </a:cubicBezTo>
                  <a:lnTo>
                    <a:pt x="6995" y="12697"/>
                  </a:lnTo>
                  <a:cubicBezTo>
                    <a:pt x="7562" y="12697"/>
                    <a:pt x="8035" y="12350"/>
                    <a:pt x="8192" y="11877"/>
                  </a:cubicBezTo>
                  <a:cubicBezTo>
                    <a:pt x="10114" y="11720"/>
                    <a:pt x="11847" y="10113"/>
                    <a:pt x="11847" y="8160"/>
                  </a:cubicBezTo>
                  <a:lnTo>
                    <a:pt x="11847" y="7719"/>
                  </a:lnTo>
                  <a:cubicBezTo>
                    <a:pt x="12351" y="7530"/>
                    <a:pt x="12666" y="7089"/>
                    <a:pt x="12666" y="6522"/>
                  </a:cubicBezTo>
                  <a:cubicBezTo>
                    <a:pt x="12760" y="5734"/>
                    <a:pt x="12193" y="5198"/>
                    <a:pt x="11500" y="5198"/>
                  </a:cubicBezTo>
                  <a:cubicBezTo>
                    <a:pt x="10839" y="5198"/>
                    <a:pt x="10240" y="5734"/>
                    <a:pt x="10240" y="6459"/>
                  </a:cubicBezTo>
                  <a:cubicBezTo>
                    <a:pt x="10240" y="6994"/>
                    <a:pt x="10587" y="7435"/>
                    <a:pt x="11059" y="7624"/>
                  </a:cubicBezTo>
                  <a:lnTo>
                    <a:pt x="11059" y="8097"/>
                  </a:lnTo>
                  <a:cubicBezTo>
                    <a:pt x="11059" y="9546"/>
                    <a:pt x="9767" y="10775"/>
                    <a:pt x="8318" y="10964"/>
                  </a:cubicBezTo>
                  <a:lnTo>
                    <a:pt x="8318" y="8664"/>
                  </a:lnTo>
                  <a:cubicBezTo>
                    <a:pt x="8633" y="8380"/>
                    <a:pt x="8885" y="8065"/>
                    <a:pt x="9106" y="7750"/>
                  </a:cubicBezTo>
                  <a:cubicBezTo>
                    <a:pt x="10618" y="5514"/>
                    <a:pt x="10051" y="2395"/>
                    <a:pt x="7751" y="851"/>
                  </a:cubicBezTo>
                  <a:cubicBezTo>
                    <a:pt x="6900" y="284"/>
                    <a:pt x="5925" y="0"/>
                    <a:pt x="49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4" name="Google Shape;11212;p77">
              <a:extLst>
                <a:ext uri="{FF2B5EF4-FFF2-40B4-BE49-F238E27FC236}">
                  <a16:creationId xmlns:a16="http://schemas.microsoft.com/office/drawing/2014/main" xmlns="" id="{E70FDB6D-EEE7-4DD7-9971-D9F6CADEA657}"/>
                </a:ext>
              </a:extLst>
            </p:cNvPr>
            <p:cNvSpPr/>
            <p:nvPr/>
          </p:nvSpPr>
          <p:spPr>
            <a:xfrm>
              <a:off x="-38591750" y="2773600"/>
              <a:ext cx="63025" cy="61350"/>
            </a:xfrm>
            <a:custGeom>
              <a:avLst/>
              <a:gdLst/>
              <a:ahLst/>
              <a:cxnLst/>
              <a:rect l="l" t="t" r="r" b="b"/>
              <a:pathLst>
                <a:path w="2521" h="2454" extrusionOk="0">
                  <a:moveTo>
                    <a:pt x="1264" y="788"/>
                  </a:moveTo>
                  <a:cubicBezTo>
                    <a:pt x="1315" y="788"/>
                    <a:pt x="1368" y="798"/>
                    <a:pt x="1418" y="820"/>
                  </a:cubicBezTo>
                  <a:cubicBezTo>
                    <a:pt x="1544" y="851"/>
                    <a:pt x="1607" y="977"/>
                    <a:pt x="1639" y="1103"/>
                  </a:cubicBezTo>
                  <a:cubicBezTo>
                    <a:pt x="1716" y="1387"/>
                    <a:pt x="1519" y="1649"/>
                    <a:pt x="1273" y="1649"/>
                  </a:cubicBezTo>
                  <a:cubicBezTo>
                    <a:pt x="1218" y="1649"/>
                    <a:pt x="1161" y="1636"/>
                    <a:pt x="1103" y="1607"/>
                  </a:cubicBezTo>
                  <a:cubicBezTo>
                    <a:pt x="914" y="1544"/>
                    <a:pt x="788" y="1292"/>
                    <a:pt x="851" y="1072"/>
                  </a:cubicBezTo>
                  <a:cubicBezTo>
                    <a:pt x="924" y="902"/>
                    <a:pt x="1090" y="788"/>
                    <a:pt x="1264" y="788"/>
                  </a:cubicBezTo>
                  <a:close/>
                  <a:moveTo>
                    <a:pt x="1261" y="1"/>
                  </a:moveTo>
                  <a:cubicBezTo>
                    <a:pt x="599" y="1"/>
                    <a:pt x="0" y="536"/>
                    <a:pt x="32" y="1229"/>
                  </a:cubicBezTo>
                  <a:cubicBezTo>
                    <a:pt x="32" y="1765"/>
                    <a:pt x="379" y="2238"/>
                    <a:pt x="914" y="2395"/>
                  </a:cubicBezTo>
                  <a:cubicBezTo>
                    <a:pt x="1038" y="2435"/>
                    <a:pt x="1163" y="2453"/>
                    <a:pt x="1285" y="2453"/>
                  </a:cubicBezTo>
                  <a:cubicBezTo>
                    <a:pt x="1939" y="2453"/>
                    <a:pt x="2521" y="1920"/>
                    <a:pt x="2521" y="1229"/>
                  </a:cubicBezTo>
                  <a:cubicBezTo>
                    <a:pt x="2489" y="536"/>
                    <a:pt x="1922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35" name="Google Shape;11213;p77">
            <a:extLst>
              <a:ext uri="{FF2B5EF4-FFF2-40B4-BE49-F238E27FC236}">
                <a16:creationId xmlns:a16="http://schemas.microsoft.com/office/drawing/2014/main" xmlns="" id="{E9498C31-B9A9-44C8-B0FC-084B72DC03A9}"/>
              </a:ext>
            </a:extLst>
          </p:cNvPr>
          <p:cNvGrpSpPr/>
          <p:nvPr userDrawn="1"/>
        </p:nvGrpSpPr>
        <p:grpSpPr>
          <a:xfrm>
            <a:off x="8022004" y="3800615"/>
            <a:ext cx="391368" cy="376650"/>
            <a:chOff x="-37534750" y="2668075"/>
            <a:chExt cx="332400" cy="319900"/>
          </a:xfrm>
        </p:grpSpPr>
        <p:sp>
          <p:nvSpPr>
            <p:cNvPr id="1236" name="Google Shape;11214;p77">
              <a:extLst>
                <a:ext uri="{FF2B5EF4-FFF2-40B4-BE49-F238E27FC236}">
                  <a16:creationId xmlns:a16="http://schemas.microsoft.com/office/drawing/2014/main" xmlns="" id="{0AF2E217-7051-4D26-A3E0-4554949E8275}"/>
                </a:ext>
              </a:extLst>
            </p:cNvPr>
            <p:cNvSpPr/>
            <p:nvPr/>
          </p:nvSpPr>
          <p:spPr>
            <a:xfrm>
              <a:off x="-37534750" y="2668075"/>
              <a:ext cx="332400" cy="319900"/>
            </a:xfrm>
            <a:custGeom>
              <a:avLst/>
              <a:gdLst/>
              <a:ahLst/>
              <a:cxnLst/>
              <a:rect l="l" t="t" r="r" b="b"/>
              <a:pathLst>
                <a:path w="13296" h="12796" extrusionOk="0">
                  <a:moveTo>
                    <a:pt x="5258" y="834"/>
                  </a:moveTo>
                  <a:cubicBezTo>
                    <a:pt x="5799" y="834"/>
                    <a:pt x="6338" y="935"/>
                    <a:pt x="6837" y="1134"/>
                  </a:cubicBezTo>
                  <a:cubicBezTo>
                    <a:pt x="9105" y="2142"/>
                    <a:pt x="10019" y="4852"/>
                    <a:pt x="8822" y="6963"/>
                  </a:cubicBezTo>
                  <a:cubicBezTo>
                    <a:pt x="8790" y="7026"/>
                    <a:pt x="8790" y="7026"/>
                    <a:pt x="8790" y="7057"/>
                  </a:cubicBezTo>
                  <a:cubicBezTo>
                    <a:pt x="8632" y="7372"/>
                    <a:pt x="8412" y="7656"/>
                    <a:pt x="8160" y="7876"/>
                  </a:cubicBezTo>
                  <a:cubicBezTo>
                    <a:pt x="8002" y="8002"/>
                    <a:pt x="7876" y="8128"/>
                    <a:pt x="7782" y="8191"/>
                  </a:cubicBezTo>
                  <a:cubicBezTo>
                    <a:pt x="7687" y="8223"/>
                    <a:pt x="7719" y="8223"/>
                    <a:pt x="7687" y="8286"/>
                  </a:cubicBezTo>
                  <a:cubicBezTo>
                    <a:pt x="7152" y="8664"/>
                    <a:pt x="6585" y="8947"/>
                    <a:pt x="5923" y="9073"/>
                  </a:cubicBezTo>
                  <a:cubicBezTo>
                    <a:pt x="5694" y="9110"/>
                    <a:pt x="5468" y="9128"/>
                    <a:pt x="5245" y="9128"/>
                  </a:cubicBezTo>
                  <a:cubicBezTo>
                    <a:pt x="2977" y="9128"/>
                    <a:pt x="1071" y="7298"/>
                    <a:pt x="1071" y="4946"/>
                  </a:cubicBezTo>
                  <a:cubicBezTo>
                    <a:pt x="1071" y="3592"/>
                    <a:pt x="1796" y="2268"/>
                    <a:pt x="2899" y="1544"/>
                  </a:cubicBezTo>
                  <a:cubicBezTo>
                    <a:pt x="3603" y="1068"/>
                    <a:pt x="4433" y="834"/>
                    <a:pt x="5258" y="834"/>
                  </a:cubicBezTo>
                  <a:close/>
                  <a:moveTo>
                    <a:pt x="9200" y="7876"/>
                  </a:moveTo>
                  <a:lnTo>
                    <a:pt x="11909" y="10586"/>
                  </a:lnTo>
                  <a:cubicBezTo>
                    <a:pt x="12067" y="10743"/>
                    <a:pt x="12130" y="10901"/>
                    <a:pt x="12130" y="11153"/>
                  </a:cubicBezTo>
                  <a:cubicBezTo>
                    <a:pt x="12130" y="11594"/>
                    <a:pt x="11783" y="11909"/>
                    <a:pt x="11405" y="11909"/>
                  </a:cubicBezTo>
                  <a:cubicBezTo>
                    <a:pt x="11184" y="11909"/>
                    <a:pt x="10995" y="11814"/>
                    <a:pt x="10838" y="11657"/>
                  </a:cubicBezTo>
                  <a:lnTo>
                    <a:pt x="8128" y="8947"/>
                  </a:lnTo>
                  <a:cubicBezTo>
                    <a:pt x="8160" y="8916"/>
                    <a:pt x="8759" y="8506"/>
                    <a:pt x="9200" y="7876"/>
                  </a:cubicBezTo>
                  <a:close/>
                  <a:moveTo>
                    <a:pt x="5198" y="0"/>
                  </a:moveTo>
                  <a:cubicBezTo>
                    <a:pt x="3529" y="0"/>
                    <a:pt x="1985" y="882"/>
                    <a:pt x="1103" y="2205"/>
                  </a:cubicBezTo>
                  <a:cubicBezTo>
                    <a:pt x="158" y="3623"/>
                    <a:pt x="0" y="5387"/>
                    <a:pt x="630" y="6931"/>
                  </a:cubicBezTo>
                  <a:cubicBezTo>
                    <a:pt x="1470" y="8860"/>
                    <a:pt x="3356" y="9972"/>
                    <a:pt x="5251" y="9972"/>
                  </a:cubicBezTo>
                  <a:cubicBezTo>
                    <a:pt x="5988" y="9972"/>
                    <a:pt x="6725" y="9804"/>
                    <a:pt x="7404" y="9452"/>
                  </a:cubicBezTo>
                  <a:lnTo>
                    <a:pt x="10302" y="12318"/>
                  </a:lnTo>
                  <a:cubicBezTo>
                    <a:pt x="10588" y="12626"/>
                    <a:pt x="11026" y="12796"/>
                    <a:pt x="11468" y="12796"/>
                  </a:cubicBezTo>
                  <a:cubicBezTo>
                    <a:pt x="11661" y="12796"/>
                    <a:pt x="11854" y="12763"/>
                    <a:pt x="12035" y="12697"/>
                  </a:cubicBezTo>
                  <a:cubicBezTo>
                    <a:pt x="13043" y="12161"/>
                    <a:pt x="13295" y="10806"/>
                    <a:pt x="12539" y="10050"/>
                  </a:cubicBezTo>
                  <a:lnTo>
                    <a:pt x="9672" y="7183"/>
                  </a:lnTo>
                  <a:cubicBezTo>
                    <a:pt x="10334" y="5860"/>
                    <a:pt x="10334" y="4348"/>
                    <a:pt x="9767" y="3025"/>
                  </a:cubicBezTo>
                  <a:cubicBezTo>
                    <a:pt x="9042" y="1229"/>
                    <a:pt x="7215" y="0"/>
                    <a:pt x="51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7" name="Google Shape;11215;p77">
              <a:extLst>
                <a:ext uri="{FF2B5EF4-FFF2-40B4-BE49-F238E27FC236}">
                  <a16:creationId xmlns:a16="http://schemas.microsoft.com/office/drawing/2014/main" xmlns="" id="{22A04F9B-0F8E-45B2-80A3-9032AA48C761}"/>
                </a:ext>
              </a:extLst>
            </p:cNvPr>
            <p:cNvSpPr/>
            <p:nvPr/>
          </p:nvSpPr>
          <p:spPr>
            <a:xfrm>
              <a:off x="-37487500" y="2709475"/>
              <a:ext cx="165425" cy="164450"/>
            </a:xfrm>
            <a:custGeom>
              <a:avLst/>
              <a:gdLst/>
              <a:ahLst/>
              <a:cxnLst/>
              <a:rect l="l" t="t" r="r" b="b"/>
              <a:pathLst>
                <a:path w="6617" h="6578" extrusionOk="0">
                  <a:moveTo>
                    <a:pt x="3308" y="833"/>
                  </a:moveTo>
                  <a:cubicBezTo>
                    <a:pt x="4695" y="833"/>
                    <a:pt x="5797" y="1936"/>
                    <a:pt x="5797" y="3290"/>
                  </a:cubicBezTo>
                  <a:cubicBezTo>
                    <a:pt x="5797" y="4614"/>
                    <a:pt x="4726" y="5779"/>
                    <a:pt x="3308" y="5779"/>
                  </a:cubicBezTo>
                  <a:cubicBezTo>
                    <a:pt x="1954" y="5779"/>
                    <a:pt x="851" y="4677"/>
                    <a:pt x="851" y="3290"/>
                  </a:cubicBezTo>
                  <a:cubicBezTo>
                    <a:pt x="851" y="1936"/>
                    <a:pt x="1954" y="833"/>
                    <a:pt x="3308" y="833"/>
                  </a:cubicBezTo>
                  <a:close/>
                  <a:moveTo>
                    <a:pt x="3319" y="0"/>
                  </a:moveTo>
                  <a:cubicBezTo>
                    <a:pt x="2880" y="0"/>
                    <a:pt x="2438" y="81"/>
                    <a:pt x="2017" y="234"/>
                  </a:cubicBezTo>
                  <a:cubicBezTo>
                    <a:pt x="851" y="738"/>
                    <a:pt x="0" y="1936"/>
                    <a:pt x="0" y="3259"/>
                  </a:cubicBezTo>
                  <a:cubicBezTo>
                    <a:pt x="0" y="4362"/>
                    <a:pt x="568" y="5401"/>
                    <a:pt x="1481" y="6031"/>
                  </a:cubicBezTo>
                  <a:cubicBezTo>
                    <a:pt x="2033" y="6405"/>
                    <a:pt x="2645" y="6578"/>
                    <a:pt x="3255" y="6578"/>
                  </a:cubicBezTo>
                  <a:cubicBezTo>
                    <a:pt x="3725" y="6578"/>
                    <a:pt x="4193" y="6475"/>
                    <a:pt x="4632" y="6283"/>
                  </a:cubicBezTo>
                  <a:cubicBezTo>
                    <a:pt x="5829" y="5748"/>
                    <a:pt x="6585" y="4551"/>
                    <a:pt x="6585" y="3259"/>
                  </a:cubicBezTo>
                  <a:cubicBezTo>
                    <a:pt x="6616" y="2219"/>
                    <a:pt x="6081" y="1180"/>
                    <a:pt x="5167" y="549"/>
                  </a:cubicBezTo>
                  <a:cubicBezTo>
                    <a:pt x="4605" y="175"/>
                    <a:pt x="3965" y="0"/>
                    <a:pt x="33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238" name="Google Shape;11216;p77">
            <a:extLst>
              <a:ext uri="{FF2B5EF4-FFF2-40B4-BE49-F238E27FC236}">
                <a16:creationId xmlns:a16="http://schemas.microsoft.com/office/drawing/2014/main" xmlns="" id="{31FAB3C6-3B90-4839-B0D2-206DA5A9FBF3}"/>
              </a:ext>
            </a:extLst>
          </p:cNvPr>
          <p:cNvSpPr/>
          <p:nvPr userDrawn="1"/>
        </p:nvSpPr>
        <p:spPr>
          <a:xfrm>
            <a:off x="6188427" y="1533329"/>
            <a:ext cx="375591" cy="372588"/>
          </a:xfrm>
          <a:custGeom>
            <a:avLst/>
            <a:gdLst/>
            <a:ahLst/>
            <a:cxnLst/>
            <a:rect l="l" t="t" r="r" b="b"/>
            <a:pathLst>
              <a:path w="12760" h="12658" extrusionOk="0">
                <a:moveTo>
                  <a:pt x="6270" y="1032"/>
                </a:moveTo>
                <a:lnTo>
                  <a:pt x="6932" y="1693"/>
                </a:lnTo>
                <a:lnTo>
                  <a:pt x="5640" y="1693"/>
                </a:lnTo>
                <a:lnTo>
                  <a:pt x="6270" y="1032"/>
                </a:lnTo>
                <a:close/>
                <a:moveTo>
                  <a:pt x="11342" y="2481"/>
                </a:moveTo>
                <a:lnTo>
                  <a:pt x="10523" y="3300"/>
                </a:lnTo>
                <a:lnTo>
                  <a:pt x="2332" y="3300"/>
                </a:lnTo>
                <a:lnTo>
                  <a:pt x="1513" y="2481"/>
                </a:lnTo>
                <a:close/>
                <a:moveTo>
                  <a:pt x="8381" y="9381"/>
                </a:moveTo>
                <a:lnTo>
                  <a:pt x="8381" y="10200"/>
                </a:lnTo>
                <a:lnTo>
                  <a:pt x="6711" y="10200"/>
                </a:lnTo>
                <a:lnTo>
                  <a:pt x="6711" y="9381"/>
                </a:lnTo>
                <a:close/>
                <a:moveTo>
                  <a:pt x="10303" y="4151"/>
                </a:moveTo>
                <a:lnTo>
                  <a:pt x="10303" y="10200"/>
                </a:lnTo>
                <a:lnTo>
                  <a:pt x="9200" y="10200"/>
                </a:lnTo>
                <a:lnTo>
                  <a:pt x="9200" y="9003"/>
                </a:lnTo>
                <a:cubicBezTo>
                  <a:pt x="9200" y="8751"/>
                  <a:pt x="8980" y="8562"/>
                  <a:pt x="8759" y="8562"/>
                </a:cubicBezTo>
                <a:lnTo>
                  <a:pt x="6270" y="8562"/>
                </a:lnTo>
                <a:cubicBezTo>
                  <a:pt x="6050" y="8562"/>
                  <a:pt x="5892" y="8751"/>
                  <a:pt x="5892" y="9003"/>
                </a:cubicBezTo>
                <a:lnTo>
                  <a:pt x="5892" y="10200"/>
                </a:lnTo>
                <a:lnTo>
                  <a:pt x="2584" y="10200"/>
                </a:lnTo>
                <a:lnTo>
                  <a:pt x="2584" y="4151"/>
                </a:lnTo>
                <a:close/>
                <a:moveTo>
                  <a:pt x="914" y="3080"/>
                </a:moveTo>
                <a:lnTo>
                  <a:pt x="1733" y="3899"/>
                </a:lnTo>
                <a:lnTo>
                  <a:pt x="1733" y="10452"/>
                </a:lnTo>
                <a:lnTo>
                  <a:pt x="914" y="11271"/>
                </a:lnTo>
                <a:lnTo>
                  <a:pt x="914" y="3080"/>
                </a:lnTo>
                <a:close/>
                <a:moveTo>
                  <a:pt x="11941" y="3080"/>
                </a:moveTo>
                <a:lnTo>
                  <a:pt x="11941" y="11271"/>
                </a:lnTo>
                <a:lnTo>
                  <a:pt x="11122" y="10452"/>
                </a:lnTo>
                <a:lnTo>
                  <a:pt x="11122" y="3899"/>
                </a:lnTo>
                <a:lnTo>
                  <a:pt x="11941" y="3080"/>
                </a:lnTo>
                <a:close/>
                <a:moveTo>
                  <a:pt x="10492" y="11050"/>
                </a:moveTo>
                <a:lnTo>
                  <a:pt x="11311" y="11870"/>
                </a:lnTo>
                <a:lnTo>
                  <a:pt x="1481" y="11870"/>
                </a:lnTo>
                <a:lnTo>
                  <a:pt x="2300" y="11050"/>
                </a:lnTo>
                <a:close/>
                <a:moveTo>
                  <a:pt x="6254" y="0"/>
                </a:moveTo>
                <a:cubicBezTo>
                  <a:pt x="6144" y="0"/>
                  <a:pt x="6034" y="39"/>
                  <a:pt x="5955" y="118"/>
                </a:cubicBezTo>
                <a:lnTo>
                  <a:pt x="4443" y="1662"/>
                </a:lnTo>
                <a:lnTo>
                  <a:pt x="379" y="1662"/>
                </a:lnTo>
                <a:cubicBezTo>
                  <a:pt x="221" y="1693"/>
                  <a:pt x="95" y="1819"/>
                  <a:pt x="64" y="1946"/>
                </a:cubicBezTo>
                <a:cubicBezTo>
                  <a:pt x="1" y="2009"/>
                  <a:pt x="64" y="1473"/>
                  <a:pt x="64" y="12248"/>
                </a:cubicBezTo>
                <a:cubicBezTo>
                  <a:pt x="64" y="12374"/>
                  <a:pt x="95" y="12500"/>
                  <a:pt x="221" y="12563"/>
                </a:cubicBezTo>
                <a:cubicBezTo>
                  <a:pt x="284" y="12657"/>
                  <a:pt x="379" y="12657"/>
                  <a:pt x="473" y="12657"/>
                </a:cubicBezTo>
                <a:lnTo>
                  <a:pt x="12351" y="12657"/>
                </a:lnTo>
                <a:cubicBezTo>
                  <a:pt x="12571" y="12657"/>
                  <a:pt x="12729" y="12468"/>
                  <a:pt x="12729" y="12216"/>
                </a:cubicBezTo>
                <a:lnTo>
                  <a:pt x="12729" y="2009"/>
                </a:lnTo>
                <a:cubicBezTo>
                  <a:pt x="12760" y="1851"/>
                  <a:pt x="12571" y="1662"/>
                  <a:pt x="12351" y="1662"/>
                </a:cubicBezTo>
                <a:lnTo>
                  <a:pt x="8097" y="1662"/>
                </a:lnTo>
                <a:lnTo>
                  <a:pt x="6554" y="118"/>
                </a:lnTo>
                <a:cubicBezTo>
                  <a:pt x="6475" y="39"/>
                  <a:pt x="6365" y="0"/>
                  <a:pt x="625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239" name="Google Shape;11217;p77">
            <a:extLst>
              <a:ext uri="{FF2B5EF4-FFF2-40B4-BE49-F238E27FC236}">
                <a16:creationId xmlns:a16="http://schemas.microsoft.com/office/drawing/2014/main" xmlns="" id="{79D857A0-086E-4C9A-BFEA-A5935518422D}"/>
              </a:ext>
            </a:extLst>
          </p:cNvPr>
          <p:cNvGrpSpPr/>
          <p:nvPr userDrawn="1"/>
        </p:nvGrpSpPr>
        <p:grpSpPr>
          <a:xfrm>
            <a:off x="6213370" y="1981750"/>
            <a:ext cx="375591" cy="374060"/>
            <a:chOff x="-42062025" y="2316000"/>
            <a:chExt cx="319000" cy="317700"/>
          </a:xfrm>
        </p:grpSpPr>
        <p:sp>
          <p:nvSpPr>
            <p:cNvPr id="1240" name="Google Shape;11218;p77">
              <a:extLst>
                <a:ext uri="{FF2B5EF4-FFF2-40B4-BE49-F238E27FC236}">
                  <a16:creationId xmlns:a16="http://schemas.microsoft.com/office/drawing/2014/main" xmlns="" id="{B0F2E189-A22F-47CD-B247-CA28C058C6FE}"/>
                </a:ext>
              </a:extLst>
            </p:cNvPr>
            <p:cNvSpPr/>
            <p:nvPr/>
          </p:nvSpPr>
          <p:spPr>
            <a:xfrm>
              <a:off x="-41965150" y="2477075"/>
              <a:ext cx="124475" cy="112675"/>
            </a:xfrm>
            <a:custGeom>
              <a:avLst/>
              <a:gdLst/>
              <a:ahLst/>
              <a:cxnLst/>
              <a:rect l="l" t="t" r="r" b="b"/>
              <a:pathLst>
                <a:path w="4979" h="4507" extrusionOk="0">
                  <a:moveTo>
                    <a:pt x="2521" y="1371"/>
                  </a:moveTo>
                  <a:lnTo>
                    <a:pt x="2773" y="1812"/>
                  </a:lnTo>
                  <a:cubicBezTo>
                    <a:pt x="2836" y="1938"/>
                    <a:pt x="2931" y="2001"/>
                    <a:pt x="3088" y="2064"/>
                  </a:cubicBezTo>
                  <a:lnTo>
                    <a:pt x="3592" y="2127"/>
                  </a:lnTo>
                  <a:lnTo>
                    <a:pt x="3151" y="2473"/>
                  </a:lnTo>
                  <a:cubicBezTo>
                    <a:pt x="3088" y="2568"/>
                    <a:pt x="2994" y="2725"/>
                    <a:pt x="3057" y="2851"/>
                  </a:cubicBezTo>
                  <a:lnTo>
                    <a:pt x="3120" y="3355"/>
                  </a:lnTo>
                  <a:lnTo>
                    <a:pt x="2679" y="3103"/>
                  </a:lnTo>
                  <a:cubicBezTo>
                    <a:pt x="2631" y="3072"/>
                    <a:pt x="2568" y="3056"/>
                    <a:pt x="2501" y="3056"/>
                  </a:cubicBezTo>
                  <a:cubicBezTo>
                    <a:pt x="2434" y="3056"/>
                    <a:pt x="2364" y="3072"/>
                    <a:pt x="2301" y="3103"/>
                  </a:cubicBezTo>
                  <a:lnTo>
                    <a:pt x="1860" y="3355"/>
                  </a:lnTo>
                  <a:lnTo>
                    <a:pt x="1954" y="2851"/>
                  </a:lnTo>
                  <a:cubicBezTo>
                    <a:pt x="1986" y="2725"/>
                    <a:pt x="1891" y="2568"/>
                    <a:pt x="1828" y="2473"/>
                  </a:cubicBezTo>
                  <a:lnTo>
                    <a:pt x="1481" y="2127"/>
                  </a:lnTo>
                  <a:lnTo>
                    <a:pt x="1986" y="2064"/>
                  </a:lnTo>
                  <a:cubicBezTo>
                    <a:pt x="2112" y="2064"/>
                    <a:pt x="2206" y="1938"/>
                    <a:pt x="2301" y="1812"/>
                  </a:cubicBezTo>
                  <a:lnTo>
                    <a:pt x="2521" y="1371"/>
                  </a:lnTo>
                  <a:close/>
                  <a:moveTo>
                    <a:pt x="2474" y="0"/>
                  </a:moveTo>
                  <a:cubicBezTo>
                    <a:pt x="2332" y="0"/>
                    <a:pt x="2190" y="79"/>
                    <a:pt x="2112" y="236"/>
                  </a:cubicBezTo>
                  <a:lnTo>
                    <a:pt x="1576" y="1276"/>
                  </a:lnTo>
                  <a:lnTo>
                    <a:pt x="473" y="1434"/>
                  </a:lnTo>
                  <a:cubicBezTo>
                    <a:pt x="127" y="1465"/>
                    <a:pt x="1" y="1906"/>
                    <a:pt x="253" y="2127"/>
                  </a:cubicBezTo>
                  <a:lnTo>
                    <a:pt x="1040" y="2914"/>
                  </a:lnTo>
                  <a:lnTo>
                    <a:pt x="851" y="4017"/>
                  </a:lnTo>
                  <a:cubicBezTo>
                    <a:pt x="802" y="4291"/>
                    <a:pt x="1028" y="4506"/>
                    <a:pt x="1249" y="4506"/>
                  </a:cubicBezTo>
                  <a:cubicBezTo>
                    <a:pt x="1308" y="4506"/>
                    <a:pt x="1366" y="4491"/>
                    <a:pt x="1418" y="4458"/>
                  </a:cubicBezTo>
                  <a:lnTo>
                    <a:pt x="2427" y="3954"/>
                  </a:lnTo>
                  <a:lnTo>
                    <a:pt x="3403" y="4458"/>
                  </a:lnTo>
                  <a:cubicBezTo>
                    <a:pt x="3465" y="4489"/>
                    <a:pt x="3528" y="4503"/>
                    <a:pt x="3589" y="4503"/>
                  </a:cubicBezTo>
                  <a:cubicBezTo>
                    <a:pt x="3839" y="4503"/>
                    <a:pt x="4052" y="4270"/>
                    <a:pt x="4002" y="4017"/>
                  </a:cubicBezTo>
                  <a:lnTo>
                    <a:pt x="3781" y="2914"/>
                  </a:lnTo>
                  <a:lnTo>
                    <a:pt x="4569" y="2127"/>
                  </a:lnTo>
                  <a:cubicBezTo>
                    <a:pt x="4978" y="1906"/>
                    <a:pt x="4821" y="1465"/>
                    <a:pt x="4474" y="1434"/>
                  </a:cubicBezTo>
                  <a:lnTo>
                    <a:pt x="3372" y="1276"/>
                  </a:lnTo>
                  <a:lnTo>
                    <a:pt x="2836" y="236"/>
                  </a:lnTo>
                  <a:cubicBezTo>
                    <a:pt x="2757" y="79"/>
                    <a:pt x="2616" y="0"/>
                    <a:pt x="24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1" name="Google Shape;11219;p77">
              <a:extLst>
                <a:ext uri="{FF2B5EF4-FFF2-40B4-BE49-F238E27FC236}">
                  <a16:creationId xmlns:a16="http://schemas.microsoft.com/office/drawing/2014/main" xmlns="" id="{C1373C43-38D7-4463-9908-CDFD048242BE}"/>
                </a:ext>
              </a:extLst>
            </p:cNvPr>
            <p:cNvSpPr/>
            <p:nvPr/>
          </p:nvSpPr>
          <p:spPr>
            <a:xfrm>
              <a:off x="-42062025" y="2316000"/>
              <a:ext cx="319000" cy="317700"/>
            </a:xfrm>
            <a:custGeom>
              <a:avLst/>
              <a:gdLst/>
              <a:ahLst/>
              <a:cxnLst/>
              <a:rect l="l" t="t" r="r" b="b"/>
              <a:pathLst>
                <a:path w="12760" h="12708" extrusionOk="0">
                  <a:moveTo>
                    <a:pt x="9610" y="851"/>
                  </a:moveTo>
                  <a:lnTo>
                    <a:pt x="8129" y="2615"/>
                  </a:lnTo>
                  <a:cubicBezTo>
                    <a:pt x="8097" y="2584"/>
                    <a:pt x="8034" y="2584"/>
                    <a:pt x="7940" y="2584"/>
                  </a:cubicBezTo>
                  <a:lnTo>
                    <a:pt x="4821" y="2584"/>
                  </a:lnTo>
                  <a:cubicBezTo>
                    <a:pt x="4758" y="2584"/>
                    <a:pt x="4726" y="2584"/>
                    <a:pt x="4632" y="2615"/>
                  </a:cubicBezTo>
                  <a:lnTo>
                    <a:pt x="3183" y="851"/>
                  </a:lnTo>
                  <a:close/>
                  <a:moveTo>
                    <a:pt x="7530" y="3371"/>
                  </a:moveTo>
                  <a:lnTo>
                    <a:pt x="6396" y="4726"/>
                  </a:lnTo>
                  <a:lnTo>
                    <a:pt x="5293" y="3371"/>
                  </a:lnTo>
                  <a:close/>
                  <a:moveTo>
                    <a:pt x="10555" y="1009"/>
                  </a:moveTo>
                  <a:lnTo>
                    <a:pt x="11783" y="2237"/>
                  </a:lnTo>
                  <a:lnTo>
                    <a:pt x="8759" y="5923"/>
                  </a:lnTo>
                  <a:cubicBezTo>
                    <a:pt x="8255" y="5545"/>
                    <a:pt x="7719" y="5262"/>
                    <a:pt x="7121" y="5136"/>
                  </a:cubicBezTo>
                  <a:lnTo>
                    <a:pt x="10555" y="1009"/>
                  </a:lnTo>
                  <a:close/>
                  <a:moveTo>
                    <a:pt x="2269" y="1040"/>
                  </a:moveTo>
                  <a:lnTo>
                    <a:pt x="5703" y="5199"/>
                  </a:lnTo>
                  <a:cubicBezTo>
                    <a:pt x="5104" y="5293"/>
                    <a:pt x="4506" y="5545"/>
                    <a:pt x="4033" y="5986"/>
                  </a:cubicBezTo>
                  <a:cubicBezTo>
                    <a:pt x="3214" y="4947"/>
                    <a:pt x="1040" y="2269"/>
                    <a:pt x="1040" y="2269"/>
                  </a:cubicBezTo>
                  <a:lnTo>
                    <a:pt x="2269" y="1040"/>
                  </a:lnTo>
                  <a:close/>
                  <a:moveTo>
                    <a:pt x="6349" y="5978"/>
                  </a:moveTo>
                  <a:cubicBezTo>
                    <a:pt x="7097" y="5978"/>
                    <a:pt x="7845" y="6254"/>
                    <a:pt x="8412" y="6805"/>
                  </a:cubicBezTo>
                  <a:lnTo>
                    <a:pt x="8538" y="6932"/>
                  </a:lnTo>
                  <a:cubicBezTo>
                    <a:pt x="8633" y="7026"/>
                    <a:pt x="8727" y="7152"/>
                    <a:pt x="8822" y="7278"/>
                  </a:cubicBezTo>
                  <a:cubicBezTo>
                    <a:pt x="9452" y="8097"/>
                    <a:pt x="9484" y="9168"/>
                    <a:pt x="9137" y="10082"/>
                  </a:cubicBezTo>
                  <a:cubicBezTo>
                    <a:pt x="8662" y="11199"/>
                    <a:pt x="7524" y="11885"/>
                    <a:pt x="6358" y="11885"/>
                  </a:cubicBezTo>
                  <a:cubicBezTo>
                    <a:pt x="5978" y="11885"/>
                    <a:pt x="5595" y="11812"/>
                    <a:pt x="5230" y="11657"/>
                  </a:cubicBezTo>
                  <a:cubicBezTo>
                    <a:pt x="3340" y="10870"/>
                    <a:pt x="2805" y="8412"/>
                    <a:pt x="4159" y="6932"/>
                  </a:cubicBezTo>
                  <a:lnTo>
                    <a:pt x="4285" y="6805"/>
                  </a:lnTo>
                  <a:cubicBezTo>
                    <a:pt x="4852" y="6254"/>
                    <a:pt x="5601" y="5978"/>
                    <a:pt x="6349" y="5978"/>
                  </a:cubicBezTo>
                  <a:close/>
                  <a:moveTo>
                    <a:pt x="2269" y="0"/>
                  </a:moveTo>
                  <a:cubicBezTo>
                    <a:pt x="2143" y="0"/>
                    <a:pt x="2048" y="32"/>
                    <a:pt x="1954" y="95"/>
                  </a:cubicBezTo>
                  <a:lnTo>
                    <a:pt x="158" y="1922"/>
                  </a:lnTo>
                  <a:cubicBezTo>
                    <a:pt x="1" y="2080"/>
                    <a:pt x="1" y="2300"/>
                    <a:pt x="95" y="2458"/>
                  </a:cubicBezTo>
                  <a:lnTo>
                    <a:pt x="3372" y="6522"/>
                  </a:lnTo>
                  <a:cubicBezTo>
                    <a:pt x="1985" y="8255"/>
                    <a:pt x="2395" y="10807"/>
                    <a:pt x="4254" y="12035"/>
                  </a:cubicBezTo>
                  <a:cubicBezTo>
                    <a:pt x="4911" y="12489"/>
                    <a:pt x="5659" y="12708"/>
                    <a:pt x="6397" y="12708"/>
                  </a:cubicBezTo>
                  <a:cubicBezTo>
                    <a:pt x="7606" y="12708"/>
                    <a:pt x="8791" y="12122"/>
                    <a:pt x="9515" y="11027"/>
                  </a:cubicBezTo>
                  <a:cubicBezTo>
                    <a:pt x="10429" y="9641"/>
                    <a:pt x="10397" y="7814"/>
                    <a:pt x="9326" y="6522"/>
                  </a:cubicBezTo>
                  <a:lnTo>
                    <a:pt x="12634" y="2458"/>
                  </a:lnTo>
                  <a:cubicBezTo>
                    <a:pt x="12760" y="2300"/>
                    <a:pt x="12760" y="2080"/>
                    <a:pt x="12603" y="1922"/>
                  </a:cubicBezTo>
                  <a:lnTo>
                    <a:pt x="10775" y="95"/>
                  </a:lnTo>
                  <a:cubicBezTo>
                    <a:pt x="10712" y="32"/>
                    <a:pt x="10555" y="0"/>
                    <a:pt x="104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242" name="Google Shape;11220;p77">
            <a:extLst>
              <a:ext uri="{FF2B5EF4-FFF2-40B4-BE49-F238E27FC236}">
                <a16:creationId xmlns:a16="http://schemas.microsoft.com/office/drawing/2014/main" xmlns="" id="{EF4B6D61-FC25-4413-8268-D2E082B5169B}"/>
              </a:ext>
            </a:extLst>
          </p:cNvPr>
          <p:cNvSpPr/>
          <p:nvPr userDrawn="1"/>
        </p:nvSpPr>
        <p:spPr>
          <a:xfrm>
            <a:off x="6216703" y="2413185"/>
            <a:ext cx="378387" cy="375296"/>
          </a:xfrm>
          <a:custGeom>
            <a:avLst/>
            <a:gdLst/>
            <a:ahLst/>
            <a:cxnLst/>
            <a:rect l="l" t="t" r="r" b="b"/>
            <a:pathLst>
              <a:path w="12855" h="12750" extrusionOk="0">
                <a:moveTo>
                  <a:pt x="6304" y="770"/>
                </a:moveTo>
                <a:cubicBezTo>
                  <a:pt x="6519" y="770"/>
                  <a:pt x="6711" y="952"/>
                  <a:pt x="6711" y="1186"/>
                </a:cubicBezTo>
                <a:lnTo>
                  <a:pt x="6711" y="1659"/>
                </a:lnTo>
                <a:cubicBezTo>
                  <a:pt x="6569" y="1643"/>
                  <a:pt x="6435" y="1635"/>
                  <a:pt x="6302" y="1635"/>
                </a:cubicBezTo>
                <a:cubicBezTo>
                  <a:pt x="6168" y="1635"/>
                  <a:pt x="6034" y="1643"/>
                  <a:pt x="5892" y="1659"/>
                </a:cubicBezTo>
                <a:lnTo>
                  <a:pt x="5892" y="1186"/>
                </a:lnTo>
                <a:cubicBezTo>
                  <a:pt x="5892" y="1029"/>
                  <a:pt x="5955" y="934"/>
                  <a:pt x="6081" y="840"/>
                </a:cubicBezTo>
                <a:cubicBezTo>
                  <a:pt x="6154" y="791"/>
                  <a:pt x="6230" y="770"/>
                  <a:pt x="6304" y="770"/>
                </a:cubicBezTo>
                <a:close/>
                <a:moveTo>
                  <a:pt x="6249" y="2423"/>
                </a:moveTo>
                <a:cubicBezTo>
                  <a:pt x="7067" y="2423"/>
                  <a:pt x="7748" y="3312"/>
                  <a:pt x="7373" y="4148"/>
                </a:cubicBezTo>
                <a:cubicBezTo>
                  <a:pt x="7184" y="4619"/>
                  <a:pt x="6731" y="4914"/>
                  <a:pt x="6251" y="4914"/>
                </a:cubicBezTo>
                <a:cubicBezTo>
                  <a:pt x="6089" y="4914"/>
                  <a:pt x="5925" y="4881"/>
                  <a:pt x="5766" y="4809"/>
                </a:cubicBezTo>
                <a:cubicBezTo>
                  <a:pt x="5136" y="4557"/>
                  <a:pt x="4852" y="3707"/>
                  <a:pt x="5230" y="3045"/>
                </a:cubicBezTo>
                <a:cubicBezTo>
                  <a:pt x="5325" y="2856"/>
                  <a:pt x="5482" y="2699"/>
                  <a:pt x="5640" y="2604"/>
                </a:cubicBezTo>
                <a:cubicBezTo>
                  <a:pt x="5766" y="2541"/>
                  <a:pt x="5892" y="2510"/>
                  <a:pt x="6018" y="2447"/>
                </a:cubicBezTo>
                <a:cubicBezTo>
                  <a:pt x="6096" y="2431"/>
                  <a:pt x="6173" y="2423"/>
                  <a:pt x="6249" y="2423"/>
                </a:cubicBezTo>
                <a:close/>
                <a:moveTo>
                  <a:pt x="4852" y="5156"/>
                </a:moveTo>
                <a:cubicBezTo>
                  <a:pt x="5041" y="5377"/>
                  <a:pt x="5293" y="5534"/>
                  <a:pt x="5577" y="5597"/>
                </a:cubicBezTo>
                <a:lnTo>
                  <a:pt x="3939" y="8243"/>
                </a:lnTo>
                <a:lnTo>
                  <a:pt x="2962" y="8243"/>
                </a:lnTo>
                <a:lnTo>
                  <a:pt x="4852" y="5156"/>
                </a:lnTo>
                <a:close/>
                <a:moveTo>
                  <a:pt x="7719" y="5187"/>
                </a:moveTo>
                <a:lnTo>
                  <a:pt x="9610" y="8243"/>
                </a:lnTo>
                <a:lnTo>
                  <a:pt x="8633" y="8243"/>
                </a:lnTo>
                <a:lnTo>
                  <a:pt x="7026" y="5597"/>
                </a:lnTo>
                <a:cubicBezTo>
                  <a:pt x="7310" y="5503"/>
                  <a:pt x="7530" y="5377"/>
                  <a:pt x="7719" y="5187"/>
                </a:cubicBezTo>
                <a:close/>
                <a:moveTo>
                  <a:pt x="6333" y="6007"/>
                </a:moveTo>
                <a:lnTo>
                  <a:pt x="7688" y="8275"/>
                </a:lnTo>
                <a:lnTo>
                  <a:pt x="7467" y="8275"/>
                </a:lnTo>
                <a:lnTo>
                  <a:pt x="7467" y="8243"/>
                </a:lnTo>
                <a:cubicBezTo>
                  <a:pt x="7373" y="7960"/>
                  <a:pt x="7215" y="7771"/>
                  <a:pt x="6995" y="7613"/>
                </a:cubicBezTo>
                <a:cubicBezTo>
                  <a:pt x="6783" y="7462"/>
                  <a:pt x="6545" y="7391"/>
                  <a:pt x="6310" y="7391"/>
                </a:cubicBezTo>
                <a:cubicBezTo>
                  <a:pt x="5812" y="7391"/>
                  <a:pt x="5329" y="7708"/>
                  <a:pt x="5136" y="8243"/>
                </a:cubicBezTo>
                <a:lnTo>
                  <a:pt x="4947" y="8243"/>
                </a:lnTo>
                <a:lnTo>
                  <a:pt x="6333" y="6007"/>
                </a:lnTo>
                <a:close/>
                <a:moveTo>
                  <a:pt x="6274" y="8212"/>
                </a:moveTo>
                <a:cubicBezTo>
                  <a:pt x="6325" y="8212"/>
                  <a:pt x="6377" y="8222"/>
                  <a:pt x="6428" y="8243"/>
                </a:cubicBezTo>
                <a:cubicBezTo>
                  <a:pt x="6585" y="8306"/>
                  <a:pt x="6680" y="8495"/>
                  <a:pt x="6680" y="8653"/>
                </a:cubicBezTo>
                <a:cubicBezTo>
                  <a:pt x="6704" y="8901"/>
                  <a:pt x="6515" y="9071"/>
                  <a:pt x="6295" y="9071"/>
                </a:cubicBezTo>
                <a:cubicBezTo>
                  <a:pt x="6235" y="9071"/>
                  <a:pt x="6173" y="9058"/>
                  <a:pt x="6113" y="9031"/>
                </a:cubicBezTo>
                <a:cubicBezTo>
                  <a:pt x="5924" y="8968"/>
                  <a:pt x="5798" y="8716"/>
                  <a:pt x="5892" y="8495"/>
                </a:cubicBezTo>
                <a:cubicBezTo>
                  <a:pt x="5941" y="8326"/>
                  <a:pt x="6101" y="8212"/>
                  <a:pt x="6274" y="8212"/>
                </a:cubicBezTo>
                <a:close/>
                <a:moveTo>
                  <a:pt x="3435" y="9063"/>
                </a:moveTo>
                <a:lnTo>
                  <a:pt x="1891" y="11583"/>
                </a:lnTo>
                <a:cubicBezTo>
                  <a:pt x="1576" y="11205"/>
                  <a:pt x="1513" y="10606"/>
                  <a:pt x="1796" y="10165"/>
                </a:cubicBezTo>
                <a:lnTo>
                  <a:pt x="2458" y="9063"/>
                </a:lnTo>
                <a:close/>
                <a:moveTo>
                  <a:pt x="10145" y="9063"/>
                </a:moveTo>
                <a:lnTo>
                  <a:pt x="10807" y="10165"/>
                </a:lnTo>
                <a:cubicBezTo>
                  <a:pt x="11027" y="10606"/>
                  <a:pt x="10996" y="11205"/>
                  <a:pt x="10681" y="11583"/>
                </a:cubicBezTo>
                <a:lnTo>
                  <a:pt x="9169" y="9063"/>
                </a:lnTo>
                <a:close/>
                <a:moveTo>
                  <a:pt x="6256" y="1"/>
                </a:moveTo>
                <a:cubicBezTo>
                  <a:pt x="5728" y="1"/>
                  <a:pt x="5259" y="331"/>
                  <a:pt x="5104" y="871"/>
                </a:cubicBezTo>
                <a:cubicBezTo>
                  <a:pt x="5041" y="997"/>
                  <a:pt x="5041" y="1123"/>
                  <a:pt x="5041" y="1218"/>
                </a:cubicBezTo>
                <a:lnTo>
                  <a:pt x="5041" y="2069"/>
                </a:lnTo>
                <a:cubicBezTo>
                  <a:pt x="4317" y="2604"/>
                  <a:pt x="4033" y="3581"/>
                  <a:pt x="4348" y="4431"/>
                </a:cubicBezTo>
                <a:cubicBezTo>
                  <a:pt x="4002" y="4998"/>
                  <a:pt x="2836" y="6920"/>
                  <a:pt x="1985" y="8275"/>
                </a:cubicBezTo>
                <a:lnTo>
                  <a:pt x="473" y="8275"/>
                </a:lnTo>
                <a:cubicBezTo>
                  <a:pt x="284" y="8275"/>
                  <a:pt x="95" y="8432"/>
                  <a:pt x="64" y="8653"/>
                </a:cubicBezTo>
                <a:cubicBezTo>
                  <a:pt x="1" y="8874"/>
                  <a:pt x="221" y="9094"/>
                  <a:pt x="442" y="9094"/>
                </a:cubicBezTo>
                <a:lnTo>
                  <a:pt x="1418" y="9094"/>
                </a:lnTo>
                <a:lnTo>
                  <a:pt x="1009" y="9787"/>
                </a:lnTo>
                <a:cubicBezTo>
                  <a:pt x="599" y="10417"/>
                  <a:pt x="599" y="11236"/>
                  <a:pt x="946" y="11866"/>
                </a:cubicBezTo>
                <a:cubicBezTo>
                  <a:pt x="1103" y="12182"/>
                  <a:pt x="1387" y="12465"/>
                  <a:pt x="1702" y="12654"/>
                </a:cubicBezTo>
                <a:cubicBezTo>
                  <a:pt x="1761" y="12694"/>
                  <a:pt x="1827" y="12711"/>
                  <a:pt x="1893" y="12711"/>
                </a:cubicBezTo>
                <a:cubicBezTo>
                  <a:pt x="2037" y="12711"/>
                  <a:pt x="2182" y="12626"/>
                  <a:pt x="2269" y="12497"/>
                </a:cubicBezTo>
                <a:lnTo>
                  <a:pt x="4348" y="9094"/>
                </a:lnTo>
                <a:lnTo>
                  <a:pt x="5041" y="9094"/>
                </a:lnTo>
                <a:cubicBezTo>
                  <a:pt x="5167" y="9504"/>
                  <a:pt x="5482" y="9787"/>
                  <a:pt x="5829" y="9882"/>
                </a:cubicBezTo>
                <a:cubicBezTo>
                  <a:pt x="5961" y="9928"/>
                  <a:pt x="6096" y="9950"/>
                  <a:pt x="6227" y="9950"/>
                </a:cubicBezTo>
                <a:cubicBezTo>
                  <a:pt x="6628" y="9950"/>
                  <a:pt x="7002" y="9749"/>
                  <a:pt x="7215" y="9441"/>
                </a:cubicBezTo>
                <a:cubicBezTo>
                  <a:pt x="7310" y="9346"/>
                  <a:pt x="7373" y="9189"/>
                  <a:pt x="7373" y="9189"/>
                </a:cubicBezTo>
                <a:lnTo>
                  <a:pt x="8097" y="9189"/>
                </a:lnTo>
                <a:lnTo>
                  <a:pt x="10145" y="12528"/>
                </a:lnTo>
                <a:cubicBezTo>
                  <a:pt x="10207" y="12673"/>
                  <a:pt x="10337" y="12750"/>
                  <a:pt x="10473" y="12750"/>
                </a:cubicBezTo>
                <a:cubicBezTo>
                  <a:pt x="10544" y="12750"/>
                  <a:pt x="10616" y="12729"/>
                  <a:pt x="10681" y="12686"/>
                </a:cubicBezTo>
                <a:cubicBezTo>
                  <a:pt x="11657" y="12119"/>
                  <a:pt x="11972" y="10795"/>
                  <a:pt x="11405" y="9850"/>
                </a:cubicBezTo>
                <a:lnTo>
                  <a:pt x="10996" y="9189"/>
                </a:lnTo>
                <a:lnTo>
                  <a:pt x="12288" y="9189"/>
                </a:lnTo>
                <a:cubicBezTo>
                  <a:pt x="12508" y="9189"/>
                  <a:pt x="12697" y="9031"/>
                  <a:pt x="12729" y="8842"/>
                </a:cubicBezTo>
                <a:cubicBezTo>
                  <a:pt x="12855" y="8432"/>
                  <a:pt x="12666" y="8243"/>
                  <a:pt x="12382" y="8243"/>
                </a:cubicBezTo>
                <a:lnTo>
                  <a:pt x="10555" y="8243"/>
                </a:lnTo>
                <a:lnTo>
                  <a:pt x="8192" y="4368"/>
                </a:lnTo>
                <a:cubicBezTo>
                  <a:pt x="8507" y="3549"/>
                  <a:pt x="8255" y="2573"/>
                  <a:pt x="7499" y="2005"/>
                </a:cubicBezTo>
                <a:lnTo>
                  <a:pt x="7499" y="1218"/>
                </a:lnTo>
                <a:cubicBezTo>
                  <a:pt x="7499" y="682"/>
                  <a:pt x="7152" y="210"/>
                  <a:pt x="6617" y="52"/>
                </a:cubicBezTo>
                <a:cubicBezTo>
                  <a:pt x="6495" y="18"/>
                  <a:pt x="6374" y="1"/>
                  <a:pt x="625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243" name="Google Shape;11221;p77">
            <a:extLst>
              <a:ext uri="{FF2B5EF4-FFF2-40B4-BE49-F238E27FC236}">
                <a16:creationId xmlns:a16="http://schemas.microsoft.com/office/drawing/2014/main" xmlns="" id="{C2466152-8E2F-45BA-A57F-6F24E005FFC1}"/>
              </a:ext>
            </a:extLst>
          </p:cNvPr>
          <p:cNvGrpSpPr/>
          <p:nvPr userDrawn="1"/>
        </p:nvGrpSpPr>
        <p:grpSpPr>
          <a:xfrm>
            <a:off x="4958245" y="2892853"/>
            <a:ext cx="330143" cy="368173"/>
            <a:chOff x="-40150450" y="1977325"/>
            <a:chExt cx="280400" cy="312700"/>
          </a:xfrm>
        </p:grpSpPr>
        <p:sp>
          <p:nvSpPr>
            <p:cNvPr id="1244" name="Google Shape;11222;p77">
              <a:extLst>
                <a:ext uri="{FF2B5EF4-FFF2-40B4-BE49-F238E27FC236}">
                  <a16:creationId xmlns:a16="http://schemas.microsoft.com/office/drawing/2014/main" xmlns="" id="{004CEC27-D434-4A80-986F-50A5D4A23249}"/>
                </a:ext>
              </a:extLst>
            </p:cNvPr>
            <p:cNvSpPr/>
            <p:nvPr/>
          </p:nvSpPr>
          <p:spPr>
            <a:xfrm>
              <a:off x="-40052800" y="2041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5" name="Google Shape;11223;p77">
              <a:extLst>
                <a:ext uri="{FF2B5EF4-FFF2-40B4-BE49-F238E27FC236}">
                  <a16:creationId xmlns:a16="http://schemas.microsoft.com/office/drawing/2014/main" xmlns="" id="{A1110214-2DD3-44C6-9606-9BC8B8A815AD}"/>
                </a:ext>
              </a:extLst>
            </p:cNvPr>
            <p:cNvSpPr/>
            <p:nvPr/>
          </p:nvSpPr>
          <p:spPr>
            <a:xfrm>
              <a:off x="-40150450" y="1977325"/>
              <a:ext cx="280400" cy="312700"/>
            </a:xfrm>
            <a:custGeom>
              <a:avLst/>
              <a:gdLst/>
              <a:ahLst/>
              <a:cxnLst/>
              <a:rect l="l" t="t" r="r" b="b"/>
              <a:pathLst>
                <a:path w="11216" h="12508" extrusionOk="0">
                  <a:moveTo>
                    <a:pt x="8379" y="838"/>
                  </a:moveTo>
                  <a:cubicBezTo>
                    <a:pt x="8626" y="838"/>
                    <a:pt x="8880" y="873"/>
                    <a:pt x="9137" y="946"/>
                  </a:cubicBezTo>
                  <a:cubicBezTo>
                    <a:pt x="8948" y="1733"/>
                    <a:pt x="8506" y="2300"/>
                    <a:pt x="7971" y="2615"/>
                  </a:cubicBezTo>
                  <a:cubicBezTo>
                    <a:pt x="7908" y="2678"/>
                    <a:pt x="7876" y="2678"/>
                    <a:pt x="7876" y="2678"/>
                  </a:cubicBezTo>
                  <a:cubicBezTo>
                    <a:pt x="7861" y="2694"/>
                    <a:pt x="7853" y="2694"/>
                    <a:pt x="7845" y="2694"/>
                  </a:cubicBezTo>
                  <a:cubicBezTo>
                    <a:pt x="7837" y="2694"/>
                    <a:pt x="7829" y="2694"/>
                    <a:pt x="7813" y="2710"/>
                  </a:cubicBezTo>
                  <a:cubicBezTo>
                    <a:pt x="7470" y="2868"/>
                    <a:pt x="7083" y="2938"/>
                    <a:pt x="6744" y="2938"/>
                  </a:cubicBezTo>
                  <a:cubicBezTo>
                    <a:pt x="6678" y="2938"/>
                    <a:pt x="6615" y="2935"/>
                    <a:pt x="6553" y="2930"/>
                  </a:cubicBezTo>
                  <a:lnTo>
                    <a:pt x="6459" y="2930"/>
                  </a:lnTo>
                  <a:cubicBezTo>
                    <a:pt x="6301" y="2930"/>
                    <a:pt x="6112" y="2899"/>
                    <a:pt x="5955" y="2867"/>
                  </a:cubicBezTo>
                  <a:cubicBezTo>
                    <a:pt x="6240" y="1597"/>
                    <a:pt x="7230" y="838"/>
                    <a:pt x="8379" y="838"/>
                  </a:cubicBezTo>
                  <a:close/>
                  <a:moveTo>
                    <a:pt x="9798" y="8538"/>
                  </a:moveTo>
                  <a:lnTo>
                    <a:pt x="9798" y="8538"/>
                  </a:lnTo>
                  <a:cubicBezTo>
                    <a:pt x="9831" y="8545"/>
                    <a:pt x="9862" y="8554"/>
                    <a:pt x="9892" y="8565"/>
                  </a:cubicBezTo>
                  <a:lnTo>
                    <a:pt x="9892" y="8565"/>
                  </a:lnTo>
                  <a:cubicBezTo>
                    <a:pt x="9829" y="8546"/>
                    <a:pt x="9798" y="8538"/>
                    <a:pt x="9798" y="8538"/>
                  </a:cubicBezTo>
                  <a:close/>
                  <a:moveTo>
                    <a:pt x="3433" y="3256"/>
                  </a:moveTo>
                  <a:cubicBezTo>
                    <a:pt x="3506" y="3256"/>
                    <a:pt x="3570" y="3264"/>
                    <a:pt x="3623" y="3277"/>
                  </a:cubicBezTo>
                  <a:cubicBezTo>
                    <a:pt x="4064" y="3403"/>
                    <a:pt x="4631" y="3970"/>
                    <a:pt x="5167" y="4128"/>
                  </a:cubicBezTo>
                  <a:cubicBezTo>
                    <a:pt x="5293" y="4159"/>
                    <a:pt x="5419" y="4159"/>
                    <a:pt x="5514" y="4159"/>
                  </a:cubicBezTo>
                  <a:lnTo>
                    <a:pt x="5577" y="4159"/>
                  </a:lnTo>
                  <a:cubicBezTo>
                    <a:pt x="5923" y="4159"/>
                    <a:pt x="6270" y="3907"/>
                    <a:pt x="6585" y="3718"/>
                  </a:cubicBezTo>
                  <a:cubicBezTo>
                    <a:pt x="7152" y="3718"/>
                    <a:pt x="7687" y="3592"/>
                    <a:pt x="8160" y="3371"/>
                  </a:cubicBezTo>
                  <a:cubicBezTo>
                    <a:pt x="9294" y="3812"/>
                    <a:pt x="10838" y="5388"/>
                    <a:pt x="9767" y="8475"/>
                  </a:cubicBezTo>
                  <a:cubicBezTo>
                    <a:pt x="9420" y="9672"/>
                    <a:pt x="8506" y="11342"/>
                    <a:pt x="7561" y="11594"/>
                  </a:cubicBezTo>
                  <a:cubicBezTo>
                    <a:pt x="7484" y="11627"/>
                    <a:pt x="7404" y="11641"/>
                    <a:pt x="7319" y="11641"/>
                  </a:cubicBezTo>
                  <a:cubicBezTo>
                    <a:pt x="7161" y="11641"/>
                    <a:pt x="6990" y="11593"/>
                    <a:pt x="6805" y="11531"/>
                  </a:cubicBezTo>
                  <a:cubicBezTo>
                    <a:pt x="6459" y="11279"/>
                    <a:pt x="6081" y="11027"/>
                    <a:pt x="5608" y="11027"/>
                  </a:cubicBezTo>
                  <a:cubicBezTo>
                    <a:pt x="5482" y="11027"/>
                    <a:pt x="5356" y="11027"/>
                    <a:pt x="5135" y="11059"/>
                  </a:cubicBezTo>
                  <a:cubicBezTo>
                    <a:pt x="4820" y="11122"/>
                    <a:pt x="4537" y="11311"/>
                    <a:pt x="4253" y="11468"/>
                  </a:cubicBezTo>
                  <a:cubicBezTo>
                    <a:pt x="4094" y="11568"/>
                    <a:pt x="3934" y="11630"/>
                    <a:pt x="3767" y="11630"/>
                  </a:cubicBezTo>
                  <a:cubicBezTo>
                    <a:pt x="3670" y="11630"/>
                    <a:pt x="3570" y="11609"/>
                    <a:pt x="3466" y="11563"/>
                  </a:cubicBezTo>
                  <a:cubicBezTo>
                    <a:pt x="3119" y="11437"/>
                    <a:pt x="2804" y="11122"/>
                    <a:pt x="2552" y="10838"/>
                  </a:cubicBezTo>
                  <a:cubicBezTo>
                    <a:pt x="1386" y="9515"/>
                    <a:pt x="0" y="6207"/>
                    <a:pt x="1670" y="4222"/>
                  </a:cubicBezTo>
                  <a:cubicBezTo>
                    <a:pt x="2238" y="3518"/>
                    <a:pt x="2992" y="3256"/>
                    <a:pt x="3433" y="3256"/>
                  </a:cubicBezTo>
                  <a:close/>
                  <a:moveTo>
                    <a:pt x="8415" y="0"/>
                  </a:moveTo>
                  <a:cubicBezTo>
                    <a:pt x="7084" y="0"/>
                    <a:pt x="5925" y="752"/>
                    <a:pt x="5356" y="1985"/>
                  </a:cubicBezTo>
                  <a:cubicBezTo>
                    <a:pt x="5104" y="1576"/>
                    <a:pt x="4663" y="1198"/>
                    <a:pt x="4190" y="977"/>
                  </a:cubicBezTo>
                  <a:lnTo>
                    <a:pt x="4033" y="883"/>
                  </a:lnTo>
                  <a:cubicBezTo>
                    <a:pt x="3975" y="858"/>
                    <a:pt x="3917" y="846"/>
                    <a:pt x="3862" y="846"/>
                  </a:cubicBezTo>
                  <a:cubicBezTo>
                    <a:pt x="3703" y="846"/>
                    <a:pt x="3559" y="940"/>
                    <a:pt x="3466" y="1103"/>
                  </a:cubicBezTo>
                  <a:cubicBezTo>
                    <a:pt x="3340" y="1292"/>
                    <a:pt x="3466" y="1513"/>
                    <a:pt x="3655" y="1639"/>
                  </a:cubicBezTo>
                  <a:lnTo>
                    <a:pt x="3812" y="1733"/>
                  </a:lnTo>
                  <a:cubicBezTo>
                    <a:pt x="4411" y="1985"/>
                    <a:pt x="4820" y="2521"/>
                    <a:pt x="4978" y="3088"/>
                  </a:cubicBezTo>
                  <a:cubicBezTo>
                    <a:pt x="4600" y="2867"/>
                    <a:pt x="4253" y="2615"/>
                    <a:pt x="3907" y="2521"/>
                  </a:cubicBezTo>
                  <a:cubicBezTo>
                    <a:pt x="3773" y="2479"/>
                    <a:pt x="3623" y="2459"/>
                    <a:pt x="3462" y="2459"/>
                  </a:cubicBezTo>
                  <a:cubicBezTo>
                    <a:pt x="2151" y="2459"/>
                    <a:pt x="126" y="3831"/>
                    <a:pt x="126" y="6553"/>
                  </a:cubicBezTo>
                  <a:cubicBezTo>
                    <a:pt x="126" y="8034"/>
                    <a:pt x="725" y="9641"/>
                    <a:pt x="1544" y="10870"/>
                  </a:cubicBezTo>
                  <a:cubicBezTo>
                    <a:pt x="2365" y="12070"/>
                    <a:pt x="3159" y="12482"/>
                    <a:pt x="3830" y="12482"/>
                  </a:cubicBezTo>
                  <a:cubicBezTo>
                    <a:pt x="4162" y="12482"/>
                    <a:pt x="4465" y="12381"/>
                    <a:pt x="4726" y="12224"/>
                  </a:cubicBezTo>
                  <a:cubicBezTo>
                    <a:pt x="4978" y="12067"/>
                    <a:pt x="5324" y="11846"/>
                    <a:pt x="5514" y="11846"/>
                  </a:cubicBezTo>
                  <a:cubicBezTo>
                    <a:pt x="5545" y="11846"/>
                    <a:pt x="5573" y="11844"/>
                    <a:pt x="5602" y="11844"/>
                  </a:cubicBezTo>
                  <a:cubicBezTo>
                    <a:pt x="5689" y="11844"/>
                    <a:pt x="5789" y="11862"/>
                    <a:pt x="6049" y="12004"/>
                  </a:cubicBezTo>
                  <a:lnTo>
                    <a:pt x="6396" y="12224"/>
                  </a:lnTo>
                  <a:cubicBezTo>
                    <a:pt x="6711" y="12445"/>
                    <a:pt x="6994" y="12508"/>
                    <a:pt x="7309" y="12508"/>
                  </a:cubicBezTo>
                  <a:cubicBezTo>
                    <a:pt x="8822" y="12508"/>
                    <a:pt x="10082" y="10302"/>
                    <a:pt x="10617" y="8853"/>
                  </a:cubicBezTo>
                  <a:cubicBezTo>
                    <a:pt x="11121" y="7246"/>
                    <a:pt x="11216" y="5514"/>
                    <a:pt x="10271" y="4096"/>
                  </a:cubicBezTo>
                  <a:cubicBezTo>
                    <a:pt x="9924" y="3560"/>
                    <a:pt x="9452" y="3151"/>
                    <a:pt x="8979" y="2867"/>
                  </a:cubicBezTo>
                  <a:cubicBezTo>
                    <a:pt x="9546" y="2363"/>
                    <a:pt x="9924" y="1607"/>
                    <a:pt x="10050" y="693"/>
                  </a:cubicBezTo>
                  <a:cubicBezTo>
                    <a:pt x="10082" y="504"/>
                    <a:pt x="9956" y="347"/>
                    <a:pt x="9767" y="252"/>
                  </a:cubicBezTo>
                  <a:cubicBezTo>
                    <a:pt x="9308" y="81"/>
                    <a:pt x="8852" y="0"/>
                    <a:pt x="84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6" name="Google Shape;11224;p77">
              <a:extLst>
                <a:ext uri="{FF2B5EF4-FFF2-40B4-BE49-F238E27FC236}">
                  <a16:creationId xmlns:a16="http://schemas.microsoft.com/office/drawing/2014/main" xmlns="" id="{D3FEF7F3-6022-431C-AB34-82D8C6B6C2F7}"/>
                </a:ext>
              </a:extLst>
            </p:cNvPr>
            <p:cNvSpPr/>
            <p:nvPr/>
          </p:nvSpPr>
          <p:spPr>
            <a:xfrm>
              <a:off x="-39925200" y="2108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7" name="Google Shape;11225;p77">
              <a:extLst>
                <a:ext uri="{FF2B5EF4-FFF2-40B4-BE49-F238E27FC236}">
                  <a16:creationId xmlns:a16="http://schemas.microsoft.com/office/drawing/2014/main" xmlns="" id="{0877CE85-F5F3-4DD2-B02F-50FE7816C1ED}"/>
                </a:ext>
              </a:extLst>
            </p:cNvPr>
            <p:cNvSpPr/>
            <p:nvPr/>
          </p:nvSpPr>
          <p:spPr>
            <a:xfrm>
              <a:off x="-39958275" y="2087025"/>
              <a:ext cx="44925" cy="105350"/>
            </a:xfrm>
            <a:custGeom>
              <a:avLst/>
              <a:gdLst/>
              <a:ahLst/>
              <a:cxnLst/>
              <a:rect l="l" t="t" r="r" b="b"/>
              <a:pathLst>
                <a:path w="1797" h="4214" extrusionOk="0">
                  <a:moveTo>
                    <a:pt x="439" y="1"/>
                  </a:moveTo>
                  <a:cubicBezTo>
                    <a:pt x="326" y="1"/>
                    <a:pt x="216" y="55"/>
                    <a:pt x="126" y="181"/>
                  </a:cubicBezTo>
                  <a:cubicBezTo>
                    <a:pt x="0" y="370"/>
                    <a:pt x="0" y="590"/>
                    <a:pt x="189" y="748"/>
                  </a:cubicBezTo>
                  <a:cubicBezTo>
                    <a:pt x="1009" y="1378"/>
                    <a:pt x="914" y="2638"/>
                    <a:pt x="536" y="3678"/>
                  </a:cubicBezTo>
                  <a:cubicBezTo>
                    <a:pt x="473" y="3867"/>
                    <a:pt x="599" y="4087"/>
                    <a:pt x="819" y="4182"/>
                  </a:cubicBezTo>
                  <a:cubicBezTo>
                    <a:pt x="862" y="4203"/>
                    <a:pt x="908" y="4213"/>
                    <a:pt x="954" y="4213"/>
                  </a:cubicBezTo>
                  <a:cubicBezTo>
                    <a:pt x="1112" y="4213"/>
                    <a:pt x="1275" y="4093"/>
                    <a:pt x="1324" y="3898"/>
                  </a:cubicBezTo>
                  <a:cubicBezTo>
                    <a:pt x="1639" y="2922"/>
                    <a:pt x="1796" y="1787"/>
                    <a:pt x="1324" y="842"/>
                  </a:cubicBezTo>
                  <a:cubicBezTo>
                    <a:pt x="1166" y="559"/>
                    <a:pt x="977" y="275"/>
                    <a:pt x="693" y="86"/>
                  </a:cubicBezTo>
                  <a:cubicBezTo>
                    <a:pt x="612" y="32"/>
                    <a:pt x="525" y="1"/>
                    <a:pt x="4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48" name="Google Shape;11226;p77">
            <a:extLst>
              <a:ext uri="{FF2B5EF4-FFF2-40B4-BE49-F238E27FC236}">
                <a16:creationId xmlns:a16="http://schemas.microsoft.com/office/drawing/2014/main" xmlns="" id="{4F969AB3-299C-4DAE-8DC3-BBE1373BA13D}"/>
              </a:ext>
            </a:extLst>
          </p:cNvPr>
          <p:cNvGrpSpPr/>
          <p:nvPr userDrawn="1"/>
        </p:nvGrpSpPr>
        <p:grpSpPr>
          <a:xfrm>
            <a:off x="4952210" y="3352072"/>
            <a:ext cx="342211" cy="372824"/>
            <a:chOff x="-40160700" y="2339625"/>
            <a:chExt cx="290650" cy="316650"/>
          </a:xfrm>
        </p:grpSpPr>
        <p:sp>
          <p:nvSpPr>
            <p:cNvPr id="1249" name="Google Shape;11227;p77">
              <a:extLst>
                <a:ext uri="{FF2B5EF4-FFF2-40B4-BE49-F238E27FC236}">
                  <a16:creationId xmlns:a16="http://schemas.microsoft.com/office/drawing/2014/main" xmlns="" id="{D6A0E68E-E843-4A43-A91B-D09672453BDE}"/>
                </a:ext>
              </a:extLst>
            </p:cNvPr>
            <p:cNvSpPr/>
            <p:nvPr/>
          </p:nvSpPr>
          <p:spPr>
            <a:xfrm>
              <a:off x="-40005525" y="2552600"/>
              <a:ext cx="70900" cy="62175"/>
            </a:xfrm>
            <a:custGeom>
              <a:avLst/>
              <a:gdLst/>
              <a:ahLst/>
              <a:cxnLst/>
              <a:rect l="l" t="t" r="r" b="b"/>
              <a:pathLst>
                <a:path w="2836" h="2487" extrusionOk="0">
                  <a:moveTo>
                    <a:pt x="1408" y="807"/>
                  </a:moveTo>
                  <a:cubicBezTo>
                    <a:pt x="1461" y="807"/>
                    <a:pt x="1518" y="817"/>
                    <a:pt x="1575" y="839"/>
                  </a:cubicBezTo>
                  <a:cubicBezTo>
                    <a:pt x="1733" y="902"/>
                    <a:pt x="1796" y="1028"/>
                    <a:pt x="1796" y="1248"/>
                  </a:cubicBezTo>
                  <a:cubicBezTo>
                    <a:pt x="1845" y="1496"/>
                    <a:pt x="1661" y="1666"/>
                    <a:pt x="1442" y="1666"/>
                  </a:cubicBezTo>
                  <a:cubicBezTo>
                    <a:pt x="1383" y="1666"/>
                    <a:pt x="1321" y="1653"/>
                    <a:pt x="1260" y="1626"/>
                  </a:cubicBezTo>
                  <a:cubicBezTo>
                    <a:pt x="1071" y="1563"/>
                    <a:pt x="945" y="1311"/>
                    <a:pt x="1008" y="1091"/>
                  </a:cubicBezTo>
                  <a:cubicBezTo>
                    <a:pt x="1081" y="921"/>
                    <a:pt x="1229" y="807"/>
                    <a:pt x="1408" y="807"/>
                  </a:cubicBezTo>
                  <a:close/>
                  <a:moveTo>
                    <a:pt x="1438" y="1"/>
                  </a:moveTo>
                  <a:cubicBezTo>
                    <a:pt x="1040" y="1"/>
                    <a:pt x="635" y="188"/>
                    <a:pt x="378" y="523"/>
                  </a:cubicBezTo>
                  <a:cubicBezTo>
                    <a:pt x="0" y="1091"/>
                    <a:pt x="158" y="1878"/>
                    <a:pt x="693" y="2256"/>
                  </a:cubicBezTo>
                  <a:cubicBezTo>
                    <a:pt x="909" y="2412"/>
                    <a:pt x="1158" y="2486"/>
                    <a:pt x="1405" y="2486"/>
                  </a:cubicBezTo>
                  <a:cubicBezTo>
                    <a:pt x="1806" y="2486"/>
                    <a:pt x="2204" y="2292"/>
                    <a:pt x="2457" y="1941"/>
                  </a:cubicBezTo>
                  <a:cubicBezTo>
                    <a:pt x="2836" y="1406"/>
                    <a:pt x="2678" y="618"/>
                    <a:pt x="2111" y="208"/>
                  </a:cubicBezTo>
                  <a:cubicBezTo>
                    <a:pt x="1911" y="67"/>
                    <a:pt x="1676" y="1"/>
                    <a:pt x="143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0" name="Google Shape;11228;p77">
              <a:extLst>
                <a:ext uri="{FF2B5EF4-FFF2-40B4-BE49-F238E27FC236}">
                  <a16:creationId xmlns:a16="http://schemas.microsoft.com/office/drawing/2014/main" xmlns="" id="{CBC8D864-9C0B-400D-9467-07C6C3C8DAC8}"/>
                </a:ext>
              </a:extLst>
            </p:cNvPr>
            <p:cNvSpPr/>
            <p:nvPr/>
          </p:nvSpPr>
          <p:spPr>
            <a:xfrm>
              <a:off x="-40039400" y="2605050"/>
              <a:ext cx="29150" cy="20500"/>
            </a:xfrm>
            <a:custGeom>
              <a:avLst/>
              <a:gdLst/>
              <a:ahLst/>
              <a:cxnLst/>
              <a:rect l="l" t="t" r="r" b="b"/>
              <a:pathLst>
                <a:path w="1166" h="820" extrusionOk="0">
                  <a:moveTo>
                    <a:pt x="725" y="1"/>
                  </a:moveTo>
                  <a:cubicBezTo>
                    <a:pt x="473" y="1"/>
                    <a:pt x="0" y="190"/>
                    <a:pt x="0" y="410"/>
                  </a:cubicBezTo>
                  <a:cubicBezTo>
                    <a:pt x="0" y="631"/>
                    <a:pt x="473" y="820"/>
                    <a:pt x="725" y="820"/>
                  </a:cubicBezTo>
                  <a:cubicBezTo>
                    <a:pt x="945" y="820"/>
                    <a:pt x="1166" y="631"/>
                    <a:pt x="1166" y="410"/>
                  </a:cubicBezTo>
                  <a:cubicBezTo>
                    <a:pt x="1103" y="158"/>
                    <a:pt x="914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1" name="Google Shape;11229;p77">
              <a:extLst>
                <a:ext uri="{FF2B5EF4-FFF2-40B4-BE49-F238E27FC236}">
                  <a16:creationId xmlns:a16="http://schemas.microsoft.com/office/drawing/2014/main" xmlns="" id="{5E43902A-4928-451F-8CC8-09D5A75A2A9A}"/>
                </a:ext>
              </a:extLst>
            </p:cNvPr>
            <p:cNvSpPr/>
            <p:nvPr/>
          </p:nvSpPr>
          <p:spPr>
            <a:xfrm>
              <a:off x="-40079575" y="2584575"/>
              <a:ext cx="19725" cy="19725"/>
            </a:xfrm>
            <a:custGeom>
              <a:avLst/>
              <a:gdLst/>
              <a:ahLst/>
              <a:cxnLst/>
              <a:rect l="l" t="t" r="r" b="b"/>
              <a:pathLst>
                <a:path w="789" h="789" extrusionOk="0">
                  <a:moveTo>
                    <a:pt x="410" y="1"/>
                  </a:moveTo>
                  <a:cubicBezTo>
                    <a:pt x="190" y="1"/>
                    <a:pt x="1" y="158"/>
                    <a:pt x="1" y="379"/>
                  </a:cubicBezTo>
                  <a:cubicBezTo>
                    <a:pt x="1" y="599"/>
                    <a:pt x="190" y="788"/>
                    <a:pt x="410" y="788"/>
                  </a:cubicBezTo>
                  <a:cubicBezTo>
                    <a:pt x="631" y="788"/>
                    <a:pt x="788" y="599"/>
                    <a:pt x="788" y="379"/>
                  </a:cubicBezTo>
                  <a:cubicBezTo>
                    <a:pt x="788" y="158"/>
                    <a:pt x="631" y="1"/>
                    <a:pt x="4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2" name="Google Shape;11230;p77">
              <a:extLst>
                <a:ext uri="{FF2B5EF4-FFF2-40B4-BE49-F238E27FC236}">
                  <a16:creationId xmlns:a16="http://schemas.microsoft.com/office/drawing/2014/main" xmlns="" id="{9F77B2C2-0609-481D-9CC0-6B3437F39C08}"/>
                </a:ext>
              </a:extLst>
            </p:cNvPr>
            <p:cNvSpPr/>
            <p:nvPr/>
          </p:nvSpPr>
          <p:spPr>
            <a:xfrm>
              <a:off x="-40160700" y="2339625"/>
              <a:ext cx="290650" cy="316650"/>
            </a:xfrm>
            <a:custGeom>
              <a:avLst/>
              <a:gdLst/>
              <a:ahLst/>
              <a:cxnLst/>
              <a:rect l="l" t="t" r="r" b="b"/>
              <a:pathLst>
                <a:path w="11626" h="12666" extrusionOk="0">
                  <a:moveTo>
                    <a:pt x="7656" y="820"/>
                  </a:moveTo>
                  <a:cubicBezTo>
                    <a:pt x="7845" y="820"/>
                    <a:pt x="8003" y="946"/>
                    <a:pt x="8066" y="1072"/>
                  </a:cubicBezTo>
                  <a:cubicBezTo>
                    <a:pt x="8129" y="1355"/>
                    <a:pt x="7940" y="1639"/>
                    <a:pt x="7656" y="1639"/>
                  </a:cubicBezTo>
                  <a:lnTo>
                    <a:pt x="4065" y="1639"/>
                  </a:lnTo>
                  <a:cubicBezTo>
                    <a:pt x="3876" y="1639"/>
                    <a:pt x="3687" y="1450"/>
                    <a:pt x="3687" y="1261"/>
                  </a:cubicBezTo>
                  <a:cubicBezTo>
                    <a:pt x="3687" y="1009"/>
                    <a:pt x="3876" y="851"/>
                    <a:pt x="4065" y="820"/>
                  </a:cubicBezTo>
                  <a:close/>
                  <a:moveTo>
                    <a:pt x="7310" y="2458"/>
                  </a:moveTo>
                  <a:lnTo>
                    <a:pt x="7310" y="5860"/>
                  </a:lnTo>
                  <a:cubicBezTo>
                    <a:pt x="7310" y="6270"/>
                    <a:pt x="7467" y="6711"/>
                    <a:pt x="7656" y="7026"/>
                  </a:cubicBezTo>
                  <a:cubicBezTo>
                    <a:pt x="7026" y="7152"/>
                    <a:pt x="6396" y="7404"/>
                    <a:pt x="5797" y="7782"/>
                  </a:cubicBezTo>
                  <a:cubicBezTo>
                    <a:pt x="5146" y="8207"/>
                    <a:pt x="4241" y="8453"/>
                    <a:pt x="3401" y="8453"/>
                  </a:cubicBezTo>
                  <a:cubicBezTo>
                    <a:pt x="3306" y="8453"/>
                    <a:pt x="3212" y="8450"/>
                    <a:pt x="3120" y="8444"/>
                  </a:cubicBezTo>
                  <a:lnTo>
                    <a:pt x="4128" y="7026"/>
                  </a:lnTo>
                  <a:cubicBezTo>
                    <a:pt x="4380" y="6680"/>
                    <a:pt x="4537" y="6239"/>
                    <a:pt x="4537" y="5829"/>
                  </a:cubicBezTo>
                  <a:lnTo>
                    <a:pt x="4537" y="2458"/>
                  </a:lnTo>
                  <a:close/>
                  <a:moveTo>
                    <a:pt x="8192" y="7782"/>
                  </a:moveTo>
                  <a:cubicBezTo>
                    <a:pt x="10775" y="11500"/>
                    <a:pt x="10586" y="11216"/>
                    <a:pt x="10618" y="11279"/>
                  </a:cubicBezTo>
                  <a:cubicBezTo>
                    <a:pt x="10681" y="11563"/>
                    <a:pt x="10523" y="11846"/>
                    <a:pt x="10208" y="11846"/>
                  </a:cubicBezTo>
                  <a:lnTo>
                    <a:pt x="1576" y="11846"/>
                  </a:lnTo>
                  <a:cubicBezTo>
                    <a:pt x="1198" y="11846"/>
                    <a:pt x="1040" y="11437"/>
                    <a:pt x="1198" y="11216"/>
                  </a:cubicBezTo>
                  <a:lnTo>
                    <a:pt x="2584" y="9232"/>
                  </a:lnTo>
                  <a:cubicBezTo>
                    <a:pt x="2825" y="9263"/>
                    <a:pt x="3077" y="9280"/>
                    <a:pt x="3333" y="9280"/>
                  </a:cubicBezTo>
                  <a:cubicBezTo>
                    <a:pt x="4347" y="9280"/>
                    <a:pt x="5434" y="9022"/>
                    <a:pt x="6239" y="8444"/>
                  </a:cubicBezTo>
                  <a:cubicBezTo>
                    <a:pt x="6837" y="8066"/>
                    <a:pt x="7499" y="7814"/>
                    <a:pt x="8192" y="7782"/>
                  </a:cubicBezTo>
                  <a:close/>
                  <a:moveTo>
                    <a:pt x="4128" y="1"/>
                  </a:moveTo>
                  <a:cubicBezTo>
                    <a:pt x="3435" y="1"/>
                    <a:pt x="2899" y="536"/>
                    <a:pt x="2899" y="1261"/>
                  </a:cubicBezTo>
                  <a:cubicBezTo>
                    <a:pt x="2899" y="1765"/>
                    <a:pt x="3214" y="2237"/>
                    <a:pt x="3718" y="2426"/>
                  </a:cubicBezTo>
                  <a:lnTo>
                    <a:pt x="3718" y="5860"/>
                  </a:lnTo>
                  <a:cubicBezTo>
                    <a:pt x="3718" y="6081"/>
                    <a:pt x="3655" y="6365"/>
                    <a:pt x="3498" y="6554"/>
                  </a:cubicBezTo>
                  <a:lnTo>
                    <a:pt x="568" y="10744"/>
                  </a:lnTo>
                  <a:cubicBezTo>
                    <a:pt x="1" y="11563"/>
                    <a:pt x="568" y="12666"/>
                    <a:pt x="1607" y="12666"/>
                  </a:cubicBezTo>
                  <a:lnTo>
                    <a:pt x="10271" y="12666"/>
                  </a:lnTo>
                  <a:cubicBezTo>
                    <a:pt x="10555" y="12666"/>
                    <a:pt x="10870" y="12540"/>
                    <a:pt x="11090" y="12350"/>
                  </a:cubicBezTo>
                  <a:cubicBezTo>
                    <a:pt x="11531" y="11972"/>
                    <a:pt x="11626" y="11248"/>
                    <a:pt x="11248" y="10744"/>
                  </a:cubicBezTo>
                  <a:lnTo>
                    <a:pt x="8318" y="6554"/>
                  </a:lnTo>
                  <a:cubicBezTo>
                    <a:pt x="8160" y="6365"/>
                    <a:pt x="8097" y="6081"/>
                    <a:pt x="8097" y="5860"/>
                  </a:cubicBezTo>
                  <a:lnTo>
                    <a:pt x="8097" y="2426"/>
                  </a:lnTo>
                  <a:cubicBezTo>
                    <a:pt x="8570" y="2269"/>
                    <a:pt x="8916" y="1796"/>
                    <a:pt x="8916" y="1261"/>
                  </a:cubicBezTo>
                  <a:cubicBezTo>
                    <a:pt x="8916" y="568"/>
                    <a:pt x="8381" y="1"/>
                    <a:pt x="76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53" name="Google Shape;11231;p77">
            <a:extLst>
              <a:ext uri="{FF2B5EF4-FFF2-40B4-BE49-F238E27FC236}">
                <a16:creationId xmlns:a16="http://schemas.microsoft.com/office/drawing/2014/main" xmlns="" id="{EA8E723F-7C4D-4621-A64D-FF4EE0320B13}"/>
              </a:ext>
            </a:extLst>
          </p:cNvPr>
          <p:cNvGrpSpPr/>
          <p:nvPr userDrawn="1"/>
        </p:nvGrpSpPr>
        <p:grpSpPr>
          <a:xfrm>
            <a:off x="4934035" y="3802529"/>
            <a:ext cx="375591" cy="372824"/>
            <a:chOff x="-40171725" y="2705875"/>
            <a:chExt cx="319000" cy="316650"/>
          </a:xfrm>
        </p:grpSpPr>
        <p:sp>
          <p:nvSpPr>
            <p:cNvPr id="1254" name="Google Shape;11232;p77">
              <a:extLst>
                <a:ext uri="{FF2B5EF4-FFF2-40B4-BE49-F238E27FC236}">
                  <a16:creationId xmlns:a16="http://schemas.microsoft.com/office/drawing/2014/main" xmlns="" id="{B472516A-0344-4896-86FF-F703BB07ED98}"/>
                </a:ext>
              </a:extLst>
            </p:cNvPr>
            <p:cNvSpPr/>
            <p:nvPr/>
          </p:nvSpPr>
          <p:spPr>
            <a:xfrm>
              <a:off x="-40068550" y="2788575"/>
              <a:ext cx="48075" cy="58775"/>
            </a:xfrm>
            <a:custGeom>
              <a:avLst/>
              <a:gdLst/>
              <a:ahLst/>
              <a:cxnLst/>
              <a:rect l="l" t="t" r="r" b="b"/>
              <a:pathLst>
                <a:path w="1923" h="2351" extrusionOk="0">
                  <a:moveTo>
                    <a:pt x="442" y="0"/>
                  </a:moveTo>
                  <a:cubicBezTo>
                    <a:pt x="190" y="0"/>
                    <a:pt x="1" y="158"/>
                    <a:pt x="32" y="410"/>
                  </a:cubicBezTo>
                  <a:cubicBezTo>
                    <a:pt x="32" y="1261"/>
                    <a:pt x="505" y="1985"/>
                    <a:pt x="1261" y="2300"/>
                  </a:cubicBezTo>
                  <a:cubicBezTo>
                    <a:pt x="1322" y="2335"/>
                    <a:pt x="1386" y="2351"/>
                    <a:pt x="1448" y="2351"/>
                  </a:cubicBezTo>
                  <a:cubicBezTo>
                    <a:pt x="1607" y="2351"/>
                    <a:pt x="1751" y="2247"/>
                    <a:pt x="1796" y="2111"/>
                  </a:cubicBezTo>
                  <a:cubicBezTo>
                    <a:pt x="1922" y="1891"/>
                    <a:pt x="1796" y="1639"/>
                    <a:pt x="1607" y="1576"/>
                  </a:cubicBezTo>
                  <a:cubicBezTo>
                    <a:pt x="1135" y="1355"/>
                    <a:pt x="851" y="945"/>
                    <a:pt x="851" y="410"/>
                  </a:cubicBezTo>
                  <a:cubicBezTo>
                    <a:pt x="851" y="189"/>
                    <a:pt x="662" y="0"/>
                    <a:pt x="4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5" name="Google Shape;11233;p77">
              <a:extLst>
                <a:ext uri="{FF2B5EF4-FFF2-40B4-BE49-F238E27FC236}">
                  <a16:creationId xmlns:a16="http://schemas.microsoft.com/office/drawing/2014/main" xmlns="" id="{12462FCE-1305-45A0-98E5-40713A4B75B0}"/>
                </a:ext>
              </a:extLst>
            </p:cNvPr>
            <p:cNvSpPr/>
            <p:nvPr/>
          </p:nvSpPr>
          <p:spPr>
            <a:xfrm>
              <a:off x="-40171725" y="2705875"/>
              <a:ext cx="319000" cy="316650"/>
            </a:xfrm>
            <a:custGeom>
              <a:avLst/>
              <a:gdLst/>
              <a:ahLst/>
              <a:cxnLst/>
              <a:rect l="l" t="t" r="r" b="b"/>
              <a:pathLst>
                <a:path w="12760" h="12666" extrusionOk="0">
                  <a:moveTo>
                    <a:pt x="2489" y="1639"/>
                  </a:moveTo>
                  <a:lnTo>
                    <a:pt x="2489" y="3718"/>
                  </a:lnTo>
                  <a:cubicBezTo>
                    <a:pt x="2489" y="4127"/>
                    <a:pt x="2552" y="4506"/>
                    <a:pt x="2678" y="4884"/>
                  </a:cubicBezTo>
                  <a:cubicBezTo>
                    <a:pt x="1639" y="4600"/>
                    <a:pt x="820" y="3623"/>
                    <a:pt x="820" y="2458"/>
                  </a:cubicBezTo>
                  <a:lnTo>
                    <a:pt x="820" y="2048"/>
                  </a:lnTo>
                  <a:cubicBezTo>
                    <a:pt x="820" y="1796"/>
                    <a:pt x="1009" y="1639"/>
                    <a:pt x="1261" y="1639"/>
                  </a:cubicBezTo>
                  <a:close/>
                  <a:moveTo>
                    <a:pt x="11500" y="1639"/>
                  </a:moveTo>
                  <a:cubicBezTo>
                    <a:pt x="11720" y="1639"/>
                    <a:pt x="11878" y="1828"/>
                    <a:pt x="11878" y="2048"/>
                  </a:cubicBezTo>
                  <a:lnTo>
                    <a:pt x="11878" y="2426"/>
                  </a:lnTo>
                  <a:cubicBezTo>
                    <a:pt x="11878" y="3623"/>
                    <a:pt x="11090" y="4569"/>
                    <a:pt x="10019" y="4884"/>
                  </a:cubicBezTo>
                  <a:cubicBezTo>
                    <a:pt x="10145" y="4506"/>
                    <a:pt x="10240" y="4127"/>
                    <a:pt x="10240" y="3718"/>
                  </a:cubicBezTo>
                  <a:lnTo>
                    <a:pt x="10240" y="1639"/>
                  </a:lnTo>
                  <a:close/>
                  <a:moveTo>
                    <a:pt x="9389" y="788"/>
                  </a:moveTo>
                  <a:lnTo>
                    <a:pt x="9389" y="3686"/>
                  </a:lnTo>
                  <a:cubicBezTo>
                    <a:pt x="9389" y="4789"/>
                    <a:pt x="8759" y="5860"/>
                    <a:pt x="7656" y="6333"/>
                  </a:cubicBezTo>
                  <a:cubicBezTo>
                    <a:pt x="7247" y="6522"/>
                    <a:pt x="6932" y="6963"/>
                    <a:pt x="6932" y="7467"/>
                  </a:cubicBezTo>
                  <a:cubicBezTo>
                    <a:pt x="6932" y="7467"/>
                    <a:pt x="6932" y="7908"/>
                    <a:pt x="7026" y="8507"/>
                  </a:cubicBezTo>
                  <a:cubicBezTo>
                    <a:pt x="7121" y="8759"/>
                    <a:pt x="7247" y="9074"/>
                    <a:pt x="7341" y="9357"/>
                  </a:cubicBezTo>
                  <a:lnTo>
                    <a:pt x="5356" y="9357"/>
                  </a:lnTo>
                  <a:cubicBezTo>
                    <a:pt x="5671" y="8759"/>
                    <a:pt x="5766" y="8066"/>
                    <a:pt x="5766" y="7498"/>
                  </a:cubicBezTo>
                  <a:cubicBezTo>
                    <a:pt x="5766" y="6994"/>
                    <a:pt x="5451" y="6553"/>
                    <a:pt x="5041" y="6364"/>
                  </a:cubicBezTo>
                  <a:cubicBezTo>
                    <a:pt x="4569" y="6144"/>
                    <a:pt x="4128" y="5766"/>
                    <a:pt x="3813" y="5293"/>
                  </a:cubicBezTo>
                  <a:cubicBezTo>
                    <a:pt x="3498" y="4821"/>
                    <a:pt x="3340" y="4285"/>
                    <a:pt x="3340" y="3686"/>
                  </a:cubicBezTo>
                  <a:lnTo>
                    <a:pt x="3340" y="788"/>
                  </a:lnTo>
                  <a:close/>
                  <a:moveTo>
                    <a:pt x="8696" y="10176"/>
                  </a:moveTo>
                  <a:lnTo>
                    <a:pt x="9263" y="11846"/>
                  </a:lnTo>
                  <a:lnTo>
                    <a:pt x="3498" y="11846"/>
                  </a:lnTo>
                  <a:lnTo>
                    <a:pt x="4033" y="10176"/>
                  </a:lnTo>
                  <a:close/>
                  <a:moveTo>
                    <a:pt x="2930" y="0"/>
                  </a:moveTo>
                  <a:cubicBezTo>
                    <a:pt x="2710" y="0"/>
                    <a:pt x="2552" y="189"/>
                    <a:pt x="2552" y="410"/>
                  </a:cubicBezTo>
                  <a:lnTo>
                    <a:pt x="2552" y="851"/>
                  </a:lnTo>
                  <a:lnTo>
                    <a:pt x="1324" y="851"/>
                  </a:lnTo>
                  <a:cubicBezTo>
                    <a:pt x="1302" y="850"/>
                    <a:pt x="1280" y="850"/>
                    <a:pt x="1258" y="850"/>
                  </a:cubicBezTo>
                  <a:cubicBezTo>
                    <a:pt x="506" y="850"/>
                    <a:pt x="1" y="1374"/>
                    <a:pt x="1" y="2048"/>
                  </a:cubicBezTo>
                  <a:lnTo>
                    <a:pt x="1" y="2426"/>
                  </a:lnTo>
                  <a:cubicBezTo>
                    <a:pt x="1" y="4190"/>
                    <a:pt x="1355" y="5608"/>
                    <a:pt x="3088" y="5766"/>
                  </a:cubicBezTo>
                  <a:cubicBezTo>
                    <a:pt x="3498" y="6364"/>
                    <a:pt x="4033" y="6837"/>
                    <a:pt x="4726" y="7120"/>
                  </a:cubicBezTo>
                  <a:cubicBezTo>
                    <a:pt x="4884" y="7183"/>
                    <a:pt x="4947" y="7309"/>
                    <a:pt x="4947" y="7498"/>
                  </a:cubicBezTo>
                  <a:cubicBezTo>
                    <a:pt x="4947" y="8097"/>
                    <a:pt x="4726" y="8885"/>
                    <a:pt x="4348" y="9357"/>
                  </a:cubicBezTo>
                  <a:lnTo>
                    <a:pt x="3718" y="9357"/>
                  </a:lnTo>
                  <a:cubicBezTo>
                    <a:pt x="3529" y="9357"/>
                    <a:pt x="3372" y="9483"/>
                    <a:pt x="3340" y="9641"/>
                  </a:cubicBezTo>
                  <a:lnTo>
                    <a:pt x="2521" y="12130"/>
                  </a:lnTo>
                  <a:cubicBezTo>
                    <a:pt x="2426" y="12382"/>
                    <a:pt x="2615" y="12665"/>
                    <a:pt x="2899" y="12665"/>
                  </a:cubicBezTo>
                  <a:lnTo>
                    <a:pt x="9799" y="12665"/>
                  </a:lnTo>
                  <a:cubicBezTo>
                    <a:pt x="10082" y="12665"/>
                    <a:pt x="10271" y="12382"/>
                    <a:pt x="10177" y="12130"/>
                  </a:cubicBezTo>
                  <a:lnTo>
                    <a:pt x="9357" y="9641"/>
                  </a:lnTo>
                  <a:cubicBezTo>
                    <a:pt x="9326" y="9483"/>
                    <a:pt x="9168" y="9357"/>
                    <a:pt x="8979" y="9357"/>
                  </a:cubicBezTo>
                  <a:lnTo>
                    <a:pt x="8349" y="9357"/>
                  </a:lnTo>
                  <a:cubicBezTo>
                    <a:pt x="7971" y="8885"/>
                    <a:pt x="7751" y="8097"/>
                    <a:pt x="7751" y="7498"/>
                  </a:cubicBezTo>
                  <a:cubicBezTo>
                    <a:pt x="7751" y="7341"/>
                    <a:pt x="7877" y="7183"/>
                    <a:pt x="7971" y="7152"/>
                  </a:cubicBezTo>
                  <a:cubicBezTo>
                    <a:pt x="8601" y="6868"/>
                    <a:pt x="9200" y="6396"/>
                    <a:pt x="9610" y="5829"/>
                  </a:cubicBezTo>
                  <a:cubicBezTo>
                    <a:pt x="10901" y="5734"/>
                    <a:pt x="12004" y="4947"/>
                    <a:pt x="12476" y="3781"/>
                  </a:cubicBezTo>
                  <a:cubicBezTo>
                    <a:pt x="12760" y="3056"/>
                    <a:pt x="12760" y="2552"/>
                    <a:pt x="12760" y="2080"/>
                  </a:cubicBezTo>
                  <a:cubicBezTo>
                    <a:pt x="12760" y="1435"/>
                    <a:pt x="12221" y="850"/>
                    <a:pt x="11581" y="850"/>
                  </a:cubicBezTo>
                  <a:cubicBezTo>
                    <a:pt x="11565" y="850"/>
                    <a:pt x="11548" y="850"/>
                    <a:pt x="11531" y="851"/>
                  </a:cubicBezTo>
                  <a:lnTo>
                    <a:pt x="10271" y="851"/>
                  </a:lnTo>
                  <a:lnTo>
                    <a:pt x="10271" y="410"/>
                  </a:lnTo>
                  <a:cubicBezTo>
                    <a:pt x="10271" y="189"/>
                    <a:pt x="10082" y="0"/>
                    <a:pt x="98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56" name="Google Shape;11234;p77">
            <a:extLst>
              <a:ext uri="{FF2B5EF4-FFF2-40B4-BE49-F238E27FC236}">
                <a16:creationId xmlns:a16="http://schemas.microsoft.com/office/drawing/2014/main" xmlns="" id="{6E0A0D3D-7597-4CAE-8E2D-7CF640B46FD0}"/>
              </a:ext>
            </a:extLst>
          </p:cNvPr>
          <p:cNvGrpSpPr/>
          <p:nvPr userDrawn="1"/>
        </p:nvGrpSpPr>
        <p:grpSpPr>
          <a:xfrm>
            <a:off x="7191633" y="2876984"/>
            <a:ext cx="272686" cy="373766"/>
            <a:chOff x="-38275925" y="1946600"/>
            <a:chExt cx="231600" cy="317450"/>
          </a:xfrm>
        </p:grpSpPr>
        <p:sp>
          <p:nvSpPr>
            <p:cNvPr id="1257" name="Google Shape;11235;p77">
              <a:extLst>
                <a:ext uri="{FF2B5EF4-FFF2-40B4-BE49-F238E27FC236}">
                  <a16:creationId xmlns:a16="http://schemas.microsoft.com/office/drawing/2014/main" xmlns="" id="{EB207CE7-4536-41E9-877F-0D86A51AE953}"/>
                </a:ext>
              </a:extLst>
            </p:cNvPr>
            <p:cNvSpPr/>
            <p:nvPr/>
          </p:nvSpPr>
          <p:spPr>
            <a:xfrm>
              <a:off x="-38275925" y="1946600"/>
              <a:ext cx="231600" cy="317450"/>
            </a:xfrm>
            <a:custGeom>
              <a:avLst/>
              <a:gdLst/>
              <a:ahLst/>
              <a:cxnLst/>
              <a:rect l="l" t="t" r="r" b="b"/>
              <a:pathLst>
                <a:path w="9264" h="12698" extrusionOk="0">
                  <a:moveTo>
                    <a:pt x="4546" y="892"/>
                  </a:moveTo>
                  <a:cubicBezTo>
                    <a:pt x="4811" y="892"/>
                    <a:pt x="5082" y="920"/>
                    <a:pt x="5357" y="977"/>
                  </a:cubicBezTo>
                  <a:cubicBezTo>
                    <a:pt x="6964" y="1292"/>
                    <a:pt x="8287" y="2742"/>
                    <a:pt x="8287" y="4600"/>
                  </a:cubicBezTo>
                  <a:cubicBezTo>
                    <a:pt x="8287" y="5987"/>
                    <a:pt x="7531" y="7215"/>
                    <a:pt x="6396" y="7845"/>
                  </a:cubicBezTo>
                  <a:cubicBezTo>
                    <a:pt x="5987" y="8034"/>
                    <a:pt x="5798" y="8475"/>
                    <a:pt x="5798" y="8885"/>
                  </a:cubicBezTo>
                  <a:lnTo>
                    <a:pt x="5798" y="9169"/>
                  </a:lnTo>
                  <a:lnTo>
                    <a:pt x="3309" y="9169"/>
                  </a:lnTo>
                  <a:lnTo>
                    <a:pt x="3309" y="8854"/>
                  </a:lnTo>
                  <a:cubicBezTo>
                    <a:pt x="3309" y="8412"/>
                    <a:pt x="3088" y="8034"/>
                    <a:pt x="2679" y="7782"/>
                  </a:cubicBezTo>
                  <a:cubicBezTo>
                    <a:pt x="1545" y="7121"/>
                    <a:pt x="820" y="5955"/>
                    <a:pt x="820" y="4600"/>
                  </a:cubicBezTo>
                  <a:cubicBezTo>
                    <a:pt x="820" y="2536"/>
                    <a:pt x="2499" y="892"/>
                    <a:pt x="4546" y="892"/>
                  </a:cubicBezTo>
                  <a:close/>
                  <a:moveTo>
                    <a:pt x="5798" y="9956"/>
                  </a:moveTo>
                  <a:lnTo>
                    <a:pt x="5798" y="10681"/>
                  </a:lnTo>
                  <a:cubicBezTo>
                    <a:pt x="5798" y="10901"/>
                    <a:pt x="5609" y="11059"/>
                    <a:pt x="5357" y="11090"/>
                  </a:cubicBezTo>
                  <a:lnTo>
                    <a:pt x="3719" y="11090"/>
                  </a:lnTo>
                  <a:cubicBezTo>
                    <a:pt x="3467" y="11090"/>
                    <a:pt x="3309" y="10901"/>
                    <a:pt x="3277" y="10681"/>
                  </a:cubicBezTo>
                  <a:lnTo>
                    <a:pt x="3277" y="9956"/>
                  </a:lnTo>
                  <a:close/>
                  <a:moveTo>
                    <a:pt x="4443" y="1"/>
                  </a:moveTo>
                  <a:cubicBezTo>
                    <a:pt x="2049" y="32"/>
                    <a:pt x="1" y="2080"/>
                    <a:pt x="1" y="4600"/>
                  </a:cubicBezTo>
                  <a:cubicBezTo>
                    <a:pt x="1" y="6270"/>
                    <a:pt x="883" y="7719"/>
                    <a:pt x="2238" y="8539"/>
                  </a:cubicBezTo>
                  <a:cubicBezTo>
                    <a:pt x="2332" y="8570"/>
                    <a:pt x="2395" y="8696"/>
                    <a:pt x="2458" y="8759"/>
                  </a:cubicBezTo>
                  <a:lnTo>
                    <a:pt x="2458" y="10681"/>
                  </a:lnTo>
                  <a:cubicBezTo>
                    <a:pt x="2458" y="11216"/>
                    <a:pt x="2805" y="11689"/>
                    <a:pt x="3309" y="11847"/>
                  </a:cubicBezTo>
                  <a:cubicBezTo>
                    <a:pt x="3467" y="12351"/>
                    <a:pt x="3939" y="12697"/>
                    <a:pt x="4506" y="12697"/>
                  </a:cubicBezTo>
                  <a:cubicBezTo>
                    <a:pt x="5042" y="12697"/>
                    <a:pt x="5514" y="12351"/>
                    <a:pt x="5672" y="11847"/>
                  </a:cubicBezTo>
                  <a:cubicBezTo>
                    <a:pt x="6176" y="11689"/>
                    <a:pt x="6554" y="11216"/>
                    <a:pt x="6554" y="10681"/>
                  </a:cubicBezTo>
                  <a:lnTo>
                    <a:pt x="6554" y="8854"/>
                  </a:lnTo>
                  <a:cubicBezTo>
                    <a:pt x="6554" y="8728"/>
                    <a:pt x="6617" y="8570"/>
                    <a:pt x="6712" y="8507"/>
                  </a:cubicBezTo>
                  <a:cubicBezTo>
                    <a:pt x="8318" y="7593"/>
                    <a:pt x="9263" y="5735"/>
                    <a:pt x="8948" y="3750"/>
                  </a:cubicBezTo>
                  <a:cubicBezTo>
                    <a:pt x="8602" y="1702"/>
                    <a:pt x="6806" y="1"/>
                    <a:pt x="44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8" name="Google Shape;11236;p77">
              <a:extLst>
                <a:ext uri="{FF2B5EF4-FFF2-40B4-BE49-F238E27FC236}">
                  <a16:creationId xmlns:a16="http://schemas.microsoft.com/office/drawing/2014/main" xmlns="" id="{0BD1219D-D88F-4F8F-9194-5A22C7DA4CD7}"/>
                </a:ext>
              </a:extLst>
            </p:cNvPr>
            <p:cNvSpPr/>
            <p:nvPr/>
          </p:nvSpPr>
          <p:spPr>
            <a:xfrm>
              <a:off x="-38235750" y="1989125"/>
              <a:ext cx="84300" cy="83525"/>
            </a:xfrm>
            <a:custGeom>
              <a:avLst/>
              <a:gdLst/>
              <a:ahLst/>
              <a:cxnLst/>
              <a:rect l="l" t="t" r="r" b="b"/>
              <a:pathLst>
                <a:path w="3372" h="3341" extrusionOk="0">
                  <a:moveTo>
                    <a:pt x="2931" y="1"/>
                  </a:moveTo>
                  <a:cubicBezTo>
                    <a:pt x="1355" y="1"/>
                    <a:pt x="64" y="1293"/>
                    <a:pt x="1" y="2899"/>
                  </a:cubicBezTo>
                  <a:cubicBezTo>
                    <a:pt x="1" y="3120"/>
                    <a:pt x="158" y="3340"/>
                    <a:pt x="410" y="3340"/>
                  </a:cubicBezTo>
                  <a:cubicBezTo>
                    <a:pt x="631" y="3340"/>
                    <a:pt x="851" y="3120"/>
                    <a:pt x="851" y="2899"/>
                  </a:cubicBezTo>
                  <a:cubicBezTo>
                    <a:pt x="883" y="1765"/>
                    <a:pt x="1796" y="820"/>
                    <a:pt x="2931" y="820"/>
                  </a:cubicBezTo>
                  <a:cubicBezTo>
                    <a:pt x="3151" y="820"/>
                    <a:pt x="3372" y="631"/>
                    <a:pt x="3372" y="379"/>
                  </a:cubicBezTo>
                  <a:cubicBezTo>
                    <a:pt x="3372" y="190"/>
                    <a:pt x="3151" y="1"/>
                    <a:pt x="29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259" name="Google Shape;11237;p77">
            <a:extLst>
              <a:ext uri="{FF2B5EF4-FFF2-40B4-BE49-F238E27FC236}">
                <a16:creationId xmlns:a16="http://schemas.microsoft.com/office/drawing/2014/main" xmlns="" id="{E4D77521-DEFB-4AD2-A25D-419C5B8A2A8D}"/>
              </a:ext>
            </a:extLst>
          </p:cNvPr>
          <p:cNvSpPr/>
          <p:nvPr userDrawn="1"/>
        </p:nvSpPr>
        <p:spPr>
          <a:xfrm>
            <a:off x="7139549" y="3308700"/>
            <a:ext cx="374678" cy="374089"/>
          </a:xfrm>
          <a:custGeom>
            <a:avLst/>
            <a:gdLst/>
            <a:ahLst/>
            <a:cxnLst/>
            <a:rect l="l" t="t" r="r" b="b"/>
            <a:pathLst>
              <a:path w="12729" h="12709" extrusionOk="0">
                <a:moveTo>
                  <a:pt x="7089" y="894"/>
                </a:moveTo>
                <a:lnTo>
                  <a:pt x="7089" y="894"/>
                </a:lnTo>
                <a:cubicBezTo>
                  <a:pt x="8160" y="989"/>
                  <a:pt x="9137" y="1461"/>
                  <a:pt x="9956" y="2186"/>
                </a:cubicBezTo>
                <a:lnTo>
                  <a:pt x="8192" y="3950"/>
                </a:lnTo>
                <a:cubicBezTo>
                  <a:pt x="7436" y="3099"/>
                  <a:pt x="7089" y="1934"/>
                  <a:pt x="7089" y="894"/>
                </a:cubicBezTo>
                <a:close/>
                <a:moveTo>
                  <a:pt x="10555" y="2721"/>
                </a:moveTo>
                <a:cubicBezTo>
                  <a:pt x="11248" y="3572"/>
                  <a:pt x="11689" y="4549"/>
                  <a:pt x="11847" y="5620"/>
                </a:cubicBezTo>
                <a:cubicBezTo>
                  <a:pt x="10775" y="5620"/>
                  <a:pt x="9673" y="5242"/>
                  <a:pt x="8791" y="4486"/>
                </a:cubicBezTo>
                <a:lnTo>
                  <a:pt x="10555" y="2721"/>
                </a:lnTo>
                <a:close/>
                <a:moveTo>
                  <a:pt x="6270" y="831"/>
                </a:moveTo>
                <a:cubicBezTo>
                  <a:pt x="6207" y="2154"/>
                  <a:pt x="6680" y="3477"/>
                  <a:pt x="7593" y="4549"/>
                </a:cubicBezTo>
                <a:lnTo>
                  <a:pt x="6365" y="5777"/>
                </a:lnTo>
                <a:lnTo>
                  <a:pt x="2805" y="2186"/>
                </a:lnTo>
                <a:cubicBezTo>
                  <a:pt x="3781" y="1304"/>
                  <a:pt x="5010" y="831"/>
                  <a:pt x="6270" y="831"/>
                </a:cubicBezTo>
                <a:close/>
                <a:moveTo>
                  <a:pt x="2206" y="2721"/>
                </a:moveTo>
                <a:lnTo>
                  <a:pt x="5798" y="6313"/>
                </a:lnTo>
                <a:lnTo>
                  <a:pt x="4569" y="7542"/>
                </a:lnTo>
                <a:cubicBezTo>
                  <a:pt x="3648" y="6620"/>
                  <a:pt x="2337" y="6028"/>
                  <a:pt x="958" y="6028"/>
                </a:cubicBezTo>
                <a:cubicBezTo>
                  <a:pt x="923" y="6028"/>
                  <a:pt x="887" y="6029"/>
                  <a:pt x="851" y="6029"/>
                </a:cubicBezTo>
                <a:cubicBezTo>
                  <a:pt x="946" y="4864"/>
                  <a:pt x="1387" y="3666"/>
                  <a:pt x="2206" y="2721"/>
                </a:cubicBezTo>
                <a:close/>
                <a:moveTo>
                  <a:pt x="8192" y="5147"/>
                </a:moveTo>
                <a:cubicBezTo>
                  <a:pt x="9263" y="6029"/>
                  <a:pt x="10586" y="6470"/>
                  <a:pt x="11878" y="6470"/>
                </a:cubicBezTo>
                <a:cubicBezTo>
                  <a:pt x="11847" y="7699"/>
                  <a:pt x="11405" y="8959"/>
                  <a:pt x="10555" y="9936"/>
                </a:cubicBezTo>
                <a:lnTo>
                  <a:pt x="6963" y="6344"/>
                </a:lnTo>
                <a:lnTo>
                  <a:pt x="8192" y="5147"/>
                </a:lnTo>
                <a:close/>
                <a:moveTo>
                  <a:pt x="1027" y="6910"/>
                </a:moveTo>
                <a:cubicBezTo>
                  <a:pt x="2180" y="6910"/>
                  <a:pt x="3239" y="7378"/>
                  <a:pt x="4002" y="8172"/>
                </a:cubicBezTo>
                <a:lnTo>
                  <a:pt x="2206" y="9967"/>
                </a:lnTo>
                <a:cubicBezTo>
                  <a:pt x="1450" y="9117"/>
                  <a:pt x="1009" y="8046"/>
                  <a:pt x="914" y="6911"/>
                </a:cubicBezTo>
                <a:cubicBezTo>
                  <a:pt x="952" y="6910"/>
                  <a:pt x="989" y="6910"/>
                  <a:pt x="1027" y="6910"/>
                </a:cubicBezTo>
                <a:close/>
                <a:moveTo>
                  <a:pt x="4537" y="8770"/>
                </a:moveTo>
                <a:cubicBezTo>
                  <a:pt x="5104" y="9652"/>
                  <a:pt x="5325" y="10692"/>
                  <a:pt x="5199" y="11700"/>
                </a:cubicBezTo>
                <a:cubicBezTo>
                  <a:pt x="4285" y="11511"/>
                  <a:pt x="3498" y="11133"/>
                  <a:pt x="2805" y="10503"/>
                </a:cubicBezTo>
                <a:lnTo>
                  <a:pt x="4537" y="8770"/>
                </a:lnTo>
                <a:close/>
                <a:moveTo>
                  <a:pt x="6365" y="6911"/>
                </a:moveTo>
                <a:lnTo>
                  <a:pt x="9956" y="10503"/>
                </a:lnTo>
                <a:cubicBezTo>
                  <a:pt x="8948" y="11399"/>
                  <a:pt x="7716" y="11847"/>
                  <a:pt x="6481" y="11847"/>
                </a:cubicBezTo>
                <a:cubicBezTo>
                  <a:pt x="6327" y="11847"/>
                  <a:pt x="6172" y="11840"/>
                  <a:pt x="6018" y="11826"/>
                </a:cubicBezTo>
                <a:cubicBezTo>
                  <a:pt x="6176" y="10566"/>
                  <a:pt x="5892" y="9274"/>
                  <a:pt x="5104" y="8172"/>
                </a:cubicBezTo>
                <a:lnTo>
                  <a:pt x="6365" y="6911"/>
                </a:lnTo>
                <a:close/>
                <a:moveTo>
                  <a:pt x="6349" y="0"/>
                </a:moveTo>
                <a:cubicBezTo>
                  <a:pt x="2842" y="0"/>
                  <a:pt x="1" y="2821"/>
                  <a:pt x="1" y="6344"/>
                </a:cubicBezTo>
                <a:cubicBezTo>
                  <a:pt x="1" y="9873"/>
                  <a:pt x="2836" y="12708"/>
                  <a:pt x="6333" y="12708"/>
                </a:cubicBezTo>
                <a:cubicBezTo>
                  <a:pt x="9830" y="12708"/>
                  <a:pt x="12666" y="9873"/>
                  <a:pt x="12666" y="6344"/>
                </a:cubicBezTo>
                <a:cubicBezTo>
                  <a:pt x="12729" y="2973"/>
                  <a:pt x="10082" y="201"/>
                  <a:pt x="6743" y="12"/>
                </a:cubicBezTo>
                <a:cubicBezTo>
                  <a:pt x="6611" y="4"/>
                  <a:pt x="6479" y="0"/>
                  <a:pt x="634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0" name="Google Shape;11238;p77">
            <a:extLst>
              <a:ext uri="{FF2B5EF4-FFF2-40B4-BE49-F238E27FC236}">
                <a16:creationId xmlns:a16="http://schemas.microsoft.com/office/drawing/2014/main" xmlns="" id="{D81B95F0-C5EB-43E7-A842-FFDF1FB26C4D}"/>
              </a:ext>
            </a:extLst>
          </p:cNvPr>
          <p:cNvSpPr/>
          <p:nvPr userDrawn="1"/>
        </p:nvSpPr>
        <p:spPr>
          <a:xfrm>
            <a:off x="7219626" y="3801601"/>
            <a:ext cx="219821" cy="374678"/>
          </a:xfrm>
          <a:custGeom>
            <a:avLst/>
            <a:gdLst/>
            <a:ahLst/>
            <a:cxnLst/>
            <a:rect l="l" t="t" r="r" b="b"/>
            <a:pathLst>
              <a:path w="7468" h="12729" extrusionOk="0">
                <a:moveTo>
                  <a:pt x="3715" y="5763"/>
                </a:moveTo>
                <a:cubicBezTo>
                  <a:pt x="3853" y="5763"/>
                  <a:pt x="3994" y="5833"/>
                  <a:pt x="4096" y="5955"/>
                </a:cubicBezTo>
                <a:cubicBezTo>
                  <a:pt x="4285" y="6239"/>
                  <a:pt x="4096" y="6585"/>
                  <a:pt x="3718" y="6585"/>
                </a:cubicBezTo>
                <a:cubicBezTo>
                  <a:pt x="3561" y="6585"/>
                  <a:pt x="3466" y="6491"/>
                  <a:pt x="3372" y="6396"/>
                </a:cubicBezTo>
                <a:cubicBezTo>
                  <a:pt x="3246" y="6239"/>
                  <a:pt x="3309" y="5955"/>
                  <a:pt x="3498" y="5829"/>
                </a:cubicBezTo>
                <a:cubicBezTo>
                  <a:pt x="3565" y="5784"/>
                  <a:pt x="3639" y="5763"/>
                  <a:pt x="3715" y="5763"/>
                </a:cubicBezTo>
                <a:close/>
                <a:moveTo>
                  <a:pt x="4128" y="1922"/>
                </a:moveTo>
                <a:lnTo>
                  <a:pt x="6554" y="6176"/>
                </a:lnTo>
                <a:lnTo>
                  <a:pt x="5104" y="9074"/>
                </a:lnTo>
                <a:lnTo>
                  <a:pt x="2300" y="9074"/>
                </a:lnTo>
                <a:cubicBezTo>
                  <a:pt x="1954" y="8349"/>
                  <a:pt x="977" y="6333"/>
                  <a:pt x="851" y="6176"/>
                </a:cubicBezTo>
                <a:lnTo>
                  <a:pt x="3309" y="1922"/>
                </a:lnTo>
                <a:lnTo>
                  <a:pt x="3309" y="5010"/>
                </a:lnTo>
                <a:cubicBezTo>
                  <a:pt x="2836" y="5167"/>
                  <a:pt x="2458" y="5640"/>
                  <a:pt x="2458" y="6176"/>
                </a:cubicBezTo>
                <a:cubicBezTo>
                  <a:pt x="2458" y="6837"/>
                  <a:pt x="3025" y="7436"/>
                  <a:pt x="3718" y="7436"/>
                </a:cubicBezTo>
                <a:cubicBezTo>
                  <a:pt x="4411" y="7436"/>
                  <a:pt x="4978" y="6900"/>
                  <a:pt x="4947" y="6176"/>
                </a:cubicBezTo>
                <a:cubicBezTo>
                  <a:pt x="4947" y="5640"/>
                  <a:pt x="4600" y="5199"/>
                  <a:pt x="4128" y="5010"/>
                </a:cubicBezTo>
                <a:lnTo>
                  <a:pt x="4128" y="1922"/>
                </a:lnTo>
                <a:close/>
                <a:moveTo>
                  <a:pt x="4947" y="9893"/>
                </a:moveTo>
                <a:lnTo>
                  <a:pt x="4947" y="11815"/>
                </a:lnTo>
                <a:lnTo>
                  <a:pt x="2458" y="11815"/>
                </a:lnTo>
                <a:lnTo>
                  <a:pt x="2458" y="9893"/>
                </a:lnTo>
                <a:close/>
                <a:moveTo>
                  <a:pt x="3592" y="1"/>
                </a:moveTo>
                <a:cubicBezTo>
                  <a:pt x="3529" y="32"/>
                  <a:pt x="3466" y="95"/>
                  <a:pt x="3435" y="127"/>
                </a:cubicBezTo>
                <a:cubicBezTo>
                  <a:pt x="3435" y="127"/>
                  <a:pt x="3435" y="158"/>
                  <a:pt x="3372" y="158"/>
                </a:cubicBezTo>
                <a:lnTo>
                  <a:pt x="3372" y="190"/>
                </a:lnTo>
                <a:lnTo>
                  <a:pt x="64" y="5987"/>
                </a:lnTo>
                <a:cubicBezTo>
                  <a:pt x="1" y="6113"/>
                  <a:pt x="1" y="6270"/>
                  <a:pt x="64" y="6396"/>
                </a:cubicBezTo>
                <a:lnTo>
                  <a:pt x="1670" y="9610"/>
                </a:lnTo>
                <a:lnTo>
                  <a:pt x="1670" y="12288"/>
                </a:lnTo>
                <a:cubicBezTo>
                  <a:pt x="1670" y="12540"/>
                  <a:pt x="1891" y="12729"/>
                  <a:pt x="2080" y="12729"/>
                </a:cubicBezTo>
                <a:lnTo>
                  <a:pt x="5388" y="12729"/>
                </a:lnTo>
                <a:cubicBezTo>
                  <a:pt x="5608" y="12729"/>
                  <a:pt x="5829" y="12540"/>
                  <a:pt x="5829" y="12288"/>
                </a:cubicBezTo>
                <a:lnTo>
                  <a:pt x="5829" y="9610"/>
                </a:lnTo>
                <a:lnTo>
                  <a:pt x="7436" y="6396"/>
                </a:lnTo>
                <a:cubicBezTo>
                  <a:pt x="7467" y="6239"/>
                  <a:pt x="7436" y="6113"/>
                  <a:pt x="7404" y="5987"/>
                </a:cubicBezTo>
                <a:lnTo>
                  <a:pt x="4096" y="190"/>
                </a:lnTo>
                <a:lnTo>
                  <a:pt x="4096" y="158"/>
                </a:lnTo>
                <a:cubicBezTo>
                  <a:pt x="4096" y="158"/>
                  <a:pt x="4096" y="127"/>
                  <a:pt x="4033" y="127"/>
                </a:cubicBezTo>
                <a:cubicBezTo>
                  <a:pt x="4002" y="95"/>
                  <a:pt x="3970" y="32"/>
                  <a:pt x="387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261" name="Google Shape;11239;p77">
            <a:extLst>
              <a:ext uri="{FF2B5EF4-FFF2-40B4-BE49-F238E27FC236}">
                <a16:creationId xmlns:a16="http://schemas.microsoft.com/office/drawing/2014/main" xmlns="" id="{65463F41-A6EE-481B-B915-940C187B1867}"/>
              </a:ext>
            </a:extLst>
          </p:cNvPr>
          <p:cNvGrpSpPr/>
          <p:nvPr userDrawn="1"/>
        </p:nvGrpSpPr>
        <p:grpSpPr>
          <a:xfrm>
            <a:off x="6255517" y="4274426"/>
            <a:ext cx="382096" cy="371911"/>
            <a:chOff x="-37190575" y="1951325"/>
            <a:chExt cx="324525" cy="315875"/>
          </a:xfrm>
        </p:grpSpPr>
        <p:sp>
          <p:nvSpPr>
            <p:cNvPr id="1262" name="Google Shape;11240;p77">
              <a:extLst>
                <a:ext uri="{FF2B5EF4-FFF2-40B4-BE49-F238E27FC236}">
                  <a16:creationId xmlns:a16="http://schemas.microsoft.com/office/drawing/2014/main" xmlns="" id="{249A82CC-D9A5-46CC-A47C-A0BCA9CF7175}"/>
                </a:ext>
              </a:extLst>
            </p:cNvPr>
            <p:cNvSpPr/>
            <p:nvPr/>
          </p:nvSpPr>
          <p:spPr>
            <a:xfrm>
              <a:off x="-37190575" y="1951325"/>
              <a:ext cx="324525" cy="315875"/>
            </a:xfrm>
            <a:custGeom>
              <a:avLst/>
              <a:gdLst/>
              <a:ahLst/>
              <a:cxnLst/>
              <a:rect l="l" t="t" r="r" b="b"/>
              <a:pathLst>
                <a:path w="12981" h="12635" extrusionOk="0">
                  <a:moveTo>
                    <a:pt x="6693" y="790"/>
                  </a:moveTo>
                  <a:cubicBezTo>
                    <a:pt x="8301" y="790"/>
                    <a:pt x="9913" y="1489"/>
                    <a:pt x="11028" y="2868"/>
                  </a:cubicBezTo>
                  <a:cubicBezTo>
                    <a:pt x="11752" y="3813"/>
                    <a:pt x="12193" y="5010"/>
                    <a:pt x="12193" y="6270"/>
                  </a:cubicBezTo>
                  <a:cubicBezTo>
                    <a:pt x="12162" y="7058"/>
                    <a:pt x="11563" y="7593"/>
                    <a:pt x="10870" y="7593"/>
                  </a:cubicBezTo>
                  <a:lnTo>
                    <a:pt x="10019" y="7593"/>
                  </a:lnTo>
                  <a:cubicBezTo>
                    <a:pt x="8854" y="7593"/>
                    <a:pt x="7940" y="8539"/>
                    <a:pt x="7940" y="9704"/>
                  </a:cubicBezTo>
                  <a:lnTo>
                    <a:pt x="7940" y="10523"/>
                  </a:lnTo>
                  <a:cubicBezTo>
                    <a:pt x="7940" y="11216"/>
                    <a:pt x="7404" y="11784"/>
                    <a:pt x="6680" y="11815"/>
                  </a:cubicBezTo>
                  <a:cubicBezTo>
                    <a:pt x="6239" y="11815"/>
                    <a:pt x="5892" y="11784"/>
                    <a:pt x="5420" y="11658"/>
                  </a:cubicBezTo>
                  <a:cubicBezTo>
                    <a:pt x="3844" y="11311"/>
                    <a:pt x="2490" y="10208"/>
                    <a:pt x="1765" y="8791"/>
                  </a:cubicBezTo>
                  <a:cubicBezTo>
                    <a:pt x="536" y="6428"/>
                    <a:pt x="1261" y="3340"/>
                    <a:pt x="3624" y="1733"/>
                  </a:cubicBezTo>
                  <a:cubicBezTo>
                    <a:pt x="4545" y="1102"/>
                    <a:pt x="5618" y="790"/>
                    <a:pt x="6693" y="790"/>
                  </a:cubicBezTo>
                  <a:close/>
                  <a:moveTo>
                    <a:pt x="6648" y="1"/>
                  </a:moveTo>
                  <a:cubicBezTo>
                    <a:pt x="4474" y="1"/>
                    <a:pt x="2553" y="1103"/>
                    <a:pt x="1419" y="2805"/>
                  </a:cubicBezTo>
                  <a:cubicBezTo>
                    <a:pt x="95" y="4726"/>
                    <a:pt x="1" y="7215"/>
                    <a:pt x="1009" y="9169"/>
                  </a:cubicBezTo>
                  <a:cubicBezTo>
                    <a:pt x="2080" y="11216"/>
                    <a:pt x="4191" y="12634"/>
                    <a:pt x="6680" y="12634"/>
                  </a:cubicBezTo>
                  <a:cubicBezTo>
                    <a:pt x="7814" y="12634"/>
                    <a:pt x="8791" y="11689"/>
                    <a:pt x="8791" y="10523"/>
                  </a:cubicBezTo>
                  <a:lnTo>
                    <a:pt x="8791" y="9704"/>
                  </a:lnTo>
                  <a:cubicBezTo>
                    <a:pt x="8791" y="8980"/>
                    <a:pt x="9358" y="8444"/>
                    <a:pt x="10019" y="8444"/>
                  </a:cubicBezTo>
                  <a:lnTo>
                    <a:pt x="10870" y="8444"/>
                  </a:lnTo>
                  <a:cubicBezTo>
                    <a:pt x="12004" y="8444"/>
                    <a:pt x="12981" y="7499"/>
                    <a:pt x="12981" y="6333"/>
                  </a:cubicBezTo>
                  <a:cubicBezTo>
                    <a:pt x="12981" y="2962"/>
                    <a:pt x="10240" y="1"/>
                    <a:pt x="66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3" name="Google Shape;11241;p77">
              <a:extLst>
                <a:ext uri="{FF2B5EF4-FFF2-40B4-BE49-F238E27FC236}">
                  <a16:creationId xmlns:a16="http://schemas.microsoft.com/office/drawing/2014/main" xmlns="" id="{DFA03951-FEAB-4C10-BB93-D6D2601D7C83}"/>
                </a:ext>
              </a:extLst>
            </p:cNvPr>
            <p:cNvSpPr/>
            <p:nvPr/>
          </p:nvSpPr>
          <p:spPr>
            <a:xfrm>
              <a:off x="-37081875" y="2162600"/>
              <a:ext cx="72475" cy="63100"/>
            </a:xfrm>
            <a:custGeom>
              <a:avLst/>
              <a:gdLst/>
              <a:ahLst/>
              <a:cxnLst/>
              <a:rect l="l" t="t" r="r" b="b"/>
              <a:pathLst>
                <a:path w="2899" h="2524" extrusionOk="0">
                  <a:moveTo>
                    <a:pt x="1418" y="812"/>
                  </a:moveTo>
                  <a:cubicBezTo>
                    <a:pt x="1670" y="812"/>
                    <a:pt x="1859" y="1001"/>
                    <a:pt x="1859" y="1253"/>
                  </a:cubicBezTo>
                  <a:cubicBezTo>
                    <a:pt x="1859" y="1474"/>
                    <a:pt x="1670" y="1663"/>
                    <a:pt x="1418" y="1663"/>
                  </a:cubicBezTo>
                  <a:cubicBezTo>
                    <a:pt x="1198" y="1663"/>
                    <a:pt x="1009" y="1474"/>
                    <a:pt x="1009" y="1253"/>
                  </a:cubicBezTo>
                  <a:cubicBezTo>
                    <a:pt x="1009" y="1001"/>
                    <a:pt x="1198" y="812"/>
                    <a:pt x="1418" y="812"/>
                  </a:cubicBezTo>
                  <a:close/>
                  <a:moveTo>
                    <a:pt x="1405" y="0"/>
                  </a:moveTo>
                  <a:cubicBezTo>
                    <a:pt x="1250" y="0"/>
                    <a:pt x="1094" y="28"/>
                    <a:pt x="946" y="88"/>
                  </a:cubicBezTo>
                  <a:cubicBezTo>
                    <a:pt x="316" y="371"/>
                    <a:pt x="0" y="1127"/>
                    <a:pt x="284" y="1757"/>
                  </a:cubicBezTo>
                  <a:cubicBezTo>
                    <a:pt x="496" y="2229"/>
                    <a:pt x="973" y="2524"/>
                    <a:pt x="1463" y="2524"/>
                  </a:cubicBezTo>
                  <a:cubicBezTo>
                    <a:pt x="1628" y="2524"/>
                    <a:pt x="1795" y="2490"/>
                    <a:pt x="1954" y="2419"/>
                  </a:cubicBezTo>
                  <a:cubicBezTo>
                    <a:pt x="2584" y="2135"/>
                    <a:pt x="2899" y="1379"/>
                    <a:pt x="2615" y="749"/>
                  </a:cubicBezTo>
                  <a:cubicBezTo>
                    <a:pt x="2399" y="292"/>
                    <a:pt x="1907" y="0"/>
                    <a:pt x="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4" name="Google Shape;11242;p77">
              <a:extLst>
                <a:ext uri="{FF2B5EF4-FFF2-40B4-BE49-F238E27FC236}">
                  <a16:creationId xmlns:a16="http://schemas.microsoft.com/office/drawing/2014/main" xmlns="" id="{5BB6D75E-7588-4C4C-9B49-4AC68DAE078D}"/>
                </a:ext>
              </a:extLst>
            </p:cNvPr>
            <p:cNvSpPr/>
            <p:nvPr/>
          </p:nvSpPr>
          <p:spPr>
            <a:xfrm>
              <a:off x="-37144875" y="2099025"/>
              <a:ext cx="72475" cy="62875"/>
            </a:xfrm>
            <a:custGeom>
              <a:avLst/>
              <a:gdLst/>
              <a:ahLst/>
              <a:cxnLst/>
              <a:rect l="l" t="t" r="r" b="b"/>
              <a:pathLst>
                <a:path w="2899" h="2515" extrusionOk="0">
                  <a:moveTo>
                    <a:pt x="1418" y="835"/>
                  </a:moveTo>
                  <a:cubicBezTo>
                    <a:pt x="1670" y="835"/>
                    <a:pt x="1859" y="1024"/>
                    <a:pt x="1859" y="1276"/>
                  </a:cubicBezTo>
                  <a:cubicBezTo>
                    <a:pt x="1859" y="1496"/>
                    <a:pt x="1670" y="1685"/>
                    <a:pt x="1418" y="1685"/>
                  </a:cubicBezTo>
                  <a:cubicBezTo>
                    <a:pt x="1197" y="1685"/>
                    <a:pt x="1008" y="1496"/>
                    <a:pt x="1008" y="1276"/>
                  </a:cubicBezTo>
                  <a:cubicBezTo>
                    <a:pt x="1008" y="1024"/>
                    <a:pt x="1197" y="835"/>
                    <a:pt x="1418" y="835"/>
                  </a:cubicBezTo>
                  <a:close/>
                  <a:moveTo>
                    <a:pt x="1411" y="0"/>
                  </a:moveTo>
                  <a:cubicBezTo>
                    <a:pt x="1254" y="0"/>
                    <a:pt x="1096" y="26"/>
                    <a:pt x="945" y="79"/>
                  </a:cubicBezTo>
                  <a:cubicBezTo>
                    <a:pt x="315" y="362"/>
                    <a:pt x="0" y="1118"/>
                    <a:pt x="284" y="1748"/>
                  </a:cubicBezTo>
                  <a:cubicBezTo>
                    <a:pt x="496" y="2220"/>
                    <a:pt x="972" y="2515"/>
                    <a:pt x="1463" y="2515"/>
                  </a:cubicBezTo>
                  <a:cubicBezTo>
                    <a:pt x="1628" y="2515"/>
                    <a:pt x="1795" y="2481"/>
                    <a:pt x="1953" y="2410"/>
                  </a:cubicBezTo>
                  <a:cubicBezTo>
                    <a:pt x="2583" y="2126"/>
                    <a:pt x="2899" y="1370"/>
                    <a:pt x="2615" y="740"/>
                  </a:cubicBezTo>
                  <a:cubicBezTo>
                    <a:pt x="2399" y="261"/>
                    <a:pt x="1910" y="0"/>
                    <a:pt x="14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5" name="Google Shape;11243;p77">
              <a:extLst>
                <a:ext uri="{FF2B5EF4-FFF2-40B4-BE49-F238E27FC236}">
                  <a16:creationId xmlns:a16="http://schemas.microsoft.com/office/drawing/2014/main" xmlns="" id="{D45EB439-0D25-40B1-B78A-503E354FE348}"/>
                </a:ext>
              </a:extLst>
            </p:cNvPr>
            <p:cNvSpPr/>
            <p:nvPr/>
          </p:nvSpPr>
          <p:spPr>
            <a:xfrm>
              <a:off x="-37123625" y="2014875"/>
              <a:ext cx="71700" cy="62775"/>
            </a:xfrm>
            <a:custGeom>
              <a:avLst/>
              <a:gdLst/>
              <a:ahLst/>
              <a:cxnLst/>
              <a:rect l="l" t="t" r="r" b="b"/>
              <a:pathLst>
                <a:path w="2868" h="2511" extrusionOk="0">
                  <a:moveTo>
                    <a:pt x="1418" y="798"/>
                  </a:moveTo>
                  <a:cubicBezTo>
                    <a:pt x="1639" y="798"/>
                    <a:pt x="1828" y="1019"/>
                    <a:pt x="1828" y="1239"/>
                  </a:cubicBezTo>
                  <a:cubicBezTo>
                    <a:pt x="1828" y="1460"/>
                    <a:pt x="1639" y="1680"/>
                    <a:pt x="1418" y="1680"/>
                  </a:cubicBezTo>
                  <a:cubicBezTo>
                    <a:pt x="1166" y="1680"/>
                    <a:pt x="977" y="1460"/>
                    <a:pt x="977" y="1239"/>
                  </a:cubicBezTo>
                  <a:cubicBezTo>
                    <a:pt x="1009" y="1019"/>
                    <a:pt x="1166" y="798"/>
                    <a:pt x="1418" y="798"/>
                  </a:cubicBezTo>
                  <a:close/>
                  <a:moveTo>
                    <a:pt x="1431" y="0"/>
                  </a:moveTo>
                  <a:cubicBezTo>
                    <a:pt x="1269" y="0"/>
                    <a:pt x="1105" y="34"/>
                    <a:pt x="946" y="105"/>
                  </a:cubicBezTo>
                  <a:cubicBezTo>
                    <a:pt x="316" y="389"/>
                    <a:pt x="1" y="1113"/>
                    <a:pt x="253" y="1743"/>
                  </a:cubicBezTo>
                  <a:cubicBezTo>
                    <a:pt x="472" y="2231"/>
                    <a:pt x="974" y="2511"/>
                    <a:pt x="1481" y="2511"/>
                  </a:cubicBezTo>
                  <a:cubicBezTo>
                    <a:pt x="1630" y="2511"/>
                    <a:pt x="1780" y="2487"/>
                    <a:pt x="1923" y="2436"/>
                  </a:cubicBezTo>
                  <a:cubicBezTo>
                    <a:pt x="2553" y="2153"/>
                    <a:pt x="2868" y="1397"/>
                    <a:pt x="2584" y="767"/>
                  </a:cubicBezTo>
                  <a:cubicBezTo>
                    <a:pt x="2372" y="295"/>
                    <a:pt x="1913" y="0"/>
                    <a:pt x="14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6" name="Google Shape;11244;p77">
              <a:extLst>
                <a:ext uri="{FF2B5EF4-FFF2-40B4-BE49-F238E27FC236}">
                  <a16:creationId xmlns:a16="http://schemas.microsoft.com/office/drawing/2014/main" xmlns="" id="{78B518B1-5BD6-42CE-9003-863C1ABC2B52}"/>
                </a:ext>
              </a:extLst>
            </p:cNvPr>
            <p:cNvSpPr/>
            <p:nvPr/>
          </p:nvSpPr>
          <p:spPr>
            <a:xfrm>
              <a:off x="-37039350" y="1993250"/>
              <a:ext cx="71700" cy="63125"/>
            </a:xfrm>
            <a:custGeom>
              <a:avLst/>
              <a:gdLst/>
              <a:ahLst/>
              <a:cxnLst/>
              <a:rect l="l" t="t" r="r" b="b"/>
              <a:pathLst>
                <a:path w="2868" h="2525" extrusionOk="0">
                  <a:moveTo>
                    <a:pt x="1418" y="844"/>
                  </a:moveTo>
                  <a:cubicBezTo>
                    <a:pt x="1671" y="844"/>
                    <a:pt x="1860" y="1033"/>
                    <a:pt x="1860" y="1285"/>
                  </a:cubicBezTo>
                  <a:cubicBezTo>
                    <a:pt x="1860" y="1506"/>
                    <a:pt x="1671" y="1726"/>
                    <a:pt x="1418" y="1726"/>
                  </a:cubicBezTo>
                  <a:cubicBezTo>
                    <a:pt x="1198" y="1726"/>
                    <a:pt x="977" y="1506"/>
                    <a:pt x="977" y="1285"/>
                  </a:cubicBezTo>
                  <a:cubicBezTo>
                    <a:pt x="977" y="1033"/>
                    <a:pt x="1198" y="844"/>
                    <a:pt x="1418" y="844"/>
                  </a:cubicBezTo>
                  <a:close/>
                  <a:moveTo>
                    <a:pt x="1402" y="1"/>
                  </a:moveTo>
                  <a:cubicBezTo>
                    <a:pt x="1248" y="1"/>
                    <a:pt x="1094" y="29"/>
                    <a:pt x="946" y="88"/>
                  </a:cubicBezTo>
                  <a:cubicBezTo>
                    <a:pt x="316" y="372"/>
                    <a:pt x="1" y="1128"/>
                    <a:pt x="284" y="1758"/>
                  </a:cubicBezTo>
                  <a:cubicBezTo>
                    <a:pt x="496" y="2229"/>
                    <a:pt x="955" y="2524"/>
                    <a:pt x="1437" y="2524"/>
                  </a:cubicBezTo>
                  <a:cubicBezTo>
                    <a:pt x="1599" y="2524"/>
                    <a:pt x="1764" y="2491"/>
                    <a:pt x="1923" y="2419"/>
                  </a:cubicBezTo>
                  <a:cubicBezTo>
                    <a:pt x="2553" y="2136"/>
                    <a:pt x="2868" y="1411"/>
                    <a:pt x="2616" y="781"/>
                  </a:cubicBezTo>
                  <a:cubicBezTo>
                    <a:pt x="2399" y="299"/>
                    <a:pt x="1905" y="1"/>
                    <a:pt x="14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267" name="Google Shape;11245;p77">
            <a:extLst>
              <a:ext uri="{FF2B5EF4-FFF2-40B4-BE49-F238E27FC236}">
                <a16:creationId xmlns:a16="http://schemas.microsoft.com/office/drawing/2014/main" xmlns="" id="{1A227BCA-5A3A-4C5B-B4E3-E0FA579513E0}"/>
              </a:ext>
            </a:extLst>
          </p:cNvPr>
          <p:cNvSpPr/>
          <p:nvPr userDrawn="1"/>
        </p:nvSpPr>
        <p:spPr>
          <a:xfrm>
            <a:off x="6623272" y="1531475"/>
            <a:ext cx="378387" cy="373736"/>
          </a:xfrm>
          <a:custGeom>
            <a:avLst/>
            <a:gdLst/>
            <a:ahLst/>
            <a:cxnLst/>
            <a:rect l="l" t="t" r="r" b="b"/>
            <a:pathLst>
              <a:path w="12855" h="12697" extrusionOk="0">
                <a:moveTo>
                  <a:pt x="8035" y="1032"/>
                </a:moveTo>
                <a:lnTo>
                  <a:pt x="11847" y="4844"/>
                </a:lnTo>
                <a:lnTo>
                  <a:pt x="7468" y="9223"/>
                </a:lnTo>
                <a:lnTo>
                  <a:pt x="3655" y="5380"/>
                </a:lnTo>
                <a:lnTo>
                  <a:pt x="8035" y="1032"/>
                </a:lnTo>
                <a:close/>
                <a:moveTo>
                  <a:pt x="3057" y="5978"/>
                </a:moveTo>
                <a:lnTo>
                  <a:pt x="6869" y="9790"/>
                </a:lnTo>
                <a:lnTo>
                  <a:pt x="4916" y="11775"/>
                </a:lnTo>
                <a:cubicBezTo>
                  <a:pt x="4837" y="11854"/>
                  <a:pt x="4727" y="11893"/>
                  <a:pt x="4616" y="11893"/>
                </a:cubicBezTo>
                <a:cubicBezTo>
                  <a:pt x="4506" y="11893"/>
                  <a:pt x="4396" y="11854"/>
                  <a:pt x="4317" y="11775"/>
                </a:cubicBezTo>
                <a:lnTo>
                  <a:pt x="1104" y="8530"/>
                </a:lnTo>
                <a:cubicBezTo>
                  <a:pt x="946" y="8372"/>
                  <a:pt x="946" y="8120"/>
                  <a:pt x="1104" y="7963"/>
                </a:cubicBezTo>
                <a:lnTo>
                  <a:pt x="3057" y="5978"/>
                </a:lnTo>
                <a:close/>
                <a:moveTo>
                  <a:pt x="7987" y="0"/>
                </a:moveTo>
                <a:cubicBezTo>
                  <a:pt x="7877" y="0"/>
                  <a:pt x="7767" y="39"/>
                  <a:pt x="7688" y="118"/>
                </a:cubicBezTo>
                <a:lnTo>
                  <a:pt x="442" y="7364"/>
                </a:lnTo>
                <a:cubicBezTo>
                  <a:pt x="1" y="7837"/>
                  <a:pt x="1" y="8625"/>
                  <a:pt x="442" y="9129"/>
                </a:cubicBezTo>
                <a:lnTo>
                  <a:pt x="3687" y="12342"/>
                </a:lnTo>
                <a:cubicBezTo>
                  <a:pt x="3923" y="12578"/>
                  <a:pt x="4238" y="12697"/>
                  <a:pt x="4557" y="12697"/>
                </a:cubicBezTo>
                <a:cubicBezTo>
                  <a:pt x="4876" y="12697"/>
                  <a:pt x="5199" y="12578"/>
                  <a:pt x="5451" y="12342"/>
                </a:cubicBezTo>
                <a:lnTo>
                  <a:pt x="12697" y="5096"/>
                </a:lnTo>
                <a:cubicBezTo>
                  <a:pt x="12855" y="4970"/>
                  <a:pt x="12855" y="4686"/>
                  <a:pt x="12697" y="4529"/>
                </a:cubicBezTo>
                <a:lnTo>
                  <a:pt x="8287" y="118"/>
                </a:lnTo>
                <a:cubicBezTo>
                  <a:pt x="8208" y="39"/>
                  <a:pt x="8098" y="0"/>
                  <a:pt x="7987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268" name="Google Shape;11246;p77">
            <a:extLst>
              <a:ext uri="{FF2B5EF4-FFF2-40B4-BE49-F238E27FC236}">
                <a16:creationId xmlns:a16="http://schemas.microsoft.com/office/drawing/2014/main" xmlns="" id="{BAAA862B-BD12-4E48-9791-C3CCAB37484C}"/>
              </a:ext>
            </a:extLst>
          </p:cNvPr>
          <p:cNvGrpSpPr/>
          <p:nvPr userDrawn="1"/>
        </p:nvGrpSpPr>
        <p:grpSpPr>
          <a:xfrm>
            <a:off x="6655820" y="2060577"/>
            <a:ext cx="373736" cy="293055"/>
            <a:chOff x="-41694200" y="2382950"/>
            <a:chExt cx="317425" cy="248900"/>
          </a:xfrm>
        </p:grpSpPr>
        <p:sp>
          <p:nvSpPr>
            <p:cNvPr id="1269" name="Google Shape;11247;p77">
              <a:extLst>
                <a:ext uri="{FF2B5EF4-FFF2-40B4-BE49-F238E27FC236}">
                  <a16:creationId xmlns:a16="http://schemas.microsoft.com/office/drawing/2014/main" xmlns="" id="{0256ACEE-7F55-45C5-8338-BDA4A96E731A}"/>
                </a:ext>
              </a:extLst>
            </p:cNvPr>
            <p:cNvSpPr/>
            <p:nvPr/>
          </p:nvSpPr>
          <p:spPr>
            <a:xfrm>
              <a:off x="-41694200" y="2382950"/>
              <a:ext cx="317425" cy="248900"/>
            </a:xfrm>
            <a:custGeom>
              <a:avLst/>
              <a:gdLst/>
              <a:ahLst/>
              <a:cxnLst/>
              <a:rect l="l" t="t" r="r" b="b"/>
              <a:pathLst>
                <a:path w="12697" h="9956" extrusionOk="0">
                  <a:moveTo>
                    <a:pt x="10555" y="851"/>
                  </a:moveTo>
                  <a:cubicBezTo>
                    <a:pt x="10807" y="851"/>
                    <a:pt x="10964" y="1040"/>
                    <a:pt x="10964" y="1292"/>
                  </a:cubicBezTo>
                  <a:lnTo>
                    <a:pt x="10964" y="7499"/>
                  </a:lnTo>
                  <a:lnTo>
                    <a:pt x="1576" y="7499"/>
                  </a:lnTo>
                  <a:lnTo>
                    <a:pt x="1576" y="1292"/>
                  </a:lnTo>
                  <a:lnTo>
                    <a:pt x="1607" y="1292"/>
                  </a:lnTo>
                  <a:cubicBezTo>
                    <a:pt x="1607" y="1040"/>
                    <a:pt x="1828" y="882"/>
                    <a:pt x="2017" y="851"/>
                  </a:cubicBezTo>
                  <a:close/>
                  <a:moveTo>
                    <a:pt x="8507" y="8286"/>
                  </a:moveTo>
                  <a:lnTo>
                    <a:pt x="8507" y="8727"/>
                  </a:lnTo>
                  <a:cubicBezTo>
                    <a:pt x="8507" y="8918"/>
                    <a:pt x="8633" y="9073"/>
                    <a:pt x="8777" y="9137"/>
                  </a:cubicBezTo>
                  <a:lnTo>
                    <a:pt x="1198" y="9137"/>
                  </a:lnTo>
                  <a:cubicBezTo>
                    <a:pt x="1009" y="9137"/>
                    <a:pt x="851" y="9011"/>
                    <a:pt x="788" y="8853"/>
                  </a:cubicBezTo>
                  <a:cubicBezTo>
                    <a:pt x="757" y="8759"/>
                    <a:pt x="788" y="8759"/>
                    <a:pt x="788" y="8286"/>
                  </a:cubicBezTo>
                  <a:close/>
                  <a:moveTo>
                    <a:pt x="10145" y="8286"/>
                  </a:moveTo>
                  <a:lnTo>
                    <a:pt x="10145" y="8727"/>
                  </a:lnTo>
                  <a:cubicBezTo>
                    <a:pt x="10145" y="8918"/>
                    <a:pt x="10254" y="9073"/>
                    <a:pt x="10402" y="9137"/>
                  </a:cubicBezTo>
                  <a:lnTo>
                    <a:pt x="9051" y="9137"/>
                  </a:lnTo>
                  <a:cubicBezTo>
                    <a:pt x="9186" y="9073"/>
                    <a:pt x="9294" y="8918"/>
                    <a:pt x="9294" y="8727"/>
                  </a:cubicBezTo>
                  <a:lnTo>
                    <a:pt x="9294" y="8286"/>
                  </a:lnTo>
                  <a:close/>
                  <a:moveTo>
                    <a:pt x="11783" y="8286"/>
                  </a:moveTo>
                  <a:lnTo>
                    <a:pt x="11783" y="8727"/>
                  </a:lnTo>
                  <a:cubicBezTo>
                    <a:pt x="11815" y="8979"/>
                    <a:pt x="11626" y="9137"/>
                    <a:pt x="11374" y="9137"/>
                  </a:cubicBezTo>
                  <a:lnTo>
                    <a:pt x="10720" y="9137"/>
                  </a:lnTo>
                  <a:cubicBezTo>
                    <a:pt x="10874" y="9073"/>
                    <a:pt x="10964" y="8918"/>
                    <a:pt x="10964" y="8727"/>
                  </a:cubicBezTo>
                  <a:lnTo>
                    <a:pt x="10964" y="8286"/>
                  </a:lnTo>
                  <a:close/>
                  <a:moveTo>
                    <a:pt x="2048" y="0"/>
                  </a:moveTo>
                  <a:cubicBezTo>
                    <a:pt x="1387" y="0"/>
                    <a:pt x="788" y="536"/>
                    <a:pt x="820" y="1261"/>
                  </a:cubicBezTo>
                  <a:lnTo>
                    <a:pt x="820" y="7467"/>
                  </a:lnTo>
                  <a:lnTo>
                    <a:pt x="347" y="7467"/>
                  </a:lnTo>
                  <a:cubicBezTo>
                    <a:pt x="158" y="7467"/>
                    <a:pt x="0" y="7625"/>
                    <a:pt x="0" y="7814"/>
                  </a:cubicBezTo>
                  <a:lnTo>
                    <a:pt x="0" y="8696"/>
                  </a:lnTo>
                  <a:cubicBezTo>
                    <a:pt x="0" y="9357"/>
                    <a:pt x="568" y="9956"/>
                    <a:pt x="1229" y="9956"/>
                  </a:cubicBezTo>
                  <a:lnTo>
                    <a:pt x="11437" y="9956"/>
                  </a:lnTo>
                  <a:cubicBezTo>
                    <a:pt x="12098" y="9956"/>
                    <a:pt x="12697" y="9389"/>
                    <a:pt x="12697" y="8696"/>
                  </a:cubicBezTo>
                  <a:lnTo>
                    <a:pt x="12697" y="7877"/>
                  </a:lnTo>
                  <a:cubicBezTo>
                    <a:pt x="12634" y="7656"/>
                    <a:pt x="12445" y="7467"/>
                    <a:pt x="12224" y="7467"/>
                  </a:cubicBezTo>
                  <a:lnTo>
                    <a:pt x="11815" y="7467"/>
                  </a:lnTo>
                  <a:lnTo>
                    <a:pt x="11815" y="1261"/>
                  </a:lnTo>
                  <a:cubicBezTo>
                    <a:pt x="11815" y="567"/>
                    <a:pt x="11279" y="0"/>
                    <a:pt x="105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0" name="Google Shape;11248;p77">
              <a:extLst>
                <a:ext uri="{FF2B5EF4-FFF2-40B4-BE49-F238E27FC236}">
                  <a16:creationId xmlns:a16="http://schemas.microsoft.com/office/drawing/2014/main" xmlns="" id="{11324107-8953-45AE-8355-B10B28E03062}"/>
                </a:ext>
              </a:extLst>
            </p:cNvPr>
            <p:cNvSpPr/>
            <p:nvPr/>
          </p:nvSpPr>
          <p:spPr>
            <a:xfrm>
              <a:off x="-41586600" y="2425550"/>
              <a:ext cx="107450" cy="102925"/>
            </a:xfrm>
            <a:custGeom>
              <a:avLst/>
              <a:gdLst/>
              <a:ahLst/>
              <a:cxnLst/>
              <a:rect l="l" t="t" r="r" b="b"/>
              <a:pathLst>
                <a:path w="4298" h="4117" extrusionOk="0">
                  <a:moveTo>
                    <a:pt x="1147" y="1037"/>
                  </a:moveTo>
                  <a:lnTo>
                    <a:pt x="2218" y="1384"/>
                  </a:lnTo>
                  <a:lnTo>
                    <a:pt x="1493" y="2108"/>
                  </a:lnTo>
                  <a:lnTo>
                    <a:pt x="1147" y="1037"/>
                  </a:lnTo>
                  <a:close/>
                  <a:moveTo>
                    <a:pt x="466" y="1"/>
                  </a:moveTo>
                  <a:cubicBezTo>
                    <a:pt x="209" y="1"/>
                    <a:pt x="1" y="267"/>
                    <a:pt x="107" y="533"/>
                  </a:cubicBezTo>
                  <a:lnTo>
                    <a:pt x="926" y="3022"/>
                  </a:lnTo>
                  <a:cubicBezTo>
                    <a:pt x="987" y="3184"/>
                    <a:pt x="1164" y="3293"/>
                    <a:pt x="1341" y="3293"/>
                  </a:cubicBezTo>
                  <a:cubicBezTo>
                    <a:pt x="1441" y="3293"/>
                    <a:pt x="1540" y="3259"/>
                    <a:pt x="1619" y="3180"/>
                  </a:cubicBezTo>
                  <a:lnTo>
                    <a:pt x="2155" y="2613"/>
                  </a:lnTo>
                  <a:lnTo>
                    <a:pt x="3541" y="3999"/>
                  </a:lnTo>
                  <a:cubicBezTo>
                    <a:pt x="3620" y="4077"/>
                    <a:pt x="3730" y="4117"/>
                    <a:pt x="3840" y="4117"/>
                  </a:cubicBezTo>
                  <a:cubicBezTo>
                    <a:pt x="3951" y="4117"/>
                    <a:pt x="4061" y="4077"/>
                    <a:pt x="4140" y="3999"/>
                  </a:cubicBezTo>
                  <a:cubicBezTo>
                    <a:pt x="4297" y="3841"/>
                    <a:pt x="4297" y="3558"/>
                    <a:pt x="4140" y="3400"/>
                  </a:cubicBezTo>
                  <a:lnTo>
                    <a:pt x="2722" y="2077"/>
                  </a:lnTo>
                  <a:lnTo>
                    <a:pt x="3258" y="1510"/>
                  </a:lnTo>
                  <a:cubicBezTo>
                    <a:pt x="3510" y="1289"/>
                    <a:pt x="3384" y="911"/>
                    <a:pt x="3100" y="848"/>
                  </a:cubicBezTo>
                  <a:lnTo>
                    <a:pt x="611" y="29"/>
                  </a:lnTo>
                  <a:cubicBezTo>
                    <a:pt x="562" y="10"/>
                    <a:pt x="514" y="1"/>
                    <a:pt x="4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71" name="Google Shape;11249;p77">
            <a:extLst>
              <a:ext uri="{FF2B5EF4-FFF2-40B4-BE49-F238E27FC236}">
                <a16:creationId xmlns:a16="http://schemas.microsoft.com/office/drawing/2014/main" xmlns="" id="{D8D68ED3-4040-41D2-BB98-96E1687651E2}"/>
              </a:ext>
            </a:extLst>
          </p:cNvPr>
          <p:cNvGrpSpPr/>
          <p:nvPr userDrawn="1"/>
        </p:nvGrpSpPr>
        <p:grpSpPr>
          <a:xfrm>
            <a:off x="6652643" y="2413885"/>
            <a:ext cx="375591" cy="373766"/>
            <a:chOff x="-41695775" y="2683025"/>
            <a:chExt cx="319000" cy="317450"/>
          </a:xfrm>
        </p:grpSpPr>
        <p:sp>
          <p:nvSpPr>
            <p:cNvPr id="1272" name="Google Shape;11250;p77">
              <a:extLst>
                <a:ext uri="{FF2B5EF4-FFF2-40B4-BE49-F238E27FC236}">
                  <a16:creationId xmlns:a16="http://schemas.microsoft.com/office/drawing/2014/main" xmlns="" id="{18F7BBAB-BD48-41E2-89BB-58656F12D3C6}"/>
                </a:ext>
              </a:extLst>
            </p:cNvPr>
            <p:cNvSpPr/>
            <p:nvPr/>
          </p:nvSpPr>
          <p:spPr>
            <a:xfrm>
              <a:off x="-41695775" y="2683025"/>
              <a:ext cx="319000" cy="317450"/>
            </a:xfrm>
            <a:custGeom>
              <a:avLst/>
              <a:gdLst/>
              <a:ahLst/>
              <a:cxnLst/>
              <a:rect l="l" t="t" r="r" b="b"/>
              <a:pathLst>
                <a:path w="12760" h="12698" extrusionOk="0">
                  <a:moveTo>
                    <a:pt x="6238" y="2521"/>
                  </a:moveTo>
                  <a:lnTo>
                    <a:pt x="10240" y="5199"/>
                  </a:lnTo>
                  <a:lnTo>
                    <a:pt x="10240" y="11815"/>
                  </a:lnTo>
                  <a:lnTo>
                    <a:pt x="2521" y="11815"/>
                  </a:lnTo>
                  <a:lnTo>
                    <a:pt x="2521" y="5199"/>
                  </a:lnTo>
                  <a:lnTo>
                    <a:pt x="6238" y="2521"/>
                  </a:lnTo>
                  <a:close/>
                  <a:moveTo>
                    <a:pt x="6270" y="1"/>
                  </a:moveTo>
                  <a:cubicBezTo>
                    <a:pt x="6049" y="1"/>
                    <a:pt x="5860" y="190"/>
                    <a:pt x="5860" y="379"/>
                  </a:cubicBezTo>
                  <a:lnTo>
                    <a:pt x="5860" y="1859"/>
                  </a:lnTo>
                  <a:lnTo>
                    <a:pt x="1891" y="4695"/>
                  </a:lnTo>
                  <a:lnTo>
                    <a:pt x="221" y="5861"/>
                  </a:lnTo>
                  <a:cubicBezTo>
                    <a:pt x="32" y="5987"/>
                    <a:pt x="0" y="6270"/>
                    <a:pt x="158" y="6459"/>
                  </a:cubicBezTo>
                  <a:cubicBezTo>
                    <a:pt x="229" y="6566"/>
                    <a:pt x="342" y="6623"/>
                    <a:pt x="466" y="6623"/>
                  </a:cubicBezTo>
                  <a:cubicBezTo>
                    <a:pt x="560" y="6623"/>
                    <a:pt x="661" y="6590"/>
                    <a:pt x="757" y="6522"/>
                  </a:cubicBezTo>
                  <a:lnTo>
                    <a:pt x="1733" y="5829"/>
                  </a:lnTo>
                  <a:lnTo>
                    <a:pt x="1733" y="12288"/>
                  </a:lnTo>
                  <a:cubicBezTo>
                    <a:pt x="1733" y="12508"/>
                    <a:pt x="1922" y="12697"/>
                    <a:pt x="2111" y="12697"/>
                  </a:cubicBezTo>
                  <a:lnTo>
                    <a:pt x="10649" y="12697"/>
                  </a:lnTo>
                  <a:cubicBezTo>
                    <a:pt x="10901" y="12697"/>
                    <a:pt x="11059" y="12508"/>
                    <a:pt x="11059" y="12288"/>
                  </a:cubicBezTo>
                  <a:lnTo>
                    <a:pt x="11059" y="5798"/>
                  </a:lnTo>
                  <a:lnTo>
                    <a:pt x="12035" y="6491"/>
                  </a:lnTo>
                  <a:cubicBezTo>
                    <a:pt x="12114" y="6543"/>
                    <a:pt x="12204" y="6568"/>
                    <a:pt x="12294" y="6568"/>
                  </a:cubicBezTo>
                  <a:cubicBezTo>
                    <a:pt x="12418" y="6568"/>
                    <a:pt x="12542" y="6519"/>
                    <a:pt x="12634" y="6428"/>
                  </a:cubicBezTo>
                  <a:cubicBezTo>
                    <a:pt x="12760" y="6207"/>
                    <a:pt x="12697" y="5987"/>
                    <a:pt x="12571" y="5829"/>
                  </a:cubicBezTo>
                  <a:lnTo>
                    <a:pt x="10901" y="4632"/>
                  </a:lnTo>
                  <a:cubicBezTo>
                    <a:pt x="10901" y="4632"/>
                    <a:pt x="6679" y="1796"/>
                    <a:pt x="6648" y="1796"/>
                  </a:cubicBezTo>
                  <a:lnTo>
                    <a:pt x="6648" y="379"/>
                  </a:lnTo>
                  <a:cubicBezTo>
                    <a:pt x="6648" y="158"/>
                    <a:pt x="6459" y="1"/>
                    <a:pt x="62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3" name="Google Shape;11251;p77">
              <a:extLst>
                <a:ext uri="{FF2B5EF4-FFF2-40B4-BE49-F238E27FC236}">
                  <a16:creationId xmlns:a16="http://schemas.microsoft.com/office/drawing/2014/main" xmlns="" id="{B2DAC5FD-D66C-4913-BC09-2B8ABFA93EE6}"/>
                </a:ext>
              </a:extLst>
            </p:cNvPr>
            <p:cNvSpPr/>
            <p:nvPr/>
          </p:nvSpPr>
          <p:spPr>
            <a:xfrm>
              <a:off x="-41615450" y="2813750"/>
              <a:ext cx="152050" cy="144975"/>
            </a:xfrm>
            <a:custGeom>
              <a:avLst/>
              <a:gdLst/>
              <a:ahLst/>
              <a:cxnLst/>
              <a:rect l="l" t="t" r="r" b="b"/>
              <a:pathLst>
                <a:path w="6082" h="5799" extrusionOk="0">
                  <a:moveTo>
                    <a:pt x="3050" y="782"/>
                  </a:moveTo>
                  <a:cubicBezTo>
                    <a:pt x="3325" y="782"/>
                    <a:pt x="3606" y="835"/>
                    <a:pt x="3876" y="947"/>
                  </a:cubicBezTo>
                  <a:cubicBezTo>
                    <a:pt x="4853" y="1419"/>
                    <a:pt x="5357" y="2616"/>
                    <a:pt x="4916" y="3656"/>
                  </a:cubicBezTo>
                  <a:cubicBezTo>
                    <a:pt x="4601" y="4412"/>
                    <a:pt x="3908" y="4916"/>
                    <a:pt x="3025" y="4916"/>
                  </a:cubicBezTo>
                  <a:cubicBezTo>
                    <a:pt x="1545" y="4916"/>
                    <a:pt x="568" y="3436"/>
                    <a:pt x="1135" y="2049"/>
                  </a:cubicBezTo>
                  <a:cubicBezTo>
                    <a:pt x="1465" y="1248"/>
                    <a:pt x="2235" y="782"/>
                    <a:pt x="3050" y="782"/>
                  </a:cubicBezTo>
                  <a:close/>
                  <a:moveTo>
                    <a:pt x="2968" y="0"/>
                  </a:moveTo>
                  <a:cubicBezTo>
                    <a:pt x="1995" y="0"/>
                    <a:pt x="1120" y="497"/>
                    <a:pt x="631" y="1262"/>
                  </a:cubicBezTo>
                  <a:cubicBezTo>
                    <a:pt x="95" y="2081"/>
                    <a:pt x="1" y="3152"/>
                    <a:pt x="347" y="4034"/>
                  </a:cubicBezTo>
                  <a:cubicBezTo>
                    <a:pt x="789" y="5074"/>
                    <a:pt x="1860" y="5798"/>
                    <a:pt x="3057" y="5798"/>
                  </a:cubicBezTo>
                  <a:cubicBezTo>
                    <a:pt x="4034" y="5798"/>
                    <a:pt x="4884" y="5326"/>
                    <a:pt x="5451" y="4538"/>
                  </a:cubicBezTo>
                  <a:cubicBezTo>
                    <a:pt x="5987" y="3719"/>
                    <a:pt x="6081" y="2648"/>
                    <a:pt x="5735" y="1766"/>
                  </a:cubicBezTo>
                  <a:cubicBezTo>
                    <a:pt x="5294" y="726"/>
                    <a:pt x="4223" y="1"/>
                    <a:pt x="3057" y="1"/>
                  </a:cubicBezTo>
                  <a:cubicBezTo>
                    <a:pt x="3027" y="1"/>
                    <a:pt x="2997" y="0"/>
                    <a:pt x="29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4" name="Google Shape;11252;p77">
              <a:extLst>
                <a:ext uri="{FF2B5EF4-FFF2-40B4-BE49-F238E27FC236}">
                  <a16:creationId xmlns:a16="http://schemas.microsoft.com/office/drawing/2014/main" xmlns="" id="{67675A67-CBAE-4CA7-83D7-2ACEDE17BD45}"/>
                </a:ext>
              </a:extLst>
            </p:cNvPr>
            <p:cNvSpPr/>
            <p:nvPr/>
          </p:nvSpPr>
          <p:spPr>
            <a:xfrm>
              <a:off x="-41550075" y="2853950"/>
              <a:ext cx="40200" cy="42550"/>
            </a:xfrm>
            <a:custGeom>
              <a:avLst/>
              <a:gdLst/>
              <a:ahLst/>
              <a:cxnLst/>
              <a:rect l="l" t="t" r="r" b="b"/>
              <a:pathLst>
                <a:path w="1608" h="1702" extrusionOk="0">
                  <a:moveTo>
                    <a:pt x="379" y="0"/>
                  </a:moveTo>
                  <a:cubicBezTo>
                    <a:pt x="190" y="0"/>
                    <a:pt x="1" y="221"/>
                    <a:pt x="1" y="441"/>
                  </a:cubicBezTo>
                  <a:lnTo>
                    <a:pt x="1" y="1260"/>
                  </a:lnTo>
                  <a:cubicBezTo>
                    <a:pt x="1" y="1512"/>
                    <a:pt x="190" y="1701"/>
                    <a:pt x="379" y="1701"/>
                  </a:cubicBezTo>
                  <a:lnTo>
                    <a:pt x="1230" y="1701"/>
                  </a:lnTo>
                  <a:cubicBezTo>
                    <a:pt x="1450" y="1701"/>
                    <a:pt x="1608" y="1512"/>
                    <a:pt x="1608" y="1260"/>
                  </a:cubicBezTo>
                  <a:cubicBezTo>
                    <a:pt x="1608" y="1040"/>
                    <a:pt x="1419" y="851"/>
                    <a:pt x="1230" y="851"/>
                  </a:cubicBezTo>
                  <a:lnTo>
                    <a:pt x="788" y="851"/>
                  </a:lnTo>
                  <a:lnTo>
                    <a:pt x="788" y="410"/>
                  </a:lnTo>
                  <a:cubicBezTo>
                    <a:pt x="788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75" name="Google Shape;11253;p77">
            <a:extLst>
              <a:ext uri="{FF2B5EF4-FFF2-40B4-BE49-F238E27FC236}">
                <a16:creationId xmlns:a16="http://schemas.microsoft.com/office/drawing/2014/main" xmlns="" id="{B052DC61-E823-4FF6-B57D-DF434190CB84}"/>
              </a:ext>
            </a:extLst>
          </p:cNvPr>
          <p:cNvGrpSpPr/>
          <p:nvPr userDrawn="1"/>
        </p:nvGrpSpPr>
        <p:grpSpPr>
          <a:xfrm>
            <a:off x="5394942" y="2906655"/>
            <a:ext cx="342211" cy="375620"/>
            <a:chOff x="-39792875" y="1971800"/>
            <a:chExt cx="290650" cy="319025"/>
          </a:xfrm>
        </p:grpSpPr>
        <p:sp>
          <p:nvSpPr>
            <p:cNvPr id="1276" name="Google Shape;11254;p77">
              <a:extLst>
                <a:ext uri="{FF2B5EF4-FFF2-40B4-BE49-F238E27FC236}">
                  <a16:creationId xmlns:a16="http://schemas.microsoft.com/office/drawing/2014/main" xmlns="" id="{1AC968DB-E9CA-4820-851C-ACFC9AA9C564}"/>
                </a:ext>
              </a:extLst>
            </p:cNvPr>
            <p:cNvSpPr/>
            <p:nvPr/>
          </p:nvSpPr>
          <p:spPr>
            <a:xfrm>
              <a:off x="-39667650" y="2145075"/>
              <a:ext cx="40975" cy="41775"/>
            </a:xfrm>
            <a:custGeom>
              <a:avLst/>
              <a:gdLst/>
              <a:ahLst/>
              <a:cxnLst/>
              <a:rect l="l" t="t" r="r" b="b"/>
              <a:pathLst>
                <a:path w="1639" h="1671" extrusionOk="0">
                  <a:moveTo>
                    <a:pt x="820" y="1"/>
                  </a:moveTo>
                  <a:cubicBezTo>
                    <a:pt x="379" y="1"/>
                    <a:pt x="1" y="379"/>
                    <a:pt x="1" y="852"/>
                  </a:cubicBezTo>
                  <a:cubicBezTo>
                    <a:pt x="1" y="1293"/>
                    <a:pt x="379" y="1671"/>
                    <a:pt x="820" y="1671"/>
                  </a:cubicBezTo>
                  <a:cubicBezTo>
                    <a:pt x="1261" y="1671"/>
                    <a:pt x="1639" y="1293"/>
                    <a:pt x="1639" y="852"/>
                  </a:cubicBezTo>
                  <a:cubicBezTo>
                    <a:pt x="1639" y="379"/>
                    <a:pt x="1261" y="1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7" name="Google Shape;11255;p77">
              <a:extLst>
                <a:ext uri="{FF2B5EF4-FFF2-40B4-BE49-F238E27FC236}">
                  <a16:creationId xmlns:a16="http://schemas.microsoft.com/office/drawing/2014/main" xmlns="" id="{8DD2E838-9426-4518-BA9A-E29825ED7697}"/>
                </a:ext>
              </a:extLst>
            </p:cNvPr>
            <p:cNvSpPr/>
            <p:nvPr/>
          </p:nvSpPr>
          <p:spPr>
            <a:xfrm>
              <a:off x="-39792875" y="1971800"/>
              <a:ext cx="290650" cy="319025"/>
            </a:xfrm>
            <a:custGeom>
              <a:avLst/>
              <a:gdLst/>
              <a:ahLst/>
              <a:cxnLst/>
              <a:rect l="l" t="t" r="r" b="b"/>
              <a:pathLst>
                <a:path w="11626" h="12761" extrusionOk="0">
                  <a:moveTo>
                    <a:pt x="6207" y="3687"/>
                  </a:moveTo>
                  <a:cubicBezTo>
                    <a:pt x="6900" y="3687"/>
                    <a:pt x="7436" y="4222"/>
                    <a:pt x="7436" y="4884"/>
                  </a:cubicBezTo>
                  <a:lnTo>
                    <a:pt x="7436" y="11910"/>
                  </a:lnTo>
                  <a:lnTo>
                    <a:pt x="4159" y="11910"/>
                  </a:lnTo>
                  <a:lnTo>
                    <a:pt x="4159" y="4884"/>
                  </a:lnTo>
                  <a:cubicBezTo>
                    <a:pt x="4159" y="4222"/>
                    <a:pt x="4726" y="3687"/>
                    <a:pt x="5388" y="3687"/>
                  </a:cubicBezTo>
                  <a:close/>
                  <a:moveTo>
                    <a:pt x="10744" y="914"/>
                  </a:moveTo>
                  <a:lnTo>
                    <a:pt x="10744" y="3939"/>
                  </a:lnTo>
                  <a:cubicBezTo>
                    <a:pt x="9767" y="4412"/>
                    <a:pt x="9105" y="5420"/>
                    <a:pt x="9105" y="6554"/>
                  </a:cubicBezTo>
                  <a:cubicBezTo>
                    <a:pt x="9105" y="7688"/>
                    <a:pt x="9767" y="8665"/>
                    <a:pt x="10744" y="9137"/>
                  </a:cubicBezTo>
                  <a:cubicBezTo>
                    <a:pt x="10775" y="10145"/>
                    <a:pt x="10775" y="11280"/>
                    <a:pt x="10775" y="11910"/>
                  </a:cubicBezTo>
                  <a:lnTo>
                    <a:pt x="8318" y="11910"/>
                  </a:lnTo>
                  <a:lnTo>
                    <a:pt x="8318" y="4884"/>
                  </a:lnTo>
                  <a:cubicBezTo>
                    <a:pt x="8318" y="3750"/>
                    <a:pt x="7373" y="2805"/>
                    <a:pt x="6207" y="2805"/>
                  </a:cubicBezTo>
                  <a:lnTo>
                    <a:pt x="5388" y="2805"/>
                  </a:lnTo>
                  <a:cubicBezTo>
                    <a:pt x="4254" y="2805"/>
                    <a:pt x="3308" y="3750"/>
                    <a:pt x="3308" y="4884"/>
                  </a:cubicBezTo>
                  <a:lnTo>
                    <a:pt x="3308" y="11910"/>
                  </a:lnTo>
                  <a:lnTo>
                    <a:pt x="820" y="11910"/>
                  </a:lnTo>
                  <a:lnTo>
                    <a:pt x="820" y="9137"/>
                  </a:lnTo>
                  <a:cubicBezTo>
                    <a:pt x="2174" y="8507"/>
                    <a:pt x="2804" y="7026"/>
                    <a:pt x="2332" y="5640"/>
                  </a:cubicBezTo>
                  <a:cubicBezTo>
                    <a:pt x="2080" y="4884"/>
                    <a:pt x="1544" y="4254"/>
                    <a:pt x="820" y="3939"/>
                  </a:cubicBezTo>
                  <a:lnTo>
                    <a:pt x="820" y="914"/>
                  </a:lnTo>
                  <a:close/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4191"/>
                  </a:lnTo>
                  <a:cubicBezTo>
                    <a:pt x="0" y="4349"/>
                    <a:pt x="126" y="4506"/>
                    <a:pt x="284" y="4569"/>
                  </a:cubicBezTo>
                  <a:cubicBezTo>
                    <a:pt x="1072" y="4853"/>
                    <a:pt x="1639" y="5609"/>
                    <a:pt x="1639" y="6522"/>
                  </a:cubicBezTo>
                  <a:cubicBezTo>
                    <a:pt x="1639" y="7404"/>
                    <a:pt x="1072" y="8161"/>
                    <a:pt x="284" y="8476"/>
                  </a:cubicBezTo>
                  <a:cubicBezTo>
                    <a:pt x="126" y="8507"/>
                    <a:pt x="0" y="8665"/>
                    <a:pt x="0" y="8885"/>
                  </a:cubicBezTo>
                  <a:lnTo>
                    <a:pt x="0" y="12351"/>
                  </a:lnTo>
                  <a:cubicBezTo>
                    <a:pt x="0" y="12571"/>
                    <a:pt x="189" y="12760"/>
                    <a:pt x="441" y="12760"/>
                  </a:cubicBezTo>
                  <a:lnTo>
                    <a:pt x="11185" y="12760"/>
                  </a:lnTo>
                  <a:cubicBezTo>
                    <a:pt x="11405" y="12760"/>
                    <a:pt x="11563" y="12571"/>
                    <a:pt x="11626" y="12382"/>
                  </a:cubicBezTo>
                  <a:lnTo>
                    <a:pt x="11626" y="8885"/>
                  </a:lnTo>
                  <a:cubicBezTo>
                    <a:pt x="11626" y="8696"/>
                    <a:pt x="11500" y="8539"/>
                    <a:pt x="11342" y="8476"/>
                  </a:cubicBezTo>
                  <a:cubicBezTo>
                    <a:pt x="10555" y="8192"/>
                    <a:pt x="9956" y="7404"/>
                    <a:pt x="9956" y="6522"/>
                  </a:cubicBezTo>
                  <a:cubicBezTo>
                    <a:pt x="9956" y="5609"/>
                    <a:pt x="10555" y="4853"/>
                    <a:pt x="11342" y="4569"/>
                  </a:cubicBezTo>
                  <a:cubicBezTo>
                    <a:pt x="11500" y="4538"/>
                    <a:pt x="11626" y="4380"/>
                    <a:pt x="11626" y="4191"/>
                  </a:cubicBezTo>
                  <a:lnTo>
                    <a:pt x="11626" y="442"/>
                  </a:lnTo>
                  <a:cubicBezTo>
                    <a:pt x="11626" y="221"/>
                    <a:pt x="11405" y="1"/>
                    <a:pt x="111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78" name="Google Shape;11256;p77">
            <a:extLst>
              <a:ext uri="{FF2B5EF4-FFF2-40B4-BE49-F238E27FC236}">
                <a16:creationId xmlns:a16="http://schemas.microsoft.com/office/drawing/2014/main" xmlns="" id="{95DD2ABC-7D13-4C98-B4C0-A6F93666E314}"/>
              </a:ext>
            </a:extLst>
          </p:cNvPr>
          <p:cNvGrpSpPr/>
          <p:nvPr userDrawn="1"/>
        </p:nvGrpSpPr>
        <p:grpSpPr>
          <a:xfrm>
            <a:off x="5403744" y="3337731"/>
            <a:ext cx="324609" cy="374825"/>
            <a:chOff x="-39783425" y="2337925"/>
            <a:chExt cx="275700" cy="318350"/>
          </a:xfrm>
        </p:grpSpPr>
        <p:sp>
          <p:nvSpPr>
            <p:cNvPr id="1279" name="Google Shape;11257;p77">
              <a:extLst>
                <a:ext uri="{FF2B5EF4-FFF2-40B4-BE49-F238E27FC236}">
                  <a16:creationId xmlns:a16="http://schemas.microsoft.com/office/drawing/2014/main" xmlns="" id="{608CC39C-64FB-468C-BB44-7D8E140C8F2B}"/>
                </a:ext>
              </a:extLst>
            </p:cNvPr>
            <p:cNvSpPr/>
            <p:nvPr/>
          </p:nvSpPr>
          <p:spPr>
            <a:xfrm>
              <a:off x="-39739325" y="2468600"/>
              <a:ext cx="194575" cy="148500"/>
            </a:xfrm>
            <a:custGeom>
              <a:avLst/>
              <a:gdLst/>
              <a:ahLst/>
              <a:cxnLst/>
              <a:rect l="l" t="t" r="r" b="b"/>
              <a:pathLst>
                <a:path w="7783" h="5940" extrusionOk="0">
                  <a:moveTo>
                    <a:pt x="6349" y="772"/>
                  </a:moveTo>
                  <a:cubicBezTo>
                    <a:pt x="6459" y="772"/>
                    <a:pt x="6570" y="812"/>
                    <a:pt x="6648" y="891"/>
                  </a:cubicBezTo>
                  <a:cubicBezTo>
                    <a:pt x="6711" y="954"/>
                    <a:pt x="6743" y="1017"/>
                    <a:pt x="6806" y="1080"/>
                  </a:cubicBezTo>
                  <a:cubicBezTo>
                    <a:pt x="6837" y="1300"/>
                    <a:pt x="6837" y="1458"/>
                    <a:pt x="6711" y="1552"/>
                  </a:cubicBezTo>
                  <a:lnTo>
                    <a:pt x="3340" y="4955"/>
                  </a:lnTo>
                  <a:cubicBezTo>
                    <a:pt x="3261" y="5033"/>
                    <a:pt x="3151" y="5073"/>
                    <a:pt x="3041" y="5073"/>
                  </a:cubicBezTo>
                  <a:cubicBezTo>
                    <a:pt x="2931" y="5073"/>
                    <a:pt x="2820" y="5033"/>
                    <a:pt x="2742" y="4955"/>
                  </a:cubicBezTo>
                  <a:lnTo>
                    <a:pt x="1040" y="3253"/>
                  </a:lnTo>
                  <a:cubicBezTo>
                    <a:pt x="883" y="3096"/>
                    <a:pt x="883" y="2812"/>
                    <a:pt x="1040" y="2655"/>
                  </a:cubicBezTo>
                  <a:lnTo>
                    <a:pt x="1135" y="2592"/>
                  </a:lnTo>
                  <a:cubicBezTo>
                    <a:pt x="1214" y="2513"/>
                    <a:pt x="1316" y="2474"/>
                    <a:pt x="1418" y="2474"/>
                  </a:cubicBezTo>
                  <a:cubicBezTo>
                    <a:pt x="1521" y="2474"/>
                    <a:pt x="1623" y="2513"/>
                    <a:pt x="1702" y="2592"/>
                  </a:cubicBezTo>
                  <a:lnTo>
                    <a:pt x="2742" y="3600"/>
                  </a:lnTo>
                  <a:cubicBezTo>
                    <a:pt x="2820" y="3679"/>
                    <a:pt x="2931" y="3718"/>
                    <a:pt x="3041" y="3718"/>
                  </a:cubicBezTo>
                  <a:cubicBezTo>
                    <a:pt x="3151" y="3718"/>
                    <a:pt x="3261" y="3679"/>
                    <a:pt x="3340" y="3600"/>
                  </a:cubicBezTo>
                  <a:lnTo>
                    <a:pt x="6050" y="891"/>
                  </a:lnTo>
                  <a:cubicBezTo>
                    <a:pt x="6128" y="812"/>
                    <a:pt x="6239" y="772"/>
                    <a:pt x="6349" y="772"/>
                  </a:cubicBezTo>
                  <a:close/>
                  <a:moveTo>
                    <a:pt x="6369" y="1"/>
                  </a:moveTo>
                  <a:cubicBezTo>
                    <a:pt x="6050" y="1"/>
                    <a:pt x="5719" y="119"/>
                    <a:pt x="5451" y="355"/>
                  </a:cubicBezTo>
                  <a:lnTo>
                    <a:pt x="3025" y="2781"/>
                  </a:lnTo>
                  <a:lnTo>
                    <a:pt x="2269" y="2025"/>
                  </a:lnTo>
                  <a:cubicBezTo>
                    <a:pt x="2040" y="1796"/>
                    <a:pt x="1742" y="1663"/>
                    <a:pt x="1421" y="1663"/>
                  </a:cubicBezTo>
                  <a:cubicBezTo>
                    <a:pt x="1256" y="1663"/>
                    <a:pt x="1085" y="1698"/>
                    <a:pt x="914" y="1773"/>
                  </a:cubicBezTo>
                  <a:cubicBezTo>
                    <a:pt x="694" y="1867"/>
                    <a:pt x="536" y="1993"/>
                    <a:pt x="473" y="2119"/>
                  </a:cubicBezTo>
                  <a:cubicBezTo>
                    <a:pt x="1" y="2592"/>
                    <a:pt x="1" y="3379"/>
                    <a:pt x="473" y="3883"/>
                  </a:cubicBezTo>
                  <a:lnTo>
                    <a:pt x="2143" y="5585"/>
                  </a:lnTo>
                  <a:cubicBezTo>
                    <a:pt x="2379" y="5821"/>
                    <a:pt x="2694" y="5939"/>
                    <a:pt x="3017" y="5939"/>
                  </a:cubicBezTo>
                  <a:cubicBezTo>
                    <a:pt x="3340" y="5939"/>
                    <a:pt x="3671" y="5821"/>
                    <a:pt x="3939" y="5585"/>
                  </a:cubicBezTo>
                  <a:lnTo>
                    <a:pt x="7310" y="2182"/>
                  </a:lnTo>
                  <a:cubicBezTo>
                    <a:pt x="7656" y="1836"/>
                    <a:pt x="7782" y="1300"/>
                    <a:pt x="7593" y="859"/>
                  </a:cubicBezTo>
                  <a:cubicBezTo>
                    <a:pt x="7467" y="575"/>
                    <a:pt x="7310" y="418"/>
                    <a:pt x="7215" y="355"/>
                  </a:cubicBezTo>
                  <a:cubicBezTo>
                    <a:pt x="6995" y="119"/>
                    <a:pt x="6688" y="1"/>
                    <a:pt x="63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0" name="Google Shape;11258;p77">
              <a:extLst>
                <a:ext uri="{FF2B5EF4-FFF2-40B4-BE49-F238E27FC236}">
                  <a16:creationId xmlns:a16="http://schemas.microsoft.com/office/drawing/2014/main" xmlns="" id="{F350F279-6DB7-43A7-A2FC-F91EA9F25370}"/>
                </a:ext>
              </a:extLst>
            </p:cNvPr>
            <p:cNvSpPr/>
            <p:nvPr/>
          </p:nvSpPr>
          <p:spPr>
            <a:xfrm>
              <a:off x="-39783425" y="2337925"/>
              <a:ext cx="275700" cy="318350"/>
            </a:xfrm>
            <a:custGeom>
              <a:avLst/>
              <a:gdLst/>
              <a:ahLst/>
              <a:cxnLst/>
              <a:rect l="l" t="t" r="r" b="b"/>
              <a:pathLst>
                <a:path w="11028" h="12734" extrusionOk="0">
                  <a:moveTo>
                    <a:pt x="5608" y="793"/>
                  </a:moveTo>
                  <a:cubicBezTo>
                    <a:pt x="5829" y="793"/>
                    <a:pt x="5986" y="1014"/>
                    <a:pt x="6049" y="1234"/>
                  </a:cubicBezTo>
                  <a:cubicBezTo>
                    <a:pt x="6049" y="1486"/>
                    <a:pt x="6238" y="1644"/>
                    <a:pt x="6459" y="1644"/>
                  </a:cubicBezTo>
                  <a:lnTo>
                    <a:pt x="8129" y="1644"/>
                  </a:lnTo>
                  <a:cubicBezTo>
                    <a:pt x="8349" y="1644"/>
                    <a:pt x="8507" y="1833"/>
                    <a:pt x="8570" y="2053"/>
                  </a:cubicBezTo>
                  <a:lnTo>
                    <a:pt x="8570" y="2494"/>
                  </a:lnTo>
                  <a:lnTo>
                    <a:pt x="2773" y="2494"/>
                  </a:lnTo>
                  <a:lnTo>
                    <a:pt x="2773" y="2116"/>
                  </a:lnTo>
                  <a:lnTo>
                    <a:pt x="2741" y="2116"/>
                  </a:lnTo>
                  <a:cubicBezTo>
                    <a:pt x="2741" y="1864"/>
                    <a:pt x="2930" y="1707"/>
                    <a:pt x="3119" y="1675"/>
                  </a:cubicBezTo>
                  <a:lnTo>
                    <a:pt x="4789" y="1675"/>
                  </a:lnTo>
                  <a:cubicBezTo>
                    <a:pt x="5010" y="1675"/>
                    <a:pt x="5167" y="1486"/>
                    <a:pt x="5167" y="1234"/>
                  </a:cubicBezTo>
                  <a:cubicBezTo>
                    <a:pt x="5167" y="1014"/>
                    <a:pt x="5356" y="856"/>
                    <a:pt x="5608" y="793"/>
                  </a:cubicBezTo>
                  <a:close/>
                  <a:moveTo>
                    <a:pt x="10177" y="2494"/>
                  </a:moveTo>
                  <a:lnTo>
                    <a:pt x="10177" y="11883"/>
                  </a:lnTo>
                  <a:lnTo>
                    <a:pt x="788" y="11883"/>
                  </a:lnTo>
                  <a:lnTo>
                    <a:pt x="788" y="2494"/>
                  </a:lnTo>
                  <a:lnTo>
                    <a:pt x="1891" y="2494"/>
                  </a:lnTo>
                  <a:lnTo>
                    <a:pt x="1891" y="2904"/>
                  </a:lnTo>
                  <a:cubicBezTo>
                    <a:pt x="1891" y="3125"/>
                    <a:pt x="2111" y="3314"/>
                    <a:pt x="2332" y="3314"/>
                  </a:cubicBezTo>
                  <a:lnTo>
                    <a:pt x="8948" y="3314"/>
                  </a:lnTo>
                  <a:cubicBezTo>
                    <a:pt x="9200" y="3314"/>
                    <a:pt x="9357" y="3125"/>
                    <a:pt x="9357" y="2904"/>
                  </a:cubicBezTo>
                  <a:lnTo>
                    <a:pt x="9357" y="2494"/>
                  </a:lnTo>
                  <a:close/>
                  <a:moveTo>
                    <a:pt x="5615" y="1"/>
                  </a:moveTo>
                  <a:cubicBezTo>
                    <a:pt x="5456" y="1"/>
                    <a:pt x="5293" y="33"/>
                    <a:pt x="5136" y="100"/>
                  </a:cubicBezTo>
                  <a:cubicBezTo>
                    <a:pt x="4821" y="226"/>
                    <a:pt x="4537" y="478"/>
                    <a:pt x="4474" y="856"/>
                  </a:cubicBezTo>
                  <a:lnTo>
                    <a:pt x="3151" y="856"/>
                  </a:lnTo>
                  <a:cubicBezTo>
                    <a:pt x="2647" y="856"/>
                    <a:pt x="2174" y="1203"/>
                    <a:pt x="1985" y="1675"/>
                  </a:cubicBezTo>
                  <a:lnTo>
                    <a:pt x="410" y="1675"/>
                  </a:lnTo>
                  <a:cubicBezTo>
                    <a:pt x="158" y="1675"/>
                    <a:pt x="0" y="1864"/>
                    <a:pt x="0" y="2116"/>
                  </a:cubicBezTo>
                  <a:lnTo>
                    <a:pt x="0" y="12292"/>
                  </a:lnTo>
                  <a:cubicBezTo>
                    <a:pt x="0" y="12544"/>
                    <a:pt x="221" y="12734"/>
                    <a:pt x="410" y="12734"/>
                  </a:cubicBezTo>
                  <a:lnTo>
                    <a:pt x="10618" y="12734"/>
                  </a:lnTo>
                  <a:cubicBezTo>
                    <a:pt x="10838" y="12734"/>
                    <a:pt x="11027" y="12544"/>
                    <a:pt x="11027" y="12292"/>
                  </a:cubicBezTo>
                  <a:lnTo>
                    <a:pt x="11027" y="2116"/>
                  </a:lnTo>
                  <a:cubicBezTo>
                    <a:pt x="10996" y="1864"/>
                    <a:pt x="10807" y="1675"/>
                    <a:pt x="10555" y="1675"/>
                  </a:cubicBezTo>
                  <a:lnTo>
                    <a:pt x="9263" y="1675"/>
                  </a:lnTo>
                  <a:cubicBezTo>
                    <a:pt x="9105" y="1203"/>
                    <a:pt x="8633" y="856"/>
                    <a:pt x="8097" y="856"/>
                  </a:cubicBezTo>
                  <a:lnTo>
                    <a:pt x="6774" y="856"/>
                  </a:lnTo>
                  <a:cubicBezTo>
                    <a:pt x="6606" y="328"/>
                    <a:pt x="6127" y="1"/>
                    <a:pt x="56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281" name="Google Shape;11259;p77">
            <a:extLst>
              <a:ext uri="{FF2B5EF4-FFF2-40B4-BE49-F238E27FC236}">
                <a16:creationId xmlns:a16="http://schemas.microsoft.com/office/drawing/2014/main" xmlns="" id="{ED5FFCAC-DFE9-4033-AD40-C8447DD20BFB}"/>
              </a:ext>
            </a:extLst>
          </p:cNvPr>
          <p:cNvSpPr/>
          <p:nvPr userDrawn="1"/>
        </p:nvSpPr>
        <p:spPr>
          <a:xfrm>
            <a:off x="5378109" y="3802308"/>
            <a:ext cx="371911" cy="373265"/>
          </a:xfrm>
          <a:custGeom>
            <a:avLst/>
            <a:gdLst/>
            <a:ahLst/>
            <a:cxnLst/>
            <a:rect l="l" t="t" r="r" b="b"/>
            <a:pathLst>
              <a:path w="12635" h="12681" extrusionOk="0">
                <a:moveTo>
                  <a:pt x="2017" y="865"/>
                </a:moveTo>
                <a:lnTo>
                  <a:pt x="3624" y="1275"/>
                </a:lnTo>
                <a:cubicBezTo>
                  <a:pt x="3655" y="1370"/>
                  <a:pt x="2679" y="4961"/>
                  <a:pt x="2679" y="4961"/>
                </a:cubicBezTo>
                <a:lnTo>
                  <a:pt x="2553" y="5339"/>
                </a:lnTo>
                <a:lnTo>
                  <a:pt x="946" y="4898"/>
                </a:lnTo>
                <a:lnTo>
                  <a:pt x="2017" y="865"/>
                </a:lnTo>
                <a:close/>
                <a:moveTo>
                  <a:pt x="10460" y="4867"/>
                </a:moveTo>
                <a:lnTo>
                  <a:pt x="11689" y="5182"/>
                </a:lnTo>
                <a:lnTo>
                  <a:pt x="11469" y="6001"/>
                </a:lnTo>
                <a:lnTo>
                  <a:pt x="10240" y="5686"/>
                </a:lnTo>
                <a:lnTo>
                  <a:pt x="10460" y="4867"/>
                </a:lnTo>
                <a:close/>
                <a:moveTo>
                  <a:pt x="4159" y="2346"/>
                </a:moveTo>
                <a:lnTo>
                  <a:pt x="9799" y="3858"/>
                </a:lnTo>
                <a:lnTo>
                  <a:pt x="9200" y="6284"/>
                </a:lnTo>
                <a:lnTo>
                  <a:pt x="8381" y="6064"/>
                </a:lnTo>
                <a:cubicBezTo>
                  <a:pt x="8413" y="5465"/>
                  <a:pt x="8161" y="4867"/>
                  <a:pt x="7625" y="4552"/>
                </a:cubicBezTo>
                <a:cubicBezTo>
                  <a:pt x="7341" y="4366"/>
                  <a:pt x="7014" y="4275"/>
                  <a:pt x="6691" y="4275"/>
                </a:cubicBezTo>
                <a:cubicBezTo>
                  <a:pt x="6084" y="4275"/>
                  <a:pt x="5487" y="4596"/>
                  <a:pt x="5199" y="5213"/>
                </a:cubicBezTo>
                <a:cubicBezTo>
                  <a:pt x="4601" y="5056"/>
                  <a:pt x="3529" y="4804"/>
                  <a:pt x="3529" y="4804"/>
                </a:cubicBezTo>
                <a:cubicBezTo>
                  <a:pt x="3624" y="4552"/>
                  <a:pt x="4128" y="2630"/>
                  <a:pt x="4159" y="2346"/>
                </a:cubicBezTo>
                <a:close/>
                <a:moveTo>
                  <a:pt x="6746" y="5106"/>
                </a:moveTo>
                <a:cubicBezTo>
                  <a:pt x="7102" y="5106"/>
                  <a:pt x="7435" y="5355"/>
                  <a:pt x="7562" y="5686"/>
                </a:cubicBezTo>
                <a:cubicBezTo>
                  <a:pt x="7594" y="5906"/>
                  <a:pt x="7594" y="6095"/>
                  <a:pt x="7531" y="6284"/>
                </a:cubicBezTo>
                <a:cubicBezTo>
                  <a:pt x="7368" y="6610"/>
                  <a:pt x="7067" y="6798"/>
                  <a:pt x="6756" y="6798"/>
                </a:cubicBezTo>
                <a:cubicBezTo>
                  <a:pt x="6646" y="6798"/>
                  <a:pt x="6535" y="6775"/>
                  <a:pt x="6428" y="6725"/>
                </a:cubicBezTo>
                <a:cubicBezTo>
                  <a:pt x="6176" y="6631"/>
                  <a:pt x="6018" y="6442"/>
                  <a:pt x="5955" y="6221"/>
                </a:cubicBezTo>
                <a:cubicBezTo>
                  <a:pt x="5798" y="5749"/>
                  <a:pt x="6050" y="5276"/>
                  <a:pt x="6491" y="5150"/>
                </a:cubicBezTo>
                <a:cubicBezTo>
                  <a:pt x="6575" y="5120"/>
                  <a:pt x="6661" y="5106"/>
                  <a:pt x="6746" y="5106"/>
                </a:cubicBezTo>
                <a:close/>
                <a:moveTo>
                  <a:pt x="7531" y="7387"/>
                </a:moveTo>
                <a:lnTo>
                  <a:pt x="8476" y="9277"/>
                </a:lnTo>
                <a:lnTo>
                  <a:pt x="4947" y="9277"/>
                </a:lnTo>
                <a:lnTo>
                  <a:pt x="5955" y="7387"/>
                </a:lnTo>
                <a:cubicBezTo>
                  <a:pt x="6192" y="7529"/>
                  <a:pt x="6451" y="7600"/>
                  <a:pt x="6719" y="7600"/>
                </a:cubicBezTo>
                <a:cubicBezTo>
                  <a:pt x="6987" y="7600"/>
                  <a:pt x="7263" y="7529"/>
                  <a:pt x="7531" y="7387"/>
                </a:cubicBezTo>
                <a:close/>
                <a:moveTo>
                  <a:pt x="1791" y="1"/>
                </a:moveTo>
                <a:cubicBezTo>
                  <a:pt x="1607" y="1"/>
                  <a:pt x="1440" y="138"/>
                  <a:pt x="1387" y="298"/>
                </a:cubicBezTo>
                <a:lnTo>
                  <a:pt x="95" y="5150"/>
                </a:lnTo>
                <a:cubicBezTo>
                  <a:pt x="1" y="5371"/>
                  <a:pt x="158" y="5591"/>
                  <a:pt x="347" y="5654"/>
                </a:cubicBezTo>
                <a:lnTo>
                  <a:pt x="2742" y="6284"/>
                </a:lnTo>
                <a:cubicBezTo>
                  <a:pt x="2773" y="6288"/>
                  <a:pt x="2804" y="6290"/>
                  <a:pt x="2833" y="6290"/>
                </a:cubicBezTo>
                <a:cubicBezTo>
                  <a:pt x="3040" y="6290"/>
                  <a:pt x="3195" y="6194"/>
                  <a:pt x="3277" y="6001"/>
                </a:cubicBezTo>
                <a:lnTo>
                  <a:pt x="3403" y="5623"/>
                </a:lnTo>
                <a:lnTo>
                  <a:pt x="5073" y="6095"/>
                </a:lnTo>
                <a:cubicBezTo>
                  <a:pt x="5073" y="6379"/>
                  <a:pt x="5199" y="6631"/>
                  <a:pt x="5325" y="6883"/>
                </a:cubicBezTo>
                <a:lnTo>
                  <a:pt x="2616" y="12081"/>
                </a:lnTo>
                <a:cubicBezTo>
                  <a:pt x="2490" y="12270"/>
                  <a:pt x="2553" y="12522"/>
                  <a:pt x="2773" y="12617"/>
                </a:cubicBezTo>
                <a:cubicBezTo>
                  <a:pt x="2838" y="12660"/>
                  <a:pt x="2907" y="12681"/>
                  <a:pt x="2974" y="12681"/>
                </a:cubicBezTo>
                <a:cubicBezTo>
                  <a:pt x="3103" y="12681"/>
                  <a:pt x="3226" y="12604"/>
                  <a:pt x="3309" y="12459"/>
                </a:cubicBezTo>
                <a:lnTo>
                  <a:pt x="4538" y="10191"/>
                </a:lnTo>
                <a:cubicBezTo>
                  <a:pt x="4559" y="10201"/>
                  <a:pt x="4538" y="10205"/>
                  <a:pt x="4668" y="10205"/>
                </a:cubicBezTo>
                <a:cubicBezTo>
                  <a:pt x="4930" y="10205"/>
                  <a:pt x="5798" y="10191"/>
                  <a:pt x="8822" y="10191"/>
                </a:cubicBezTo>
                <a:lnTo>
                  <a:pt x="8917" y="10191"/>
                </a:lnTo>
                <a:lnTo>
                  <a:pt x="10082" y="12459"/>
                </a:lnTo>
                <a:cubicBezTo>
                  <a:pt x="10165" y="12604"/>
                  <a:pt x="10289" y="12681"/>
                  <a:pt x="10426" y="12681"/>
                </a:cubicBezTo>
                <a:cubicBezTo>
                  <a:pt x="10498" y="12681"/>
                  <a:pt x="10574" y="12660"/>
                  <a:pt x="10650" y="12617"/>
                </a:cubicBezTo>
                <a:cubicBezTo>
                  <a:pt x="10839" y="12522"/>
                  <a:pt x="10902" y="12270"/>
                  <a:pt x="10807" y="12081"/>
                </a:cubicBezTo>
                <a:lnTo>
                  <a:pt x="8129" y="6914"/>
                </a:lnTo>
                <a:lnTo>
                  <a:pt x="9389" y="7261"/>
                </a:lnTo>
                <a:cubicBezTo>
                  <a:pt x="9428" y="7272"/>
                  <a:pt x="9466" y="7277"/>
                  <a:pt x="9503" y="7277"/>
                </a:cubicBezTo>
                <a:cubicBezTo>
                  <a:pt x="9674" y="7277"/>
                  <a:pt x="9816" y="7164"/>
                  <a:pt x="9893" y="7009"/>
                </a:cubicBezTo>
                <a:lnTo>
                  <a:pt x="10019" y="6599"/>
                </a:lnTo>
                <a:lnTo>
                  <a:pt x="11626" y="7040"/>
                </a:lnTo>
                <a:cubicBezTo>
                  <a:pt x="11660" y="7050"/>
                  <a:pt x="11694" y="7055"/>
                  <a:pt x="11727" y="7055"/>
                </a:cubicBezTo>
                <a:cubicBezTo>
                  <a:pt x="11910" y="7055"/>
                  <a:pt x="12077" y="6917"/>
                  <a:pt x="12130" y="6757"/>
                </a:cubicBezTo>
                <a:lnTo>
                  <a:pt x="12571" y="5150"/>
                </a:lnTo>
                <a:cubicBezTo>
                  <a:pt x="12634" y="4804"/>
                  <a:pt x="12508" y="4583"/>
                  <a:pt x="12288" y="4520"/>
                </a:cubicBezTo>
                <a:lnTo>
                  <a:pt x="10681" y="4079"/>
                </a:lnTo>
                <a:lnTo>
                  <a:pt x="10776" y="3701"/>
                </a:lnTo>
                <a:cubicBezTo>
                  <a:pt x="10839" y="3449"/>
                  <a:pt x="10713" y="3260"/>
                  <a:pt x="10523" y="3165"/>
                </a:cubicBezTo>
                <a:lnTo>
                  <a:pt x="4443" y="1559"/>
                </a:lnTo>
                <a:lnTo>
                  <a:pt x="4569" y="1181"/>
                </a:lnTo>
                <a:cubicBezTo>
                  <a:pt x="4601" y="928"/>
                  <a:pt x="4506" y="739"/>
                  <a:pt x="4285" y="645"/>
                </a:cubicBezTo>
                <a:lnTo>
                  <a:pt x="1891" y="15"/>
                </a:lnTo>
                <a:cubicBezTo>
                  <a:pt x="1857" y="5"/>
                  <a:pt x="1824" y="1"/>
                  <a:pt x="179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282" name="Google Shape;11260;p77">
            <a:extLst>
              <a:ext uri="{FF2B5EF4-FFF2-40B4-BE49-F238E27FC236}">
                <a16:creationId xmlns:a16="http://schemas.microsoft.com/office/drawing/2014/main" xmlns="" id="{97940D13-EA1D-4DA3-8139-60B31E5003AD}"/>
              </a:ext>
            </a:extLst>
          </p:cNvPr>
          <p:cNvGrpSpPr/>
          <p:nvPr userDrawn="1"/>
        </p:nvGrpSpPr>
        <p:grpSpPr>
          <a:xfrm>
            <a:off x="7572004" y="2878839"/>
            <a:ext cx="383950" cy="372618"/>
            <a:chOff x="-37956150" y="1948175"/>
            <a:chExt cx="326100" cy="316475"/>
          </a:xfrm>
        </p:grpSpPr>
        <p:sp>
          <p:nvSpPr>
            <p:cNvPr id="1283" name="Google Shape;11261;p77">
              <a:extLst>
                <a:ext uri="{FF2B5EF4-FFF2-40B4-BE49-F238E27FC236}">
                  <a16:creationId xmlns:a16="http://schemas.microsoft.com/office/drawing/2014/main" xmlns="" id="{D8A911FF-D3B8-46B3-93A4-0819292664E1}"/>
                </a:ext>
              </a:extLst>
            </p:cNvPr>
            <p:cNvSpPr/>
            <p:nvPr/>
          </p:nvSpPr>
          <p:spPr>
            <a:xfrm>
              <a:off x="-37956150" y="1948175"/>
              <a:ext cx="326100" cy="316475"/>
            </a:xfrm>
            <a:custGeom>
              <a:avLst/>
              <a:gdLst/>
              <a:ahLst/>
              <a:cxnLst/>
              <a:rect l="l" t="t" r="r" b="b"/>
              <a:pathLst>
                <a:path w="13044" h="12659" extrusionOk="0">
                  <a:moveTo>
                    <a:pt x="11627" y="844"/>
                  </a:moveTo>
                  <a:cubicBezTo>
                    <a:pt x="11847" y="844"/>
                    <a:pt x="12067" y="993"/>
                    <a:pt x="12067" y="1229"/>
                  </a:cubicBezTo>
                  <a:cubicBezTo>
                    <a:pt x="12067" y="1355"/>
                    <a:pt x="12036" y="1418"/>
                    <a:pt x="11941" y="1513"/>
                  </a:cubicBezTo>
                  <a:lnTo>
                    <a:pt x="9106" y="4254"/>
                  </a:lnTo>
                  <a:cubicBezTo>
                    <a:pt x="8948" y="4065"/>
                    <a:pt x="8759" y="3876"/>
                    <a:pt x="8507" y="3687"/>
                  </a:cubicBezTo>
                  <a:cubicBezTo>
                    <a:pt x="9358" y="2899"/>
                    <a:pt x="11343" y="946"/>
                    <a:pt x="11343" y="946"/>
                  </a:cubicBezTo>
                  <a:cubicBezTo>
                    <a:pt x="11423" y="876"/>
                    <a:pt x="11525" y="844"/>
                    <a:pt x="11627" y="844"/>
                  </a:cubicBezTo>
                  <a:close/>
                  <a:moveTo>
                    <a:pt x="3845" y="10712"/>
                  </a:moveTo>
                  <a:lnTo>
                    <a:pt x="4412" y="11311"/>
                  </a:lnTo>
                  <a:lnTo>
                    <a:pt x="4065" y="11657"/>
                  </a:lnTo>
                  <a:cubicBezTo>
                    <a:pt x="3986" y="11736"/>
                    <a:pt x="3876" y="11776"/>
                    <a:pt x="3766" y="11776"/>
                  </a:cubicBezTo>
                  <a:cubicBezTo>
                    <a:pt x="3656" y="11776"/>
                    <a:pt x="3545" y="11736"/>
                    <a:pt x="3467" y="11657"/>
                  </a:cubicBezTo>
                  <a:cubicBezTo>
                    <a:pt x="3309" y="11500"/>
                    <a:pt x="3309" y="11248"/>
                    <a:pt x="3467" y="11090"/>
                  </a:cubicBezTo>
                  <a:lnTo>
                    <a:pt x="3845" y="10712"/>
                  </a:lnTo>
                  <a:close/>
                  <a:moveTo>
                    <a:pt x="6222" y="3658"/>
                  </a:moveTo>
                  <a:cubicBezTo>
                    <a:pt x="6719" y="3658"/>
                    <a:pt x="7224" y="3789"/>
                    <a:pt x="7688" y="4065"/>
                  </a:cubicBezTo>
                  <a:cubicBezTo>
                    <a:pt x="8035" y="4254"/>
                    <a:pt x="8350" y="4569"/>
                    <a:pt x="8602" y="4884"/>
                  </a:cubicBezTo>
                  <a:cubicBezTo>
                    <a:pt x="9389" y="6207"/>
                    <a:pt x="9106" y="7782"/>
                    <a:pt x="8129" y="8759"/>
                  </a:cubicBezTo>
                  <a:lnTo>
                    <a:pt x="7027" y="9862"/>
                  </a:lnTo>
                  <a:cubicBezTo>
                    <a:pt x="6838" y="10051"/>
                    <a:pt x="6712" y="10334"/>
                    <a:pt x="6680" y="10649"/>
                  </a:cubicBezTo>
                  <a:cubicBezTo>
                    <a:pt x="6680" y="11027"/>
                    <a:pt x="6554" y="11468"/>
                    <a:pt x="6270" y="11752"/>
                  </a:cubicBezTo>
                  <a:cubicBezTo>
                    <a:pt x="6255" y="11768"/>
                    <a:pt x="6215" y="11776"/>
                    <a:pt x="6176" y="11776"/>
                  </a:cubicBezTo>
                  <a:cubicBezTo>
                    <a:pt x="6137" y="11776"/>
                    <a:pt x="6097" y="11768"/>
                    <a:pt x="6081" y="11752"/>
                  </a:cubicBezTo>
                  <a:cubicBezTo>
                    <a:pt x="726" y="6396"/>
                    <a:pt x="1009" y="6680"/>
                    <a:pt x="1009" y="6617"/>
                  </a:cubicBezTo>
                  <a:lnTo>
                    <a:pt x="1009" y="6522"/>
                  </a:lnTo>
                  <a:cubicBezTo>
                    <a:pt x="1009" y="6459"/>
                    <a:pt x="1041" y="6459"/>
                    <a:pt x="1041" y="6459"/>
                  </a:cubicBezTo>
                  <a:cubicBezTo>
                    <a:pt x="1198" y="6302"/>
                    <a:pt x="1419" y="6207"/>
                    <a:pt x="1671" y="6113"/>
                  </a:cubicBezTo>
                  <a:cubicBezTo>
                    <a:pt x="2049" y="5987"/>
                    <a:pt x="2269" y="6081"/>
                    <a:pt x="2616" y="5955"/>
                  </a:cubicBezTo>
                  <a:cubicBezTo>
                    <a:pt x="2773" y="5892"/>
                    <a:pt x="2899" y="5798"/>
                    <a:pt x="2994" y="5672"/>
                  </a:cubicBezTo>
                  <a:lnTo>
                    <a:pt x="4191" y="4506"/>
                  </a:lnTo>
                  <a:cubicBezTo>
                    <a:pt x="4741" y="3956"/>
                    <a:pt x="5473" y="3658"/>
                    <a:pt x="6222" y="3658"/>
                  </a:cubicBezTo>
                  <a:close/>
                  <a:moveTo>
                    <a:pt x="11637" y="1"/>
                  </a:moveTo>
                  <a:cubicBezTo>
                    <a:pt x="11322" y="1"/>
                    <a:pt x="11007" y="127"/>
                    <a:pt x="10776" y="379"/>
                  </a:cubicBezTo>
                  <a:lnTo>
                    <a:pt x="7814" y="3277"/>
                  </a:lnTo>
                  <a:cubicBezTo>
                    <a:pt x="7301" y="3032"/>
                    <a:pt x="6741" y="2908"/>
                    <a:pt x="6181" y="2908"/>
                  </a:cubicBezTo>
                  <a:cubicBezTo>
                    <a:pt x="5227" y="2908"/>
                    <a:pt x="4275" y="3268"/>
                    <a:pt x="3561" y="4002"/>
                  </a:cubicBezTo>
                  <a:lnTo>
                    <a:pt x="2364" y="5167"/>
                  </a:lnTo>
                  <a:cubicBezTo>
                    <a:pt x="2301" y="5262"/>
                    <a:pt x="2175" y="5294"/>
                    <a:pt x="2049" y="5294"/>
                  </a:cubicBezTo>
                  <a:cubicBezTo>
                    <a:pt x="915" y="5325"/>
                    <a:pt x="474" y="5924"/>
                    <a:pt x="411" y="5955"/>
                  </a:cubicBezTo>
                  <a:cubicBezTo>
                    <a:pt x="1" y="6365"/>
                    <a:pt x="64" y="6932"/>
                    <a:pt x="411" y="7341"/>
                  </a:cubicBezTo>
                  <a:lnTo>
                    <a:pt x="3246" y="10177"/>
                  </a:lnTo>
                  <a:lnTo>
                    <a:pt x="2836" y="10555"/>
                  </a:lnTo>
                  <a:cubicBezTo>
                    <a:pt x="2206" y="11185"/>
                    <a:pt x="2458" y="12256"/>
                    <a:pt x="3246" y="12571"/>
                  </a:cubicBezTo>
                  <a:cubicBezTo>
                    <a:pt x="3395" y="12631"/>
                    <a:pt x="3547" y="12659"/>
                    <a:pt x="3696" y="12659"/>
                  </a:cubicBezTo>
                  <a:cubicBezTo>
                    <a:pt x="4020" y="12659"/>
                    <a:pt x="4332" y="12525"/>
                    <a:pt x="4569" y="12288"/>
                  </a:cubicBezTo>
                  <a:lnTo>
                    <a:pt x="4979" y="11910"/>
                  </a:lnTo>
                  <a:lnTo>
                    <a:pt x="5451" y="12382"/>
                  </a:lnTo>
                  <a:cubicBezTo>
                    <a:pt x="5636" y="12567"/>
                    <a:pt x="5874" y="12654"/>
                    <a:pt x="6116" y="12654"/>
                  </a:cubicBezTo>
                  <a:cubicBezTo>
                    <a:pt x="6370" y="12654"/>
                    <a:pt x="6628" y="12559"/>
                    <a:pt x="6838" y="12382"/>
                  </a:cubicBezTo>
                  <a:cubicBezTo>
                    <a:pt x="7247" y="11941"/>
                    <a:pt x="7468" y="11342"/>
                    <a:pt x="7499" y="10712"/>
                  </a:cubicBezTo>
                  <a:cubicBezTo>
                    <a:pt x="7499" y="10649"/>
                    <a:pt x="7531" y="10523"/>
                    <a:pt x="7625" y="10460"/>
                  </a:cubicBezTo>
                  <a:lnTo>
                    <a:pt x="8728" y="9358"/>
                  </a:lnTo>
                  <a:cubicBezTo>
                    <a:pt x="9862" y="8192"/>
                    <a:pt x="10209" y="6428"/>
                    <a:pt x="9547" y="5010"/>
                  </a:cubicBezTo>
                  <a:lnTo>
                    <a:pt x="12540" y="2112"/>
                  </a:lnTo>
                  <a:cubicBezTo>
                    <a:pt x="12666" y="1986"/>
                    <a:pt x="12729" y="1828"/>
                    <a:pt x="12823" y="1670"/>
                  </a:cubicBezTo>
                  <a:cubicBezTo>
                    <a:pt x="13044" y="1072"/>
                    <a:pt x="12729" y="379"/>
                    <a:pt x="12099" y="95"/>
                  </a:cubicBezTo>
                  <a:cubicBezTo>
                    <a:pt x="11952" y="32"/>
                    <a:pt x="11794" y="1"/>
                    <a:pt x="116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4" name="Google Shape;11262;p77">
              <a:extLst>
                <a:ext uri="{FF2B5EF4-FFF2-40B4-BE49-F238E27FC236}">
                  <a16:creationId xmlns:a16="http://schemas.microsoft.com/office/drawing/2014/main" xmlns="" id="{B8861BFB-A226-4FF2-BDEE-F4F5C6FB2E8D}"/>
                </a:ext>
              </a:extLst>
            </p:cNvPr>
            <p:cNvSpPr/>
            <p:nvPr/>
          </p:nvSpPr>
          <p:spPr>
            <a:xfrm>
              <a:off x="-37729300" y="2054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5" name="Google Shape;11263;p77">
              <a:extLst>
                <a:ext uri="{FF2B5EF4-FFF2-40B4-BE49-F238E27FC236}">
                  <a16:creationId xmlns:a16="http://schemas.microsoft.com/office/drawing/2014/main" xmlns="" id="{1FC0AD63-7806-460E-B2F6-F4EC93D565D6}"/>
                </a:ext>
              </a:extLst>
            </p:cNvPr>
            <p:cNvSpPr/>
            <p:nvPr/>
          </p:nvSpPr>
          <p:spPr>
            <a:xfrm>
              <a:off x="-37839575" y="2058625"/>
              <a:ext cx="81950" cy="34300"/>
            </a:xfrm>
            <a:custGeom>
              <a:avLst/>
              <a:gdLst/>
              <a:ahLst/>
              <a:cxnLst/>
              <a:rect l="l" t="t" r="r" b="b"/>
              <a:pathLst>
                <a:path w="3278" h="1372" extrusionOk="0">
                  <a:moveTo>
                    <a:pt x="1497" y="0"/>
                  </a:moveTo>
                  <a:cubicBezTo>
                    <a:pt x="1030" y="0"/>
                    <a:pt x="577" y="150"/>
                    <a:pt x="221" y="434"/>
                  </a:cubicBezTo>
                  <a:cubicBezTo>
                    <a:pt x="32" y="623"/>
                    <a:pt x="1" y="876"/>
                    <a:pt x="158" y="1065"/>
                  </a:cubicBezTo>
                  <a:cubicBezTo>
                    <a:pt x="245" y="1151"/>
                    <a:pt x="350" y="1200"/>
                    <a:pt x="465" y="1200"/>
                  </a:cubicBezTo>
                  <a:cubicBezTo>
                    <a:pt x="558" y="1200"/>
                    <a:pt x="657" y="1167"/>
                    <a:pt x="757" y="1096"/>
                  </a:cubicBezTo>
                  <a:cubicBezTo>
                    <a:pt x="968" y="927"/>
                    <a:pt x="1241" y="840"/>
                    <a:pt x="1524" y="840"/>
                  </a:cubicBezTo>
                  <a:cubicBezTo>
                    <a:pt x="1876" y="840"/>
                    <a:pt x="2242" y="974"/>
                    <a:pt x="2521" y="1254"/>
                  </a:cubicBezTo>
                  <a:cubicBezTo>
                    <a:pt x="2600" y="1332"/>
                    <a:pt x="2710" y="1372"/>
                    <a:pt x="2820" y="1372"/>
                  </a:cubicBezTo>
                  <a:cubicBezTo>
                    <a:pt x="2931" y="1372"/>
                    <a:pt x="3041" y="1332"/>
                    <a:pt x="3120" y="1254"/>
                  </a:cubicBezTo>
                  <a:cubicBezTo>
                    <a:pt x="3277" y="1096"/>
                    <a:pt x="3277" y="844"/>
                    <a:pt x="3120" y="686"/>
                  </a:cubicBezTo>
                  <a:cubicBezTo>
                    <a:pt x="2653" y="220"/>
                    <a:pt x="2064" y="0"/>
                    <a:pt x="14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86" name="Google Shape;11264;p77">
            <a:extLst>
              <a:ext uri="{FF2B5EF4-FFF2-40B4-BE49-F238E27FC236}">
                <a16:creationId xmlns:a16="http://schemas.microsoft.com/office/drawing/2014/main" xmlns="" id="{32E3386E-D459-48EC-9BAE-819E3C68D6A3}"/>
              </a:ext>
            </a:extLst>
          </p:cNvPr>
          <p:cNvGrpSpPr/>
          <p:nvPr userDrawn="1"/>
        </p:nvGrpSpPr>
        <p:grpSpPr>
          <a:xfrm>
            <a:off x="7579523" y="3386092"/>
            <a:ext cx="375620" cy="243015"/>
            <a:chOff x="-37953000" y="2379000"/>
            <a:chExt cx="319025" cy="206400"/>
          </a:xfrm>
        </p:grpSpPr>
        <p:sp>
          <p:nvSpPr>
            <p:cNvPr id="1287" name="Google Shape;11265;p77">
              <a:extLst>
                <a:ext uri="{FF2B5EF4-FFF2-40B4-BE49-F238E27FC236}">
                  <a16:creationId xmlns:a16="http://schemas.microsoft.com/office/drawing/2014/main" xmlns="" id="{513812E8-91EE-44D6-95C4-4C76ADDEEDC9}"/>
                </a:ext>
              </a:extLst>
            </p:cNvPr>
            <p:cNvSpPr/>
            <p:nvPr/>
          </p:nvSpPr>
          <p:spPr>
            <a:xfrm>
              <a:off x="-37953000" y="2379000"/>
              <a:ext cx="319025" cy="206400"/>
            </a:xfrm>
            <a:custGeom>
              <a:avLst/>
              <a:gdLst/>
              <a:ahLst/>
              <a:cxnLst/>
              <a:rect l="l" t="t" r="r" b="b"/>
              <a:pathLst>
                <a:path w="12761" h="8256" extrusionOk="0">
                  <a:moveTo>
                    <a:pt x="11469" y="788"/>
                  </a:moveTo>
                  <a:cubicBezTo>
                    <a:pt x="11721" y="788"/>
                    <a:pt x="11878" y="977"/>
                    <a:pt x="11910" y="1198"/>
                  </a:cubicBezTo>
                  <a:lnTo>
                    <a:pt x="11910" y="6207"/>
                  </a:lnTo>
                  <a:lnTo>
                    <a:pt x="11847" y="6207"/>
                  </a:lnTo>
                  <a:cubicBezTo>
                    <a:pt x="11847" y="6396"/>
                    <a:pt x="11752" y="6554"/>
                    <a:pt x="11595" y="6617"/>
                  </a:cubicBezTo>
                  <a:cubicBezTo>
                    <a:pt x="11563" y="6627"/>
                    <a:pt x="11612" y="6631"/>
                    <a:pt x="11289" y="6631"/>
                  </a:cubicBezTo>
                  <a:cubicBezTo>
                    <a:pt x="10643" y="6631"/>
                    <a:pt x="8507" y="6617"/>
                    <a:pt x="1261" y="6617"/>
                  </a:cubicBezTo>
                  <a:cubicBezTo>
                    <a:pt x="1041" y="6617"/>
                    <a:pt x="883" y="6396"/>
                    <a:pt x="852" y="6176"/>
                  </a:cubicBezTo>
                  <a:lnTo>
                    <a:pt x="852" y="1198"/>
                  </a:lnTo>
                  <a:cubicBezTo>
                    <a:pt x="852" y="977"/>
                    <a:pt x="1041" y="820"/>
                    <a:pt x="1261" y="788"/>
                  </a:cubicBezTo>
                  <a:close/>
                  <a:moveTo>
                    <a:pt x="1261" y="1"/>
                  </a:moveTo>
                  <a:cubicBezTo>
                    <a:pt x="600" y="1"/>
                    <a:pt x="1" y="536"/>
                    <a:pt x="1" y="1198"/>
                  </a:cubicBezTo>
                  <a:lnTo>
                    <a:pt x="1" y="6176"/>
                  </a:lnTo>
                  <a:cubicBezTo>
                    <a:pt x="1" y="6711"/>
                    <a:pt x="348" y="7152"/>
                    <a:pt x="820" y="7341"/>
                  </a:cubicBezTo>
                  <a:lnTo>
                    <a:pt x="820" y="7814"/>
                  </a:lnTo>
                  <a:cubicBezTo>
                    <a:pt x="820" y="8066"/>
                    <a:pt x="1041" y="8255"/>
                    <a:pt x="1261" y="8255"/>
                  </a:cubicBezTo>
                  <a:lnTo>
                    <a:pt x="2931" y="8255"/>
                  </a:lnTo>
                  <a:cubicBezTo>
                    <a:pt x="3151" y="8255"/>
                    <a:pt x="3341" y="8066"/>
                    <a:pt x="3341" y="7814"/>
                  </a:cubicBezTo>
                  <a:lnTo>
                    <a:pt x="3341" y="7404"/>
                  </a:lnTo>
                  <a:lnTo>
                    <a:pt x="9421" y="7404"/>
                  </a:lnTo>
                  <a:lnTo>
                    <a:pt x="9421" y="7814"/>
                  </a:lnTo>
                  <a:cubicBezTo>
                    <a:pt x="9421" y="8066"/>
                    <a:pt x="9610" y="8255"/>
                    <a:pt x="9862" y="8255"/>
                  </a:cubicBezTo>
                  <a:lnTo>
                    <a:pt x="11500" y="8255"/>
                  </a:lnTo>
                  <a:cubicBezTo>
                    <a:pt x="11752" y="8255"/>
                    <a:pt x="11941" y="8066"/>
                    <a:pt x="11941" y="7814"/>
                  </a:cubicBezTo>
                  <a:lnTo>
                    <a:pt x="11941" y="7341"/>
                  </a:lnTo>
                  <a:cubicBezTo>
                    <a:pt x="12445" y="7184"/>
                    <a:pt x="12760" y="6711"/>
                    <a:pt x="12760" y="6176"/>
                  </a:cubicBezTo>
                  <a:lnTo>
                    <a:pt x="12760" y="1198"/>
                  </a:lnTo>
                  <a:cubicBezTo>
                    <a:pt x="12697" y="536"/>
                    <a:pt x="12130" y="1"/>
                    <a:pt x="114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8" name="Google Shape;11266;p77">
              <a:extLst>
                <a:ext uri="{FF2B5EF4-FFF2-40B4-BE49-F238E27FC236}">
                  <a16:creationId xmlns:a16="http://schemas.microsoft.com/office/drawing/2014/main" xmlns="" id="{7CFE119B-B052-42C2-8460-9EB115F234EB}"/>
                </a:ext>
              </a:extLst>
            </p:cNvPr>
            <p:cNvSpPr/>
            <p:nvPr/>
          </p:nvSpPr>
          <p:spPr>
            <a:xfrm>
              <a:off x="-37780500" y="2419975"/>
              <a:ext cx="110300" cy="104075"/>
            </a:xfrm>
            <a:custGeom>
              <a:avLst/>
              <a:gdLst/>
              <a:ahLst/>
              <a:cxnLst/>
              <a:rect l="l" t="t" r="r" b="b"/>
              <a:pathLst>
                <a:path w="4412" h="4163" extrusionOk="0">
                  <a:moveTo>
                    <a:pt x="2043" y="804"/>
                  </a:moveTo>
                  <a:cubicBezTo>
                    <a:pt x="2447" y="804"/>
                    <a:pt x="2859" y="1006"/>
                    <a:pt x="3120" y="1386"/>
                  </a:cubicBezTo>
                  <a:cubicBezTo>
                    <a:pt x="3466" y="1922"/>
                    <a:pt x="3340" y="2709"/>
                    <a:pt x="2742" y="3119"/>
                  </a:cubicBezTo>
                  <a:cubicBezTo>
                    <a:pt x="2544" y="3259"/>
                    <a:pt x="2312" y="3325"/>
                    <a:pt x="2077" y="3325"/>
                  </a:cubicBezTo>
                  <a:cubicBezTo>
                    <a:pt x="1676" y="3325"/>
                    <a:pt x="1267" y="3130"/>
                    <a:pt x="1009" y="2773"/>
                  </a:cubicBezTo>
                  <a:cubicBezTo>
                    <a:pt x="631" y="2205"/>
                    <a:pt x="788" y="1418"/>
                    <a:pt x="1387" y="1008"/>
                  </a:cubicBezTo>
                  <a:cubicBezTo>
                    <a:pt x="1582" y="870"/>
                    <a:pt x="1811" y="804"/>
                    <a:pt x="2043" y="804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79"/>
                  </a:cubicBezTo>
                  <a:cubicBezTo>
                    <a:pt x="1" y="2993"/>
                    <a:pt x="599" y="3781"/>
                    <a:pt x="1450" y="4064"/>
                  </a:cubicBezTo>
                  <a:cubicBezTo>
                    <a:pt x="1647" y="4130"/>
                    <a:pt x="1849" y="4163"/>
                    <a:pt x="2050" y="4163"/>
                  </a:cubicBezTo>
                  <a:cubicBezTo>
                    <a:pt x="2332" y="4163"/>
                    <a:pt x="2610" y="4098"/>
                    <a:pt x="2868" y="3970"/>
                  </a:cubicBezTo>
                  <a:cubicBezTo>
                    <a:pt x="3939" y="3560"/>
                    <a:pt x="4411" y="2331"/>
                    <a:pt x="3970" y="1260"/>
                  </a:cubicBezTo>
                  <a:cubicBezTo>
                    <a:pt x="3655" y="504"/>
                    <a:pt x="2899" y="0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9" name="Google Shape;11267;p77">
              <a:extLst>
                <a:ext uri="{FF2B5EF4-FFF2-40B4-BE49-F238E27FC236}">
                  <a16:creationId xmlns:a16="http://schemas.microsoft.com/office/drawing/2014/main" xmlns="" id="{A2C4135C-7D1B-4E5C-BB49-86D92F4B6825}"/>
                </a:ext>
              </a:extLst>
            </p:cNvPr>
            <p:cNvSpPr/>
            <p:nvPr/>
          </p:nvSpPr>
          <p:spPr>
            <a:xfrm>
              <a:off x="-37910450" y="2419975"/>
              <a:ext cx="103200" cy="21275"/>
            </a:xfrm>
            <a:custGeom>
              <a:avLst/>
              <a:gdLst/>
              <a:ahLst/>
              <a:cxnLst/>
              <a:rect l="l" t="t" r="r" b="b"/>
              <a:pathLst>
                <a:path w="4128" h="851" extrusionOk="0">
                  <a:moveTo>
                    <a:pt x="378" y="0"/>
                  </a:moveTo>
                  <a:cubicBezTo>
                    <a:pt x="158" y="0"/>
                    <a:pt x="0" y="189"/>
                    <a:pt x="0" y="441"/>
                  </a:cubicBezTo>
                  <a:cubicBezTo>
                    <a:pt x="0" y="662"/>
                    <a:pt x="189" y="851"/>
                    <a:pt x="378" y="851"/>
                  </a:cubicBezTo>
                  <a:lnTo>
                    <a:pt x="3686" y="851"/>
                  </a:lnTo>
                  <a:cubicBezTo>
                    <a:pt x="3938" y="851"/>
                    <a:pt x="4127" y="662"/>
                    <a:pt x="4127" y="441"/>
                  </a:cubicBezTo>
                  <a:cubicBezTo>
                    <a:pt x="4096" y="189"/>
                    <a:pt x="3907" y="0"/>
                    <a:pt x="36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0" name="Google Shape;11268;p77">
              <a:extLst>
                <a:ext uri="{FF2B5EF4-FFF2-40B4-BE49-F238E27FC236}">
                  <a16:creationId xmlns:a16="http://schemas.microsoft.com/office/drawing/2014/main" xmlns="" id="{1B6D8CCC-2340-44BD-B15B-4EBDE4432F40}"/>
                </a:ext>
              </a:extLst>
            </p:cNvPr>
            <p:cNvSpPr/>
            <p:nvPr/>
          </p:nvSpPr>
          <p:spPr>
            <a:xfrm>
              <a:off x="-37910450" y="2461700"/>
              <a:ext cx="103200" cy="21300"/>
            </a:xfrm>
            <a:custGeom>
              <a:avLst/>
              <a:gdLst/>
              <a:ahLst/>
              <a:cxnLst/>
              <a:rect l="l" t="t" r="r" b="b"/>
              <a:pathLst>
                <a:path w="4128" h="852" extrusionOk="0">
                  <a:moveTo>
                    <a:pt x="378" y="1"/>
                  </a:moveTo>
                  <a:cubicBezTo>
                    <a:pt x="158" y="1"/>
                    <a:pt x="0" y="190"/>
                    <a:pt x="0" y="410"/>
                  </a:cubicBezTo>
                  <a:cubicBezTo>
                    <a:pt x="0" y="662"/>
                    <a:pt x="189" y="851"/>
                    <a:pt x="378" y="851"/>
                  </a:cubicBezTo>
                  <a:lnTo>
                    <a:pt x="3686" y="851"/>
                  </a:lnTo>
                  <a:cubicBezTo>
                    <a:pt x="3938" y="851"/>
                    <a:pt x="4127" y="662"/>
                    <a:pt x="4127" y="410"/>
                  </a:cubicBezTo>
                  <a:cubicBezTo>
                    <a:pt x="4127" y="190"/>
                    <a:pt x="3907" y="1"/>
                    <a:pt x="36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1" name="Google Shape;11269;p77">
              <a:extLst>
                <a:ext uri="{FF2B5EF4-FFF2-40B4-BE49-F238E27FC236}">
                  <a16:creationId xmlns:a16="http://schemas.microsoft.com/office/drawing/2014/main" xmlns="" id="{D3F6A519-3AC9-4740-AB12-FC590E94F40C}"/>
                </a:ext>
              </a:extLst>
            </p:cNvPr>
            <p:cNvSpPr/>
            <p:nvPr/>
          </p:nvSpPr>
          <p:spPr>
            <a:xfrm>
              <a:off x="-37910450" y="2502675"/>
              <a:ext cx="103200" cy="22075"/>
            </a:xfrm>
            <a:custGeom>
              <a:avLst/>
              <a:gdLst/>
              <a:ahLst/>
              <a:cxnLst/>
              <a:rect l="l" t="t" r="r" b="b"/>
              <a:pathLst>
                <a:path w="4128" h="883" extrusionOk="0">
                  <a:moveTo>
                    <a:pt x="378" y="0"/>
                  </a:moveTo>
                  <a:cubicBezTo>
                    <a:pt x="158" y="0"/>
                    <a:pt x="0" y="189"/>
                    <a:pt x="0" y="441"/>
                  </a:cubicBezTo>
                  <a:cubicBezTo>
                    <a:pt x="0" y="662"/>
                    <a:pt x="189" y="882"/>
                    <a:pt x="378" y="882"/>
                  </a:cubicBezTo>
                  <a:lnTo>
                    <a:pt x="3686" y="882"/>
                  </a:lnTo>
                  <a:cubicBezTo>
                    <a:pt x="3938" y="882"/>
                    <a:pt x="4127" y="662"/>
                    <a:pt x="4127" y="441"/>
                  </a:cubicBezTo>
                  <a:cubicBezTo>
                    <a:pt x="4127" y="189"/>
                    <a:pt x="3907" y="0"/>
                    <a:pt x="36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292" name="Google Shape;11270;p77">
            <a:extLst>
              <a:ext uri="{FF2B5EF4-FFF2-40B4-BE49-F238E27FC236}">
                <a16:creationId xmlns:a16="http://schemas.microsoft.com/office/drawing/2014/main" xmlns="" id="{EDD86644-8B3B-407C-9261-CD9F229E7996}"/>
              </a:ext>
            </a:extLst>
          </p:cNvPr>
          <p:cNvSpPr/>
          <p:nvPr userDrawn="1"/>
        </p:nvSpPr>
        <p:spPr>
          <a:xfrm>
            <a:off x="7572626" y="3801601"/>
            <a:ext cx="385805" cy="374678"/>
          </a:xfrm>
          <a:custGeom>
            <a:avLst/>
            <a:gdLst/>
            <a:ahLst/>
            <a:cxnLst/>
            <a:rect l="l" t="t" r="r" b="b"/>
            <a:pathLst>
              <a:path w="13107" h="12729" extrusionOk="0">
                <a:moveTo>
                  <a:pt x="10240" y="838"/>
                </a:moveTo>
                <a:cubicBezTo>
                  <a:pt x="10457" y="838"/>
                  <a:pt x="10681" y="882"/>
                  <a:pt x="10902" y="977"/>
                </a:cubicBezTo>
                <a:cubicBezTo>
                  <a:pt x="11752" y="1323"/>
                  <a:pt x="12130" y="2332"/>
                  <a:pt x="11784" y="3151"/>
                </a:cubicBezTo>
                <a:cubicBezTo>
                  <a:pt x="11505" y="3793"/>
                  <a:pt x="10877" y="4159"/>
                  <a:pt x="10226" y="4159"/>
                </a:cubicBezTo>
                <a:cubicBezTo>
                  <a:pt x="9920" y="4159"/>
                  <a:pt x="9609" y="4078"/>
                  <a:pt x="9326" y="3907"/>
                </a:cubicBezTo>
                <a:cubicBezTo>
                  <a:pt x="8917" y="3592"/>
                  <a:pt x="8602" y="3056"/>
                  <a:pt x="8602" y="2521"/>
                </a:cubicBezTo>
                <a:cubicBezTo>
                  <a:pt x="8627" y="1538"/>
                  <a:pt x="9377" y="838"/>
                  <a:pt x="10240" y="838"/>
                </a:cubicBezTo>
                <a:close/>
                <a:moveTo>
                  <a:pt x="11059" y="4852"/>
                </a:moveTo>
                <a:lnTo>
                  <a:pt x="11059" y="5990"/>
                </a:lnTo>
                <a:lnTo>
                  <a:pt x="10555" y="5514"/>
                </a:lnTo>
                <a:cubicBezTo>
                  <a:pt x="10476" y="5435"/>
                  <a:pt x="10366" y="5395"/>
                  <a:pt x="10256" y="5395"/>
                </a:cubicBezTo>
                <a:cubicBezTo>
                  <a:pt x="10146" y="5395"/>
                  <a:pt x="10035" y="5435"/>
                  <a:pt x="9957" y="5514"/>
                </a:cubicBezTo>
                <a:lnTo>
                  <a:pt x="9421" y="6049"/>
                </a:lnTo>
                <a:lnTo>
                  <a:pt x="9421" y="4852"/>
                </a:lnTo>
                <a:cubicBezTo>
                  <a:pt x="9673" y="4946"/>
                  <a:pt x="9949" y="4994"/>
                  <a:pt x="10228" y="4994"/>
                </a:cubicBezTo>
                <a:cubicBezTo>
                  <a:pt x="10508" y="4994"/>
                  <a:pt x="10791" y="4946"/>
                  <a:pt x="11059" y="4852"/>
                </a:cubicBezTo>
                <a:close/>
                <a:moveTo>
                  <a:pt x="11847" y="11027"/>
                </a:moveTo>
                <a:cubicBezTo>
                  <a:pt x="11658" y="11531"/>
                  <a:pt x="11217" y="11846"/>
                  <a:pt x="10681" y="11846"/>
                </a:cubicBezTo>
                <a:lnTo>
                  <a:pt x="3782" y="11846"/>
                </a:lnTo>
                <a:cubicBezTo>
                  <a:pt x="3971" y="11625"/>
                  <a:pt x="4097" y="11342"/>
                  <a:pt x="4128" y="11027"/>
                </a:cubicBezTo>
                <a:close/>
                <a:moveTo>
                  <a:pt x="8444" y="851"/>
                </a:moveTo>
                <a:cubicBezTo>
                  <a:pt x="7531" y="1890"/>
                  <a:pt x="7594" y="3466"/>
                  <a:pt x="8633" y="4379"/>
                </a:cubicBezTo>
                <a:lnTo>
                  <a:pt x="8633" y="7089"/>
                </a:lnTo>
                <a:cubicBezTo>
                  <a:pt x="8633" y="7246"/>
                  <a:pt x="8759" y="7404"/>
                  <a:pt x="8854" y="7467"/>
                </a:cubicBezTo>
                <a:cubicBezTo>
                  <a:pt x="8916" y="7504"/>
                  <a:pt x="8978" y="7522"/>
                  <a:pt x="9038" y="7522"/>
                </a:cubicBezTo>
                <a:cubicBezTo>
                  <a:pt x="9131" y="7522"/>
                  <a:pt x="9219" y="7480"/>
                  <a:pt x="9295" y="7404"/>
                </a:cubicBezTo>
                <a:lnTo>
                  <a:pt x="10240" y="6459"/>
                </a:lnTo>
                <a:lnTo>
                  <a:pt x="10240" y="10271"/>
                </a:lnTo>
                <a:lnTo>
                  <a:pt x="3782" y="10271"/>
                </a:lnTo>
                <a:cubicBezTo>
                  <a:pt x="3752" y="10262"/>
                  <a:pt x="3724" y="10258"/>
                  <a:pt x="3697" y="10258"/>
                </a:cubicBezTo>
                <a:cubicBezTo>
                  <a:pt x="3522" y="10258"/>
                  <a:pt x="3404" y="10426"/>
                  <a:pt x="3404" y="10617"/>
                </a:cubicBezTo>
                <a:cubicBezTo>
                  <a:pt x="3404" y="11331"/>
                  <a:pt x="2805" y="11880"/>
                  <a:pt x="2143" y="11880"/>
                </a:cubicBezTo>
                <a:cubicBezTo>
                  <a:pt x="1987" y="11880"/>
                  <a:pt x="1827" y="11849"/>
                  <a:pt x="1671" y="11783"/>
                </a:cubicBezTo>
                <a:cubicBezTo>
                  <a:pt x="1293" y="11625"/>
                  <a:pt x="1072" y="11342"/>
                  <a:pt x="946" y="10995"/>
                </a:cubicBezTo>
                <a:cubicBezTo>
                  <a:pt x="883" y="10743"/>
                  <a:pt x="915" y="10617"/>
                  <a:pt x="915" y="10302"/>
                </a:cubicBezTo>
                <a:lnTo>
                  <a:pt x="915" y="851"/>
                </a:lnTo>
                <a:close/>
                <a:moveTo>
                  <a:pt x="442" y="0"/>
                </a:moveTo>
                <a:cubicBezTo>
                  <a:pt x="190" y="0"/>
                  <a:pt x="1" y="189"/>
                  <a:pt x="1" y="441"/>
                </a:cubicBezTo>
                <a:lnTo>
                  <a:pt x="1" y="10617"/>
                </a:lnTo>
                <a:cubicBezTo>
                  <a:pt x="1" y="11783"/>
                  <a:pt x="946" y="12728"/>
                  <a:pt x="2080" y="12728"/>
                </a:cubicBezTo>
                <a:lnTo>
                  <a:pt x="10650" y="12728"/>
                </a:lnTo>
                <a:cubicBezTo>
                  <a:pt x="11784" y="12728"/>
                  <a:pt x="12729" y="11783"/>
                  <a:pt x="12729" y="10617"/>
                </a:cubicBezTo>
                <a:cubicBezTo>
                  <a:pt x="12760" y="10397"/>
                  <a:pt x="12571" y="10208"/>
                  <a:pt x="12319" y="10208"/>
                </a:cubicBezTo>
                <a:lnTo>
                  <a:pt x="11122" y="10208"/>
                </a:lnTo>
                <a:lnTo>
                  <a:pt x="11122" y="7215"/>
                </a:lnTo>
                <a:lnTo>
                  <a:pt x="11217" y="7309"/>
                </a:lnTo>
                <a:cubicBezTo>
                  <a:pt x="11301" y="7393"/>
                  <a:pt x="11413" y="7435"/>
                  <a:pt x="11515" y="7435"/>
                </a:cubicBezTo>
                <a:cubicBezTo>
                  <a:pt x="11567" y="7435"/>
                  <a:pt x="11616" y="7425"/>
                  <a:pt x="11658" y="7404"/>
                </a:cubicBezTo>
                <a:cubicBezTo>
                  <a:pt x="11815" y="7309"/>
                  <a:pt x="11910" y="7215"/>
                  <a:pt x="11910" y="6994"/>
                </a:cubicBezTo>
                <a:lnTo>
                  <a:pt x="11910" y="4285"/>
                </a:lnTo>
                <a:cubicBezTo>
                  <a:pt x="13107" y="3214"/>
                  <a:pt x="12950" y="1292"/>
                  <a:pt x="11626" y="378"/>
                </a:cubicBezTo>
                <a:cubicBezTo>
                  <a:pt x="11437" y="221"/>
                  <a:pt x="11154" y="126"/>
                  <a:pt x="10902" y="63"/>
                </a:cubicBezTo>
                <a:cubicBezTo>
                  <a:pt x="10839" y="0"/>
                  <a:pt x="10744" y="0"/>
                  <a:pt x="10650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3" name="Google Shape;11271;p77">
            <a:extLst>
              <a:ext uri="{FF2B5EF4-FFF2-40B4-BE49-F238E27FC236}">
                <a16:creationId xmlns:a16="http://schemas.microsoft.com/office/drawing/2014/main" xmlns="" id="{BAB69142-BC59-43E7-BF78-4C3FAD3C7D3A}"/>
              </a:ext>
            </a:extLst>
          </p:cNvPr>
          <p:cNvSpPr/>
          <p:nvPr userDrawn="1"/>
        </p:nvSpPr>
        <p:spPr>
          <a:xfrm>
            <a:off x="6750877" y="4273482"/>
            <a:ext cx="268977" cy="373766"/>
          </a:xfrm>
          <a:custGeom>
            <a:avLst/>
            <a:gdLst/>
            <a:ahLst/>
            <a:cxnLst/>
            <a:rect l="l" t="t" r="r" b="b"/>
            <a:pathLst>
              <a:path w="9138" h="12698" extrusionOk="0">
                <a:moveTo>
                  <a:pt x="7467" y="851"/>
                </a:moveTo>
                <a:lnTo>
                  <a:pt x="7467" y="1765"/>
                </a:lnTo>
                <a:cubicBezTo>
                  <a:pt x="7467" y="2363"/>
                  <a:pt x="7373" y="2931"/>
                  <a:pt x="7152" y="3466"/>
                </a:cubicBezTo>
                <a:cubicBezTo>
                  <a:pt x="6849" y="3390"/>
                  <a:pt x="6530" y="3352"/>
                  <a:pt x="6209" y="3352"/>
                </a:cubicBezTo>
                <a:cubicBezTo>
                  <a:pt x="5595" y="3352"/>
                  <a:pt x="4969" y="3492"/>
                  <a:pt x="4411" y="3781"/>
                </a:cubicBezTo>
                <a:cubicBezTo>
                  <a:pt x="3936" y="4019"/>
                  <a:pt x="3406" y="4131"/>
                  <a:pt x="2877" y="4131"/>
                </a:cubicBezTo>
                <a:cubicBezTo>
                  <a:pt x="2705" y="4131"/>
                  <a:pt x="2533" y="4119"/>
                  <a:pt x="2364" y="4096"/>
                </a:cubicBezTo>
                <a:cubicBezTo>
                  <a:pt x="1891" y="3403"/>
                  <a:pt x="1702" y="2584"/>
                  <a:pt x="1702" y="1765"/>
                </a:cubicBezTo>
                <a:lnTo>
                  <a:pt x="1702" y="851"/>
                </a:lnTo>
                <a:close/>
                <a:moveTo>
                  <a:pt x="6278" y="4137"/>
                </a:moveTo>
                <a:cubicBezTo>
                  <a:pt x="6425" y="4137"/>
                  <a:pt x="6570" y="4145"/>
                  <a:pt x="6711" y="4159"/>
                </a:cubicBezTo>
                <a:cubicBezTo>
                  <a:pt x="6428" y="4506"/>
                  <a:pt x="6081" y="4789"/>
                  <a:pt x="5672" y="4978"/>
                </a:cubicBezTo>
                <a:cubicBezTo>
                  <a:pt x="5168" y="5230"/>
                  <a:pt x="4916" y="5829"/>
                  <a:pt x="4947" y="6365"/>
                </a:cubicBezTo>
                <a:lnTo>
                  <a:pt x="4569" y="7152"/>
                </a:lnTo>
                <a:lnTo>
                  <a:pt x="4159" y="6365"/>
                </a:lnTo>
                <a:cubicBezTo>
                  <a:pt x="4222" y="5829"/>
                  <a:pt x="3970" y="5230"/>
                  <a:pt x="3466" y="4978"/>
                </a:cubicBezTo>
                <a:cubicBezTo>
                  <a:pt x="3372" y="4978"/>
                  <a:pt x="3340" y="4947"/>
                  <a:pt x="3277" y="4915"/>
                </a:cubicBezTo>
                <a:cubicBezTo>
                  <a:pt x="3781" y="4884"/>
                  <a:pt x="4285" y="4726"/>
                  <a:pt x="4758" y="4474"/>
                </a:cubicBezTo>
                <a:cubicBezTo>
                  <a:pt x="5246" y="4230"/>
                  <a:pt x="5773" y="4137"/>
                  <a:pt x="6278" y="4137"/>
                </a:cubicBezTo>
                <a:close/>
                <a:moveTo>
                  <a:pt x="5388" y="7436"/>
                </a:moveTo>
                <a:cubicBezTo>
                  <a:pt x="5483" y="7499"/>
                  <a:pt x="5577" y="7593"/>
                  <a:pt x="5703" y="7656"/>
                </a:cubicBezTo>
                <a:cubicBezTo>
                  <a:pt x="6932" y="8255"/>
                  <a:pt x="7499" y="9610"/>
                  <a:pt x="7499" y="10933"/>
                </a:cubicBezTo>
                <a:lnTo>
                  <a:pt x="7499" y="11437"/>
                </a:lnTo>
                <a:lnTo>
                  <a:pt x="7467" y="11437"/>
                </a:lnTo>
                <a:lnTo>
                  <a:pt x="4853" y="9484"/>
                </a:lnTo>
                <a:cubicBezTo>
                  <a:pt x="4774" y="9421"/>
                  <a:pt x="4679" y="9389"/>
                  <a:pt x="4585" y="9389"/>
                </a:cubicBezTo>
                <a:cubicBezTo>
                  <a:pt x="4490" y="9389"/>
                  <a:pt x="4396" y="9421"/>
                  <a:pt x="4317" y="9484"/>
                </a:cubicBezTo>
                <a:lnTo>
                  <a:pt x="1702" y="11437"/>
                </a:lnTo>
                <a:lnTo>
                  <a:pt x="1702" y="10933"/>
                </a:lnTo>
                <a:cubicBezTo>
                  <a:pt x="1702" y="9547"/>
                  <a:pt x="2269" y="8255"/>
                  <a:pt x="3466" y="7656"/>
                </a:cubicBezTo>
                <a:cubicBezTo>
                  <a:pt x="3592" y="7625"/>
                  <a:pt x="3655" y="7530"/>
                  <a:pt x="3781" y="7436"/>
                </a:cubicBezTo>
                <a:lnTo>
                  <a:pt x="4222" y="8286"/>
                </a:lnTo>
                <a:cubicBezTo>
                  <a:pt x="4301" y="8444"/>
                  <a:pt x="4443" y="8523"/>
                  <a:pt x="4585" y="8523"/>
                </a:cubicBezTo>
                <a:cubicBezTo>
                  <a:pt x="4726" y="8523"/>
                  <a:pt x="4868" y="8444"/>
                  <a:pt x="4947" y="8286"/>
                </a:cubicBezTo>
                <a:lnTo>
                  <a:pt x="5388" y="7436"/>
                </a:lnTo>
                <a:close/>
                <a:moveTo>
                  <a:pt x="4600" y="10303"/>
                </a:moveTo>
                <a:lnTo>
                  <a:pt x="6711" y="11846"/>
                </a:lnTo>
                <a:lnTo>
                  <a:pt x="2521" y="11846"/>
                </a:lnTo>
                <a:lnTo>
                  <a:pt x="4600" y="10303"/>
                </a:lnTo>
                <a:close/>
                <a:moveTo>
                  <a:pt x="442" y="1"/>
                </a:moveTo>
                <a:cubicBezTo>
                  <a:pt x="190" y="1"/>
                  <a:pt x="1" y="190"/>
                  <a:pt x="1" y="410"/>
                </a:cubicBezTo>
                <a:cubicBezTo>
                  <a:pt x="1" y="662"/>
                  <a:pt x="190" y="851"/>
                  <a:pt x="442" y="851"/>
                </a:cubicBezTo>
                <a:lnTo>
                  <a:pt x="851" y="851"/>
                </a:lnTo>
                <a:lnTo>
                  <a:pt x="851" y="1765"/>
                </a:lnTo>
                <a:cubicBezTo>
                  <a:pt x="851" y="3466"/>
                  <a:pt x="1607" y="5041"/>
                  <a:pt x="3120" y="5766"/>
                </a:cubicBezTo>
                <a:cubicBezTo>
                  <a:pt x="3309" y="5860"/>
                  <a:pt x="3340" y="6144"/>
                  <a:pt x="3340" y="6365"/>
                </a:cubicBezTo>
                <a:cubicBezTo>
                  <a:pt x="3340" y="6396"/>
                  <a:pt x="3309" y="6491"/>
                  <a:pt x="3340" y="6522"/>
                </a:cubicBezTo>
                <a:cubicBezTo>
                  <a:pt x="3309" y="6680"/>
                  <a:pt x="3214" y="6869"/>
                  <a:pt x="3120" y="6932"/>
                </a:cubicBezTo>
                <a:cubicBezTo>
                  <a:pt x="1607" y="7656"/>
                  <a:pt x="851" y="9232"/>
                  <a:pt x="851" y="10933"/>
                </a:cubicBezTo>
                <a:lnTo>
                  <a:pt x="851" y="11846"/>
                </a:lnTo>
                <a:lnTo>
                  <a:pt x="442" y="11846"/>
                </a:lnTo>
                <a:cubicBezTo>
                  <a:pt x="190" y="11846"/>
                  <a:pt x="1" y="12035"/>
                  <a:pt x="1" y="12287"/>
                </a:cubicBezTo>
                <a:cubicBezTo>
                  <a:pt x="1" y="12508"/>
                  <a:pt x="190" y="12697"/>
                  <a:pt x="442" y="12697"/>
                </a:cubicBezTo>
                <a:lnTo>
                  <a:pt x="8696" y="12697"/>
                </a:lnTo>
                <a:cubicBezTo>
                  <a:pt x="8948" y="12697"/>
                  <a:pt x="9137" y="12508"/>
                  <a:pt x="9137" y="12287"/>
                </a:cubicBezTo>
                <a:cubicBezTo>
                  <a:pt x="9137" y="12035"/>
                  <a:pt x="8948" y="11846"/>
                  <a:pt x="8696" y="11846"/>
                </a:cubicBezTo>
                <a:lnTo>
                  <a:pt x="8255" y="11846"/>
                </a:lnTo>
                <a:lnTo>
                  <a:pt x="8255" y="10933"/>
                </a:lnTo>
                <a:cubicBezTo>
                  <a:pt x="8255" y="9232"/>
                  <a:pt x="7530" y="7656"/>
                  <a:pt x="6018" y="6932"/>
                </a:cubicBezTo>
                <a:cubicBezTo>
                  <a:pt x="5892" y="6837"/>
                  <a:pt x="5829" y="6680"/>
                  <a:pt x="5798" y="6522"/>
                </a:cubicBezTo>
                <a:lnTo>
                  <a:pt x="5798" y="6365"/>
                </a:lnTo>
                <a:cubicBezTo>
                  <a:pt x="5798" y="6144"/>
                  <a:pt x="5861" y="5860"/>
                  <a:pt x="6018" y="5766"/>
                </a:cubicBezTo>
                <a:cubicBezTo>
                  <a:pt x="7530" y="5041"/>
                  <a:pt x="8255" y="3435"/>
                  <a:pt x="8255" y="1765"/>
                </a:cubicBezTo>
                <a:lnTo>
                  <a:pt x="8255" y="851"/>
                </a:lnTo>
                <a:lnTo>
                  <a:pt x="8696" y="851"/>
                </a:lnTo>
                <a:cubicBezTo>
                  <a:pt x="8948" y="851"/>
                  <a:pt x="9137" y="662"/>
                  <a:pt x="9137" y="410"/>
                </a:cubicBezTo>
                <a:cubicBezTo>
                  <a:pt x="9137" y="190"/>
                  <a:pt x="8948" y="1"/>
                  <a:pt x="869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11173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 userDrawn="1">
  <p:cSld name="1_Big 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5D891889-FA30-41E7-9FDC-39D8B6F86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3452" y="164564"/>
            <a:ext cx="1047948" cy="270549"/>
          </a:xfrm>
          <a:prstGeom prst="rect">
            <a:avLst/>
          </a:prstGeom>
        </p:spPr>
      </p:pic>
      <p:sp>
        <p:nvSpPr>
          <p:cNvPr id="1022" name="Rectángulo 1021">
            <a:extLst>
              <a:ext uri="{FF2B5EF4-FFF2-40B4-BE49-F238E27FC236}">
                <a16:creationId xmlns:a16="http://schemas.microsoft.com/office/drawing/2014/main" xmlns="" id="{D3B9E426-E084-4B53-B89E-32D99AFAD874}"/>
              </a:ext>
            </a:extLst>
          </p:cNvPr>
          <p:cNvSpPr/>
          <p:nvPr userDrawn="1"/>
        </p:nvSpPr>
        <p:spPr>
          <a:xfrm>
            <a:off x="251791" y="1351724"/>
            <a:ext cx="8613913" cy="342843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19" name="Google Shape;6;p1">
            <a:extLst>
              <a:ext uri="{FF2B5EF4-FFF2-40B4-BE49-F238E27FC236}">
                <a16:creationId xmlns:a16="http://schemas.microsoft.com/office/drawing/2014/main" xmlns="" id="{D4995120-E93A-4F5B-BB2E-93B50063070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20000" y="540000"/>
            <a:ext cx="7704000" cy="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 Medium"/>
              <a:buNone/>
              <a:defRPr sz="2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s-CO" dirty="0"/>
              <a:t>ICONOS</a:t>
            </a:r>
            <a:endParaRPr dirty="0"/>
          </a:p>
        </p:txBody>
      </p:sp>
      <p:sp>
        <p:nvSpPr>
          <p:cNvPr id="296" name="Google Shape;12752;p82">
            <a:extLst>
              <a:ext uri="{FF2B5EF4-FFF2-40B4-BE49-F238E27FC236}">
                <a16:creationId xmlns:a16="http://schemas.microsoft.com/office/drawing/2014/main" xmlns="" id="{A760E828-C9A5-44F4-A636-B4F7E1884329}"/>
              </a:ext>
            </a:extLst>
          </p:cNvPr>
          <p:cNvSpPr/>
          <p:nvPr userDrawn="1"/>
        </p:nvSpPr>
        <p:spPr>
          <a:xfrm>
            <a:off x="844100" y="1782537"/>
            <a:ext cx="433284" cy="422781"/>
          </a:xfrm>
          <a:custGeom>
            <a:avLst/>
            <a:gdLst/>
            <a:ahLst/>
            <a:cxnLst/>
            <a:rect l="l" t="t" r="r" b="b"/>
            <a:pathLst>
              <a:path w="12004" h="11713" extrusionOk="0">
                <a:moveTo>
                  <a:pt x="8633" y="2088"/>
                </a:moveTo>
                <a:cubicBezTo>
                  <a:pt x="8900" y="2088"/>
                  <a:pt x="9168" y="2182"/>
                  <a:pt x="9357" y="2371"/>
                </a:cubicBezTo>
                <a:cubicBezTo>
                  <a:pt x="9767" y="2781"/>
                  <a:pt x="9767" y="3442"/>
                  <a:pt x="9357" y="3820"/>
                </a:cubicBezTo>
                <a:lnTo>
                  <a:pt x="8128" y="5018"/>
                </a:lnTo>
                <a:cubicBezTo>
                  <a:pt x="7939" y="4702"/>
                  <a:pt x="7750" y="4419"/>
                  <a:pt x="7498" y="4135"/>
                </a:cubicBezTo>
                <a:cubicBezTo>
                  <a:pt x="7278" y="3915"/>
                  <a:pt x="6994" y="3726"/>
                  <a:pt x="6679" y="3568"/>
                </a:cubicBezTo>
                <a:lnTo>
                  <a:pt x="7908" y="2371"/>
                </a:lnTo>
                <a:cubicBezTo>
                  <a:pt x="8097" y="2182"/>
                  <a:pt x="8365" y="2088"/>
                  <a:pt x="8633" y="2088"/>
                </a:cubicBezTo>
                <a:close/>
                <a:moveTo>
                  <a:pt x="5230" y="5333"/>
                </a:moveTo>
                <a:cubicBezTo>
                  <a:pt x="5514" y="5333"/>
                  <a:pt x="5829" y="5396"/>
                  <a:pt x="6018" y="5648"/>
                </a:cubicBezTo>
                <a:cubicBezTo>
                  <a:pt x="6207" y="5837"/>
                  <a:pt x="6333" y="6120"/>
                  <a:pt x="6333" y="6435"/>
                </a:cubicBezTo>
                <a:cubicBezTo>
                  <a:pt x="6049" y="6435"/>
                  <a:pt x="5766" y="6309"/>
                  <a:pt x="5545" y="6120"/>
                </a:cubicBezTo>
                <a:cubicBezTo>
                  <a:pt x="5356" y="5931"/>
                  <a:pt x="5230" y="5648"/>
                  <a:pt x="5230" y="5333"/>
                </a:cubicBezTo>
                <a:close/>
                <a:moveTo>
                  <a:pt x="8617" y="717"/>
                </a:moveTo>
                <a:cubicBezTo>
                  <a:pt x="9223" y="717"/>
                  <a:pt x="9830" y="953"/>
                  <a:pt x="10302" y="1426"/>
                </a:cubicBezTo>
                <a:cubicBezTo>
                  <a:pt x="11247" y="2340"/>
                  <a:pt x="11247" y="3883"/>
                  <a:pt x="10302" y="4828"/>
                </a:cubicBezTo>
                <a:lnTo>
                  <a:pt x="8381" y="6719"/>
                </a:lnTo>
                <a:cubicBezTo>
                  <a:pt x="8412" y="6404"/>
                  <a:pt x="8412" y="6089"/>
                  <a:pt x="8349" y="5774"/>
                </a:cubicBezTo>
                <a:lnTo>
                  <a:pt x="9798" y="4356"/>
                </a:lnTo>
                <a:cubicBezTo>
                  <a:pt x="10460" y="3663"/>
                  <a:pt x="10460" y="2560"/>
                  <a:pt x="9798" y="1930"/>
                </a:cubicBezTo>
                <a:cubicBezTo>
                  <a:pt x="9467" y="1599"/>
                  <a:pt x="9034" y="1434"/>
                  <a:pt x="8601" y="1434"/>
                </a:cubicBezTo>
                <a:cubicBezTo>
                  <a:pt x="8168" y="1434"/>
                  <a:pt x="7735" y="1599"/>
                  <a:pt x="7404" y="1930"/>
                </a:cubicBezTo>
                <a:cubicBezTo>
                  <a:pt x="7309" y="2025"/>
                  <a:pt x="5356" y="3946"/>
                  <a:pt x="5073" y="4230"/>
                </a:cubicBezTo>
                <a:cubicBezTo>
                  <a:pt x="4411" y="4892"/>
                  <a:pt x="4411" y="5963"/>
                  <a:pt x="5073" y="6624"/>
                </a:cubicBezTo>
                <a:cubicBezTo>
                  <a:pt x="5356" y="6908"/>
                  <a:pt x="5671" y="7065"/>
                  <a:pt x="6049" y="7097"/>
                </a:cubicBezTo>
                <a:lnTo>
                  <a:pt x="5514" y="7664"/>
                </a:lnTo>
                <a:cubicBezTo>
                  <a:pt x="5167" y="7538"/>
                  <a:pt x="4883" y="7349"/>
                  <a:pt x="4600" y="7097"/>
                </a:cubicBezTo>
                <a:cubicBezTo>
                  <a:pt x="3655" y="6152"/>
                  <a:pt x="3655" y="4671"/>
                  <a:pt x="4600" y="3726"/>
                </a:cubicBezTo>
                <a:lnTo>
                  <a:pt x="6931" y="1426"/>
                </a:lnTo>
                <a:cubicBezTo>
                  <a:pt x="7404" y="953"/>
                  <a:pt x="8010" y="717"/>
                  <a:pt x="8617" y="717"/>
                </a:cubicBezTo>
                <a:close/>
                <a:moveTo>
                  <a:pt x="3497" y="6719"/>
                </a:moveTo>
                <a:cubicBezTo>
                  <a:pt x="3655" y="7034"/>
                  <a:pt x="3844" y="7286"/>
                  <a:pt x="4127" y="7569"/>
                </a:cubicBezTo>
                <a:cubicBezTo>
                  <a:pt x="4348" y="7821"/>
                  <a:pt x="4663" y="8042"/>
                  <a:pt x="4978" y="8168"/>
                </a:cubicBezTo>
                <a:lnTo>
                  <a:pt x="3812" y="9334"/>
                </a:lnTo>
                <a:cubicBezTo>
                  <a:pt x="3608" y="9538"/>
                  <a:pt x="3340" y="9641"/>
                  <a:pt x="3076" y="9641"/>
                </a:cubicBezTo>
                <a:cubicBezTo>
                  <a:pt x="2812" y="9641"/>
                  <a:pt x="2552" y="9538"/>
                  <a:pt x="2363" y="9334"/>
                </a:cubicBezTo>
                <a:cubicBezTo>
                  <a:pt x="1954" y="8956"/>
                  <a:pt x="1954" y="8294"/>
                  <a:pt x="2363" y="7884"/>
                </a:cubicBezTo>
                <a:lnTo>
                  <a:pt x="3497" y="6719"/>
                </a:lnTo>
                <a:close/>
                <a:moveTo>
                  <a:pt x="6112" y="4135"/>
                </a:moveTo>
                <a:cubicBezTo>
                  <a:pt x="6396" y="4261"/>
                  <a:pt x="6742" y="4450"/>
                  <a:pt x="6963" y="4702"/>
                </a:cubicBezTo>
                <a:cubicBezTo>
                  <a:pt x="7908" y="5648"/>
                  <a:pt x="7908" y="7128"/>
                  <a:pt x="6963" y="8073"/>
                </a:cubicBezTo>
                <a:lnTo>
                  <a:pt x="4757" y="10342"/>
                </a:lnTo>
                <a:cubicBezTo>
                  <a:pt x="4285" y="10814"/>
                  <a:pt x="3671" y="11051"/>
                  <a:pt x="3056" y="11051"/>
                </a:cubicBezTo>
                <a:cubicBezTo>
                  <a:pt x="2442" y="11051"/>
                  <a:pt x="1828" y="10814"/>
                  <a:pt x="1355" y="10342"/>
                </a:cubicBezTo>
                <a:cubicBezTo>
                  <a:pt x="945" y="9901"/>
                  <a:pt x="662" y="9271"/>
                  <a:pt x="662" y="8641"/>
                </a:cubicBezTo>
                <a:cubicBezTo>
                  <a:pt x="662" y="8010"/>
                  <a:pt x="882" y="7380"/>
                  <a:pt x="1355" y="6939"/>
                </a:cubicBezTo>
                <a:lnTo>
                  <a:pt x="3214" y="5081"/>
                </a:lnTo>
                <a:lnTo>
                  <a:pt x="3214" y="5081"/>
                </a:lnTo>
                <a:cubicBezTo>
                  <a:pt x="3182" y="5396"/>
                  <a:pt x="3214" y="5679"/>
                  <a:pt x="3245" y="5994"/>
                </a:cubicBezTo>
                <a:lnTo>
                  <a:pt x="1828" y="7443"/>
                </a:lnTo>
                <a:cubicBezTo>
                  <a:pt x="1166" y="8105"/>
                  <a:pt x="1166" y="9176"/>
                  <a:pt x="1828" y="9838"/>
                </a:cubicBezTo>
                <a:cubicBezTo>
                  <a:pt x="2174" y="10184"/>
                  <a:pt x="2623" y="10358"/>
                  <a:pt x="3064" y="10358"/>
                </a:cubicBezTo>
                <a:cubicBezTo>
                  <a:pt x="3505" y="10358"/>
                  <a:pt x="3938" y="10184"/>
                  <a:pt x="4253" y="9838"/>
                </a:cubicBezTo>
                <a:lnTo>
                  <a:pt x="6490" y="7569"/>
                </a:lnTo>
                <a:cubicBezTo>
                  <a:pt x="7152" y="6908"/>
                  <a:pt x="7152" y="5837"/>
                  <a:pt x="6490" y="5175"/>
                </a:cubicBezTo>
                <a:cubicBezTo>
                  <a:pt x="6207" y="4892"/>
                  <a:pt x="5892" y="4734"/>
                  <a:pt x="5514" y="4702"/>
                </a:cubicBezTo>
                <a:lnTo>
                  <a:pt x="6112" y="4135"/>
                </a:lnTo>
                <a:close/>
                <a:moveTo>
                  <a:pt x="8585" y="0"/>
                </a:moveTo>
                <a:cubicBezTo>
                  <a:pt x="7798" y="0"/>
                  <a:pt x="7010" y="308"/>
                  <a:pt x="6396" y="922"/>
                </a:cubicBezTo>
                <a:lnTo>
                  <a:pt x="4096" y="3190"/>
                </a:lnTo>
                <a:lnTo>
                  <a:pt x="882" y="6467"/>
                </a:lnTo>
                <a:cubicBezTo>
                  <a:pt x="315" y="7065"/>
                  <a:pt x="0" y="7821"/>
                  <a:pt x="0" y="8641"/>
                </a:cubicBezTo>
                <a:cubicBezTo>
                  <a:pt x="0" y="9460"/>
                  <a:pt x="315" y="10247"/>
                  <a:pt x="882" y="10814"/>
                </a:cubicBezTo>
                <a:cubicBezTo>
                  <a:pt x="1497" y="11413"/>
                  <a:pt x="2284" y="11712"/>
                  <a:pt x="3072" y="11712"/>
                </a:cubicBezTo>
                <a:cubicBezTo>
                  <a:pt x="3860" y="11712"/>
                  <a:pt x="4647" y="11413"/>
                  <a:pt x="5262" y="10814"/>
                </a:cubicBezTo>
                <a:cubicBezTo>
                  <a:pt x="8034" y="8010"/>
                  <a:pt x="6837" y="9145"/>
                  <a:pt x="10775" y="5301"/>
                </a:cubicBezTo>
                <a:cubicBezTo>
                  <a:pt x="12004" y="4072"/>
                  <a:pt x="12004" y="2151"/>
                  <a:pt x="10775" y="922"/>
                </a:cubicBezTo>
                <a:cubicBezTo>
                  <a:pt x="10161" y="308"/>
                  <a:pt x="9373" y="0"/>
                  <a:pt x="858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12753;p82">
            <a:extLst>
              <a:ext uri="{FF2B5EF4-FFF2-40B4-BE49-F238E27FC236}">
                <a16:creationId xmlns:a16="http://schemas.microsoft.com/office/drawing/2014/main" xmlns="" id="{E0443D89-8ABB-4395-8A10-133A97D12F77}"/>
              </a:ext>
            </a:extLst>
          </p:cNvPr>
          <p:cNvGrpSpPr/>
          <p:nvPr userDrawn="1"/>
        </p:nvGrpSpPr>
        <p:grpSpPr>
          <a:xfrm>
            <a:off x="847082" y="2292810"/>
            <a:ext cx="426462" cy="420796"/>
            <a:chOff x="-6713450" y="2397900"/>
            <a:chExt cx="295375" cy="291450"/>
          </a:xfrm>
        </p:grpSpPr>
        <p:sp>
          <p:nvSpPr>
            <p:cNvPr id="298" name="Google Shape;12754;p82">
              <a:extLst>
                <a:ext uri="{FF2B5EF4-FFF2-40B4-BE49-F238E27FC236}">
                  <a16:creationId xmlns:a16="http://schemas.microsoft.com/office/drawing/2014/main" xmlns="" id="{32257842-8B2C-430F-8C92-4B9B30C14BEA}"/>
                </a:ext>
              </a:extLst>
            </p:cNvPr>
            <p:cNvSpPr/>
            <p:nvPr/>
          </p:nvSpPr>
          <p:spPr>
            <a:xfrm>
              <a:off x="-6628400" y="2465650"/>
              <a:ext cx="69350" cy="17350"/>
            </a:xfrm>
            <a:custGeom>
              <a:avLst/>
              <a:gdLst/>
              <a:ahLst/>
              <a:cxnLst/>
              <a:rect l="l" t="t" r="r" b="b"/>
              <a:pathLst>
                <a:path w="2774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lnTo>
                    <a:pt x="2427" y="693"/>
                  </a:lnTo>
                  <a:cubicBezTo>
                    <a:pt x="2616" y="693"/>
                    <a:pt x="2773" y="536"/>
                    <a:pt x="2773" y="347"/>
                  </a:cubicBezTo>
                  <a:cubicBezTo>
                    <a:pt x="2773" y="158"/>
                    <a:pt x="2616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12755;p82">
              <a:extLst>
                <a:ext uri="{FF2B5EF4-FFF2-40B4-BE49-F238E27FC236}">
                  <a16:creationId xmlns:a16="http://schemas.microsoft.com/office/drawing/2014/main" xmlns="" id="{9FDBD949-E9FC-4190-A0BD-D4CCB83E71FC}"/>
                </a:ext>
              </a:extLst>
            </p:cNvPr>
            <p:cNvSpPr/>
            <p:nvPr/>
          </p:nvSpPr>
          <p:spPr>
            <a:xfrm>
              <a:off x="-6713450" y="2397900"/>
              <a:ext cx="295375" cy="291450"/>
            </a:xfrm>
            <a:custGeom>
              <a:avLst/>
              <a:gdLst/>
              <a:ahLst/>
              <a:cxnLst/>
              <a:rect l="l" t="t" r="r" b="b"/>
              <a:pathLst>
                <a:path w="11815" h="11658" extrusionOk="0">
                  <a:moveTo>
                    <a:pt x="2048" y="1167"/>
                  </a:moveTo>
                  <a:lnTo>
                    <a:pt x="2048" y="2017"/>
                  </a:lnTo>
                  <a:lnTo>
                    <a:pt x="1166" y="2017"/>
                  </a:lnTo>
                  <a:lnTo>
                    <a:pt x="2048" y="1167"/>
                  </a:lnTo>
                  <a:close/>
                  <a:moveTo>
                    <a:pt x="10330" y="2773"/>
                  </a:moveTo>
                  <a:cubicBezTo>
                    <a:pt x="10507" y="2773"/>
                    <a:pt x="10680" y="2836"/>
                    <a:pt x="10806" y="2962"/>
                  </a:cubicBezTo>
                  <a:cubicBezTo>
                    <a:pt x="11058" y="3246"/>
                    <a:pt x="11058" y="3687"/>
                    <a:pt x="10775" y="3908"/>
                  </a:cubicBezTo>
                  <a:lnTo>
                    <a:pt x="10176" y="4506"/>
                  </a:lnTo>
                  <a:lnTo>
                    <a:pt x="9231" y="3561"/>
                  </a:lnTo>
                  <a:lnTo>
                    <a:pt x="9830" y="2962"/>
                  </a:lnTo>
                  <a:cubicBezTo>
                    <a:pt x="9972" y="2836"/>
                    <a:pt x="10153" y="2773"/>
                    <a:pt x="10330" y="2773"/>
                  </a:cubicBezTo>
                  <a:close/>
                  <a:moveTo>
                    <a:pt x="8727" y="4034"/>
                  </a:moveTo>
                  <a:lnTo>
                    <a:pt x="9672" y="4979"/>
                  </a:lnTo>
                  <a:cubicBezTo>
                    <a:pt x="8538" y="6207"/>
                    <a:pt x="7026" y="7688"/>
                    <a:pt x="5892" y="8854"/>
                  </a:cubicBezTo>
                  <a:lnTo>
                    <a:pt x="4915" y="7846"/>
                  </a:lnTo>
                  <a:lnTo>
                    <a:pt x="8727" y="4034"/>
                  </a:lnTo>
                  <a:close/>
                  <a:moveTo>
                    <a:pt x="4600" y="8539"/>
                  </a:moveTo>
                  <a:lnTo>
                    <a:pt x="5230" y="9169"/>
                  </a:lnTo>
                  <a:lnTo>
                    <a:pt x="4285" y="9421"/>
                  </a:lnTo>
                  <a:cubicBezTo>
                    <a:pt x="4348" y="9232"/>
                    <a:pt x="4505" y="8728"/>
                    <a:pt x="4600" y="8539"/>
                  </a:cubicBezTo>
                  <a:close/>
                  <a:moveTo>
                    <a:pt x="7908" y="694"/>
                  </a:moveTo>
                  <a:cubicBezTo>
                    <a:pt x="8097" y="694"/>
                    <a:pt x="8255" y="852"/>
                    <a:pt x="8255" y="1041"/>
                  </a:cubicBezTo>
                  <a:lnTo>
                    <a:pt x="8255" y="3592"/>
                  </a:lnTo>
                  <a:lnTo>
                    <a:pt x="7467" y="4380"/>
                  </a:lnTo>
                  <a:cubicBezTo>
                    <a:pt x="7435" y="4286"/>
                    <a:pt x="7309" y="4160"/>
                    <a:pt x="7152" y="4160"/>
                  </a:cubicBezTo>
                  <a:lnTo>
                    <a:pt x="1733" y="4160"/>
                  </a:lnTo>
                  <a:cubicBezTo>
                    <a:pt x="1512" y="4160"/>
                    <a:pt x="1386" y="4317"/>
                    <a:pt x="1386" y="4506"/>
                  </a:cubicBezTo>
                  <a:cubicBezTo>
                    <a:pt x="1386" y="4695"/>
                    <a:pt x="1512" y="4853"/>
                    <a:pt x="1733" y="4853"/>
                  </a:cubicBezTo>
                  <a:lnTo>
                    <a:pt x="6994" y="4853"/>
                  </a:lnTo>
                  <a:lnTo>
                    <a:pt x="6333" y="5546"/>
                  </a:lnTo>
                  <a:lnTo>
                    <a:pt x="1733" y="5546"/>
                  </a:lnTo>
                  <a:cubicBezTo>
                    <a:pt x="1512" y="5546"/>
                    <a:pt x="1355" y="5703"/>
                    <a:pt x="1355" y="5892"/>
                  </a:cubicBezTo>
                  <a:cubicBezTo>
                    <a:pt x="1355" y="6081"/>
                    <a:pt x="1512" y="6239"/>
                    <a:pt x="1733" y="6239"/>
                  </a:cubicBezTo>
                  <a:lnTo>
                    <a:pt x="5608" y="6239"/>
                  </a:lnTo>
                  <a:lnTo>
                    <a:pt x="4947" y="6901"/>
                  </a:lnTo>
                  <a:lnTo>
                    <a:pt x="1733" y="6901"/>
                  </a:lnTo>
                  <a:cubicBezTo>
                    <a:pt x="1512" y="6901"/>
                    <a:pt x="1355" y="7058"/>
                    <a:pt x="1355" y="7279"/>
                  </a:cubicBezTo>
                  <a:cubicBezTo>
                    <a:pt x="1355" y="7468"/>
                    <a:pt x="1512" y="7625"/>
                    <a:pt x="1733" y="7625"/>
                  </a:cubicBezTo>
                  <a:lnTo>
                    <a:pt x="4285" y="7625"/>
                  </a:lnTo>
                  <a:cubicBezTo>
                    <a:pt x="4190" y="7688"/>
                    <a:pt x="4159" y="7751"/>
                    <a:pt x="4127" y="7814"/>
                  </a:cubicBezTo>
                  <a:lnTo>
                    <a:pt x="3970" y="8287"/>
                  </a:lnTo>
                  <a:lnTo>
                    <a:pt x="1733" y="8287"/>
                  </a:lnTo>
                  <a:cubicBezTo>
                    <a:pt x="1512" y="8287"/>
                    <a:pt x="1355" y="8444"/>
                    <a:pt x="1355" y="8633"/>
                  </a:cubicBezTo>
                  <a:cubicBezTo>
                    <a:pt x="1355" y="8854"/>
                    <a:pt x="1512" y="9011"/>
                    <a:pt x="1733" y="9011"/>
                  </a:cubicBezTo>
                  <a:lnTo>
                    <a:pt x="3718" y="9011"/>
                  </a:lnTo>
                  <a:lnTo>
                    <a:pt x="3466" y="9893"/>
                  </a:lnTo>
                  <a:cubicBezTo>
                    <a:pt x="3385" y="10136"/>
                    <a:pt x="3557" y="10355"/>
                    <a:pt x="3766" y="10355"/>
                  </a:cubicBezTo>
                  <a:cubicBezTo>
                    <a:pt x="3802" y="10355"/>
                    <a:pt x="3839" y="10348"/>
                    <a:pt x="3875" y="10335"/>
                  </a:cubicBezTo>
                  <a:lnTo>
                    <a:pt x="6018" y="9704"/>
                  </a:lnTo>
                  <a:cubicBezTo>
                    <a:pt x="6049" y="9704"/>
                    <a:pt x="6144" y="9673"/>
                    <a:pt x="6175" y="9641"/>
                  </a:cubicBezTo>
                  <a:lnTo>
                    <a:pt x="8286" y="7499"/>
                  </a:lnTo>
                  <a:lnTo>
                    <a:pt x="8286" y="10681"/>
                  </a:lnTo>
                  <a:cubicBezTo>
                    <a:pt x="8255" y="10839"/>
                    <a:pt x="8097" y="10996"/>
                    <a:pt x="7908" y="10996"/>
                  </a:cubicBezTo>
                  <a:lnTo>
                    <a:pt x="1040" y="10996"/>
                  </a:lnTo>
                  <a:cubicBezTo>
                    <a:pt x="851" y="10996"/>
                    <a:pt x="693" y="10839"/>
                    <a:pt x="693" y="10650"/>
                  </a:cubicBezTo>
                  <a:lnTo>
                    <a:pt x="693" y="2742"/>
                  </a:lnTo>
                  <a:lnTo>
                    <a:pt x="2395" y="2742"/>
                  </a:lnTo>
                  <a:cubicBezTo>
                    <a:pt x="2584" y="2742"/>
                    <a:pt x="2741" y="2584"/>
                    <a:pt x="2741" y="2395"/>
                  </a:cubicBezTo>
                  <a:lnTo>
                    <a:pt x="2741" y="694"/>
                  </a:lnTo>
                  <a:close/>
                  <a:moveTo>
                    <a:pt x="2363" y="1"/>
                  </a:moveTo>
                  <a:cubicBezTo>
                    <a:pt x="2237" y="1"/>
                    <a:pt x="2143" y="64"/>
                    <a:pt x="2111" y="127"/>
                  </a:cubicBezTo>
                  <a:lnTo>
                    <a:pt x="158" y="2112"/>
                  </a:lnTo>
                  <a:cubicBezTo>
                    <a:pt x="63" y="2175"/>
                    <a:pt x="0" y="2269"/>
                    <a:pt x="0" y="2364"/>
                  </a:cubicBezTo>
                  <a:lnTo>
                    <a:pt x="0" y="10650"/>
                  </a:lnTo>
                  <a:cubicBezTo>
                    <a:pt x="0" y="11217"/>
                    <a:pt x="473" y="11658"/>
                    <a:pt x="1008" y="11658"/>
                  </a:cubicBezTo>
                  <a:lnTo>
                    <a:pt x="7908" y="11658"/>
                  </a:lnTo>
                  <a:cubicBezTo>
                    <a:pt x="8444" y="11658"/>
                    <a:pt x="8916" y="11217"/>
                    <a:pt x="8916" y="10650"/>
                  </a:cubicBezTo>
                  <a:lnTo>
                    <a:pt x="8916" y="6774"/>
                  </a:lnTo>
                  <a:lnTo>
                    <a:pt x="11279" y="4412"/>
                  </a:lnTo>
                  <a:cubicBezTo>
                    <a:pt x="11815" y="3876"/>
                    <a:pt x="11815" y="3025"/>
                    <a:pt x="11279" y="2490"/>
                  </a:cubicBezTo>
                  <a:cubicBezTo>
                    <a:pt x="11011" y="2222"/>
                    <a:pt x="10657" y="2088"/>
                    <a:pt x="10306" y="2088"/>
                  </a:cubicBezTo>
                  <a:cubicBezTo>
                    <a:pt x="9956" y="2088"/>
                    <a:pt x="9609" y="2222"/>
                    <a:pt x="9357" y="2490"/>
                  </a:cubicBezTo>
                  <a:lnTo>
                    <a:pt x="8916" y="2931"/>
                  </a:lnTo>
                  <a:lnTo>
                    <a:pt x="8916" y="1041"/>
                  </a:lnTo>
                  <a:cubicBezTo>
                    <a:pt x="8916" y="474"/>
                    <a:pt x="8444" y="1"/>
                    <a:pt x="79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00" name="Google Shape;12756;p82">
            <a:extLst>
              <a:ext uri="{FF2B5EF4-FFF2-40B4-BE49-F238E27FC236}">
                <a16:creationId xmlns:a16="http://schemas.microsoft.com/office/drawing/2014/main" xmlns="" id="{90F0F525-7E0F-4199-AA1B-61364F484A69}"/>
              </a:ext>
            </a:extLst>
          </p:cNvPr>
          <p:cNvSpPr/>
          <p:nvPr userDrawn="1"/>
        </p:nvSpPr>
        <p:spPr>
          <a:xfrm>
            <a:off x="859424" y="2812627"/>
            <a:ext cx="426499" cy="421914"/>
          </a:xfrm>
          <a:custGeom>
            <a:avLst/>
            <a:gdLst/>
            <a:ahLst/>
            <a:cxnLst/>
            <a:rect l="l" t="t" r="r" b="b"/>
            <a:pathLst>
              <a:path w="11816" h="11689" extrusionOk="0">
                <a:moveTo>
                  <a:pt x="7026" y="757"/>
                </a:moveTo>
                <a:lnTo>
                  <a:pt x="7026" y="2710"/>
                </a:lnTo>
                <a:lnTo>
                  <a:pt x="5829" y="2710"/>
                </a:lnTo>
                <a:cubicBezTo>
                  <a:pt x="5924" y="2332"/>
                  <a:pt x="6081" y="1954"/>
                  <a:pt x="6176" y="1702"/>
                </a:cubicBezTo>
                <a:cubicBezTo>
                  <a:pt x="6428" y="1229"/>
                  <a:pt x="6711" y="914"/>
                  <a:pt x="7026" y="757"/>
                </a:cubicBezTo>
                <a:close/>
                <a:moveTo>
                  <a:pt x="7688" y="757"/>
                </a:moveTo>
                <a:cubicBezTo>
                  <a:pt x="8003" y="914"/>
                  <a:pt x="8287" y="1229"/>
                  <a:pt x="8507" y="1702"/>
                </a:cubicBezTo>
                <a:cubicBezTo>
                  <a:pt x="8665" y="2017"/>
                  <a:pt x="8791" y="2364"/>
                  <a:pt x="8854" y="2710"/>
                </a:cubicBezTo>
                <a:lnTo>
                  <a:pt x="7688" y="2710"/>
                </a:lnTo>
                <a:lnTo>
                  <a:pt x="7688" y="757"/>
                </a:lnTo>
                <a:close/>
                <a:moveTo>
                  <a:pt x="8917" y="977"/>
                </a:moveTo>
                <a:cubicBezTo>
                  <a:pt x="9704" y="1387"/>
                  <a:pt x="10334" y="1954"/>
                  <a:pt x="10712" y="2710"/>
                </a:cubicBezTo>
                <a:lnTo>
                  <a:pt x="9578" y="2710"/>
                </a:lnTo>
                <a:cubicBezTo>
                  <a:pt x="9452" y="2206"/>
                  <a:pt x="9295" y="1765"/>
                  <a:pt x="9106" y="1387"/>
                </a:cubicBezTo>
                <a:cubicBezTo>
                  <a:pt x="9011" y="1261"/>
                  <a:pt x="8948" y="1103"/>
                  <a:pt x="8917" y="977"/>
                </a:cubicBezTo>
                <a:close/>
                <a:moveTo>
                  <a:pt x="5798" y="1009"/>
                </a:moveTo>
                <a:lnTo>
                  <a:pt x="5798" y="1009"/>
                </a:lnTo>
                <a:cubicBezTo>
                  <a:pt x="5703" y="1135"/>
                  <a:pt x="5640" y="1261"/>
                  <a:pt x="5609" y="1418"/>
                </a:cubicBezTo>
                <a:cubicBezTo>
                  <a:pt x="5388" y="1796"/>
                  <a:pt x="5231" y="2269"/>
                  <a:pt x="5136" y="2742"/>
                </a:cubicBezTo>
                <a:lnTo>
                  <a:pt x="3970" y="2742"/>
                </a:lnTo>
                <a:cubicBezTo>
                  <a:pt x="4380" y="1954"/>
                  <a:pt x="5042" y="1387"/>
                  <a:pt x="5798" y="1009"/>
                </a:cubicBezTo>
                <a:close/>
                <a:moveTo>
                  <a:pt x="5010" y="3435"/>
                </a:moveTo>
                <a:cubicBezTo>
                  <a:pt x="4978" y="3750"/>
                  <a:pt x="4915" y="4096"/>
                  <a:pt x="4915" y="4443"/>
                </a:cubicBezTo>
                <a:cubicBezTo>
                  <a:pt x="4978" y="4789"/>
                  <a:pt x="4978" y="5167"/>
                  <a:pt x="5010" y="5482"/>
                </a:cubicBezTo>
                <a:lnTo>
                  <a:pt x="3718" y="5482"/>
                </a:lnTo>
                <a:cubicBezTo>
                  <a:pt x="3624" y="5167"/>
                  <a:pt x="3561" y="4789"/>
                  <a:pt x="3561" y="4443"/>
                </a:cubicBezTo>
                <a:cubicBezTo>
                  <a:pt x="3561" y="4096"/>
                  <a:pt x="3592" y="3750"/>
                  <a:pt x="3718" y="3435"/>
                </a:cubicBezTo>
                <a:close/>
                <a:moveTo>
                  <a:pt x="7026" y="3435"/>
                </a:moveTo>
                <a:lnTo>
                  <a:pt x="7026" y="5482"/>
                </a:lnTo>
                <a:lnTo>
                  <a:pt x="5703" y="5482"/>
                </a:lnTo>
                <a:cubicBezTo>
                  <a:pt x="5672" y="5136"/>
                  <a:pt x="5640" y="4789"/>
                  <a:pt x="5640" y="4443"/>
                </a:cubicBezTo>
                <a:cubicBezTo>
                  <a:pt x="5640" y="4096"/>
                  <a:pt x="5672" y="3718"/>
                  <a:pt x="5703" y="3435"/>
                </a:cubicBezTo>
                <a:close/>
                <a:moveTo>
                  <a:pt x="8980" y="3435"/>
                </a:moveTo>
                <a:cubicBezTo>
                  <a:pt x="9011" y="3750"/>
                  <a:pt x="9074" y="4096"/>
                  <a:pt x="9074" y="4443"/>
                </a:cubicBezTo>
                <a:cubicBezTo>
                  <a:pt x="9074" y="4789"/>
                  <a:pt x="9011" y="5167"/>
                  <a:pt x="8980" y="5482"/>
                </a:cubicBezTo>
                <a:lnTo>
                  <a:pt x="7688" y="5482"/>
                </a:lnTo>
                <a:lnTo>
                  <a:pt x="7688" y="3435"/>
                </a:lnTo>
                <a:close/>
                <a:moveTo>
                  <a:pt x="10996" y="3435"/>
                </a:moveTo>
                <a:cubicBezTo>
                  <a:pt x="11059" y="3750"/>
                  <a:pt x="11153" y="4096"/>
                  <a:pt x="11153" y="4443"/>
                </a:cubicBezTo>
                <a:cubicBezTo>
                  <a:pt x="11153" y="4789"/>
                  <a:pt x="11122" y="5167"/>
                  <a:pt x="10996" y="5482"/>
                </a:cubicBezTo>
                <a:lnTo>
                  <a:pt x="9704" y="5482"/>
                </a:lnTo>
                <a:cubicBezTo>
                  <a:pt x="9736" y="5136"/>
                  <a:pt x="9767" y="4789"/>
                  <a:pt x="9767" y="4443"/>
                </a:cubicBezTo>
                <a:cubicBezTo>
                  <a:pt x="9736" y="4096"/>
                  <a:pt x="9736" y="3750"/>
                  <a:pt x="9704" y="3435"/>
                </a:cubicBezTo>
                <a:close/>
                <a:moveTo>
                  <a:pt x="5136" y="6144"/>
                </a:moveTo>
                <a:cubicBezTo>
                  <a:pt x="5231" y="6648"/>
                  <a:pt x="5388" y="7089"/>
                  <a:pt x="5609" y="7467"/>
                </a:cubicBezTo>
                <a:cubicBezTo>
                  <a:pt x="5672" y="7593"/>
                  <a:pt x="5766" y="7751"/>
                  <a:pt x="5798" y="7877"/>
                </a:cubicBezTo>
                <a:cubicBezTo>
                  <a:pt x="5042" y="7530"/>
                  <a:pt x="4380" y="6932"/>
                  <a:pt x="3970" y="6144"/>
                </a:cubicBezTo>
                <a:close/>
                <a:moveTo>
                  <a:pt x="10712" y="6144"/>
                </a:moveTo>
                <a:cubicBezTo>
                  <a:pt x="10334" y="6932"/>
                  <a:pt x="9704" y="7530"/>
                  <a:pt x="8917" y="7877"/>
                </a:cubicBezTo>
                <a:cubicBezTo>
                  <a:pt x="8980" y="7751"/>
                  <a:pt x="9074" y="7625"/>
                  <a:pt x="9106" y="7467"/>
                </a:cubicBezTo>
                <a:cubicBezTo>
                  <a:pt x="9295" y="7089"/>
                  <a:pt x="9452" y="6617"/>
                  <a:pt x="9578" y="6144"/>
                </a:cubicBezTo>
                <a:close/>
                <a:moveTo>
                  <a:pt x="7026" y="6144"/>
                </a:moveTo>
                <a:lnTo>
                  <a:pt x="7026" y="8097"/>
                </a:lnTo>
                <a:cubicBezTo>
                  <a:pt x="6743" y="7940"/>
                  <a:pt x="6428" y="7625"/>
                  <a:pt x="6239" y="7152"/>
                </a:cubicBezTo>
                <a:cubicBezTo>
                  <a:pt x="6081" y="6837"/>
                  <a:pt x="5955" y="6491"/>
                  <a:pt x="5861" y="6144"/>
                </a:cubicBezTo>
                <a:close/>
                <a:moveTo>
                  <a:pt x="8854" y="6144"/>
                </a:moveTo>
                <a:cubicBezTo>
                  <a:pt x="8791" y="6522"/>
                  <a:pt x="8633" y="6900"/>
                  <a:pt x="8507" y="7152"/>
                </a:cubicBezTo>
                <a:cubicBezTo>
                  <a:pt x="8287" y="7688"/>
                  <a:pt x="8003" y="8003"/>
                  <a:pt x="7688" y="8097"/>
                </a:cubicBezTo>
                <a:lnTo>
                  <a:pt x="7688" y="6144"/>
                </a:lnTo>
                <a:close/>
                <a:moveTo>
                  <a:pt x="2726" y="8759"/>
                </a:moveTo>
                <a:cubicBezTo>
                  <a:pt x="2813" y="8759"/>
                  <a:pt x="2899" y="8790"/>
                  <a:pt x="2962" y="8853"/>
                </a:cubicBezTo>
                <a:cubicBezTo>
                  <a:pt x="3088" y="8980"/>
                  <a:pt x="3088" y="9169"/>
                  <a:pt x="2962" y="9326"/>
                </a:cubicBezTo>
                <a:lnTo>
                  <a:pt x="1387" y="10901"/>
                </a:lnTo>
                <a:cubicBezTo>
                  <a:pt x="1324" y="10964"/>
                  <a:pt x="1237" y="10996"/>
                  <a:pt x="1151" y="10996"/>
                </a:cubicBezTo>
                <a:cubicBezTo>
                  <a:pt x="1064" y="10996"/>
                  <a:pt x="977" y="10964"/>
                  <a:pt x="914" y="10901"/>
                </a:cubicBezTo>
                <a:cubicBezTo>
                  <a:pt x="788" y="10775"/>
                  <a:pt x="788" y="10555"/>
                  <a:pt x="914" y="10429"/>
                </a:cubicBezTo>
                <a:lnTo>
                  <a:pt x="2490" y="8853"/>
                </a:lnTo>
                <a:cubicBezTo>
                  <a:pt x="2553" y="8790"/>
                  <a:pt x="2639" y="8759"/>
                  <a:pt x="2726" y="8759"/>
                </a:cubicBezTo>
                <a:close/>
                <a:moveTo>
                  <a:pt x="7373" y="1"/>
                </a:moveTo>
                <a:cubicBezTo>
                  <a:pt x="4915" y="1"/>
                  <a:pt x="2931" y="1985"/>
                  <a:pt x="2931" y="4443"/>
                </a:cubicBezTo>
                <a:cubicBezTo>
                  <a:pt x="2931" y="5514"/>
                  <a:pt x="3309" y="6522"/>
                  <a:pt x="4002" y="7310"/>
                </a:cubicBezTo>
                <a:lnTo>
                  <a:pt x="3151" y="8160"/>
                </a:lnTo>
                <a:cubicBezTo>
                  <a:pt x="3011" y="8079"/>
                  <a:pt x="2858" y="8040"/>
                  <a:pt x="2705" y="8040"/>
                </a:cubicBezTo>
                <a:cubicBezTo>
                  <a:pt x="2445" y="8040"/>
                  <a:pt x="2184" y="8151"/>
                  <a:pt x="1986" y="8349"/>
                </a:cubicBezTo>
                <a:lnTo>
                  <a:pt x="410" y="9925"/>
                </a:lnTo>
                <a:cubicBezTo>
                  <a:pt x="1" y="10303"/>
                  <a:pt x="1" y="10996"/>
                  <a:pt x="410" y="11374"/>
                </a:cubicBezTo>
                <a:cubicBezTo>
                  <a:pt x="599" y="11563"/>
                  <a:pt x="883" y="11689"/>
                  <a:pt x="1103" y="11689"/>
                </a:cubicBezTo>
                <a:cubicBezTo>
                  <a:pt x="1387" y="11689"/>
                  <a:pt x="1607" y="11563"/>
                  <a:pt x="1828" y="11374"/>
                </a:cubicBezTo>
                <a:lnTo>
                  <a:pt x="3403" y="9799"/>
                </a:lnTo>
                <a:cubicBezTo>
                  <a:pt x="3718" y="9484"/>
                  <a:pt x="3781" y="9011"/>
                  <a:pt x="3592" y="8633"/>
                </a:cubicBezTo>
                <a:lnTo>
                  <a:pt x="4411" y="7782"/>
                </a:lnTo>
                <a:cubicBezTo>
                  <a:pt x="5199" y="8444"/>
                  <a:pt x="6207" y="8853"/>
                  <a:pt x="7278" y="8853"/>
                </a:cubicBezTo>
                <a:cubicBezTo>
                  <a:pt x="7298" y="8854"/>
                  <a:pt x="7318" y="8854"/>
                  <a:pt x="7338" y="8854"/>
                </a:cubicBezTo>
                <a:cubicBezTo>
                  <a:pt x="9830" y="8854"/>
                  <a:pt x="11815" y="6881"/>
                  <a:pt x="11815" y="4443"/>
                </a:cubicBezTo>
                <a:cubicBezTo>
                  <a:pt x="11815" y="2017"/>
                  <a:pt x="9799" y="1"/>
                  <a:pt x="737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01" name="Google Shape;12757;p82">
            <a:extLst>
              <a:ext uri="{FF2B5EF4-FFF2-40B4-BE49-F238E27FC236}">
                <a16:creationId xmlns:a16="http://schemas.microsoft.com/office/drawing/2014/main" xmlns="" id="{48317CE2-3197-4B23-9D72-AF0B6DDFF6BB}"/>
              </a:ext>
            </a:extLst>
          </p:cNvPr>
          <p:cNvGrpSpPr/>
          <p:nvPr userDrawn="1"/>
        </p:nvGrpSpPr>
        <p:grpSpPr>
          <a:xfrm>
            <a:off x="3551844" y="1783799"/>
            <a:ext cx="423069" cy="420507"/>
            <a:chOff x="-4932650" y="2046625"/>
            <a:chExt cx="293025" cy="291250"/>
          </a:xfrm>
        </p:grpSpPr>
        <p:sp>
          <p:nvSpPr>
            <p:cNvPr id="302" name="Google Shape;12758;p82">
              <a:extLst>
                <a:ext uri="{FF2B5EF4-FFF2-40B4-BE49-F238E27FC236}">
                  <a16:creationId xmlns:a16="http://schemas.microsoft.com/office/drawing/2014/main" xmlns="" id="{140A268B-D447-42B4-83FC-290670EE2418}"/>
                </a:ext>
              </a:extLst>
            </p:cNvPr>
            <p:cNvSpPr/>
            <p:nvPr/>
          </p:nvSpPr>
          <p:spPr>
            <a:xfrm>
              <a:off x="-4932650" y="2046625"/>
              <a:ext cx="293025" cy="291250"/>
            </a:xfrm>
            <a:custGeom>
              <a:avLst/>
              <a:gdLst/>
              <a:ahLst/>
              <a:cxnLst/>
              <a:rect l="l" t="t" r="r" b="b"/>
              <a:pathLst>
                <a:path w="11721" h="11650" extrusionOk="0">
                  <a:moveTo>
                    <a:pt x="7625" y="694"/>
                  </a:moveTo>
                  <a:cubicBezTo>
                    <a:pt x="9515" y="694"/>
                    <a:pt x="11059" y="2206"/>
                    <a:pt x="11059" y="4096"/>
                  </a:cubicBezTo>
                  <a:cubicBezTo>
                    <a:pt x="11059" y="5987"/>
                    <a:pt x="9515" y="7530"/>
                    <a:pt x="7625" y="7530"/>
                  </a:cubicBezTo>
                  <a:cubicBezTo>
                    <a:pt x="5735" y="7530"/>
                    <a:pt x="4223" y="5987"/>
                    <a:pt x="4223" y="4096"/>
                  </a:cubicBezTo>
                  <a:cubicBezTo>
                    <a:pt x="4223" y="2206"/>
                    <a:pt x="5735" y="694"/>
                    <a:pt x="7625" y="694"/>
                  </a:cubicBezTo>
                  <a:close/>
                  <a:moveTo>
                    <a:pt x="3344" y="8066"/>
                  </a:moveTo>
                  <a:cubicBezTo>
                    <a:pt x="3435" y="8066"/>
                    <a:pt x="3529" y="8098"/>
                    <a:pt x="3593" y="8161"/>
                  </a:cubicBezTo>
                  <a:cubicBezTo>
                    <a:pt x="3719" y="8287"/>
                    <a:pt x="3719" y="8507"/>
                    <a:pt x="3593" y="8633"/>
                  </a:cubicBezTo>
                  <a:lnTo>
                    <a:pt x="1324" y="10870"/>
                  </a:lnTo>
                  <a:cubicBezTo>
                    <a:pt x="1277" y="10933"/>
                    <a:pt x="1190" y="10964"/>
                    <a:pt x="1100" y="10964"/>
                  </a:cubicBezTo>
                  <a:cubicBezTo>
                    <a:pt x="1009" y="10964"/>
                    <a:pt x="915" y="10933"/>
                    <a:pt x="852" y="10870"/>
                  </a:cubicBezTo>
                  <a:cubicBezTo>
                    <a:pt x="757" y="10744"/>
                    <a:pt x="757" y="10523"/>
                    <a:pt x="852" y="10397"/>
                  </a:cubicBezTo>
                  <a:lnTo>
                    <a:pt x="3120" y="8161"/>
                  </a:lnTo>
                  <a:cubicBezTo>
                    <a:pt x="3167" y="8098"/>
                    <a:pt x="3254" y="8066"/>
                    <a:pt x="3344" y="8066"/>
                  </a:cubicBezTo>
                  <a:close/>
                  <a:moveTo>
                    <a:pt x="7625" y="1"/>
                  </a:moveTo>
                  <a:cubicBezTo>
                    <a:pt x="5357" y="1"/>
                    <a:pt x="3529" y="1860"/>
                    <a:pt x="3529" y="4096"/>
                  </a:cubicBezTo>
                  <a:cubicBezTo>
                    <a:pt x="3529" y="5136"/>
                    <a:pt x="3908" y="6050"/>
                    <a:pt x="4538" y="6743"/>
                  </a:cubicBezTo>
                  <a:lnTo>
                    <a:pt x="3813" y="7467"/>
                  </a:lnTo>
                  <a:cubicBezTo>
                    <a:pt x="3673" y="7386"/>
                    <a:pt x="3520" y="7347"/>
                    <a:pt x="3367" y="7347"/>
                  </a:cubicBezTo>
                  <a:cubicBezTo>
                    <a:pt x="3106" y="7347"/>
                    <a:pt x="2846" y="7458"/>
                    <a:pt x="2647" y="7656"/>
                  </a:cubicBezTo>
                  <a:lnTo>
                    <a:pt x="379" y="9893"/>
                  </a:lnTo>
                  <a:cubicBezTo>
                    <a:pt x="1" y="10271"/>
                    <a:pt x="1" y="10964"/>
                    <a:pt x="379" y="11343"/>
                  </a:cubicBezTo>
                  <a:cubicBezTo>
                    <a:pt x="584" y="11547"/>
                    <a:pt x="852" y="11650"/>
                    <a:pt x="1119" y="11650"/>
                  </a:cubicBezTo>
                  <a:cubicBezTo>
                    <a:pt x="1387" y="11650"/>
                    <a:pt x="1655" y="11547"/>
                    <a:pt x="1860" y="11343"/>
                  </a:cubicBezTo>
                  <a:lnTo>
                    <a:pt x="4097" y="9106"/>
                  </a:lnTo>
                  <a:cubicBezTo>
                    <a:pt x="4412" y="8791"/>
                    <a:pt x="4506" y="8318"/>
                    <a:pt x="4286" y="7909"/>
                  </a:cubicBezTo>
                  <a:lnTo>
                    <a:pt x="5010" y="7215"/>
                  </a:lnTo>
                  <a:cubicBezTo>
                    <a:pt x="5703" y="7814"/>
                    <a:pt x="6648" y="8192"/>
                    <a:pt x="7625" y="8192"/>
                  </a:cubicBezTo>
                  <a:cubicBezTo>
                    <a:pt x="9925" y="8192"/>
                    <a:pt x="11721" y="6333"/>
                    <a:pt x="11721" y="4096"/>
                  </a:cubicBezTo>
                  <a:cubicBezTo>
                    <a:pt x="11721" y="1828"/>
                    <a:pt x="9893" y="1"/>
                    <a:pt x="76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12759;p82">
              <a:extLst>
                <a:ext uri="{FF2B5EF4-FFF2-40B4-BE49-F238E27FC236}">
                  <a16:creationId xmlns:a16="http://schemas.microsoft.com/office/drawing/2014/main" xmlns="" id="{2B229A3E-3752-40DA-B183-7C62D5344F25}"/>
                </a:ext>
              </a:extLst>
            </p:cNvPr>
            <p:cNvSpPr/>
            <p:nvPr/>
          </p:nvSpPr>
          <p:spPr>
            <a:xfrm>
              <a:off x="-4802675" y="2115050"/>
              <a:ext cx="122100" cy="86075"/>
            </a:xfrm>
            <a:custGeom>
              <a:avLst/>
              <a:gdLst/>
              <a:ahLst/>
              <a:cxnLst/>
              <a:rect l="l" t="t" r="r" b="b"/>
              <a:pathLst>
                <a:path w="4884" h="3443" extrusionOk="0">
                  <a:moveTo>
                    <a:pt x="2428" y="1"/>
                  </a:moveTo>
                  <a:cubicBezTo>
                    <a:pt x="2301" y="1"/>
                    <a:pt x="2172" y="72"/>
                    <a:pt x="2111" y="225"/>
                  </a:cubicBezTo>
                  <a:lnTo>
                    <a:pt x="1418" y="2116"/>
                  </a:lnTo>
                  <a:lnTo>
                    <a:pt x="693" y="225"/>
                  </a:lnTo>
                  <a:cubicBezTo>
                    <a:pt x="645" y="105"/>
                    <a:pt x="524" y="4"/>
                    <a:pt x="400" y="4"/>
                  </a:cubicBezTo>
                  <a:cubicBezTo>
                    <a:pt x="361" y="4"/>
                    <a:pt x="321" y="14"/>
                    <a:pt x="284" y="36"/>
                  </a:cubicBezTo>
                  <a:cubicBezTo>
                    <a:pt x="126" y="99"/>
                    <a:pt x="0" y="288"/>
                    <a:pt x="63" y="446"/>
                  </a:cubicBezTo>
                  <a:lnTo>
                    <a:pt x="1103" y="3218"/>
                  </a:lnTo>
                  <a:cubicBezTo>
                    <a:pt x="1168" y="3364"/>
                    <a:pt x="1299" y="3443"/>
                    <a:pt x="1428" y="3443"/>
                  </a:cubicBezTo>
                  <a:cubicBezTo>
                    <a:pt x="1551" y="3443"/>
                    <a:pt x="1672" y="3372"/>
                    <a:pt x="1733" y="3218"/>
                  </a:cubicBezTo>
                  <a:lnTo>
                    <a:pt x="2426" y="1328"/>
                  </a:lnTo>
                  <a:lnTo>
                    <a:pt x="3151" y="3218"/>
                  </a:lnTo>
                  <a:cubicBezTo>
                    <a:pt x="3215" y="3364"/>
                    <a:pt x="3346" y="3443"/>
                    <a:pt x="3476" y="3443"/>
                  </a:cubicBezTo>
                  <a:cubicBezTo>
                    <a:pt x="3598" y="3443"/>
                    <a:pt x="3719" y="3372"/>
                    <a:pt x="3781" y="3218"/>
                  </a:cubicBezTo>
                  <a:lnTo>
                    <a:pt x="4789" y="446"/>
                  </a:lnTo>
                  <a:cubicBezTo>
                    <a:pt x="4884" y="257"/>
                    <a:pt x="4789" y="68"/>
                    <a:pt x="4600" y="36"/>
                  </a:cubicBezTo>
                  <a:cubicBezTo>
                    <a:pt x="4562" y="14"/>
                    <a:pt x="4521" y="4"/>
                    <a:pt x="4479" y="4"/>
                  </a:cubicBezTo>
                  <a:cubicBezTo>
                    <a:pt x="4346" y="4"/>
                    <a:pt x="4207" y="105"/>
                    <a:pt x="4159" y="225"/>
                  </a:cubicBezTo>
                  <a:lnTo>
                    <a:pt x="3466" y="2116"/>
                  </a:lnTo>
                  <a:lnTo>
                    <a:pt x="2741" y="225"/>
                  </a:lnTo>
                  <a:cubicBezTo>
                    <a:pt x="2693" y="80"/>
                    <a:pt x="2561" y="1"/>
                    <a:pt x="242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04" name="Google Shape;12760;p82">
            <a:extLst>
              <a:ext uri="{FF2B5EF4-FFF2-40B4-BE49-F238E27FC236}">
                <a16:creationId xmlns:a16="http://schemas.microsoft.com/office/drawing/2014/main" xmlns="" id="{3311FADA-FCBE-4881-9FC0-2526A41AF076}"/>
              </a:ext>
            </a:extLst>
          </p:cNvPr>
          <p:cNvSpPr/>
          <p:nvPr userDrawn="1"/>
        </p:nvSpPr>
        <p:spPr>
          <a:xfrm>
            <a:off x="3553296" y="2293224"/>
            <a:ext cx="420796" cy="419677"/>
          </a:xfrm>
          <a:custGeom>
            <a:avLst/>
            <a:gdLst/>
            <a:ahLst/>
            <a:cxnLst/>
            <a:rect l="l" t="t" r="r" b="b"/>
            <a:pathLst>
              <a:path w="11658" h="11627" extrusionOk="0">
                <a:moveTo>
                  <a:pt x="6806" y="2017"/>
                </a:moveTo>
                <a:lnTo>
                  <a:pt x="6806" y="2773"/>
                </a:lnTo>
                <a:lnTo>
                  <a:pt x="4758" y="2773"/>
                </a:lnTo>
                <a:lnTo>
                  <a:pt x="4758" y="2017"/>
                </a:lnTo>
                <a:close/>
                <a:moveTo>
                  <a:pt x="7152" y="694"/>
                </a:moveTo>
                <a:cubicBezTo>
                  <a:pt x="7688" y="694"/>
                  <a:pt x="8192" y="1167"/>
                  <a:pt x="8192" y="1702"/>
                </a:cubicBezTo>
                <a:lnTo>
                  <a:pt x="8192" y="2773"/>
                </a:lnTo>
                <a:lnTo>
                  <a:pt x="7499" y="2773"/>
                </a:lnTo>
                <a:lnTo>
                  <a:pt x="7499" y="1702"/>
                </a:lnTo>
                <a:cubicBezTo>
                  <a:pt x="7499" y="1513"/>
                  <a:pt x="7341" y="1356"/>
                  <a:pt x="7152" y="1356"/>
                </a:cubicBezTo>
                <a:lnTo>
                  <a:pt x="4411" y="1356"/>
                </a:lnTo>
                <a:cubicBezTo>
                  <a:pt x="4191" y="1356"/>
                  <a:pt x="4033" y="1513"/>
                  <a:pt x="4033" y="1702"/>
                </a:cubicBezTo>
                <a:lnTo>
                  <a:pt x="4033" y="2773"/>
                </a:lnTo>
                <a:lnTo>
                  <a:pt x="3371" y="2773"/>
                </a:lnTo>
                <a:lnTo>
                  <a:pt x="3371" y="1702"/>
                </a:lnTo>
                <a:cubicBezTo>
                  <a:pt x="3371" y="1167"/>
                  <a:pt x="3844" y="694"/>
                  <a:pt x="4411" y="694"/>
                </a:cubicBezTo>
                <a:close/>
                <a:moveTo>
                  <a:pt x="10618" y="3498"/>
                </a:moveTo>
                <a:cubicBezTo>
                  <a:pt x="10807" y="3498"/>
                  <a:pt x="10964" y="3656"/>
                  <a:pt x="10964" y="3845"/>
                </a:cubicBezTo>
                <a:lnTo>
                  <a:pt x="10964" y="5010"/>
                </a:lnTo>
                <a:cubicBezTo>
                  <a:pt x="9546" y="6239"/>
                  <a:pt x="7688" y="6901"/>
                  <a:pt x="5766" y="6901"/>
                </a:cubicBezTo>
                <a:cubicBezTo>
                  <a:pt x="3876" y="6901"/>
                  <a:pt x="2080" y="6239"/>
                  <a:pt x="662" y="5010"/>
                </a:cubicBezTo>
                <a:lnTo>
                  <a:pt x="662" y="3971"/>
                </a:lnTo>
                <a:cubicBezTo>
                  <a:pt x="662" y="3687"/>
                  <a:pt x="851" y="3498"/>
                  <a:pt x="1135" y="3498"/>
                </a:cubicBezTo>
                <a:close/>
                <a:moveTo>
                  <a:pt x="6806" y="7531"/>
                </a:moveTo>
                <a:lnTo>
                  <a:pt x="6806" y="7940"/>
                </a:lnTo>
                <a:cubicBezTo>
                  <a:pt x="6806" y="8129"/>
                  <a:pt x="6648" y="8287"/>
                  <a:pt x="6459" y="8287"/>
                </a:cubicBezTo>
                <a:lnTo>
                  <a:pt x="5073" y="8287"/>
                </a:lnTo>
                <a:cubicBezTo>
                  <a:pt x="4884" y="8287"/>
                  <a:pt x="4726" y="8129"/>
                  <a:pt x="4726" y="7940"/>
                </a:cubicBezTo>
                <a:lnTo>
                  <a:pt x="4726" y="7531"/>
                </a:lnTo>
                <a:lnTo>
                  <a:pt x="4758" y="7531"/>
                </a:lnTo>
                <a:cubicBezTo>
                  <a:pt x="5104" y="7594"/>
                  <a:pt x="5419" y="7625"/>
                  <a:pt x="5766" y="7625"/>
                </a:cubicBezTo>
                <a:cubicBezTo>
                  <a:pt x="6112" y="7625"/>
                  <a:pt x="6427" y="7594"/>
                  <a:pt x="6806" y="7531"/>
                </a:cubicBezTo>
                <a:close/>
                <a:moveTo>
                  <a:pt x="10964" y="5892"/>
                </a:moveTo>
                <a:lnTo>
                  <a:pt x="10964" y="9988"/>
                </a:lnTo>
                <a:cubicBezTo>
                  <a:pt x="10964" y="10524"/>
                  <a:pt x="10492" y="10996"/>
                  <a:pt x="9956" y="10996"/>
                </a:cubicBezTo>
                <a:lnTo>
                  <a:pt x="1670" y="10996"/>
                </a:lnTo>
                <a:cubicBezTo>
                  <a:pt x="1135" y="10996"/>
                  <a:pt x="662" y="10524"/>
                  <a:pt x="662" y="9988"/>
                </a:cubicBezTo>
                <a:lnTo>
                  <a:pt x="662" y="5892"/>
                </a:lnTo>
                <a:cubicBezTo>
                  <a:pt x="1670" y="6649"/>
                  <a:pt x="2804" y="7184"/>
                  <a:pt x="4065" y="7436"/>
                </a:cubicBezTo>
                <a:lnTo>
                  <a:pt x="4065" y="7940"/>
                </a:lnTo>
                <a:cubicBezTo>
                  <a:pt x="4065" y="8476"/>
                  <a:pt x="4537" y="8948"/>
                  <a:pt x="5104" y="8948"/>
                </a:cubicBezTo>
                <a:lnTo>
                  <a:pt x="6490" y="8948"/>
                </a:lnTo>
                <a:cubicBezTo>
                  <a:pt x="7026" y="8948"/>
                  <a:pt x="7499" y="8476"/>
                  <a:pt x="7499" y="7940"/>
                </a:cubicBezTo>
                <a:lnTo>
                  <a:pt x="7499" y="7436"/>
                </a:lnTo>
                <a:cubicBezTo>
                  <a:pt x="7971" y="7342"/>
                  <a:pt x="8444" y="7184"/>
                  <a:pt x="8916" y="7027"/>
                </a:cubicBezTo>
                <a:cubicBezTo>
                  <a:pt x="9672" y="6743"/>
                  <a:pt x="10334" y="6365"/>
                  <a:pt x="10964" y="5892"/>
                </a:cubicBezTo>
                <a:close/>
                <a:moveTo>
                  <a:pt x="4411" y="1"/>
                </a:moveTo>
                <a:cubicBezTo>
                  <a:pt x="3466" y="1"/>
                  <a:pt x="2710" y="757"/>
                  <a:pt x="2710" y="1702"/>
                </a:cubicBezTo>
                <a:lnTo>
                  <a:pt x="2710" y="2773"/>
                </a:lnTo>
                <a:lnTo>
                  <a:pt x="1135" y="2773"/>
                </a:lnTo>
                <a:cubicBezTo>
                  <a:pt x="505" y="2773"/>
                  <a:pt x="0" y="3277"/>
                  <a:pt x="0" y="3908"/>
                </a:cubicBezTo>
                <a:lnTo>
                  <a:pt x="0" y="9957"/>
                </a:lnTo>
                <a:cubicBezTo>
                  <a:pt x="0" y="10902"/>
                  <a:pt x="725" y="11626"/>
                  <a:pt x="1670" y="11626"/>
                </a:cubicBezTo>
                <a:lnTo>
                  <a:pt x="9956" y="11626"/>
                </a:lnTo>
                <a:cubicBezTo>
                  <a:pt x="10901" y="11626"/>
                  <a:pt x="11657" y="10902"/>
                  <a:pt x="11657" y="9957"/>
                </a:cubicBezTo>
                <a:lnTo>
                  <a:pt x="11657" y="3813"/>
                </a:lnTo>
                <a:cubicBezTo>
                  <a:pt x="11626" y="3246"/>
                  <a:pt x="11153" y="2773"/>
                  <a:pt x="10618" y="2773"/>
                </a:cubicBezTo>
                <a:lnTo>
                  <a:pt x="8853" y="2773"/>
                </a:lnTo>
                <a:lnTo>
                  <a:pt x="8853" y="1702"/>
                </a:lnTo>
                <a:cubicBezTo>
                  <a:pt x="8853" y="757"/>
                  <a:pt x="8097" y="1"/>
                  <a:pt x="7152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05" name="Google Shape;12761;p82">
            <a:extLst>
              <a:ext uri="{FF2B5EF4-FFF2-40B4-BE49-F238E27FC236}">
                <a16:creationId xmlns:a16="http://schemas.microsoft.com/office/drawing/2014/main" xmlns="" id="{0C41256B-6073-4CF2-A550-08CFBBDA68EB}"/>
              </a:ext>
            </a:extLst>
          </p:cNvPr>
          <p:cNvGrpSpPr/>
          <p:nvPr userDrawn="1"/>
        </p:nvGrpSpPr>
        <p:grpSpPr>
          <a:xfrm>
            <a:off x="3563775" y="2813355"/>
            <a:ext cx="423069" cy="420796"/>
            <a:chOff x="-4931075" y="2765725"/>
            <a:chExt cx="293025" cy="291450"/>
          </a:xfrm>
        </p:grpSpPr>
        <p:sp>
          <p:nvSpPr>
            <p:cNvPr id="306" name="Google Shape;12762;p82">
              <a:extLst>
                <a:ext uri="{FF2B5EF4-FFF2-40B4-BE49-F238E27FC236}">
                  <a16:creationId xmlns:a16="http://schemas.microsoft.com/office/drawing/2014/main" xmlns="" id="{F71CAADE-EE5E-4155-9AEF-59747735407D}"/>
                </a:ext>
              </a:extLst>
            </p:cNvPr>
            <p:cNvSpPr/>
            <p:nvPr/>
          </p:nvSpPr>
          <p:spPr>
            <a:xfrm>
              <a:off x="-4810550" y="288465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8" y="663"/>
                  </a:moveTo>
                  <a:cubicBezTo>
                    <a:pt x="1229" y="663"/>
                    <a:pt x="1386" y="820"/>
                    <a:pt x="1386" y="1041"/>
                  </a:cubicBezTo>
                  <a:cubicBezTo>
                    <a:pt x="1386" y="1230"/>
                    <a:pt x="1229" y="1387"/>
                    <a:pt x="1008" y="1387"/>
                  </a:cubicBezTo>
                  <a:cubicBezTo>
                    <a:pt x="819" y="1387"/>
                    <a:pt x="662" y="1230"/>
                    <a:pt x="662" y="1041"/>
                  </a:cubicBezTo>
                  <a:cubicBezTo>
                    <a:pt x="662" y="820"/>
                    <a:pt x="819" y="663"/>
                    <a:pt x="1008" y="663"/>
                  </a:cubicBezTo>
                  <a:close/>
                  <a:moveTo>
                    <a:pt x="1008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5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12763;p82">
              <a:extLst>
                <a:ext uri="{FF2B5EF4-FFF2-40B4-BE49-F238E27FC236}">
                  <a16:creationId xmlns:a16="http://schemas.microsoft.com/office/drawing/2014/main" xmlns="" id="{1C73C8AD-2C7D-45D9-A62B-4C4EFCE470CF}"/>
                </a:ext>
              </a:extLst>
            </p:cNvPr>
            <p:cNvSpPr/>
            <p:nvPr/>
          </p:nvSpPr>
          <p:spPr>
            <a:xfrm>
              <a:off x="-4931075" y="2765725"/>
              <a:ext cx="293025" cy="291450"/>
            </a:xfrm>
            <a:custGeom>
              <a:avLst/>
              <a:gdLst/>
              <a:ahLst/>
              <a:cxnLst/>
              <a:rect l="l" t="t" r="r" b="b"/>
              <a:pathLst>
                <a:path w="11721" h="11658" extrusionOk="0">
                  <a:moveTo>
                    <a:pt x="3214" y="1387"/>
                  </a:moveTo>
                  <a:lnTo>
                    <a:pt x="4475" y="3844"/>
                  </a:lnTo>
                  <a:cubicBezTo>
                    <a:pt x="4223" y="4002"/>
                    <a:pt x="4034" y="4222"/>
                    <a:pt x="3876" y="4443"/>
                  </a:cubicBezTo>
                  <a:lnTo>
                    <a:pt x="1356" y="3214"/>
                  </a:lnTo>
                  <a:cubicBezTo>
                    <a:pt x="1828" y="2427"/>
                    <a:pt x="2458" y="1796"/>
                    <a:pt x="3214" y="1387"/>
                  </a:cubicBezTo>
                  <a:close/>
                  <a:moveTo>
                    <a:pt x="5829" y="4128"/>
                  </a:moveTo>
                  <a:cubicBezTo>
                    <a:pt x="6775" y="4128"/>
                    <a:pt x="7531" y="4884"/>
                    <a:pt x="7531" y="5829"/>
                  </a:cubicBezTo>
                  <a:cubicBezTo>
                    <a:pt x="7562" y="6743"/>
                    <a:pt x="6775" y="7530"/>
                    <a:pt x="5829" y="7530"/>
                  </a:cubicBezTo>
                  <a:cubicBezTo>
                    <a:pt x="4884" y="7530"/>
                    <a:pt x="4160" y="6774"/>
                    <a:pt x="4160" y="5829"/>
                  </a:cubicBezTo>
                  <a:cubicBezTo>
                    <a:pt x="4160" y="4884"/>
                    <a:pt x="4884" y="4128"/>
                    <a:pt x="5829" y="4128"/>
                  </a:cubicBezTo>
                  <a:close/>
                  <a:moveTo>
                    <a:pt x="5798" y="662"/>
                  </a:moveTo>
                  <a:cubicBezTo>
                    <a:pt x="8665" y="662"/>
                    <a:pt x="10996" y="2994"/>
                    <a:pt x="10996" y="5861"/>
                  </a:cubicBezTo>
                  <a:cubicBezTo>
                    <a:pt x="10996" y="6585"/>
                    <a:pt x="10839" y="7247"/>
                    <a:pt x="10618" y="7845"/>
                  </a:cubicBezTo>
                  <a:lnTo>
                    <a:pt x="8129" y="6585"/>
                  </a:lnTo>
                  <a:cubicBezTo>
                    <a:pt x="8192" y="6333"/>
                    <a:pt x="8255" y="6050"/>
                    <a:pt x="8255" y="5829"/>
                  </a:cubicBezTo>
                  <a:cubicBezTo>
                    <a:pt x="8255" y="4474"/>
                    <a:pt x="7184" y="3435"/>
                    <a:pt x="5829" y="3435"/>
                  </a:cubicBezTo>
                  <a:cubicBezTo>
                    <a:pt x="5577" y="3435"/>
                    <a:pt x="5325" y="3466"/>
                    <a:pt x="5105" y="3529"/>
                  </a:cubicBezTo>
                  <a:lnTo>
                    <a:pt x="3845" y="1072"/>
                  </a:lnTo>
                  <a:cubicBezTo>
                    <a:pt x="4412" y="820"/>
                    <a:pt x="5105" y="662"/>
                    <a:pt x="5798" y="662"/>
                  </a:cubicBezTo>
                  <a:close/>
                  <a:moveTo>
                    <a:pt x="7814" y="7152"/>
                  </a:moveTo>
                  <a:lnTo>
                    <a:pt x="10303" y="8412"/>
                  </a:lnTo>
                  <a:cubicBezTo>
                    <a:pt x="9862" y="9200"/>
                    <a:pt x="9232" y="9830"/>
                    <a:pt x="8444" y="10271"/>
                  </a:cubicBezTo>
                  <a:lnTo>
                    <a:pt x="7216" y="7751"/>
                  </a:lnTo>
                  <a:cubicBezTo>
                    <a:pt x="7468" y="7593"/>
                    <a:pt x="7657" y="7404"/>
                    <a:pt x="7814" y="7152"/>
                  </a:cubicBezTo>
                  <a:close/>
                  <a:moveTo>
                    <a:pt x="1072" y="3844"/>
                  </a:moveTo>
                  <a:lnTo>
                    <a:pt x="3593" y="5073"/>
                  </a:lnTo>
                  <a:cubicBezTo>
                    <a:pt x="3530" y="5325"/>
                    <a:pt x="3498" y="5546"/>
                    <a:pt x="3498" y="5829"/>
                  </a:cubicBezTo>
                  <a:cubicBezTo>
                    <a:pt x="3498" y="7152"/>
                    <a:pt x="4538" y="8223"/>
                    <a:pt x="5892" y="8223"/>
                  </a:cubicBezTo>
                  <a:cubicBezTo>
                    <a:pt x="6176" y="8223"/>
                    <a:pt x="6396" y="8192"/>
                    <a:pt x="6648" y="8097"/>
                  </a:cubicBezTo>
                  <a:lnTo>
                    <a:pt x="7846" y="10618"/>
                  </a:lnTo>
                  <a:cubicBezTo>
                    <a:pt x="7216" y="10901"/>
                    <a:pt x="6554" y="11027"/>
                    <a:pt x="5892" y="11027"/>
                  </a:cubicBezTo>
                  <a:cubicBezTo>
                    <a:pt x="2994" y="10996"/>
                    <a:pt x="694" y="8665"/>
                    <a:pt x="694" y="5829"/>
                  </a:cubicBezTo>
                  <a:cubicBezTo>
                    <a:pt x="694" y="5104"/>
                    <a:pt x="852" y="4443"/>
                    <a:pt x="1072" y="3844"/>
                  </a:cubicBezTo>
                  <a:close/>
                  <a:moveTo>
                    <a:pt x="5798" y="1"/>
                  </a:moveTo>
                  <a:cubicBezTo>
                    <a:pt x="4254" y="1"/>
                    <a:pt x="2773" y="599"/>
                    <a:pt x="1702" y="1702"/>
                  </a:cubicBezTo>
                  <a:cubicBezTo>
                    <a:pt x="600" y="2805"/>
                    <a:pt x="1" y="4254"/>
                    <a:pt x="1" y="5798"/>
                  </a:cubicBezTo>
                  <a:cubicBezTo>
                    <a:pt x="1" y="8980"/>
                    <a:pt x="2647" y="11657"/>
                    <a:pt x="5892" y="11657"/>
                  </a:cubicBezTo>
                  <a:cubicBezTo>
                    <a:pt x="9106" y="11657"/>
                    <a:pt x="11721" y="9043"/>
                    <a:pt x="11721" y="5829"/>
                  </a:cubicBezTo>
                  <a:cubicBezTo>
                    <a:pt x="11658" y="2647"/>
                    <a:pt x="9043" y="1"/>
                    <a:pt x="57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8" name="Google Shape;12764;p82">
            <a:extLst>
              <a:ext uri="{FF2B5EF4-FFF2-40B4-BE49-F238E27FC236}">
                <a16:creationId xmlns:a16="http://schemas.microsoft.com/office/drawing/2014/main" xmlns="" id="{D44ABCB9-E534-409F-9460-20FD5332CBA6}"/>
              </a:ext>
            </a:extLst>
          </p:cNvPr>
          <p:cNvGrpSpPr/>
          <p:nvPr userDrawn="1"/>
        </p:nvGrpSpPr>
        <p:grpSpPr>
          <a:xfrm>
            <a:off x="6269343" y="1808687"/>
            <a:ext cx="420796" cy="370732"/>
            <a:chOff x="-3137650" y="2067900"/>
            <a:chExt cx="291450" cy="256775"/>
          </a:xfrm>
        </p:grpSpPr>
        <p:sp>
          <p:nvSpPr>
            <p:cNvPr id="309" name="Google Shape;12765;p82">
              <a:extLst>
                <a:ext uri="{FF2B5EF4-FFF2-40B4-BE49-F238E27FC236}">
                  <a16:creationId xmlns:a16="http://schemas.microsoft.com/office/drawing/2014/main" xmlns="" id="{BDA562E2-025C-406A-A277-A5A97D7D3D7C}"/>
                </a:ext>
              </a:extLst>
            </p:cNvPr>
            <p:cNvSpPr/>
            <p:nvPr/>
          </p:nvSpPr>
          <p:spPr>
            <a:xfrm>
              <a:off x="-3137650" y="2067900"/>
              <a:ext cx="291450" cy="187475"/>
            </a:xfrm>
            <a:custGeom>
              <a:avLst/>
              <a:gdLst/>
              <a:ahLst/>
              <a:cxnLst/>
              <a:rect l="l" t="t" r="r" b="b"/>
              <a:pathLst>
                <a:path w="11658" h="7499" extrusionOk="0">
                  <a:moveTo>
                    <a:pt x="10618" y="694"/>
                  </a:moveTo>
                  <a:cubicBezTo>
                    <a:pt x="10838" y="694"/>
                    <a:pt x="10964" y="851"/>
                    <a:pt x="10964" y="1040"/>
                  </a:cubicBezTo>
                  <a:lnTo>
                    <a:pt x="10964" y="6522"/>
                  </a:lnTo>
                  <a:cubicBezTo>
                    <a:pt x="10964" y="6711"/>
                    <a:pt x="10838" y="6868"/>
                    <a:pt x="10618" y="6868"/>
                  </a:cubicBezTo>
                  <a:lnTo>
                    <a:pt x="1009" y="6868"/>
                  </a:lnTo>
                  <a:cubicBezTo>
                    <a:pt x="820" y="6868"/>
                    <a:pt x="662" y="6711"/>
                    <a:pt x="662" y="6522"/>
                  </a:cubicBezTo>
                  <a:lnTo>
                    <a:pt x="662" y="1040"/>
                  </a:lnTo>
                  <a:cubicBezTo>
                    <a:pt x="662" y="851"/>
                    <a:pt x="820" y="694"/>
                    <a:pt x="1009" y="694"/>
                  </a:cubicBezTo>
                  <a:close/>
                  <a:moveTo>
                    <a:pt x="1009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6490"/>
                  </a:lnTo>
                  <a:cubicBezTo>
                    <a:pt x="1" y="7026"/>
                    <a:pt x="473" y="7499"/>
                    <a:pt x="1009" y="7499"/>
                  </a:cubicBezTo>
                  <a:lnTo>
                    <a:pt x="10618" y="7499"/>
                  </a:lnTo>
                  <a:cubicBezTo>
                    <a:pt x="11185" y="7499"/>
                    <a:pt x="11658" y="7026"/>
                    <a:pt x="11658" y="6490"/>
                  </a:cubicBezTo>
                  <a:lnTo>
                    <a:pt x="11658" y="1009"/>
                  </a:lnTo>
                  <a:cubicBezTo>
                    <a:pt x="11658" y="473"/>
                    <a:pt x="11217" y="0"/>
                    <a:pt x="106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0" name="Google Shape;12766;p82">
              <a:extLst>
                <a:ext uri="{FF2B5EF4-FFF2-40B4-BE49-F238E27FC236}">
                  <a16:creationId xmlns:a16="http://schemas.microsoft.com/office/drawing/2014/main" xmlns="" id="{0E834BE8-3047-4D55-ACF9-A89A35F21030}"/>
                </a:ext>
              </a:extLst>
            </p:cNvPr>
            <p:cNvSpPr/>
            <p:nvPr/>
          </p:nvSpPr>
          <p:spPr>
            <a:xfrm>
              <a:off x="-3137650" y="2273475"/>
              <a:ext cx="291450" cy="51200"/>
            </a:xfrm>
            <a:custGeom>
              <a:avLst/>
              <a:gdLst/>
              <a:ahLst/>
              <a:cxnLst/>
              <a:rect l="l" t="t" r="r" b="b"/>
              <a:pathLst>
                <a:path w="11658" h="2048" extrusionOk="0">
                  <a:moveTo>
                    <a:pt x="10618" y="662"/>
                  </a:moveTo>
                  <a:cubicBezTo>
                    <a:pt x="10838" y="662"/>
                    <a:pt x="10964" y="819"/>
                    <a:pt x="10964" y="1008"/>
                  </a:cubicBezTo>
                  <a:cubicBezTo>
                    <a:pt x="10964" y="1197"/>
                    <a:pt x="10838" y="1355"/>
                    <a:pt x="10618" y="1355"/>
                  </a:cubicBezTo>
                  <a:lnTo>
                    <a:pt x="6050" y="1355"/>
                  </a:lnTo>
                  <a:cubicBezTo>
                    <a:pt x="6113" y="1260"/>
                    <a:pt x="6113" y="1134"/>
                    <a:pt x="6113" y="1008"/>
                  </a:cubicBezTo>
                  <a:cubicBezTo>
                    <a:pt x="6113" y="882"/>
                    <a:pt x="6050" y="788"/>
                    <a:pt x="6050" y="662"/>
                  </a:cubicBezTo>
                  <a:close/>
                  <a:moveTo>
                    <a:pt x="5105" y="662"/>
                  </a:moveTo>
                  <a:cubicBezTo>
                    <a:pt x="5294" y="662"/>
                    <a:pt x="5451" y="819"/>
                    <a:pt x="5451" y="1008"/>
                  </a:cubicBezTo>
                  <a:cubicBezTo>
                    <a:pt x="5451" y="1229"/>
                    <a:pt x="5294" y="1386"/>
                    <a:pt x="5105" y="1386"/>
                  </a:cubicBezTo>
                  <a:lnTo>
                    <a:pt x="1009" y="1386"/>
                  </a:lnTo>
                  <a:cubicBezTo>
                    <a:pt x="820" y="1355"/>
                    <a:pt x="662" y="1229"/>
                    <a:pt x="662" y="1008"/>
                  </a:cubicBezTo>
                  <a:cubicBezTo>
                    <a:pt x="662" y="819"/>
                    <a:pt x="820" y="662"/>
                    <a:pt x="1009" y="662"/>
                  </a:cubicBezTo>
                  <a:close/>
                  <a:moveTo>
                    <a:pt x="1009" y="0"/>
                  </a:moveTo>
                  <a:cubicBezTo>
                    <a:pt x="473" y="0"/>
                    <a:pt x="1" y="473"/>
                    <a:pt x="1" y="1008"/>
                  </a:cubicBezTo>
                  <a:cubicBezTo>
                    <a:pt x="1" y="1575"/>
                    <a:pt x="473" y="2048"/>
                    <a:pt x="1009" y="2048"/>
                  </a:cubicBezTo>
                  <a:lnTo>
                    <a:pt x="10618" y="2048"/>
                  </a:lnTo>
                  <a:cubicBezTo>
                    <a:pt x="11185" y="2048"/>
                    <a:pt x="11658" y="1575"/>
                    <a:pt x="11658" y="1008"/>
                  </a:cubicBezTo>
                  <a:cubicBezTo>
                    <a:pt x="11658" y="473"/>
                    <a:pt x="11217" y="0"/>
                    <a:pt x="106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1" name="Google Shape;12767;p82">
              <a:extLst>
                <a:ext uri="{FF2B5EF4-FFF2-40B4-BE49-F238E27FC236}">
                  <a16:creationId xmlns:a16="http://schemas.microsoft.com/office/drawing/2014/main" xmlns="" id="{222F5BCD-5C92-4306-8A66-EC21647F7837}"/>
                </a:ext>
              </a:extLst>
            </p:cNvPr>
            <p:cNvSpPr/>
            <p:nvPr/>
          </p:nvSpPr>
          <p:spPr>
            <a:xfrm>
              <a:off x="-3035250" y="2103000"/>
              <a:ext cx="104000" cy="118500"/>
            </a:xfrm>
            <a:custGeom>
              <a:avLst/>
              <a:gdLst/>
              <a:ahLst/>
              <a:cxnLst/>
              <a:rect l="l" t="t" r="r" b="b"/>
              <a:pathLst>
                <a:path w="4160" h="4740" extrusionOk="0">
                  <a:moveTo>
                    <a:pt x="662" y="896"/>
                  </a:moveTo>
                  <a:lnTo>
                    <a:pt x="3056" y="2346"/>
                  </a:lnTo>
                  <a:lnTo>
                    <a:pt x="662" y="3826"/>
                  </a:lnTo>
                  <a:lnTo>
                    <a:pt x="662" y="896"/>
                  </a:lnTo>
                  <a:close/>
                  <a:moveTo>
                    <a:pt x="322" y="1"/>
                  </a:moveTo>
                  <a:cubicBezTo>
                    <a:pt x="144" y="1"/>
                    <a:pt x="0" y="131"/>
                    <a:pt x="0" y="298"/>
                  </a:cubicBezTo>
                  <a:lnTo>
                    <a:pt x="0" y="4425"/>
                  </a:lnTo>
                  <a:cubicBezTo>
                    <a:pt x="0" y="4607"/>
                    <a:pt x="132" y="4740"/>
                    <a:pt x="301" y="4740"/>
                  </a:cubicBezTo>
                  <a:cubicBezTo>
                    <a:pt x="365" y="4740"/>
                    <a:pt x="435" y="4720"/>
                    <a:pt x="504" y="4677"/>
                  </a:cubicBezTo>
                  <a:lnTo>
                    <a:pt x="3939" y="2629"/>
                  </a:lnTo>
                  <a:cubicBezTo>
                    <a:pt x="4159" y="2535"/>
                    <a:pt x="4159" y="2219"/>
                    <a:pt x="3939" y="2093"/>
                  </a:cubicBezTo>
                  <a:lnTo>
                    <a:pt x="504" y="46"/>
                  </a:lnTo>
                  <a:cubicBezTo>
                    <a:pt x="443" y="15"/>
                    <a:pt x="381" y="1"/>
                    <a:pt x="3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12" name="Google Shape;12768;p82">
            <a:extLst>
              <a:ext uri="{FF2B5EF4-FFF2-40B4-BE49-F238E27FC236}">
                <a16:creationId xmlns:a16="http://schemas.microsoft.com/office/drawing/2014/main" xmlns="" id="{676952F2-B529-4CE6-A5A2-729A34A44DCC}"/>
              </a:ext>
            </a:extLst>
          </p:cNvPr>
          <p:cNvGrpSpPr/>
          <p:nvPr userDrawn="1"/>
        </p:nvGrpSpPr>
        <p:grpSpPr>
          <a:xfrm>
            <a:off x="6269343" y="2292324"/>
            <a:ext cx="420796" cy="421770"/>
            <a:chOff x="-3137650" y="2408950"/>
            <a:chExt cx="291450" cy="292125"/>
          </a:xfrm>
        </p:grpSpPr>
        <p:sp>
          <p:nvSpPr>
            <p:cNvPr id="313" name="Google Shape;12769;p82">
              <a:extLst>
                <a:ext uri="{FF2B5EF4-FFF2-40B4-BE49-F238E27FC236}">
                  <a16:creationId xmlns:a16="http://schemas.microsoft.com/office/drawing/2014/main" xmlns="" id="{94573038-588B-4E8B-9331-44BAAAD86026}"/>
                </a:ext>
              </a:extLst>
            </p:cNvPr>
            <p:cNvSpPr/>
            <p:nvPr/>
          </p:nvSpPr>
          <p:spPr>
            <a:xfrm>
              <a:off x="-3137650" y="2408950"/>
              <a:ext cx="291450" cy="292125"/>
            </a:xfrm>
            <a:custGeom>
              <a:avLst/>
              <a:gdLst/>
              <a:ahLst/>
              <a:cxnLst/>
              <a:rect l="l" t="t" r="r" b="b"/>
              <a:pathLst>
                <a:path w="11658" h="11685" extrusionOk="0">
                  <a:moveTo>
                    <a:pt x="10618" y="662"/>
                  </a:moveTo>
                  <a:cubicBezTo>
                    <a:pt x="10807" y="662"/>
                    <a:pt x="10964" y="851"/>
                    <a:pt x="10964" y="1040"/>
                  </a:cubicBezTo>
                  <a:lnTo>
                    <a:pt x="10964" y="2741"/>
                  </a:lnTo>
                  <a:lnTo>
                    <a:pt x="662" y="2741"/>
                  </a:lnTo>
                  <a:lnTo>
                    <a:pt x="662" y="1040"/>
                  </a:lnTo>
                  <a:cubicBezTo>
                    <a:pt x="662" y="851"/>
                    <a:pt x="820" y="662"/>
                    <a:pt x="1009" y="662"/>
                  </a:cubicBezTo>
                  <a:close/>
                  <a:moveTo>
                    <a:pt x="10964" y="3403"/>
                  </a:moveTo>
                  <a:lnTo>
                    <a:pt x="10964" y="8601"/>
                  </a:lnTo>
                  <a:cubicBezTo>
                    <a:pt x="10964" y="8790"/>
                    <a:pt x="10838" y="8947"/>
                    <a:pt x="10618" y="8947"/>
                  </a:cubicBezTo>
                  <a:lnTo>
                    <a:pt x="10145" y="8947"/>
                  </a:lnTo>
                  <a:cubicBezTo>
                    <a:pt x="10208" y="8727"/>
                    <a:pt x="10240" y="8443"/>
                    <a:pt x="10240" y="8160"/>
                  </a:cubicBezTo>
                  <a:lnTo>
                    <a:pt x="10240" y="5860"/>
                  </a:lnTo>
                  <a:cubicBezTo>
                    <a:pt x="10240" y="5673"/>
                    <a:pt x="10058" y="5531"/>
                    <a:pt x="9868" y="5531"/>
                  </a:cubicBezTo>
                  <a:cubicBezTo>
                    <a:pt x="9835" y="5531"/>
                    <a:pt x="9801" y="5535"/>
                    <a:pt x="9767" y="5545"/>
                  </a:cubicBezTo>
                  <a:cubicBezTo>
                    <a:pt x="9545" y="5641"/>
                    <a:pt x="9341" y="5691"/>
                    <a:pt x="9142" y="5691"/>
                  </a:cubicBezTo>
                  <a:cubicBezTo>
                    <a:pt x="8693" y="5691"/>
                    <a:pt x="8275" y="5439"/>
                    <a:pt x="7751" y="4915"/>
                  </a:cubicBezTo>
                  <a:cubicBezTo>
                    <a:pt x="7688" y="4868"/>
                    <a:pt x="7601" y="4844"/>
                    <a:pt x="7515" y="4844"/>
                  </a:cubicBezTo>
                  <a:cubicBezTo>
                    <a:pt x="7428" y="4844"/>
                    <a:pt x="7341" y="4868"/>
                    <a:pt x="7278" y="4915"/>
                  </a:cubicBezTo>
                  <a:cubicBezTo>
                    <a:pt x="6753" y="5440"/>
                    <a:pt x="6334" y="5677"/>
                    <a:pt x="5884" y="5677"/>
                  </a:cubicBezTo>
                  <a:cubicBezTo>
                    <a:pt x="5686" y="5677"/>
                    <a:pt x="5483" y="5631"/>
                    <a:pt x="5262" y="5545"/>
                  </a:cubicBezTo>
                  <a:cubicBezTo>
                    <a:pt x="5229" y="5535"/>
                    <a:pt x="5195" y="5531"/>
                    <a:pt x="5161" y="5531"/>
                  </a:cubicBezTo>
                  <a:cubicBezTo>
                    <a:pt x="4971" y="5531"/>
                    <a:pt x="4789" y="5673"/>
                    <a:pt x="4789" y="5860"/>
                  </a:cubicBezTo>
                  <a:lnTo>
                    <a:pt x="4789" y="8160"/>
                  </a:lnTo>
                  <a:cubicBezTo>
                    <a:pt x="4789" y="8443"/>
                    <a:pt x="4821" y="8664"/>
                    <a:pt x="4884" y="8947"/>
                  </a:cubicBezTo>
                  <a:lnTo>
                    <a:pt x="1009" y="8947"/>
                  </a:lnTo>
                  <a:cubicBezTo>
                    <a:pt x="820" y="8947"/>
                    <a:pt x="662" y="8790"/>
                    <a:pt x="662" y="8601"/>
                  </a:cubicBezTo>
                  <a:lnTo>
                    <a:pt x="662" y="3403"/>
                  </a:lnTo>
                  <a:close/>
                  <a:moveTo>
                    <a:pt x="7152" y="5923"/>
                  </a:moveTo>
                  <a:lnTo>
                    <a:pt x="7152" y="10838"/>
                  </a:lnTo>
                  <a:cubicBezTo>
                    <a:pt x="6144" y="10365"/>
                    <a:pt x="5451" y="9357"/>
                    <a:pt x="5451" y="8160"/>
                  </a:cubicBezTo>
                  <a:lnTo>
                    <a:pt x="5451" y="6301"/>
                  </a:lnTo>
                  <a:cubicBezTo>
                    <a:pt x="5604" y="6330"/>
                    <a:pt x="5750" y="6344"/>
                    <a:pt x="5891" y="6344"/>
                  </a:cubicBezTo>
                  <a:cubicBezTo>
                    <a:pt x="6359" y="6344"/>
                    <a:pt x="6765" y="6189"/>
                    <a:pt x="7152" y="5923"/>
                  </a:cubicBezTo>
                  <a:close/>
                  <a:moveTo>
                    <a:pt x="7877" y="5923"/>
                  </a:moveTo>
                  <a:cubicBezTo>
                    <a:pt x="8242" y="6166"/>
                    <a:pt x="8644" y="6353"/>
                    <a:pt x="9128" y="6353"/>
                  </a:cubicBezTo>
                  <a:cubicBezTo>
                    <a:pt x="9271" y="6353"/>
                    <a:pt x="9420" y="6337"/>
                    <a:pt x="9578" y="6301"/>
                  </a:cubicBezTo>
                  <a:lnTo>
                    <a:pt x="9578" y="8160"/>
                  </a:lnTo>
                  <a:cubicBezTo>
                    <a:pt x="9547" y="9357"/>
                    <a:pt x="8885" y="10365"/>
                    <a:pt x="7877" y="10838"/>
                  </a:cubicBezTo>
                  <a:lnTo>
                    <a:pt x="7877" y="5923"/>
                  </a:lnTo>
                  <a:close/>
                  <a:moveTo>
                    <a:pt x="1009" y="0"/>
                  </a:moveTo>
                  <a:cubicBezTo>
                    <a:pt x="473" y="0"/>
                    <a:pt x="1" y="473"/>
                    <a:pt x="1" y="1040"/>
                  </a:cubicBezTo>
                  <a:lnTo>
                    <a:pt x="1" y="8601"/>
                  </a:lnTo>
                  <a:cubicBezTo>
                    <a:pt x="1" y="9136"/>
                    <a:pt x="473" y="9609"/>
                    <a:pt x="1009" y="9609"/>
                  </a:cubicBezTo>
                  <a:lnTo>
                    <a:pt x="5073" y="9609"/>
                  </a:lnTo>
                  <a:cubicBezTo>
                    <a:pt x="5199" y="9893"/>
                    <a:pt x="5357" y="10145"/>
                    <a:pt x="5514" y="10365"/>
                  </a:cubicBezTo>
                  <a:cubicBezTo>
                    <a:pt x="5987" y="10995"/>
                    <a:pt x="6617" y="11436"/>
                    <a:pt x="7404" y="11657"/>
                  </a:cubicBezTo>
                  <a:cubicBezTo>
                    <a:pt x="7446" y="11657"/>
                    <a:pt x="7488" y="11685"/>
                    <a:pt x="7530" y="11685"/>
                  </a:cubicBezTo>
                  <a:cubicBezTo>
                    <a:pt x="7551" y="11685"/>
                    <a:pt x="7572" y="11678"/>
                    <a:pt x="7593" y="11657"/>
                  </a:cubicBezTo>
                  <a:cubicBezTo>
                    <a:pt x="8350" y="11436"/>
                    <a:pt x="9011" y="10995"/>
                    <a:pt x="9484" y="10365"/>
                  </a:cubicBezTo>
                  <a:cubicBezTo>
                    <a:pt x="9641" y="10145"/>
                    <a:pt x="9799" y="9893"/>
                    <a:pt x="9925" y="9609"/>
                  </a:cubicBezTo>
                  <a:lnTo>
                    <a:pt x="10618" y="9609"/>
                  </a:lnTo>
                  <a:cubicBezTo>
                    <a:pt x="11185" y="9609"/>
                    <a:pt x="11658" y="9136"/>
                    <a:pt x="11658" y="8601"/>
                  </a:cubicBezTo>
                  <a:lnTo>
                    <a:pt x="11658" y="1040"/>
                  </a:lnTo>
                  <a:cubicBezTo>
                    <a:pt x="11658" y="473"/>
                    <a:pt x="11217" y="0"/>
                    <a:pt x="106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4" name="Google Shape;12770;p82">
              <a:extLst>
                <a:ext uri="{FF2B5EF4-FFF2-40B4-BE49-F238E27FC236}">
                  <a16:creationId xmlns:a16="http://schemas.microsoft.com/office/drawing/2014/main" xmlns="" id="{87DB7A93-227F-4389-B593-D07907EB5D85}"/>
                </a:ext>
              </a:extLst>
            </p:cNvPr>
            <p:cNvSpPr/>
            <p:nvPr/>
          </p:nvSpPr>
          <p:spPr>
            <a:xfrm>
              <a:off x="-3104575" y="24428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8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8" y="694"/>
                  </a:cubicBezTo>
                  <a:cubicBezTo>
                    <a:pt x="568" y="694"/>
                    <a:pt x="726" y="536"/>
                    <a:pt x="726" y="347"/>
                  </a:cubicBezTo>
                  <a:cubicBezTo>
                    <a:pt x="726" y="158"/>
                    <a:pt x="568" y="1"/>
                    <a:pt x="3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" name="Google Shape;12771;p82">
              <a:extLst>
                <a:ext uri="{FF2B5EF4-FFF2-40B4-BE49-F238E27FC236}">
                  <a16:creationId xmlns:a16="http://schemas.microsoft.com/office/drawing/2014/main" xmlns="" id="{B55ADD80-EB04-4B54-96BE-F670909E0939}"/>
                </a:ext>
              </a:extLst>
            </p:cNvPr>
            <p:cNvSpPr/>
            <p:nvPr/>
          </p:nvSpPr>
          <p:spPr>
            <a:xfrm>
              <a:off x="-3069900" y="24428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" name="Google Shape;12772;p82">
              <a:extLst>
                <a:ext uri="{FF2B5EF4-FFF2-40B4-BE49-F238E27FC236}">
                  <a16:creationId xmlns:a16="http://schemas.microsoft.com/office/drawing/2014/main" xmlns="" id="{E08E1D3C-548B-40C3-9A4B-E5F342737E46}"/>
                </a:ext>
              </a:extLst>
            </p:cNvPr>
            <p:cNvSpPr/>
            <p:nvPr/>
          </p:nvSpPr>
          <p:spPr>
            <a:xfrm>
              <a:off x="-3035250" y="24428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" name="Google Shape;12773;p82">
              <a:extLst>
                <a:ext uri="{FF2B5EF4-FFF2-40B4-BE49-F238E27FC236}">
                  <a16:creationId xmlns:a16="http://schemas.microsoft.com/office/drawing/2014/main" xmlns="" id="{261444D8-C9D3-4272-9613-C9929708A985}"/>
                </a:ext>
              </a:extLst>
            </p:cNvPr>
            <p:cNvSpPr/>
            <p:nvPr/>
          </p:nvSpPr>
          <p:spPr>
            <a:xfrm>
              <a:off x="-3002175" y="2442800"/>
              <a:ext cx="120525" cy="17350"/>
            </a:xfrm>
            <a:custGeom>
              <a:avLst/>
              <a:gdLst/>
              <a:ahLst/>
              <a:cxnLst/>
              <a:rect l="l" t="t" r="r" b="b"/>
              <a:pathLst>
                <a:path w="4821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32" y="536"/>
                    <a:pt x="190" y="694"/>
                    <a:pt x="347" y="694"/>
                  </a:cubicBezTo>
                  <a:lnTo>
                    <a:pt x="4443" y="694"/>
                  </a:lnTo>
                  <a:cubicBezTo>
                    <a:pt x="4663" y="694"/>
                    <a:pt x="4821" y="536"/>
                    <a:pt x="4821" y="347"/>
                  </a:cubicBezTo>
                  <a:cubicBezTo>
                    <a:pt x="4821" y="158"/>
                    <a:pt x="4663" y="1"/>
                    <a:pt x="44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18" name="Google Shape;12774;p82">
            <a:extLst>
              <a:ext uri="{FF2B5EF4-FFF2-40B4-BE49-F238E27FC236}">
                <a16:creationId xmlns:a16="http://schemas.microsoft.com/office/drawing/2014/main" xmlns="" id="{73938897-35F4-4F75-814C-A70F5B448EAA}"/>
              </a:ext>
            </a:extLst>
          </p:cNvPr>
          <p:cNvGrpSpPr/>
          <p:nvPr userDrawn="1"/>
        </p:nvGrpSpPr>
        <p:grpSpPr>
          <a:xfrm>
            <a:off x="6281274" y="2837810"/>
            <a:ext cx="420796" cy="371887"/>
            <a:chOff x="-3137650" y="2787000"/>
            <a:chExt cx="291450" cy="257575"/>
          </a:xfrm>
        </p:grpSpPr>
        <p:sp>
          <p:nvSpPr>
            <p:cNvPr id="319" name="Google Shape;12775;p82">
              <a:extLst>
                <a:ext uri="{FF2B5EF4-FFF2-40B4-BE49-F238E27FC236}">
                  <a16:creationId xmlns:a16="http://schemas.microsoft.com/office/drawing/2014/main" xmlns="" id="{09DAC8CD-B283-48C1-83BE-FE36D186F6AE}"/>
                </a:ext>
              </a:extLst>
            </p:cNvPr>
            <p:cNvSpPr/>
            <p:nvPr/>
          </p:nvSpPr>
          <p:spPr>
            <a:xfrm>
              <a:off x="-3137650" y="2787000"/>
              <a:ext cx="291450" cy="257575"/>
            </a:xfrm>
            <a:custGeom>
              <a:avLst/>
              <a:gdLst/>
              <a:ahLst/>
              <a:cxnLst/>
              <a:rect l="l" t="t" r="r" b="b"/>
              <a:pathLst>
                <a:path w="11658" h="10303" extrusionOk="0">
                  <a:moveTo>
                    <a:pt x="10618" y="693"/>
                  </a:moveTo>
                  <a:cubicBezTo>
                    <a:pt x="10807" y="693"/>
                    <a:pt x="10964" y="851"/>
                    <a:pt x="10964" y="1040"/>
                  </a:cubicBezTo>
                  <a:lnTo>
                    <a:pt x="10964" y="2741"/>
                  </a:lnTo>
                  <a:lnTo>
                    <a:pt x="662" y="2741"/>
                  </a:lnTo>
                  <a:lnTo>
                    <a:pt x="662" y="1040"/>
                  </a:lnTo>
                  <a:cubicBezTo>
                    <a:pt x="662" y="851"/>
                    <a:pt x="820" y="693"/>
                    <a:pt x="1009" y="693"/>
                  </a:cubicBezTo>
                  <a:close/>
                  <a:moveTo>
                    <a:pt x="10996" y="3403"/>
                  </a:moveTo>
                  <a:lnTo>
                    <a:pt x="10996" y="9231"/>
                  </a:lnTo>
                  <a:cubicBezTo>
                    <a:pt x="10964" y="9420"/>
                    <a:pt x="10838" y="9578"/>
                    <a:pt x="10618" y="9578"/>
                  </a:cubicBezTo>
                  <a:lnTo>
                    <a:pt x="1009" y="9578"/>
                  </a:lnTo>
                  <a:cubicBezTo>
                    <a:pt x="820" y="9578"/>
                    <a:pt x="662" y="9420"/>
                    <a:pt x="662" y="9231"/>
                  </a:cubicBezTo>
                  <a:lnTo>
                    <a:pt x="662" y="3403"/>
                  </a:lnTo>
                  <a:close/>
                  <a:moveTo>
                    <a:pt x="1009" y="0"/>
                  </a:moveTo>
                  <a:cubicBezTo>
                    <a:pt x="473" y="0"/>
                    <a:pt x="1" y="473"/>
                    <a:pt x="1" y="1040"/>
                  </a:cubicBezTo>
                  <a:lnTo>
                    <a:pt x="1" y="9263"/>
                  </a:lnTo>
                  <a:cubicBezTo>
                    <a:pt x="1" y="9830"/>
                    <a:pt x="473" y="10302"/>
                    <a:pt x="1009" y="10302"/>
                  </a:cubicBezTo>
                  <a:lnTo>
                    <a:pt x="10618" y="10302"/>
                  </a:lnTo>
                  <a:cubicBezTo>
                    <a:pt x="11185" y="10302"/>
                    <a:pt x="11658" y="9830"/>
                    <a:pt x="11658" y="9263"/>
                  </a:cubicBezTo>
                  <a:lnTo>
                    <a:pt x="11658" y="1040"/>
                  </a:lnTo>
                  <a:cubicBezTo>
                    <a:pt x="11658" y="441"/>
                    <a:pt x="11217" y="0"/>
                    <a:pt x="106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0" name="Google Shape;12776;p82">
              <a:extLst>
                <a:ext uri="{FF2B5EF4-FFF2-40B4-BE49-F238E27FC236}">
                  <a16:creationId xmlns:a16="http://schemas.microsoft.com/office/drawing/2014/main" xmlns="" id="{BB3C888B-803A-437B-893D-AAACDDF48F99}"/>
                </a:ext>
              </a:extLst>
            </p:cNvPr>
            <p:cNvSpPr/>
            <p:nvPr/>
          </p:nvSpPr>
          <p:spPr>
            <a:xfrm>
              <a:off x="-3104575" y="28208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8" y="693"/>
                  </a:cubicBezTo>
                  <a:cubicBezTo>
                    <a:pt x="568" y="693"/>
                    <a:pt x="726" y="536"/>
                    <a:pt x="726" y="347"/>
                  </a:cubicBezTo>
                  <a:cubicBezTo>
                    <a:pt x="726" y="158"/>
                    <a:pt x="568" y="0"/>
                    <a:pt x="3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1" name="Google Shape;12777;p82">
              <a:extLst>
                <a:ext uri="{FF2B5EF4-FFF2-40B4-BE49-F238E27FC236}">
                  <a16:creationId xmlns:a16="http://schemas.microsoft.com/office/drawing/2014/main" xmlns="" id="{939E7BD5-B18B-4F4A-B179-554FA4353928}"/>
                </a:ext>
              </a:extLst>
            </p:cNvPr>
            <p:cNvSpPr/>
            <p:nvPr/>
          </p:nvSpPr>
          <p:spPr>
            <a:xfrm>
              <a:off x="-3069900" y="28208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2" name="Google Shape;12778;p82">
              <a:extLst>
                <a:ext uri="{FF2B5EF4-FFF2-40B4-BE49-F238E27FC236}">
                  <a16:creationId xmlns:a16="http://schemas.microsoft.com/office/drawing/2014/main" xmlns="" id="{ECE4B360-2CDF-431E-AB06-8FFBCEBCE47D}"/>
                </a:ext>
              </a:extLst>
            </p:cNvPr>
            <p:cNvSpPr/>
            <p:nvPr/>
          </p:nvSpPr>
          <p:spPr>
            <a:xfrm>
              <a:off x="-3035250" y="28208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3" name="Google Shape;12779;p82">
              <a:extLst>
                <a:ext uri="{FF2B5EF4-FFF2-40B4-BE49-F238E27FC236}">
                  <a16:creationId xmlns:a16="http://schemas.microsoft.com/office/drawing/2014/main" xmlns="" id="{FAA01C44-882D-4ED8-ADBA-0198D8EEDA9C}"/>
                </a:ext>
              </a:extLst>
            </p:cNvPr>
            <p:cNvSpPr/>
            <p:nvPr/>
          </p:nvSpPr>
          <p:spPr>
            <a:xfrm>
              <a:off x="-3002175" y="2820875"/>
              <a:ext cx="121325" cy="17350"/>
            </a:xfrm>
            <a:custGeom>
              <a:avLst/>
              <a:gdLst/>
              <a:ahLst/>
              <a:cxnLst/>
              <a:rect l="l" t="t" r="r" b="b"/>
              <a:pathLst>
                <a:path w="4853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32" y="536"/>
                    <a:pt x="190" y="693"/>
                    <a:pt x="347" y="693"/>
                  </a:cubicBezTo>
                  <a:lnTo>
                    <a:pt x="4506" y="693"/>
                  </a:lnTo>
                  <a:cubicBezTo>
                    <a:pt x="4695" y="693"/>
                    <a:pt x="4852" y="536"/>
                    <a:pt x="4852" y="347"/>
                  </a:cubicBezTo>
                  <a:cubicBezTo>
                    <a:pt x="4852" y="158"/>
                    <a:pt x="4695" y="0"/>
                    <a:pt x="45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4" name="Google Shape;12780;p82">
              <a:extLst>
                <a:ext uri="{FF2B5EF4-FFF2-40B4-BE49-F238E27FC236}">
                  <a16:creationId xmlns:a16="http://schemas.microsoft.com/office/drawing/2014/main" xmlns="" id="{3FD4D283-8471-436B-B6E0-90282A3DE0CC}"/>
                </a:ext>
              </a:extLst>
            </p:cNvPr>
            <p:cNvSpPr/>
            <p:nvPr/>
          </p:nvSpPr>
          <p:spPr>
            <a:xfrm>
              <a:off x="-2948625" y="2907300"/>
              <a:ext cx="52025" cy="85300"/>
            </a:xfrm>
            <a:custGeom>
              <a:avLst/>
              <a:gdLst/>
              <a:ahLst/>
              <a:cxnLst/>
              <a:rect l="l" t="t" r="r" b="b"/>
              <a:pathLst>
                <a:path w="2081" h="3412" extrusionOk="0">
                  <a:moveTo>
                    <a:pt x="347" y="1"/>
                  </a:moveTo>
                  <a:cubicBezTo>
                    <a:pt x="261" y="1"/>
                    <a:pt x="174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1261" y="1710"/>
                  </a:lnTo>
                  <a:lnTo>
                    <a:pt x="127" y="2844"/>
                  </a:lnTo>
                  <a:cubicBezTo>
                    <a:pt x="1" y="2970"/>
                    <a:pt x="1" y="3191"/>
                    <a:pt x="127" y="3317"/>
                  </a:cubicBezTo>
                  <a:cubicBezTo>
                    <a:pt x="174" y="3380"/>
                    <a:pt x="261" y="3411"/>
                    <a:pt x="347" y="3411"/>
                  </a:cubicBezTo>
                  <a:cubicBezTo>
                    <a:pt x="434" y="3411"/>
                    <a:pt x="521" y="3380"/>
                    <a:pt x="568" y="3317"/>
                  </a:cubicBezTo>
                  <a:lnTo>
                    <a:pt x="1954" y="1930"/>
                  </a:lnTo>
                  <a:cubicBezTo>
                    <a:pt x="2080" y="1804"/>
                    <a:pt x="2080" y="1584"/>
                    <a:pt x="1954" y="1458"/>
                  </a:cubicBezTo>
                  <a:lnTo>
                    <a:pt x="568" y="72"/>
                  </a:lnTo>
                  <a:cubicBezTo>
                    <a:pt x="521" y="24"/>
                    <a:pt x="434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5" name="Google Shape;12781;p82">
              <a:extLst>
                <a:ext uri="{FF2B5EF4-FFF2-40B4-BE49-F238E27FC236}">
                  <a16:creationId xmlns:a16="http://schemas.microsoft.com/office/drawing/2014/main" xmlns="" id="{2D3C502C-CF65-4525-9D7A-6588BF26B910}"/>
                </a:ext>
              </a:extLst>
            </p:cNvPr>
            <p:cNvSpPr/>
            <p:nvPr/>
          </p:nvSpPr>
          <p:spPr>
            <a:xfrm>
              <a:off x="-3088025" y="2907300"/>
              <a:ext cx="53575" cy="85300"/>
            </a:xfrm>
            <a:custGeom>
              <a:avLst/>
              <a:gdLst/>
              <a:ahLst/>
              <a:cxnLst/>
              <a:rect l="l" t="t" r="r" b="b"/>
              <a:pathLst>
                <a:path w="2143" h="3412" extrusionOk="0">
                  <a:moveTo>
                    <a:pt x="1749" y="1"/>
                  </a:moveTo>
                  <a:cubicBezTo>
                    <a:pt x="1662" y="1"/>
                    <a:pt x="1576" y="24"/>
                    <a:pt x="1513" y="72"/>
                  </a:cubicBezTo>
                  <a:lnTo>
                    <a:pt x="127" y="1458"/>
                  </a:lnTo>
                  <a:cubicBezTo>
                    <a:pt x="1" y="1584"/>
                    <a:pt x="1" y="1804"/>
                    <a:pt x="127" y="1930"/>
                  </a:cubicBezTo>
                  <a:lnTo>
                    <a:pt x="1513" y="3317"/>
                  </a:lnTo>
                  <a:cubicBezTo>
                    <a:pt x="1576" y="3380"/>
                    <a:pt x="1662" y="3411"/>
                    <a:pt x="1749" y="3411"/>
                  </a:cubicBezTo>
                  <a:cubicBezTo>
                    <a:pt x="1836" y="3411"/>
                    <a:pt x="1922" y="3380"/>
                    <a:pt x="1985" y="3317"/>
                  </a:cubicBezTo>
                  <a:cubicBezTo>
                    <a:pt x="2111" y="3191"/>
                    <a:pt x="2111" y="2970"/>
                    <a:pt x="1985" y="2844"/>
                  </a:cubicBezTo>
                  <a:lnTo>
                    <a:pt x="851" y="1710"/>
                  </a:lnTo>
                  <a:lnTo>
                    <a:pt x="1985" y="544"/>
                  </a:lnTo>
                  <a:cubicBezTo>
                    <a:pt x="2143" y="450"/>
                    <a:pt x="2143" y="198"/>
                    <a:pt x="1985" y="72"/>
                  </a:cubicBezTo>
                  <a:cubicBezTo>
                    <a:pt x="1922" y="24"/>
                    <a:pt x="1836" y="1"/>
                    <a:pt x="17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6" name="Google Shape;12782;p82">
              <a:extLst>
                <a:ext uri="{FF2B5EF4-FFF2-40B4-BE49-F238E27FC236}">
                  <a16:creationId xmlns:a16="http://schemas.microsoft.com/office/drawing/2014/main" xmlns="" id="{6D95294C-B23E-4252-A367-F9FCBC46B63E}"/>
                </a:ext>
              </a:extLst>
            </p:cNvPr>
            <p:cNvSpPr/>
            <p:nvPr/>
          </p:nvSpPr>
          <p:spPr>
            <a:xfrm>
              <a:off x="-3019500" y="2888975"/>
              <a:ext cx="54375" cy="119400"/>
            </a:xfrm>
            <a:custGeom>
              <a:avLst/>
              <a:gdLst/>
              <a:ahLst/>
              <a:cxnLst/>
              <a:rect l="l" t="t" r="r" b="b"/>
              <a:pathLst>
                <a:path w="2175" h="4776" extrusionOk="0">
                  <a:moveTo>
                    <a:pt x="1778" y="0"/>
                  </a:moveTo>
                  <a:cubicBezTo>
                    <a:pt x="1617" y="0"/>
                    <a:pt x="1501" y="108"/>
                    <a:pt x="1450" y="237"/>
                  </a:cubicBezTo>
                  <a:lnTo>
                    <a:pt x="63" y="4333"/>
                  </a:lnTo>
                  <a:cubicBezTo>
                    <a:pt x="0" y="4522"/>
                    <a:pt x="95" y="4680"/>
                    <a:pt x="253" y="4743"/>
                  </a:cubicBezTo>
                  <a:cubicBezTo>
                    <a:pt x="305" y="4765"/>
                    <a:pt x="354" y="4775"/>
                    <a:pt x="399" y="4775"/>
                  </a:cubicBezTo>
                  <a:cubicBezTo>
                    <a:pt x="543" y="4775"/>
                    <a:pt x="646" y="4674"/>
                    <a:pt x="694" y="4554"/>
                  </a:cubicBezTo>
                  <a:lnTo>
                    <a:pt x="2080" y="458"/>
                  </a:lnTo>
                  <a:cubicBezTo>
                    <a:pt x="2174" y="300"/>
                    <a:pt x="2048" y="111"/>
                    <a:pt x="1891" y="17"/>
                  </a:cubicBezTo>
                  <a:cubicBezTo>
                    <a:pt x="1851" y="6"/>
                    <a:pt x="1813" y="0"/>
                    <a:pt x="17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27" name="Google Shape;12783;p82">
            <a:extLst>
              <a:ext uri="{FF2B5EF4-FFF2-40B4-BE49-F238E27FC236}">
                <a16:creationId xmlns:a16="http://schemas.microsoft.com/office/drawing/2014/main" xmlns="" id="{9B719308-8465-45AC-8760-FCB48B9696D0}"/>
              </a:ext>
            </a:extLst>
          </p:cNvPr>
          <p:cNvSpPr/>
          <p:nvPr userDrawn="1"/>
        </p:nvSpPr>
        <p:spPr>
          <a:xfrm>
            <a:off x="1359134" y="3447014"/>
            <a:ext cx="420796" cy="295690"/>
          </a:xfrm>
          <a:custGeom>
            <a:avLst/>
            <a:gdLst/>
            <a:ahLst/>
            <a:cxnLst/>
            <a:rect l="l" t="t" r="r" b="b"/>
            <a:pathLst>
              <a:path w="11658" h="8192" extrusionOk="0">
                <a:moveTo>
                  <a:pt x="10429" y="662"/>
                </a:moveTo>
                <a:cubicBezTo>
                  <a:pt x="10114" y="1008"/>
                  <a:pt x="6207" y="4915"/>
                  <a:pt x="6081" y="5072"/>
                </a:cubicBezTo>
                <a:cubicBezTo>
                  <a:pt x="6018" y="5135"/>
                  <a:pt x="5916" y="5167"/>
                  <a:pt x="5813" y="5167"/>
                </a:cubicBezTo>
                <a:cubicBezTo>
                  <a:pt x="5711" y="5167"/>
                  <a:pt x="5608" y="5135"/>
                  <a:pt x="5545" y="5072"/>
                </a:cubicBezTo>
                <a:lnTo>
                  <a:pt x="1135" y="662"/>
                </a:lnTo>
                <a:close/>
                <a:moveTo>
                  <a:pt x="662" y="1134"/>
                </a:moveTo>
                <a:lnTo>
                  <a:pt x="3624" y="4096"/>
                </a:lnTo>
                <a:lnTo>
                  <a:pt x="662" y="7057"/>
                </a:lnTo>
                <a:lnTo>
                  <a:pt x="662" y="1134"/>
                </a:lnTo>
                <a:close/>
                <a:moveTo>
                  <a:pt x="10996" y="1134"/>
                </a:moveTo>
                <a:lnTo>
                  <a:pt x="10996" y="7057"/>
                </a:lnTo>
                <a:lnTo>
                  <a:pt x="8034" y="4096"/>
                </a:lnTo>
                <a:lnTo>
                  <a:pt x="10996" y="1134"/>
                </a:lnTo>
                <a:close/>
                <a:moveTo>
                  <a:pt x="7562" y="4568"/>
                </a:moveTo>
                <a:lnTo>
                  <a:pt x="10492" y="7530"/>
                </a:lnTo>
                <a:lnTo>
                  <a:pt x="1198" y="7530"/>
                </a:lnTo>
                <a:lnTo>
                  <a:pt x="4096" y="4568"/>
                </a:lnTo>
                <a:lnTo>
                  <a:pt x="5073" y="5545"/>
                </a:lnTo>
                <a:cubicBezTo>
                  <a:pt x="5278" y="5750"/>
                  <a:pt x="5553" y="5852"/>
                  <a:pt x="5829" y="5852"/>
                </a:cubicBezTo>
                <a:cubicBezTo>
                  <a:pt x="6105" y="5852"/>
                  <a:pt x="6380" y="5750"/>
                  <a:pt x="6585" y="5545"/>
                </a:cubicBezTo>
                <a:lnTo>
                  <a:pt x="7562" y="4568"/>
                </a:lnTo>
                <a:close/>
                <a:moveTo>
                  <a:pt x="1009" y="0"/>
                </a:moveTo>
                <a:cubicBezTo>
                  <a:pt x="473" y="0"/>
                  <a:pt x="1" y="473"/>
                  <a:pt x="1" y="1008"/>
                </a:cubicBezTo>
                <a:lnTo>
                  <a:pt x="1" y="7152"/>
                </a:lnTo>
                <a:cubicBezTo>
                  <a:pt x="1" y="7719"/>
                  <a:pt x="473" y="8191"/>
                  <a:pt x="1009" y="8191"/>
                </a:cubicBezTo>
                <a:lnTo>
                  <a:pt x="10618" y="8191"/>
                </a:lnTo>
                <a:cubicBezTo>
                  <a:pt x="11185" y="8191"/>
                  <a:pt x="11657" y="7719"/>
                  <a:pt x="11657" y="7152"/>
                </a:cubicBezTo>
                <a:lnTo>
                  <a:pt x="11657" y="1008"/>
                </a:lnTo>
                <a:cubicBezTo>
                  <a:pt x="11657" y="441"/>
                  <a:pt x="11185" y="0"/>
                  <a:pt x="1061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8" name="Google Shape;12784;p82">
            <a:extLst>
              <a:ext uri="{FF2B5EF4-FFF2-40B4-BE49-F238E27FC236}">
                <a16:creationId xmlns:a16="http://schemas.microsoft.com/office/drawing/2014/main" xmlns="" id="{119893AC-CC21-488C-BFD4-F7893C1D2DC2}"/>
              </a:ext>
            </a:extLst>
          </p:cNvPr>
          <p:cNvSpPr/>
          <p:nvPr userDrawn="1"/>
        </p:nvSpPr>
        <p:spPr>
          <a:xfrm>
            <a:off x="1387926" y="1782880"/>
            <a:ext cx="421914" cy="422095"/>
          </a:xfrm>
          <a:custGeom>
            <a:avLst/>
            <a:gdLst/>
            <a:ahLst/>
            <a:cxnLst/>
            <a:rect l="l" t="t" r="r" b="b"/>
            <a:pathLst>
              <a:path w="11689" h="11694" extrusionOk="0">
                <a:moveTo>
                  <a:pt x="5829" y="2048"/>
                </a:moveTo>
                <a:cubicBezTo>
                  <a:pt x="6018" y="2048"/>
                  <a:pt x="6175" y="2206"/>
                  <a:pt x="6175" y="2395"/>
                </a:cubicBezTo>
                <a:cubicBezTo>
                  <a:pt x="6175" y="2615"/>
                  <a:pt x="6018" y="2804"/>
                  <a:pt x="5829" y="2804"/>
                </a:cubicBezTo>
                <a:cubicBezTo>
                  <a:pt x="5640" y="2804"/>
                  <a:pt x="5482" y="2615"/>
                  <a:pt x="5482" y="2395"/>
                </a:cubicBezTo>
                <a:cubicBezTo>
                  <a:pt x="5482" y="2206"/>
                  <a:pt x="5640" y="2048"/>
                  <a:pt x="5829" y="2048"/>
                </a:cubicBezTo>
                <a:close/>
                <a:moveTo>
                  <a:pt x="5829" y="725"/>
                </a:moveTo>
                <a:cubicBezTo>
                  <a:pt x="6774" y="725"/>
                  <a:pt x="7530" y="1449"/>
                  <a:pt x="7530" y="2395"/>
                </a:cubicBezTo>
                <a:cubicBezTo>
                  <a:pt x="7530" y="2521"/>
                  <a:pt x="7530" y="2678"/>
                  <a:pt x="7467" y="2804"/>
                </a:cubicBezTo>
                <a:lnTo>
                  <a:pt x="6774" y="2804"/>
                </a:lnTo>
                <a:cubicBezTo>
                  <a:pt x="6806" y="2678"/>
                  <a:pt x="6837" y="2552"/>
                  <a:pt x="6837" y="2395"/>
                </a:cubicBezTo>
                <a:cubicBezTo>
                  <a:pt x="6837" y="1859"/>
                  <a:pt x="6364" y="1386"/>
                  <a:pt x="5829" y="1386"/>
                </a:cubicBezTo>
                <a:cubicBezTo>
                  <a:pt x="5262" y="1386"/>
                  <a:pt x="4789" y="1859"/>
                  <a:pt x="4789" y="2395"/>
                </a:cubicBezTo>
                <a:cubicBezTo>
                  <a:pt x="4789" y="2521"/>
                  <a:pt x="4852" y="2678"/>
                  <a:pt x="4884" y="2804"/>
                </a:cubicBezTo>
                <a:lnTo>
                  <a:pt x="4159" y="2804"/>
                </a:lnTo>
                <a:cubicBezTo>
                  <a:pt x="4128" y="2678"/>
                  <a:pt x="4128" y="2521"/>
                  <a:pt x="4128" y="2395"/>
                </a:cubicBezTo>
                <a:cubicBezTo>
                  <a:pt x="4128" y="1449"/>
                  <a:pt x="4884" y="725"/>
                  <a:pt x="5829" y="725"/>
                </a:cubicBezTo>
                <a:close/>
                <a:moveTo>
                  <a:pt x="10681" y="3466"/>
                </a:moveTo>
                <a:cubicBezTo>
                  <a:pt x="10870" y="3466"/>
                  <a:pt x="11027" y="3623"/>
                  <a:pt x="11027" y="3812"/>
                </a:cubicBezTo>
                <a:cubicBezTo>
                  <a:pt x="11027" y="4033"/>
                  <a:pt x="10870" y="4190"/>
                  <a:pt x="10681" y="4190"/>
                </a:cubicBezTo>
                <a:lnTo>
                  <a:pt x="1009" y="4190"/>
                </a:lnTo>
                <a:cubicBezTo>
                  <a:pt x="820" y="4190"/>
                  <a:pt x="662" y="4033"/>
                  <a:pt x="662" y="3812"/>
                </a:cubicBezTo>
                <a:cubicBezTo>
                  <a:pt x="662" y="3623"/>
                  <a:pt x="851" y="3466"/>
                  <a:pt x="1009" y="3466"/>
                </a:cubicBezTo>
                <a:close/>
                <a:moveTo>
                  <a:pt x="9799" y="4852"/>
                </a:moveTo>
                <a:lnTo>
                  <a:pt x="7058" y="7593"/>
                </a:lnTo>
                <a:lnTo>
                  <a:pt x="4600" y="7593"/>
                </a:lnTo>
                <a:lnTo>
                  <a:pt x="1859" y="4852"/>
                </a:lnTo>
                <a:close/>
                <a:moveTo>
                  <a:pt x="6869" y="8255"/>
                </a:moveTo>
                <a:lnTo>
                  <a:pt x="6869" y="9767"/>
                </a:lnTo>
                <a:lnTo>
                  <a:pt x="4789" y="10775"/>
                </a:lnTo>
                <a:lnTo>
                  <a:pt x="4789" y="8255"/>
                </a:lnTo>
                <a:close/>
                <a:moveTo>
                  <a:pt x="5829" y="0"/>
                </a:moveTo>
                <a:cubicBezTo>
                  <a:pt x="4474" y="0"/>
                  <a:pt x="3435" y="1071"/>
                  <a:pt x="3435" y="2395"/>
                </a:cubicBezTo>
                <a:cubicBezTo>
                  <a:pt x="3435" y="2521"/>
                  <a:pt x="3435" y="2678"/>
                  <a:pt x="3466" y="2804"/>
                </a:cubicBezTo>
                <a:lnTo>
                  <a:pt x="1009" y="2804"/>
                </a:lnTo>
                <a:cubicBezTo>
                  <a:pt x="473" y="2804"/>
                  <a:pt x="0" y="3277"/>
                  <a:pt x="0" y="3812"/>
                </a:cubicBezTo>
                <a:cubicBezTo>
                  <a:pt x="0" y="4348"/>
                  <a:pt x="379" y="4757"/>
                  <a:pt x="851" y="4852"/>
                </a:cubicBezTo>
                <a:lnTo>
                  <a:pt x="4096" y="8065"/>
                </a:lnTo>
                <a:lnTo>
                  <a:pt x="4096" y="11342"/>
                </a:lnTo>
                <a:cubicBezTo>
                  <a:pt x="4096" y="11518"/>
                  <a:pt x="4277" y="11694"/>
                  <a:pt x="4462" y="11694"/>
                </a:cubicBezTo>
                <a:cubicBezTo>
                  <a:pt x="4508" y="11694"/>
                  <a:pt x="4556" y="11683"/>
                  <a:pt x="4600" y="11657"/>
                </a:cubicBezTo>
                <a:lnTo>
                  <a:pt x="7373" y="10271"/>
                </a:lnTo>
                <a:cubicBezTo>
                  <a:pt x="7467" y="10239"/>
                  <a:pt x="7562" y="10113"/>
                  <a:pt x="7562" y="9956"/>
                </a:cubicBezTo>
                <a:lnTo>
                  <a:pt x="7562" y="8034"/>
                </a:lnTo>
                <a:lnTo>
                  <a:pt x="10838" y="4820"/>
                </a:lnTo>
                <a:cubicBezTo>
                  <a:pt x="11311" y="4757"/>
                  <a:pt x="11689" y="4348"/>
                  <a:pt x="11689" y="3812"/>
                </a:cubicBezTo>
                <a:cubicBezTo>
                  <a:pt x="11689" y="3277"/>
                  <a:pt x="11216" y="2804"/>
                  <a:pt x="10681" y="2804"/>
                </a:cubicBezTo>
                <a:lnTo>
                  <a:pt x="8192" y="2804"/>
                </a:lnTo>
                <a:cubicBezTo>
                  <a:pt x="8192" y="2678"/>
                  <a:pt x="8223" y="2521"/>
                  <a:pt x="8223" y="2395"/>
                </a:cubicBezTo>
                <a:cubicBezTo>
                  <a:pt x="8223" y="1071"/>
                  <a:pt x="7152" y="0"/>
                  <a:pt x="582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9" name="Google Shape;12785;p82">
            <a:extLst>
              <a:ext uri="{FF2B5EF4-FFF2-40B4-BE49-F238E27FC236}">
                <a16:creationId xmlns:a16="http://schemas.microsoft.com/office/drawing/2014/main" xmlns="" id="{89344695-32BE-4F5F-88A7-FAC02E1E34FD}"/>
              </a:ext>
            </a:extLst>
          </p:cNvPr>
          <p:cNvSpPr/>
          <p:nvPr userDrawn="1"/>
        </p:nvSpPr>
        <p:spPr>
          <a:xfrm>
            <a:off x="1386211" y="2291672"/>
            <a:ext cx="425343" cy="422781"/>
          </a:xfrm>
          <a:custGeom>
            <a:avLst/>
            <a:gdLst/>
            <a:ahLst/>
            <a:cxnLst/>
            <a:rect l="l" t="t" r="r" b="b"/>
            <a:pathLst>
              <a:path w="11784" h="11713" extrusionOk="0">
                <a:moveTo>
                  <a:pt x="5136" y="4128"/>
                </a:moveTo>
                <a:cubicBezTo>
                  <a:pt x="5671" y="4128"/>
                  <a:pt x="6112" y="4569"/>
                  <a:pt x="6144" y="5136"/>
                </a:cubicBezTo>
                <a:lnTo>
                  <a:pt x="5230" y="4853"/>
                </a:lnTo>
                <a:cubicBezTo>
                  <a:pt x="5198" y="4839"/>
                  <a:pt x="5165" y="4832"/>
                  <a:pt x="5131" y="4832"/>
                </a:cubicBezTo>
                <a:cubicBezTo>
                  <a:pt x="4934" y="4832"/>
                  <a:pt x="4735" y="5052"/>
                  <a:pt x="4789" y="5294"/>
                </a:cubicBezTo>
                <a:lnTo>
                  <a:pt x="5073" y="6239"/>
                </a:lnTo>
                <a:cubicBezTo>
                  <a:pt x="4537" y="6176"/>
                  <a:pt x="4096" y="5703"/>
                  <a:pt x="4096" y="5168"/>
                </a:cubicBezTo>
                <a:cubicBezTo>
                  <a:pt x="4096" y="4601"/>
                  <a:pt x="4569" y="4128"/>
                  <a:pt x="5136" y="4128"/>
                </a:cubicBezTo>
                <a:close/>
                <a:moveTo>
                  <a:pt x="5199" y="2364"/>
                </a:moveTo>
                <a:cubicBezTo>
                  <a:pt x="6680" y="2364"/>
                  <a:pt x="7940" y="3592"/>
                  <a:pt x="7940" y="5136"/>
                </a:cubicBezTo>
                <a:cubicBezTo>
                  <a:pt x="7940" y="5294"/>
                  <a:pt x="7940" y="5388"/>
                  <a:pt x="7908" y="5546"/>
                </a:cubicBezTo>
                <a:lnTo>
                  <a:pt x="6932" y="5294"/>
                </a:lnTo>
                <a:lnTo>
                  <a:pt x="6932" y="5136"/>
                </a:lnTo>
                <a:cubicBezTo>
                  <a:pt x="6806" y="4223"/>
                  <a:pt x="6049" y="3466"/>
                  <a:pt x="5104" y="3466"/>
                </a:cubicBezTo>
                <a:cubicBezTo>
                  <a:pt x="4159" y="3466"/>
                  <a:pt x="3435" y="4223"/>
                  <a:pt x="3435" y="5168"/>
                </a:cubicBezTo>
                <a:cubicBezTo>
                  <a:pt x="3435" y="5609"/>
                  <a:pt x="3624" y="6081"/>
                  <a:pt x="3939" y="6396"/>
                </a:cubicBezTo>
                <a:cubicBezTo>
                  <a:pt x="4254" y="6743"/>
                  <a:pt x="4695" y="6900"/>
                  <a:pt x="5167" y="6900"/>
                </a:cubicBezTo>
                <a:lnTo>
                  <a:pt x="5325" y="6900"/>
                </a:lnTo>
                <a:lnTo>
                  <a:pt x="5577" y="7877"/>
                </a:lnTo>
                <a:cubicBezTo>
                  <a:pt x="5482" y="7909"/>
                  <a:pt x="5325" y="7909"/>
                  <a:pt x="5199" y="7909"/>
                </a:cubicBezTo>
                <a:cubicBezTo>
                  <a:pt x="3687" y="7909"/>
                  <a:pt x="2426" y="6648"/>
                  <a:pt x="2426" y="5136"/>
                </a:cubicBezTo>
                <a:cubicBezTo>
                  <a:pt x="2426" y="3624"/>
                  <a:pt x="3655" y="2364"/>
                  <a:pt x="5199" y="2364"/>
                </a:cubicBezTo>
                <a:close/>
                <a:moveTo>
                  <a:pt x="5167" y="726"/>
                </a:moveTo>
                <a:cubicBezTo>
                  <a:pt x="7940" y="726"/>
                  <a:pt x="10051" y="3277"/>
                  <a:pt x="9515" y="6018"/>
                </a:cubicBezTo>
                <a:lnTo>
                  <a:pt x="8507" y="5766"/>
                </a:lnTo>
                <a:cubicBezTo>
                  <a:pt x="8538" y="5546"/>
                  <a:pt x="8538" y="5357"/>
                  <a:pt x="8538" y="5136"/>
                </a:cubicBezTo>
                <a:cubicBezTo>
                  <a:pt x="8538" y="3246"/>
                  <a:pt x="7026" y="1702"/>
                  <a:pt x="5104" y="1702"/>
                </a:cubicBezTo>
                <a:cubicBezTo>
                  <a:pt x="3214" y="1702"/>
                  <a:pt x="1702" y="3246"/>
                  <a:pt x="1702" y="5136"/>
                </a:cubicBezTo>
                <a:cubicBezTo>
                  <a:pt x="1702" y="7027"/>
                  <a:pt x="3214" y="8602"/>
                  <a:pt x="5104" y="8602"/>
                </a:cubicBezTo>
                <a:cubicBezTo>
                  <a:pt x="5325" y="8602"/>
                  <a:pt x="5514" y="8602"/>
                  <a:pt x="5703" y="8539"/>
                </a:cubicBezTo>
                <a:lnTo>
                  <a:pt x="5986" y="9578"/>
                </a:lnTo>
                <a:cubicBezTo>
                  <a:pt x="5695" y="9636"/>
                  <a:pt x="5405" y="9664"/>
                  <a:pt x="5119" y="9664"/>
                </a:cubicBezTo>
                <a:cubicBezTo>
                  <a:pt x="2751" y="9664"/>
                  <a:pt x="694" y="7758"/>
                  <a:pt x="694" y="5199"/>
                </a:cubicBezTo>
                <a:cubicBezTo>
                  <a:pt x="694" y="2679"/>
                  <a:pt x="2773" y="726"/>
                  <a:pt x="5167" y="726"/>
                </a:cubicBezTo>
                <a:close/>
                <a:moveTo>
                  <a:pt x="5671" y="5672"/>
                </a:moveTo>
                <a:lnTo>
                  <a:pt x="5671" y="5672"/>
                </a:lnTo>
                <a:cubicBezTo>
                  <a:pt x="10240" y="6964"/>
                  <a:pt x="9578" y="6774"/>
                  <a:pt x="9704" y="6806"/>
                </a:cubicBezTo>
                <a:lnTo>
                  <a:pt x="8853" y="7373"/>
                </a:lnTo>
                <a:cubicBezTo>
                  <a:pt x="8664" y="7499"/>
                  <a:pt x="8664" y="7751"/>
                  <a:pt x="8822" y="7877"/>
                </a:cubicBezTo>
                <a:lnTo>
                  <a:pt x="10964" y="9956"/>
                </a:lnTo>
                <a:cubicBezTo>
                  <a:pt x="11027" y="10114"/>
                  <a:pt x="11027" y="10335"/>
                  <a:pt x="10901" y="10492"/>
                </a:cubicBezTo>
                <a:lnTo>
                  <a:pt x="10429" y="10965"/>
                </a:lnTo>
                <a:cubicBezTo>
                  <a:pt x="10366" y="11012"/>
                  <a:pt x="10279" y="11035"/>
                  <a:pt x="10192" y="11035"/>
                </a:cubicBezTo>
                <a:cubicBezTo>
                  <a:pt x="10106" y="11035"/>
                  <a:pt x="10019" y="11012"/>
                  <a:pt x="9956" y="10965"/>
                </a:cubicBezTo>
                <a:lnTo>
                  <a:pt x="7845" y="8854"/>
                </a:lnTo>
                <a:cubicBezTo>
                  <a:pt x="7777" y="8786"/>
                  <a:pt x="7691" y="8753"/>
                  <a:pt x="7606" y="8753"/>
                </a:cubicBezTo>
                <a:cubicBezTo>
                  <a:pt x="7493" y="8753"/>
                  <a:pt x="7381" y="8809"/>
                  <a:pt x="7310" y="8917"/>
                </a:cubicBezTo>
                <a:cubicBezTo>
                  <a:pt x="7247" y="8980"/>
                  <a:pt x="6806" y="9641"/>
                  <a:pt x="6774" y="9736"/>
                </a:cubicBezTo>
                <a:cubicBezTo>
                  <a:pt x="6680" y="9484"/>
                  <a:pt x="5703" y="5861"/>
                  <a:pt x="5671" y="5672"/>
                </a:cubicBezTo>
                <a:close/>
                <a:moveTo>
                  <a:pt x="5104" y="1"/>
                </a:moveTo>
                <a:cubicBezTo>
                  <a:pt x="2363" y="1"/>
                  <a:pt x="0" y="2238"/>
                  <a:pt x="0" y="5168"/>
                </a:cubicBezTo>
                <a:cubicBezTo>
                  <a:pt x="0" y="8066"/>
                  <a:pt x="2332" y="10303"/>
                  <a:pt x="5104" y="10303"/>
                </a:cubicBezTo>
                <a:cubicBezTo>
                  <a:pt x="5482" y="10303"/>
                  <a:pt x="5797" y="10272"/>
                  <a:pt x="6144" y="10208"/>
                </a:cubicBezTo>
                <a:lnTo>
                  <a:pt x="6270" y="10587"/>
                </a:lnTo>
                <a:cubicBezTo>
                  <a:pt x="6307" y="10755"/>
                  <a:pt x="6444" y="10845"/>
                  <a:pt x="6596" y="10845"/>
                </a:cubicBezTo>
                <a:cubicBezTo>
                  <a:pt x="6700" y="10845"/>
                  <a:pt x="6810" y="10802"/>
                  <a:pt x="6900" y="10713"/>
                </a:cubicBezTo>
                <a:lnTo>
                  <a:pt x="7625" y="9610"/>
                </a:lnTo>
                <a:lnTo>
                  <a:pt x="9483" y="11406"/>
                </a:lnTo>
                <a:cubicBezTo>
                  <a:pt x="9688" y="11610"/>
                  <a:pt x="9956" y="11713"/>
                  <a:pt x="10220" y="11713"/>
                </a:cubicBezTo>
                <a:cubicBezTo>
                  <a:pt x="10484" y="11713"/>
                  <a:pt x="10744" y="11610"/>
                  <a:pt x="10933" y="11406"/>
                </a:cubicBezTo>
                <a:lnTo>
                  <a:pt x="11405" y="10933"/>
                </a:lnTo>
                <a:cubicBezTo>
                  <a:pt x="11783" y="10555"/>
                  <a:pt x="11783" y="9893"/>
                  <a:pt x="11374" y="9484"/>
                </a:cubicBezTo>
                <a:lnTo>
                  <a:pt x="9515" y="7720"/>
                </a:lnTo>
                <a:lnTo>
                  <a:pt x="10618" y="6964"/>
                </a:lnTo>
                <a:cubicBezTo>
                  <a:pt x="10870" y="6806"/>
                  <a:pt x="10838" y="6428"/>
                  <a:pt x="10555" y="6333"/>
                </a:cubicBezTo>
                <a:lnTo>
                  <a:pt x="10145" y="6239"/>
                </a:lnTo>
                <a:cubicBezTo>
                  <a:pt x="10303" y="5483"/>
                  <a:pt x="10271" y="4695"/>
                  <a:pt x="10082" y="3908"/>
                </a:cubicBezTo>
                <a:cubicBezTo>
                  <a:pt x="9483" y="1576"/>
                  <a:pt x="7436" y="1"/>
                  <a:pt x="510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30" name="Google Shape;12786;p82">
            <a:extLst>
              <a:ext uri="{FF2B5EF4-FFF2-40B4-BE49-F238E27FC236}">
                <a16:creationId xmlns:a16="http://schemas.microsoft.com/office/drawing/2014/main" xmlns="" id="{F3E27A96-7BF1-4F5C-96EB-CA24B3F34992}"/>
              </a:ext>
            </a:extLst>
          </p:cNvPr>
          <p:cNvGrpSpPr/>
          <p:nvPr userDrawn="1"/>
        </p:nvGrpSpPr>
        <p:grpSpPr>
          <a:xfrm>
            <a:off x="1399451" y="2812795"/>
            <a:ext cx="421914" cy="421914"/>
            <a:chOff x="-6354300" y="2757075"/>
            <a:chExt cx="292225" cy="292225"/>
          </a:xfrm>
        </p:grpSpPr>
        <p:sp>
          <p:nvSpPr>
            <p:cNvPr id="331" name="Google Shape;12787;p82">
              <a:extLst>
                <a:ext uri="{FF2B5EF4-FFF2-40B4-BE49-F238E27FC236}">
                  <a16:creationId xmlns:a16="http://schemas.microsoft.com/office/drawing/2014/main" xmlns="" id="{0DF3E08F-FCEE-4D7A-8444-5CF0FE60F031}"/>
                </a:ext>
              </a:extLst>
            </p:cNvPr>
            <p:cNvSpPr/>
            <p:nvPr/>
          </p:nvSpPr>
          <p:spPr>
            <a:xfrm>
              <a:off x="-6354300" y="2757075"/>
              <a:ext cx="292225" cy="292225"/>
            </a:xfrm>
            <a:custGeom>
              <a:avLst/>
              <a:gdLst/>
              <a:ahLst/>
              <a:cxnLst/>
              <a:rect l="l" t="t" r="r" b="b"/>
              <a:pathLst>
                <a:path w="11689" h="11689" extrusionOk="0">
                  <a:moveTo>
                    <a:pt x="10681" y="4159"/>
                  </a:moveTo>
                  <a:cubicBezTo>
                    <a:pt x="10870" y="4159"/>
                    <a:pt x="11027" y="4316"/>
                    <a:pt x="11027" y="4505"/>
                  </a:cubicBezTo>
                  <a:lnTo>
                    <a:pt x="11027" y="4915"/>
                  </a:lnTo>
                  <a:cubicBezTo>
                    <a:pt x="10901" y="4883"/>
                    <a:pt x="10775" y="4883"/>
                    <a:pt x="10681" y="4883"/>
                  </a:cubicBezTo>
                  <a:lnTo>
                    <a:pt x="9609" y="4883"/>
                  </a:lnTo>
                  <a:lnTo>
                    <a:pt x="9609" y="4190"/>
                  </a:lnTo>
                  <a:lnTo>
                    <a:pt x="10681" y="4190"/>
                  </a:lnTo>
                  <a:lnTo>
                    <a:pt x="10681" y="4159"/>
                  </a:lnTo>
                  <a:close/>
                  <a:moveTo>
                    <a:pt x="2048" y="2773"/>
                  </a:moveTo>
                  <a:lnTo>
                    <a:pt x="2048" y="6207"/>
                  </a:lnTo>
                  <a:lnTo>
                    <a:pt x="662" y="6207"/>
                  </a:lnTo>
                  <a:lnTo>
                    <a:pt x="662" y="3151"/>
                  </a:lnTo>
                  <a:cubicBezTo>
                    <a:pt x="694" y="2930"/>
                    <a:pt x="851" y="2773"/>
                    <a:pt x="1009" y="2773"/>
                  </a:cubicBezTo>
                  <a:close/>
                  <a:moveTo>
                    <a:pt x="8885" y="693"/>
                  </a:moveTo>
                  <a:lnTo>
                    <a:pt x="8885" y="4883"/>
                  </a:lnTo>
                  <a:cubicBezTo>
                    <a:pt x="8538" y="4915"/>
                    <a:pt x="8223" y="5104"/>
                    <a:pt x="8066" y="5419"/>
                  </a:cubicBezTo>
                  <a:lnTo>
                    <a:pt x="7751" y="6049"/>
                  </a:lnTo>
                  <a:cubicBezTo>
                    <a:pt x="7719" y="6175"/>
                    <a:pt x="7593" y="6238"/>
                    <a:pt x="7436" y="6238"/>
                  </a:cubicBezTo>
                  <a:lnTo>
                    <a:pt x="2710" y="6238"/>
                  </a:lnTo>
                  <a:lnTo>
                    <a:pt x="2710" y="693"/>
                  </a:lnTo>
                  <a:close/>
                  <a:moveTo>
                    <a:pt x="10681" y="5513"/>
                  </a:moveTo>
                  <a:cubicBezTo>
                    <a:pt x="10870" y="5513"/>
                    <a:pt x="11027" y="5671"/>
                    <a:pt x="11027" y="5860"/>
                  </a:cubicBezTo>
                  <a:lnTo>
                    <a:pt x="11027" y="10649"/>
                  </a:lnTo>
                  <a:cubicBezTo>
                    <a:pt x="11027" y="10869"/>
                    <a:pt x="10870" y="11027"/>
                    <a:pt x="10681" y="11027"/>
                  </a:cubicBezTo>
                  <a:lnTo>
                    <a:pt x="1009" y="11027"/>
                  </a:lnTo>
                  <a:cubicBezTo>
                    <a:pt x="820" y="11027"/>
                    <a:pt x="662" y="10869"/>
                    <a:pt x="662" y="10649"/>
                  </a:cubicBezTo>
                  <a:lnTo>
                    <a:pt x="662" y="6868"/>
                  </a:lnTo>
                  <a:lnTo>
                    <a:pt x="7436" y="6868"/>
                  </a:lnTo>
                  <a:cubicBezTo>
                    <a:pt x="7845" y="6868"/>
                    <a:pt x="8192" y="6648"/>
                    <a:pt x="8349" y="6333"/>
                  </a:cubicBezTo>
                  <a:lnTo>
                    <a:pt x="8664" y="5703"/>
                  </a:lnTo>
                  <a:cubicBezTo>
                    <a:pt x="8696" y="5576"/>
                    <a:pt x="8822" y="5513"/>
                    <a:pt x="8979" y="5513"/>
                  </a:cubicBezTo>
                  <a:close/>
                  <a:moveTo>
                    <a:pt x="2395" y="0"/>
                  </a:moveTo>
                  <a:cubicBezTo>
                    <a:pt x="2206" y="0"/>
                    <a:pt x="2048" y="158"/>
                    <a:pt x="2048" y="347"/>
                  </a:cubicBezTo>
                  <a:lnTo>
                    <a:pt x="2048" y="2111"/>
                  </a:lnTo>
                  <a:lnTo>
                    <a:pt x="1009" y="2111"/>
                  </a:lnTo>
                  <a:cubicBezTo>
                    <a:pt x="473" y="2111"/>
                    <a:pt x="0" y="2584"/>
                    <a:pt x="0" y="3151"/>
                  </a:cubicBezTo>
                  <a:lnTo>
                    <a:pt x="0" y="10649"/>
                  </a:lnTo>
                  <a:cubicBezTo>
                    <a:pt x="0" y="11216"/>
                    <a:pt x="473" y="11688"/>
                    <a:pt x="1009" y="11688"/>
                  </a:cubicBezTo>
                  <a:lnTo>
                    <a:pt x="10618" y="11688"/>
                  </a:lnTo>
                  <a:cubicBezTo>
                    <a:pt x="11185" y="11688"/>
                    <a:pt x="11657" y="11216"/>
                    <a:pt x="11657" y="10649"/>
                  </a:cubicBezTo>
                  <a:lnTo>
                    <a:pt x="11657" y="4505"/>
                  </a:lnTo>
                  <a:cubicBezTo>
                    <a:pt x="11689" y="3938"/>
                    <a:pt x="11216" y="3466"/>
                    <a:pt x="10681" y="3466"/>
                  </a:cubicBezTo>
                  <a:lnTo>
                    <a:pt x="9609" y="3466"/>
                  </a:lnTo>
                  <a:lnTo>
                    <a:pt x="9609" y="347"/>
                  </a:lnTo>
                  <a:cubicBezTo>
                    <a:pt x="9609" y="158"/>
                    <a:pt x="9452" y="0"/>
                    <a:pt x="92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" name="Google Shape;12788;p82">
              <a:extLst>
                <a:ext uri="{FF2B5EF4-FFF2-40B4-BE49-F238E27FC236}">
                  <a16:creationId xmlns:a16="http://schemas.microsoft.com/office/drawing/2014/main" xmlns="" id="{1372D798-C888-4573-A139-B715DCB842B0}"/>
                </a:ext>
              </a:extLst>
            </p:cNvPr>
            <p:cNvSpPr/>
            <p:nvPr/>
          </p:nvSpPr>
          <p:spPr>
            <a:xfrm>
              <a:off x="-6268450" y="2790150"/>
              <a:ext cx="119750" cy="18125"/>
            </a:xfrm>
            <a:custGeom>
              <a:avLst/>
              <a:gdLst/>
              <a:ahLst/>
              <a:cxnLst/>
              <a:rect l="l" t="t" r="r" b="b"/>
              <a:pathLst>
                <a:path w="4790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99"/>
                    <a:pt x="158" y="725"/>
                    <a:pt x="347" y="725"/>
                  </a:cubicBezTo>
                  <a:lnTo>
                    <a:pt x="4443" y="725"/>
                  </a:lnTo>
                  <a:cubicBezTo>
                    <a:pt x="4632" y="725"/>
                    <a:pt x="4789" y="567"/>
                    <a:pt x="4789" y="347"/>
                  </a:cubicBezTo>
                  <a:cubicBezTo>
                    <a:pt x="4789" y="158"/>
                    <a:pt x="4632" y="0"/>
                    <a:pt x="44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3" name="Google Shape;12789;p82">
              <a:extLst>
                <a:ext uri="{FF2B5EF4-FFF2-40B4-BE49-F238E27FC236}">
                  <a16:creationId xmlns:a16="http://schemas.microsoft.com/office/drawing/2014/main" xmlns="" id="{7F07FBCC-408C-4096-8E42-FAB35C022991}"/>
                </a:ext>
              </a:extLst>
            </p:cNvPr>
            <p:cNvSpPr/>
            <p:nvPr/>
          </p:nvSpPr>
          <p:spPr>
            <a:xfrm>
              <a:off x="-6268450" y="2825600"/>
              <a:ext cx="119750" cy="18125"/>
            </a:xfrm>
            <a:custGeom>
              <a:avLst/>
              <a:gdLst/>
              <a:ahLst/>
              <a:cxnLst/>
              <a:rect l="l" t="t" r="r" b="b"/>
              <a:pathLst>
                <a:path w="4790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99"/>
                    <a:pt x="158" y="725"/>
                    <a:pt x="347" y="725"/>
                  </a:cubicBezTo>
                  <a:lnTo>
                    <a:pt x="4443" y="725"/>
                  </a:lnTo>
                  <a:cubicBezTo>
                    <a:pt x="4632" y="725"/>
                    <a:pt x="4789" y="567"/>
                    <a:pt x="4789" y="347"/>
                  </a:cubicBezTo>
                  <a:cubicBezTo>
                    <a:pt x="4789" y="158"/>
                    <a:pt x="4632" y="0"/>
                    <a:pt x="44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4" name="Google Shape;12790;p82">
              <a:extLst>
                <a:ext uri="{FF2B5EF4-FFF2-40B4-BE49-F238E27FC236}">
                  <a16:creationId xmlns:a16="http://schemas.microsoft.com/office/drawing/2014/main" xmlns="" id="{483B1F9E-959C-44FB-B310-99360E885B1D}"/>
                </a:ext>
              </a:extLst>
            </p:cNvPr>
            <p:cNvSpPr/>
            <p:nvPr/>
          </p:nvSpPr>
          <p:spPr>
            <a:xfrm>
              <a:off x="-6268450" y="2860250"/>
              <a:ext cx="119750" cy="17350"/>
            </a:xfrm>
            <a:custGeom>
              <a:avLst/>
              <a:gdLst/>
              <a:ahLst/>
              <a:cxnLst/>
              <a:rect l="l" t="t" r="r" b="b"/>
              <a:pathLst>
                <a:path w="4790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4443" y="693"/>
                  </a:lnTo>
                  <a:cubicBezTo>
                    <a:pt x="4632" y="693"/>
                    <a:pt x="4789" y="536"/>
                    <a:pt x="4789" y="347"/>
                  </a:cubicBezTo>
                  <a:cubicBezTo>
                    <a:pt x="4789" y="158"/>
                    <a:pt x="4632" y="0"/>
                    <a:pt x="44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5" name="Google Shape;12791;p82">
            <a:extLst>
              <a:ext uri="{FF2B5EF4-FFF2-40B4-BE49-F238E27FC236}">
                <a16:creationId xmlns:a16="http://schemas.microsoft.com/office/drawing/2014/main" xmlns="" id="{A44D17DD-7EDC-431B-B250-FCF6C0DCFAD8}"/>
              </a:ext>
            </a:extLst>
          </p:cNvPr>
          <p:cNvGrpSpPr/>
          <p:nvPr userDrawn="1"/>
        </p:nvGrpSpPr>
        <p:grpSpPr>
          <a:xfrm>
            <a:off x="4093454" y="1781958"/>
            <a:ext cx="424188" cy="424188"/>
            <a:chOff x="-4573475" y="2045850"/>
            <a:chExt cx="293800" cy="293800"/>
          </a:xfrm>
        </p:grpSpPr>
        <p:sp>
          <p:nvSpPr>
            <p:cNvPr id="336" name="Google Shape;12792;p82">
              <a:extLst>
                <a:ext uri="{FF2B5EF4-FFF2-40B4-BE49-F238E27FC236}">
                  <a16:creationId xmlns:a16="http://schemas.microsoft.com/office/drawing/2014/main" xmlns="" id="{C786F83F-A288-4A56-B85E-7FA7C69FC57F}"/>
                </a:ext>
              </a:extLst>
            </p:cNvPr>
            <p:cNvSpPr/>
            <p:nvPr/>
          </p:nvSpPr>
          <p:spPr>
            <a:xfrm>
              <a:off x="-4573475" y="2045850"/>
              <a:ext cx="293800" cy="293800"/>
            </a:xfrm>
            <a:custGeom>
              <a:avLst/>
              <a:gdLst/>
              <a:ahLst/>
              <a:cxnLst/>
              <a:rect l="l" t="t" r="r" b="b"/>
              <a:pathLst>
                <a:path w="11752" h="11752" extrusionOk="0">
                  <a:moveTo>
                    <a:pt x="6333" y="756"/>
                  </a:moveTo>
                  <a:lnTo>
                    <a:pt x="6459" y="1292"/>
                  </a:lnTo>
                  <a:cubicBezTo>
                    <a:pt x="6490" y="1418"/>
                    <a:pt x="6585" y="1544"/>
                    <a:pt x="6742" y="1576"/>
                  </a:cubicBezTo>
                  <a:cubicBezTo>
                    <a:pt x="7372" y="1702"/>
                    <a:pt x="7908" y="1922"/>
                    <a:pt x="8444" y="2300"/>
                  </a:cubicBezTo>
                  <a:cubicBezTo>
                    <a:pt x="8491" y="2332"/>
                    <a:pt x="8546" y="2347"/>
                    <a:pt x="8605" y="2347"/>
                  </a:cubicBezTo>
                  <a:cubicBezTo>
                    <a:pt x="8664" y="2347"/>
                    <a:pt x="8727" y="2332"/>
                    <a:pt x="8790" y="2300"/>
                  </a:cubicBezTo>
                  <a:lnTo>
                    <a:pt x="9231" y="2017"/>
                  </a:lnTo>
                  <a:lnTo>
                    <a:pt x="9798" y="2584"/>
                  </a:lnTo>
                  <a:lnTo>
                    <a:pt x="9546" y="3025"/>
                  </a:lnTo>
                  <a:cubicBezTo>
                    <a:pt x="9452" y="3151"/>
                    <a:pt x="9452" y="3308"/>
                    <a:pt x="9546" y="3371"/>
                  </a:cubicBezTo>
                  <a:cubicBezTo>
                    <a:pt x="9893" y="3907"/>
                    <a:pt x="10113" y="4505"/>
                    <a:pt x="10239" y="5073"/>
                  </a:cubicBezTo>
                  <a:cubicBezTo>
                    <a:pt x="10271" y="5199"/>
                    <a:pt x="10365" y="5325"/>
                    <a:pt x="10523" y="5356"/>
                  </a:cubicBezTo>
                  <a:lnTo>
                    <a:pt x="11058" y="5482"/>
                  </a:lnTo>
                  <a:lnTo>
                    <a:pt x="11058" y="6301"/>
                  </a:lnTo>
                  <a:lnTo>
                    <a:pt x="10523" y="6427"/>
                  </a:lnTo>
                  <a:cubicBezTo>
                    <a:pt x="10397" y="6459"/>
                    <a:pt x="10271" y="6553"/>
                    <a:pt x="10239" y="6711"/>
                  </a:cubicBezTo>
                  <a:cubicBezTo>
                    <a:pt x="10113" y="7309"/>
                    <a:pt x="9893" y="7877"/>
                    <a:pt x="9546" y="8381"/>
                  </a:cubicBezTo>
                  <a:cubicBezTo>
                    <a:pt x="9452" y="8507"/>
                    <a:pt x="9452" y="8633"/>
                    <a:pt x="9546" y="8759"/>
                  </a:cubicBezTo>
                  <a:lnTo>
                    <a:pt x="9798" y="9168"/>
                  </a:lnTo>
                  <a:lnTo>
                    <a:pt x="9231" y="9767"/>
                  </a:lnTo>
                  <a:lnTo>
                    <a:pt x="8790" y="9483"/>
                  </a:lnTo>
                  <a:cubicBezTo>
                    <a:pt x="8727" y="9452"/>
                    <a:pt x="8656" y="9436"/>
                    <a:pt x="8593" y="9436"/>
                  </a:cubicBezTo>
                  <a:cubicBezTo>
                    <a:pt x="8530" y="9436"/>
                    <a:pt x="8475" y="9452"/>
                    <a:pt x="8444" y="9483"/>
                  </a:cubicBezTo>
                  <a:cubicBezTo>
                    <a:pt x="7908" y="9861"/>
                    <a:pt x="7341" y="10082"/>
                    <a:pt x="6742" y="10208"/>
                  </a:cubicBezTo>
                  <a:cubicBezTo>
                    <a:pt x="6616" y="10239"/>
                    <a:pt x="6490" y="10334"/>
                    <a:pt x="6459" y="10428"/>
                  </a:cubicBezTo>
                  <a:lnTo>
                    <a:pt x="6333" y="10964"/>
                  </a:lnTo>
                  <a:lnTo>
                    <a:pt x="5514" y="10964"/>
                  </a:lnTo>
                  <a:lnTo>
                    <a:pt x="5388" y="10428"/>
                  </a:lnTo>
                  <a:cubicBezTo>
                    <a:pt x="5356" y="10334"/>
                    <a:pt x="5230" y="10208"/>
                    <a:pt x="5136" y="10208"/>
                  </a:cubicBezTo>
                  <a:cubicBezTo>
                    <a:pt x="4505" y="10082"/>
                    <a:pt x="3938" y="9861"/>
                    <a:pt x="3434" y="9483"/>
                  </a:cubicBezTo>
                  <a:cubicBezTo>
                    <a:pt x="3371" y="9452"/>
                    <a:pt x="3308" y="9436"/>
                    <a:pt x="3249" y="9436"/>
                  </a:cubicBezTo>
                  <a:cubicBezTo>
                    <a:pt x="3190" y="9436"/>
                    <a:pt x="3135" y="9452"/>
                    <a:pt x="3088" y="9483"/>
                  </a:cubicBezTo>
                  <a:lnTo>
                    <a:pt x="2647" y="9767"/>
                  </a:lnTo>
                  <a:lnTo>
                    <a:pt x="2048" y="9168"/>
                  </a:lnTo>
                  <a:lnTo>
                    <a:pt x="2332" y="8759"/>
                  </a:lnTo>
                  <a:cubicBezTo>
                    <a:pt x="2395" y="8633"/>
                    <a:pt x="2395" y="8475"/>
                    <a:pt x="2332" y="8381"/>
                  </a:cubicBezTo>
                  <a:cubicBezTo>
                    <a:pt x="1985" y="7877"/>
                    <a:pt x="1733" y="7278"/>
                    <a:pt x="1607" y="6711"/>
                  </a:cubicBezTo>
                  <a:cubicBezTo>
                    <a:pt x="1575" y="6585"/>
                    <a:pt x="1512" y="6459"/>
                    <a:pt x="1386" y="6427"/>
                  </a:cubicBezTo>
                  <a:lnTo>
                    <a:pt x="882" y="6301"/>
                  </a:lnTo>
                  <a:lnTo>
                    <a:pt x="882" y="5482"/>
                  </a:lnTo>
                  <a:lnTo>
                    <a:pt x="1386" y="5356"/>
                  </a:lnTo>
                  <a:cubicBezTo>
                    <a:pt x="1512" y="5325"/>
                    <a:pt x="1607" y="5199"/>
                    <a:pt x="1607" y="5073"/>
                  </a:cubicBezTo>
                  <a:cubicBezTo>
                    <a:pt x="1733" y="4442"/>
                    <a:pt x="1985" y="3907"/>
                    <a:pt x="2332" y="3371"/>
                  </a:cubicBezTo>
                  <a:cubicBezTo>
                    <a:pt x="2395" y="3277"/>
                    <a:pt x="2395" y="3151"/>
                    <a:pt x="2332" y="3025"/>
                  </a:cubicBezTo>
                  <a:lnTo>
                    <a:pt x="2048" y="2584"/>
                  </a:lnTo>
                  <a:lnTo>
                    <a:pt x="2647" y="2017"/>
                  </a:lnTo>
                  <a:lnTo>
                    <a:pt x="3088" y="2300"/>
                  </a:lnTo>
                  <a:cubicBezTo>
                    <a:pt x="3135" y="2332"/>
                    <a:pt x="3198" y="2347"/>
                    <a:pt x="3261" y="2347"/>
                  </a:cubicBezTo>
                  <a:cubicBezTo>
                    <a:pt x="3324" y="2347"/>
                    <a:pt x="3387" y="2332"/>
                    <a:pt x="3434" y="2300"/>
                  </a:cubicBezTo>
                  <a:cubicBezTo>
                    <a:pt x="3938" y="1922"/>
                    <a:pt x="4537" y="1702"/>
                    <a:pt x="5136" y="1576"/>
                  </a:cubicBezTo>
                  <a:cubicBezTo>
                    <a:pt x="5230" y="1544"/>
                    <a:pt x="5356" y="1450"/>
                    <a:pt x="5388" y="1292"/>
                  </a:cubicBezTo>
                  <a:lnTo>
                    <a:pt x="5514" y="756"/>
                  </a:lnTo>
                  <a:close/>
                  <a:moveTo>
                    <a:pt x="5167" y="0"/>
                  </a:moveTo>
                  <a:cubicBezTo>
                    <a:pt x="5009" y="0"/>
                    <a:pt x="4852" y="126"/>
                    <a:pt x="4852" y="284"/>
                  </a:cubicBezTo>
                  <a:lnTo>
                    <a:pt x="4694" y="882"/>
                  </a:lnTo>
                  <a:cubicBezTo>
                    <a:pt x="4127" y="977"/>
                    <a:pt x="3623" y="1229"/>
                    <a:pt x="3119" y="1513"/>
                  </a:cubicBezTo>
                  <a:lnTo>
                    <a:pt x="2615" y="1197"/>
                  </a:lnTo>
                  <a:cubicBezTo>
                    <a:pt x="2557" y="1154"/>
                    <a:pt x="2485" y="1130"/>
                    <a:pt x="2412" y="1130"/>
                  </a:cubicBezTo>
                  <a:cubicBezTo>
                    <a:pt x="2327" y="1130"/>
                    <a:pt x="2242" y="1161"/>
                    <a:pt x="2174" y="1229"/>
                  </a:cubicBezTo>
                  <a:lnTo>
                    <a:pt x="1197" y="2206"/>
                  </a:lnTo>
                  <a:cubicBezTo>
                    <a:pt x="1071" y="2332"/>
                    <a:pt x="1071" y="2489"/>
                    <a:pt x="1134" y="2647"/>
                  </a:cubicBezTo>
                  <a:lnTo>
                    <a:pt x="1449" y="3151"/>
                  </a:lnTo>
                  <a:cubicBezTo>
                    <a:pt x="1134" y="3623"/>
                    <a:pt x="945" y="4159"/>
                    <a:pt x="819" y="4726"/>
                  </a:cubicBezTo>
                  <a:lnTo>
                    <a:pt x="284" y="4884"/>
                  </a:lnTo>
                  <a:cubicBezTo>
                    <a:pt x="126" y="4915"/>
                    <a:pt x="0" y="5041"/>
                    <a:pt x="0" y="5199"/>
                  </a:cubicBezTo>
                  <a:lnTo>
                    <a:pt x="0" y="6585"/>
                  </a:lnTo>
                  <a:cubicBezTo>
                    <a:pt x="0" y="6742"/>
                    <a:pt x="126" y="6868"/>
                    <a:pt x="284" y="6900"/>
                  </a:cubicBezTo>
                  <a:lnTo>
                    <a:pt x="819" y="7057"/>
                  </a:lnTo>
                  <a:cubicBezTo>
                    <a:pt x="945" y="7593"/>
                    <a:pt x="1197" y="8129"/>
                    <a:pt x="1449" y="8633"/>
                  </a:cubicBezTo>
                  <a:lnTo>
                    <a:pt x="1134" y="9137"/>
                  </a:lnTo>
                  <a:cubicBezTo>
                    <a:pt x="1071" y="9263"/>
                    <a:pt x="1071" y="9452"/>
                    <a:pt x="1197" y="9578"/>
                  </a:cubicBezTo>
                  <a:lnTo>
                    <a:pt x="2174" y="10554"/>
                  </a:lnTo>
                  <a:cubicBezTo>
                    <a:pt x="2242" y="10622"/>
                    <a:pt x="2318" y="10653"/>
                    <a:pt x="2399" y="10653"/>
                  </a:cubicBezTo>
                  <a:cubicBezTo>
                    <a:pt x="2469" y="10653"/>
                    <a:pt x="2542" y="10630"/>
                    <a:pt x="2615" y="10586"/>
                  </a:cubicBezTo>
                  <a:lnTo>
                    <a:pt x="3119" y="10271"/>
                  </a:lnTo>
                  <a:cubicBezTo>
                    <a:pt x="3592" y="10586"/>
                    <a:pt x="4127" y="10806"/>
                    <a:pt x="4694" y="10901"/>
                  </a:cubicBezTo>
                  <a:lnTo>
                    <a:pt x="4852" y="11468"/>
                  </a:lnTo>
                  <a:cubicBezTo>
                    <a:pt x="4883" y="11626"/>
                    <a:pt x="5009" y="11752"/>
                    <a:pt x="5167" y="11752"/>
                  </a:cubicBezTo>
                  <a:lnTo>
                    <a:pt x="6553" y="11752"/>
                  </a:lnTo>
                  <a:cubicBezTo>
                    <a:pt x="6711" y="11752"/>
                    <a:pt x="6805" y="11626"/>
                    <a:pt x="6868" y="11468"/>
                  </a:cubicBezTo>
                  <a:lnTo>
                    <a:pt x="7026" y="10901"/>
                  </a:lnTo>
                  <a:cubicBezTo>
                    <a:pt x="7561" y="10806"/>
                    <a:pt x="8065" y="10554"/>
                    <a:pt x="8601" y="10271"/>
                  </a:cubicBezTo>
                  <a:lnTo>
                    <a:pt x="9105" y="10586"/>
                  </a:lnTo>
                  <a:cubicBezTo>
                    <a:pt x="9164" y="10630"/>
                    <a:pt x="9236" y="10653"/>
                    <a:pt x="9309" y="10653"/>
                  </a:cubicBezTo>
                  <a:cubicBezTo>
                    <a:pt x="9393" y="10653"/>
                    <a:pt x="9479" y="10622"/>
                    <a:pt x="9546" y="10554"/>
                  </a:cubicBezTo>
                  <a:lnTo>
                    <a:pt x="10523" y="9578"/>
                  </a:lnTo>
                  <a:cubicBezTo>
                    <a:pt x="10649" y="9452"/>
                    <a:pt x="10649" y="9294"/>
                    <a:pt x="10554" y="9137"/>
                  </a:cubicBezTo>
                  <a:lnTo>
                    <a:pt x="10239" y="8633"/>
                  </a:lnTo>
                  <a:cubicBezTo>
                    <a:pt x="10554" y="8160"/>
                    <a:pt x="10743" y="7656"/>
                    <a:pt x="10869" y="7057"/>
                  </a:cubicBezTo>
                  <a:lnTo>
                    <a:pt x="11468" y="6900"/>
                  </a:lnTo>
                  <a:cubicBezTo>
                    <a:pt x="11626" y="6868"/>
                    <a:pt x="11752" y="6742"/>
                    <a:pt x="11752" y="6585"/>
                  </a:cubicBezTo>
                  <a:lnTo>
                    <a:pt x="11752" y="5199"/>
                  </a:lnTo>
                  <a:cubicBezTo>
                    <a:pt x="11752" y="5041"/>
                    <a:pt x="11626" y="4915"/>
                    <a:pt x="11468" y="4884"/>
                  </a:cubicBezTo>
                  <a:lnTo>
                    <a:pt x="10869" y="4726"/>
                  </a:lnTo>
                  <a:cubicBezTo>
                    <a:pt x="10743" y="4159"/>
                    <a:pt x="10523" y="3655"/>
                    <a:pt x="10239" y="3151"/>
                  </a:cubicBezTo>
                  <a:lnTo>
                    <a:pt x="10554" y="2647"/>
                  </a:lnTo>
                  <a:cubicBezTo>
                    <a:pt x="10649" y="2521"/>
                    <a:pt x="10649" y="2332"/>
                    <a:pt x="10523" y="2206"/>
                  </a:cubicBezTo>
                  <a:lnTo>
                    <a:pt x="9546" y="1229"/>
                  </a:lnTo>
                  <a:cubicBezTo>
                    <a:pt x="9479" y="1161"/>
                    <a:pt x="9402" y="1130"/>
                    <a:pt x="9321" y="1130"/>
                  </a:cubicBezTo>
                  <a:cubicBezTo>
                    <a:pt x="9251" y="1130"/>
                    <a:pt x="9178" y="1154"/>
                    <a:pt x="9105" y="1197"/>
                  </a:cubicBezTo>
                  <a:lnTo>
                    <a:pt x="8601" y="1513"/>
                  </a:lnTo>
                  <a:cubicBezTo>
                    <a:pt x="8128" y="1197"/>
                    <a:pt x="7593" y="977"/>
                    <a:pt x="7026" y="882"/>
                  </a:cubicBezTo>
                  <a:lnTo>
                    <a:pt x="6868" y="284"/>
                  </a:lnTo>
                  <a:cubicBezTo>
                    <a:pt x="6805" y="126"/>
                    <a:pt x="6711" y="0"/>
                    <a:pt x="655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" name="Google Shape;12793;p82">
              <a:extLst>
                <a:ext uri="{FF2B5EF4-FFF2-40B4-BE49-F238E27FC236}">
                  <a16:creationId xmlns:a16="http://schemas.microsoft.com/office/drawing/2014/main" xmlns="" id="{D6E92030-71C7-4DC8-8A9C-B6C01052AB08}"/>
                </a:ext>
              </a:extLst>
            </p:cNvPr>
            <p:cNvSpPr/>
            <p:nvPr/>
          </p:nvSpPr>
          <p:spPr>
            <a:xfrm>
              <a:off x="-4521500" y="209940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50" y="662"/>
                  </a:moveTo>
                  <a:cubicBezTo>
                    <a:pt x="5451" y="662"/>
                    <a:pt x="6837" y="2017"/>
                    <a:pt x="6837" y="3718"/>
                  </a:cubicBezTo>
                  <a:cubicBezTo>
                    <a:pt x="6869" y="5104"/>
                    <a:pt x="6049" y="6239"/>
                    <a:pt x="4821" y="6648"/>
                  </a:cubicBezTo>
                  <a:lnTo>
                    <a:pt x="4821" y="5892"/>
                  </a:lnTo>
                  <a:cubicBezTo>
                    <a:pt x="5640" y="5514"/>
                    <a:pt x="6207" y="4663"/>
                    <a:pt x="6207" y="3718"/>
                  </a:cubicBezTo>
                  <a:cubicBezTo>
                    <a:pt x="6207" y="2710"/>
                    <a:pt x="5577" y="1796"/>
                    <a:pt x="4569" y="1481"/>
                  </a:cubicBezTo>
                  <a:cubicBezTo>
                    <a:pt x="4535" y="1472"/>
                    <a:pt x="4501" y="1467"/>
                    <a:pt x="4468" y="1467"/>
                  </a:cubicBezTo>
                  <a:cubicBezTo>
                    <a:pt x="4278" y="1467"/>
                    <a:pt x="4096" y="1609"/>
                    <a:pt x="4096" y="1796"/>
                  </a:cubicBezTo>
                  <a:lnTo>
                    <a:pt x="4096" y="3372"/>
                  </a:lnTo>
                  <a:lnTo>
                    <a:pt x="3435" y="3372"/>
                  </a:lnTo>
                  <a:lnTo>
                    <a:pt x="3435" y="1796"/>
                  </a:lnTo>
                  <a:cubicBezTo>
                    <a:pt x="3435" y="1609"/>
                    <a:pt x="3276" y="1467"/>
                    <a:pt x="3073" y="1467"/>
                  </a:cubicBezTo>
                  <a:cubicBezTo>
                    <a:pt x="3037" y="1467"/>
                    <a:pt x="3000" y="1472"/>
                    <a:pt x="2962" y="1481"/>
                  </a:cubicBezTo>
                  <a:cubicBezTo>
                    <a:pt x="2017" y="1828"/>
                    <a:pt x="1355" y="2742"/>
                    <a:pt x="1355" y="3718"/>
                  </a:cubicBezTo>
                  <a:cubicBezTo>
                    <a:pt x="1355" y="4663"/>
                    <a:pt x="1891" y="5514"/>
                    <a:pt x="2741" y="5892"/>
                  </a:cubicBezTo>
                  <a:lnTo>
                    <a:pt x="2741" y="6648"/>
                  </a:lnTo>
                  <a:cubicBezTo>
                    <a:pt x="1544" y="6207"/>
                    <a:pt x="694" y="5073"/>
                    <a:pt x="694" y="3718"/>
                  </a:cubicBezTo>
                  <a:cubicBezTo>
                    <a:pt x="694" y="2017"/>
                    <a:pt x="2048" y="662"/>
                    <a:pt x="3750" y="662"/>
                  </a:cubicBezTo>
                  <a:close/>
                  <a:moveTo>
                    <a:pt x="4852" y="2363"/>
                  </a:moveTo>
                  <a:cubicBezTo>
                    <a:pt x="5293" y="2679"/>
                    <a:pt x="5514" y="3183"/>
                    <a:pt x="5514" y="3718"/>
                  </a:cubicBezTo>
                  <a:cubicBezTo>
                    <a:pt x="5514" y="4443"/>
                    <a:pt x="5041" y="5104"/>
                    <a:pt x="4380" y="5356"/>
                  </a:cubicBezTo>
                  <a:cubicBezTo>
                    <a:pt x="4254" y="5388"/>
                    <a:pt x="4159" y="5545"/>
                    <a:pt x="4159" y="5671"/>
                  </a:cubicBezTo>
                  <a:lnTo>
                    <a:pt x="4159" y="6806"/>
                  </a:lnTo>
                  <a:lnTo>
                    <a:pt x="3781" y="6806"/>
                  </a:lnTo>
                  <a:cubicBezTo>
                    <a:pt x="3734" y="6821"/>
                    <a:pt x="3679" y="6829"/>
                    <a:pt x="3624" y="6829"/>
                  </a:cubicBezTo>
                  <a:cubicBezTo>
                    <a:pt x="3568" y="6829"/>
                    <a:pt x="3513" y="6821"/>
                    <a:pt x="3466" y="6806"/>
                  </a:cubicBezTo>
                  <a:lnTo>
                    <a:pt x="3466" y="5671"/>
                  </a:lnTo>
                  <a:cubicBezTo>
                    <a:pt x="3466" y="5514"/>
                    <a:pt x="3403" y="5388"/>
                    <a:pt x="3246" y="5356"/>
                  </a:cubicBezTo>
                  <a:cubicBezTo>
                    <a:pt x="2584" y="5104"/>
                    <a:pt x="2111" y="4443"/>
                    <a:pt x="2111" y="3718"/>
                  </a:cubicBezTo>
                  <a:cubicBezTo>
                    <a:pt x="2111" y="3183"/>
                    <a:pt x="2363" y="2679"/>
                    <a:pt x="2773" y="2363"/>
                  </a:cubicBezTo>
                  <a:lnTo>
                    <a:pt x="2773" y="3718"/>
                  </a:lnTo>
                  <a:cubicBezTo>
                    <a:pt x="2773" y="3939"/>
                    <a:pt x="2930" y="4096"/>
                    <a:pt x="3120" y="4096"/>
                  </a:cubicBezTo>
                  <a:lnTo>
                    <a:pt x="4506" y="4096"/>
                  </a:lnTo>
                  <a:cubicBezTo>
                    <a:pt x="4695" y="4096"/>
                    <a:pt x="4852" y="3939"/>
                    <a:pt x="4852" y="3718"/>
                  </a:cubicBezTo>
                  <a:lnTo>
                    <a:pt x="4852" y="2363"/>
                  </a:lnTo>
                  <a:close/>
                  <a:moveTo>
                    <a:pt x="3781" y="1"/>
                  </a:moveTo>
                  <a:cubicBezTo>
                    <a:pt x="1702" y="1"/>
                    <a:pt x="1" y="1670"/>
                    <a:pt x="1" y="3781"/>
                  </a:cubicBezTo>
                  <a:cubicBezTo>
                    <a:pt x="1" y="5861"/>
                    <a:pt x="1702" y="7530"/>
                    <a:pt x="3781" y="7530"/>
                  </a:cubicBezTo>
                  <a:cubicBezTo>
                    <a:pt x="5892" y="7530"/>
                    <a:pt x="7562" y="5861"/>
                    <a:pt x="7562" y="3781"/>
                  </a:cubicBezTo>
                  <a:cubicBezTo>
                    <a:pt x="7562" y="1670"/>
                    <a:pt x="5892" y="1"/>
                    <a:pt x="37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8" name="Google Shape;12794;p82">
            <a:extLst>
              <a:ext uri="{FF2B5EF4-FFF2-40B4-BE49-F238E27FC236}">
                <a16:creationId xmlns:a16="http://schemas.microsoft.com/office/drawing/2014/main" xmlns="" id="{E5BCF2C9-4A3D-465E-85FE-2F0C1CD368D3}"/>
              </a:ext>
            </a:extLst>
          </p:cNvPr>
          <p:cNvGrpSpPr/>
          <p:nvPr userDrawn="1"/>
        </p:nvGrpSpPr>
        <p:grpSpPr>
          <a:xfrm>
            <a:off x="4092877" y="2291097"/>
            <a:ext cx="425343" cy="424225"/>
            <a:chOff x="-4570325" y="2405775"/>
            <a:chExt cx="294600" cy="293825"/>
          </a:xfrm>
        </p:grpSpPr>
        <p:sp>
          <p:nvSpPr>
            <p:cNvPr id="339" name="Google Shape;12795;p82">
              <a:extLst>
                <a:ext uri="{FF2B5EF4-FFF2-40B4-BE49-F238E27FC236}">
                  <a16:creationId xmlns:a16="http://schemas.microsoft.com/office/drawing/2014/main" xmlns="" id="{59D1D36E-BD39-48E1-BB63-1BA8184ABB59}"/>
                </a:ext>
              </a:extLst>
            </p:cNvPr>
            <p:cNvSpPr/>
            <p:nvPr/>
          </p:nvSpPr>
          <p:spPr>
            <a:xfrm>
              <a:off x="-4570325" y="2405775"/>
              <a:ext cx="294600" cy="293825"/>
            </a:xfrm>
            <a:custGeom>
              <a:avLst/>
              <a:gdLst/>
              <a:ahLst/>
              <a:cxnLst/>
              <a:rect l="l" t="t" r="r" b="b"/>
              <a:pathLst>
                <a:path w="11784" h="11753" extrusionOk="0">
                  <a:moveTo>
                    <a:pt x="5734" y="694"/>
                  </a:moveTo>
                  <a:cubicBezTo>
                    <a:pt x="7624" y="694"/>
                    <a:pt x="9168" y="2238"/>
                    <a:pt x="9168" y="4128"/>
                  </a:cubicBezTo>
                  <a:cubicBezTo>
                    <a:pt x="9168" y="6050"/>
                    <a:pt x="7624" y="7594"/>
                    <a:pt x="5734" y="7594"/>
                  </a:cubicBezTo>
                  <a:cubicBezTo>
                    <a:pt x="3844" y="7594"/>
                    <a:pt x="2332" y="6018"/>
                    <a:pt x="2332" y="4128"/>
                  </a:cubicBezTo>
                  <a:cubicBezTo>
                    <a:pt x="2332" y="2238"/>
                    <a:pt x="3844" y="694"/>
                    <a:pt x="5734" y="694"/>
                  </a:cubicBezTo>
                  <a:close/>
                  <a:moveTo>
                    <a:pt x="977" y="7531"/>
                  </a:moveTo>
                  <a:cubicBezTo>
                    <a:pt x="1166" y="7531"/>
                    <a:pt x="1323" y="7688"/>
                    <a:pt x="1323" y="7909"/>
                  </a:cubicBezTo>
                  <a:cubicBezTo>
                    <a:pt x="1292" y="8129"/>
                    <a:pt x="1134" y="8255"/>
                    <a:pt x="977" y="8255"/>
                  </a:cubicBezTo>
                  <a:cubicBezTo>
                    <a:pt x="788" y="8255"/>
                    <a:pt x="630" y="8098"/>
                    <a:pt x="630" y="7909"/>
                  </a:cubicBezTo>
                  <a:cubicBezTo>
                    <a:pt x="630" y="7688"/>
                    <a:pt x="788" y="7531"/>
                    <a:pt x="977" y="7531"/>
                  </a:cubicBezTo>
                  <a:close/>
                  <a:moveTo>
                    <a:pt x="10586" y="7531"/>
                  </a:moveTo>
                  <a:cubicBezTo>
                    <a:pt x="10775" y="7531"/>
                    <a:pt x="10932" y="7688"/>
                    <a:pt x="10932" y="7909"/>
                  </a:cubicBezTo>
                  <a:cubicBezTo>
                    <a:pt x="10932" y="8129"/>
                    <a:pt x="10775" y="8255"/>
                    <a:pt x="10586" y="8255"/>
                  </a:cubicBezTo>
                  <a:cubicBezTo>
                    <a:pt x="10397" y="8255"/>
                    <a:pt x="10239" y="8098"/>
                    <a:pt x="10239" y="7909"/>
                  </a:cubicBezTo>
                  <a:cubicBezTo>
                    <a:pt x="10239" y="7688"/>
                    <a:pt x="10397" y="7531"/>
                    <a:pt x="10586" y="7531"/>
                  </a:cubicBezTo>
                  <a:close/>
                  <a:moveTo>
                    <a:pt x="3025" y="9641"/>
                  </a:moveTo>
                  <a:cubicBezTo>
                    <a:pt x="3214" y="9641"/>
                    <a:pt x="3371" y="9799"/>
                    <a:pt x="3371" y="9988"/>
                  </a:cubicBezTo>
                  <a:cubicBezTo>
                    <a:pt x="3340" y="10177"/>
                    <a:pt x="3214" y="10335"/>
                    <a:pt x="3025" y="10335"/>
                  </a:cubicBezTo>
                  <a:cubicBezTo>
                    <a:pt x="2836" y="10335"/>
                    <a:pt x="2678" y="10177"/>
                    <a:pt x="2678" y="9988"/>
                  </a:cubicBezTo>
                  <a:cubicBezTo>
                    <a:pt x="2678" y="9799"/>
                    <a:pt x="2836" y="9641"/>
                    <a:pt x="3025" y="9641"/>
                  </a:cubicBezTo>
                  <a:close/>
                  <a:moveTo>
                    <a:pt x="8475" y="9641"/>
                  </a:moveTo>
                  <a:cubicBezTo>
                    <a:pt x="8696" y="9641"/>
                    <a:pt x="8822" y="9799"/>
                    <a:pt x="8822" y="9988"/>
                  </a:cubicBezTo>
                  <a:cubicBezTo>
                    <a:pt x="8822" y="10177"/>
                    <a:pt x="8664" y="10335"/>
                    <a:pt x="8475" y="10335"/>
                  </a:cubicBezTo>
                  <a:cubicBezTo>
                    <a:pt x="8255" y="10335"/>
                    <a:pt x="8128" y="10177"/>
                    <a:pt x="8128" y="9988"/>
                  </a:cubicBezTo>
                  <a:cubicBezTo>
                    <a:pt x="8128" y="9799"/>
                    <a:pt x="8255" y="9641"/>
                    <a:pt x="8475" y="9641"/>
                  </a:cubicBezTo>
                  <a:close/>
                  <a:moveTo>
                    <a:pt x="5734" y="10303"/>
                  </a:moveTo>
                  <a:cubicBezTo>
                    <a:pt x="5955" y="10303"/>
                    <a:pt x="6112" y="10461"/>
                    <a:pt x="6112" y="10650"/>
                  </a:cubicBezTo>
                  <a:cubicBezTo>
                    <a:pt x="6112" y="10839"/>
                    <a:pt x="5955" y="10996"/>
                    <a:pt x="5734" y="10996"/>
                  </a:cubicBezTo>
                  <a:cubicBezTo>
                    <a:pt x="5545" y="10996"/>
                    <a:pt x="5388" y="10839"/>
                    <a:pt x="5388" y="10650"/>
                  </a:cubicBezTo>
                  <a:cubicBezTo>
                    <a:pt x="5388" y="10461"/>
                    <a:pt x="5545" y="10303"/>
                    <a:pt x="5734" y="10303"/>
                  </a:cubicBezTo>
                  <a:close/>
                  <a:moveTo>
                    <a:pt x="5797" y="1"/>
                  </a:moveTo>
                  <a:cubicBezTo>
                    <a:pt x="3497" y="1"/>
                    <a:pt x="1701" y="1860"/>
                    <a:pt x="1701" y="4097"/>
                  </a:cubicBezTo>
                  <a:cubicBezTo>
                    <a:pt x="1701" y="5010"/>
                    <a:pt x="2017" y="5924"/>
                    <a:pt x="2552" y="6617"/>
                  </a:cubicBezTo>
                  <a:lnTo>
                    <a:pt x="1701" y="7153"/>
                  </a:lnTo>
                  <a:cubicBezTo>
                    <a:pt x="1481" y="6995"/>
                    <a:pt x="1260" y="6901"/>
                    <a:pt x="1040" y="6901"/>
                  </a:cubicBezTo>
                  <a:cubicBezTo>
                    <a:pt x="473" y="6901"/>
                    <a:pt x="0" y="7373"/>
                    <a:pt x="0" y="7940"/>
                  </a:cubicBezTo>
                  <a:cubicBezTo>
                    <a:pt x="0" y="8476"/>
                    <a:pt x="473" y="8948"/>
                    <a:pt x="1040" y="8948"/>
                  </a:cubicBezTo>
                  <a:cubicBezTo>
                    <a:pt x="1575" y="8948"/>
                    <a:pt x="2048" y="8476"/>
                    <a:pt x="2048" y="7940"/>
                  </a:cubicBezTo>
                  <a:lnTo>
                    <a:pt x="2048" y="7751"/>
                  </a:lnTo>
                  <a:lnTo>
                    <a:pt x="3088" y="7153"/>
                  </a:lnTo>
                  <a:cubicBezTo>
                    <a:pt x="3340" y="7373"/>
                    <a:pt x="3623" y="7625"/>
                    <a:pt x="3970" y="7783"/>
                  </a:cubicBezTo>
                  <a:lnTo>
                    <a:pt x="3308" y="8948"/>
                  </a:lnTo>
                  <a:lnTo>
                    <a:pt x="3119" y="8948"/>
                  </a:lnTo>
                  <a:cubicBezTo>
                    <a:pt x="2552" y="8948"/>
                    <a:pt x="2080" y="9421"/>
                    <a:pt x="2080" y="9988"/>
                  </a:cubicBezTo>
                  <a:cubicBezTo>
                    <a:pt x="2080" y="10524"/>
                    <a:pt x="2552" y="10996"/>
                    <a:pt x="3119" y="10996"/>
                  </a:cubicBezTo>
                  <a:cubicBezTo>
                    <a:pt x="3655" y="10996"/>
                    <a:pt x="4127" y="10524"/>
                    <a:pt x="4127" y="9988"/>
                  </a:cubicBezTo>
                  <a:cubicBezTo>
                    <a:pt x="4127" y="9736"/>
                    <a:pt x="4064" y="9515"/>
                    <a:pt x="3907" y="9326"/>
                  </a:cubicBezTo>
                  <a:lnTo>
                    <a:pt x="4600" y="8098"/>
                  </a:lnTo>
                  <a:cubicBezTo>
                    <a:pt x="4883" y="8161"/>
                    <a:pt x="5199" y="8255"/>
                    <a:pt x="5514" y="8287"/>
                  </a:cubicBezTo>
                  <a:lnTo>
                    <a:pt x="5514" y="9736"/>
                  </a:lnTo>
                  <a:cubicBezTo>
                    <a:pt x="5136" y="9894"/>
                    <a:pt x="4852" y="10272"/>
                    <a:pt x="4852" y="10713"/>
                  </a:cubicBezTo>
                  <a:cubicBezTo>
                    <a:pt x="4852" y="11280"/>
                    <a:pt x="5325" y="11752"/>
                    <a:pt x="5860" y="11752"/>
                  </a:cubicBezTo>
                  <a:cubicBezTo>
                    <a:pt x="6427" y="11752"/>
                    <a:pt x="6900" y="11280"/>
                    <a:pt x="6900" y="10713"/>
                  </a:cubicBezTo>
                  <a:cubicBezTo>
                    <a:pt x="6900" y="10303"/>
                    <a:pt x="6616" y="9894"/>
                    <a:pt x="6238" y="9736"/>
                  </a:cubicBezTo>
                  <a:lnTo>
                    <a:pt x="6238" y="8287"/>
                  </a:lnTo>
                  <a:cubicBezTo>
                    <a:pt x="6553" y="8255"/>
                    <a:pt x="6868" y="8224"/>
                    <a:pt x="7120" y="8098"/>
                  </a:cubicBezTo>
                  <a:lnTo>
                    <a:pt x="7845" y="9326"/>
                  </a:lnTo>
                  <a:cubicBezTo>
                    <a:pt x="7687" y="9515"/>
                    <a:pt x="7593" y="9736"/>
                    <a:pt x="7593" y="9988"/>
                  </a:cubicBezTo>
                  <a:cubicBezTo>
                    <a:pt x="7593" y="10524"/>
                    <a:pt x="8065" y="10996"/>
                    <a:pt x="8633" y="10996"/>
                  </a:cubicBezTo>
                  <a:cubicBezTo>
                    <a:pt x="9168" y="10996"/>
                    <a:pt x="9641" y="10524"/>
                    <a:pt x="9641" y="9988"/>
                  </a:cubicBezTo>
                  <a:cubicBezTo>
                    <a:pt x="9641" y="9421"/>
                    <a:pt x="9168" y="8948"/>
                    <a:pt x="8633" y="8948"/>
                  </a:cubicBezTo>
                  <a:lnTo>
                    <a:pt x="8444" y="8948"/>
                  </a:lnTo>
                  <a:lnTo>
                    <a:pt x="7750" y="7783"/>
                  </a:lnTo>
                  <a:cubicBezTo>
                    <a:pt x="8065" y="7625"/>
                    <a:pt x="8381" y="7373"/>
                    <a:pt x="8664" y="7153"/>
                  </a:cubicBezTo>
                  <a:lnTo>
                    <a:pt x="9735" y="7751"/>
                  </a:lnTo>
                  <a:lnTo>
                    <a:pt x="9735" y="7940"/>
                  </a:lnTo>
                  <a:cubicBezTo>
                    <a:pt x="9735" y="8476"/>
                    <a:pt x="10208" y="8948"/>
                    <a:pt x="10743" y="8948"/>
                  </a:cubicBezTo>
                  <a:cubicBezTo>
                    <a:pt x="11310" y="8948"/>
                    <a:pt x="11783" y="8476"/>
                    <a:pt x="11783" y="7940"/>
                  </a:cubicBezTo>
                  <a:cubicBezTo>
                    <a:pt x="11626" y="7342"/>
                    <a:pt x="11153" y="6901"/>
                    <a:pt x="10586" y="6901"/>
                  </a:cubicBezTo>
                  <a:cubicBezTo>
                    <a:pt x="10302" y="6901"/>
                    <a:pt x="10082" y="6995"/>
                    <a:pt x="9924" y="7153"/>
                  </a:cubicBezTo>
                  <a:lnTo>
                    <a:pt x="9011" y="6617"/>
                  </a:lnTo>
                  <a:cubicBezTo>
                    <a:pt x="9578" y="5924"/>
                    <a:pt x="9893" y="5010"/>
                    <a:pt x="9893" y="4097"/>
                  </a:cubicBezTo>
                  <a:cubicBezTo>
                    <a:pt x="9893" y="1828"/>
                    <a:pt x="8034" y="1"/>
                    <a:pt x="57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0" name="Google Shape;12796;p82">
              <a:extLst>
                <a:ext uri="{FF2B5EF4-FFF2-40B4-BE49-F238E27FC236}">
                  <a16:creationId xmlns:a16="http://schemas.microsoft.com/office/drawing/2014/main" xmlns="" id="{829C8A62-94F0-4186-9893-B95CA5305F3A}"/>
                </a:ext>
              </a:extLst>
            </p:cNvPr>
            <p:cNvSpPr/>
            <p:nvPr/>
          </p:nvSpPr>
          <p:spPr>
            <a:xfrm>
              <a:off x="-4478175" y="2439650"/>
              <a:ext cx="103975" cy="120525"/>
            </a:xfrm>
            <a:custGeom>
              <a:avLst/>
              <a:gdLst/>
              <a:ahLst/>
              <a:cxnLst/>
              <a:rect l="l" t="t" r="r" b="b"/>
              <a:pathLst>
                <a:path w="4159" h="4821" extrusionOk="0">
                  <a:moveTo>
                    <a:pt x="2048" y="725"/>
                  </a:moveTo>
                  <a:cubicBezTo>
                    <a:pt x="2458" y="725"/>
                    <a:pt x="2741" y="1040"/>
                    <a:pt x="2741" y="1387"/>
                  </a:cubicBezTo>
                  <a:cubicBezTo>
                    <a:pt x="2741" y="1765"/>
                    <a:pt x="2426" y="2049"/>
                    <a:pt x="2048" y="2049"/>
                  </a:cubicBezTo>
                  <a:cubicBezTo>
                    <a:pt x="1702" y="2049"/>
                    <a:pt x="1387" y="1733"/>
                    <a:pt x="1387" y="1387"/>
                  </a:cubicBezTo>
                  <a:cubicBezTo>
                    <a:pt x="1387" y="1040"/>
                    <a:pt x="1702" y="725"/>
                    <a:pt x="2048" y="725"/>
                  </a:cubicBezTo>
                  <a:close/>
                  <a:moveTo>
                    <a:pt x="2363" y="2773"/>
                  </a:moveTo>
                  <a:cubicBezTo>
                    <a:pt x="2930" y="2773"/>
                    <a:pt x="3403" y="3246"/>
                    <a:pt x="3403" y="3781"/>
                  </a:cubicBezTo>
                  <a:lnTo>
                    <a:pt x="3403" y="4128"/>
                  </a:lnTo>
                  <a:lnTo>
                    <a:pt x="630" y="4128"/>
                  </a:lnTo>
                  <a:lnTo>
                    <a:pt x="630" y="3781"/>
                  </a:lnTo>
                  <a:lnTo>
                    <a:pt x="693" y="3781"/>
                  </a:lnTo>
                  <a:cubicBezTo>
                    <a:pt x="693" y="3246"/>
                    <a:pt x="1166" y="2773"/>
                    <a:pt x="1702" y="2773"/>
                  </a:cubicBezTo>
                  <a:close/>
                  <a:moveTo>
                    <a:pt x="2111" y="1"/>
                  </a:moveTo>
                  <a:cubicBezTo>
                    <a:pt x="1355" y="1"/>
                    <a:pt x="725" y="631"/>
                    <a:pt x="725" y="1387"/>
                  </a:cubicBezTo>
                  <a:cubicBezTo>
                    <a:pt x="725" y="1702"/>
                    <a:pt x="851" y="2017"/>
                    <a:pt x="1040" y="2238"/>
                  </a:cubicBezTo>
                  <a:cubicBezTo>
                    <a:pt x="441" y="2521"/>
                    <a:pt x="63" y="3120"/>
                    <a:pt x="63" y="3781"/>
                  </a:cubicBezTo>
                  <a:lnTo>
                    <a:pt x="63" y="4443"/>
                  </a:lnTo>
                  <a:cubicBezTo>
                    <a:pt x="0" y="4663"/>
                    <a:pt x="158" y="4821"/>
                    <a:pt x="378" y="4821"/>
                  </a:cubicBezTo>
                  <a:lnTo>
                    <a:pt x="3781" y="4821"/>
                  </a:lnTo>
                  <a:cubicBezTo>
                    <a:pt x="4001" y="4821"/>
                    <a:pt x="4159" y="4663"/>
                    <a:pt x="4159" y="4443"/>
                  </a:cubicBezTo>
                  <a:lnTo>
                    <a:pt x="4159" y="3781"/>
                  </a:lnTo>
                  <a:cubicBezTo>
                    <a:pt x="4159" y="3120"/>
                    <a:pt x="3749" y="2521"/>
                    <a:pt x="3151" y="2238"/>
                  </a:cubicBezTo>
                  <a:cubicBezTo>
                    <a:pt x="3371" y="2017"/>
                    <a:pt x="3466" y="1733"/>
                    <a:pt x="3466" y="1387"/>
                  </a:cubicBezTo>
                  <a:cubicBezTo>
                    <a:pt x="3466" y="631"/>
                    <a:pt x="2836" y="1"/>
                    <a:pt x="2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41" name="Google Shape;12797;p82">
            <a:extLst>
              <a:ext uri="{FF2B5EF4-FFF2-40B4-BE49-F238E27FC236}">
                <a16:creationId xmlns:a16="http://schemas.microsoft.com/office/drawing/2014/main" xmlns="" id="{C0ECBF1B-A305-4374-B23A-040031D1B48C}"/>
              </a:ext>
            </a:extLst>
          </p:cNvPr>
          <p:cNvGrpSpPr/>
          <p:nvPr userDrawn="1"/>
        </p:nvGrpSpPr>
        <p:grpSpPr>
          <a:xfrm>
            <a:off x="4105945" y="2812236"/>
            <a:ext cx="423069" cy="423033"/>
            <a:chOff x="-4572700" y="2764950"/>
            <a:chExt cx="293025" cy="293000"/>
          </a:xfrm>
        </p:grpSpPr>
        <p:sp>
          <p:nvSpPr>
            <p:cNvPr id="342" name="Google Shape;12798;p82">
              <a:extLst>
                <a:ext uri="{FF2B5EF4-FFF2-40B4-BE49-F238E27FC236}">
                  <a16:creationId xmlns:a16="http://schemas.microsoft.com/office/drawing/2014/main" xmlns="" id="{76018A15-095E-40B5-BDD1-E25F10507FC3}"/>
                </a:ext>
              </a:extLst>
            </p:cNvPr>
            <p:cNvSpPr/>
            <p:nvPr/>
          </p:nvSpPr>
          <p:spPr>
            <a:xfrm>
              <a:off x="-4572700" y="2764950"/>
              <a:ext cx="293025" cy="293000"/>
            </a:xfrm>
            <a:custGeom>
              <a:avLst/>
              <a:gdLst/>
              <a:ahLst/>
              <a:cxnLst/>
              <a:rect l="l" t="t" r="r" b="b"/>
              <a:pathLst>
                <a:path w="11721" h="11720" extrusionOk="0">
                  <a:moveTo>
                    <a:pt x="10681" y="2048"/>
                  </a:moveTo>
                  <a:cubicBezTo>
                    <a:pt x="10870" y="2048"/>
                    <a:pt x="11027" y="2206"/>
                    <a:pt x="11027" y="2395"/>
                  </a:cubicBezTo>
                  <a:lnTo>
                    <a:pt x="11027" y="7246"/>
                  </a:lnTo>
                  <a:cubicBezTo>
                    <a:pt x="11027" y="7435"/>
                    <a:pt x="10870" y="7593"/>
                    <a:pt x="10681" y="7593"/>
                  </a:cubicBezTo>
                  <a:lnTo>
                    <a:pt x="1072" y="7593"/>
                  </a:lnTo>
                  <a:cubicBezTo>
                    <a:pt x="883" y="7593"/>
                    <a:pt x="725" y="7435"/>
                    <a:pt x="725" y="7246"/>
                  </a:cubicBezTo>
                  <a:lnTo>
                    <a:pt x="725" y="2395"/>
                  </a:lnTo>
                  <a:cubicBezTo>
                    <a:pt x="725" y="2206"/>
                    <a:pt x="883" y="2048"/>
                    <a:pt x="1072" y="2048"/>
                  </a:cubicBezTo>
                  <a:close/>
                  <a:moveTo>
                    <a:pt x="4821" y="8286"/>
                  </a:moveTo>
                  <a:lnTo>
                    <a:pt x="4821" y="8979"/>
                  </a:lnTo>
                  <a:lnTo>
                    <a:pt x="3435" y="8979"/>
                  </a:lnTo>
                  <a:lnTo>
                    <a:pt x="3435" y="8286"/>
                  </a:lnTo>
                  <a:close/>
                  <a:moveTo>
                    <a:pt x="8287" y="8286"/>
                  </a:moveTo>
                  <a:lnTo>
                    <a:pt x="8287" y="8979"/>
                  </a:lnTo>
                  <a:lnTo>
                    <a:pt x="6869" y="8979"/>
                  </a:lnTo>
                  <a:lnTo>
                    <a:pt x="6869" y="8286"/>
                  </a:lnTo>
                  <a:close/>
                  <a:moveTo>
                    <a:pt x="6207" y="8254"/>
                  </a:moveTo>
                  <a:lnTo>
                    <a:pt x="6207" y="11027"/>
                  </a:lnTo>
                  <a:lnTo>
                    <a:pt x="5514" y="11027"/>
                  </a:lnTo>
                  <a:lnTo>
                    <a:pt x="5514" y="8254"/>
                  </a:lnTo>
                  <a:close/>
                  <a:moveTo>
                    <a:pt x="1733" y="0"/>
                  </a:moveTo>
                  <a:cubicBezTo>
                    <a:pt x="1544" y="0"/>
                    <a:pt x="1387" y="158"/>
                    <a:pt x="1387" y="347"/>
                  </a:cubicBezTo>
                  <a:cubicBezTo>
                    <a:pt x="1387" y="536"/>
                    <a:pt x="1544" y="693"/>
                    <a:pt x="1733" y="693"/>
                  </a:cubicBezTo>
                  <a:lnTo>
                    <a:pt x="2112" y="693"/>
                  </a:lnTo>
                  <a:lnTo>
                    <a:pt x="2112" y="1355"/>
                  </a:lnTo>
                  <a:lnTo>
                    <a:pt x="1072" y="1355"/>
                  </a:lnTo>
                  <a:cubicBezTo>
                    <a:pt x="536" y="1355"/>
                    <a:pt x="64" y="1827"/>
                    <a:pt x="64" y="2395"/>
                  </a:cubicBezTo>
                  <a:lnTo>
                    <a:pt x="64" y="7246"/>
                  </a:lnTo>
                  <a:cubicBezTo>
                    <a:pt x="64" y="7782"/>
                    <a:pt x="536" y="8254"/>
                    <a:pt x="1072" y="8254"/>
                  </a:cubicBezTo>
                  <a:lnTo>
                    <a:pt x="2773" y="8254"/>
                  </a:lnTo>
                  <a:lnTo>
                    <a:pt x="2773" y="8916"/>
                  </a:lnTo>
                  <a:lnTo>
                    <a:pt x="1733" y="8916"/>
                  </a:lnTo>
                  <a:cubicBezTo>
                    <a:pt x="1544" y="8916"/>
                    <a:pt x="1387" y="9074"/>
                    <a:pt x="1387" y="9294"/>
                  </a:cubicBezTo>
                  <a:cubicBezTo>
                    <a:pt x="1387" y="9483"/>
                    <a:pt x="1544" y="9641"/>
                    <a:pt x="1733" y="9641"/>
                  </a:cubicBezTo>
                  <a:lnTo>
                    <a:pt x="4821" y="9641"/>
                  </a:lnTo>
                  <a:lnTo>
                    <a:pt x="4821" y="11027"/>
                  </a:lnTo>
                  <a:lnTo>
                    <a:pt x="379" y="11027"/>
                  </a:lnTo>
                  <a:cubicBezTo>
                    <a:pt x="158" y="11027"/>
                    <a:pt x="1" y="11184"/>
                    <a:pt x="1" y="11373"/>
                  </a:cubicBezTo>
                  <a:cubicBezTo>
                    <a:pt x="1" y="11562"/>
                    <a:pt x="158" y="11720"/>
                    <a:pt x="379" y="11720"/>
                  </a:cubicBezTo>
                  <a:lnTo>
                    <a:pt x="11342" y="11720"/>
                  </a:lnTo>
                  <a:cubicBezTo>
                    <a:pt x="11563" y="11720"/>
                    <a:pt x="11721" y="11562"/>
                    <a:pt x="11721" y="11373"/>
                  </a:cubicBezTo>
                  <a:cubicBezTo>
                    <a:pt x="11721" y="11184"/>
                    <a:pt x="11563" y="11027"/>
                    <a:pt x="11342" y="11027"/>
                  </a:cubicBezTo>
                  <a:lnTo>
                    <a:pt x="6869" y="11027"/>
                  </a:lnTo>
                  <a:lnTo>
                    <a:pt x="6869" y="9641"/>
                  </a:lnTo>
                  <a:lnTo>
                    <a:pt x="9988" y="9641"/>
                  </a:lnTo>
                  <a:cubicBezTo>
                    <a:pt x="10177" y="9641"/>
                    <a:pt x="10334" y="9483"/>
                    <a:pt x="10334" y="9294"/>
                  </a:cubicBezTo>
                  <a:cubicBezTo>
                    <a:pt x="10334" y="9074"/>
                    <a:pt x="10177" y="8916"/>
                    <a:pt x="9988" y="8916"/>
                  </a:cubicBezTo>
                  <a:lnTo>
                    <a:pt x="8948" y="8916"/>
                  </a:lnTo>
                  <a:lnTo>
                    <a:pt x="8948" y="8254"/>
                  </a:lnTo>
                  <a:lnTo>
                    <a:pt x="10681" y="8254"/>
                  </a:lnTo>
                  <a:cubicBezTo>
                    <a:pt x="11248" y="8254"/>
                    <a:pt x="11721" y="7782"/>
                    <a:pt x="11721" y="7246"/>
                  </a:cubicBezTo>
                  <a:lnTo>
                    <a:pt x="11721" y="2395"/>
                  </a:lnTo>
                  <a:cubicBezTo>
                    <a:pt x="11721" y="1827"/>
                    <a:pt x="11248" y="1355"/>
                    <a:pt x="10681" y="1355"/>
                  </a:cubicBezTo>
                  <a:lnTo>
                    <a:pt x="9673" y="1355"/>
                  </a:lnTo>
                  <a:lnTo>
                    <a:pt x="9673" y="693"/>
                  </a:lnTo>
                  <a:lnTo>
                    <a:pt x="10019" y="693"/>
                  </a:lnTo>
                  <a:cubicBezTo>
                    <a:pt x="10208" y="693"/>
                    <a:pt x="10366" y="536"/>
                    <a:pt x="10366" y="347"/>
                  </a:cubicBezTo>
                  <a:cubicBezTo>
                    <a:pt x="10366" y="158"/>
                    <a:pt x="10208" y="0"/>
                    <a:pt x="10019" y="0"/>
                  </a:cubicBezTo>
                  <a:lnTo>
                    <a:pt x="8633" y="0"/>
                  </a:lnTo>
                  <a:cubicBezTo>
                    <a:pt x="8444" y="0"/>
                    <a:pt x="8287" y="158"/>
                    <a:pt x="8287" y="347"/>
                  </a:cubicBezTo>
                  <a:cubicBezTo>
                    <a:pt x="8287" y="536"/>
                    <a:pt x="8444" y="693"/>
                    <a:pt x="8633" y="693"/>
                  </a:cubicBezTo>
                  <a:lnTo>
                    <a:pt x="8980" y="693"/>
                  </a:lnTo>
                  <a:lnTo>
                    <a:pt x="8980" y="1355"/>
                  </a:lnTo>
                  <a:lnTo>
                    <a:pt x="6207" y="1355"/>
                  </a:lnTo>
                  <a:lnTo>
                    <a:pt x="6207" y="693"/>
                  </a:lnTo>
                  <a:lnTo>
                    <a:pt x="6554" y="693"/>
                  </a:lnTo>
                  <a:cubicBezTo>
                    <a:pt x="6743" y="693"/>
                    <a:pt x="6900" y="536"/>
                    <a:pt x="6900" y="347"/>
                  </a:cubicBezTo>
                  <a:cubicBezTo>
                    <a:pt x="6900" y="158"/>
                    <a:pt x="6743" y="0"/>
                    <a:pt x="6554" y="0"/>
                  </a:cubicBezTo>
                  <a:lnTo>
                    <a:pt x="5168" y="0"/>
                  </a:lnTo>
                  <a:cubicBezTo>
                    <a:pt x="4978" y="0"/>
                    <a:pt x="4821" y="158"/>
                    <a:pt x="4821" y="347"/>
                  </a:cubicBezTo>
                  <a:cubicBezTo>
                    <a:pt x="4821" y="536"/>
                    <a:pt x="4978" y="693"/>
                    <a:pt x="5168" y="693"/>
                  </a:cubicBezTo>
                  <a:lnTo>
                    <a:pt x="5514" y="693"/>
                  </a:lnTo>
                  <a:lnTo>
                    <a:pt x="5514" y="1355"/>
                  </a:lnTo>
                  <a:lnTo>
                    <a:pt x="2773" y="1355"/>
                  </a:lnTo>
                  <a:lnTo>
                    <a:pt x="2773" y="693"/>
                  </a:lnTo>
                  <a:lnTo>
                    <a:pt x="3120" y="693"/>
                  </a:lnTo>
                  <a:cubicBezTo>
                    <a:pt x="3309" y="693"/>
                    <a:pt x="3466" y="536"/>
                    <a:pt x="3466" y="347"/>
                  </a:cubicBezTo>
                  <a:cubicBezTo>
                    <a:pt x="3466" y="158"/>
                    <a:pt x="3309" y="0"/>
                    <a:pt x="31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3" name="Google Shape;12799;p82">
              <a:extLst>
                <a:ext uri="{FF2B5EF4-FFF2-40B4-BE49-F238E27FC236}">
                  <a16:creationId xmlns:a16="http://schemas.microsoft.com/office/drawing/2014/main" xmlns="" id="{CE6345A2-C994-4009-99F2-3BC258D91566}"/>
                </a:ext>
              </a:extLst>
            </p:cNvPr>
            <p:cNvSpPr/>
            <p:nvPr/>
          </p:nvSpPr>
          <p:spPr>
            <a:xfrm>
              <a:off x="-4538825" y="2833475"/>
              <a:ext cx="86650" cy="104775"/>
            </a:xfrm>
            <a:custGeom>
              <a:avLst/>
              <a:gdLst/>
              <a:ahLst/>
              <a:cxnLst/>
              <a:rect l="l" t="t" r="r" b="b"/>
              <a:pathLst>
                <a:path w="3466" h="4191" extrusionOk="0">
                  <a:moveTo>
                    <a:pt x="2804" y="662"/>
                  </a:moveTo>
                  <a:lnTo>
                    <a:pt x="2804" y="3466"/>
                  </a:lnTo>
                  <a:lnTo>
                    <a:pt x="757" y="3466"/>
                  </a:lnTo>
                  <a:lnTo>
                    <a:pt x="757" y="662"/>
                  </a:lnTo>
                  <a:close/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3812"/>
                  </a:lnTo>
                  <a:cubicBezTo>
                    <a:pt x="0" y="4033"/>
                    <a:pt x="158" y="4190"/>
                    <a:pt x="347" y="4190"/>
                  </a:cubicBezTo>
                  <a:lnTo>
                    <a:pt x="3119" y="4190"/>
                  </a:lnTo>
                  <a:cubicBezTo>
                    <a:pt x="3308" y="4190"/>
                    <a:pt x="3466" y="4033"/>
                    <a:pt x="3466" y="3812"/>
                  </a:cubicBezTo>
                  <a:lnTo>
                    <a:pt x="3466" y="347"/>
                  </a:lnTo>
                  <a:cubicBezTo>
                    <a:pt x="3466" y="158"/>
                    <a:pt x="3308" y="0"/>
                    <a:pt x="31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4" name="Google Shape;12800;p82">
              <a:extLst>
                <a:ext uri="{FF2B5EF4-FFF2-40B4-BE49-F238E27FC236}">
                  <a16:creationId xmlns:a16="http://schemas.microsoft.com/office/drawing/2014/main" xmlns="" id="{A1C208FB-0D4B-411C-9DF2-D0CAFD2D9781}"/>
                </a:ext>
              </a:extLst>
            </p:cNvPr>
            <p:cNvSpPr/>
            <p:nvPr/>
          </p:nvSpPr>
          <p:spPr>
            <a:xfrm>
              <a:off x="-4435650" y="2902775"/>
              <a:ext cx="121325" cy="17350"/>
            </a:xfrm>
            <a:custGeom>
              <a:avLst/>
              <a:gdLst/>
              <a:ahLst/>
              <a:cxnLst/>
              <a:rect l="l" t="t" r="r" b="b"/>
              <a:pathLst>
                <a:path w="4853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32" y="536"/>
                    <a:pt x="158" y="694"/>
                    <a:pt x="347" y="694"/>
                  </a:cubicBezTo>
                  <a:lnTo>
                    <a:pt x="4506" y="694"/>
                  </a:lnTo>
                  <a:cubicBezTo>
                    <a:pt x="4695" y="694"/>
                    <a:pt x="4852" y="536"/>
                    <a:pt x="4852" y="347"/>
                  </a:cubicBez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5" name="Google Shape;12801;p82">
              <a:extLst>
                <a:ext uri="{FF2B5EF4-FFF2-40B4-BE49-F238E27FC236}">
                  <a16:creationId xmlns:a16="http://schemas.microsoft.com/office/drawing/2014/main" xmlns="" id="{B91DEE7A-F31C-476B-877F-E435C0B9826E}"/>
                </a:ext>
              </a:extLst>
            </p:cNvPr>
            <p:cNvSpPr/>
            <p:nvPr/>
          </p:nvSpPr>
          <p:spPr>
            <a:xfrm>
              <a:off x="-4435650" y="2867325"/>
              <a:ext cx="121325" cy="17350"/>
            </a:xfrm>
            <a:custGeom>
              <a:avLst/>
              <a:gdLst/>
              <a:ahLst/>
              <a:cxnLst/>
              <a:rect l="l" t="t" r="r" b="b"/>
              <a:pathLst>
                <a:path w="4853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32" y="568"/>
                    <a:pt x="158" y="694"/>
                    <a:pt x="347" y="694"/>
                  </a:cubicBezTo>
                  <a:lnTo>
                    <a:pt x="4506" y="694"/>
                  </a:lnTo>
                  <a:cubicBezTo>
                    <a:pt x="4695" y="694"/>
                    <a:pt x="4852" y="536"/>
                    <a:pt x="4852" y="347"/>
                  </a:cubicBez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6" name="Google Shape;12802;p82">
              <a:extLst>
                <a:ext uri="{FF2B5EF4-FFF2-40B4-BE49-F238E27FC236}">
                  <a16:creationId xmlns:a16="http://schemas.microsoft.com/office/drawing/2014/main" xmlns="" id="{E6D2B770-C877-4DCF-9315-217D6866DA3E}"/>
                </a:ext>
              </a:extLst>
            </p:cNvPr>
            <p:cNvSpPr/>
            <p:nvPr/>
          </p:nvSpPr>
          <p:spPr>
            <a:xfrm>
              <a:off x="-4435650" y="2833475"/>
              <a:ext cx="121325" cy="18125"/>
            </a:xfrm>
            <a:custGeom>
              <a:avLst/>
              <a:gdLst/>
              <a:ahLst/>
              <a:cxnLst/>
              <a:rect l="l" t="t" r="r" b="b"/>
              <a:pathLst>
                <a:path w="4853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32" y="567"/>
                    <a:pt x="158" y="725"/>
                    <a:pt x="347" y="725"/>
                  </a:cubicBezTo>
                  <a:lnTo>
                    <a:pt x="4506" y="725"/>
                  </a:lnTo>
                  <a:cubicBezTo>
                    <a:pt x="4695" y="725"/>
                    <a:pt x="4852" y="567"/>
                    <a:pt x="4852" y="347"/>
                  </a:cubicBezTo>
                  <a:cubicBezTo>
                    <a:pt x="4852" y="158"/>
                    <a:pt x="4695" y="0"/>
                    <a:pt x="45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47" name="Google Shape;12803;p82">
            <a:extLst>
              <a:ext uri="{FF2B5EF4-FFF2-40B4-BE49-F238E27FC236}">
                <a16:creationId xmlns:a16="http://schemas.microsoft.com/office/drawing/2014/main" xmlns="" id="{05AFDE29-289C-4A34-8840-1B3370119125}"/>
              </a:ext>
            </a:extLst>
          </p:cNvPr>
          <p:cNvGrpSpPr/>
          <p:nvPr userDrawn="1"/>
        </p:nvGrpSpPr>
        <p:grpSpPr>
          <a:xfrm>
            <a:off x="6824707" y="1783637"/>
            <a:ext cx="414840" cy="420832"/>
            <a:chOff x="-2777700" y="2049775"/>
            <a:chExt cx="287325" cy="291475"/>
          </a:xfrm>
        </p:grpSpPr>
        <p:sp>
          <p:nvSpPr>
            <p:cNvPr id="348" name="Google Shape;12804;p82">
              <a:extLst>
                <a:ext uri="{FF2B5EF4-FFF2-40B4-BE49-F238E27FC236}">
                  <a16:creationId xmlns:a16="http://schemas.microsoft.com/office/drawing/2014/main" xmlns="" id="{FA5729B5-1D9E-43C4-BB6B-7B8EA994EF99}"/>
                </a:ext>
              </a:extLst>
            </p:cNvPr>
            <p:cNvSpPr/>
            <p:nvPr/>
          </p:nvSpPr>
          <p:spPr>
            <a:xfrm>
              <a:off x="-2777700" y="2049775"/>
              <a:ext cx="287325" cy="291475"/>
            </a:xfrm>
            <a:custGeom>
              <a:avLst/>
              <a:gdLst/>
              <a:ahLst/>
              <a:cxnLst/>
              <a:rect l="l" t="t" r="r" b="b"/>
              <a:pathLst>
                <a:path w="11493" h="11659" extrusionOk="0">
                  <a:moveTo>
                    <a:pt x="7121" y="662"/>
                  </a:moveTo>
                  <a:cubicBezTo>
                    <a:pt x="7341" y="662"/>
                    <a:pt x="7499" y="820"/>
                    <a:pt x="7499" y="1040"/>
                  </a:cubicBezTo>
                  <a:cubicBezTo>
                    <a:pt x="7499" y="1230"/>
                    <a:pt x="7341" y="1387"/>
                    <a:pt x="7121" y="1387"/>
                  </a:cubicBezTo>
                  <a:lnTo>
                    <a:pt x="4380" y="1387"/>
                  </a:lnTo>
                  <a:cubicBezTo>
                    <a:pt x="4191" y="1387"/>
                    <a:pt x="4033" y="1230"/>
                    <a:pt x="4033" y="1040"/>
                  </a:cubicBezTo>
                  <a:cubicBezTo>
                    <a:pt x="4033" y="820"/>
                    <a:pt x="4191" y="662"/>
                    <a:pt x="4380" y="662"/>
                  </a:cubicBezTo>
                  <a:close/>
                  <a:moveTo>
                    <a:pt x="6774" y="2049"/>
                  </a:moveTo>
                  <a:lnTo>
                    <a:pt x="6774" y="4285"/>
                  </a:lnTo>
                  <a:cubicBezTo>
                    <a:pt x="6774" y="4412"/>
                    <a:pt x="6774" y="4443"/>
                    <a:pt x="7499" y="5514"/>
                  </a:cubicBezTo>
                  <a:lnTo>
                    <a:pt x="3970" y="5514"/>
                  </a:lnTo>
                  <a:cubicBezTo>
                    <a:pt x="4758" y="4412"/>
                    <a:pt x="4726" y="4443"/>
                    <a:pt x="4726" y="4348"/>
                  </a:cubicBezTo>
                  <a:lnTo>
                    <a:pt x="4726" y="2049"/>
                  </a:lnTo>
                  <a:close/>
                  <a:moveTo>
                    <a:pt x="8003" y="6176"/>
                  </a:moveTo>
                  <a:cubicBezTo>
                    <a:pt x="8696" y="7215"/>
                    <a:pt x="9578" y="8507"/>
                    <a:pt x="10177" y="9389"/>
                  </a:cubicBezTo>
                  <a:cubicBezTo>
                    <a:pt x="10649" y="10082"/>
                    <a:pt x="10177" y="10996"/>
                    <a:pt x="9294" y="10996"/>
                  </a:cubicBezTo>
                  <a:lnTo>
                    <a:pt x="2206" y="10996"/>
                  </a:lnTo>
                  <a:cubicBezTo>
                    <a:pt x="1387" y="10996"/>
                    <a:pt x="914" y="10051"/>
                    <a:pt x="1387" y="9389"/>
                  </a:cubicBezTo>
                  <a:cubicBezTo>
                    <a:pt x="1859" y="8665"/>
                    <a:pt x="2804" y="7341"/>
                    <a:pt x="3561" y="6176"/>
                  </a:cubicBezTo>
                  <a:close/>
                  <a:moveTo>
                    <a:pt x="4380" y="1"/>
                  </a:moveTo>
                  <a:cubicBezTo>
                    <a:pt x="3813" y="1"/>
                    <a:pt x="3340" y="473"/>
                    <a:pt x="3340" y="1040"/>
                  </a:cubicBezTo>
                  <a:cubicBezTo>
                    <a:pt x="3340" y="1513"/>
                    <a:pt x="3655" y="1860"/>
                    <a:pt x="4065" y="2017"/>
                  </a:cubicBezTo>
                  <a:lnTo>
                    <a:pt x="4065" y="4222"/>
                  </a:lnTo>
                  <a:cubicBezTo>
                    <a:pt x="3718" y="4790"/>
                    <a:pt x="1198" y="8413"/>
                    <a:pt x="788" y="8980"/>
                  </a:cubicBezTo>
                  <a:cubicBezTo>
                    <a:pt x="1" y="10114"/>
                    <a:pt x="820" y="11658"/>
                    <a:pt x="2206" y="11658"/>
                  </a:cubicBezTo>
                  <a:lnTo>
                    <a:pt x="9294" y="11658"/>
                  </a:lnTo>
                  <a:cubicBezTo>
                    <a:pt x="9308" y="11658"/>
                    <a:pt x="9322" y="11658"/>
                    <a:pt x="9335" y="11658"/>
                  </a:cubicBezTo>
                  <a:cubicBezTo>
                    <a:pt x="10697" y="11658"/>
                    <a:pt x="11492" y="10103"/>
                    <a:pt x="10712" y="9011"/>
                  </a:cubicBezTo>
                  <a:cubicBezTo>
                    <a:pt x="10271" y="8444"/>
                    <a:pt x="7845" y="4853"/>
                    <a:pt x="7499" y="4254"/>
                  </a:cubicBezTo>
                  <a:lnTo>
                    <a:pt x="7499" y="1986"/>
                  </a:lnTo>
                  <a:cubicBezTo>
                    <a:pt x="7877" y="1828"/>
                    <a:pt x="8160" y="1450"/>
                    <a:pt x="8160" y="1040"/>
                  </a:cubicBezTo>
                  <a:cubicBezTo>
                    <a:pt x="8160" y="473"/>
                    <a:pt x="7688" y="1"/>
                    <a:pt x="71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" name="Google Shape;12805;p82">
              <a:extLst>
                <a:ext uri="{FF2B5EF4-FFF2-40B4-BE49-F238E27FC236}">
                  <a16:creationId xmlns:a16="http://schemas.microsoft.com/office/drawing/2014/main" xmlns="" id="{67D2AFE2-18CC-42C4-97A2-7600639F7A81}"/>
                </a:ext>
              </a:extLst>
            </p:cNvPr>
            <p:cNvSpPr/>
            <p:nvPr/>
          </p:nvSpPr>
          <p:spPr>
            <a:xfrm>
              <a:off x="-2694200" y="2221475"/>
              <a:ext cx="69325" cy="68550"/>
            </a:xfrm>
            <a:custGeom>
              <a:avLst/>
              <a:gdLst/>
              <a:ahLst/>
              <a:cxnLst/>
              <a:rect l="l" t="t" r="r" b="b"/>
              <a:pathLst>
                <a:path w="2773" h="2742" extrusionOk="0">
                  <a:moveTo>
                    <a:pt x="1386" y="694"/>
                  </a:moveTo>
                  <a:cubicBezTo>
                    <a:pt x="1733" y="694"/>
                    <a:pt x="2048" y="1009"/>
                    <a:pt x="2048" y="1356"/>
                  </a:cubicBezTo>
                  <a:cubicBezTo>
                    <a:pt x="2048" y="1765"/>
                    <a:pt x="1764" y="2049"/>
                    <a:pt x="1386" y="2049"/>
                  </a:cubicBezTo>
                  <a:cubicBezTo>
                    <a:pt x="1008" y="2049"/>
                    <a:pt x="725" y="1702"/>
                    <a:pt x="725" y="1356"/>
                  </a:cubicBezTo>
                  <a:cubicBezTo>
                    <a:pt x="725" y="978"/>
                    <a:pt x="1040" y="694"/>
                    <a:pt x="1386" y="694"/>
                  </a:cubicBezTo>
                  <a:close/>
                  <a:moveTo>
                    <a:pt x="1386" y="1"/>
                  </a:moveTo>
                  <a:cubicBezTo>
                    <a:pt x="630" y="1"/>
                    <a:pt x="0" y="631"/>
                    <a:pt x="0" y="1356"/>
                  </a:cubicBezTo>
                  <a:cubicBezTo>
                    <a:pt x="0" y="2112"/>
                    <a:pt x="630" y="2742"/>
                    <a:pt x="1386" y="2742"/>
                  </a:cubicBezTo>
                  <a:cubicBezTo>
                    <a:pt x="2142" y="2742"/>
                    <a:pt x="2772" y="2112"/>
                    <a:pt x="2772" y="1356"/>
                  </a:cubicBezTo>
                  <a:cubicBezTo>
                    <a:pt x="2772" y="631"/>
                    <a:pt x="2142" y="1"/>
                    <a:pt x="13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0" name="Google Shape;12806;p82">
              <a:extLst>
                <a:ext uri="{FF2B5EF4-FFF2-40B4-BE49-F238E27FC236}">
                  <a16:creationId xmlns:a16="http://schemas.microsoft.com/office/drawing/2014/main" xmlns="" id="{038C4309-1FCB-45A1-8ED6-D48037A949B4}"/>
                </a:ext>
              </a:extLst>
            </p:cNvPr>
            <p:cNvSpPr/>
            <p:nvPr/>
          </p:nvSpPr>
          <p:spPr>
            <a:xfrm>
              <a:off x="-2608350" y="225535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694"/>
                  </a:moveTo>
                  <a:cubicBezTo>
                    <a:pt x="1229" y="694"/>
                    <a:pt x="1386" y="851"/>
                    <a:pt x="1386" y="1040"/>
                  </a:cubicBezTo>
                  <a:cubicBezTo>
                    <a:pt x="1386" y="1229"/>
                    <a:pt x="1229" y="1387"/>
                    <a:pt x="1040" y="1387"/>
                  </a:cubicBezTo>
                  <a:cubicBezTo>
                    <a:pt x="819" y="1387"/>
                    <a:pt x="693" y="1229"/>
                    <a:pt x="693" y="1040"/>
                  </a:cubicBezTo>
                  <a:cubicBezTo>
                    <a:pt x="693" y="851"/>
                    <a:pt x="819" y="694"/>
                    <a:pt x="1040" y="694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5" y="2048"/>
                    <a:pt x="2048" y="1576"/>
                    <a:pt x="2048" y="1040"/>
                  </a:cubicBezTo>
                  <a:cubicBezTo>
                    <a:pt x="2048" y="473"/>
                    <a:pt x="1575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51" name="Google Shape;12807;p82">
            <a:extLst>
              <a:ext uri="{FF2B5EF4-FFF2-40B4-BE49-F238E27FC236}">
                <a16:creationId xmlns:a16="http://schemas.microsoft.com/office/drawing/2014/main" xmlns="" id="{21EDD853-3F8A-48FB-98A3-1592FC2EF8BC}"/>
              </a:ext>
            </a:extLst>
          </p:cNvPr>
          <p:cNvGrpSpPr/>
          <p:nvPr userDrawn="1"/>
        </p:nvGrpSpPr>
        <p:grpSpPr>
          <a:xfrm>
            <a:off x="6821170" y="2292829"/>
            <a:ext cx="421914" cy="420759"/>
            <a:chOff x="-2571737" y="2403625"/>
            <a:chExt cx="292225" cy="291425"/>
          </a:xfrm>
        </p:grpSpPr>
        <p:sp>
          <p:nvSpPr>
            <p:cNvPr id="352" name="Google Shape;12808;p82">
              <a:extLst>
                <a:ext uri="{FF2B5EF4-FFF2-40B4-BE49-F238E27FC236}">
                  <a16:creationId xmlns:a16="http://schemas.microsoft.com/office/drawing/2014/main" xmlns="" id="{4FC4B378-9C43-4C3F-B03E-3F4541BDF2F8}"/>
                </a:ext>
              </a:extLst>
            </p:cNvPr>
            <p:cNvSpPr/>
            <p:nvPr/>
          </p:nvSpPr>
          <p:spPr>
            <a:xfrm>
              <a:off x="-2571737" y="2403625"/>
              <a:ext cx="292225" cy="291425"/>
            </a:xfrm>
            <a:custGeom>
              <a:avLst/>
              <a:gdLst/>
              <a:ahLst/>
              <a:cxnLst/>
              <a:rect l="l" t="t" r="r" b="b"/>
              <a:pathLst>
                <a:path w="11689" h="11657" extrusionOk="0">
                  <a:moveTo>
                    <a:pt x="9547" y="725"/>
                  </a:moveTo>
                  <a:cubicBezTo>
                    <a:pt x="9704" y="725"/>
                    <a:pt x="9830" y="788"/>
                    <a:pt x="9893" y="914"/>
                  </a:cubicBezTo>
                  <a:lnTo>
                    <a:pt x="10681" y="2772"/>
                  </a:lnTo>
                  <a:lnTo>
                    <a:pt x="1135" y="2772"/>
                  </a:lnTo>
                  <a:lnTo>
                    <a:pt x="1891" y="914"/>
                  </a:lnTo>
                  <a:cubicBezTo>
                    <a:pt x="1922" y="788"/>
                    <a:pt x="2080" y="725"/>
                    <a:pt x="2206" y="725"/>
                  </a:cubicBezTo>
                  <a:close/>
                  <a:moveTo>
                    <a:pt x="10649" y="3403"/>
                  </a:moveTo>
                  <a:cubicBezTo>
                    <a:pt x="10870" y="3403"/>
                    <a:pt x="11027" y="3560"/>
                    <a:pt x="11027" y="3749"/>
                  </a:cubicBezTo>
                  <a:lnTo>
                    <a:pt x="11027" y="5167"/>
                  </a:lnTo>
                  <a:cubicBezTo>
                    <a:pt x="11027" y="5356"/>
                    <a:pt x="10870" y="5513"/>
                    <a:pt x="10649" y="5513"/>
                  </a:cubicBezTo>
                  <a:lnTo>
                    <a:pt x="1040" y="5513"/>
                  </a:lnTo>
                  <a:cubicBezTo>
                    <a:pt x="851" y="5513"/>
                    <a:pt x="694" y="5356"/>
                    <a:pt x="694" y="5167"/>
                  </a:cubicBezTo>
                  <a:lnTo>
                    <a:pt x="694" y="3749"/>
                  </a:lnTo>
                  <a:cubicBezTo>
                    <a:pt x="694" y="3560"/>
                    <a:pt x="851" y="3403"/>
                    <a:pt x="1040" y="3403"/>
                  </a:cubicBezTo>
                  <a:close/>
                  <a:moveTo>
                    <a:pt x="10681" y="6206"/>
                  </a:moveTo>
                  <a:cubicBezTo>
                    <a:pt x="10870" y="6238"/>
                    <a:pt x="11027" y="6364"/>
                    <a:pt x="11027" y="6553"/>
                  </a:cubicBezTo>
                  <a:lnTo>
                    <a:pt x="11027" y="7939"/>
                  </a:lnTo>
                  <a:cubicBezTo>
                    <a:pt x="11027" y="8128"/>
                    <a:pt x="10870" y="8286"/>
                    <a:pt x="10681" y="8286"/>
                  </a:cubicBezTo>
                  <a:lnTo>
                    <a:pt x="1072" y="8286"/>
                  </a:lnTo>
                  <a:cubicBezTo>
                    <a:pt x="851" y="8286"/>
                    <a:pt x="694" y="8128"/>
                    <a:pt x="694" y="7939"/>
                  </a:cubicBezTo>
                  <a:lnTo>
                    <a:pt x="694" y="6553"/>
                  </a:lnTo>
                  <a:cubicBezTo>
                    <a:pt x="694" y="6364"/>
                    <a:pt x="851" y="6206"/>
                    <a:pt x="1072" y="6206"/>
                  </a:cubicBezTo>
                  <a:close/>
                  <a:moveTo>
                    <a:pt x="10681" y="8947"/>
                  </a:moveTo>
                  <a:cubicBezTo>
                    <a:pt x="10870" y="8947"/>
                    <a:pt x="11027" y="9105"/>
                    <a:pt x="11027" y="9294"/>
                  </a:cubicBezTo>
                  <a:lnTo>
                    <a:pt x="11027" y="10680"/>
                  </a:lnTo>
                  <a:cubicBezTo>
                    <a:pt x="11027" y="10869"/>
                    <a:pt x="10870" y="11027"/>
                    <a:pt x="10681" y="11027"/>
                  </a:cubicBezTo>
                  <a:lnTo>
                    <a:pt x="1072" y="11027"/>
                  </a:lnTo>
                  <a:cubicBezTo>
                    <a:pt x="851" y="11027"/>
                    <a:pt x="694" y="10869"/>
                    <a:pt x="694" y="10680"/>
                  </a:cubicBezTo>
                  <a:lnTo>
                    <a:pt x="694" y="9294"/>
                  </a:lnTo>
                  <a:cubicBezTo>
                    <a:pt x="694" y="9105"/>
                    <a:pt x="851" y="8947"/>
                    <a:pt x="1072" y="8947"/>
                  </a:cubicBezTo>
                  <a:close/>
                  <a:moveTo>
                    <a:pt x="2174" y="0"/>
                  </a:moveTo>
                  <a:cubicBezTo>
                    <a:pt x="1733" y="0"/>
                    <a:pt x="1387" y="252"/>
                    <a:pt x="1229" y="630"/>
                  </a:cubicBezTo>
                  <a:lnTo>
                    <a:pt x="64" y="3403"/>
                  </a:lnTo>
                  <a:cubicBezTo>
                    <a:pt x="32" y="3529"/>
                    <a:pt x="0" y="3686"/>
                    <a:pt x="0" y="3781"/>
                  </a:cubicBezTo>
                  <a:lnTo>
                    <a:pt x="0" y="5198"/>
                  </a:lnTo>
                  <a:cubicBezTo>
                    <a:pt x="0" y="5482"/>
                    <a:pt x="127" y="5734"/>
                    <a:pt x="284" y="5860"/>
                  </a:cubicBezTo>
                  <a:cubicBezTo>
                    <a:pt x="127" y="6080"/>
                    <a:pt x="0" y="6301"/>
                    <a:pt x="0" y="6553"/>
                  </a:cubicBezTo>
                  <a:lnTo>
                    <a:pt x="0" y="7908"/>
                  </a:lnTo>
                  <a:cubicBezTo>
                    <a:pt x="0" y="8191"/>
                    <a:pt x="127" y="8443"/>
                    <a:pt x="284" y="8601"/>
                  </a:cubicBezTo>
                  <a:cubicBezTo>
                    <a:pt x="127" y="8790"/>
                    <a:pt x="0" y="9010"/>
                    <a:pt x="0" y="9262"/>
                  </a:cubicBezTo>
                  <a:lnTo>
                    <a:pt x="0" y="10649"/>
                  </a:lnTo>
                  <a:cubicBezTo>
                    <a:pt x="0" y="11184"/>
                    <a:pt x="473" y="11657"/>
                    <a:pt x="1009" y="11657"/>
                  </a:cubicBezTo>
                  <a:lnTo>
                    <a:pt x="10618" y="11657"/>
                  </a:lnTo>
                  <a:cubicBezTo>
                    <a:pt x="11185" y="11657"/>
                    <a:pt x="11657" y="11184"/>
                    <a:pt x="11657" y="10649"/>
                  </a:cubicBezTo>
                  <a:lnTo>
                    <a:pt x="11657" y="9262"/>
                  </a:lnTo>
                  <a:cubicBezTo>
                    <a:pt x="11657" y="8979"/>
                    <a:pt x="11531" y="8758"/>
                    <a:pt x="11374" y="8601"/>
                  </a:cubicBezTo>
                  <a:cubicBezTo>
                    <a:pt x="11531" y="8380"/>
                    <a:pt x="11657" y="8160"/>
                    <a:pt x="11657" y="7908"/>
                  </a:cubicBezTo>
                  <a:lnTo>
                    <a:pt x="11657" y="6553"/>
                  </a:lnTo>
                  <a:cubicBezTo>
                    <a:pt x="11657" y="6269"/>
                    <a:pt x="11531" y="6017"/>
                    <a:pt x="11374" y="5860"/>
                  </a:cubicBezTo>
                  <a:cubicBezTo>
                    <a:pt x="11531" y="5671"/>
                    <a:pt x="11657" y="5450"/>
                    <a:pt x="11657" y="5198"/>
                  </a:cubicBezTo>
                  <a:lnTo>
                    <a:pt x="11657" y="3781"/>
                  </a:lnTo>
                  <a:lnTo>
                    <a:pt x="11689" y="3781"/>
                  </a:lnTo>
                  <a:cubicBezTo>
                    <a:pt x="11689" y="3686"/>
                    <a:pt x="11657" y="3529"/>
                    <a:pt x="11594" y="3403"/>
                  </a:cubicBezTo>
                  <a:lnTo>
                    <a:pt x="10460" y="630"/>
                  </a:lnTo>
                  <a:cubicBezTo>
                    <a:pt x="10303" y="252"/>
                    <a:pt x="9925" y="0"/>
                    <a:pt x="95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3" name="Google Shape;12809;p82">
              <a:extLst>
                <a:ext uri="{FF2B5EF4-FFF2-40B4-BE49-F238E27FC236}">
                  <a16:creationId xmlns:a16="http://schemas.microsoft.com/office/drawing/2014/main" xmlns="" id="{8C45F35B-CAB1-49AF-8846-7E4C1B424E40}"/>
                </a:ext>
              </a:extLst>
            </p:cNvPr>
            <p:cNvSpPr/>
            <p:nvPr/>
          </p:nvSpPr>
          <p:spPr>
            <a:xfrm>
              <a:off x="-2485967" y="2649150"/>
              <a:ext cx="173300" cy="18150"/>
            </a:xfrm>
            <a:custGeom>
              <a:avLst/>
              <a:gdLst/>
              <a:ahLst/>
              <a:cxnLst/>
              <a:rect l="l" t="t" r="r" b="b"/>
              <a:pathLst>
                <a:path w="6932" h="726" extrusionOk="0">
                  <a:moveTo>
                    <a:pt x="378" y="1"/>
                  </a:moveTo>
                  <a:cubicBezTo>
                    <a:pt x="158" y="1"/>
                    <a:pt x="0" y="159"/>
                    <a:pt x="0" y="379"/>
                  </a:cubicBezTo>
                  <a:cubicBezTo>
                    <a:pt x="0" y="568"/>
                    <a:pt x="158" y="726"/>
                    <a:pt x="378" y="726"/>
                  </a:cubicBezTo>
                  <a:lnTo>
                    <a:pt x="6585" y="726"/>
                  </a:lnTo>
                  <a:cubicBezTo>
                    <a:pt x="6774" y="726"/>
                    <a:pt x="6931" y="568"/>
                    <a:pt x="6931" y="379"/>
                  </a:cubicBezTo>
                  <a:cubicBezTo>
                    <a:pt x="6931" y="159"/>
                    <a:pt x="6774" y="1"/>
                    <a:pt x="65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4" name="Google Shape;12810;p82">
              <a:extLst>
                <a:ext uri="{FF2B5EF4-FFF2-40B4-BE49-F238E27FC236}">
                  <a16:creationId xmlns:a16="http://schemas.microsoft.com/office/drawing/2014/main" xmlns="" id="{6A951F3D-328F-4072-8BF4-FA7AD4B6BBF4}"/>
                </a:ext>
              </a:extLst>
            </p:cNvPr>
            <p:cNvSpPr/>
            <p:nvPr/>
          </p:nvSpPr>
          <p:spPr>
            <a:xfrm>
              <a:off x="-2485967" y="2511325"/>
              <a:ext cx="173300" cy="18150"/>
            </a:xfrm>
            <a:custGeom>
              <a:avLst/>
              <a:gdLst/>
              <a:ahLst/>
              <a:cxnLst/>
              <a:rect l="l" t="t" r="r" b="b"/>
              <a:pathLst>
                <a:path w="6932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78" y="725"/>
                  </a:cubicBezTo>
                  <a:lnTo>
                    <a:pt x="6585" y="725"/>
                  </a:lnTo>
                  <a:cubicBezTo>
                    <a:pt x="6774" y="725"/>
                    <a:pt x="6931" y="568"/>
                    <a:pt x="6931" y="379"/>
                  </a:cubicBezTo>
                  <a:cubicBezTo>
                    <a:pt x="6931" y="158"/>
                    <a:pt x="6774" y="1"/>
                    <a:pt x="65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5" name="Google Shape;12811;p82">
              <a:extLst>
                <a:ext uri="{FF2B5EF4-FFF2-40B4-BE49-F238E27FC236}">
                  <a16:creationId xmlns:a16="http://schemas.microsoft.com/office/drawing/2014/main" xmlns="" id="{A8F571A1-7DD0-4E87-B536-F92CBB603608}"/>
                </a:ext>
              </a:extLst>
            </p:cNvPr>
            <p:cNvSpPr/>
            <p:nvPr/>
          </p:nvSpPr>
          <p:spPr>
            <a:xfrm>
              <a:off x="-2540185" y="2511325"/>
              <a:ext cx="18125" cy="18925"/>
            </a:xfrm>
            <a:custGeom>
              <a:avLst/>
              <a:gdLst/>
              <a:ahLst/>
              <a:cxnLst/>
              <a:rect l="l" t="t" r="r" b="b"/>
              <a:pathLst>
                <a:path w="725" h="757" extrusionOk="0">
                  <a:moveTo>
                    <a:pt x="378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57"/>
                    <a:pt x="378" y="757"/>
                  </a:cubicBezTo>
                  <a:cubicBezTo>
                    <a:pt x="567" y="757"/>
                    <a:pt x="725" y="568"/>
                    <a:pt x="725" y="379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" name="Google Shape;12812;p82">
              <a:extLst>
                <a:ext uri="{FF2B5EF4-FFF2-40B4-BE49-F238E27FC236}">
                  <a16:creationId xmlns:a16="http://schemas.microsoft.com/office/drawing/2014/main" xmlns="" id="{FB6894D8-19EE-4C47-82B1-8A0FB334A190}"/>
                </a:ext>
              </a:extLst>
            </p:cNvPr>
            <p:cNvSpPr/>
            <p:nvPr/>
          </p:nvSpPr>
          <p:spPr>
            <a:xfrm>
              <a:off x="-2485579" y="2580625"/>
              <a:ext cx="172525" cy="17350"/>
            </a:xfrm>
            <a:custGeom>
              <a:avLst/>
              <a:gdLst/>
              <a:ahLst/>
              <a:cxnLst/>
              <a:rect l="l" t="t" r="r" b="b"/>
              <a:pathLst>
                <a:path w="6901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32" y="536"/>
                    <a:pt x="158" y="693"/>
                    <a:pt x="347" y="693"/>
                  </a:cubicBezTo>
                  <a:lnTo>
                    <a:pt x="6554" y="693"/>
                  </a:lnTo>
                  <a:cubicBezTo>
                    <a:pt x="6774" y="693"/>
                    <a:pt x="6900" y="536"/>
                    <a:pt x="6900" y="347"/>
                  </a:cubicBezTo>
                  <a:cubicBezTo>
                    <a:pt x="6900" y="158"/>
                    <a:pt x="6774" y="0"/>
                    <a:pt x="65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7" name="Google Shape;12813;p82">
              <a:extLst>
                <a:ext uri="{FF2B5EF4-FFF2-40B4-BE49-F238E27FC236}">
                  <a16:creationId xmlns:a16="http://schemas.microsoft.com/office/drawing/2014/main" xmlns="" id="{42F7BC4D-BEA5-40A0-8333-AD87DF9B4E0B}"/>
                </a:ext>
              </a:extLst>
            </p:cNvPr>
            <p:cNvSpPr/>
            <p:nvPr/>
          </p:nvSpPr>
          <p:spPr>
            <a:xfrm>
              <a:off x="-2540185" y="2580625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78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25" y="158"/>
                    <a:pt x="567" y="0"/>
                    <a:pt x="3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" name="Google Shape;12814;p82">
              <a:extLst>
                <a:ext uri="{FF2B5EF4-FFF2-40B4-BE49-F238E27FC236}">
                  <a16:creationId xmlns:a16="http://schemas.microsoft.com/office/drawing/2014/main" xmlns="" id="{5DDB41F0-1670-4E1A-86BE-E1B79513E1D6}"/>
                </a:ext>
              </a:extLst>
            </p:cNvPr>
            <p:cNvSpPr/>
            <p:nvPr/>
          </p:nvSpPr>
          <p:spPr>
            <a:xfrm>
              <a:off x="-2540185" y="2649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9"/>
                    <a:pt x="0" y="379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67" y="726"/>
                    <a:pt x="725" y="568"/>
                    <a:pt x="725" y="379"/>
                  </a:cubicBezTo>
                  <a:cubicBezTo>
                    <a:pt x="725" y="159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59" name="Google Shape;12815;p82">
            <a:extLst>
              <a:ext uri="{FF2B5EF4-FFF2-40B4-BE49-F238E27FC236}">
                <a16:creationId xmlns:a16="http://schemas.microsoft.com/office/drawing/2014/main" xmlns="" id="{5410695F-1101-43C1-BFA9-B5584F3DBF8A}"/>
              </a:ext>
            </a:extLst>
          </p:cNvPr>
          <p:cNvGrpSpPr/>
          <p:nvPr userDrawn="1"/>
        </p:nvGrpSpPr>
        <p:grpSpPr>
          <a:xfrm>
            <a:off x="6821170" y="2813932"/>
            <a:ext cx="421914" cy="419640"/>
            <a:chOff x="-2571737" y="2764550"/>
            <a:chExt cx="292225" cy="290650"/>
          </a:xfrm>
        </p:grpSpPr>
        <p:sp>
          <p:nvSpPr>
            <p:cNvPr id="360" name="Google Shape;12816;p82">
              <a:extLst>
                <a:ext uri="{FF2B5EF4-FFF2-40B4-BE49-F238E27FC236}">
                  <a16:creationId xmlns:a16="http://schemas.microsoft.com/office/drawing/2014/main" xmlns="" id="{17C426C3-7738-4ED4-8997-64BE03DFD6CC}"/>
                </a:ext>
              </a:extLst>
            </p:cNvPr>
            <p:cNvSpPr/>
            <p:nvPr/>
          </p:nvSpPr>
          <p:spPr>
            <a:xfrm>
              <a:off x="-2496085" y="30091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27" y="1"/>
                    <a:pt x="0" y="158"/>
                    <a:pt x="0" y="347"/>
                  </a:cubicBezTo>
                  <a:cubicBezTo>
                    <a:pt x="0" y="536"/>
                    <a:pt x="127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62" y="158"/>
                    <a:pt x="505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1" name="Google Shape;12817;p82">
              <a:extLst>
                <a:ext uri="{FF2B5EF4-FFF2-40B4-BE49-F238E27FC236}">
                  <a16:creationId xmlns:a16="http://schemas.microsoft.com/office/drawing/2014/main" xmlns="" id="{B7A3A263-7EE6-4517-B2EC-F41D67E24EB8}"/>
                </a:ext>
              </a:extLst>
            </p:cNvPr>
            <p:cNvSpPr/>
            <p:nvPr/>
          </p:nvSpPr>
          <p:spPr>
            <a:xfrm>
              <a:off x="-2398548" y="2800375"/>
              <a:ext cx="52000" cy="120525"/>
            </a:xfrm>
            <a:custGeom>
              <a:avLst/>
              <a:gdLst/>
              <a:ahLst/>
              <a:cxnLst/>
              <a:rect l="l" t="t" r="r" b="b"/>
              <a:pathLst>
                <a:path w="2080" h="4821" extrusionOk="0">
                  <a:moveTo>
                    <a:pt x="1008" y="0"/>
                  </a:moveTo>
                  <a:cubicBezTo>
                    <a:pt x="819" y="0"/>
                    <a:pt x="662" y="158"/>
                    <a:pt x="662" y="378"/>
                  </a:cubicBezTo>
                  <a:lnTo>
                    <a:pt x="662" y="757"/>
                  </a:lnTo>
                  <a:cubicBezTo>
                    <a:pt x="252" y="914"/>
                    <a:pt x="0" y="1261"/>
                    <a:pt x="0" y="1733"/>
                  </a:cubicBezTo>
                  <a:cubicBezTo>
                    <a:pt x="0" y="2300"/>
                    <a:pt x="473" y="2773"/>
                    <a:pt x="1008" y="2773"/>
                  </a:cubicBezTo>
                  <a:cubicBezTo>
                    <a:pt x="1323" y="2773"/>
                    <a:pt x="1481" y="3119"/>
                    <a:pt x="1260" y="3371"/>
                  </a:cubicBezTo>
                  <a:cubicBezTo>
                    <a:pt x="1197" y="3419"/>
                    <a:pt x="1103" y="3442"/>
                    <a:pt x="1012" y="3442"/>
                  </a:cubicBezTo>
                  <a:cubicBezTo>
                    <a:pt x="922" y="3442"/>
                    <a:pt x="835" y="3419"/>
                    <a:pt x="788" y="3371"/>
                  </a:cubicBezTo>
                  <a:cubicBezTo>
                    <a:pt x="725" y="3308"/>
                    <a:pt x="630" y="3277"/>
                    <a:pt x="540" y="3277"/>
                  </a:cubicBezTo>
                  <a:cubicBezTo>
                    <a:pt x="449" y="3277"/>
                    <a:pt x="362" y="3308"/>
                    <a:pt x="315" y="3371"/>
                  </a:cubicBezTo>
                  <a:cubicBezTo>
                    <a:pt x="189" y="3466"/>
                    <a:pt x="189" y="3718"/>
                    <a:pt x="315" y="3844"/>
                  </a:cubicBezTo>
                  <a:cubicBezTo>
                    <a:pt x="410" y="3939"/>
                    <a:pt x="536" y="4033"/>
                    <a:pt x="693" y="4065"/>
                  </a:cubicBezTo>
                  <a:lnTo>
                    <a:pt x="693" y="4474"/>
                  </a:lnTo>
                  <a:cubicBezTo>
                    <a:pt x="693" y="4663"/>
                    <a:pt x="851" y="4821"/>
                    <a:pt x="1040" y="4821"/>
                  </a:cubicBezTo>
                  <a:cubicBezTo>
                    <a:pt x="1260" y="4821"/>
                    <a:pt x="1418" y="4663"/>
                    <a:pt x="1418" y="4474"/>
                  </a:cubicBezTo>
                  <a:lnTo>
                    <a:pt x="1418" y="4065"/>
                  </a:lnTo>
                  <a:cubicBezTo>
                    <a:pt x="1796" y="3907"/>
                    <a:pt x="2079" y="3560"/>
                    <a:pt x="2079" y="3088"/>
                  </a:cubicBezTo>
                  <a:cubicBezTo>
                    <a:pt x="2079" y="2521"/>
                    <a:pt x="1607" y="2048"/>
                    <a:pt x="1040" y="2048"/>
                  </a:cubicBezTo>
                  <a:cubicBezTo>
                    <a:pt x="851" y="2048"/>
                    <a:pt x="693" y="1891"/>
                    <a:pt x="693" y="1702"/>
                  </a:cubicBezTo>
                  <a:cubicBezTo>
                    <a:pt x="693" y="1495"/>
                    <a:pt x="842" y="1356"/>
                    <a:pt x="1016" y="1356"/>
                  </a:cubicBezTo>
                  <a:cubicBezTo>
                    <a:pt x="1107" y="1356"/>
                    <a:pt x="1205" y="1394"/>
                    <a:pt x="1292" y="1481"/>
                  </a:cubicBezTo>
                  <a:cubicBezTo>
                    <a:pt x="1355" y="1528"/>
                    <a:pt x="1441" y="1552"/>
                    <a:pt x="1528" y="1552"/>
                  </a:cubicBezTo>
                  <a:cubicBezTo>
                    <a:pt x="1615" y="1552"/>
                    <a:pt x="1701" y="1528"/>
                    <a:pt x="1764" y="1481"/>
                  </a:cubicBezTo>
                  <a:cubicBezTo>
                    <a:pt x="1859" y="1355"/>
                    <a:pt x="1859" y="1103"/>
                    <a:pt x="1764" y="1009"/>
                  </a:cubicBezTo>
                  <a:cubicBezTo>
                    <a:pt x="1638" y="883"/>
                    <a:pt x="1512" y="788"/>
                    <a:pt x="1355" y="757"/>
                  </a:cubicBezTo>
                  <a:lnTo>
                    <a:pt x="1355" y="378"/>
                  </a:lnTo>
                  <a:cubicBezTo>
                    <a:pt x="1355" y="158"/>
                    <a:pt x="1197" y="0"/>
                    <a:pt x="10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2" name="Google Shape;12818;p82">
              <a:extLst>
                <a:ext uri="{FF2B5EF4-FFF2-40B4-BE49-F238E27FC236}">
                  <a16:creationId xmlns:a16="http://schemas.microsoft.com/office/drawing/2014/main" xmlns="" id="{A393FC34-FFC5-4893-A803-1C020FE4BB1D}"/>
                </a:ext>
              </a:extLst>
            </p:cNvPr>
            <p:cNvSpPr/>
            <p:nvPr/>
          </p:nvSpPr>
          <p:spPr>
            <a:xfrm>
              <a:off x="-2571737" y="2764550"/>
              <a:ext cx="292225" cy="290650"/>
            </a:xfrm>
            <a:custGeom>
              <a:avLst/>
              <a:gdLst/>
              <a:ahLst/>
              <a:cxnLst/>
              <a:rect l="l" t="t" r="r" b="b"/>
              <a:pathLst>
                <a:path w="11689" h="11626" extrusionOk="0">
                  <a:moveTo>
                    <a:pt x="5009" y="1355"/>
                  </a:moveTo>
                  <a:cubicBezTo>
                    <a:pt x="4789" y="1576"/>
                    <a:pt x="4694" y="1796"/>
                    <a:pt x="4537" y="2049"/>
                  </a:cubicBezTo>
                  <a:lnTo>
                    <a:pt x="662" y="2049"/>
                  </a:lnTo>
                  <a:lnTo>
                    <a:pt x="662" y="1670"/>
                  </a:lnTo>
                  <a:cubicBezTo>
                    <a:pt x="662" y="1513"/>
                    <a:pt x="819" y="1355"/>
                    <a:pt x="1008" y="1355"/>
                  </a:cubicBezTo>
                  <a:close/>
                  <a:moveTo>
                    <a:pt x="7908" y="694"/>
                  </a:moveTo>
                  <a:cubicBezTo>
                    <a:pt x="9609" y="694"/>
                    <a:pt x="10995" y="2080"/>
                    <a:pt x="10995" y="3781"/>
                  </a:cubicBezTo>
                  <a:cubicBezTo>
                    <a:pt x="10995" y="5451"/>
                    <a:pt x="9609" y="6837"/>
                    <a:pt x="7908" y="6837"/>
                  </a:cubicBezTo>
                  <a:cubicBezTo>
                    <a:pt x="7309" y="6837"/>
                    <a:pt x="6679" y="6680"/>
                    <a:pt x="6206" y="6365"/>
                  </a:cubicBezTo>
                  <a:cubicBezTo>
                    <a:pt x="6162" y="6342"/>
                    <a:pt x="6086" y="6320"/>
                    <a:pt x="6023" y="6320"/>
                  </a:cubicBezTo>
                  <a:cubicBezTo>
                    <a:pt x="5997" y="6320"/>
                    <a:pt x="5973" y="6324"/>
                    <a:pt x="5954" y="6333"/>
                  </a:cubicBezTo>
                  <a:cubicBezTo>
                    <a:pt x="5671" y="6396"/>
                    <a:pt x="5324" y="6522"/>
                    <a:pt x="5009" y="6648"/>
                  </a:cubicBezTo>
                  <a:lnTo>
                    <a:pt x="5324" y="5703"/>
                  </a:lnTo>
                  <a:cubicBezTo>
                    <a:pt x="5356" y="5609"/>
                    <a:pt x="5324" y="5514"/>
                    <a:pt x="5261" y="5420"/>
                  </a:cubicBezTo>
                  <a:cubicBezTo>
                    <a:pt x="4946" y="4947"/>
                    <a:pt x="4789" y="4348"/>
                    <a:pt x="4789" y="3781"/>
                  </a:cubicBezTo>
                  <a:cubicBezTo>
                    <a:pt x="4789" y="2080"/>
                    <a:pt x="6238" y="694"/>
                    <a:pt x="7908" y="694"/>
                  </a:cubicBezTo>
                  <a:close/>
                  <a:moveTo>
                    <a:pt x="4253" y="2710"/>
                  </a:moveTo>
                  <a:cubicBezTo>
                    <a:pt x="4190" y="3025"/>
                    <a:pt x="4096" y="3372"/>
                    <a:pt x="4096" y="3718"/>
                  </a:cubicBezTo>
                  <a:cubicBezTo>
                    <a:pt x="4096" y="4411"/>
                    <a:pt x="4253" y="5041"/>
                    <a:pt x="4600" y="5609"/>
                  </a:cubicBezTo>
                  <a:lnTo>
                    <a:pt x="4127" y="7089"/>
                  </a:lnTo>
                  <a:cubicBezTo>
                    <a:pt x="4096" y="7184"/>
                    <a:pt x="4127" y="7341"/>
                    <a:pt x="4222" y="7436"/>
                  </a:cubicBezTo>
                  <a:cubicBezTo>
                    <a:pt x="4266" y="7480"/>
                    <a:pt x="4358" y="7525"/>
                    <a:pt x="4453" y="7525"/>
                  </a:cubicBezTo>
                  <a:cubicBezTo>
                    <a:pt x="4492" y="7525"/>
                    <a:pt x="4531" y="7517"/>
                    <a:pt x="4568" y="7499"/>
                  </a:cubicBezTo>
                  <a:cubicBezTo>
                    <a:pt x="4568" y="7499"/>
                    <a:pt x="5387" y="7247"/>
                    <a:pt x="6017" y="7026"/>
                  </a:cubicBezTo>
                  <a:cubicBezTo>
                    <a:pt x="6080" y="7089"/>
                    <a:pt x="6143" y="7089"/>
                    <a:pt x="6175" y="7121"/>
                  </a:cubicBezTo>
                  <a:lnTo>
                    <a:pt x="6175" y="8223"/>
                  </a:lnTo>
                  <a:lnTo>
                    <a:pt x="662" y="8223"/>
                  </a:lnTo>
                  <a:lnTo>
                    <a:pt x="662" y="2710"/>
                  </a:lnTo>
                  <a:close/>
                  <a:moveTo>
                    <a:pt x="6112" y="8885"/>
                  </a:moveTo>
                  <a:lnTo>
                    <a:pt x="6112" y="10618"/>
                  </a:lnTo>
                  <a:cubicBezTo>
                    <a:pt x="6143" y="10807"/>
                    <a:pt x="5986" y="10964"/>
                    <a:pt x="5797" y="10964"/>
                  </a:cubicBezTo>
                  <a:lnTo>
                    <a:pt x="977" y="10964"/>
                  </a:lnTo>
                  <a:cubicBezTo>
                    <a:pt x="788" y="10964"/>
                    <a:pt x="630" y="10807"/>
                    <a:pt x="630" y="10618"/>
                  </a:cubicBezTo>
                  <a:lnTo>
                    <a:pt x="630" y="8885"/>
                  </a:lnTo>
                  <a:close/>
                  <a:moveTo>
                    <a:pt x="7908" y="1"/>
                  </a:moveTo>
                  <a:cubicBezTo>
                    <a:pt x="7120" y="1"/>
                    <a:pt x="6364" y="221"/>
                    <a:pt x="5734" y="662"/>
                  </a:cubicBezTo>
                  <a:lnTo>
                    <a:pt x="1008" y="662"/>
                  </a:lnTo>
                  <a:cubicBezTo>
                    <a:pt x="473" y="662"/>
                    <a:pt x="0" y="1135"/>
                    <a:pt x="0" y="1670"/>
                  </a:cubicBezTo>
                  <a:lnTo>
                    <a:pt x="0" y="10618"/>
                  </a:lnTo>
                  <a:cubicBezTo>
                    <a:pt x="0" y="11153"/>
                    <a:pt x="473" y="11626"/>
                    <a:pt x="1008" y="11626"/>
                  </a:cubicBezTo>
                  <a:lnTo>
                    <a:pt x="5828" y="11626"/>
                  </a:lnTo>
                  <a:cubicBezTo>
                    <a:pt x="6364" y="11626"/>
                    <a:pt x="6837" y="11153"/>
                    <a:pt x="6837" y="10618"/>
                  </a:cubicBezTo>
                  <a:lnTo>
                    <a:pt x="6837" y="7341"/>
                  </a:lnTo>
                  <a:cubicBezTo>
                    <a:pt x="7215" y="7436"/>
                    <a:pt x="7561" y="7499"/>
                    <a:pt x="7908" y="7499"/>
                  </a:cubicBezTo>
                  <a:cubicBezTo>
                    <a:pt x="9987" y="7499"/>
                    <a:pt x="11688" y="5798"/>
                    <a:pt x="11688" y="3718"/>
                  </a:cubicBezTo>
                  <a:cubicBezTo>
                    <a:pt x="11657" y="1670"/>
                    <a:pt x="9956" y="1"/>
                    <a:pt x="79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63" name="Google Shape;12819;p82">
            <a:extLst>
              <a:ext uri="{FF2B5EF4-FFF2-40B4-BE49-F238E27FC236}">
                <a16:creationId xmlns:a16="http://schemas.microsoft.com/office/drawing/2014/main" xmlns="" id="{F51FED18-1555-4CB5-829F-5ECAD316E839}"/>
              </a:ext>
            </a:extLst>
          </p:cNvPr>
          <p:cNvGrpSpPr/>
          <p:nvPr userDrawn="1"/>
        </p:nvGrpSpPr>
        <p:grpSpPr>
          <a:xfrm>
            <a:off x="3020671" y="3382936"/>
            <a:ext cx="421914" cy="423864"/>
            <a:chOff x="-1333975" y="2365850"/>
            <a:chExt cx="292225" cy="293575"/>
          </a:xfrm>
        </p:grpSpPr>
        <p:sp>
          <p:nvSpPr>
            <p:cNvPr id="364" name="Google Shape;12820;p82">
              <a:extLst>
                <a:ext uri="{FF2B5EF4-FFF2-40B4-BE49-F238E27FC236}">
                  <a16:creationId xmlns:a16="http://schemas.microsoft.com/office/drawing/2014/main" xmlns="" id="{9D8015FF-3DDB-4521-ADE2-85ED5C5C0A37}"/>
                </a:ext>
              </a:extLst>
            </p:cNvPr>
            <p:cNvSpPr/>
            <p:nvPr/>
          </p:nvSpPr>
          <p:spPr>
            <a:xfrm>
              <a:off x="-1285150" y="2365850"/>
              <a:ext cx="191225" cy="293575"/>
            </a:xfrm>
            <a:custGeom>
              <a:avLst/>
              <a:gdLst/>
              <a:ahLst/>
              <a:cxnLst/>
              <a:rect l="l" t="t" r="r" b="b"/>
              <a:pathLst>
                <a:path w="7649" h="11743" extrusionOk="0">
                  <a:moveTo>
                    <a:pt x="3813" y="684"/>
                  </a:moveTo>
                  <a:cubicBezTo>
                    <a:pt x="5545" y="684"/>
                    <a:pt x="6900" y="2039"/>
                    <a:pt x="6900" y="3740"/>
                  </a:cubicBezTo>
                  <a:cubicBezTo>
                    <a:pt x="6931" y="4780"/>
                    <a:pt x="6553" y="5347"/>
                    <a:pt x="6270" y="5788"/>
                  </a:cubicBezTo>
                  <a:cubicBezTo>
                    <a:pt x="5797" y="6544"/>
                    <a:pt x="5608" y="6922"/>
                    <a:pt x="5608" y="7930"/>
                  </a:cubicBezTo>
                  <a:cubicBezTo>
                    <a:pt x="5608" y="8119"/>
                    <a:pt x="5451" y="8277"/>
                    <a:pt x="5230" y="8277"/>
                  </a:cubicBezTo>
                  <a:lnTo>
                    <a:pt x="2489" y="8277"/>
                  </a:lnTo>
                  <a:cubicBezTo>
                    <a:pt x="2300" y="8277"/>
                    <a:pt x="2143" y="8119"/>
                    <a:pt x="2143" y="7930"/>
                  </a:cubicBezTo>
                  <a:cubicBezTo>
                    <a:pt x="2143" y="6922"/>
                    <a:pt x="1922" y="6576"/>
                    <a:pt x="1450" y="5820"/>
                  </a:cubicBezTo>
                  <a:cubicBezTo>
                    <a:pt x="1198" y="5347"/>
                    <a:pt x="567" y="4528"/>
                    <a:pt x="788" y="3205"/>
                  </a:cubicBezTo>
                  <a:cubicBezTo>
                    <a:pt x="1040" y="1819"/>
                    <a:pt x="2237" y="684"/>
                    <a:pt x="3813" y="684"/>
                  </a:cubicBezTo>
                  <a:close/>
                  <a:moveTo>
                    <a:pt x="4852" y="8907"/>
                  </a:moveTo>
                  <a:lnTo>
                    <a:pt x="4852" y="9569"/>
                  </a:lnTo>
                  <a:lnTo>
                    <a:pt x="4506" y="9569"/>
                  </a:lnTo>
                  <a:cubicBezTo>
                    <a:pt x="4285" y="9569"/>
                    <a:pt x="4128" y="9726"/>
                    <a:pt x="4128" y="9915"/>
                  </a:cubicBezTo>
                  <a:cubicBezTo>
                    <a:pt x="4128" y="10136"/>
                    <a:pt x="4285" y="10293"/>
                    <a:pt x="4506" y="10293"/>
                  </a:cubicBezTo>
                  <a:lnTo>
                    <a:pt x="4852" y="10293"/>
                  </a:lnTo>
                  <a:lnTo>
                    <a:pt x="4852" y="10640"/>
                  </a:lnTo>
                  <a:cubicBezTo>
                    <a:pt x="4884" y="10829"/>
                    <a:pt x="4726" y="10986"/>
                    <a:pt x="4537" y="10986"/>
                  </a:cubicBezTo>
                  <a:lnTo>
                    <a:pt x="3151" y="10986"/>
                  </a:lnTo>
                  <a:cubicBezTo>
                    <a:pt x="2962" y="10986"/>
                    <a:pt x="2804" y="10829"/>
                    <a:pt x="2804" y="10640"/>
                  </a:cubicBezTo>
                  <a:lnTo>
                    <a:pt x="2804" y="10293"/>
                  </a:lnTo>
                  <a:lnTo>
                    <a:pt x="3151" y="10293"/>
                  </a:lnTo>
                  <a:cubicBezTo>
                    <a:pt x="3371" y="10293"/>
                    <a:pt x="3529" y="10136"/>
                    <a:pt x="3529" y="9915"/>
                  </a:cubicBezTo>
                  <a:cubicBezTo>
                    <a:pt x="3529" y="9726"/>
                    <a:pt x="3371" y="9569"/>
                    <a:pt x="3151" y="9569"/>
                  </a:cubicBezTo>
                  <a:lnTo>
                    <a:pt x="2804" y="9569"/>
                  </a:lnTo>
                  <a:lnTo>
                    <a:pt x="2804" y="8907"/>
                  </a:lnTo>
                  <a:close/>
                  <a:moveTo>
                    <a:pt x="3897" y="1"/>
                  </a:moveTo>
                  <a:cubicBezTo>
                    <a:pt x="3632" y="1"/>
                    <a:pt x="3361" y="28"/>
                    <a:pt x="3088" y="86"/>
                  </a:cubicBezTo>
                  <a:cubicBezTo>
                    <a:pt x="1607" y="401"/>
                    <a:pt x="441" y="1566"/>
                    <a:pt x="158" y="3079"/>
                  </a:cubicBezTo>
                  <a:cubicBezTo>
                    <a:pt x="0" y="3992"/>
                    <a:pt x="158" y="4969"/>
                    <a:pt x="631" y="5757"/>
                  </a:cubicBezTo>
                  <a:cubicBezTo>
                    <a:pt x="757" y="5914"/>
                    <a:pt x="820" y="6072"/>
                    <a:pt x="914" y="6229"/>
                  </a:cubicBezTo>
                  <a:cubicBezTo>
                    <a:pt x="1355" y="6891"/>
                    <a:pt x="1450" y="7143"/>
                    <a:pt x="1450" y="7962"/>
                  </a:cubicBezTo>
                  <a:cubicBezTo>
                    <a:pt x="1450" y="8403"/>
                    <a:pt x="1733" y="8781"/>
                    <a:pt x="2143" y="8939"/>
                  </a:cubicBezTo>
                  <a:lnTo>
                    <a:pt x="2143" y="10703"/>
                  </a:lnTo>
                  <a:cubicBezTo>
                    <a:pt x="2143" y="11270"/>
                    <a:pt x="2615" y="11743"/>
                    <a:pt x="3151" y="11743"/>
                  </a:cubicBezTo>
                  <a:lnTo>
                    <a:pt x="4537" y="11743"/>
                  </a:lnTo>
                  <a:cubicBezTo>
                    <a:pt x="5073" y="11743"/>
                    <a:pt x="5545" y="11270"/>
                    <a:pt x="5545" y="10703"/>
                  </a:cubicBezTo>
                  <a:lnTo>
                    <a:pt x="5545" y="8939"/>
                  </a:lnTo>
                  <a:cubicBezTo>
                    <a:pt x="5955" y="8781"/>
                    <a:pt x="6238" y="8435"/>
                    <a:pt x="6238" y="7962"/>
                  </a:cubicBezTo>
                  <a:lnTo>
                    <a:pt x="6238" y="7930"/>
                  </a:lnTo>
                  <a:cubicBezTo>
                    <a:pt x="6238" y="7143"/>
                    <a:pt x="6427" y="6828"/>
                    <a:pt x="6805" y="6229"/>
                  </a:cubicBezTo>
                  <a:cubicBezTo>
                    <a:pt x="7089" y="5788"/>
                    <a:pt x="7593" y="5032"/>
                    <a:pt x="7593" y="3835"/>
                  </a:cubicBezTo>
                  <a:cubicBezTo>
                    <a:pt x="7649" y="1658"/>
                    <a:pt x="5950" y="1"/>
                    <a:pt x="38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5" name="Google Shape;12821;p82">
              <a:extLst>
                <a:ext uri="{FF2B5EF4-FFF2-40B4-BE49-F238E27FC236}">
                  <a16:creationId xmlns:a16="http://schemas.microsoft.com/office/drawing/2014/main" xmlns="" id="{29CB906B-2F40-4D30-A936-D2F74462345D}"/>
                </a:ext>
              </a:extLst>
            </p:cNvPr>
            <p:cNvSpPr/>
            <p:nvPr/>
          </p:nvSpPr>
          <p:spPr>
            <a:xfrm>
              <a:off x="-1076425" y="2452250"/>
              <a:ext cx="34675" cy="18150"/>
            </a:xfrm>
            <a:custGeom>
              <a:avLst/>
              <a:gdLst/>
              <a:ahLst/>
              <a:cxnLst/>
              <a:rect l="l" t="t" r="r" b="b"/>
              <a:pathLst>
                <a:path w="1387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29" y="725"/>
                    <a:pt x="1386" y="568"/>
                    <a:pt x="1386" y="379"/>
                  </a:cubicBez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6" name="Google Shape;12822;p82">
              <a:extLst>
                <a:ext uri="{FF2B5EF4-FFF2-40B4-BE49-F238E27FC236}">
                  <a16:creationId xmlns:a16="http://schemas.microsoft.com/office/drawing/2014/main" xmlns="" id="{9EBD2FFA-6BD8-4533-88E2-E7F244AF0FB0}"/>
                </a:ext>
              </a:extLst>
            </p:cNvPr>
            <p:cNvSpPr/>
            <p:nvPr/>
          </p:nvSpPr>
          <p:spPr>
            <a:xfrm>
              <a:off x="-1333975" y="2452250"/>
              <a:ext cx="34675" cy="18150"/>
            </a:xfrm>
            <a:custGeom>
              <a:avLst/>
              <a:gdLst/>
              <a:ahLst/>
              <a:cxnLst/>
              <a:rect l="l" t="t" r="r" b="b"/>
              <a:pathLst>
                <a:path w="1387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08" y="725"/>
                  </a:lnTo>
                  <a:cubicBezTo>
                    <a:pt x="1197" y="694"/>
                    <a:pt x="1386" y="536"/>
                    <a:pt x="1386" y="379"/>
                  </a:cubicBezTo>
                  <a:cubicBezTo>
                    <a:pt x="1386" y="158"/>
                    <a:pt x="1197" y="1"/>
                    <a:pt x="10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7" name="Google Shape;12823;p82">
              <a:extLst>
                <a:ext uri="{FF2B5EF4-FFF2-40B4-BE49-F238E27FC236}">
                  <a16:creationId xmlns:a16="http://schemas.microsoft.com/office/drawing/2014/main" xmlns="" id="{27F0D220-D5F1-40C5-BEBB-39434EADC32D}"/>
                </a:ext>
              </a:extLst>
            </p:cNvPr>
            <p:cNvSpPr/>
            <p:nvPr/>
          </p:nvSpPr>
          <p:spPr>
            <a:xfrm>
              <a:off x="-1093750" y="2383050"/>
              <a:ext cx="35450" cy="26575"/>
            </a:xfrm>
            <a:custGeom>
              <a:avLst/>
              <a:gdLst/>
              <a:ahLst/>
              <a:cxnLst/>
              <a:rect l="l" t="t" r="r" b="b"/>
              <a:pathLst>
                <a:path w="1418" h="1063" extrusionOk="0">
                  <a:moveTo>
                    <a:pt x="992" y="1"/>
                  </a:moveTo>
                  <a:cubicBezTo>
                    <a:pt x="931" y="1"/>
                    <a:pt x="870" y="19"/>
                    <a:pt x="819" y="59"/>
                  </a:cubicBezTo>
                  <a:lnTo>
                    <a:pt x="221" y="406"/>
                  </a:lnTo>
                  <a:cubicBezTo>
                    <a:pt x="63" y="500"/>
                    <a:pt x="0" y="721"/>
                    <a:pt x="95" y="878"/>
                  </a:cubicBezTo>
                  <a:cubicBezTo>
                    <a:pt x="159" y="985"/>
                    <a:pt x="295" y="1063"/>
                    <a:pt x="415" y="1063"/>
                  </a:cubicBezTo>
                  <a:cubicBezTo>
                    <a:pt x="473" y="1063"/>
                    <a:pt x="527" y="1045"/>
                    <a:pt x="567" y="1005"/>
                  </a:cubicBezTo>
                  <a:lnTo>
                    <a:pt x="1166" y="658"/>
                  </a:lnTo>
                  <a:cubicBezTo>
                    <a:pt x="1323" y="563"/>
                    <a:pt x="1418" y="343"/>
                    <a:pt x="1292" y="185"/>
                  </a:cubicBezTo>
                  <a:cubicBezTo>
                    <a:pt x="1249" y="79"/>
                    <a:pt x="1120" y="1"/>
                    <a:pt x="9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8" name="Google Shape;12824;p82">
              <a:extLst>
                <a:ext uri="{FF2B5EF4-FFF2-40B4-BE49-F238E27FC236}">
                  <a16:creationId xmlns:a16="http://schemas.microsoft.com/office/drawing/2014/main" xmlns="" id="{47521702-477F-4066-87CB-6BE10F7165D7}"/>
                </a:ext>
              </a:extLst>
            </p:cNvPr>
            <p:cNvSpPr/>
            <p:nvPr/>
          </p:nvSpPr>
          <p:spPr>
            <a:xfrm>
              <a:off x="-1317450" y="2512575"/>
              <a:ext cx="35475" cy="26225"/>
            </a:xfrm>
            <a:custGeom>
              <a:avLst/>
              <a:gdLst/>
              <a:ahLst/>
              <a:cxnLst/>
              <a:rect l="l" t="t" r="r" b="b"/>
              <a:pathLst>
                <a:path w="1419" h="1049" extrusionOk="0">
                  <a:moveTo>
                    <a:pt x="1005" y="1"/>
                  </a:moveTo>
                  <a:cubicBezTo>
                    <a:pt x="944" y="1"/>
                    <a:pt x="880" y="15"/>
                    <a:pt x="820" y="45"/>
                  </a:cubicBezTo>
                  <a:lnTo>
                    <a:pt x="221" y="392"/>
                  </a:lnTo>
                  <a:cubicBezTo>
                    <a:pt x="64" y="486"/>
                    <a:pt x="1" y="707"/>
                    <a:pt x="127" y="864"/>
                  </a:cubicBezTo>
                  <a:cubicBezTo>
                    <a:pt x="169" y="971"/>
                    <a:pt x="299" y="1049"/>
                    <a:pt x="427" y="1049"/>
                  </a:cubicBezTo>
                  <a:cubicBezTo>
                    <a:pt x="488" y="1049"/>
                    <a:pt x="548" y="1031"/>
                    <a:pt x="599" y="990"/>
                  </a:cubicBezTo>
                  <a:lnTo>
                    <a:pt x="1166" y="644"/>
                  </a:lnTo>
                  <a:cubicBezTo>
                    <a:pt x="1324" y="549"/>
                    <a:pt x="1418" y="329"/>
                    <a:pt x="1292" y="171"/>
                  </a:cubicBezTo>
                  <a:cubicBezTo>
                    <a:pt x="1250" y="64"/>
                    <a:pt x="1134" y="1"/>
                    <a:pt x="10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9" name="Google Shape;12825;p82">
              <a:extLst>
                <a:ext uri="{FF2B5EF4-FFF2-40B4-BE49-F238E27FC236}">
                  <a16:creationId xmlns:a16="http://schemas.microsoft.com/office/drawing/2014/main" xmlns="" id="{D3523AA4-AB3B-4DD3-953D-D79680FC3043}"/>
                </a:ext>
              </a:extLst>
            </p:cNvPr>
            <p:cNvSpPr/>
            <p:nvPr/>
          </p:nvSpPr>
          <p:spPr>
            <a:xfrm>
              <a:off x="-1092975" y="2512575"/>
              <a:ext cx="34675" cy="25525"/>
            </a:xfrm>
            <a:custGeom>
              <a:avLst/>
              <a:gdLst/>
              <a:ahLst/>
              <a:cxnLst/>
              <a:rect l="l" t="t" r="r" b="b"/>
              <a:pathLst>
                <a:path w="1387" h="1021" extrusionOk="0">
                  <a:moveTo>
                    <a:pt x="378" y="1"/>
                  </a:moveTo>
                  <a:cubicBezTo>
                    <a:pt x="264" y="1"/>
                    <a:pt x="149" y="64"/>
                    <a:pt x="64" y="171"/>
                  </a:cubicBezTo>
                  <a:cubicBezTo>
                    <a:pt x="1" y="329"/>
                    <a:pt x="32" y="518"/>
                    <a:pt x="190" y="644"/>
                  </a:cubicBezTo>
                  <a:lnTo>
                    <a:pt x="788" y="990"/>
                  </a:lnTo>
                  <a:cubicBezTo>
                    <a:pt x="838" y="1010"/>
                    <a:pt x="891" y="1021"/>
                    <a:pt x="944" y="1021"/>
                  </a:cubicBezTo>
                  <a:cubicBezTo>
                    <a:pt x="1059" y="1021"/>
                    <a:pt x="1175" y="972"/>
                    <a:pt x="1261" y="864"/>
                  </a:cubicBezTo>
                  <a:cubicBezTo>
                    <a:pt x="1387" y="675"/>
                    <a:pt x="1292" y="486"/>
                    <a:pt x="1135" y="392"/>
                  </a:cubicBezTo>
                  <a:lnTo>
                    <a:pt x="536" y="45"/>
                  </a:lnTo>
                  <a:cubicBezTo>
                    <a:pt x="486" y="15"/>
                    <a:pt x="432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0" name="Google Shape;12826;p82">
              <a:extLst>
                <a:ext uri="{FF2B5EF4-FFF2-40B4-BE49-F238E27FC236}">
                  <a16:creationId xmlns:a16="http://schemas.microsoft.com/office/drawing/2014/main" xmlns="" id="{0E6CD7E6-B4D5-4D8D-B856-E92583F06162}"/>
                </a:ext>
              </a:extLst>
            </p:cNvPr>
            <p:cNvSpPr/>
            <p:nvPr/>
          </p:nvSpPr>
          <p:spPr>
            <a:xfrm>
              <a:off x="-1316650" y="2383750"/>
              <a:ext cx="34675" cy="25525"/>
            </a:xfrm>
            <a:custGeom>
              <a:avLst/>
              <a:gdLst/>
              <a:ahLst/>
              <a:cxnLst/>
              <a:rect l="l" t="t" r="r" b="b"/>
              <a:pathLst>
                <a:path w="1387" h="1021" extrusionOk="0">
                  <a:moveTo>
                    <a:pt x="405" y="1"/>
                  </a:moveTo>
                  <a:cubicBezTo>
                    <a:pt x="283" y="1"/>
                    <a:pt x="159" y="50"/>
                    <a:pt x="95" y="157"/>
                  </a:cubicBezTo>
                  <a:cubicBezTo>
                    <a:pt x="0" y="315"/>
                    <a:pt x="63" y="504"/>
                    <a:pt x="221" y="630"/>
                  </a:cubicBezTo>
                  <a:lnTo>
                    <a:pt x="788" y="977"/>
                  </a:lnTo>
                  <a:cubicBezTo>
                    <a:pt x="838" y="1007"/>
                    <a:pt x="895" y="1021"/>
                    <a:pt x="953" y="1021"/>
                  </a:cubicBezTo>
                  <a:cubicBezTo>
                    <a:pt x="1074" y="1021"/>
                    <a:pt x="1196" y="958"/>
                    <a:pt x="1260" y="850"/>
                  </a:cubicBezTo>
                  <a:cubicBezTo>
                    <a:pt x="1386" y="693"/>
                    <a:pt x="1292" y="504"/>
                    <a:pt x="1134" y="378"/>
                  </a:cubicBezTo>
                  <a:lnTo>
                    <a:pt x="567" y="31"/>
                  </a:lnTo>
                  <a:cubicBezTo>
                    <a:pt x="517" y="11"/>
                    <a:pt x="461" y="1"/>
                    <a:pt x="4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1" name="Google Shape;12827;p82">
              <a:extLst>
                <a:ext uri="{FF2B5EF4-FFF2-40B4-BE49-F238E27FC236}">
                  <a16:creationId xmlns:a16="http://schemas.microsoft.com/office/drawing/2014/main" xmlns="" id="{EC27B07A-9D78-4B47-B9FD-2A144E260F7D}"/>
                </a:ext>
              </a:extLst>
            </p:cNvPr>
            <p:cNvSpPr/>
            <p:nvPr/>
          </p:nvSpPr>
          <p:spPr>
            <a:xfrm>
              <a:off x="-1239475" y="2401575"/>
              <a:ext cx="102425" cy="153100"/>
            </a:xfrm>
            <a:custGeom>
              <a:avLst/>
              <a:gdLst/>
              <a:ahLst/>
              <a:cxnLst/>
              <a:rect l="l" t="t" r="r" b="b"/>
              <a:pathLst>
                <a:path w="4097" h="6124" extrusionOk="0">
                  <a:moveTo>
                    <a:pt x="1733" y="1492"/>
                  </a:moveTo>
                  <a:lnTo>
                    <a:pt x="1733" y="2343"/>
                  </a:lnTo>
                  <a:cubicBezTo>
                    <a:pt x="1733" y="2500"/>
                    <a:pt x="1796" y="2626"/>
                    <a:pt x="1922" y="2658"/>
                  </a:cubicBezTo>
                  <a:lnTo>
                    <a:pt x="3246" y="3225"/>
                  </a:lnTo>
                  <a:lnTo>
                    <a:pt x="2395" y="4611"/>
                  </a:lnTo>
                  <a:lnTo>
                    <a:pt x="2395" y="3729"/>
                  </a:lnTo>
                  <a:cubicBezTo>
                    <a:pt x="2395" y="3572"/>
                    <a:pt x="2332" y="3445"/>
                    <a:pt x="2206" y="3414"/>
                  </a:cubicBezTo>
                  <a:lnTo>
                    <a:pt x="851" y="2878"/>
                  </a:lnTo>
                  <a:lnTo>
                    <a:pt x="1733" y="1492"/>
                  </a:lnTo>
                  <a:close/>
                  <a:moveTo>
                    <a:pt x="2038" y="0"/>
                  </a:moveTo>
                  <a:cubicBezTo>
                    <a:pt x="1919" y="0"/>
                    <a:pt x="1814" y="47"/>
                    <a:pt x="1765" y="169"/>
                  </a:cubicBezTo>
                  <a:lnTo>
                    <a:pt x="64" y="2941"/>
                  </a:lnTo>
                  <a:cubicBezTo>
                    <a:pt x="32" y="3004"/>
                    <a:pt x="1" y="3130"/>
                    <a:pt x="32" y="3225"/>
                  </a:cubicBezTo>
                  <a:cubicBezTo>
                    <a:pt x="64" y="3288"/>
                    <a:pt x="158" y="3382"/>
                    <a:pt x="221" y="3414"/>
                  </a:cubicBezTo>
                  <a:lnTo>
                    <a:pt x="1733" y="4013"/>
                  </a:lnTo>
                  <a:lnTo>
                    <a:pt x="1733" y="5808"/>
                  </a:lnTo>
                  <a:cubicBezTo>
                    <a:pt x="1733" y="5966"/>
                    <a:pt x="1859" y="6092"/>
                    <a:pt x="1954" y="6123"/>
                  </a:cubicBezTo>
                  <a:lnTo>
                    <a:pt x="2049" y="6123"/>
                  </a:lnTo>
                  <a:cubicBezTo>
                    <a:pt x="2143" y="6123"/>
                    <a:pt x="2269" y="6092"/>
                    <a:pt x="2301" y="5966"/>
                  </a:cubicBezTo>
                  <a:lnTo>
                    <a:pt x="4002" y="3225"/>
                  </a:lnTo>
                  <a:cubicBezTo>
                    <a:pt x="4033" y="3130"/>
                    <a:pt x="4096" y="3004"/>
                    <a:pt x="4033" y="2941"/>
                  </a:cubicBezTo>
                  <a:cubicBezTo>
                    <a:pt x="4033" y="2878"/>
                    <a:pt x="3970" y="2784"/>
                    <a:pt x="3907" y="2752"/>
                  </a:cubicBezTo>
                  <a:lnTo>
                    <a:pt x="2395" y="2154"/>
                  </a:lnTo>
                  <a:lnTo>
                    <a:pt x="2395" y="358"/>
                  </a:lnTo>
                  <a:cubicBezTo>
                    <a:pt x="2395" y="169"/>
                    <a:pt x="2269" y="74"/>
                    <a:pt x="2143" y="11"/>
                  </a:cubicBezTo>
                  <a:cubicBezTo>
                    <a:pt x="2108" y="4"/>
                    <a:pt x="2072" y="0"/>
                    <a:pt x="20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72" name="Google Shape;12828;p82">
            <a:extLst>
              <a:ext uri="{FF2B5EF4-FFF2-40B4-BE49-F238E27FC236}">
                <a16:creationId xmlns:a16="http://schemas.microsoft.com/office/drawing/2014/main" xmlns="" id="{3E85F733-2CE2-4B3A-942C-ED7BC892429E}"/>
              </a:ext>
            </a:extLst>
          </p:cNvPr>
          <p:cNvGrpSpPr/>
          <p:nvPr userDrawn="1"/>
        </p:nvGrpSpPr>
        <p:grpSpPr>
          <a:xfrm>
            <a:off x="1954146" y="2812795"/>
            <a:ext cx="398020" cy="421914"/>
            <a:chOff x="-5995925" y="2757850"/>
            <a:chExt cx="275675" cy="292225"/>
          </a:xfrm>
        </p:grpSpPr>
        <p:sp>
          <p:nvSpPr>
            <p:cNvPr id="373" name="Google Shape;12829;p82">
              <a:extLst>
                <a:ext uri="{FF2B5EF4-FFF2-40B4-BE49-F238E27FC236}">
                  <a16:creationId xmlns:a16="http://schemas.microsoft.com/office/drawing/2014/main" xmlns="" id="{03C3C36F-4585-4956-841C-971A38E54989}"/>
                </a:ext>
              </a:extLst>
            </p:cNvPr>
            <p:cNvSpPr/>
            <p:nvPr/>
          </p:nvSpPr>
          <p:spPr>
            <a:xfrm>
              <a:off x="-5995925" y="2757850"/>
              <a:ext cx="275675" cy="292225"/>
            </a:xfrm>
            <a:custGeom>
              <a:avLst/>
              <a:gdLst/>
              <a:ahLst/>
              <a:cxnLst/>
              <a:rect l="l" t="t" r="r" b="b"/>
              <a:pathLst>
                <a:path w="11027" h="11689" extrusionOk="0">
                  <a:moveTo>
                    <a:pt x="9924" y="1324"/>
                  </a:moveTo>
                  <a:cubicBezTo>
                    <a:pt x="10113" y="1324"/>
                    <a:pt x="10271" y="1481"/>
                    <a:pt x="10271" y="1702"/>
                  </a:cubicBezTo>
                  <a:lnTo>
                    <a:pt x="10271" y="9263"/>
                  </a:lnTo>
                  <a:lnTo>
                    <a:pt x="10302" y="9263"/>
                  </a:lnTo>
                  <a:cubicBezTo>
                    <a:pt x="10302" y="9452"/>
                    <a:pt x="10145" y="9610"/>
                    <a:pt x="9956" y="9610"/>
                  </a:cubicBezTo>
                  <a:lnTo>
                    <a:pt x="9609" y="9610"/>
                  </a:lnTo>
                  <a:lnTo>
                    <a:pt x="9609" y="8570"/>
                  </a:lnTo>
                  <a:cubicBezTo>
                    <a:pt x="9609" y="8381"/>
                    <a:pt x="9452" y="8223"/>
                    <a:pt x="9263" y="8223"/>
                  </a:cubicBezTo>
                  <a:lnTo>
                    <a:pt x="4442" y="8223"/>
                  </a:lnTo>
                  <a:cubicBezTo>
                    <a:pt x="4253" y="8223"/>
                    <a:pt x="4096" y="8381"/>
                    <a:pt x="4096" y="8570"/>
                  </a:cubicBezTo>
                  <a:lnTo>
                    <a:pt x="4096" y="9610"/>
                  </a:lnTo>
                  <a:lnTo>
                    <a:pt x="3434" y="9610"/>
                  </a:lnTo>
                  <a:lnTo>
                    <a:pt x="3434" y="1324"/>
                  </a:lnTo>
                  <a:close/>
                  <a:moveTo>
                    <a:pt x="2426" y="631"/>
                  </a:moveTo>
                  <a:cubicBezTo>
                    <a:pt x="2647" y="631"/>
                    <a:pt x="2804" y="788"/>
                    <a:pt x="2804" y="977"/>
                  </a:cubicBezTo>
                  <a:lnTo>
                    <a:pt x="2804" y="9925"/>
                  </a:lnTo>
                  <a:cubicBezTo>
                    <a:pt x="2804" y="10114"/>
                    <a:pt x="2647" y="10271"/>
                    <a:pt x="2426" y="10271"/>
                  </a:cubicBezTo>
                  <a:lnTo>
                    <a:pt x="1071" y="10271"/>
                  </a:lnTo>
                  <a:cubicBezTo>
                    <a:pt x="851" y="10271"/>
                    <a:pt x="693" y="10114"/>
                    <a:pt x="693" y="9925"/>
                  </a:cubicBezTo>
                  <a:lnTo>
                    <a:pt x="693" y="977"/>
                  </a:lnTo>
                  <a:cubicBezTo>
                    <a:pt x="693" y="788"/>
                    <a:pt x="851" y="631"/>
                    <a:pt x="1071" y="631"/>
                  </a:cubicBezTo>
                  <a:close/>
                  <a:moveTo>
                    <a:pt x="8948" y="8948"/>
                  </a:moveTo>
                  <a:lnTo>
                    <a:pt x="8948" y="10996"/>
                  </a:lnTo>
                  <a:lnTo>
                    <a:pt x="4852" y="10996"/>
                  </a:lnTo>
                  <a:lnTo>
                    <a:pt x="4852" y="8948"/>
                  </a:lnTo>
                  <a:close/>
                  <a:moveTo>
                    <a:pt x="1008" y="1"/>
                  </a:moveTo>
                  <a:cubicBezTo>
                    <a:pt x="473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0" y="10523"/>
                    <a:pt x="473" y="10996"/>
                    <a:pt x="1008" y="10996"/>
                  </a:cubicBezTo>
                  <a:lnTo>
                    <a:pt x="2395" y="10996"/>
                  </a:lnTo>
                  <a:cubicBezTo>
                    <a:pt x="2836" y="10996"/>
                    <a:pt x="3214" y="10712"/>
                    <a:pt x="3371" y="10303"/>
                  </a:cubicBezTo>
                  <a:lnTo>
                    <a:pt x="4127" y="10303"/>
                  </a:lnTo>
                  <a:lnTo>
                    <a:pt x="4127" y="11342"/>
                  </a:lnTo>
                  <a:cubicBezTo>
                    <a:pt x="4127" y="11531"/>
                    <a:pt x="4285" y="11689"/>
                    <a:pt x="4474" y="11689"/>
                  </a:cubicBezTo>
                  <a:lnTo>
                    <a:pt x="9294" y="11689"/>
                  </a:lnTo>
                  <a:cubicBezTo>
                    <a:pt x="9483" y="11689"/>
                    <a:pt x="9641" y="11531"/>
                    <a:pt x="9641" y="11342"/>
                  </a:cubicBezTo>
                  <a:lnTo>
                    <a:pt x="9641" y="10271"/>
                  </a:lnTo>
                  <a:lnTo>
                    <a:pt x="9987" y="10271"/>
                  </a:lnTo>
                  <a:cubicBezTo>
                    <a:pt x="10554" y="10271"/>
                    <a:pt x="11027" y="9799"/>
                    <a:pt x="11027" y="9263"/>
                  </a:cubicBezTo>
                  <a:lnTo>
                    <a:pt x="11027" y="1702"/>
                  </a:lnTo>
                  <a:cubicBezTo>
                    <a:pt x="10995" y="1103"/>
                    <a:pt x="10554" y="662"/>
                    <a:pt x="9956" y="662"/>
                  </a:cubicBezTo>
                  <a:lnTo>
                    <a:pt x="3371" y="662"/>
                  </a:lnTo>
                  <a:cubicBezTo>
                    <a:pt x="3214" y="284"/>
                    <a:pt x="2867" y="1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4" name="Google Shape;12830;p82">
              <a:extLst>
                <a:ext uri="{FF2B5EF4-FFF2-40B4-BE49-F238E27FC236}">
                  <a16:creationId xmlns:a16="http://schemas.microsoft.com/office/drawing/2014/main" xmlns="" id="{8B843D4A-902A-45CF-B359-8308466A8CDA}"/>
                </a:ext>
              </a:extLst>
            </p:cNvPr>
            <p:cNvSpPr/>
            <p:nvPr/>
          </p:nvSpPr>
          <p:spPr>
            <a:xfrm>
              <a:off x="-5892750" y="2808250"/>
              <a:ext cx="137850" cy="69350"/>
            </a:xfrm>
            <a:custGeom>
              <a:avLst/>
              <a:gdLst/>
              <a:ahLst/>
              <a:cxnLst/>
              <a:rect l="l" t="t" r="r" b="b"/>
              <a:pathLst>
                <a:path w="5514" h="2774" extrusionOk="0">
                  <a:moveTo>
                    <a:pt x="4821" y="694"/>
                  </a:moveTo>
                  <a:lnTo>
                    <a:pt x="4821" y="2112"/>
                  </a:lnTo>
                  <a:lnTo>
                    <a:pt x="725" y="2112"/>
                  </a:lnTo>
                  <a:lnTo>
                    <a:pt x="725" y="694"/>
                  </a:ln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8"/>
                  </a:cubicBezTo>
                  <a:lnTo>
                    <a:pt x="0" y="2427"/>
                  </a:lnTo>
                  <a:cubicBezTo>
                    <a:pt x="0" y="2616"/>
                    <a:pt x="158" y="2773"/>
                    <a:pt x="347" y="2773"/>
                  </a:cubicBezTo>
                  <a:lnTo>
                    <a:pt x="5167" y="2773"/>
                  </a:lnTo>
                  <a:cubicBezTo>
                    <a:pt x="5356" y="2773"/>
                    <a:pt x="5514" y="2616"/>
                    <a:pt x="5514" y="2427"/>
                  </a:cubicBezTo>
                  <a:lnTo>
                    <a:pt x="5514" y="348"/>
                  </a:lnTo>
                  <a:cubicBezTo>
                    <a:pt x="5514" y="158"/>
                    <a:pt x="5356" y="1"/>
                    <a:pt x="51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5" name="Google Shape;12831;p82">
              <a:extLst>
                <a:ext uri="{FF2B5EF4-FFF2-40B4-BE49-F238E27FC236}">
                  <a16:creationId xmlns:a16="http://schemas.microsoft.com/office/drawing/2014/main" xmlns="" id="{9A96C18A-1222-4C0C-A876-7FAFA20FDC66}"/>
                </a:ext>
              </a:extLst>
            </p:cNvPr>
            <p:cNvSpPr/>
            <p:nvPr/>
          </p:nvSpPr>
          <p:spPr>
            <a:xfrm>
              <a:off x="-5891975" y="2895675"/>
              <a:ext cx="34700" cy="17375"/>
            </a:xfrm>
            <a:custGeom>
              <a:avLst/>
              <a:gdLst/>
              <a:ahLst/>
              <a:cxnLst/>
              <a:rect l="l" t="t" r="r" b="b"/>
              <a:pathLst>
                <a:path w="1388" h="695" extrusionOk="0">
                  <a:moveTo>
                    <a:pt x="379" y="1"/>
                  </a:moveTo>
                  <a:cubicBezTo>
                    <a:pt x="158" y="1"/>
                    <a:pt x="1" y="159"/>
                    <a:pt x="1" y="348"/>
                  </a:cubicBezTo>
                  <a:cubicBezTo>
                    <a:pt x="1" y="537"/>
                    <a:pt x="158" y="694"/>
                    <a:pt x="379" y="694"/>
                  </a:cubicBezTo>
                  <a:lnTo>
                    <a:pt x="1041" y="694"/>
                  </a:lnTo>
                  <a:cubicBezTo>
                    <a:pt x="1230" y="694"/>
                    <a:pt x="1387" y="537"/>
                    <a:pt x="1387" y="348"/>
                  </a:cubicBezTo>
                  <a:cubicBezTo>
                    <a:pt x="1356" y="127"/>
                    <a:pt x="1198" y="1"/>
                    <a:pt x="10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6" name="Google Shape;12832;p82">
              <a:extLst>
                <a:ext uri="{FF2B5EF4-FFF2-40B4-BE49-F238E27FC236}">
                  <a16:creationId xmlns:a16="http://schemas.microsoft.com/office/drawing/2014/main" xmlns="" id="{92D9D52B-5B07-4208-95A9-A1D5F8B7FDED}"/>
                </a:ext>
              </a:extLst>
            </p:cNvPr>
            <p:cNvSpPr/>
            <p:nvPr/>
          </p:nvSpPr>
          <p:spPr>
            <a:xfrm>
              <a:off x="-5891975" y="2928775"/>
              <a:ext cx="34700" cy="18125"/>
            </a:xfrm>
            <a:custGeom>
              <a:avLst/>
              <a:gdLst/>
              <a:ahLst/>
              <a:cxnLst/>
              <a:rect l="l" t="t" r="r" b="b"/>
              <a:pathLst>
                <a:path w="1388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79" y="725"/>
                  </a:cubicBezTo>
                  <a:lnTo>
                    <a:pt x="1041" y="725"/>
                  </a:lnTo>
                  <a:cubicBezTo>
                    <a:pt x="1230" y="725"/>
                    <a:pt x="1387" y="567"/>
                    <a:pt x="1387" y="378"/>
                  </a:cubicBezTo>
                  <a:cubicBezTo>
                    <a:pt x="1356" y="158"/>
                    <a:pt x="1198" y="0"/>
                    <a:pt x="10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7" name="Google Shape;12833;p82">
              <a:extLst>
                <a:ext uri="{FF2B5EF4-FFF2-40B4-BE49-F238E27FC236}">
                  <a16:creationId xmlns:a16="http://schemas.microsoft.com/office/drawing/2014/main" xmlns="" id="{97F06B79-6951-4F4C-87B9-DCF6F55F9184}"/>
                </a:ext>
              </a:extLst>
            </p:cNvPr>
            <p:cNvSpPr/>
            <p:nvPr/>
          </p:nvSpPr>
          <p:spPr>
            <a:xfrm>
              <a:off x="-5840775" y="2928775"/>
              <a:ext cx="34675" cy="18125"/>
            </a:xfrm>
            <a:custGeom>
              <a:avLst/>
              <a:gdLst/>
              <a:ahLst/>
              <a:cxnLst/>
              <a:rect l="l" t="t" r="r" b="b"/>
              <a:pathLst>
                <a:path w="1387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79" y="725"/>
                  </a:cubicBezTo>
                  <a:lnTo>
                    <a:pt x="1040" y="725"/>
                  </a:lnTo>
                  <a:cubicBezTo>
                    <a:pt x="1229" y="725"/>
                    <a:pt x="1387" y="567"/>
                    <a:pt x="1387" y="378"/>
                  </a:cubicBezTo>
                  <a:cubicBezTo>
                    <a:pt x="1387" y="158"/>
                    <a:pt x="1229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8" name="Google Shape;12834;p82">
              <a:extLst>
                <a:ext uri="{FF2B5EF4-FFF2-40B4-BE49-F238E27FC236}">
                  <a16:creationId xmlns:a16="http://schemas.microsoft.com/office/drawing/2014/main" xmlns="" id="{2BD0122B-5E24-4FC2-8C29-F129EA570F4E}"/>
                </a:ext>
              </a:extLst>
            </p:cNvPr>
            <p:cNvSpPr/>
            <p:nvPr/>
          </p:nvSpPr>
          <p:spPr>
            <a:xfrm>
              <a:off x="-5840775" y="2895675"/>
              <a:ext cx="34675" cy="17375"/>
            </a:xfrm>
            <a:custGeom>
              <a:avLst/>
              <a:gdLst/>
              <a:ahLst/>
              <a:cxnLst/>
              <a:rect l="l" t="t" r="r" b="b"/>
              <a:pathLst>
                <a:path w="1387" h="695" extrusionOk="0">
                  <a:moveTo>
                    <a:pt x="379" y="1"/>
                  </a:moveTo>
                  <a:cubicBezTo>
                    <a:pt x="158" y="1"/>
                    <a:pt x="1" y="159"/>
                    <a:pt x="1" y="348"/>
                  </a:cubicBezTo>
                  <a:cubicBezTo>
                    <a:pt x="1" y="537"/>
                    <a:pt x="158" y="694"/>
                    <a:pt x="379" y="694"/>
                  </a:cubicBezTo>
                  <a:lnTo>
                    <a:pt x="1040" y="694"/>
                  </a:lnTo>
                  <a:cubicBezTo>
                    <a:pt x="1229" y="694"/>
                    <a:pt x="1387" y="537"/>
                    <a:pt x="1387" y="348"/>
                  </a:cubicBezTo>
                  <a:cubicBezTo>
                    <a:pt x="1387" y="127"/>
                    <a:pt x="1229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9" name="Google Shape;12835;p82">
              <a:extLst>
                <a:ext uri="{FF2B5EF4-FFF2-40B4-BE49-F238E27FC236}">
                  <a16:creationId xmlns:a16="http://schemas.microsoft.com/office/drawing/2014/main" xmlns="" id="{8F773D8A-635B-4289-9DA9-81580779A670}"/>
                </a:ext>
              </a:extLst>
            </p:cNvPr>
            <p:cNvSpPr/>
            <p:nvPr/>
          </p:nvSpPr>
          <p:spPr>
            <a:xfrm>
              <a:off x="-5789575" y="2895675"/>
              <a:ext cx="34675" cy="17375"/>
            </a:xfrm>
            <a:custGeom>
              <a:avLst/>
              <a:gdLst/>
              <a:ahLst/>
              <a:cxnLst/>
              <a:rect l="l" t="t" r="r" b="b"/>
              <a:pathLst>
                <a:path w="1387" h="695" extrusionOk="0">
                  <a:moveTo>
                    <a:pt x="379" y="1"/>
                  </a:moveTo>
                  <a:cubicBezTo>
                    <a:pt x="158" y="1"/>
                    <a:pt x="1" y="159"/>
                    <a:pt x="1" y="348"/>
                  </a:cubicBezTo>
                  <a:cubicBezTo>
                    <a:pt x="1" y="537"/>
                    <a:pt x="158" y="694"/>
                    <a:pt x="379" y="694"/>
                  </a:cubicBezTo>
                  <a:lnTo>
                    <a:pt x="1040" y="694"/>
                  </a:lnTo>
                  <a:cubicBezTo>
                    <a:pt x="1229" y="694"/>
                    <a:pt x="1387" y="537"/>
                    <a:pt x="1387" y="348"/>
                  </a:cubicBezTo>
                  <a:cubicBezTo>
                    <a:pt x="1387" y="127"/>
                    <a:pt x="1229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0" name="Google Shape;12836;p82">
              <a:extLst>
                <a:ext uri="{FF2B5EF4-FFF2-40B4-BE49-F238E27FC236}">
                  <a16:creationId xmlns:a16="http://schemas.microsoft.com/office/drawing/2014/main" xmlns="" id="{00E2A7CF-DA52-4938-858B-E3D8C01BD190}"/>
                </a:ext>
              </a:extLst>
            </p:cNvPr>
            <p:cNvSpPr/>
            <p:nvPr/>
          </p:nvSpPr>
          <p:spPr>
            <a:xfrm>
              <a:off x="-5789575" y="2928775"/>
              <a:ext cx="34675" cy="18125"/>
            </a:xfrm>
            <a:custGeom>
              <a:avLst/>
              <a:gdLst/>
              <a:ahLst/>
              <a:cxnLst/>
              <a:rect l="l" t="t" r="r" b="b"/>
              <a:pathLst>
                <a:path w="1387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79" y="725"/>
                  </a:cubicBezTo>
                  <a:lnTo>
                    <a:pt x="1040" y="725"/>
                  </a:lnTo>
                  <a:cubicBezTo>
                    <a:pt x="1229" y="725"/>
                    <a:pt x="1387" y="567"/>
                    <a:pt x="1387" y="378"/>
                  </a:cubicBezTo>
                  <a:cubicBezTo>
                    <a:pt x="1387" y="158"/>
                    <a:pt x="1229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1" name="Google Shape;12837;p82">
              <a:extLst>
                <a:ext uri="{FF2B5EF4-FFF2-40B4-BE49-F238E27FC236}">
                  <a16:creationId xmlns:a16="http://schemas.microsoft.com/office/drawing/2014/main" xmlns="" id="{F12B79A7-4601-455C-B032-0889681152D0}"/>
                </a:ext>
              </a:extLst>
            </p:cNvPr>
            <p:cNvSpPr/>
            <p:nvPr/>
          </p:nvSpPr>
          <p:spPr>
            <a:xfrm>
              <a:off x="-5858100" y="2998075"/>
              <a:ext cx="68550" cy="17350"/>
            </a:xfrm>
            <a:custGeom>
              <a:avLst/>
              <a:gdLst/>
              <a:ahLst/>
              <a:cxnLst/>
              <a:rect l="l" t="t" r="r" b="b"/>
              <a:pathLst>
                <a:path w="2742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2395" y="694"/>
                  </a:lnTo>
                  <a:cubicBezTo>
                    <a:pt x="2584" y="694"/>
                    <a:pt x="2742" y="536"/>
                    <a:pt x="2742" y="347"/>
                  </a:cubicBezTo>
                  <a:cubicBezTo>
                    <a:pt x="2742" y="158"/>
                    <a:pt x="2584" y="1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82" name="Google Shape;12838;p82">
            <a:extLst>
              <a:ext uri="{FF2B5EF4-FFF2-40B4-BE49-F238E27FC236}">
                <a16:creationId xmlns:a16="http://schemas.microsoft.com/office/drawing/2014/main" xmlns="" id="{BA22BBCE-A6B5-46C4-8D27-DD8102CE1770}"/>
              </a:ext>
            </a:extLst>
          </p:cNvPr>
          <p:cNvGrpSpPr/>
          <p:nvPr userDrawn="1"/>
        </p:nvGrpSpPr>
        <p:grpSpPr>
          <a:xfrm>
            <a:off x="4634433" y="1784214"/>
            <a:ext cx="421951" cy="419677"/>
            <a:chOff x="-4211975" y="2046625"/>
            <a:chExt cx="292250" cy="290675"/>
          </a:xfrm>
        </p:grpSpPr>
        <p:sp>
          <p:nvSpPr>
            <p:cNvPr id="383" name="Google Shape;12839;p82">
              <a:extLst>
                <a:ext uri="{FF2B5EF4-FFF2-40B4-BE49-F238E27FC236}">
                  <a16:creationId xmlns:a16="http://schemas.microsoft.com/office/drawing/2014/main" xmlns="" id="{5D4ED508-5240-484E-A742-ADFE3889FE1E}"/>
                </a:ext>
              </a:extLst>
            </p:cNvPr>
            <p:cNvSpPr/>
            <p:nvPr/>
          </p:nvSpPr>
          <p:spPr>
            <a:xfrm>
              <a:off x="-4211975" y="2081300"/>
              <a:ext cx="256025" cy="256000"/>
            </a:xfrm>
            <a:custGeom>
              <a:avLst/>
              <a:gdLst/>
              <a:ahLst/>
              <a:cxnLst/>
              <a:rect l="l" t="t" r="r" b="b"/>
              <a:pathLst>
                <a:path w="10241" h="10240" extrusionOk="0">
                  <a:moveTo>
                    <a:pt x="4758" y="693"/>
                  </a:moveTo>
                  <a:lnTo>
                    <a:pt x="4758" y="5167"/>
                  </a:lnTo>
                  <a:cubicBezTo>
                    <a:pt x="4758" y="5356"/>
                    <a:pt x="4916" y="5513"/>
                    <a:pt x="5105" y="5513"/>
                  </a:cubicBezTo>
                  <a:lnTo>
                    <a:pt x="9578" y="5513"/>
                  </a:lnTo>
                  <a:cubicBezTo>
                    <a:pt x="9358" y="7813"/>
                    <a:pt x="7436" y="9609"/>
                    <a:pt x="5105" y="9609"/>
                  </a:cubicBezTo>
                  <a:cubicBezTo>
                    <a:pt x="2679" y="9609"/>
                    <a:pt x="663" y="7593"/>
                    <a:pt x="663" y="5167"/>
                  </a:cubicBezTo>
                  <a:cubicBezTo>
                    <a:pt x="663" y="2835"/>
                    <a:pt x="2490" y="914"/>
                    <a:pt x="4758" y="693"/>
                  </a:cubicBezTo>
                  <a:close/>
                  <a:moveTo>
                    <a:pt x="5105" y="0"/>
                  </a:moveTo>
                  <a:cubicBezTo>
                    <a:pt x="2269" y="0"/>
                    <a:pt x="1" y="2300"/>
                    <a:pt x="1" y="5104"/>
                  </a:cubicBezTo>
                  <a:cubicBezTo>
                    <a:pt x="1" y="7939"/>
                    <a:pt x="2269" y="10239"/>
                    <a:pt x="5105" y="10239"/>
                  </a:cubicBezTo>
                  <a:cubicBezTo>
                    <a:pt x="7940" y="10239"/>
                    <a:pt x="10240" y="7939"/>
                    <a:pt x="10240" y="5104"/>
                  </a:cubicBezTo>
                  <a:cubicBezTo>
                    <a:pt x="10240" y="4978"/>
                    <a:pt x="10083" y="4820"/>
                    <a:pt x="9925" y="4820"/>
                  </a:cubicBezTo>
                  <a:lnTo>
                    <a:pt x="5483" y="4820"/>
                  </a:lnTo>
                  <a:lnTo>
                    <a:pt x="5483" y="347"/>
                  </a:lnTo>
                  <a:cubicBezTo>
                    <a:pt x="5483" y="158"/>
                    <a:pt x="5325" y="0"/>
                    <a:pt x="51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4" name="Google Shape;12840;p82">
              <a:extLst>
                <a:ext uri="{FF2B5EF4-FFF2-40B4-BE49-F238E27FC236}">
                  <a16:creationId xmlns:a16="http://schemas.microsoft.com/office/drawing/2014/main" xmlns="" id="{D9391534-1277-4AB8-B593-C52680589339}"/>
                </a:ext>
              </a:extLst>
            </p:cNvPr>
            <p:cNvSpPr/>
            <p:nvPr/>
          </p:nvSpPr>
          <p:spPr>
            <a:xfrm>
              <a:off x="-4057600" y="2046625"/>
              <a:ext cx="137875" cy="137875"/>
            </a:xfrm>
            <a:custGeom>
              <a:avLst/>
              <a:gdLst/>
              <a:ahLst/>
              <a:cxnLst/>
              <a:rect l="l" t="t" r="r" b="b"/>
              <a:pathLst>
                <a:path w="5515" h="5515" extrusionOk="0">
                  <a:moveTo>
                    <a:pt x="663" y="694"/>
                  </a:moveTo>
                  <a:cubicBezTo>
                    <a:pt x="2836" y="851"/>
                    <a:pt x="4601" y="2616"/>
                    <a:pt x="4758" y="4790"/>
                  </a:cubicBezTo>
                  <a:lnTo>
                    <a:pt x="663" y="4790"/>
                  </a:lnTo>
                  <a:lnTo>
                    <a:pt x="663" y="694"/>
                  </a:lnTo>
                  <a:close/>
                  <a:moveTo>
                    <a:pt x="348" y="1"/>
                  </a:moveTo>
                  <a:cubicBezTo>
                    <a:pt x="158" y="1"/>
                    <a:pt x="1" y="158"/>
                    <a:pt x="1" y="379"/>
                  </a:cubicBezTo>
                  <a:lnTo>
                    <a:pt x="1" y="5168"/>
                  </a:lnTo>
                  <a:cubicBezTo>
                    <a:pt x="1" y="5357"/>
                    <a:pt x="158" y="5514"/>
                    <a:pt x="348" y="5514"/>
                  </a:cubicBezTo>
                  <a:lnTo>
                    <a:pt x="5168" y="5514"/>
                  </a:lnTo>
                  <a:cubicBezTo>
                    <a:pt x="5357" y="5514"/>
                    <a:pt x="5514" y="5357"/>
                    <a:pt x="5514" y="5168"/>
                  </a:cubicBezTo>
                  <a:cubicBezTo>
                    <a:pt x="5483" y="3750"/>
                    <a:pt x="4979" y="2490"/>
                    <a:pt x="3971" y="1513"/>
                  </a:cubicBezTo>
                  <a:cubicBezTo>
                    <a:pt x="2994" y="536"/>
                    <a:pt x="1734" y="1"/>
                    <a:pt x="3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85" name="Google Shape;12841;p82">
            <a:extLst>
              <a:ext uri="{FF2B5EF4-FFF2-40B4-BE49-F238E27FC236}">
                <a16:creationId xmlns:a16="http://schemas.microsoft.com/office/drawing/2014/main" xmlns="" id="{CAD5AF5B-AD25-4D3C-9CE8-A6EED76C25ED}"/>
              </a:ext>
            </a:extLst>
          </p:cNvPr>
          <p:cNvGrpSpPr/>
          <p:nvPr userDrawn="1"/>
        </p:nvGrpSpPr>
        <p:grpSpPr>
          <a:xfrm>
            <a:off x="4684479" y="2291097"/>
            <a:ext cx="321859" cy="424225"/>
            <a:chOff x="-4178875" y="2405775"/>
            <a:chExt cx="222925" cy="293825"/>
          </a:xfrm>
        </p:grpSpPr>
        <p:sp>
          <p:nvSpPr>
            <p:cNvPr id="386" name="Google Shape;12842;p82">
              <a:extLst>
                <a:ext uri="{FF2B5EF4-FFF2-40B4-BE49-F238E27FC236}">
                  <a16:creationId xmlns:a16="http://schemas.microsoft.com/office/drawing/2014/main" xmlns="" id="{5FB974E3-D399-4DE9-9E5C-D66296462B76}"/>
                </a:ext>
              </a:extLst>
            </p:cNvPr>
            <p:cNvSpPr/>
            <p:nvPr/>
          </p:nvSpPr>
          <p:spPr>
            <a:xfrm>
              <a:off x="-4178875" y="2405775"/>
              <a:ext cx="222925" cy="293825"/>
            </a:xfrm>
            <a:custGeom>
              <a:avLst/>
              <a:gdLst/>
              <a:ahLst/>
              <a:cxnLst/>
              <a:rect l="l" t="t" r="r" b="b"/>
              <a:pathLst>
                <a:path w="8917" h="11753" extrusionOk="0">
                  <a:moveTo>
                    <a:pt x="4474" y="694"/>
                  </a:moveTo>
                  <a:cubicBezTo>
                    <a:pt x="6553" y="694"/>
                    <a:pt x="8254" y="2395"/>
                    <a:pt x="8254" y="4475"/>
                  </a:cubicBezTo>
                  <a:cubicBezTo>
                    <a:pt x="8191" y="5262"/>
                    <a:pt x="7971" y="6018"/>
                    <a:pt x="7530" y="6649"/>
                  </a:cubicBezTo>
                  <a:lnTo>
                    <a:pt x="4474" y="10776"/>
                  </a:lnTo>
                  <a:lnTo>
                    <a:pt x="1418" y="6712"/>
                  </a:lnTo>
                  <a:cubicBezTo>
                    <a:pt x="945" y="6050"/>
                    <a:pt x="693" y="5294"/>
                    <a:pt x="693" y="4475"/>
                  </a:cubicBezTo>
                  <a:cubicBezTo>
                    <a:pt x="693" y="2395"/>
                    <a:pt x="2363" y="694"/>
                    <a:pt x="4474" y="694"/>
                  </a:cubicBezTo>
                  <a:close/>
                  <a:moveTo>
                    <a:pt x="4474" y="1"/>
                  </a:moveTo>
                  <a:cubicBezTo>
                    <a:pt x="2017" y="1"/>
                    <a:pt x="0" y="2017"/>
                    <a:pt x="0" y="4475"/>
                  </a:cubicBezTo>
                  <a:cubicBezTo>
                    <a:pt x="0" y="5451"/>
                    <a:pt x="315" y="6365"/>
                    <a:pt x="882" y="7153"/>
                  </a:cubicBezTo>
                  <a:lnTo>
                    <a:pt x="4190" y="11595"/>
                  </a:lnTo>
                  <a:cubicBezTo>
                    <a:pt x="4253" y="11689"/>
                    <a:pt x="4348" y="11752"/>
                    <a:pt x="4474" y="11752"/>
                  </a:cubicBezTo>
                  <a:cubicBezTo>
                    <a:pt x="4568" y="11752"/>
                    <a:pt x="4663" y="11721"/>
                    <a:pt x="4726" y="11595"/>
                  </a:cubicBezTo>
                  <a:lnTo>
                    <a:pt x="8097" y="7058"/>
                  </a:lnTo>
                  <a:cubicBezTo>
                    <a:pt x="8633" y="6333"/>
                    <a:pt x="8916" y="5420"/>
                    <a:pt x="8916" y="4506"/>
                  </a:cubicBezTo>
                  <a:cubicBezTo>
                    <a:pt x="8916" y="1986"/>
                    <a:pt x="6900" y="1"/>
                    <a:pt x="44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7" name="Google Shape;12843;p82">
              <a:extLst>
                <a:ext uri="{FF2B5EF4-FFF2-40B4-BE49-F238E27FC236}">
                  <a16:creationId xmlns:a16="http://schemas.microsoft.com/office/drawing/2014/main" xmlns="" id="{B557F20A-D19D-499E-9C75-D05952FD6788}"/>
                </a:ext>
              </a:extLst>
            </p:cNvPr>
            <p:cNvSpPr/>
            <p:nvPr/>
          </p:nvSpPr>
          <p:spPr>
            <a:xfrm>
              <a:off x="-4093025" y="24916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0" y="630"/>
                  </a:moveTo>
                  <a:cubicBezTo>
                    <a:pt x="1229" y="630"/>
                    <a:pt x="1386" y="788"/>
                    <a:pt x="1386" y="1008"/>
                  </a:cubicBezTo>
                  <a:cubicBezTo>
                    <a:pt x="1386" y="1197"/>
                    <a:pt x="1197" y="1355"/>
                    <a:pt x="1040" y="1355"/>
                  </a:cubicBezTo>
                  <a:cubicBezTo>
                    <a:pt x="819" y="1355"/>
                    <a:pt x="662" y="1197"/>
                    <a:pt x="662" y="1008"/>
                  </a:cubicBezTo>
                  <a:cubicBezTo>
                    <a:pt x="662" y="788"/>
                    <a:pt x="819" y="630"/>
                    <a:pt x="1040" y="630"/>
                  </a:cubicBezTo>
                  <a:close/>
                  <a:moveTo>
                    <a:pt x="1040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75"/>
                    <a:pt x="473" y="2048"/>
                    <a:pt x="1040" y="2048"/>
                  </a:cubicBezTo>
                  <a:cubicBezTo>
                    <a:pt x="1575" y="2048"/>
                    <a:pt x="2048" y="1575"/>
                    <a:pt x="2048" y="1040"/>
                  </a:cubicBezTo>
                  <a:cubicBezTo>
                    <a:pt x="2048" y="441"/>
                    <a:pt x="1575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8" name="Google Shape;12844;p82">
              <a:extLst>
                <a:ext uri="{FF2B5EF4-FFF2-40B4-BE49-F238E27FC236}">
                  <a16:creationId xmlns:a16="http://schemas.microsoft.com/office/drawing/2014/main" xmlns="" id="{CA1000E3-4BAA-4817-AB7E-9500A5CF0C05}"/>
                </a:ext>
              </a:extLst>
            </p:cNvPr>
            <p:cNvSpPr/>
            <p:nvPr/>
          </p:nvSpPr>
          <p:spPr>
            <a:xfrm>
              <a:off x="-4145800" y="2439650"/>
              <a:ext cx="155975" cy="155200"/>
            </a:xfrm>
            <a:custGeom>
              <a:avLst/>
              <a:gdLst/>
              <a:ahLst/>
              <a:cxnLst/>
              <a:rect l="l" t="t" r="r" b="b"/>
              <a:pathLst>
                <a:path w="6239" h="6208" extrusionOk="0">
                  <a:moveTo>
                    <a:pt x="3403" y="694"/>
                  </a:moveTo>
                  <a:lnTo>
                    <a:pt x="3403" y="1166"/>
                  </a:lnTo>
                  <a:cubicBezTo>
                    <a:pt x="3403" y="1324"/>
                    <a:pt x="3497" y="1450"/>
                    <a:pt x="3655" y="1481"/>
                  </a:cubicBezTo>
                  <a:cubicBezTo>
                    <a:pt x="3844" y="1576"/>
                    <a:pt x="4033" y="1670"/>
                    <a:pt x="4191" y="1828"/>
                  </a:cubicBezTo>
                  <a:cubicBezTo>
                    <a:pt x="4268" y="1867"/>
                    <a:pt x="4358" y="1894"/>
                    <a:pt x="4445" y="1894"/>
                  </a:cubicBezTo>
                  <a:cubicBezTo>
                    <a:pt x="4499" y="1894"/>
                    <a:pt x="4552" y="1884"/>
                    <a:pt x="4600" y="1859"/>
                  </a:cubicBezTo>
                  <a:lnTo>
                    <a:pt x="4978" y="1607"/>
                  </a:lnTo>
                  <a:lnTo>
                    <a:pt x="5356" y="2206"/>
                  </a:lnTo>
                  <a:lnTo>
                    <a:pt x="4947" y="2458"/>
                  </a:lnTo>
                  <a:cubicBezTo>
                    <a:pt x="4821" y="2521"/>
                    <a:pt x="4789" y="2647"/>
                    <a:pt x="4789" y="2805"/>
                  </a:cubicBezTo>
                  <a:cubicBezTo>
                    <a:pt x="4821" y="3025"/>
                    <a:pt x="4821" y="3183"/>
                    <a:pt x="4789" y="3435"/>
                  </a:cubicBezTo>
                  <a:cubicBezTo>
                    <a:pt x="4758" y="3592"/>
                    <a:pt x="4821" y="3687"/>
                    <a:pt x="4947" y="3781"/>
                  </a:cubicBezTo>
                  <a:lnTo>
                    <a:pt x="5356" y="4033"/>
                  </a:lnTo>
                  <a:lnTo>
                    <a:pt x="4978" y="4600"/>
                  </a:lnTo>
                  <a:lnTo>
                    <a:pt x="4600" y="4380"/>
                  </a:lnTo>
                  <a:cubicBezTo>
                    <a:pt x="4554" y="4345"/>
                    <a:pt x="4503" y="4332"/>
                    <a:pt x="4452" y="4332"/>
                  </a:cubicBezTo>
                  <a:cubicBezTo>
                    <a:pt x="4363" y="4332"/>
                    <a:pt x="4270" y="4372"/>
                    <a:pt x="4191" y="4411"/>
                  </a:cubicBezTo>
                  <a:cubicBezTo>
                    <a:pt x="4033" y="4537"/>
                    <a:pt x="3844" y="4632"/>
                    <a:pt x="3655" y="4726"/>
                  </a:cubicBezTo>
                  <a:cubicBezTo>
                    <a:pt x="3529" y="4758"/>
                    <a:pt x="3403" y="4915"/>
                    <a:pt x="3403" y="5041"/>
                  </a:cubicBezTo>
                  <a:lnTo>
                    <a:pt x="3403" y="5514"/>
                  </a:lnTo>
                  <a:lnTo>
                    <a:pt x="2741" y="5514"/>
                  </a:lnTo>
                  <a:lnTo>
                    <a:pt x="2741" y="5041"/>
                  </a:lnTo>
                  <a:cubicBezTo>
                    <a:pt x="2741" y="4884"/>
                    <a:pt x="2678" y="4758"/>
                    <a:pt x="2521" y="4726"/>
                  </a:cubicBezTo>
                  <a:cubicBezTo>
                    <a:pt x="2300" y="4663"/>
                    <a:pt x="2111" y="4569"/>
                    <a:pt x="1954" y="4411"/>
                  </a:cubicBezTo>
                  <a:cubicBezTo>
                    <a:pt x="1874" y="4372"/>
                    <a:pt x="1782" y="4332"/>
                    <a:pt x="1701" y="4332"/>
                  </a:cubicBezTo>
                  <a:cubicBezTo>
                    <a:pt x="1654" y="4332"/>
                    <a:pt x="1610" y="4345"/>
                    <a:pt x="1576" y="4380"/>
                  </a:cubicBezTo>
                  <a:lnTo>
                    <a:pt x="1166" y="4600"/>
                  </a:lnTo>
                  <a:lnTo>
                    <a:pt x="820" y="4033"/>
                  </a:lnTo>
                  <a:lnTo>
                    <a:pt x="1198" y="3781"/>
                  </a:lnTo>
                  <a:cubicBezTo>
                    <a:pt x="1324" y="3718"/>
                    <a:pt x="1418" y="3592"/>
                    <a:pt x="1355" y="3435"/>
                  </a:cubicBezTo>
                  <a:cubicBezTo>
                    <a:pt x="1324" y="3183"/>
                    <a:pt x="1324" y="3025"/>
                    <a:pt x="1355" y="2805"/>
                  </a:cubicBezTo>
                  <a:cubicBezTo>
                    <a:pt x="1418" y="2647"/>
                    <a:pt x="1324" y="2521"/>
                    <a:pt x="1198" y="2458"/>
                  </a:cubicBezTo>
                  <a:lnTo>
                    <a:pt x="820" y="2206"/>
                  </a:lnTo>
                  <a:lnTo>
                    <a:pt x="1166" y="1607"/>
                  </a:lnTo>
                  <a:lnTo>
                    <a:pt x="1576" y="1859"/>
                  </a:lnTo>
                  <a:cubicBezTo>
                    <a:pt x="1612" y="1884"/>
                    <a:pt x="1657" y="1894"/>
                    <a:pt x="1706" y="1894"/>
                  </a:cubicBezTo>
                  <a:cubicBezTo>
                    <a:pt x="1786" y="1894"/>
                    <a:pt x="1876" y="1867"/>
                    <a:pt x="1954" y="1828"/>
                  </a:cubicBezTo>
                  <a:cubicBezTo>
                    <a:pt x="2111" y="1702"/>
                    <a:pt x="2300" y="1576"/>
                    <a:pt x="2521" y="1481"/>
                  </a:cubicBezTo>
                  <a:cubicBezTo>
                    <a:pt x="2615" y="1450"/>
                    <a:pt x="2741" y="1292"/>
                    <a:pt x="2741" y="1166"/>
                  </a:cubicBezTo>
                  <a:lnTo>
                    <a:pt x="2741" y="694"/>
                  </a:lnTo>
                  <a:close/>
                  <a:moveTo>
                    <a:pt x="2426" y="1"/>
                  </a:moveTo>
                  <a:cubicBezTo>
                    <a:pt x="2237" y="1"/>
                    <a:pt x="2080" y="158"/>
                    <a:pt x="2080" y="347"/>
                  </a:cubicBezTo>
                  <a:lnTo>
                    <a:pt x="2080" y="946"/>
                  </a:lnTo>
                  <a:cubicBezTo>
                    <a:pt x="1954" y="977"/>
                    <a:pt x="1828" y="1072"/>
                    <a:pt x="1765" y="1135"/>
                  </a:cubicBezTo>
                  <a:lnTo>
                    <a:pt x="1261" y="851"/>
                  </a:lnTo>
                  <a:cubicBezTo>
                    <a:pt x="1211" y="831"/>
                    <a:pt x="1158" y="821"/>
                    <a:pt x="1104" y="821"/>
                  </a:cubicBezTo>
                  <a:cubicBezTo>
                    <a:pt x="990" y="821"/>
                    <a:pt x="874" y="870"/>
                    <a:pt x="788" y="977"/>
                  </a:cubicBezTo>
                  <a:lnTo>
                    <a:pt x="126" y="2175"/>
                  </a:lnTo>
                  <a:cubicBezTo>
                    <a:pt x="32" y="2332"/>
                    <a:pt x="63" y="2521"/>
                    <a:pt x="221" y="2647"/>
                  </a:cubicBezTo>
                  <a:lnTo>
                    <a:pt x="757" y="2899"/>
                  </a:lnTo>
                  <a:lnTo>
                    <a:pt x="757" y="3120"/>
                  </a:lnTo>
                  <a:lnTo>
                    <a:pt x="757" y="3309"/>
                  </a:lnTo>
                  <a:lnTo>
                    <a:pt x="221" y="3592"/>
                  </a:lnTo>
                  <a:cubicBezTo>
                    <a:pt x="63" y="3655"/>
                    <a:pt x="0" y="3907"/>
                    <a:pt x="126" y="4065"/>
                  </a:cubicBezTo>
                  <a:lnTo>
                    <a:pt x="788" y="5231"/>
                  </a:lnTo>
                  <a:cubicBezTo>
                    <a:pt x="831" y="5337"/>
                    <a:pt x="960" y="5415"/>
                    <a:pt x="1088" y="5415"/>
                  </a:cubicBezTo>
                  <a:cubicBezTo>
                    <a:pt x="1149" y="5415"/>
                    <a:pt x="1210" y="5397"/>
                    <a:pt x="1261" y="5357"/>
                  </a:cubicBezTo>
                  <a:lnTo>
                    <a:pt x="1765" y="5073"/>
                  </a:lnTo>
                  <a:cubicBezTo>
                    <a:pt x="1891" y="5167"/>
                    <a:pt x="1954" y="5199"/>
                    <a:pt x="2080" y="5262"/>
                  </a:cubicBezTo>
                  <a:lnTo>
                    <a:pt x="2080" y="5861"/>
                  </a:lnTo>
                  <a:cubicBezTo>
                    <a:pt x="2080" y="6050"/>
                    <a:pt x="2237" y="6207"/>
                    <a:pt x="2426" y="6207"/>
                  </a:cubicBezTo>
                  <a:lnTo>
                    <a:pt x="3812" y="6207"/>
                  </a:lnTo>
                  <a:cubicBezTo>
                    <a:pt x="4002" y="6207"/>
                    <a:pt x="4159" y="6050"/>
                    <a:pt x="4159" y="5861"/>
                  </a:cubicBezTo>
                  <a:lnTo>
                    <a:pt x="4159" y="5262"/>
                  </a:lnTo>
                  <a:cubicBezTo>
                    <a:pt x="4285" y="5231"/>
                    <a:pt x="4411" y="5167"/>
                    <a:pt x="4474" y="5073"/>
                  </a:cubicBezTo>
                  <a:lnTo>
                    <a:pt x="4978" y="5357"/>
                  </a:lnTo>
                  <a:cubicBezTo>
                    <a:pt x="5028" y="5376"/>
                    <a:pt x="5084" y="5387"/>
                    <a:pt x="5141" y="5387"/>
                  </a:cubicBezTo>
                  <a:cubicBezTo>
                    <a:pt x="5263" y="5387"/>
                    <a:pt x="5386" y="5338"/>
                    <a:pt x="5451" y="5231"/>
                  </a:cubicBezTo>
                  <a:lnTo>
                    <a:pt x="6144" y="4065"/>
                  </a:lnTo>
                  <a:cubicBezTo>
                    <a:pt x="6207" y="3907"/>
                    <a:pt x="6175" y="3687"/>
                    <a:pt x="6018" y="3592"/>
                  </a:cubicBezTo>
                  <a:lnTo>
                    <a:pt x="5514" y="3309"/>
                  </a:lnTo>
                  <a:lnTo>
                    <a:pt x="5514" y="3120"/>
                  </a:lnTo>
                  <a:lnTo>
                    <a:pt x="5514" y="2899"/>
                  </a:lnTo>
                  <a:lnTo>
                    <a:pt x="6018" y="2647"/>
                  </a:lnTo>
                  <a:cubicBezTo>
                    <a:pt x="6175" y="2521"/>
                    <a:pt x="6238" y="2332"/>
                    <a:pt x="6144" y="2175"/>
                  </a:cubicBezTo>
                  <a:lnTo>
                    <a:pt x="5451" y="977"/>
                  </a:lnTo>
                  <a:cubicBezTo>
                    <a:pt x="5408" y="870"/>
                    <a:pt x="5278" y="807"/>
                    <a:pt x="5149" y="807"/>
                  </a:cubicBezTo>
                  <a:cubicBezTo>
                    <a:pt x="5089" y="807"/>
                    <a:pt x="5029" y="821"/>
                    <a:pt x="4978" y="851"/>
                  </a:cubicBezTo>
                  <a:lnTo>
                    <a:pt x="4474" y="1135"/>
                  </a:lnTo>
                  <a:cubicBezTo>
                    <a:pt x="4348" y="1072"/>
                    <a:pt x="4285" y="1009"/>
                    <a:pt x="4159" y="946"/>
                  </a:cubicBezTo>
                  <a:lnTo>
                    <a:pt x="4159" y="347"/>
                  </a:lnTo>
                  <a:cubicBezTo>
                    <a:pt x="4159" y="158"/>
                    <a:pt x="4002" y="1"/>
                    <a:pt x="381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89" name="Google Shape;12845;p82">
            <a:extLst>
              <a:ext uri="{FF2B5EF4-FFF2-40B4-BE49-F238E27FC236}">
                <a16:creationId xmlns:a16="http://schemas.microsoft.com/office/drawing/2014/main" xmlns="" id="{8E084772-FBC7-4AFC-A8B8-FA792A75B727}"/>
              </a:ext>
            </a:extLst>
          </p:cNvPr>
          <p:cNvGrpSpPr/>
          <p:nvPr userDrawn="1"/>
        </p:nvGrpSpPr>
        <p:grpSpPr>
          <a:xfrm>
            <a:off x="4646942" y="2825881"/>
            <a:ext cx="420796" cy="395746"/>
            <a:chOff x="-4211975" y="2783850"/>
            <a:chExt cx="291450" cy="274100"/>
          </a:xfrm>
        </p:grpSpPr>
        <p:sp>
          <p:nvSpPr>
            <p:cNvPr id="390" name="Google Shape;12846;p82">
              <a:extLst>
                <a:ext uri="{FF2B5EF4-FFF2-40B4-BE49-F238E27FC236}">
                  <a16:creationId xmlns:a16="http://schemas.microsoft.com/office/drawing/2014/main" xmlns="" id="{8D9EB158-935B-4AFC-B003-C4BABAE84D4C}"/>
                </a:ext>
              </a:extLst>
            </p:cNvPr>
            <p:cNvSpPr/>
            <p:nvPr/>
          </p:nvSpPr>
          <p:spPr>
            <a:xfrm>
              <a:off x="-4211975" y="2937125"/>
              <a:ext cx="291450" cy="120825"/>
            </a:xfrm>
            <a:custGeom>
              <a:avLst/>
              <a:gdLst/>
              <a:ahLst/>
              <a:cxnLst/>
              <a:rect l="l" t="t" r="r" b="b"/>
              <a:pathLst>
                <a:path w="11658" h="4833" extrusionOk="0">
                  <a:moveTo>
                    <a:pt x="978" y="706"/>
                  </a:moveTo>
                  <a:cubicBezTo>
                    <a:pt x="1167" y="706"/>
                    <a:pt x="1324" y="863"/>
                    <a:pt x="1324" y="1052"/>
                  </a:cubicBezTo>
                  <a:lnTo>
                    <a:pt x="1324" y="3762"/>
                  </a:lnTo>
                  <a:cubicBezTo>
                    <a:pt x="1324" y="3982"/>
                    <a:pt x="1167" y="4140"/>
                    <a:pt x="978" y="4140"/>
                  </a:cubicBezTo>
                  <a:lnTo>
                    <a:pt x="631" y="4140"/>
                  </a:lnTo>
                  <a:lnTo>
                    <a:pt x="631" y="706"/>
                  </a:lnTo>
                  <a:close/>
                  <a:moveTo>
                    <a:pt x="3866" y="717"/>
                  </a:moveTo>
                  <a:cubicBezTo>
                    <a:pt x="4374" y="717"/>
                    <a:pt x="4886" y="859"/>
                    <a:pt x="5325" y="1147"/>
                  </a:cubicBezTo>
                  <a:cubicBezTo>
                    <a:pt x="5672" y="1367"/>
                    <a:pt x="5703" y="1399"/>
                    <a:pt x="5829" y="1399"/>
                  </a:cubicBezTo>
                  <a:lnTo>
                    <a:pt x="7247" y="1399"/>
                  </a:lnTo>
                  <a:cubicBezTo>
                    <a:pt x="7436" y="1399"/>
                    <a:pt x="7594" y="1556"/>
                    <a:pt x="7594" y="1777"/>
                  </a:cubicBezTo>
                  <a:cubicBezTo>
                    <a:pt x="7594" y="1966"/>
                    <a:pt x="7436" y="2124"/>
                    <a:pt x="7247" y="2124"/>
                  </a:cubicBezTo>
                  <a:lnTo>
                    <a:pt x="4758" y="2124"/>
                  </a:lnTo>
                  <a:cubicBezTo>
                    <a:pt x="4380" y="2124"/>
                    <a:pt x="4034" y="2344"/>
                    <a:pt x="3845" y="2659"/>
                  </a:cubicBezTo>
                  <a:cubicBezTo>
                    <a:pt x="3782" y="2817"/>
                    <a:pt x="3845" y="3069"/>
                    <a:pt x="4002" y="3132"/>
                  </a:cubicBezTo>
                  <a:cubicBezTo>
                    <a:pt x="4045" y="3158"/>
                    <a:pt x="4096" y="3169"/>
                    <a:pt x="4148" y="3169"/>
                  </a:cubicBezTo>
                  <a:cubicBezTo>
                    <a:pt x="4284" y="3169"/>
                    <a:pt x="4429" y="3088"/>
                    <a:pt x="4475" y="2974"/>
                  </a:cubicBezTo>
                  <a:cubicBezTo>
                    <a:pt x="4538" y="2848"/>
                    <a:pt x="4632" y="2785"/>
                    <a:pt x="4790" y="2785"/>
                  </a:cubicBezTo>
                  <a:lnTo>
                    <a:pt x="7562" y="2785"/>
                  </a:lnTo>
                  <a:cubicBezTo>
                    <a:pt x="7783" y="2785"/>
                    <a:pt x="8003" y="2722"/>
                    <a:pt x="8192" y="2596"/>
                  </a:cubicBezTo>
                  <a:lnTo>
                    <a:pt x="10555" y="769"/>
                  </a:lnTo>
                  <a:cubicBezTo>
                    <a:pt x="10603" y="747"/>
                    <a:pt x="10649" y="737"/>
                    <a:pt x="10693" y="737"/>
                  </a:cubicBezTo>
                  <a:cubicBezTo>
                    <a:pt x="10969" y="737"/>
                    <a:pt x="11146" y="1123"/>
                    <a:pt x="10902" y="1367"/>
                  </a:cubicBezTo>
                  <a:cubicBezTo>
                    <a:pt x="10844" y="1406"/>
                    <a:pt x="10817" y="1419"/>
                    <a:pt x="10805" y="1419"/>
                  </a:cubicBezTo>
                  <a:cubicBezTo>
                    <a:pt x="10780" y="1419"/>
                    <a:pt x="10836" y="1354"/>
                    <a:pt x="10826" y="1354"/>
                  </a:cubicBezTo>
                  <a:cubicBezTo>
                    <a:pt x="10804" y="1354"/>
                    <a:pt x="10447" y="1686"/>
                    <a:pt x="8066" y="3856"/>
                  </a:cubicBezTo>
                  <a:cubicBezTo>
                    <a:pt x="7877" y="4014"/>
                    <a:pt x="7625" y="4140"/>
                    <a:pt x="7373" y="4140"/>
                  </a:cubicBezTo>
                  <a:lnTo>
                    <a:pt x="3435" y="4140"/>
                  </a:lnTo>
                  <a:cubicBezTo>
                    <a:pt x="2962" y="4140"/>
                    <a:pt x="2490" y="4014"/>
                    <a:pt x="2049" y="3825"/>
                  </a:cubicBezTo>
                  <a:lnTo>
                    <a:pt x="2049" y="1399"/>
                  </a:lnTo>
                  <a:lnTo>
                    <a:pt x="2332" y="1210"/>
                  </a:lnTo>
                  <a:cubicBezTo>
                    <a:pt x="2774" y="883"/>
                    <a:pt x="3318" y="717"/>
                    <a:pt x="3866" y="717"/>
                  </a:cubicBezTo>
                  <a:close/>
                  <a:moveTo>
                    <a:pt x="3817" y="0"/>
                  </a:moveTo>
                  <a:cubicBezTo>
                    <a:pt x="3151" y="0"/>
                    <a:pt x="2491" y="205"/>
                    <a:pt x="1923" y="611"/>
                  </a:cubicBezTo>
                  <a:cubicBezTo>
                    <a:pt x="1765" y="265"/>
                    <a:pt x="1419" y="13"/>
                    <a:pt x="1009" y="13"/>
                  </a:cubicBezTo>
                  <a:lnTo>
                    <a:pt x="348" y="13"/>
                  </a:lnTo>
                  <a:cubicBezTo>
                    <a:pt x="159" y="13"/>
                    <a:pt x="1" y="170"/>
                    <a:pt x="1" y="391"/>
                  </a:cubicBezTo>
                  <a:lnTo>
                    <a:pt x="1" y="4486"/>
                  </a:lnTo>
                  <a:cubicBezTo>
                    <a:pt x="1" y="4675"/>
                    <a:pt x="159" y="4833"/>
                    <a:pt x="348" y="4833"/>
                  </a:cubicBezTo>
                  <a:lnTo>
                    <a:pt x="1009" y="4833"/>
                  </a:lnTo>
                  <a:cubicBezTo>
                    <a:pt x="1324" y="4833"/>
                    <a:pt x="1608" y="4675"/>
                    <a:pt x="1797" y="4486"/>
                  </a:cubicBezTo>
                  <a:cubicBezTo>
                    <a:pt x="2332" y="4707"/>
                    <a:pt x="2868" y="4833"/>
                    <a:pt x="3435" y="4833"/>
                  </a:cubicBezTo>
                  <a:lnTo>
                    <a:pt x="7373" y="4833"/>
                  </a:lnTo>
                  <a:cubicBezTo>
                    <a:pt x="7783" y="4833"/>
                    <a:pt x="8192" y="4675"/>
                    <a:pt x="8507" y="4392"/>
                  </a:cubicBezTo>
                  <a:cubicBezTo>
                    <a:pt x="8539" y="4392"/>
                    <a:pt x="11217" y="1903"/>
                    <a:pt x="11248" y="1872"/>
                  </a:cubicBezTo>
                  <a:cubicBezTo>
                    <a:pt x="11406" y="1809"/>
                    <a:pt x="11658" y="1493"/>
                    <a:pt x="11658" y="1084"/>
                  </a:cubicBezTo>
                  <a:cubicBezTo>
                    <a:pt x="11658" y="454"/>
                    <a:pt x="11185" y="44"/>
                    <a:pt x="10618" y="44"/>
                  </a:cubicBezTo>
                  <a:cubicBezTo>
                    <a:pt x="10303" y="44"/>
                    <a:pt x="10051" y="202"/>
                    <a:pt x="9925" y="296"/>
                  </a:cubicBezTo>
                  <a:lnTo>
                    <a:pt x="8192" y="1619"/>
                  </a:lnTo>
                  <a:cubicBezTo>
                    <a:pt x="8098" y="1084"/>
                    <a:pt x="7688" y="706"/>
                    <a:pt x="7153" y="706"/>
                  </a:cubicBezTo>
                  <a:lnTo>
                    <a:pt x="5861" y="706"/>
                  </a:lnTo>
                  <a:lnTo>
                    <a:pt x="5640" y="548"/>
                  </a:lnTo>
                  <a:cubicBezTo>
                    <a:pt x="5075" y="182"/>
                    <a:pt x="4444" y="0"/>
                    <a:pt x="381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" name="Google Shape;12847;p82">
              <a:extLst>
                <a:ext uri="{FF2B5EF4-FFF2-40B4-BE49-F238E27FC236}">
                  <a16:creationId xmlns:a16="http://schemas.microsoft.com/office/drawing/2014/main" xmlns="" id="{4FF1BC07-7FA9-4FB4-9FD0-976F358F7DE8}"/>
                </a:ext>
              </a:extLst>
            </p:cNvPr>
            <p:cNvSpPr/>
            <p:nvPr/>
          </p:nvSpPr>
          <p:spPr>
            <a:xfrm>
              <a:off x="-4109575" y="2783850"/>
              <a:ext cx="153625" cy="154400"/>
            </a:xfrm>
            <a:custGeom>
              <a:avLst/>
              <a:gdLst/>
              <a:ahLst/>
              <a:cxnLst/>
              <a:rect l="l" t="t" r="r" b="b"/>
              <a:pathLst>
                <a:path w="6145" h="6176" extrusionOk="0">
                  <a:moveTo>
                    <a:pt x="3057" y="693"/>
                  </a:moveTo>
                  <a:cubicBezTo>
                    <a:pt x="4411" y="693"/>
                    <a:pt x="5482" y="1765"/>
                    <a:pt x="5482" y="3088"/>
                  </a:cubicBezTo>
                  <a:cubicBezTo>
                    <a:pt x="5482" y="4442"/>
                    <a:pt x="4411" y="5482"/>
                    <a:pt x="3057" y="5482"/>
                  </a:cubicBezTo>
                  <a:cubicBezTo>
                    <a:pt x="1733" y="5482"/>
                    <a:pt x="662" y="4442"/>
                    <a:pt x="662" y="3088"/>
                  </a:cubicBezTo>
                  <a:cubicBezTo>
                    <a:pt x="662" y="1765"/>
                    <a:pt x="1733" y="693"/>
                    <a:pt x="3057" y="693"/>
                  </a:cubicBezTo>
                  <a:close/>
                  <a:moveTo>
                    <a:pt x="3057" y="0"/>
                  </a:moveTo>
                  <a:cubicBezTo>
                    <a:pt x="1387" y="0"/>
                    <a:pt x="1" y="1387"/>
                    <a:pt x="1" y="3088"/>
                  </a:cubicBezTo>
                  <a:cubicBezTo>
                    <a:pt x="1" y="4789"/>
                    <a:pt x="1387" y="6175"/>
                    <a:pt x="3057" y="6175"/>
                  </a:cubicBezTo>
                  <a:cubicBezTo>
                    <a:pt x="4758" y="6175"/>
                    <a:pt x="6144" y="4789"/>
                    <a:pt x="6144" y="3088"/>
                  </a:cubicBezTo>
                  <a:cubicBezTo>
                    <a:pt x="6144" y="1387"/>
                    <a:pt x="4758" y="0"/>
                    <a:pt x="30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" name="Google Shape;12848;p82">
              <a:extLst>
                <a:ext uri="{FF2B5EF4-FFF2-40B4-BE49-F238E27FC236}">
                  <a16:creationId xmlns:a16="http://schemas.microsoft.com/office/drawing/2014/main" xmlns="" id="{CD6DA998-2618-45D6-98C7-7E82472FD670}"/>
                </a:ext>
              </a:extLst>
            </p:cNvPr>
            <p:cNvSpPr/>
            <p:nvPr/>
          </p:nvSpPr>
          <p:spPr>
            <a:xfrm>
              <a:off x="-4074925" y="2818500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1671" y="631"/>
                  </a:moveTo>
                  <a:cubicBezTo>
                    <a:pt x="2238" y="631"/>
                    <a:pt x="2710" y="1103"/>
                    <a:pt x="2710" y="1670"/>
                  </a:cubicBezTo>
                  <a:cubicBezTo>
                    <a:pt x="2710" y="2206"/>
                    <a:pt x="2238" y="2678"/>
                    <a:pt x="1671" y="2678"/>
                  </a:cubicBezTo>
                  <a:cubicBezTo>
                    <a:pt x="1135" y="2678"/>
                    <a:pt x="662" y="2206"/>
                    <a:pt x="662" y="1670"/>
                  </a:cubicBezTo>
                  <a:cubicBezTo>
                    <a:pt x="662" y="1103"/>
                    <a:pt x="1135" y="631"/>
                    <a:pt x="1671" y="631"/>
                  </a:cubicBezTo>
                  <a:close/>
                  <a:moveTo>
                    <a:pt x="1671" y="1"/>
                  </a:moveTo>
                  <a:cubicBezTo>
                    <a:pt x="725" y="1"/>
                    <a:pt x="1" y="757"/>
                    <a:pt x="1" y="1702"/>
                  </a:cubicBezTo>
                  <a:cubicBezTo>
                    <a:pt x="1" y="2647"/>
                    <a:pt x="725" y="3403"/>
                    <a:pt x="1671" y="3403"/>
                  </a:cubicBezTo>
                  <a:cubicBezTo>
                    <a:pt x="2616" y="3403"/>
                    <a:pt x="3372" y="2647"/>
                    <a:pt x="3372" y="1702"/>
                  </a:cubicBezTo>
                  <a:cubicBezTo>
                    <a:pt x="3372" y="757"/>
                    <a:pt x="2616" y="1"/>
                    <a:pt x="16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93" name="Google Shape;12849;p82">
            <a:extLst>
              <a:ext uri="{FF2B5EF4-FFF2-40B4-BE49-F238E27FC236}">
                <a16:creationId xmlns:a16="http://schemas.microsoft.com/office/drawing/2014/main" xmlns="" id="{86140F7C-A8B9-4CDF-8AD1-3448251A9732}"/>
              </a:ext>
            </a:extLst>
          </p:cNvPr>
          <p:cNvSpPr/>
          <p:nvPr userDrawn="1"/>
        </p:nvSpPr>
        <p:spPr>
          <a:xfrm>
            <a:off x="7362836" y="1782393"/>
            <a:ext cx="399175" cy="423069"/>
          </a:xfrm>
          <a:custGeom>
            <a:avLst/>
            <a:gdLst/>
            <a:ahLst/>
            <a:cxnLst/>
            <a:rect l="l" t="t" r="r" b="b"/>
            <a:pathLst>
              <a:path w="11059" h="11721" extrusionOk="0">
                <a:moveTo>
                  <a:pt x="1418" y="693"/>
                </a:moveTo>
                <a:lnTo>
                  <a:pt x="1418" y="1387"/>
                </a:lnTo>
                <a:lnTo>
                  <a:pt x="725" y="1387"/>
                </a:lnTo>
                <a:lnTo>
                  <a:pt x="725" y="693"/>
                </a:lnTo>
                <a:close/>
                <a:moveTo>
                  <a:pt x="9011" y="693"/>
                </a:moveTo>
                <a:lnTo>
                  <a:pt x="9011" y="1387"/>
                </a:lnTo>
                <a:lnTo>
                  <a:pt x="8349" y="1387"/>
                </a:lnTo>
                <a:lnTo>
                  <a:pt x="8349" y="693"/>
                </a:lnTo>
                <a:close/>
                <a:moveTo>
                  <a:pt x="7656" y="1324"/>
                </a:moveTo>
                <a:lnTo>
                  <a:pt x="7656" y="1670"/>
                </a:lnTo>
                <a:cubicBezTo>
                  <a:pt x="7656" y="1891"/>
                  <a:pt x="7813" y="2048"/>
                  <a:pt x="8034" y="2048"/>
                </a:cubicBezTo>
                <a:lnTo>
                  <a:pt x="8381" y="2048"/>
                </a:lnTo>
                <a:lnTo>
                  <a:pt x="8381" y="4222"/>
                </a:lnTo>
                <a:cubicBezTo>
                  <a:pt x="8255" y="4253"/>
                  <a:pt x="8160" y="4316"/>
                  <a:pt x="8034" y="4411"/>
                </a:cubicBezTo>
                <a:cubicBezTo>
                  <a:pt x="7845" y="4243"/>
                  <a:pt x="7614" y="4159"/>
                  <a:pt x="7369" y="4159"/>
                </a:cubicBezTo>
                <a:cubicBezTo>
                  <a:pt x="7246" y="4159"/>
                  <a:pt x="7120" y="4180"/>
                  <a:pt x="6994" y="4222"/>
                </a:cubicBezTo>
                <a:lnTo>
                  <a:pt x="6994" y="3088"/>
                </a:lnTo>
                <a:cubicBezTo>
                  <a:pt x="6994" y="2552"/>
                  <a:pt x="6522" y="2080"/>
                  <a:pt x="5986" y="2080"/>
                </a:cubicBezTo>
                <a:cubicBezTo>
                  <a:pt x="5419" y="2080"/>
                  <a:pt x="4947" y="2552"/>
                  <a:pt x="4947" y="3088"/>
                </a:cubicBezTo>
                <a:lnTo>
                  <a:pt x="4947" y="6459"/>
                </a:lnTo>
                <a:lnTo>
                  <a:pt x="4789" y="6301"/>
                </a:lnTo>
                <a:cubicBezTo>
                  <a:pt x="4600" y="6097"/>
                  <a:pt x="4340" y="5994"/>
                  <a:pt x="4076" y="5994"/>
                </a:cubicBezTo>
                <a:cubicBezTo>
                  <a:pt x="3812" y="5994"/>
                  <a:pt x="3545" y="6097"/>
                  <a:pt x="3340" y="6301"/>
                </a:cubicBezTo>
                <a:cubicBezTo>
                  <a:pt x="2962" y="6679"/>
                  <a:pt x="2962" y="7341"/>
                  <a:pt x="3340" y="7751"/>
                </a:cubicBezTo>
                <a:lnTo>
                  <a:pt x="3812" y="8223"/>
                </a:lnTo>
                <a:lnTo>
                  <a:pt x="2111" y="8223"/>
                </a:lnTo>
                <a:lnTo>
                  <a:pt x="2111" y="7908"/>
                </a:lnTo>
                <a:cubicBezTo>
                  <a:pt x="2111" y="7719"/>
                  <a:pt x="1954" y="7561"/>
                  <a:pt x="1765" y="7561"/>
                </a:cubicBezTo>
                <a:lnTo>
                  <a:pt x="1418" y="7561"/>
                </a:lnTo>
                <a:lnTo>
                  <a:pt x="1418" y="2048"/>
                </a:lnTo>
                <a:lnTo>
                  <a:pt x="1765" y="2048"/>
                </a:lnTo>
                <a:cubicBezTo>
                  <a:pt x="1954" y="2048"/>
                  <a:pt x="2111" y="1891"/>
                  <a:pt x="2111" y="1670"/>
                </a:cubicBezTo>
                <a:lnTo>
                  <a:pt x="2111" y="1324"/>
                </a:lnTo>
                <a:close/>
                <a:moveTo>
                  <a:pt x="1418" y="8255"/>
                </a:moveTo>
                <a:lnTo>
                  <a:pt x="1418" y="8948"/>
                </a:lnTo>
                <a:lnTo>
                  <a:pt x="725" y="8948"/>
                </a:lnTo>
                <a:lnTo>
                  <a:pt x="725" y="8255"/>
                </a:lnTo>
                <a:close/>
                <a:moveTo>
                  <a:pt x="5955" y="2836"/>
                </a:moveTo>
                <a:cubicBezTo>
                  <a:pt x="6144" y="2836"/>
                  <a:pt x="6301" y="2993"/>
                  <a:pt x="6301" y="3182"/>
                </a:cubicBezTo>
                <a:lnTo>
                  <a:pt x="6301" y="6616"/>
                </a:lnTo>
                <a:cubicBezTo>
                  <a:pt x="6301" y="6805"/>
                  <a:pt x="6459" y="6963"/>
                  <a:pt x="6648" y="6963"/>
                </a:cubicBezTo>
                <a:cubicBezTo>
                  <a:pt x="6837" y="6963"/>
                  <a:pt x="6994" y="6805"/>
                  <a:pt x="6994" y="6616"/>
                </a:cubicBezTo>
                <a:lnTo>
                  <a:pt x="6994" y="5230"/>
                </a:lnTo>
                <a:cubicBezTo>
                  <a:pt x="6994" y="5041"/>
                  <a:pt x="7152" y="4884"/>
                  <a:pt x="7372" y="4884"/>
                </a:cubicBezTo>
                <a:cubicBezTo>
                  <a:pt x="7561" y="4884"/>
                  <a:pt x="7719" y="5041"/>
                  <a:pt x="7719" y="5230"/>
                </a:cubicBezTo>
                <a:lnTo>
                  <a:pt x="7719" y="6616"/>
                </a:lnTo>
                <a:cubicBezTo>
                  <a:pt x="7719" y="6805"/>
                  <a:pt x="7876" y="6963"/>
                  <a:pt x="8066" y="6963"/>
                </a:cubicBezTo>
                <a:cubicBezTo>
                  <a:pt x="8255" y="6963"/>
                  <a:pt x="8412" y="6805"/>
                  <a:pt x="8412" y="6616"/>
                </a:cubicBezTo>
                <a:lnTo>
                  <a:pt x="8412" y="5230"/>
                </a:lnTo>
                <a:cubicBezTo>
                  <a:pt x="8412" y="5041"/>
                  <a:pt x="8570" y="4884"/>
                  <a:pt x="8790" y="4884"/>
                </a:cubicBezTo>
                <a:cubicBezTo>
                  <a:pt x="8979" y="4884"/>
                  <a:pt x="9137" y="5041"/>
                  <a:pt x="9137" y="5230"/>
                </a:cubicBezTo>
                <a:lnTo>
                  <a:pt x="9137" y="6616"/>
                </a:lnTo>
                <a:cubicBezTo>
                  <a:pt x="9137" y="6805"/>
                  <a:pt x="9294" y="6963"/>
                  <a:pt x="9483" y="6963"/>
                </a:cubicBezTo>
                <a:cubicBezTo>
                  <a:pt x="9672" y="6963"/>
                  <a:pt x="9830" y="6805"/>
                  <a:pt x="9830" y="6616"/>
                </a:cubicBezTo>
                <a:lnTo>
                  <a:pt x="9830" y="5955"/>
                </a:lnTo>
                <a:cubicBezTo>
                  <a:pt x="9704" y="5703"/>
                  <a:pt x="9861" y="5545"/>
                  <a:pt x="10019" y="5545"/>
                </a:cubicBezTo>
                <a:cubicBezTo>
                  <a:pt x="10239" y="5545"/>
                  <a:pt x="10397" y="5703"/>
                  <a:pt x="10397" y="5892"/>
                </a:cubicBezTo>
                <a:lnTo>
                  <a:pt x="10397" y="7057"/>
                </a:lnTo>
                <a:cubicBezTo>
                  <a:pt x="10397" y="8003"/>
                  <a:pt x="10176" y="8885"/>
                  <a:pt x="9830" y="9672"/>
                </a:cubicBezTo>
                <a:lnTo>
                  <a:pt x="6144" y="9672"/>
                </a:lnTo>
                <a:lnTo>
                  <a:pt x="3812" y="7372"/>
                </a:lnTo>
                <a:cubicBezTo>
                  <a:pt x="3686" y="7246"/>
                  <a:pt x="3686" y="6994"/>
                  <a:pt x="3812" y="6900"/>
                </a:cubicBezTo>
                <a:cubicBezTo>
                  <a:pt x="3875" y="6837"/>
                  <a:pt x="3962" y="6805"/>
                  <a:pt x="4049" y="6805"/>
                </a:cubicBezTo>
                <a:cubicBezTo>
                  <a:pt x="4135" y="6805"/>
                  <a:pt x="4222" y="6837"/>
                  <a:pt x="4285" y="6900"/>
                </a:cubicBezTo>
                <a:lnTo>
                  <a:pt x="5010" y="7593"/>
                </a:lnTo>
                <a:cubicBezTo>
                  <a:pt x="5075" y="7659"/>
                  <a:pt x="5163" y="7690"/>
                  <a:pt x="5251" y="7690"/>
                </a:cubicBezTo>
                <a:cubicBezTo>
                  <a:pt x="5415" y="7690"/>
                  <a:pt x="5577" y="7578"/>
                  <a:pt x="5577" y="7372"/>
                </a:cubicBezTo>
                <a:lnTo>
                  <a:pt x="5577" y="3182"/>
                </a:lnTo>
                <a:cubicBezTo>
                  <a:pt x="5577" y="2993"/>
                  <a:pt x="5734" y="2836"/>
                  <a:pt x="5955" y="2836"/>
                </a:cubicBezTo>
                <a:close/>
                <a:moveTo>
                  <a:pt x="9672" y="10302"/>
                </a:moveTo>
                <a:lnTo>
                  <a:pt x="9672" y="10680"/>
                </a:lnTo>
                <a:cubicBezTo>
                  <a:pt x="9704" y="10869"/>
                  <a:pt x="9546" y="11027"/>
                  <a:pt x="9357" y="11027"/>
                </a:cubicBezTo>
                <a:lnTo>
                  <a:pt x="6616" y="11027"/>
                </a:lnTo>
                <a:cubicBezTo>
                  <a:pt x="6396" y="11027"/>
                  <a:pt x="6238" y="10869"/>
                  <a:pt x="6238" y="10680"/>
                </a:cubicBezTo>
                <a:lnTo>
                  <a:pt x="6238" y="10302"/>
                </a:lnTo>
                <a:close/>
                <a:moveTo>
                  <a:pt x="347" y="0"/>
                </a:moveTo>
                <a:cubicBezTo>
                  <a:pt x="158" y="0"/>
                  <a:pt x="0" y="158"/>
                  <a:pt x="0" y="347"/>
                </a:cubicBezTo>
                <a:lnTo>
                  <a:pt x="0" y="1733"/>
                </a:lnTo>
                <a:cubicBezTo>
                  <a:pt x="0" y="1922"/>
                  <a:pt x="158" y="2080"/>
                  <a:pt x="347" y="2080"/>
                </a:cubicBezTo>
                <a:lnTo>
                  <a:pt x="693" y="2080"/>
                </a:lnTo>
                <a:lnTo>
                  <a:pt x="693" y="7593"/>
                </a:lnTo>
                <a:lnTo>
                  <a:pt x="347" y="7593"/>
                </a:lnTo>
                <a:cubicBezTo>
                  <a:pt x="158" y="7593"/>
                  <a:pt x="0" y="7751"/>
                  <a:pt x="0" y="7940"/>
                </a:cubicBezTo>
                <a:lnTo>
                  <a:pt x="0" y="9326"/>
                </a:lnTo>
                <a:cubicBezTo>
                  <a:pt x="0" y="9515"/>
                  <a:pt x="158" y="9672"/>
                  <a:pt x="347" y="9672"/>
                </a:cubicBezTo>
                <a:lnTo>
                  <a:pt x="1733" y="9672"/>
                </a:lnTo>
                <a:cubicBezTo>
                  <a:pt x="1922" y="9672"/>
                  <a:pt x="2080" y="9515"/>
                  <a:pt x="2080" y="9326"/>
                </a:cubicBezTo>
                <a:lnTo>
                  <a:pt x="2080" y="8979"/>
                </a:lnTo>
                <a:lnTo>
                  <a:pt x="4442" y="8979"/>
                </a:lnTo>
                <a:lnTo>
                  <a:pt x="5577" y="10113"/>
                </a:lnTo>
                <a:lnTo>
                  <a:pt x="5577" y="10712"/>
                </a:lnTo>
                <a:cubicBezTo>
                  <a:pt x="5577" y="11248"/>
                  <a:pt x="6049" y="11720"/>
                  <a:pt x="6616" y="11720"/>
                </a:cubicBezTo>
                <a:lnTo>
                  <a:pt x="9357" y="11720"/>
                </a:lnTo>
                <a:cubicBezTo>
                  <a:pt x="9924" y="11720"/>
                  <a:pt x="10397" y="11248"/>
                  <a:pt x="10397" y="10712"/>
                </a:cubicBezTo>
                <a:lnTo>
                  <a:pt x="10397" y="10113"/>
                </a:lnTo>
                <a:cubicBezTo>
                  <a:pt x="10806" y="9200"/>
                  <a:pt x="11058" y="8160"/>
                  <a:pt x="11058" y="7026"/>
                </a:cubicBezTo>
                <a:lnTo>
                  <a:pt x="11058" y="5892"/>
                </a:lnTo>
                <a:cubicBezTo>
                  <a:pt x="11058" y="5325"/>
                  <a:pt x="10617" y="4884"/>
                  <a:pt x="10019" y="4884"/>
                </a:cubicBezTo>
                <a:cubicBezTo>
                  <a:pt x="9924" y="4884"/>
                  <a:pt x="9767" y="4915"/>
                  <a:pt x="9641" y="4947"/>
                </a:cubicBezTo>
                <a:cubicBezTo>
                  <a:pt x="9546" y="4632"/>
                  <a:pt x="9326" y="4379"/>
                  <a:pt x="9011" y="4253"/>
                </a:cubicBezTo>
                <a:lnTo>
                  <a:pt x="9011" y="2080"/>
                </a:lnTo>
                <a:lnTo>
                  <a:pt x="9357" y="2080"/>
                </a:lnTo>
                <a:cubicBezTo>
                  <a:pt x="9546" y="2080"/>
                  <a:pt x="9735" y="1922"/>
                  <a:pt x="9735" y="1733"/>
                </a:cubicBezTo>
                <a:lnTo>
                  <a:pt x="9735" y="347"/>
                </a:lnTo>
                <a:cubicBezTo>
                  <a:pt x="9735" y="158"/>
                  <a:pt x="9546" y="0"/>
                  <a:pt x="9357" y="0"/>
                </a:cubicBezTo>
                <a:lnTo>
                  <a:pt x="7971" y="0"/>
                </a:lnTo>
                <a:cubicBezTo>
                  <a:pt x="7782" y="0"/>
                  <a:pt x="7624" y="158"/>
                  <a:pt x="7624" y="347"/>
                </a:cubicBezTo>
                <a:lnTo>
                  <a:pt x="7624" y="693"/>
                </a:lnTo>
                <a:lnTo>
                  <a:pt x="2080" y="693"/>
                </a:lnTo>
                <a:lnTo>
                  <a:pt x="2080" y="347"/>
                </a:lnTo>
                <a:cubicBezTo>
                  <a:pt x="2080" y="158"/>
                  <a:pt x="1922" y="0"/>
                  <a:pt x="173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94" name="Google Shape;12850;p82">
            <a:extLst>
              <a:ext uri="{FF2B5EF4-FFF2-40B4-BE49-F238E27FC236}">
                <a16:creationId xmlns:a16="http://schemas.microsoft.com/office/drawing/2014/main" xmlns="" id="{E1630AC8-9FC1-466F-86A1-2EE8C7CCA9FC}"/>
              </a:ext>
            </a:extLst>
          </p:cNvPr>
          <p:cNvGrpSpPr/>
          <p:nvPr userDrawn="1"/>
        </p:nvGrpSpPr>
        <p:grpSpPr>
          <a:xfrm>
            <a:off x="7351871" y="2292811"/>
            <a:ext cx="420796" cy="420796"/>
            <a:chOff x="-2419325" y="2408150"/>
            <a:chExt cx="291450" cy="291450"/>
          </a:xfrm>
        </p:grpSpPr>
        <p:sp>
          <p:nvSpPr>
            <p:cNvPr id="395" name="Google Shape;12851;p82">
              <a:extLst>
                <a:ext uri="{FF2B5EF4-FFF2-40B4-BE49-F238E27FC236}">
                  <a16:creationId xmlns:a16="http://schemas.microsoft.com/office/drawing/2014/main" xmlns="" id="{6B3BC3F2-8F72-450D-961B-D42584C9834C}"/>
                </a:ext>
              </a:extLst>
            </p:cNvPr>
            <p:cNvSpPr/>
            <p:nvPr/>
          </p:nvSpPr>
          <p:spPr>
            <a:xfrm>
              <a:off x="-2419325" y="2408150"/>
              <a:ext cx="291450" cy="291450"/>
            </a:xfrm>
            <a:custGeom>
              <a:avLst/>
              <a:gdLst/>
              <a:ahLst/>
              <a:cxnLst/>
              <a:rect l="l" t="t" r="r" b="b"/>
              <a:pathLst>
                <a:path w="11658" h="11658" extrusionOk="0">
                  <a:moveTo>
                    <a:pt x="8948" y="725"/>
                  </a:moveTo>
                  <a:lnTo>
                    <a:pt x="8948" y="2489"/>
                  </a:lnTo>
                  <a:lnTo>
                    <a:pt x="8948" y="10366"/>
                  </a:lnTo>
                  <a:cubicBezTo>
                    <a:pt x="8948" y="10586"/>
                    <a:pt x="9011" y="10838"/>
                    <a:pt x="9137" y="11027"/>
                  </a:cubicBezTo>
                  <a:lnTo>
                    <a:pt x="1733" y="11027"/>
                  </a:lnTo>
                  <a:cubicBezTo>
                    <a:pt x="1134" y="11027"/>
                    <a:pt x="662" y="10586"/>
                    <a:pt x="662" y="10019"/>
                  </a:cubicBezTo>
                  <a:lnTo>
                    <a:pt x="662" y="725"/>
                  </a:lnTo>
                  <a:close/>
                  <a:moveTo>
                    <a:pt x="11027" y="2836"/>
                  </a:moveTo>
                  <a:lnTo>
                    <a:pt x="11027" y="10366"/>
                  </a:lnTo>
                  <a:lnTo>
                    <a:pt x="10995" y="10366"/>
                  </a:lnTo>
                  <a:cubicBezTo>
                    <a:pt x="10995" y="10744"/>
                    <a:pt x="10680" y="11027"/>
                    <a:pt x="10334" y="11027"/>
                  </a:cubicBezTo>
                  <a:cubicBezTo>
                    <a:pt x="9987" y="11027"/>
                    <a:pt x="9672" y="10712"/>
                    <a:pt x="9672" y="10366"/>
                  </a:cubicBezTo>
                  <a:lnTo>
                    <a:pt x="9672" y="2836"/>
                  </a:ln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956"/>
                  </a:lnTo>
                  <a:cubicBezTo>
                    <a:pt x="0" y="10901"/>
                    <a:pt x="756" y="11657"/>
                    <a:pt x="1702" y="11657"/>
                  </a:cubicBezTo>
                  <a:lnTo>
                    <a:pt x="10302" y="11657"/>
                  </a:lnTo>
                  <a:cubicBezTo>
                    <a:pt x="11027" y="11657"/>
                    <a:pt x="11657" y="11027"/>
                    <a:pt x="11657" y="10271"/>
                  </a:cubicBezTo>
                  <a:lnTo>
                    <a:pt x="11657" y="2395"/>
                  </a:lnTo>
                  <a:cubicBezTo>
                    <a:pt x="11657" y="2300"/>
                    <a:pt x="11500" y="2143"/>
                    <a:pt x="11342" y="2143"/>
                  </a:cubicBezTo>
                  <a:lnTo>
                    <a:pt x="9641" y="2143"/>
                  </a:lnTo>
                  <a:lnTo>
                    <a:pt x="9641" y="347"/>
                  </a:lnTo>
                  <a:cubicBezTo>
                    <a:pt x="9641" y="158"/>
                    <a:pt x="9483" y="1"/>
                    <a:pt x="92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" name="Google Shape;12852;p82">
              <a:extLst>
                <a:ext uri="{FF2B5EF4-FFF2-40B4-BE49-F238E27FC236}">
                  <a16:creationId xmlns:a16="http://schemas.microsoft.com/office/drawing/2014/main" xmlns="" id="{ECA74222-BD3F-4D74-8D86-3A8F5EDBEF92}"/>
                </a:ext>
              </a:extLst>
            </p:cNvPr>
            <p:cNvSpPr/>
            <p:nvPr/>
          </p:nvSpPr>
          <p:spPr>
            <a:xfrm>
              <a:off x="-2385475" y="2444375"/>
              <a:ext cx="173325" cy="86675"/>
            </a:xfrm>
            <a:custGeom>
              <a:avLst/>
              <a:gdLst/>
              <a:ahLst/>
              <a:cxnLst/>
              <a:rect l="l" t="t" r="r" b="b"/>
              <a:pathLst>
                <a:path w="6933" h="3467" extrusionOk="0">
                  <a:moveTo>
                    <a:pt x="6207" y="694"/>
                  </a:moveTo>
                  <a:lnTo>
                    <a:pt x="6207" y="2742"/>
                  </a:lnTo>
                  <a:lnTo>
                    <a:pt x="694" y="2742"/>
                  </a:lnTo>
                  <a:lnTo>
                    <a:pt x="694" y="694"/>
                  </a:lnTo>
                  <a:close/>
                  <a:moveTo>
                    <a:pt x="348" y="1"/>
                  </a:moveTo>
                  <a:cubicBezTo>
                    <a:pt x="159" y="1"/>
                    <a:pt x="1" y="158"/>
                    <a:pt x="1" y="379"/>
                  </a:cubicBezTo>
                  <a:lnTo>
                    <a:pt x="1" y="3120"/>
                  </a:lnTo>
                  <a:cubicBezTo>
                    <a:pt x="1" y="3309"/>
                    <a:pt x="159" y="3466"/>
                    <a:pt x="348" y="3466"/>
                  </a:cubicBezTo>
                  <a:lnTo>
                    <a:pt x="6554" y="3466"/>
                  </a:lnTo>
                  <a:cubicBezTo>
                    <a:pt x="6775" y="3466"/>
                    <a:pt x="6932" y="3309"/>
                    <a:pt x="6932" y="3120"/>
                  </a:cubicBezTo>
                  <a:lnTo>
                    <a:pt x="6932" y="379"/>
                  </a:lnTo>
                  <a:cubicBezTo>
                    <a:pt x="6869" y="158"/>
                    <a:pt x="6712" y="1"/>
                    <a:pt x="65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" name="Google Shape;12853;p82">
              <a:extLst>
                <a:ext uri="{FF2B5EF4-FFF2-40B4-BE49-F238E27FC236}">
                  <a16:creationId xmlns:a16="http://schemas.microsoft.com/office/drawing/2014/main" xmlns="" id="{2FE67494-2530-4EA8-9570-A76436519301}"/>
                </a:ext>
              </a:extLst>
            </p:cNvPr>
            <p:cNvSpPr/>
            <p:nvPr/>
          </p:nvSpPr>
          <p:spPr>
            <a:xfrm>
              <a:off x="-2385475" y="25459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2742" y="757"/>
                  </a:moveTo>
                  <a:lnTo>
                    <a:pt x="2742" y="2805"/>
                  </a:lnTo>
                  <a:lnTo>
                    <a:pt x="694" y="2805"/>
                  </a:lnTo>
                  <a:lnTo>
                    <a:pt x="694" y="757"/>
                  </a:lnTo>
                  <a:close/>
                  <a:moveTo>
                    <a:pt x="348" y="1"/>
                  </a:moveTo>
                  <a:cubicBezTo>
                    <a:pt x="159" y="1"/>
                    <a:pt x="1" y="158"/>
                    <a:pt x="1" y="347"/>
                  </a:cubicBezTo>
                  <a:lnTo>
                    <a:pt x="1" y="3120"/>
                  </a:lnTo>
                  <a:cubicBezTo>
                    <a:pt x="1" y="3309"/>
                    <a:pt x="159" y="3466"/>
                    <a:pt x="348" y="3466"/>
                  </a:cubicBezTo>
                  <a:lnTo>
                    <a:pt x="3088" y="3466"/>
                  </a:lnTo>
                  <a:cubicBezTo>
                    <a:pt x="3309" y="3466"/>
                    <a:pt x="3467" y="3309"/>
                    <a:pt x="3467" y="3120"/>
                  </a:cubicBezTo>
                  <a:lnTo>
                    <a:pt x="3467" y="347"/>
                  </a:lnTo>
                  <a:cubicBezTo>
                    <a:pt x="3467" y="158"/>
                    <a:pt x="3309" y="1"/>
                    <a:pt x="30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8" name="Google Shape;12854;p82">
              <a:extLst>
                <a:ext uri="{FF2B5EF4-FFF2-40B4-BE49-F238E27FC236}">
                  <a16:creationId xmlns:a16="http://schemas.microsoft.com/office/drawing/2014/main" xmlns="" id="{634EC867-D162-48E0-B6D0-DF1452C7FDCE}"/>
                </a:ext>
              </a:extLst>
            </p:cNvPr>
            <p:cNvSpPr/>
            <p:nvPr/>
          </p:nvSpPr>
          <p:spPr>
            <a:xfrm>
              <a:off x="-2281500" y="2546775"/>
              <a:ext cx="69350" cy="18125"/>
            </a:xfrm>
            <a:custGeom>
              <a:avLst/>
              <a:gdLst/>
              <a:ahLst/>
              <a:cxnLst/>
              <a:rect l="l" t="t" r="r" b="b"/>
              <a:pathLst>
                <a:path w="277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2395" y="725"/>
                  </a:lnTo>
                  <a:cubicBezTo>
                    <a:pt x="2616" y="725"/>
                    <a:pt x="2773" y="567"/>
                    <a:pt x="2773" y="378"/>
                  </a:cubicBezTo>
                  <a:cubicBezTo>
                    <a:pt x="2710" y="158"/>
                    <a:pt x="2553" y="0"/>
                    <a:pt x="23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9" name="Google Shape;12855;p82">
              <a:extLst>
                <a:ext uri="{FF2B5EF4-FFF2-40B4-BE49-F238E27FC236}">
                  <a16:creationId xmlns:a16="http://schemas.microsoft.com/office/drawing/2014/main" xmlns="" id="{292CE835-932F-42B7-B449-2BC1540F79CB}"/>
                </a:ext>
              </a:extLst>
            </p:cNvPr>
            <p:cNvSpPr/>
            <p:nvPr/>
          </p:nvSpPr>
          <p:spPr>
            <a:xfrm>
              <a:off x="-2281500" y="2581425"/>
              <a:ext cx="69350" cy="18150"/>
            </a:xfrm>
            <a:custGeom>
              <a:avLst/>
              <a:gdLst/>
              <a:ahLst/>
              <a:cxnLst/>
              <a:rect l="l" t="t" r="r" b="b"/>
              <a:pathLst>
                <a:path w="277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2395" y="725"/>
                  </a:lnTo>
                  <a:cubicBezTo>
                    <a:pt x="2616" y="725"/>
                    <a:pt x="2773" y="568"/>
                    <a:pt x="2773" y="347"/>
                  </a:cubicBezTo>
                  <a:cubicBezTo>
                    <a:pt x="2710" y="158"/>
                    <a:pt x="2553" y="1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0" name="Google Shape;12856;p82">
              <a:extLst>
                <a:ext uri="{FF2B5EF4-FFF2-40B4-BE49-F238E27FC236}">
                  <a16:creationId xmlns:a16="http://schemas.microsoft.com/office/drawing/2014/main" xmlns="" id="{587EE337-EF1E-4C12-BC54-32858057C42C}"/>
                </a:ext>
              </a:extLst>
            </p:cNvPr>
            <p:cNvSpPr/>
            <p:nvPr/>
          </p:nvSpPr>
          <p:spPr>
            <a:xfrm>
              <a:off x="-2281500" y="2616075"/>
              <a:ext cx="69350" cy="17350"/>
            </a:xfrm>
            <a:custGeom>
              <a:avLst/>
              <a:gdLst/>
              <a:ahLst/>
              <a:cxnLst/>
              <a:rect l="l" t="t" r="r" b="b"/>
              <a:pathLst>
                <a:path w="277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2395" y="694"/>
                  </a:lnTo>
                  <a:cubicBezTo>
                    <a:pt x="2616" y="694"/>
                    <a:pt x="2773" y="536"/>
                    <a:pt x="2773" y="347"/>
                  </a:cubicBezTo>
                  <a:cubicBezTo>
                    <a:pt x="2710" y="158"/>
                    <a:pt x="2553" y="1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1" name="Google Shape;12857;p82">
              <a:extLst>
                <a:ext uri="{FF2B5EF4-FFF2-40B4-BE49-F238E27FC236}">
                  <a16:creationId xmlns:a16="http://schemas.microsoft.com/office/drawing/2014/main" xmlns="" id="{B47DFF60-B462-4DBE-8FE5-4B7EA37DE50F}"/>
                </a:ext>
              </a:extLst>
            </p:cNvPr>
            <p:cNvSpPr/>
            <p:nvPr/>
          </p:nvSpPr>
          <p:spPr>
            <a:xfrm>
              <a:off x="-2385475" y="2649150"/>
              <a:ext cx="173325" cy="18150"/>
            </a:xfrm>
            <a:custGeom>
              <a:avLst/>
              <a:gdLst/>
              <a:ahLst/>
              <a:cxnLst/>
              <a:rect l="l" t="t" r="r" b="b"/>
              <a:pathLst>
                <a:path w="6933" h="726" extrusionOk="0">
                  <a:moveTo>
                    <a:pt x="348" y="1"/>
                  </a:moveTo>
                  <a:cubicBezTo>
                    <a:pt x="159" y="1"/>
                    <a:pt x="1" y="159"/>
                    <a:pt x="1" y="379"/>
                  </a:cubicBezTo>
                  <a:cubicBezTo>
                    <a:pt x="1" y="568"/>
                    <a:pt x="159" y="726"/>
                    <a:pt x="348" y="726"/>
                  </a:cubicBezTo>
                  <a:lnTo>
                    <a:pt x="6554" y="726"/>
                  </a:lnTo>
                  <a:cubicBezTo>
                    <a:pt x="6775" y="726"/>
                    <a:pt x="6932" y="568"/>
                    <a:pt x="6932" y="379"/>
                  </a:cubicBezTo>
                  <a:cubicBezTo>
                    <a:pt x="6869" y="159"/>
                    <a:pt x="6712" y="1"/>
                    <a:pt x="65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02" name="Google Shape;12858;p82">
            <a:extLst>
              <a:ext uri="{FF2B5EF4-FFF2-40B4-BE49-F238E27FC236}">
                <a16:creationId xmlns:a16="http://schemas.microsoft.com/office/drawing/2014/main" xmlns="" id="{1405BECD-FF1C-4F37-A931-52632C7E94F8}"/>
              </a:ext>
            </a:extLst>
          </p:cNvPr>
          <p:cNvSpPr/>
          <p:nvPr userDrawn="1"/>
        </p:nvSpPr>
        <p:spPr>
          <a:xfrm>
            <a:off x="7362260" y="2812049"/>
            <a:ext cx="424188" cy="423069"/>
          </a:xfrm>
          <a:custGeom>
            <a:avLst/>
            <a:gdLst/>
            <a:ahLst/>
            <a:cxnLst/>
            <a:rect l="l" t="t" r="r" b="b"/>
            <a:pathLst>
              <a:path w="11752" h="11721" extrusionOk="0">
                <a:moveTo>
                  <a:pt x="6490" y="662"/>
                </a:moveTo>
                <a:cubicBezTo>
                  <a:pt x="6711" y="662"/>
                  <a:pt x="6868" y="820"/>
                  <a:pt x="6868" y="1009"/>
                </a:cubicBezTo>
                <a:lnTo>
                  <a:pt x="6868" y="1355"/>
                </a:lnTo>
                <a:lnTo>
                  <a:pt x="5167" y="1355"/>
                </a:lnTo>
                <a:cubicBezTo>
                  <a:pt x="4600" y="1355"/>
                  <a:pt x="4127" y="1828"/>
                  <a:pt x="4127" y="2395"/>
                </a:cubicBezTo>
                <a:lnTo>
                  <a:pt x="4127" y="2773"/>
                </a:lnTo>
                <a:lnTo>
                  <a:pt x="3088" y="2773"/>
                </a:lnTo>
                <a:cubicBezTo>
                  <a:pt x="2993" y="2773"/>
                  <a:pt x="2867" y="2836"/>
                  <a:pt x="2836" y="2899"/>
                </a:cubicBezTo>
                <a:lnTo>
                  <a:pt x="2048" y="3687"/>
                </a:lnTo>
                <a:lnTo>
                  <a:pt x="2048" y="3151"/>
                </a:lnTo>
                <a:cubicBezTo>
                  <a:pt x="2048" y="2931"/>
                  <a:pt x="1891" y="2773"/>
                  <a:pt x="1702" y="2773"/>
                </a:cubicBezTo>
                <a:lnTo>
                  <a:pt x="1040" y="2773"/>
                </a:lnTo>
                <a:cubicBezTo>
                  <a:pt x="819" y="2773"/>
                  <a:pt x="662" y="2616"/>
                  <a:pt x="662" y="2427"/>
                </a:cubicBezTo>
                <a:lnTo>
                  <a:pt x="662" y="1009"/>
                </a:lnTo>
                <a:cubicBezTo>
                  <a:pt x="662" y="820"/>
                  <a:pt x="819" y="662"/>
                  <a:pt x="1040" y="662"/>
                </a:cubicBezTo>
                <a:close/>
                <a:moveTo>
                  <a:pt x="10649" y="1986"/>
                </a:moveTo>
                <a:cubicBezTo>
                  <a:pt x="10838" y="1986"/>
                  <a:pt x="10995" y="2143"/>
                  <a:pt x="10995" y="2364"/>
                </a:cubicBezTo>
                <a:lnTo>
                  <a:pt x="10995" y="3781"/>
                </a:lnTo>
                <a:cubicBezTo>
                  <a:pt x="10995" y="3970"/>
                  <a:pt x="10838" y="4128"/>
                  <a:pt x="10649" y="4128"/>
                </a:cubicBezTo>
                <a:lnTo>
                  <a:pt x="8601" y="4128"/>
                </a:lnTo>
                <a:cubicBezTo>
                  <a:pt x="8412" y="4128"/>
                  <a:pt x="8255" y="4285"/>
                  <a:pt x="8255" y="4474"/>
                </a:cubicBezTo>
                <a:lnTo>
                  <a:pt x="8255" y="5041"/>
                </a:lnTo>
                <a:lnTo>
                  <a:pt x="7404" y="4191"/>
                </a:lnTo>
                <a:cubicBezTo>
                  <a:pt x="7372" y="4159"/>
                  <a:pt x="7246" y="4128"/>
                  <a:pt x="7183" y="4128"/>
                </a:cubicBezTo>
                <a:lnTo>
                  <a:pt x="5136" y="4128"/>
                </a:lnTo>
                <a:cubicBezTo>
                  <a:pt x="4947" y="4128"/>
                  <a:pt x="4789" y="3970"/>
                  <a:pt x="4789" y="3781"/>
                </a:cubicBezTo>
                <a:lnTo>
                  <a:pt x="4789" y="2364"/>
                </a:lnTo>
                <a:cubicBezTo>
                  <a:pt x="4789" y="2143"/>
                  <a:pt x="4947" y="1986"/>
                  <a:pt x="5136" y="1986"/>
                </a:cubicBezTo>
                <a:close/>
                <a:moveTo>
                  <a:pt x="3088" y="6207"/>
                </a:moveTo>
                <a:cubicBezTo>
                  <a:pt x="3623" y="6207"/>
                  <a:pt x="4096" y="6680"/>
                  <a:pt x="4096" y="7247"/>
                </a:cubicBezTo>
                <a:cubicBezTo>
                  <a:pt x="4096" y="7782"/>
                  <a:pt x="3623" y="8255"/>
                  <a:pt x="3088" y="8255"/>
                </a:cubicBezTo>
                <a:cubicBezTo>
                  <a:pt x="2521" y="8255"/>
                  <a:pt x="2048" y="7782"/>
                  <a:pt x="2048" y="7247"/>
                </a:cubicBezTo>
                <a:cubicBezTo>
                  <a:pt x="2048" y="6648"/>
                  <a:pt x="2489" y="6207"/>
                  <a:pt x="3088" y="6207"/>
                </a:cubicBezTo>
                <a:close/>
                <a:moveTo>
                  <a:pt x="8601" y="6207"/>
                </a:moveTo>
                <a:cubicBezTo>
                  <a:pt x="9137" y="6207"/>
                  <a:pt x="9609" y="6648"/>
                  <a:pt x="9609" y="7247"/>
                </a:cubicBezTo>
                <a:cubicBezTo>
                  <a:pt x="9609" y="7782"/>
                  <a:pt x="9137" y="8255"/>
                  <a:pt x="8601" y="8255"/>
                </a:cubicBezTo>
                <a:cubicBezTo>
                  <a:pt x="8003" y="8255"/>
                  <a:pt x="7530" y="7782"/>
                  <a:pt x="7530" y="7247"/>
                </a:cubicBezTo>
                <a:cubicBezTo>
                  <a:pt x="7530" y="6680"/>
                  <a:pt x="8003" y="6207"/>
                  <a:pt x="8601" y="6207"/>
                </a:cubicBezTo>
                <a:close/>
                <a:moveTo>
                  <a:pt x="3749" y="8980"/>
                </a:moveTo>
                <a:cubicBezTo>
                  <a:pt x="4695" y="8980"/>
                  <a:pt x="5451" y="9704"/>
                  <a:pt x="5451" y="10649"/>
                </a:cubicBezTo>
                <a:lnTo>
                  <a:pt x="5451" y="11027"/>
                </a:lnTo>
                <a:lnTo>
                  <a:pt x="630" y="11027"/>
                </a:lnTo>
                <a:lnTo>
                  <a:pt x="630" y="10649"/>
                </a:lnTo>
                <a:lnTo>
                  <a:pt x="662" y="10649"/>
                </a:lnTo>
                <a:cubicBezTo>
                  <a:pt x="662" y="9704"/>
                  <a:pt x="1418" y="8980"/>
                  <a:pt x="2363" y="8980"/>
                </a:cubicBezTo>
                <a:close/>
                <a:moveTo>
                  <a:pt x="9369" y="8976"/>
                </a:moveTo>
                <a:cubicBezTo>
                  <a:pt x="10266" y="8976"/>
                  <a:pt x="10995" y="9740"/>
                  <a:pt x="10995" y="10649"/>
                </a:cubicBezTo>
                <a:lnTo>
                  <a:pt x="10995" y="11027"/>
                </a:lnTo>
                <a:lnTo>
                  <a:pt x="6144" y="11027"/>
                </a:lnTo>
                <a:lnTo>
                  <a:pt x="6144" y="10649"/>
                </a:lnTo>
                <a:cubicBezTo>
                  <a:pt x="6144" y="9704"/>
                  <a:pt x="6900" y="8980"/>
                  <a:pt x="7845" y="8980"/>
                </a:cubicBezTo>
                <a:lnTo>
                  <a:pt x="9263" y="8980"/>
                </a:lnTo>
                <a:cubicBezTo>
                  <a:pt x="9298" y="8977"/>
                  <a:pt x="9334" y="8976"/>
                  <a:pt x="9369" y="8976"/>
                </a:cubicBezTo>
                <a:close/>
                <a:moveTo>
                  <a:pt x="1040" y="1"/>
                </a:moveTo>
                <a:cubicBezTo>
                  <a:pt x="473" y="1"/>
                  <a:pt x="0" y="473"/>
                  <a:pt x="0" y="1009"/>
                </a:cubicBezTo>
                <a:lnTo>
                  <a:pt x="0" y="2427"/>
                </a:lnTo>
                <a:cubicBezTo>
                  <a:pt x="0" y="2994"/>
                  <a:pt x="473" y="3466"/>
                  <a:pt x="1040" y="3466"/>
                </a:cubicBezTo>
                <a:lnTo>
                  <a:pt x="1386" y="3466"/>
                </a:lnTo>
                <a:lnTo>
                  <a:pt x="1386" y="4474"/>
                </a:lnTo>
                <a:cubicBezTo>
                  <a:pt x="1386" y="4688"/>
                  <a:pt x="1546" y="4829"/>
                  <a:pt x="1727" y="4829"/>
                </a:cubicBezTo>
                <a:cubicBezTo>
                  <a:pt x="1813" y="4829"/>
                  <a:pt x="1904" y="4797"/>
                  <a:pt x="1985" y="4726"/>
                </a:cubicBezTo>
                <a:lnTo>
                  <a:pt x="3245" y="3466"/>
                </a:lnTo>
                <a:lnTo>
                  <a:pt x="4096" y="3466"/>
                </a:lnTo>
                <a:lnTo>
                  <a:pt x="4096" y="3813"/>
                </a:lnTo>
                <a:cubicBezTo>
                  <a:pt x="4096" y="4348"/>
                  <a:pt x="4568" y="4821"/>
                  <a:pt x="5136" y="4821"/>
                </a:cubicBezTo>
                <a:lnTo>
                  <a:pt x="7057" y="4821"/>
                </a:lnTo>
                <a:lnTo>
                  <a:pt x="7908" y="5672"/>
                </a:lnTo>
                <a:cubicBezTo>
                  <a:pt x="7341" y="5924"/>
                  <a:pt x="6868" y="6522"/>
                  <a:pt x="6868" y="7247"/>
                </a:cubicBezTo>
                <a:cubicBezTo>
                  <a:pt x="6868" y="7625"/>
                  <a:pt x="7026" y="8034"/>
                  <a:pt x="7278" y="8349"/>
                </a:cubicBezTo>
                <a:cubicBezTo>
                  <a:pt x="6648" y="8507"/>
                  <a:pt x="6144" y="8885"/>
                  <a:pt x="5829" y="9452"/>
                </a:cubicBezTo>
                <a:cubicBezTo>
                  <a:pt x="5514" y="8917"/>
                  <a:pt x="5010" y="8539"/>
                  <a:pt x="4411" y="8381"/>
                </a:cubicBezTo>
                <a:cubicBezTo>
                  <a:pt x="4663" y="8066"/>
                  <a:pt x="4821" y="7719"/>
                  <a:pt x="4821" y="7278"/>
                </a:cubicBezTo>
                <a:cubicBezTo>
                  <a:pt x="4821" y="6333"/>
                  <a:pt x="4064" y="5577"/>
                  <a:pt x="3119" y="5577"/>
                </a:cubicBezTo>
                <a:cubicBezTo>
                  <a:pt x="2174" y="5577"/>
                  <a:pt x="1418" y="6333"/>
                  <a:pt x="1418" y="7278"/>
                </a:cubicBezTo>
                <a:cubicBezTo>
                  <a:pt x="1418" y="7719"/>
                  <a:pt x="1576" y="8097"/>
                  <a:pt x="1828" y="8381"/>
                </a:cubicBezTo>
                <a:cubicBezTo>
                  <a:pt x="788" y="8665"/>
                  <a:pt x="32" y="9610"/>
                  <a:pt x="32" y="10712"/>
                </a:cubicBezTo>
                <a:lnTo>
                  <a:pt x="32" y="11374"/>
                </a:lnTo>
                <a:cubicBezTo>
                  <a:pt x="32" y="11563"/>
                  <a:pt x="189" y="11721"/>
                  <a:pt x="410" y="11721"/>
                </a:cubicBezTo>
                <a:lnTo>
                  <a:pt x="11374" y="11721"/>
                </a:lnTo>
                <a:cubicBezTo>
                  <a:pt x="11594" y="11721"/>
                  <a:pt x="11752" y="11563"/>
                  <a:pt x="11752" y="11374"/>
                </a:cubicBezTo>
                <a:lnTo>
                  <a:pt x="11752" y="10712"/>
                </a:lnTo>
                <a:cubicBezTo>
                  <a:pt x="11752" y="9610"/>
                  <a:pt x="10995" y="8665"/>
                  <a:pt x="9956" y="8381"/>
                </a:cubicBezTo>
                <a:cubicBezTo>
                  <a:pt x="10208" y="8066"/>
                  <a:pt x="10365" y="7719"/>
                  <a:pt x="10365" y="7278"/>
                </a:cubicBezTo>
                <a:cubicBezTo>
                  <a:pt x="10365" y="6459"/>
                  <a:pt x="9767" y="5735"/>
                  <a:pt x="8979" y="5577"/>
                </a:cubicBezTo>
                <a:lnTo>
                  <a:pt x="8979" y="4884"/>
                </a:lnTo>
                <a:lnTo>
                  <a:pt x="10649" y="4884"/>
                </a:lnTo>
                <a:lnTo>
                  <a:pt x="10649" y="4821"/>
                </a:lnTo>
                <a:cubicBezTo>
                  <a:pt x="11185" y="4821"/>
                  <a:pt x="11657" y="4348"/>
                  <a:pt x="11657" y="3813"/>
                </a:cubicBezTo>
                <a:lnTo>
                  <a:pt x="11657" y="2395"/>
                </a:lnTo>
                <a:cubicBezTo>
                  <a:pt x="11657" y="1828"/>
                  <a:pt x="11185" y="1355"/>
                  <a:pt x="10649" y="1355"/>
                </a:cubicBezTo>
                <a:lnTo>
                  <a:pt x="7530" y="1355"/>
                </a:lnTo>
                <a:lnTo>
                  <a:pt x="7530" y="1009"/>
                </a:lnTo>
                <a:cubicBezTo>
                  <a:pt x="7530" y="473"/>
                  <a:pt x="7057" y="1"/>
                  <a:pt x="649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03" name="Google Shape;12859;p82">
            <a:extLst>
              <a:ext uri="{FF2B5EF4-FFF2-40B4-BE49-F238E27FC236}">
                <a16:creationId xmlns:a16="http://schemas.microsoft.com/office/drawing/2014/main" xmlns="" id="{F3C1D9FF-183E-47D4-822C-81E9222D0067}"/>
              </a:ext>
            </a:extLst>
          </p:cNvPr>
          <p:cNvGrpSpPr/>
          <p:nvPr userDrawn="1"/>
        </p:nvGrpSpPr>
        <p:grpSpPr>
          <a:xfrm>
            <a:off x="4673396" y="3383912"/>
            <a:ext cx="420796" cy="421914"/>
            <a:chOff x="-1333200" y="2770450"/>
            <a:chExt cx="291450" cy="292225"/>
          </a:xfrm>
        </p:grpSpPr>
        <p:sp>
          <p:nvSpPr>
            <p:cNvPr id="404" name="Google Shape;12860;p82">
              <a:extLst>
                <a:ext uri="{FF2B5EF4-FFF2-40B4-BE49-F238E27FC236}">
                  <a16:creationId xmlns:a16="http://schemas.microsoft.com/office/drawing/2014/main" xmlns="" id="{F60DA6E9-7BF1-498C-B997-62179D15C37B}"/>
                </a:ext>
              </a:extLst>
            </p:cNvPr>
            <p:cNvSpPr/>
            <p:nvPr/>
          </p:nvSpPr>
          <p:spPr>
            <a:xfrm>
              <a:off x="-1299325" y="2808250"/>
              <a:ext cx="222925" cy="134725"/>
            </a:xfrm>
            <a:custGeom>
              <a:avLst/>
              <a:gdLst/>
              <a:ahLst/>
              <a:cxnLst/>
              <a:rect l="l" t="t" r="r" b="b"/>
              <a:pathLst>
                <a:path w="8917" h="5389" extrusionOk="0">
                  <a:moveTo>
                    <a:pt x="7877" y="631"/>
                  </a:moveTo>
                  <a:cubicBezTo>
                    <a:pt x="8066" y="631"/>
                    <a:pt x="8223" y="789"/>
                    <a:pt x="8223" y="978"/>
                  </a:cubicBezTo>
                  <a:cubicBezTo>
                    <a:pt x="8223" y="1167"/>
                    <a:pt x="8066" y="1324"/>
                    <a:pt x="7877" y="1324"/>
                  </a:cubicBezTo>
                  <a:cubicBezTo>
                    <a:pt x="7656" y="1324"/>
                    <a:pt x="7498" y="1167"/>
                    <a:pt x="7498" y="978"/>
                  </a:cubicBezTo>
                  <a:cubicBezTo>
                    <a:pt x="7498" y="789"/>
                    <a:pt x="7656" y="631"/>
                    <a:pt x="7877" y="631"/>
                  </a:cubicBezTo>
                  <a:close/>
                  <a:moveTo>
                    <a:pt x="3056" y="1293"/>
                  </a:moveTo>
                  <a:cubicBezTo>
                    <a:pt x="3245" y="1293"/>
                    <a:pt x="3403" y="1450"/>
                    <a:pt x="3403" y="1639"/>
                  </a:cubicBezTo>
                  <a:cubicBezTo>
                    <a:pt x="3403" y="1828"/>
                    <a:pt x="3245" y="1986"/>
                    <a:pt x="3056" y="1986"/>
                  </a:cubicBezTo>
                  <a:cubicBezTo>
                    <a:pt x="2867" y="1986"/>
                    <a:pt x="2710" y="1828"/>
                    <a:pt x="2710" y="1639"/>
                  </a:cubicBezTo>
                  <a:cubicBezTo>
                    <a:pt x="2741" y="1450"/>
                    <a:pt x="2899" y="1293"/>
                    <a:pt x="3056" y="1293"/>
                  </a:cubicBezTo>
                  <a:close/>
                  <a:moveTo>
                    <a:pt x="5797" y="3340"/>
                  </a:moveTo>
                  <a:cubicBezTo>
                    <a:pt x="6018" y="3340"/>
                    <a:pt x="6175" y="3498"/>
                    <a:pt x="6175" y="3687"/>
                  </a:cubicBezTo>
                  <a:cubicBezTo>
                    <a:pt x="6175" y="3876"/>
                    <a:pt x="6018" y="4034"/>
                    <a:pt x="5797" y="4034"/>
                  </a:cubicBezTo>
                  <a:cubicBezTo>
                    <a:pt x="5608" y="4034"/>
                    <a:pt x="5451" y="3876"/>
                    <a:pt x="5451" y="3687"/>
                  </a:cubicBezTo>
                  <a:cubicBezTo>
                    <a:pt x="5451" y="3498"/>
                    <a:pt x="5608" y="3340"/>
                    <a:pt x="5797" y="3340"/>
                  </a:cubicBezTo>
                  <a:close/>
                  <a:moveTo>
                    <a:pt x="1008" y="4034"/>
                  </a:moveTo>
                  <a:cubicBezTo>
                    <a:pt x="1198" y="4034"/>
                    <a:pt x="1355" y="4191"/>
                    <a:pt x="1355" y="4412"/>
                  </a:cubicBezTo>
                  <a:cubicBezTo>
                    <a:pt x="1355" y="4601"/>
                    <a:pt x="1198" y="4758"/>
                    <a:pt x="1008" y="4758"/>
                  </a:cubicBezTo>
                  <a:cubicBezTo>
                    <a:pt x="819" y="4758"/>
                    <a:pt x="662" y="4601"/>
                    <a:pt x="662" y="4412"/>
                  </a:cubicBezTo>
                  <a:cubicBezTo>
                    <a:pt x="662" y="4191"/>
                    <a:pt x="819" y="4034"/>
                    <a:pt x="1008" y="4034"/>
                  </a:cubicBezTo>
                  <a:close/>
                  <a:moveTo>
                    <a:pt x="7908" y="1"/>
                  </a:moveTo>
                  <a:cubicBezTo>
                    <a:pt x="7341" y="1"/>
                    <a:pt x="6868" y="474"/>
                    <a:pt x="6868" y="1009"/>
                  </a:cubicBezTo>
                  <a:cubicBezTo>
                    <a:pt x="6868" y="1198"/>
                    <a:pt x="6963" y="1419"/>
                    <a:pt x="7026" y="1576"/>
                  </a:cubicBezTo>
                  <a:lnTo>
                    <a:pt x="6112" y="2742"/>
                  </a:lnTo>
                  <a:cubicBezTo>
                    <a:pt x="6032" y="2722"/>
                    <a:pt x="5943" y="2711"/>
                    <a:pt x="5850" y="2711"/>
                  </a:cubicBezTo>
                  <a:cubicBezTo>
                    <a:pt x="5650" y="2711"/>
                    <a:pt x="5434" y="2760"/>
                    <a:pt x="5262" y="2868"/>
                  </a:cubicBezTo>
                  <a:lnTo>
                    <a:pt x="4096" y="1954"/>
                  </a:lnTo>
                  <a:cubicBezTo>
                    <a:pt x="4127" y="1891"/>
                    <a:pt x="4127" y="1765"/>
                    <a:pt x="4127" y="1639"/>
                  </a:cubicBezTo>
                  <a:cubicBezTo>
                    <a:pt x="4127" y="1104"/>
                    <a:pt x="3655" y="631"/>
                    <a:pt x="3088" y="631"/>
                  </a:cubicBezTo>
                  <a:cubicBezTo>
                    <a:pt x="2552" y="631"/>
                    <a:pt x="2080" y="1104"/>
                    <a:pt x="2080" y="1639"/>
                  </a:cubicBezTo>
                  <a:cubicBezTo>
                    <a:pt x="2080" y="1828"/>
                    <a:pt x="2143" y="2049"/>
                    <a:pt x="2237" y="2206"/>
                  </a:cubicBezTo>
                  <a:lnTo>
                    <a:pt x="1324" y="3372"/>
                  </a:lnTo>
                  <a:cubicBezTo>
                    <a:pt x="1261" y="3340"/>
                    <a:pt x="1134" y="3340"/>
                    <a:pt x="1008" y="3340"/>
                  </a:cubicBezTo>
                  <a:cubicBezTo>
                    <a:pt x="441" y="3340"/>
                    <a:pt x="0" y="3813"/>
                    <a:pt x="0" y="4349"/>
                  </a:cubicBezTo>
                  <a:cubicBezTo>
                    <a:pt x="0" y="4947"/>
                    <a:pt x="441" y="5388"/>
                    <a:pt x="1008" y="5388"/>
                  </a:cubicBezTo>
                  <a:cubicBezTo>
                    <a:pt x="1576" y="5388"/>
                    <a:pt x="2017" y="4916"/>
                    <a:pt x="2017" y="4349"/>
                  </a:cubicBezTo>
                  <a:cubicBezTo>
                    <a:pt x="2017" y="4160"/>
                    <a:pt x="1954" y="3971"/>
                    <a:pt x="1859" y="3813"/>
                  </a:cubicBezTo>
                  <a:lnTo>
                    <a:pt x="2773" y="2616"/>
                  </a:lnTo>
                  <a:cubicBezTo>
                    <a:pt x="2875" y="2650"/>
                    <a:pt x="2980" y="2667"/>
                    <a:pt x="3087" y="2667"/>
                  </a:cubicBezTo>
                  <a:cubicBezTo>
                    <a:pt x="3278" y="2667"/>
                    <a:pt x="3473" y="2611"/>
                    <a:pt x="3655" y="2490"/>
                  </a:cubicBezTo>
                  <a:lnTo>
                    <a:pt x="4821" y="3403"/>
                  </a:lnTo>
                  <a:cubicBezTo>
                    <a:pt x="4789" y="3498"/>
                    <a:pt x="4789" y="3624"/>
                    <a:pt x="4789" y="3719"/>
                  </a:cubicBezTo>
                  <a:cubicBezTo>
                    <a:pt x="4789" y="4286"/>
                    <a:pt x="5262" y="4758"/>
                    <a:pt x="5797" y="4758"/>
                  </a:cubicBezTo>
                  <a:cubicBezTo>
                    <a:pt x="6364" y="4758"/>
                    <a:pt x="6837" y="4286"/>
                    <a:pt x="6837" y="3719"/>
                  </a:cubicBezTo>
                  <a:cubicBezTo>
                    <a:pt x="6837" y="3529"/>
                    <a:pt x="6742" y="3340"/>
                    <a:pt x="6679" y="3183"/>
                  </a:cubicBezTo>
                  <a:lnTo>
                    <a:pt x="7593" y="1986"/>
                  </a:lnTo>
                  <a:cubicBezTo>
                    <a:pt x="7656" y="2049"/>
                    <a:pt x="7782" y="2049"/>
                    <a:pt x="7908" y="2049"/>
                  </a:cubicBezTo>
                  <a:cubicBezTo>
                    <a:pt x="8444" y="2049"/>
                    <a:pt x="8916" y="1576"/>
                    <a:pt x="8916" y="1009"/>
                  </a:cubicBezTo>
                  <a:cubicBezTo>
                    <a:pt x="8916" y="474"/>
                    <a:pt x="8444" y="1"/>
                    <a:pt x="79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5" name="Google Shape;12861;p82">
              <a:extLst>
                <a:ext uri="{FF2B5EF4-FFF2-40B4-BE49-F238E27FC236}">
                  <a16:creationId xmlns:a16="http://schemas.microsoft.com/office/drawing/2014/main" xmlns="" id="{F2C79EBD-E228-4A33-A491-06EB2A982D98}"/>
                </a:ext>
              </a:extLst>
            </p:cNvPr>
            <p:cNvSpPr/>
            <p:nvPr/>
          </p:nvSpPr>
          <p:spPr>
            <a:xfrm>
              <a:off x="-1333200" y="2770450"/>
              <a:ext cx="291450" cy="292225"/>
            </a:xfrm>
            <a:custGeom>
              <a:avLst/>
              <a:gdLst/>
              <a:ahLst/>
              <a:cxnLst/>
              <a:rect l="l" t="t" r="r" b="b"/>
              <a:pathLst>
                <a:path w="11658" h="11689" extrusionOk="0">
                  <a:moveTo>
                    <a:pt x="10586" y="725"/>
                  </a:moveTo>
                  <a:cubicBezTo>
                    <a:pt x="10807" y="725"/>
                    <a:pt x="10964" y="883"/>
                    <a:pt x="10964" y="1072"/>
                  </a:cubicBezTo>
                  <a:lnTo>
                    <a:pt x="10964" y="7593"/>
                  </a:lnTo>
                  <a:lnTo>
                    <a:pt x="631" y="7593"/>
                  </a:lnTo>
                  <a:lnTo>
                    <a:pt x="631" y="1072"/>
                  </a:lnTo>
                  <a:cubicBezTo>
                    <a:pt x="662" y="883"/>
                    <a:pt x="820" y="725"/>
                    <a:pt x="977" y="725"/>
                  </a:cubicBezTo>
                  <a:close/>
                  <a:moveTo>
                    <a:pt x="10996" y="8286"/>
                  </a:moveTo>
                  <a:lnTo>
                    <a:pt x="10996" y="8633"/>
                  </a:lnTo>
                  <a:cubicBezTo>
                    <a:pt x="10996" y="8822"/>
                    <a:pt x="10838" y="8980"/>
                    <a:pt x="10618" y="8980"/>
                  </a:cubicBezTo>
                  <a:lnTo>
                    <a:pt x="1009" y="8980"/>
                  </a:lnTo>
                  <a:cubicBezTo>
                    <a:pt x="820" y="8980"/>
                    <a:pt x="662" y="8822"/>
                    <a:pt x="662" y="8633"/>
                  </a:cubicBezTo>
                  <a:lnTo>
                    <a:pt x="662" y="8286"/>
                  </a:lnTo>
                  <a:close/>
                  <a:moveTo>
                    <a:pt x="6617" y="9641"/>
                  </a:moveTo>
                  <a:lnTo>
                    <a:pt x="6932" y="11027"/>
                  </a:lnTo>
                  <a:lnTo>
                    <a:pt x="4632" y="11027"/>
                  </a:lnTo>
                  <a:lnTo>
                    <a:pt x="4947" y="9641"/>
                  </a:lnTo>
                  <a:close/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8570"/>
                  </a:lnTo>
                  <a:cubicBezTo>
                    <a:pt x="1" y="9137"/>
                    <a:pt x="473" y="9610"/>
                    <a:pt x="1009" y="9610"/>
                  </a:cubicBezTo>
                  <a:lnTo>
                    <a:pt x="4285" y="9610"/>
                  </a:lnTo>
                  <a:lnTo>
                    <a:pt x="3970" y="10996"/>
                  </a:lnTo>
                  <a:lnTo>
                    <a:pt x="3057" y="10996"/>
                  </a:lnTo>
                  <a:cubicBezTo>
                    <a:pt x="2868" y="10996"/>
                    <a:pt x="2710" y="11153"/>
                    <a:pt x="2710" y="11342"/>
                  </a:cubicBezTo>
                  <a:cubicBezTo>
                    <a:pt x="2710" y="11531"/>
                    <a:pt x="2868" y="11689"/>
                    <a:pt x="3057" y="11689"/>
                  </a:cubicBezTo>
                  <a:lnTo>
                    <a:pt x="8538" y="11689"/>
                  </a:lnTo>
                  <a:cubicBezTo>
                    <a:pt x="8727" y="11689"/>
                    <a:pt x="8885" y="11531"/>
                    <a:pt x="8885" y="11342"/>
                  </a:cubicBezTo>
                  <a:cubicBezTo>
                    <a:pt x="8885" y="11153"/>
                    <a:pt x="8727" y="10996"/>
                    <a:pt x="8538" y="10996"/>
                  </a:cubicBezTo>
                  <a:lnTo>
                    <a:pt x="7625" y="10996"/>
                  </a:lnTo>
                  <a:lnTo>
                    <a:pt x="7310" y="9610"/>
                  </a:lnTo>
                  <a:lnTo>
                    <a:pt x="10618" y="9610"/>
                  </a:lnTo>
                  <a:cubicBezTo>
                    <a:pt x="11185" y="9610"/>
                    <a:pt x="11657" y="9137"/>
                    <a:pt x="11657" y="8570"/>
                  </a:cubicBezTo>
                  <a:lnTo>
                    <a:pt x="11657" y="1040"/>
                  </a:lnTo>
                  <a:cubicBezTo>
                    <a:pt x="11657" y="473"/>
                    <a:pt x="11185" y="1"/>
                    <a:pt x="106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06" name="Google Shape;12862;p82">
            <a:extLst>
              <a:ext uri="{FF2B5EF4-FFF2-40B4-BE49-F238E27FC236}">
                <a16:creationId xmlns:a16="http://schemas.microsoft.com/office/drawing/2014/main" xmlns="" id="{DC05C4FC-791B-410E-980C-A75F85428E3E}"/>
              </a:ext>
            </a:extLst>
          </p:cNvPr>
          <p:cNvGrpSpPr/>
          <p:nvPr userDrawn="1"/>
        </p:nvGrpSpPr>
        <p:grpSpPr>
          <a:xfrm>
            <a:off x="2470009" y="1783654"/>
            <a:ext cx="423069" cy="420796"/>
            <a:chOff x="-5635200" y="2037975"/>
            <a:chExt cx="293025" cy="291450"/>
          </a:xfrm>
        </p:grpSpPr>
        <p:sp>
          <p:nvSpPr>
            <p:cNvPr id="407" name="Google Shape;12863;p82">
              <a:extLst>
                <a:ext uri="{FF2B5EF4-FFF2-40B4-BE49-F238E27FC236}">
                  <a16:creationId xmlns:a16="http://schemas.microsoft.com/office/drawing/2014/main" xmlns="" id="{720633CA-91F1-435E-BCB5-DF824E2EF39F}"/>
                </a:ext>
              </a:extLst>
            </p:cNvPr>
            <p:cNvSpPr/>
            <p:nvPr/>
          </p:nvSpPr>
          <p:spPr>
            <a:xfrm>
              <a:off x="-5635200" y="2037975"/>
              <a:ext cx="293025" cy="291450"/>
            </a:xfrm>
            <a:custGeom>
              <a:avLst/>
              <a:gdLst/>
              <a:ahLst/>
              <a:cxnLst/>
              <a:rect l="l" t="t" r="r" b="b"/>
              <a:pathLst>
                <a:path w="11721" h="11658" extrusionOk="0">
                  <a:moveTo>
                    <a:pt x="2395" y="725"/>
                  </a:moveTo>
                  <a:cubicBezTo>
                    <a:pt x="2930" y="725"/>
                    <a:pt x="3403" y="1197"/>
                    <a:pt x="3403" y="1733"/>
                  </a:cubicBezTo>
                  <a:cubicBezTo>
                    <a:pt x="3403" y="2300"/>
                    <a:pt x="2930" y="2773"/>
                    <a:pt x="2395" y="2773"/>
                  </a:cubicBezTo>
                  <a:cubicBezTo>
                    <a:pt x="1828" y="2773"/>
                    <a:pt x="1355" y="2300"/>
                    <a:pt x="1355" y="1733"/>
                  </a:cubicBezTo>
                  <a:cubicBezTo>
                    <a:pt x="1355" y="1197"/>
                    <a:pt x="1828" y="725"/>
                    <a:pt x="2395" y="725"/>
                  </a:cubicBezTo>
                  <a:close/>
                  <a:moveTo>
                    <a:pt x="10303" y="725"/>
                  </a:moveTo>
                  <a:lnTo>
                    <a:pt x="10303" y="6585"/>
                  </a:lnTo>
                  <a:lnTo>
                    <a:pt x="10334" y="6585"/>
                  </a:lnTo>
                  <a:cubicBezTo>
                    <a:pt x="10334" y="6774"/>
                    <a:pt x="10177" y="6931"/>
                    <a:pt x="9988" y="6931"/>
                  </a:cubicBezTo>
                  <a:lnTo>
                    <a:pt x="4789" y="6931"/>
                  </a:lnTo>
                  <a:lnTo>
                    <a:pt x="4789" y="5167"/>
                  </a:lnTo>
                  <a:cubicBezTo>
                    <a:pt x="4789" y="4253"/>
                    <a:pt x="4285" y="3434"/>
                    <a:pt x="3498" y="3025"/>
                  </a:cubicBezTo>
                  <a:cubicBezTo>
                    <a:pt x="3844" y="2710"/>
                    <a:pt x="4096" y="2237"/>
                    <a:pt x="4096" y="1733"/>
                  </a:cubicBezTo>
                  <a:cubicBezTo>
                    <a:pt x="4096" y="1355"/>
                    <a:pt x="3970" y="977"/>
                    <a:pt x="3718" y="725"/>
                  </a:cubicBezTo>
                  <a:close/>
                  <a:moveTo>
                    <a:pt x="2710" y="3466"/>
                  </a:moveTo>
                  <a:cubicBezTo>
                    <a:pt x="3498" y="3623"/>
                    <a:pt x="4096" y="4316"/>
                    <a:pt x="4096" y="5167"/>
                  </a:cubicBezTo>
                  <a:lnTo>
                    <a:pt x="4096" y="7246"/>
                  </a:lnTo>
                  <a:cubicBezTo>
                    <a:pt x="4128" y="7435"/>
                    <a:pt x="3970" y="7593"/>
                    <a:pt x="3750" y="7593"/>
                  </a:cubicBezTo>
                  <a:cubicBezTo>
                    <a:pt x="3561" y="7593"/>
                    <a:pt x="3403" y="7750"/>
                    <a:pt x="3403" y="7971"/>
                  </a:cubicBezTo>
                  <a:lnTo>
                    <a:pt x="3403" y="10712"/>
                  </a:lnTo>
                  <a:cubicBezTo>
                    <a:pt x="3403" y="10901"/>
                    <a:pt x="3246" y="11058"/>
                    <a:pt x="3056" y="11058"/>
                  </a:cubicBezTo>
                  <a:lnTo>
                    <a:pt x="1670" y="11058"/>
                  </a:lnTo>
                  <a:cubicBezTo>
                    <a:pt x="1481" y="11058"/>
                    <a:pt x="1324" y="10901"/>
                    <a:pt x="1324" y="10712"/>
                  </a:cubicBezTo>
                  <a:lnTo>
                    <a:pt x="1324" y="7971"/>
                  </a:lnTo>
                  <a:cubicBezTo>
                    <a:pt x="1324" y="7750"/>
                    <a:pt x="1166" y="7593"/>
                    <a:pt x="977" y="7593"/>
                  </a:cubicBezTo>
                  <a:cubicBezTo>
                    <a:pt x="788" y="7593"/>
                    <a:pt x="631" y="7435"/>
                    <a:pt x="631" y="7246"/>
                  </a:cubicBezTo>
                  <a:lnTo>
                    <a:pt x="631" y="5167"/>
                  </a:lnTo>
                  <a:cubicBezTo>
                    <a:pt x="631" y="4316"/>
                    <a:pt x="1198" y="3623"/>
                    <a:pt x="1985" y="3466"/>
                  </a:cubicBezTo>
                  <a:lnTo>
                    <a:pt x="1985" y="5829"/>
                  </a:lnTo>
                  <a:cubicBezTo>
                    <a:pt x="1985" y="6018"/>
                    <a:pt x="2143" y="6175"/>
                    <a:pt x="2363" y="6175"/>
                  </a:cubicBezTo>
                  <a:cubicBezTo>
                    <a:pt x="2552" y="6175"/>
                    <a:pt x="2710" y="6018"/>
                    <a:pt x="2710" y="5829"/>
                  </a:cubicBezTo>
                  <a:lnTo>
                    <a:pt x="2710" y="3466"/>
                  </a:lnTo>
                  <a:close/>
                  <a:moveTo>
                    <a:pt x="2395" y="0"/>
                  </a:moveTo>
                  <a:cubicBezTo>
                    <a:pt x="1450" y="0"/>
                    <a:pt x="694" y="756"/>
                    <a:pt x="694" y="1702"/>
                  </a:cubicBezTo>
                  <a:cubicBezTo>
                    <a:pt x="694" y="2206"/>
                    <a:pt x="946" y="2678"/>
                    <a:pt x="1292" y="2993"/>
                  </a:cubicBezTo>
                  <a:cubicBezTo>
                    <a:pt x="536" y="3403"/>
                    <a:pt x="1" y="4222"/>
                    <a:pt x="1" y="5136"/>
                  </a:cubicBezTo>
                  <a:lnTo>
                    <a:pt x="1" y="7215"/>
                  </a:lnTo>
                  <a:cubicBezTo>
                    <a:pt x="1" y="7656"/>
                    <a:pt x="253" y="8034"/>
                    <a:pt x="662" y="8192"/>
                  </a:cubicBezTo>
                  <a:lnTo>
                    <a:pt x="662" y="10649"/>
                  </a:lnTo>
                  <a:cubicBezTo>
                    <a:pt x="662" y="11184"/>
                    <a:pt x="1135" y="11657"/>
                    <a:pt x="1670" y="11657"/>
                  </a:cubicBezTo>
                  <a:lnTo>
                    <a:pt x="3056" y="11657"/>
                  </a:lnTo>
                  <a:cubicBezTo>
                    <a:pt x="3624" y="11657"/>
                    <a:pt x="4096" y="11184"/>
                    <a:pt x="4096" y="10649"/>
                  </a:cubicBezTo>
                  <a:lnTo>
                    <a:pt x="4096" y="8192"/>
                  </a:lnTo>
                  <a:cubicBezTo>
                    <a:pt x="4348" y="8065"/>
                    <a:pt x="4600" y="7876"/>
                    <a:pt x="4726" y="7561"/>
                  </a:cubicBezTo>
                  <a:lnTo>
                    <a:pt x="9988" y="7561"/>
                  </a:lnTo>
                  <a:cubicBezTo>
                    <a:pt x="10555" y="7561"/>
                    <a:pt x="11027" y="7089"/>
                    <a:pt x="11027" y="6553"/>
                  </a:cubicBezTo>
                  <a:lnTo>
                    <a:pt x="11027" y="662"/>
                  </a:lnTo>
                  <a:lnTo>
                    <a:pt x="11374" y="662"/>
                  </a:lnTo>
                  <a:cubicBezTo>
                    <a:pt x="11563" y="662"/>
                    <a:pt x="11720" y="504"/>
                    <a:pt x="11720" y="315"/>
                  </a:cubicBezTo>
                  <a:cubicBezTo>
                    <a:pt x="11720" y="158"/>
                    <a:pt x="11563" y="0"/>
                    <a:pt x="113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8" name="Google Shape;12864;p82">
              <a:extLst>
                <a:ext uri="{FF2B5EF4-FFF2-40B4-BE49-F238E27FC236}">
                  <a16:creationId xmlns:a16="http://schemas.microsoft.com/office/drawing/2014/main" xmlns="" id="{34A607B9-C095-4D58-A77B-29EE1B0656D0}"/>
                </a:ext>
              </a:extLst>
            </p:cNvPr>
            <p:cNvSpPr/>
            <p:nvPr/>
          </p:nvSpPr>
          <p:spPr>
            <a:xfrm>
              <a:off x="-5496575" y="2072625"/>
              <a:ext cx="102425" cy="102425"/>
            </a:xfrm>
            <a:custGeom>
              <a:avLst/>
              <a:gdLst/>
              <a:ahLst/>
              <a:cxnLst/>
              <a:rect l="l" t="t" r="r" b="b"/>
              <a:pathLst>
                <a:path w="4097" h="4097" extrusionOk="0">
                  <a:moveTo>
                    <a:pt x="2395" y="725"/>
                  </a:moveTo>
                  <a:cubicBezTo>
                    <a:pt x="2867" y="851"/>
                    <a:pt x="3245" y="1229"/>
                    <a:pt x="3371" y="1733"/>
                  </a:cubicBezTo>
                  <a:lnTo>
                    <a:pt x="2395" y="1733"/>
                  </a:lnTo>
                  <a:lnTo>
                    <a:pt x="2395" y="725"/>
                  </a:lnTo>
                  <a:close/>
                  <a:moveTo>
                    <a:pt x="1733" y="757"/>
                  </a:moveTo>
                  <a:lnTo>
                    <a:pt x="1733" y="2080"/>
                  </a:lnTo>
                  <a:cubicBezTo>
                    <a:pt x="1733" y="2269"/>
                    <a:pt x="1891" y="2426"/>
                    <a:pt x="2080" y="2426"/>
                  </a:cubicBezTo>
                  <a:lnTo>
                    <a:pt x="3403" y="2426"/>
                  </a:lnTo>
                  <a:cubicBezTo>
                    <a:pt x="3245" y="3025"/>
                    <a:pt x="2741" y="3466"/>
                    <a:pt x="2080" y="3466"/>
                  </a:cubicBezTo>
                  <a:cubicBezTo>
                    <a:pt x="1324" y="3466"/>
                    <a:pt x="693" y="2836"/>
                    <a:pt x="693" y="2080"/>
                  </a:cubicBezTo>
                  <a:cubicBezTo>
                    <a:pt x="693" y="1418"/>
                    <a:pt x="1135" y="851"/>
                    <a:pt x="1733" y="757"/>
                  </a:cubicBezTo>
                  <a:close/>
                  <a:moveTo>
                    <a:pt x="2048" y="0"/>
                  </a:moveTo>
                  <a:cubicBezTo>
                    <a:pt x="883" y="0"/>
                    <a:pt x="0" y="914"/>
                    <a:pt x="0" y="2048"/>
                  </a:cubicBezTo>
                  <a:cubicBezTo>
                    <a:pt x="0" y="3182"/>
                    <a:pt x="946" y="4096"/>
                    <a:pt x="2048" y="4096"/>
                  </a:cubicBezTo>
                  <a:cubicBezTo>
                    <a:pt x="3182" y="4096"/>
                    <a:pt x="4096" y="3182"/>
                    <a:pt x="4096" y="2048"/>
                  </a:cubicBezTo>
                  <a:cubicBezTo>
                    <a:pt x="4096" y="914"/>
                    <a:pt x="3182" y="0"/>
                    <a:pt x="20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09" name="Google Shape;12865;p82">
            <a:extLst>
              <a:ext uri="{FF2B5EF4-FFF2-40B4-BE49-F238E27FC236}">
                <a16:creationId xmlns:a16="http://schemas.microsoft.com/office/drawing/2014/main" xmlns="" id="{904D6624-A62C-40A7-82D1-EA73EB087059}"/>
              </a:ext>
            </a:extLst>
          </p:cNvPr>
          <p:cNvGrpSpPr/>
          <p:nvPr userDrawn="1"/>
        </p:nvGrpSpPr>
        <p:grpSpPr>
          <a:xfrm>
            <a:off x="2468295" y="2292810"/>
            <a:ext cx="426499" cy="420796"/>
            <a:chOff x="-5637575" y="2397900"/>
            <a:chExt cx="295400" cy="291450"/>
          </a:xfrm>
        </p:grpSpPr>
        <p:sp>
          <p:nvSpPr>
            <p:cNvPr id="410" name="Google Shape;12866;p82">
              <a:extLst>
                <a:ext uri="{FF2B5EF4-FFF2-40B4-BE49-F238E27FC236}">
                  <a16:creationId xmlns:a16="http://schemas.microsoft.com/office/drawing/2014/main" xmlns="" id="{F616ECFA-2CFC-459D-97DA-929CF6813931}"/>
                </a:ext>
              </a:extLst>
            </p:cNvPr>
            <p:cNvSpPr/>
            <p:nvPr/>
          </p:nvSpPr>
          <p:spPr>
            <a:xfrm>
              <a:off x="-5575350" y="2547550"/>
              <a:ext cx="79575" cy="88250"/>
            </a:xfrm>
            <a:custGeom>
              <a:avLst/>
              <a:gdLst/>
              <a:ahLst/>
              <a:cxnLst/>
              <a:rect l="l" t="t" r="r" b="b"/>
              <a:pathLst>
                <a:path w="3183" h="3530" extrusionOk="0">
                  <a:moveTo>
                    <a:pt x="1088" y="1"/>
                  </a:moveTo>
                  <a:cubicBezTo>
                    <a:pt x="1001" y="1"/>
                    <a:pt x="915" y="32"/>
                    <a:pt x="852" y="95"/>
                  </a:cubicBezTo>
                  <a:lnTo>
                    <a:pt x="379" y="568"/>
                  </a:lnTo>
                  <a:cubicBezTo>
                    <a:pt x="1" y="978"/>
                    <a:pt x="1" y="1639"/>
                    <a:pt x="379" y="2017"/>
                  </a:cubicBezTo>
                  <a:cubicBezTo>
                    <a:pt x="584" y="2222"/>
                    <a:pt x="852" y="2324"/>
                    <a:pt x="1115" y="2324"/>
                  </a:cubicBezTo>
                  <a:cubicBezTo>
                    <a:pt x="1379" y="2324"/>
                    <a:pt x="1639" y="2222"/>
                    <a:pt x="1828" y="2017"/>
                  </a:cubicBezTo>
                  <a:cubicBezTo>
                    <a:pt x="1891" y="1970"/>
                    <a:pt x="1986" y="1946"/>
                    <a:pt x="2076" y="1946"/>
                  </a:cubicBezTo>
                  <a:cubicBezTo>
                    <a:pt x="2167" y="1946"/>
                    <a:pt x="2253" y="1970"/>
                    <a:pt x="2301" y="2017"/>
                  </a:cubicBezTo>
                  <a:cubicBezTo>
                    <a:pt x="2427" y="2143"/>
                    <a:pt x="2427" y="2395"/>
                    <a:pt x="2301" y="2490"/>
                  </a:cubicBezTo>
                  <a:lnTo>
                    <a:pt x="1828" y="2962"/>
                  </a:lnTo>
                  <a:cubicBezTo>
                    <a:pt x="1734" y="3088"/>
                    <a:pt x="1734" y="3340"/>
                    <a:pt x="1828" y="3435"/>
                  </a:cubicBezTo>
                  <a:cubicBezTo>
                    <a:pt x="1891" y="3498"/>
                    <a:pt x="1986" y="3529"/>
                    <a:pt x="2076" y="3529"/>
                  </a:cubicBezTo>
                  <a:cubicBezTo>
                    <a:pt x="2167" y="3529"/>
                    <a:pt x="2253" y="3498"/>
                    <a:pt x="2301" y="3435"/>
                  </a:cubicBezTo>
                  <a:lnTo>
                    <a:pt x="2773" y="2962"/>
                  </a:lnTo>
                  <a:cubicBezTo>
                    <a:pt x="3183" y="2584"/>
                    <a:pt x="3183" y="1923"/>
                    <a:pt x="2773" y="1513"/>
                  </a:cubicBezTo>
                  <a:cubicBezTo>
                    <a:pt x="2569" y="1293"/>
                    <a:pt x="2309" y="1182"/>
                    <a:pt x="2049" y="1182"/>
                  </a:cubicBezTo>
                  <a:cubicBezTo>
                    <a:pt x="1789" y="1182"/>
                    <a:pt x="1529" y="1293"/>
                    <a:pt x="1324" y="1513"/>
                  </a:cubicBezTo>
                  <a:cubicBezTo>
                    <a:pt x="1261" y="1576"/>
                    <a:pt x="1174" y="1608"/>
                    <a:pt x="1088" y="1608"/>
                  </a:cubicBezTo>
                  <a:cubicBezTo>
                    <a:pt x="1001" y="1608"/>
                    <a:pt x="915" y="1576"/>
                    <a:pt x="852" y="1513"/>
                  </a:cubicBezTo>
                  <a:cubicBezTo>
                    <a:pt x="726" y="1387"/>
                    <a:pt x="726" y="1167"/>
                    <a:pt x="852" y="1041"/>
                  </a:cubicBezTo>
                  <a:lnTo>
                    <a:pt x="1324" y="568"/>
                  </a:lnTo>
                  <a:cubicBezTo>
                    <a:pt x="1450" y="442"/>
                    <a:pt x="1450" y="221"/>
                    <a:pt x="1324" y="95"/>
                  </a:cubicBezTo>
                  <a:cubicBezTo>
                    <a:pt x="1261" y="32"/>
                    <a:pt x="1174" y="1"/>
                    <a:pt x="10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1" name="Google Shape;12867;p82">
              <a:extLst>
                <a:ext uri="{FF2B5EF4-FFF2-40B4-BE49-F238E27FC236}">
                  <a16:creationId xmlns:a16="http://schemas.microsoft.com/office/drawing/2014/main" xmlns="" id="{B2690589-F955-4E22-8879-9D655D3A2FFC}"/>
                </a:ext>
              </a:extLst>
            </p:cNvPr>
            <p:cNvSpPr/>
            <p:nvPr/>
          </p:nvSpPr>
          <p:spPr>
            <a:xfrm>
              <a:off x="-5526500" y="2499525"/>
              <a:ext cx="85075" cy="81725"/>
            </a:xfrm>
            <a:custGeom>
              <a:avLst/>
              <a:gdLst/>
              <a:ahLst/>
              <a:cxnLst/>
              <a:rect l="l" t="t" r="r" b="b"/>
              <a:pathLst>
                <a:path w="3403" h="3269" extrusionOk="0">
                  <a:moveTo>
                    <a:pt x="1107" y="0"/>
                  </a:moveTo>
                  <a:cubicBezTo>
                    <a:pt x="1016" y="0"/>
                    <a:pt x="930" y="32"/>
                    <a:pt x="882" y="95"/>
                  </a:cubicBezTo>
                  <a:lnTo>
                    <a:pt x="410" y="567"/>
                  </a:lnTo>
                  <a:cubicBezTo>
                    <a:pt x="0" y="945"/>
                    <a:pt x="0" y="1638"/>
                    <a:pt x="410" y="2016"/>
                  </a:cubicBezTo>
                  <a:lnTo>
                    <a:pt x="882" y="2489"/>
                  </a:lnTo>
                  <a:lnTo>
                    <a:pt x="1355" y="2962"/>
                  </a:lnTo>
                  <a:cubicBezTo>
                    <a:pt x="1544" y="3166"/>
                    <a:pt x="1804" y="3269"/>
                    <a:pt x="2068" y="3269"/>
                  </a:cubicBezTo>
                  <a:cubicBezTo>
                    <a:pt x="2332" y="3269"/>
                    <a:pt x="2599" y="3166"/>
                    <a:pt x="2804" y="2962"/>
                  </a:cubicBezTo>
                  <a:lnTo>
                    <a:pt x="3277" y="2489"/>
                  </a:lnTo>
                  <a:cubicBezTo>
                    <a:pt x="3403" y="2363"/>
                    <a:pt x="3403" y="2142"/>
                    <a:pt x="3277" y="2016"/>
                  </a:cubicBezTo>
                  <a:cubicBezTo>
                    <a:pt x="3178" y="1918"/>
                    <a:pt x="3070" y="1870"/>
                    <a:pt x="2977" y="1870"/>
                  </a:cubicBezTo>
                  <a:cubicBezTo>
                    <a:pt x="2892" y="1870"/>
                    <a:pt x="2818" y="1910"/>
                    <a:pt x="2773" y="1985"/>
                  </a:cubicBezTo>
                  <a:lnTo>
                    <a:pt x="2300" y="2457"/>
                  </a:lnTo>
                  <a:cubicBezTo>
                    <a:pt x="2237" y="2520"/>
                    <a:pt x="2143" y="2552"/>
                    <a:pt x="2052" y="2552"/>
                  </a:cubicBezTo>
                  <a:cubicBezTo>
                    <a:pt x="1961" y="2552"/>
                    <a:pt x="1875" y="2520"/>
                    <a:pt x="1827" y="2457"/>
                  </a:cubicBezTo>
                  <a:lnTo>
                    <a:pt x="1575" y="2205"/>
                  </a:lnTo>
                  <a:lnTo>
                    <a:pt x="2300" y="1512"/>
                  </a:lnTo>
                  <a:cubicBezTo>
                    <a:pt x="2395" y="1386"/>
                    <a:pt x="2395" y="1134"/>
                    <a:pt x="2300" y="1040"/>
                  </a:cubicBezTo>
                  <a:cubicBezTo>
                    <a:pt x="2237" y="977"/>
                    <a:pt x="2143" y="945"/>
                    <a:pt x="2052" y="945"/>
                  </a:cubicBezTo>
                  <a:cubicBezTo>
                    <a:pt x="1961" y="945"/>
                    <a:pt x="1875" y="977"/>
                    <a:pt x="1827" y="1040"/>
                  </a:cubicBezTo>
                  <a:lnTo>
                    <a:pt x="1103" y="1733"/>
                  </a:lnTo>
                  <a:lnTo>
                    <a:pt x="882" y="1512"/>
                  </a:lnTo>
                  <a:cubicBezTo>
                    <a:pt x="756" y="1386"/>
                    <a:pt x="756" y="1166"/>
                    <a:pt x="882" y="1040"/>
                  </a:cubicBezTo>
                  <a:lnTo>
                    <a:pt x="1355" y="567"/>
                  </a:lnTo>
                  <a:cubicBezTo>
                    <a:pt x="1449" y="441"/>
                    <a:pt x="1449" y="221"/>
                    <a:pt x="1355" y="95"/>
                  </a:cubicBezTo>
                  <a:cubicBezTo>
                    <a:pt x="1292" y="32"/>
                    <a:pt x="1197" y="0"/>
                    <a:pt x="11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2" name="Google Shape;12868;p82">
              <a:extLst>
                <a:ext uri="{FF2B5EF4-FFF2-40B4-BE49-F238E27FC236}">
                  <a16:creationId xmlns:a16="http://schemas.microsoft.com/office/drawing/2014/main" xmlns="" id="{D29F3B93-5CCF-4787-A07F-4FC879EBD091}"/>
                </a:ext>
              </a:extLst>
            </p:cNvPr>
            <p:cNvSpPr/>
            <p:nvPr/>
          </p:nvSpPr>
          <p:spPr>
            <a:xfrm>
              <a:off x="-5480050" y="2456975"/>
              <a:ext cx="80375" cy="75650"/>
            </a:xfrm>
            <a:custGeom>
              <a:avLst/>
              <a:gdLst/>
              <a:ahLst/>
              <a:cxnLst/>
              <a:rect l="l" t="t" r="r" b="b"/>
              <a:pathLst>
                <a:path w="3215" h="3026" extrusionOk="0">
                  <a:moveTo>
                    <a:pt x="1100" y="686"/>
                  </a:moveTo>
                  <a:cubicBezTo>
                    <a:pt x="1190" y="686"/>
                    <a:pt x="1277" y="710"/>
                    <a:pt x="1324" y="757"/>
                  </a:cubicBezTo>
                  <a:lnTo>
                    <a:pt x="2332" y="1765"/>
                  </a:lnTo>
                  <a:cubicBezTo>
                    <a:pt x="2490" y="1860"/>
                    <a:pt x="2490" y="2112"/>
                    <a:pt x="2332" y="2238"/>
                  </a:cubicBezTo>
                  <a:cubicBezTo>
                    <a:pt x="2269" y="2285"/>
                    <a:pt x="2183" y="2309"/>
                    <a:pt x="2096" y="2309"/>
                  </a:cubicBezTo>
                  <a:cubicBezTo>
                    <a:pt x="2009" y="2309"/>
                    <a:pt x="1923" y="2285"/>
                    <a:pt x="1860" y="2238"/>
                  </a:cubicBezTo>
                  <a:lnTo>
                    <a:pt x="852" y="1229"/>
                  </a:lnTo>
                  <a:cubicBezTo>
                    <a:pt x="757" y="1135"/>
                    <a:pt x="757" y="883"/>
                    <a:pt x="852" y="757"/>
                  </a:cubicBezTo>
                  <a:cubicBezTo>
                    <a:pt x="915" y="710"/>
                    <a:pt x="1009" y="686"/>
                    <a:pt x="1100" y="686"/>
                  </a:cubicBezTo>
                  <a:close/>
                  <a:moveTo>
                    <a:pt x="1119" y="1"/>
                  </a:moveTo>
                  <a:cubicBezTo>
                    <a:pt x="852" y="1"/>
                    <a:pt x="584" y="95"/>
                    <a:pt x="379" y="284"/>
                  </a:cubicBezTo>
                  <a:cubicBezTo>
                    <a:pt x="1" y="694"/>
                    <a:pt x="1" y="1356"/>
                    <a:pt x="379" y="1765"/>
                  </a:cubicBezTo>
                  <a:lnTo>
                    <a:pt x="1387" y="2742"/>
                  </a:lnTo>
                  <a:cubicBezTo>
                    <a:pt x="1576" y="2931"/>
                    <a:pt x="1836" y="3025"/>
                    <a:pt x="2100" y="3025"/>
                  </a:cubicBezTo>
                  <a:cubicBezTo>
                    <a:pt x="2364" y="3025"/>
                    <a:pt x="2632" y="2931"/>
                    <a:pt x="2836" y="2742"/>
                  </a:cubicBezTo>
                  <a:cubicBezTo>
                    <a:pt x="3214" y="2332"/>
                    <a:pt x="3214" y="1671"/>
                    <a:pt x="2836" y="1293"/>
                  </a:cubicBezTo>
                  <a:lnTo>
                    <a:pt x="1860" y="284"/>
                  </a:lnTo>
                  <a:cubicBezTo>
                    <a:pt x="1655" y="95"/>
                    <a:pt x="1387" y="1"/>
                    <a:pt x="11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" name="Google Shape;12869;p82">
              <a:extLst>
                <a:ext uri="{FF2B5EF4-FFF2-40B4-BE49-F238E27FC236}">
                  <a16:creationId xmlns:a16="http://schemas.microsoft.com/office/drawing/2014/main" xmlns="" id="{DDEB51B9-C065-4AAA-8264-699E82597235}"/>
                </a:ext>
              </a:extLst>
            </p:cNvPr>
            <p:cNvSpPr/>
            <p:nvPr/>
          </p:nvSpPr>
          <p:spPr>
            <a:xfrm>
              <a:off x="-5637575" y="2397900"/>
              <a:ext cx="295400" cy="291450"/>
            </a:xfrm>
            <a:custGeom>
              <a:avLst/>
              <a:gdLst/>
              <a:ahLst/>
              <a:cxnLst/>
              <a:rect l="l" t="t" r="r" b="b"/>
              <a:pathLst>
                <a:path w="11816" h="11658" extrusionOk="0">
                  <a:moveTo>
                    <a:pt x="9185" y="1479"/>
                  </a:moveTo>
                  <a:cubicBezTo>
                    <a:pt x="9245" y="1479"/>
                    <a:pt x="9245" y="1482"/>
                    <a:pt x="9263" y="1482"/>
                  </a:cubicBezTo>
                  <a:cubicBezTo>
                    <a:pt x="9421" y="1482"/>
                    <a:pt x="9579" y="1513"/>
                    <a:pt x="9673" y="1545"/>
                  </a:cubicBezTo>
                  <a:lnTo>
                    <a:pt x="9106" y="2143"/>
                  </a:lnTo>
                  <a:cubicBezTo>
                    <a:pt x="8980" y="2269"/>
                    <a:pt x="8980" y="2490"/>
                    <a:pt x="9106" y="2616"/>
                  </a:cubicBezTo>
                  <a:cubicBezTo>
                    <a:pt x="9153" y="2679"/>
                    <a:pt x="9240" y="2710"/>
                    <a:pt x="9330" y="2710"/>
                  </a:cubicBezTo>
                  <a:cubicBezTo>
                    <a:pt x="9421" y="2710"/>
                    <a:pt x="9515" y="2679"/>
                    <a:pt x="9579" y="2616"/>
                  </a:cubicBezTo>
                  <a:lnTo>
                    <a:pt x="10146" y="2017"/>
                  </a:lnTo>
                  <a:cubicBezTo>
                    <a:pt x="10272" y="2175"/>
                    <a:pt x="10303" y="2332"/>
                    <a:pt x="10303" y="2553"/>
                  </a:cubicBezTo>
                  <a:lnTo>
                    <a:pt x="10146" y="5325"/>
                  </a:lnTo>
                  <a:cubicBezTo>
                    <a:pt x="10114" y="5798"/>
                    <a:pt x="9925" y="6239"/>
                    <a:pt x="9515" y="6554"/>
                  </a:cubicBezTo>
                  <a:lnTo>
                    <a:pt x="9484" y="6585"/>
                  </a:lnTo>
                  <a:lnTo>
                    <a:pt x="8570" y="7499"/>
                  </a:lnTo>
                  <a:cubicBezTo>
                    <a:pt x="5231" y="10902"/>
                    <a:pt x="5829" y="10303"/>
                    <a:pt x="5199" y="10902"/>
                  </a:cubicBezTo>
                  <a:cubicBezTo>
                    <a:pt x="5136" y="10949"/>
                    <a:pt x="5050" y="10972"/>
                    <a:pt x="4963" y="10972"/>
                  </a:cubicBezTo>
                  <a:cubicBezTo>
                    <a:pt x="4876" y="10972"/>
                    <a:pt x="4790" y="10949"/>
                    <a:pt x="4727" y="10902"/>
                  </a:cubicBezTo>
                  <a:lnTo>
                    <a:pt x="820" y="6995"/>
                  </a:lnTo>
                  <a:cubicBezTo>
                    <a:pt x="694" y="6869"/>
                    <a:pt x="694" y="6648"/>
                    <a:pt x="820" y="6522"/>
                  </a:cubicBezTo>
                  <a:lnTo>
                    <a:pt x="5262" y="2112"/>
                  </a:lnTo>
                  <a:cubicBezTo>
                    <a:pt x="5577" y="1797"/>
                    <a:pt x="5987" y="1639"/>
                    <a:pt x="6365" y="1608"/>
                  </a:cubicBezTo>
                  <a:cubicBezTo>
                    <a:pt x="8503" y="1495"/>
                    <a:pt x="9033" y="1479"/>
                    <a:pt x="9185" y="1479"/>
                  </a:cubicBezTo>
                  <a:close/>
                  <a:moveTo>
                    <a:pt x="11422" y="1"/>
                  </a:moveTo>
                  <a:cubicBezTo>
                    <a:pt x="11335" y="1"/>
                    <a:pt x="11248" y="32"/>
                    <a:pt x="11185" y="95"/>
                  </a:cubicBezTo>
                  <a:lnTo>
                    <a:pt x="10240" y="1041"/>
                  </a:lnTo>
                  <a:cubicBezTo>
                    <a:pt x="9958" y="871"/>
                    <a:pt x="9650" y="752"/>
                    <a:pt x="9316" y="752"/>
                  </a:cubicBezTo>
                  <a:cubicBezTo>
                    <a:pt x="9278" y="752"/>
                    <a:pt x="9239" y="754"/>
                    <a:pt x="9200" y="757"/>
                  </a:cubicBezTo>
                  <a:lnTo>
                    <a:pt x="6428" y="883"/>
                  </a:lnTo>
                  <a:cubicBezTo>
                    <a:pt x="5829" y="915"/>
                    <a:pt x="5262" y="1167"/>
                    <a:pt x="4853" y="1608"/>
                  </a:cubicBezTo>
                  <a:lnTo>
                    <a:pt x="379" y="6018"/>
                  </a:lnTo>
                  <a:cubicBezTo>
                    <a:pt x="1" y="6396"/>
                    <a:pt x="1" y="7058"/>
                    <a:pt x="379" y="7468"/>
                  </a:cubicBezTo>
                  <a:lnTo>
                    <a:pt x="4286" y="11374"/>
                  </a:lnTo>
                  <a:cubicBezTo>
                    <a:pt x="4490" y="11563"/>
                    <a:pt x="4758" y="11658"/>
                    <a:pt x="5022" y="11658"/>
                  </a:cubicBezTo>
                  <a:cubicBezTo>
                    <a:pt x="5286" y="11658"/>
                    <a:pt x="5546" y="11563"/>
                    <a:pt x="5735" y="11374"/>
                  </a:cubicBezTo>
                  <a:lnTo>
                    <a:pt x="9137" y="7972"/>
                  </a:lnTo>
                  <a:lnTo>
                    <a:pt x="10051" y="7058"/>
                  </a:lnTo>
                  <a:cubicBezTo>
                    <a:pt x="10555" y="6648"/>
                    <a:pt x="10870" y="6018"/>
                    <a:pt x="10902" y="5388"/>
                  </a:cubicBezTo>
                  <a:lnTo>
                    <a:pt x="11059" y="2584"/>
                  </a:lnTo>
                  <a:cubicBezTo>
                    <a:pt x="11059" y="2238"/>
                    <a:pt x="10996" y="1828"/>
                    <a:pt x="10776" y="1545"/>
                  </a:cubicBezTo>
                  <a:lnTo>
                    <a:pt x="11721" y="600"/>
                  </a:lnTo>
                  <a:cubicBezTo>
                    <a:pt x="11815" y="442"/>
                    <a:pt x="11815" y="221"/>
                    <a:pt x="11658" y="95"/>
                  </a:cubicBezTo>
                  <a:cubicBezTo>
                    <a:pt x="11595" y="32"/>
                    <a:pt x="11508" y="1"/>
                    <a:pt x="114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14" name="Google Shape;12870;p82">
            <a:extLst>
              <a:ext uri="{FF2B5EF4-FFF2-40B4-BE49-F238E27FC236}">
                <a16:creationId xmlns:a16="http://schemas.microsoft.com/office/drawing/2014/main" xmlns="" id="{CA60B8CC-457E-4631-BEDF-1E5621E5C3F9}"/>
              </a:ext>
            </a:extLst>
          </p:cNvPr>
          <p:cNvGrpSpPr/>
          <p:nvPr userDrawn="1"/>
        </p:nvGrpSpPr>
        <p:grpSpPr>
          <a:xfrm>
            <a:off x="2481958" y="2812795"/>
            <a:ext cx="423033" cy="421914"/>
            <a:chOff x="-5635975" y="2757075"/>
            <a:chExt cx="293000" cy="292225"/>
          </a:xfrm>
        </p:grpSpPr>
        <p:sp>
          <p:nvSpPr>
            <p:cNvPr id="415" name="Google Shape;12871;p82">
              <a:extLst>
                <a:ext uri="{FF2B5EF4-FFF2-40B4-BE49-F238E27FC236}">
                  <a16:creationId xmlns:a16="http://schemas.microsoft.com/office/drawing/2014/main" xmlns="" id="{318742BC-71C3-406C-A6B1-5003D7850746}"/>
                </a:ext>
              </a:extLst>
            </p:cNvPr>
            <p:cNvSpPr/>
            <p:nvPr/>
          </p:nvSpPr>
          <p:spPr>
            <a:xfrm>
              <a:off x="-5635975" y="2757075"/>
              <a:ext cx="293000" cy="292225"/>
            </a:xfrm>
            <a:custGeom>
              <a:avLst/>
              <a:gdLst/>
              <a:ahLst/>
              <a:cxnLst/>
              <a:rect l="l" t="t" r="r" b="b"/>
              <a:pathLst>
                <a:path w="11720" h="11689" extrusionOk="0">
                  <a:moveTo>
                    <a:pt x="10649" y="693"/>
                  </a:moveTo>
                  <a:cubicBezTo>
                    <a:pt x="10838" y="693"/>
                    <a:pt x="10995" y="851"/>
                    <a:pt x="10995" y="1040"/>
                  </a:cubicBezTo>
                  <a:lnTo>
                    <a:pt x="10995" y="7593"/>
                  </a:lnTo>
                  <a:lnTo>
                    <a:pt x="693" y="7593"/>
                  </a:lnTo>
                  <a:lnTo>
                    <a:pt x="693" y="1040"/>
                  </a:lnTo>
                  <a:cubicBezTo>
                    <a:pt x="725" y="851"/>
                    <a:pt x="882" y="693"/>
                    <a:pt x="1040" y="693"/>
                  </a:cubicBezTo>
                  <a:close/>
                  <a:moveTo>
                    <a:pt x="10995" y="8223"/>
                  </a:moveTo>
                  <a:lnTo>
                    <a:pt x="10995" y="8569"/>
                  </a:lnTo>
                  <a:cubicBezTo>
                    <a:pt x="11027" y="8821"/>
                    <a:pt x="10869" y="8916"/>
                    <a:pt x="10680" y="8916"/>
                  </a:cubicBezTo>
                  <a:lnTo>
                    <a:pt x="1040" y="8916"/>
                  </a:lnTo>
                  <a:cubicBezTo>
                    <a:pt x="851" y="8916"/>
                    <a:pt x="693" y="8758"/>
                    <a:pt x="693" y="8569"/>
                  </a:cubicBezTo>
                  <a:lnTo>
                    <a:pt x="693" y="8223"/>
                  </a:lnTo>
                  <a:close/>
                  <a:moveTo>
                    <a:pt x="6679" y="9641"/>
                  </a:moveTo>
                  <a:lnTo>
                    <a:pt x="6994" y="11027"/>
                  </a:lnTo>
                  <a:lnTo>
                    <a:pt x="4694" y="11027"/>
                  </a:lnTo>
                  <a:lnTo>
                    <a:pt x="5009" y="9641"/>
                  </a:lnTo>
                  <a:close/>
                  <a:moveTo>
                    <a:pt x="1040" y="0"/>
                  </a:moveTo>
                  <a:cubicBezTo>
                    <a:pt x="473" y="0"/>
                    <a:pt x="0" y="473"/>
                    <a:pt x="0" y="1008"/>
                  </a:cubicBezTo>
                  <a:lnTo>
                    <a:pt x="0" y="8569"/>
                  </a:lnTo>
                  <a:cubicBezTo>
                    <a:pt x="0" y="9137"/>
                    <a:pt x="473" y="9609"/>
                    <a:pt x="1040" y="9609"/>
                  </a:cubicBezTo>
                  <a:lnTo>
                    <a:pt x="4316" y="9609"/>
                  </a:lnTo>
                  <a:lnTo>
                    <a:pt x="4001" y="10964"/>
                  </a:lnTo>
                  <a:lnTo>
                    <a:pt x="3087" y="10964"/>
                  </a:lnTo>
                  <a:cubicBezTo>
                    <a:pt x="2898" y="10964"/>
                    <a:pt x="2741" y="11121"/>
                    <a:pt x="2741" y="11342"/>
                  </a:cubicBezTo>
                  <a:cubicBezTo>
                    <a:pt x="2741" y="11531"/>
                    <a:pt x="2898" y="11688"/>
                    <a:pt x="3087" y="11688"/>
                  </a:cubicBezTo>
                  <a:lnTo>
                    <a:pt x="8569" y="11688"/>
                  </a:lnTo>
                  <a:cubicBezTo>
                    <a:pt x="8758" y="11688"/>
                    <a:pt x="8916" y="11531"/>
                    <a:pt x="8916" y="11342"/>
                  </a:cubicBezTo>
                  <a:cubicBezTo>
                    <a:pt x="8916" y="11121"/>
                    <a:pt x="8758" y="10964"/>
                    <a:pt x="8569" y="10964"/>
                  </a:cubicBezTo>
                  <a:lnTo>
                    <a:pt x="7656" y="10964"/>
                  </a:lnTo>
                  <a:lnTo>
                    <a:pt x="7341" y="9609"/>
                  </a:lnTo>
                  <a:lnTo>
                    <a:pt x="10649" y="9609"/>
                  </a:lnTo>
                  <a:cubicBezTo>
                    <a:pt x="11216" y="9609"/>
                    <a:pt x="11688" y="9137"/>
                    <a:pt x="11688" y="8569"/>
                  </a:cubicBezTo>
                  <a:lnTo>
                    <a:pt x="11688" y="1008"/>
                  </a:lnTo>
                  <a:cubicBezTo>
                    <a:pt x="11720" y="473"/>
                    <a:pt x="11247" y="0"/>
                    <a:pt x="106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" name="Google Shape;12872;p82">
              <a:extLst>
                <a:ext uri="{FF2B5EF4-FFF2-40B4-BE49-F238E27FC236}">
                  <a16:creationId xmlns:a16="http://schemas.microsoft.com/office/drawing/2014/main" xmlns="" id="{EC99B892-E6D4-4C31-A7A9-4CA811484A6D}"/>
                </a:ext>
              </a:extLst>
            </p:cNvPr>
            <p:cNvSpPr/>
            <p:nvPr/>
          </p:nvSpPr>
          <p:spPr>
            <a:xfrm>
              <a:off x="-5584800" y="2790150"/>
              <a:ext cx="189850" cy="138050"/>
            </a:xfrm>
            <a:custGeom>
              <a:avLst/>
              <a:gdLst/>
              <a:ahLst/>
              <a:cxnLst/>
              <a:rect l="l" t="t" r="r" b="b"/>
              <a:pathLst>
                <a:path w="7594" h="5522" extrusionOk="0">
                  <a:moveTo>
                    <a:pt x="2994" y="725"/>
                  </a:moveTo>
                  <a:lnTo>
                    <a:pt x="2332" y="1387"/>
                  </a:lnTo>
                  <a:lnTo>
                    <a:pt x="1230" y="1387"/>
                  </a:lnTo>
                  <a:lnTo>
                    <a:pt x="1891" y="725"/>
                  </a:lnTo>
                  <a:close/>
                  <a:moveTo>
                    <a:pt x="3781" y="882"/>
                  </a:moveTo>
                  <a:lnTo>
                    <a:pt x="4349" y="1418"/>
                  </a:lnTo>
                  <a:lnTo>
                    <a:pt x="3246" y="1418"/>
                  </a:lnTo>
                  <a:lnTo>
                    <a:pt x="3781" y="882"/>
                  </a:lnTo>
                  <a:close/>
                  <a:moveTo>
                    <a:pt x="5735" y="756"/>
                  </a:moveTo>
                  <a:lnTo>
                    <a:pt x="6396" y="1418"/>
                  </a:lnTo>
                  <a:lnTo>
                    <a:pt x="5294" y="1418"/>
                  </a:lnTo>
                  <a:lnTo>
                    <a:pt x="4632" y="756"/>
                  </a:lnTo>
                  <a:close/>
                  <a:moveTo>
                    <a:pt x="2175" y="2080"/>
                  </a:moveTo>
                  <a:lnTo>
                    <a:pt x="2868" y="3749"/>
                  </a:lnTo>
                  <a:lnTo>
                    <a:pt x="1198" y="2080"/>
                  </a:lnTo>
                  <a:close/>
                  <a:moveTo>
                    <a:pt x="6396" y="2080"/>
                  </a:moveTo>
                  <a:lnTo>
                    <a:pt x="4727" y="3749"/>
                  </a:lnTo>
                  <a:lnTo>
                    <a:pt x="5420" y="2080"/>
                  </a:lnTo>
                  <a:close/>
                  <a:moveTo>
                    <a:pt x="4664" y="2080"/>
                  </a:moveTo>
                  <a:lnTo>
                    <a:pt x="3781" y="4253"/>
                  </a:lnTo>
                  <a:lnTo>
                    <a:pt x="2931" y="2080"/>
                  </a:lnTo>
                  <a:close/>
                  <a:moveTo>
                    <a:pt x="1734" y="0"/>
                  </a:moveTo>
                  <a:cubicBezTo>
                    <a:pt x="1671" y="0"/>
                    <a:pt x="1545" y="32"/>
                    <a:pt x="1513" y="126"/>
                  </a:cubicBezTo>
                  <a:lnTo>
                    <a:pt x="127" y="1513"/>
                  </a:lnTo>
                  <a:cubicBezTo>
                    <a:pt x="1" y="1670"/>
                    <a:pt x="1" y="1859"/>
                    <a:pt x="127" y="2017"/>
                  </a:cubicBezTo>
                  <a:lnTo>
                    <a:pt x="3561" y="5451"/>
                  </a:lnTo>
                  <a:cubicBezTo>
                    <a:pt x="3624" y="5498"/>
                    <a:pt x="3711" y="5522"/>
                    <a:pt x="3797" y="5522"/>
                  </a:cubicBezTo>
                  <a:cubicBezTo>
                    <a:pt x="3884" y="5522"/>
                    <a:pt x="3970" y="5498"/>
                    <a:pt x="4033" y="5451"/>
                  </a:cubicBezTo>
                  <a:lnTo>
                    <a:pt x="7468" y="2017"/>
                  </a:lnTo>
                  <a:cubicBezTo>
                    <a:pt x="7594" y="1891"/>
                    <a:pt x="7594" y="1702"/>
                    <a:pt x="7499" y="1544"/>
                  </a:cubicBezTo>
                  <a:lnTo>
                    <a:pt x="7468" y="1513"/>
                  </a:lnTo>
                  <a:lnTo>
                    <a:pt x="6081" y="126"/>
                  </a:lnTo>
                  <a:cubicBezTo>
                    <a:pt x="6018" y="32"/>
                    <a:pt x="5924" y="0"/>
                    <a:pt x="586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17" name="Google Shape;12873;p82">
            <a:extLst>
              <a:ext uri="{FF2B5EF4-FFF2-40B4-BE49-F238E27FC236}">
                <a16:creationId xmlns:a16="http://schemas.microsoft.com/office/drawing/2014/main" xmlns="" id="{6A209E66-F330-4949-B718-3C7B8334A983}"/>
              </a:ext>
            </a:extLst>
          </p:cNvPr>
          <p:cNvGrpSpPr/>
          <p:nvPr userDrawn="1"/>
        </p:nvGrpSpPr>
        <p:grpSpPr>
          <a:xfrm>
            <a:off x="5165893" y="1783654"/>
            <a:ext cx="423069" cy="420796"/>
            <a:chOff x="-3854375" y="2046625"/>
            <a:chExt cx="293025" cy="291450"/>
          </a:xfrm>
        </p:grpSpPr>
        <p:sp>
          <p:nvSpPr>
            <p:cNvPr id="418" name="Google Shape;12874;p82">
              <a:extLst>
                <a:ext uri="{FF2B5EF4-FFF2-40B4-BE49-F238E27FC236}">
                  <a16:creationId xmlns:a16="http://schemas.microsoft.com/office/drawing/2014/main" xmlns="" id="{3A1476C4-E5E2-4392-A96C-0F7820E46407}"/>
                </a:ext>
              </a:extLst>
            </p:cNvPr>
            <p:cNvSpPr/>
            <p:nvPr/>
          </p:nvSpPr>
          <p:spPr>
            <a:xfrm>
              <a:off x="-3854375" y="2046625"/>
              <a:ext cx="293025" cy="291450"/>
            </a:xfrm>
            <a:custGeom>
              <a:avLst/>
              <a:gdLst/>
              <a:ahLst/>
              <a:cxnLst/>
              <a:rect l="l" t="t" r="r" b="b"/>
              <a:pathLst>
                <a:path w="11721" h="11658" extrusionOk="0">
                  <a:moveTo>
                    <a:pt x="7624" y="694"/>
                  </a:moveTo>
                  <a:cubicBezTo>
                    <a:pt x="9515" y="694"/>
                    <a:pt x="11058" y="2206"/>
                    <a:pt x="11058" y="4096"/>
                  </a:cubicBezTo>
                  <a:cubicBezTo>
                    <a:pt x="11058" y="5987"/>
                    <a:pt x="9515" y="7530"/>
                    <a:pt x="7624" y="7530"/>
                  </a:cubicBezTo>
                  <a:cubicBezTo>
                    <a:pt x="5734" y="7530"/>
                    <a:pt x="4190" y="5987"/>
                    <a:pt x="4190" y="4096"/>
                  </a:cubicBezTo>
                  <a:cubicBezTo>
                    <a:pt x="4190" y="2206"/>
                    <a:pt x="5734" y="694"/>
                    <a:pt x="7624" y="694"/>
                  </a:cubicBezTo>
                  <a:close/>
                  <a:moveTo>
                    <a:pt x="3336" y="8066"/>
                  </a:moveTo>
                  <a:cubicBezTo>
                    <a:pt x="3426" y="8066"/>
                    <a:pt x="3513" y="8098"/>
                    <a:pt x="3560" y="8161"/>
                  </a:cubicBezTo>
                  <a:cubicBezTo>
                    <a:pt x="3686" y="8287"/>
                    <a:pt x="3686" y="8507"/>
                    <a:pt x="3560" y="8633"/>
                  </a:cubicBezTo>
                  <a:lnTo>
                    <a:pt x="1323" y="10870"/>
                  </a:lnTo>
                  <a:cubicBezTo>
                    <a:pt x="1260" y="10933"/>
                    <a:pt x="1174" y="10964"/>
                    <a:pt x="1087" y="10964"/>
                  </a:cubicBezTo>
                  <a:cubicBezTo>
                    <a:pt x="1001" y="10964"/>
                    <a:pt x="914" y="10933"/>
                    <a:pt x="851" y="10870"/>
                  </a:cubicBezTo>
                  <a:cubicBezTo>
                    <a:pt x="725" y="10744"/>
                    <a:pt x="725" y="10523"/>
                    <a:pt x="851" y="10397"/>
                  </a:cubicBezTo>
                  <a:lnTo>
                    <a:pt x="3088" y="8161"/>
                  </a:lnTo>
                  <a:cubicBezTo>
                    <a:pt x="3151" y="8098"/>
                    <a:pt x="3245" y="8066"/>
                    <a:pt x="3336" y="8066"/>
                  </a:cubicBezTo>
                  <a:close/>
                  <a:moveTo>
                    <a:pt x="7624" y="1"/>
                  </a:moveTo>
                  <a:cubicBezTo>
                    <a:pt x="5356" y="1"/>
                    <a:pt x="3529" y="1860"/>
                    <a:pt x="3529" y="4096"/>
                  </a:cubicBezTo>
                  <a:cubicBezTo>
                    <a:pt x="3529" y="5136"/>
                    <a:pt x="3875" y="6050"/>
                    <a:pt x="4505" y="6743"/>
                  </a:cubicBezTo>
                  <a:lnTo>
                    <a:pt x="3812" y="7467"/>
                  </a:lnTo>
                  <a:cubicBezTo>
                    <a:pt x="3661" y="7386"/>
                    <a:pt x="3500" y="7347"/>
                    <a:pt x="3342" y="7347"/>
                  </a:cubicBezTo>
                  <a:cubicBezTo>
                    <a:pt x="3074" y="7347"/>
                    <a:pt x="2813" y="7458"/>
                    <a:pt x="2615" y="7656"/>
                  </a:cubicBezTo>
                  <a:lnTo>
                    <a:pt x="378" y="9893"/>
                  </a:lnTo>
                  <a:cubicBezTo>
                    <a:pt x="0" y="10271"/>
                    <a:pt x="0" y="10964"/>
                    <a:pt x="378" y="11343"/>
                  </a:cubicBezTo>
                  <a:cubicBezTo>
                    <a:pt x="567" y="11532"/>
                    <a:pt x="851" y="11658"/>
                    <a:pt x="1103" y="11658"/>
                  </a:cubicBezTo>
                  <a:cubicBezTo>
                    <a:pt x="1355" y="11658"/>
                    <a:pt x="1607" y="11532"/>
                    <a:pt x="1796" y="11343"/>
                  </a:cubicBezTo>
                  <a:lnTo>
                    <a:pt x="4033" y="9106"/>
                  </a:lnTo>
                  <a:cubicBezTo>
                    <a:pt x="4348" y="8791"/>
                    <a:pt x="4442" y="8318"/>
                    <a:pt x="4253" y="7909"/>
                  </a:cubicBezTo>
                  <a:lnTo>
                    <a:pt x="4947" y="7215"/>
                  </a:lnTo>
                  <a:cubicBezTo>
                    <a:pt x="5671" y="7814"/>
                    <a:pt x="6616" y="8192"/>
                    <a:pt x="7593" y="8192"/>
                  </a:cubicBezTo>
                  <a:cubicBezTo>
                    <a:pt x="9861" y="8192"/>
                    <a:pt x="11689" y="6333"/>
                    <a:pt x="11689" y="4096"/>
                  </a:cubicBezTo>
                  <a:cubicBezTo>
                    <a:pt x="11720" y="1828"/>
                    <a:pt x="9861" y="1"/>
                    <a:pt x="76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12875;p82">
              <a:extLst>
                <a:ext uri="{FF2B5EF4-FFF2-40B4-BE49-F238E27FC236}">
                  <a16:creationId xmlns:a16="http://schemas.microsoft.com/office/drawing/2014/main" xmlns="" id="{AB2370A1-6101-48A6-BC54-14EA152CBB5B}"/>
                </a:ext>
              </a:extLst>
            </p:cNvPr>
            <p:cNvSpPr/>
            <p:nvPr/>
          </p:nvSpPr>
          <p:spPr>
            <a:xfrm>
              <a:off x="-3714975" y="2080500"/>
              <a:ext cx="103200" cy="119750"/>
            </a:xfrm>
            <a:custGeom>
              <a:avLst/>
              <a:gdLst/>
              <a:ahLst/>
              <a:cxnLst/>
              <a:rect l="l" t="t" r="r" b="b"/>
              <a:pathLst>
                <a:path w="4128" h="4790" extrusionOk="0">
                  <a:moveTo>
                    <a:pt x="2048" y="694"/>
                  </a:moveTo>
                  <a:cubicBezTo>
                    <a:pt x="2458" y="694"/>
                    <a:pt x="2710" y="1009"/>
                    <a:pt x="2710" y="1387"/>
                  </a:cubicBezTo>
                  <a:cubicBezTo>
                    <a:pt x="2710" y="1765"/>
                    <a:pt x="2395" y="2048"/>
                    <a:pt x="2048" y="2048"/>
                  </a:cubicBezTo>
                  <a:cubicBezTo>
                    <a:pt x="1702" y="2048"/>
                    <a:pt x="1387" y="1733"/>
                    <a:pt x="1387" y="1387"/>
                  </a:cubicBezTo>
                  <a:cubicBezTo>
                    <a:pt x="1355" y="1009"/>
                    <a:pt x="1670" y="694"/>
                    <a:pt x="2048" y="694"/>
                  </a:cubicBezTo>
                  <a:close/>
                  <a:moveTo>
                    <a:pt x="2363" y="2741"/>
                  </a:moveTo>
                  <a:cubicBezTo>
                    <a:pt x="2931" y="2741"/>
                    <a:pt x="3403" y="3214"/>
                    <a:pt x="3403" y="3781"/>
                  </a:cubicBezTo>
                  <a:lnTo>
                    <a:pt x="3403" y="4128"/>
                  </a:lnTo>
                  <a:lnTo>
                    <a:pt x="662" y="4128"/>
                  </a:lnTo>
                  <a:lnTo>
                    <a:pt x="662" y="3781"/>
                  </a:lnTo>
                  <a:cubicBezTo>
                    <a:pt x="662" y="3214"/>
                    <a:pt x="1135" y="2741"/>
                    <a:pt x="1702" y="2741"/>
                  </a:cubicBezTo>
                  <a:close/>
                  <a:moveTo>
                    <a:pt x="2048" y="1"/>
                  </a:moveTo>
                  <a:cubicBezTo>
                    <a:pt x="1292" y="1"/>
                    <a:pt x="662" y="631"/>
                    <a:pt x="662" y="1387"/>
                  </a:cubicBezTo>
                  <a:cubicBezTo>
                    <a:pt x="662" y="1702"/>
                    <a:pt x="788" y="2017"/>
                    <a:pt x="977" y="2237"/>
                  </a:cubicBezTo>
                  <a:cubicBezTo>
                    <a:pt x="410" y="2521"/>
                    <a:pt x="1" y="3119"/>
                    <a:pt x="1" y="3781"/>
                  </a:cubicBezTo>
                  <a:lnTo>
                    <a:pt x="1" y="4443"/>
                  </a:lnTo>
                  <a:cubicBezTo>
                    <a:pt x="1" y="4632"/>
                    <a:pt x="158" y="4789"/>
                    <a:pt x="347" y="4789"/>
                  </a:cubicBezTo>
                  <a:lnTo>
                    <a:pt x="3781" y="4789"/>
                  </a:lnTo>
                  <a:cubicBezTo>
                    <a:pt x="3970" y="4789"/>
                    <a:pt x="4128" y="4632"/>
                    <a:pt x="4128" y="4443"/>
                  </a:cubicBezTo>
                  <a:lnTo>
                    <a:pt x="4128" y="3781"/>
                  </a:lnTo>
                  <a:cubicBezTo>
                    <a:pt x="4096" y="3119"/>
                    <a:pt x="3718" y="2521"/>
                    <a:pt x="3120" y="2237"/>
                  </a:cubicBezTo>
                  <a:cubicBezTo>
                    <a:pt x="3309" y="2017"/>
                    <a:pt x="3435" y="1733"/>
                    <a:pt x="3435" y="1387"/>
                  </a:cubicBezTo>
                  <a:cubicBezTo>
                    <a:pt x="3435" y="631"/>
                    <a:pt x="2805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20" name="Google Shape;12876;p82">
            <a:extLst>
              <a:ext uri="{FF2B5EF4-FFF2-40B4-BE49-F238E27FC236}">
                <a16:creationId xmlns:a16="http://schemas.microsoft.com/office/drawing/2014/main" xmlns="" id="{54AA905B-529A-40C6-80B4-37311523E316}"/>
              </a:ext>
            </a:extLst>
          </p:cNvPr>
          <p:cNvGrpSpPr/>
          <p:nvPr userDrawn="1"/>
        </p:nvGrpSpPr>
        <p:grpSpPr>
          <a:xfrm>
            <a:off x="5164756" y="2291115"/>
            <a:ext cx="425343" cy="424188"/>
            <a:chOff x="-3854375" y="2405000"/>
            <a:chExt cx="294600" cy="293800"/>
          </a:xfrm>
        </p:grpSpPr>
        <p:sp>
          <p:nvSpPr>
            <p:cNvPr id="421" name="Google Shape;12877;p82">
              <a:extLst>
                <a:ext uri="{FF2B5EF4-FFF2-40B4-BE49-F238E27FC236}">
                  <a16:creationId xmlns:a16="http://schemas.microsoft.com/office/drawing/2014/main" xmlns="" id="{052348AF-93F0-4B25-9905-61EF34E93FD3}"/>
                </a:ext>
              </a:extLst>
            </p:cNvPr>
            <p:cNvSpPr/>
            <p:nvPr/>
          </p:nvSpPr>
          <p:spPr>
            <a:xfrm>
              <a:off x="-3854375" y="240500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6994" y="694"/>
                  </a:moveTo>
                  <a:lnTo>
                    <a:pt x="6994" y="1103"/>
                  </a:lnTo>
                  <a:cubicBezTo>
                    <a:pt x="6994" y="1261"/>
                    <a:pt x="7120" y="1387"/>
                    <a:pt x="7278" y="1418"/>
                  </a:cubicBezTo>
                  <a:cubicBezTo>
                    <a:pt x="7467" y="1481"/>
                    <a:pt x="7719" y="1576"/>
                    <a:pt x="7908" y="1702"/>
                  </a:cubicBezTo>
                  <a:cubicBezTo>
                    <a:pt x="7954" y="1736"/>
                    <a:pt x="8009" y="1750"/>
                    <a:pt x="8066" y="1750"/>
                  </a:cubicBezTo>
                  <a:cubicBezTo>
                    <a:pt x="8164" y="1750"/>
                    <a:pt x="8269" y="1710"/>
                    <a:pt x="8349" y="1670"/>
                  </a:cubicBezTo>
                  <a:lnTo>
                    <a:pt x="8664" y="1355"/>
                  </a:lnTo>
                  <a:lnTo>
                    <a:pt x="9137" y="1828"/>
                  </a:lnTo>
                  <a:lnTo>
                    <a:pt x="8822" y="2143"/>
                  </a:lnTo>
                  <a:cubicBezTo>
                    <a:pt x="8696" y="2269"/>
                    <a:pt x="8696" y="2426"/>
                    <a:pt x="8759" y="2584"/>
                  </a:cubicBezTo>
                  <a:cubicBezTo>
                    <a:pt x="8885" y="2773"/>
                    <a:pt x="8979" y="2962"/>
                    <a:pt x="9042" y="3214"/>
                  </a:cubicBezTo>
                  <a:cubicBezTo>
                    <a:pt x="9074" y="3372"/>
                    <a:pt x="9200" y="3466"/>
                    <a:pt x="9357" y="3466"/>
                  </a:cubicBezTo>
                  <a:lnTo>
                    <a:pt x="9798" y="3466"/>
                  </a:lnTo>
                  <a:lnTo>
                    <a:pt x="9798" y="4159"/>
                  </a:lnTo>
                  <a:lnTo>
                    <a:pt x="9357" y="4159"/>
                  </a:lnTo>
                  <a:cubicBezTo>
                    <a:pt x="9200" y="4159"/>
                    <a:pt x="9074" y="4222"/>
                    <a:pt x="9042" y="4380"/>
                  </a:cubicBezTo>
                  <a:cubicBezTo>
                    <a:pt x="9011" y="4569"/>
                    <a:pt x="8885" y="4821"/>
                    <a:pt x="8759" y="5010"/>
                  </a:cubicBezTo>
                  <a:cubicBezTo>
                    <a:pt x="8696" y="5136"/>
                    <a:pt x="8727" y="5325"/>
                    <a:pt x="8822" y="5451"/>
                  </a:cubicBezTo>
                  <a:lnTo>
                    <a:pt x="9137" y="5766"/>
                  </a:lnTo>
                  <a:lnTo>
                    <a:pt x="8664" y="6238"/>
                  </a:lnTo>
                  <a:lnTo>
                    <a:pt x="8349" y="5923"/>
                  </a:lnTo>
                  <a:cubicBezTo>
                    <a:pt x="8275" y="5850"/>
                    <a:pt x="8191" y="5819"/>
                    <a:pt x="8101" y="5819"/>
                  </a:cubicBezTo>
                  <a:cubicBezTo>
                    <a:pt x="8038" y="5819"/>
                    <a:pt x="7973" y="5834"/>
                    <a:pt x="7908" y="5860"/>
                  </a:cubicBezTo>
                  <a:cubicBezTo>
                    <a:pt x="7719" y="5986"/>
                    <a:pt x="7498" y="6081"/>
                    <a:pt x="7278" y="6144"/>
                  </a:cubicBezTo>
                  <a:cubicBezTo>
                    <a:pt x="7120" y="6175"/>
                    <a:pt x="6994" y="6301"/>
                    <a:pt x="6994" y="6459"/>
                  </a:cubicBezTo>
                  <a:lnTo>
                    <a:pt x="6994" y="6900"/>
                  </a:lnTo>
                  <a:lnTo>
                    <a:pt x="6333" y="6900"/>
                  </a:lnTo>
                  <a:lnTo>
                    <a:pt x="6333" y="6459"/>
                  </a:lnTo>
                  <a:cubicBezTo>
                    <a:pt x="6333" y="6301"/>
                    <a:pt x="6207" y="6207"/>
                    <a:pt x="6049" y="6144"/>
                  </a:cubicBezTo>
                  <a:cubicBezTo>
                    <a:pt x="5860" y="6112"/>
                    <a:pt x="5608" y="5986"/>
                    <a:pt x="5419" y="5860"/>
                  </a:cubicBezTo>
                  <a:cubicBezTo>
                    <a:pt x="5374" y="5838"/>
                    <a:pt x="5322" y="5828"/>
                    <a:pt x="5267" y="5828"/>
                  </a:cubicBezTo>
                  <a:cubicBezTo>
                    <a:pt x="5167" y="5828"/>
                    <a:pt x="5059" y="5862"/>
                    <a:pt x="4978" y="5923"/>
                  </a:cubicBezTo>
                  <a:lnTo>
                    <a:pt x="4663" y="6238"/>
                  </a:lnTo>
                  <a:lnTo>
                    <a:pt x="4190" y="5766"/>
                  </a:lnTo>
                  <a:lnTo>
                    <a:pt x="4505" y="5451"/>
                  </a:lnTo>
                  <a:cubicBezTo>
                    <a:pt x="4631" y="5325"/>
                    <a:pt x="4631" y="5167"/>
                    <a:pt x="4568" y="5010"/>
                  </a:cubicBezTo>
                  <a:cubicBezTo>
                    <a:pt x="4442" y="4821"/>
                    <a:pt x="4348" y="4632"/>
                    <a:pt x="4285" y="4380"/>
                  </a:cubicBezTo>
                  <a:cubicBezTo>
                    <a:pt x="4253" y="4254"/>
                    <a:pt x="4127" y="4159"/>
                    <a:pt x="4001" y="4159"/>
                  </a:cubicBezTo>
                  <a:lnTo>
                    <a:pt x="3529" y="4159"/>
                  </a:lnTo>
                  <a:lnTo>
                    <a:pt x="3529" y="3466"/>
                  </a:lnTo>
                  <a:lnTo>
                    <a:pt x="3970" y="3466"/>
                  </a:lnTo>
                  <a:cubicBezTo>
                    <a:pt x="4127" y="3466"/>
                    <a:pt x="4253" y="3372"/>
                    <a:pt x="4285" y="3214"/>
                  </a:cubicBezTo>
                  <a:cubicBezTo>
                    <a:pt x="4316" y="2993"/>
                    <a:pt x="4442" y="2773"/>
                    <a:pt x="4568" y="2584"/>
                  </a:cubicBezTo>
                  <a:cubicBezTo>
                    <a:pt x="4631" y="2458"/>
                    <a:pt x="4600" y="2269"/>
                    <a:pt x="4505" y="2143"/>
                  </a:cubicBezTo>
                  <a:lnTo>
                    <a:pt x="4190" y="1828"/>
                  </a:lnTo>
                  <a:lnTo>
                    <a:pt x="4663" y="1355"/>
                  </a:lnTo>
                  <a:lnTo>
                    <a:pt x="4978" y="1670"/>
                  </a:lnTo>
                  <a:cubicBezTo>
                    <a:pt x="5046" y="1738"/>
                    <a:pt x="5122" y="1769"/>
                    <a:pt x="5203" y="1769"/>
                  </a:cubicBezTo>
                  <a:cubicBezTo>
                    <a:pt x="5273" y="1769"/>
                    <a:pt x="5346" y="1746"/>
                    <a:pt x="5419" y="1702"/>
                  </a:cubicBezTo>
                  <a:cubicBezTo>
                    <a:pt x="5608" y="1576"/>
                    <a:pt x="5829" y="1513"/>
                    <a:pt x="6049" y="1418"/>
                  </a:cubicBezTo>
                  <a:cubicBezTo>
                    <a:pt x="6207" y="1387"/>
                    <a:pt x="6333" y="1261"/>
                    <a:pt x="6333" y="1103"/>
                  </a:cubicBezTo>
                  <a:lnTo>
                    <a:pt x="6333" y="694"/>
                  </a:lnTo>
                  <a:close/>
                  <a:moveTo>
                    <a:pt x="10964" y="4821"/>
                  </a:moveTo>
                  <a:lnTo>
                    <a:pt x="9830" y="8255"/>
                  </a:lnTo>
                  <a:lnTo>
                    <a:pt x="2773" y="8255"/>
                  </a:lnTo>
                  <a:lnTo>
                    <a:pt x="2143" y="4821"/>
                  </a:lnTo>
                  <a:lnTo>
                    <a:pt x="3686" y="4821"/>
                  </a:lnTo>
                  <a:cubicBezTo>
                    <a:pt x="3718" y="4947"/>
                    <a:pt x="3781" y="5010"/>
                    <a:pt x="3812" y="5136"/>
                  </a:cubicBezTo>
                  <a:lnTo>
                    <a:pt x="3466" y="5482"/>
                  </a:lnTo>
                  <a:cubicBezTo>
                    <a:pt x="3340" y="5608"/>
                    <a:pt x="3340" y="5829"/>
                    <a:pt x="3466" y="5955"/>
                  </a:cubicBezTo>
                  <a:lnTo>
                    <a:pt x="4442" y="6932"/>
                  </a:lnTo>
                  <a:cubicBezTo>
                    <a:pt x="4505" y="6995"/>
                    <a:pt x="4592" y="7026"/>
                    <a:pt x="4679" y="7026"/>
                  </a:cubicBezTo>
                  <a:cubicBezTo>
                    <a:pt x="4765" y="7026"/>
                    <a:pt x="4852" y="6995"/>
                    <a:pt x="4915" y="6932"/>
                  </a:cubicBezTo>
                  <a:lnTo>
                    <a:pt x="5262" y="6585"/>
                  </a:lnTo>
                  <a:cubicBezTo>
                    <a:pt x="5356" y="6617"/>
                    <a:pt x="5451" y="6680"/>
                    <a:pt x="5577" y="6711"/>
                  </a:cubicBezTo>
                  <a:lnTo>
                    <a:pt x="5577" y="7215"/>
                  </a:lnTo>
                  <a:cubicBezTo>
                    <a:pt x="5577" y="7404"/>
                    <a:pt x="5734" y="7562"/>
                    <a:pt x="5923" y="7562"/>
                  </a:cubicBezTo>
                  <a:lnTo>
                    <a:pt x="7309" y="7562"/>
                  </a:lnTo>
                  <a:cubicBezTo>
                    <a:pt x="7498" y="7562"/>
                    <a:pt x="7656" y="7404"/>
                    <a:pt x="7656" y="7215"/>
                  </a:cubicBezTo>
                  <a:lnTo>
                    <a:pt x="7656" y="6711"/>
                  </a:lnTo>
                  <a:cubicBezTo>
                    <a:pt x="7782" y="6680"/>
                    <a:pt x="7876" y="6617"/>
                    <a:pt x="7971" y="6585"/>
                  </a:cubicBezTo>
                  <a:lnTo>
                    <a:pt x="8349" y="6932"/>
                  </a:lnTo>
                  <a:cubicBezTo>
                    <a:pt x="8396" y="6995"/>
                    <a:pt x="8483" y="7026"/>
                    <a:pt x="8574" y="7026"/>
                  </a:cubicBezTo>
                  <a:cubicBezTo>
                    <a:pt x="8664" y="7026"/>
                    <a:pt x="8759" y="6995"/>
                    <a:pt x="8822" y="6932"/>
                  </a:cubicBezTo>
                  <a:lnTo>
                    <a:pt x="9798" y="5955"/>
                  </a:lnTo>
                  <a:cubicBezTo>
                    <a:pt x="9924" y="5829"/>
                    <a:pt x="9924" y="5608"/>
                    <a:pt x="9798" y="5482"/>
                  </a:cubicBezTo>
                  <a:lnTo>
                    <a:pt x="9452" y="5136"/>
                  </a:lnTo>
                  <a:cubicBezTo>
                    <a:pt x="9483" y="5041"/>
                    <a:pt x="9515" y="4947"/>
                    <a:pt x="9546" y="4821"/>
                  </a:cubicBezTo>
                  <a:close/>
                  <a:moveTo>
                    <a:pt x="3907" y="10334"/>
                  </a:moveTo>
                  <a:cubicBezTo>
                    <a:pt x="4096" y="10366"/>
                    <a:pt x="4253" y="10523"/>
                    <a:pt x="4253" y="10681"/>
                  </a:cubicBezTo>
                  <a:cubicBezTo>
                    <a:pt x="4253" y="10870"/>
                    <a:pt x="4096" y="11027"/>
                    <a:pt x="3907" y="11027"/>
                  </a:cubicBezTo>
                  <a:cubicBezTo>
                    <a:pt x="3686" y="11027"/>
                    <a:pt x="3529" y="10870"/>
                    <a:pt x="3529" y="10681"/>
                  </a:cubicBezTo>
                  <a:cubicBezTo>
                    <a:pt x="3529" y="10492"/>
                    <a:pt x="3686" y="10334"/>
                    <a:pt x="3907" y="10334"/>
                  </a:cubicBezTo>
                  <a:close/>
                  <a:moveTo>
                    <a:pt x="8664" y="10334"/>
                  </a:moveTo>
                  <a:cubicBezTo>
                    <a:pt x="8853" y="10366"/>
                    <a:pt x="9011" y="10523"/>
                    <a:pt x="9011" y="10681"/>
                  </a:cubicBezTo>
                  <a:cubicBezTo>
                    <a:pt x="9011" y="10870"/>
                    <a:pt x="8853" y="11027"/>
                    <a:pt x="8664" y="11027"/>
                  </a:cubicBezTo>
                  <a:cubicBezTo>
                    <a:pt x="8444" y="11027"/>
                    <a:pt x="8286" y="10870"/>
                    <a:pt x="8286" y="10681"/>
                  </a:cubicBezTo>
                  <a:cubicBezTo>
                    <a:pt x="8286" y="10492"/>
                    <a:pt x="8444" y="10334"/>
                    <a:pt x="8664" y="10334"/>
                  </a:cubicBezTo>
                  <a:close/>
                  <a:moveTo>
                    <a:pt x="5892" y="0"/>
                  </a:moveTo>
                  <a:cubicBezTo>
                    <a:pt x="5703" y="0"/>
                    <a:pt x="5545" y="158"/>
                    <a:pt x="5545" y="379"/>
                  </a:cubicBezTo>
                  <a:lnTo>
                    <a:pt x="5545" y="883"/>
                  </a:lnTo>
                  <a:cubicBezTo>
                    <a:pt x="5419" y="914"/>
                    <a:pt x="5356" y="946"/>
                    <a:pt x="5230" y="1009"/>
                  </a:cubicBezTo>
                  <a:lnTo>
                    <a:pt x="4883" y="631"/>
                  </a:lnTo>
                  <a:cubicBezTo>
                    <a:pt x="4820" y="583"/>
                    <a:pt x="4734" y="560"/>
                    <a:pt x="4647" y="560"/>
                  </a:cubicBezTo>
                  <a:cubicBezTo>
                    <a:pt x="4561" y="560"/>
                    <a:pt x="4474" y="583"/>
                    <a:pt x="4411" y="631"/>
                  </a:cubicBezTo>
                  <a:lnTo>
                    <a:pt x="3434" y="1639"/>
                  </a:lnTo>
                  <a:cubicBezTo>
                    <a:pt x="3308" y="1733"/>
                    <a:pt x="3308" y="1985"/>
                    <a:pt x="3434" y="2111"/>
                  </a:cubicBezTo>
                  <a:lnTo>
                    <a:pt x="3781" y="2458"/>
                  </a:lnTo>
                  <a:cubicBezTo>
                    <a:pt x="3718" y="2521"/>
                    <a:pt x="3686" y="2647"/>
                    <a:pt x="3655" y="2773"/>
                  </a:cubicBezTo>
                  <a:lnTo>
                    <a:pt x="3151" y="2773"/>
                  </a:lnTo>
                  <a:cubicBezTo>
                    <a:pt x="2930" y="2773"/>
                    <a:pt x="2773" y="2930"/>
                    <a:pt x="2773" y="3119"/>
                  </a:cubicBezTo>
                  <a:lnTo>
                    <a:pt x="2773" y="4159"/>
                  </a:lnTo>
                  <a:lnTo>
                    <a:pt x="1985" y="4159"/>
                  </a:lnTo>
                  <a:lnTo>
                    <a:pt x="1765" y="2930"/>
                  </a:lnTo>
                  <a:cubicBezTo>
                    <a:pt x="1670" y="2458"/>
                    <a:pt x="1197" y="2111"/>
                    <a:pt x="693" y="2111"/>
                  </a:cubicBezTo>
                  <a:lnTo>
                    <a:pt x="347" y="2111"/>
                  </a:lnTo>
                  <a:cubicBezTo>
                    <a:pt x="158" y="2111"/>
                    <a:pt x="0" y="2269"/>
                    <a:pt x="0" y="2458"/>
                  </a:cubicBezTo>
                  <a:cubicBezTo>
                    <a:pt x="0" y="2647"/>
                    <a:pt x="158" y="2804"/>
                    <a:pt x="347" y="2804"/>
                  </a:cubicBezTo>
                  <a:lnTo>
                    <a:pt x="693" y="2804"/>
                  </a:lnTo>
                  <a:cubicBezTo>
                    <a:pt x="882" y="2804"/>
                    <a:pt x="1103" y="2930"/>
                    <a:pt x="1103" y="3088"/>
                  </a:cubicBezTo>
                  <a:lnTo>
                    <a:pt x="2080" y="8570"/>
                  </a:lnTo>
                  <a:cubicBezTo>
                    <a:pt x="1891" y="8759"/>
                    <a:pt x="1765" y="9042"/>
                    <a:pt x="1765" y="9357"/>
                  </a:cubicBezTo>
                  <a:cubicBezTo>
                    <a:pt x="1765" y="9861"/>
                    <a:pt x="2143" y="10366"/>
                    <a:pt x="2867" y="10366"/>
                  </a:cubicBezTo>
                  <a:cubicBezTo>
                    <a:pt x="2836" y="10492"/>
                    <a:pt x="2836" y="10618"/>
                    <a:pt x="2836" y="10712"/>
                  </a:cubicBezTo>
                  <a:cubicBezTo>
                    <a:pt x="2836" y="11279"/>
                    <a:pt x="3308" y="11752"/>
                    <a:pt x="3844" y="11752"/>
                  </a:cubicBezTo>
                  <a:cubicBezTo>
                    <a:pt x="4411" y="11752"/>
                    <a:pt x="4883" y="11279"/>
                    <a:pt x="4883" y="10712"/>
                  </a:cubicBezTo>
                  <a:cubicBezTo>
                    <a:pt x="4883" y="10618"/>
                    <a:pt x="4820" y="10492"/>
                    <a:pt x="4820" y="10366"/>
                  </a:cubicBezTo>
                  <a:lnTo>
                    <a:pt x="7719" y="10366"/>
                  </a:lnTo>
                  <a:cubicBezTo>
                    <a:pt x="7656" y="10492"/>
                    <a:pt x="7656" y="10618"/>
                    <a:pt x="7656" y="10712"/>
                  </a:cubicBezTo>
                  <a:cubicBezTo>
                    <a:pt x="7656" y="11279"/>
                    <a:pt x="8129" y="11752"/>
                    <a:pt x="8696" y="11752"/>
                  </a:cubicBezTo>
                  <a:cubicBezTo>
                    <a:pt x="9231" y="11752"/>
                    <a:pt x="9735" y="11279"/>
                    <a:pt x="9735" y="10712"/>
                  </a:cubicBezTo>
                  <a:cubicBezTo>
                    <a:pt x="9735" y="10618"/>
                    <a:pt x="9672" y="10492"/>
                    <a:pt x="9672" y="10366"/>
                  </a:cubicBezTo>
                  <a:lnTo>
                    <a:pt x="10082" y="10366"/>
                  </a:lnTo>
                  <a:cubicBezTo>
                    <a:pt x="10271" y="10366"/>
                    <a:pt x="10428" y="10208"/>
                    <a:pt x="10428" y="10019"/>
                  </a:cubicBezTo>
                  <a:cubicBezTo>
                    <a:pt x="10428" y="9830"/>
                    <a:pt x="10271" y="9672"/>
                    <a:pt x="10082" y="9672"/>
                  </a:cubicBezTo>
                  <a:lnTo>
                    <a:pt x="2867" y="9672"/>
                  </a:lnTo>
                  <a:cubicBezTo>
                    <a:pt x="2678" y="9672"/>
                    <a:pt x="2521" y="9515"/>
                    <a:pt x="2521" y="9294"/>
                  </a:cubicBezTo>
                  <a:cubicBezTo>
                    <a:pt x="2521" y="9137"/>
                    <a:pt x="2678" y="8948"/>
                    <a:pt x="2867" y="8948"/>
                  </a:cubicBezTo>
                  <a:lnTo>
                    <a:pt x="10082" y="8948"/>
                  </a:lnTo>
                  <a:cubicBezTo>
                    <a:pt x="10239" y="8948"/>
                    <a:pt x="10334" y="8885"/>
                    <a:pt x="10397" y="8727"/>
                  </a:cubicBezTo>
                  <a:lnTo>
                    <a:pt x="11720" y="4663"/>
                  </a:lnTo>
                  <a:cubicBezTo>
                    <a:pt x="11783" y="4537"/>
                    <a:pt x="11720" y="4411"/>
                    <a:pt x="11689" y="4348"/>
                  </a:cubicBezTo>
                  <a:cubicBezTo>
                    <a:pt x="11563" y="4191"/>
                    <a:pt x="11405" y="4191"/>
                    <a:pt x="11279" y="4191"/>
                  </a:cubicBezTo>
                  <a:lnTo>
                    <a:pt x="10397" y="4191"/>
                  </a:lnTo>
                  <a:lnTo>
                    <a:pt x="10397" y="3119"/>
                  </a:lnTo>
                  <a:cubicBezTo>
                    <a:pt x="10397" y="2930"/>
                    <a:pt x="10239" y="2773"/>
                    <a:pt x="10019" y="2773"/>
                  </a:cubicBezTo>
                  <a:lnTo>
                    <a:pt x="9515" y="2773"/>
                  </a:lnTo>
                  <a:cubicBezTo>
                    <a:pt x="9483" y="2647"/>
                    <a:pt x="9452" y="2584"/>
                    <a:pt x="9389" y="2458"/>
                  </a:cubicBezTo>
                  <a:lnTo>
                    <a:pt x="9767" y="2080"/>
                  </a:lnTo>
                  <a:cubicBezTo>
                    <a:pt x="9861" y="1985"/>
                    <a:pt x="9861" y="1733"/>
                    <a:pt x="9767" y="1607"/>
                  </a:cubicBezTo>
                  <a:lnTo>
                    <a:pt x="8759" y="631"/>
                  </a:lnTo>
                  <a:cubicBezTo>
                    <a:pt x="8711" y="568"/>
                    <a:pt x="8625" y="536"/>
                    <a:pt x="8534" y="536"/>
                  </a:cubicBezTo>
                  <a:cubicBezTo>
                    <a:pt x="8444" y="536"/>
                    <a:pt x="8349" y="568"/>
                    <a:pt x="8286" y="631"/>
                  </a:cubicBezTo>
                  <a:lnTo>
                    <a:pt x="7939" y="1009"/>
                  </a:lnTo>
                  <a:cubicBezTo>
                    <a:pt x="7876" y="946"/>
                    <a:pt x="7750" y="914"/>
                    <a:pt x="7624" y="883"/>
                  </a:cubicBezTo>
                  <a:lnTo>
                    <a:pt x="7624" y="379"/>
                  </a:lnTo>
                  <a:cubicBezTo>
                    <a:pt x="7624" y="158"/>
                    <a:pt x="7467" y="0"/>
                    <a:pt x="72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" name="Google Shape;12878;p82">
              <a:extLst>
                <a:ext uri="{FF2B5EF4-FFF2-40B4-BE49-F238E27FC236}">
                  <a16:creationId xmlns:a16="http://schemas.microsoft.com/office/drawing/2014/main" xmlns="" id="{5985D210-28D7-4C39-A7C0-16F1A09886A6}"/>
                </a:ext>
              </a:extLst>
            </p:cNvPr>
            <p:cNvSpPr/>
            <p:nvPr/>
          </p:nvSpPr>
          <p:spPr>
            <a:xfrm>
              <a:off x="-3731500" y="24585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1701" y="631"/>
                  </a:moveTo>
                  <a:cubicBezTo>
                    <a:pt x="2237" y="631"/>
                    <a:pt x="2709" y="1103"/>
                    <a:pt x="2709" y="1639"/>
                  </a:cubicBezTo>
                  <a:cubicBezTo>
                    <a:pt x="2709" y="2206"/>
                    <a:pt x="2237" y="2679"/>
                    <a:pt x="1701" y="2679"/>
                  </a:cubicBezTo>
                  <a:cubicBezTo>
                    <a:pt x="1134" y="2679"/>
                    <a:pt x="662" y="2206"/>
                    <a:pt x="662" y="1639"/>
                  </a:cubicBezTo>
                  <a:cubicBezTo>
                    <a:pt x="662" y="1103"/>
                    <a:pt x="1134" y="631"/>
                    <a:pt x="1701" y="631"/>
                  </a:cubicBezTo>
                  <a:close/>
                  <a:moveTo>
                    <a:pt x="1701" y="1"/>
                  </a:moveTo>
                  <a:cubicBezTo>
                    <a:pt x="756" y="1"/>
                    <a:pt x="0" y="725"/>
                    <a:pt x="0" y="1702"/>
                  </a:cubicBezTo>
                  <a:cubicBezTo>
                    <a:pt x="0" y="2647"/>
                    <a:pt x="756" y="3372"/>
                    <a:pt x="1701" y="3372"/>
                  </a:cubicBezTo>
                  <a:cubicBezTo>
                    <a:pt x="2646" y="3372"/>
                    <a:pt x="3371" y="2647"/>
                    <a:pt x="3371" y="1702"/>
                  </a:cubicBezTo>
                  <a:cubicBezTo>
                    <a:pt x="3371" y="725"/>
                    <a:pt x="2646" y="1"/>
                    <a:pt x="17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23" name="Google Shape;12879;p82">
            <a:extLst>
              <a:ext uri="{FF2B5EF4-FFF2-40B4-BE49-F238E27FC236}">
                <a16:creationId xmlns:a16="http://schemas.microsoft.com/office/drawing/2014/main" xmlns="" id="{AB6B38CC-C650-4078-BF20-25579C885201}"/>
              </a:ext>
            </a:extLst>
          </p:cNvPr>
          <p:cNvGrpSpPr/>
          <p:nvPr userDrawn="1"/>
        </p:nvGrpSpPr>
        <p:grpSpPr>
          <a:xfrm>
            <a:off x="5178961" y="2812236"/>
            <a:ext cx="420796" cy="423033"/>
            <a:chOff x="-3852025" y="2764950"/>
            <a:chExt cx="291450" cy="293000"/>
          </a:xfrm>
        </p:grpSpPr>
        <p:sp>
          <p:nvSpPr>
            <p:cNvPr id="424" name="Google Shape;12880;p82">
              <a:extLst>
                <a:ext uri="{FF2B5EF4-FFF2-40B4-BE49-F238E27FC236}">
                  <a16:creationId xmlns:a16="http://schemas.microsoft.com/office/drawing/2014/main" xmlns="" id="{AEA54D6F-FA7B-43CE-AD33-41B420E74AF5}"/>
                </a:ext>
              </a:extLst>
            </p:cNvPr>
            <p:cNvSpPr/>
            <p:nvPr/>
          </p:nvSpPr>
          <p:spPr>
            <a:xfrm>
              <a:off x="-3852025" y="2764950"/>
              <a:ext cx="291450" cy="293000"/>
            </a:xfrm>
            <a:custGeom>
              <a:avLst/>
              <a:gdLst/>
              <a:ahLst/>
              <a:cxnLst/>
              <a:rect l="l" t="t" r="r" b="b"/>
              <a:pathLst>
                <a:path w="11658" h="11720" extrusionOk="0">
                  <a:moveTo>
                    <a:pt x="4380" y="693"/>
                  </a:moveTo>
                  <a:cubicBezTo>
                    <a:pt x="6774" y="693"/>
                    <a:pt x="8161" y="1355"/>
                    <a:pt x="8161" y="1733"/>
                  </a:cubicBezTo>
                  <a:cubicBezTo>
                    <a:pt x="8161" y="2080"/>
                    <a:pt x="6774" y="2741"/>
                    <a:pt x="4380" y="2741"/>
                  </a:cubicBezTo>
                  <a:cubicBezTo>
                    <a:pt x="1986" y="2741"/>
                    <a:pt x="599" y="2080"/>
                    <a:pt x="599" y="1733"/>
                  </a:cubicBezTo>
                  <a:cubicBezTo>
                    <a:pt x="631" y="1355"/>
                    <a:pt x="2017" y="693"/>
                    <a:pt x="4380" y="693"/>
                  </a:cubicBezTo>
                  <a:close/>
                  <a:moveTo>
                    <a:pt x="8224" y="2710"/>
                  </a:moveTo>
                  <a:lnTo>
                    <a:pt x="8224" y="4190"/>
                  </a:lnTo>
                  <a:lnTo>
                    <a:pt x="7845" y="4190"/>
                  </a:lnTo>
                  <a:cubicBezTo>
                    <a:pt x="7815" y="4189"/>
                    <a:pt x="7784" y="4189"/>
                    <a:pt x="7753" y="4189"/>
                  </a:cubicBezTo>
                  <a:cubicBezTo>
                    <a:pt x="6625" y="4189"/>
                    <a:pt x="5622" y="4748"/>
                    <a:pt x="4947" y="5545"/>
                  </a:cubicBezTo>
                  <a:cubicBezTo>
                    <a:pt x="4743" y="5555"/>
                    <a:pt x="4544" y="5560"/>
                    <a:pt x="4352" y="5560"/>
                  </a:cubicBezTo>
                  <a:cubicBezTo>
                    <a:pt x="2081" y="5560"/>
                    <a:pt x="662" y="4912"/>
                    <a:pt x="662" y="4505"/>
                  </a:cubicBezTo>
                  <a:lnTo>
                    <a:pt x="662" y="2710"/>
                  </a:lnTo>
                  <a:cubicBezTo>
                    <a:pt x="1639" y="3308"/>
                    <a:pt x="3246" y="3466"/>
                    <a:pt x="4443" y="3466"/>
                  </a:cubicBezTo>
                  <a:cubicBezTo>
                    <a:pt x="5577" y="3466"/>
                    <a:pt x="7215" y="3308"/>
                    <a:pt x="8224" y="2710"/>
                  </a:cubicBezTo>
                  <a:close/>
                  <a:moveTo>
                    <a:pt x="631" y="5514"/>
                  </a:moveTo>
                  <a:cubicBezTo>
                    <a:pt x="1639" y="6081"/>
                    <a:pt x="3309" y="6238"/>
                    <a:pt x="4474" y="6238"/>
                  </a:cubicBezTo>
                  <a:cubicBezTo>
                    <a:pt x="4222" y="6711"/>
                    <a:pt x="4065" y="7309"/>
                    <a:pt x="4065" y="7939"/>
                  </a:cubicBezTo>
                  <a:lnTo>
                    <a:pt x="4065" y="8286"/>
                  </a:lnTo>
                  <a:cubicBezTo>
                    <a:pt x="1860" y="8223"/>
                    <a:pt x="631" y="7624"/>
                    <a:pt x="631" y="7278"/>
                  </a:cubicBezTo>
                  <a:lnTo>
                    <a:pt x="631" y="5514"/>
                  </a:lnTo>
                  <a:close/>
                  <a:moveTo>
                    <a:pt x="631" y="8223"/>
                  </a:moveTo>
                  <a:cubicBezTo>
                    <a:pt x="1576" y="8759"/>
                    <a:pt x="3120" y="8979"/>
                    <a:pt x="4222" y="8979"/>
                  </a:cubicBezTo>
                  <a:cubicBezTo>
                    <a:pt x="4474" y="9798"/>
                    <a:pt x="4947" y="10460"/>
                    <a:pt x="5609" y="10964"/>
                  </a:cubicBezTo>
                  <a:cubicBezTo>
                    <a:pt x="5199" y="11005"/>
                    <a:pt x="4802" y="11024"/>
                    <a:pt x="4424" y="11024"/>
                  </a:cubicBezTo>
                  <a:cubicBezTo>
                    <a:pt x="2216" y="11024"/>
                    <a:pt x="631" y="10391"/>
                    <a:pt x="631" y="9987"/>
                  </a:cubicBezTo>
                  <a:lnTo>
                    <a:pt x="631" y="8223"/>
                  </a:lnTo>
                  <a:close/>
                  <a:moveTo>
                    <a:pt x="7814" y="4852"/>
                  </a:moveTo>
                  <a:cubicBezTo>
                    <a:pt x="9515" y="4852"/>
                    <a:pt x="10933" y="6238"/>
                    <a:pt x="10933" y="7939"/>
                  </a:cubicBezTo>
                  <a:cubicBezTo>
                    <a:pt x="10964" y="9641"/>
                    <a:pt x="9547" y="11027"/>
                    <a:pt x="7814" y="11027"/>
                  </a:cubicBezTo>
                  <a:cubicBezTo>
                    <a:pt x="6113" y="11027"/>
                    <a:pt x="4726" y="9641"/>
                    <a:pt x="4726" y="7939"/>
                  </a:cubicBezTo>
                  <a:cubicBezTo>
                    <a:pt x="4726" y="6238"/>
                    <a:pt x="6113" y="4852"/>
                    <a:pt x="7814" y="4852"/>
                  </a:cubicBezTo>
                  <a:close/>
                  <a:moveTo>
                    <a:pt x="4411" y="0"/>
                  </a:moveTo>
                  <a:cubicBezTo>
                    <a:pt x="3277" y="0"/>
                    <a:pt x="2206" y="158"/>
                    <a:pt x="1418" y="410"/>
                  </a:cubicBezTo>
                  <a:cubicBezTo>
                    <a:pt x="253" y="819"/>
                    <a:pt x="1" y="1323"/>
                    <a:pt x="1" y="1733"/>
                  </a:cubicBezTo>
                  <a:lnTo>
                    <a:pt x="1" y="9987"/>
                  </a:lnTo>
                  <a:cubicBezTo>
                    <a:pt x="1" y="10334"/>
                    <a:pt x="253" y="10901"/>
                    <a:pt x="1418" y="11279"/>
                  </a:cubicBezTo>
                  <a:cubicBezTo>
                    <a:pt x="2269" y="11562"/>
                    <a:pt x="3309" y="11720"/>
                    <a:pt x="4411" y="11720"/>
                  </a:cubicBezTo>
                  <a:cubicBezTo>
                    <a:pt x="5199" y="11720"/>
                    <a:pt x="5955" y="11657"/>
                    <a:pt x="6617" y="11531"/>
                  </a:cubicBezTo>
                  <a:cubicBezTo>
                    <a:pt x="7026" y="11657"/>
                    <a:pt x="7404" y="11720"/>
                    <a:pt x="7845" y="11720"/>
                  </a:cubicBezTo>
                  <a:cubicBezTo>
                    <a:pt x="9925" y="11720"/>
                    <a:pt x="11658" y="10019"/>
                    <a:pt x="11658" y="7939"/>
                  </a:cubicBezTo>
                  <a:cubicBezTo>
                    <a:pt x="11626" y="6175"/>
                    <a:pt x="10397" y="4757"/>
                    <a:pt x="8822" y="4316"/>
                  </a:cubicBezTo>
                  <a:lnTo>
                    <a:pt x="8822" y="1733"/>
                  </a:lnTo>
                  <a:cubicBezTo>
                    <a:pt x="8822" y="1355"/>
                    <a:pt x="8602" y="819"/>
                    <a:pt x="7404" y="410"/>
                  </a:cubicBezTo>
                  <a:cubicBezTo>
                    <a:pt x="6585" y="158"/>
                    <a:pt x="5514" y="0"/>
                    <a:pt x="44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" name="Google Shape;12881;p82">
              <a:extLst>
                <a:ext uri="{FF2B5EF4-FFF2-40B4-BE49-F238E27FC236}">
                  <a16:creationId xmlns:a16="http://schemas.microsoft.com/office/drawing/2014/main" xmlns="" id="{5BD4C826-5494-4D59-8129-AC33B71CE2A5}"/>
                </a:ext>
              </a:extLst>
            </p:cNvPr>
            <p:cNvSpPr/>
            <p:nvPr/>
          </p:nvSpPr>
          <p:spPr>
            <a:xfrm>
              <a:off x="-3707100" y="2937425"/>
              <a:ext cx="103200" cy="67775"/>
            </a:xfrm>
            <a:custGeom>
              <a:avLst/>
              <a:gdLst/>
              <a:ahLst/>
              <a:cxnLst/>
              <a:rect l="l" t="t" r="r" b="b"/>
              <a:pathLst>
                <a:path w="4128" h="2711" extrusionOk="0">
                  <a:moveTo>
                    <a:pt x="3785" y="1"/>
                  </a:moveTo>
                  <a:cubicBezTo>
                    <a:pt x="3695" y="1"/>
                    <a:pt x="3608" y="32"/>
                    <a:pt x="3561" y="95"/>
                  </a:cubicBezTo>
                  <a:lnTo>
                    <a:pt x="1733" y="1923"/>
                  </a:lnTo>
                  <a:lnTo>
                    <a:pt x="599" y="757"/>
                  </a:lnTo>
                  <a:cubicBezTo>
                    <a:pt x="536" y="710"/>
                    <a:pt x="450" y="686"/>
                    <a:pt x="363" y="686"/>
                  </a:cubicBezTo>
                  <a:cubicBezTo>
                    <a:pt x="276" y="686"/>
                    <a:pt x="190" y="710"/>
                    <a:pt x="127" y="757"/>
                  </a:cubicBezTo>
                  <a:cubicBezTo>
                    <a:pt x="1" y="883"/>
                    <a:pt x="1" y="1135"/>
                    <a:pt x="127" y="1229"/>
                  </a:cubicBezTo>
                  <a:lnTo>
                    <a:pt x="1513" y="2616"/>
                  </a:lnTo>
                  <a:cubicBezTo>
                    <a:pt x="1560" y="2679"/>
                    <a:pt x="1647" y="2710"/>
                    <a:pt x="1737" y="2710"/>
                  </a:cubicBezTo>
                  <a:cubicBezTo>
                    <a:pt x="1828" y="2710"/>
                    <a:pt x="1922" y="2679"/>
                    <a:pt x="1985" y="2616"/>
                  </a:cubicBezTo>
                  <a:lnTo>
                    <a:pt x="4033" y="568"/>
                  </a:lnTo>
                  <a:cubicBezTo>
                    <a:pt x="4128" y="442"/>
                    <a:pt x="4128" y="221"/>
                    <a:pt x="4033" y="95"/>
                  </a:cubicBezTo>
                  <a:cubicBezTo>
                    <a:pt x="3970" y="32"/>
                    <a:pt x="3876" y="1"/>
                    <a:pt x="37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26" name="Google Shape;12882;p82">
            <a:extLst>
              <a:ext uri="{FF2B5EF4-FFF2-40B4-BE49-F238E27FC236}">
                <a16:creationId xmlns:a16="http://schemas.microsoft.com/office/drawing/2014/main" xmlns="" id="{13CECB7D-2120-4619-BE17-BBD9B42FD942}"/>
              </a:ext>
            </a:extLst>
          </p:cNvPr>
          <p:cNvSpPr/>
          <p:nvPr userDrawn="1"/>
        </p:nvSpPr>
        <p:spPr>
          <a:xfrm>
            <a:off x="7900991" y="1834151"/>
            <a:ext cx="421914" cy="319549"/>
          </a:xfrm>
          <a:custGeom>
            <a:avLst/>
            <a:gdLst/>
            <a:ahLst/>
            <a:cxnLst/>
            <a:rect l="l" t="t" r="r" b="b"/>
            <a:pathLst>
              <a:path w="11689" h="8853" extrusionOk="0">
                <a:moveTo>
                  <a:pt x="1040" y="2709"/>
                </a:moveTo>
                <a:cubicBezTo>
                  <a:pt x="1229" y="2709"/>
                  <a:pt x="1386" y="2867"/>
                  <a:pt x="1386" y="3056"/>
                </a:cubicBezTo>
                <a:lnTo>
                  <a:pt x="1386" y="5828"/>
                </a:lnTo>
                <a:cubicBezTo>
                  <a:pt x="1386" y="6017"/>
                  <a:pt x="1229" y="6175"/>
                  <a:pt x="1040" y="6175"/>
                </a:cubicBezTo>
                <a:cubicBezTo>
                  <a:pt x="819" y="6175"/>
                  <a:pt x="662" y="6017"/>
                  <a:pt x="662" y="5828"/>
                </a:cubicBezTo>
                <a:lnTo>
                  <a:pt x="662" y="3056"/>
                </a:lnTo>
                <a:cubicBezTo>
                  <a:pt x="662" y="2867"/>
                  <a:pt x="819" y="2709"/>
                  <a:pt x="1040" y="2709"/>
                </a:cubicBezTo>
                <a:close/>
                <a:moveTo>
                  <a:pt x="9641" y="1449"/>
                </a:moveTo>
                <a:lnTo>
                  <a:pt x="9641" y="7435"/>
                </a:lnTo>
                <a:lnTo>
                  <a:pt x="2079" y="5545"/>
                </a:lnTo>
                <a:lnTo>
                  <a:pt x="2079" y="3340"/>
                </a:lnTo>
                <a:lnTo>
                  <a:pt x="9641" y="1449"/>
                </a:lnTo>
                <a:close/>
                <a:moveTo>
                  <a:pt x="3466" y="6616"/>
                </a:moveTo>
                <a:lnTo>
                  <a:pt x="6112" y="7278"/>
                </a:lnTo>
                <a:cubicBezTo>
                  <a:pt x="5954" y="7845"/>
                  <a:pt x="5450" y="8223"/>
                  <a:pt x="4820" y="8223"/>
                </a:cubicBezTo>
                <a:cubicBezTo>
                  <a:pt x="4064" y="8223"/>
                  <a:pt x="3434" y="7593"/>
                  <a:pt x="3434" y="6837"/>
                </a:cubicBezTo>
                <a:cubicBezTo>
                  <a:pt x="3434" y="6774"/>
                  <a:pt x="3434" y="6679"/>
                  <a:pt x="3466" y="6616"/>
                </a:cubicBezTo>
                <a:close/>
                <a:moveTo>
                  <a:pt x="10680" y="662"/>
                </a:moveTo>
                <a:cubicBezTo>
                  <a:pt x="10869" y="662"/>
                  <a:pt x="11027" y="819"/>
                  <a:pt x="11027" y="1008"/>
                </a:cubicBezTo>
                <a:lnTo>
                  <a:pt x="11027" y="7876"/>
                </a:lnTo>
                <a:cubicBezTo>
                  <a:pt x="11027" y="8065"/>
                  <a:pt x="10869" y="8223"/>
                  <a:pt x="10680" y="8223"/>
                </a:cubicBezTo>
                <a:cubicBezTo>
                  <a:pt x="10491" y="8223"/>
                  <a:pt x="10334" y="8065"/>
                  <a:pt x="10334" y="7876"/>
                </a:cubicBezTo>
                <a:lnTo>
                  <a:pt x="10334" y="1008"/>
                </a:lnTo>
                <a:cubicBezTo>
                  <a:pt x="10334" y="819"/>
                  <a:pt x="10491" y="662"/>
                  <a:pt x="10680" y="662"/>
                </a:cubicBezTo>
                <a:close/>
                <a:moveTo>
                  <a:pt x="10680" y="0"/>
                </a:moveTo>
                <a:cubicBezTo>
                  <a:pt x="10208" y="0"/>
                  <a:pt x="9798" y="315"/>
                  <a:pt x="9704" y="756"/>
                </a:cubicBezTo>
                <a:lnTo>
                  <a:pt x="1985" y="2678"/>
                </a:lnTo>
                <a:cubicBezTo>
                  <a:pt x="1827" y="2331"/>
                  <a:pt x="1449" y="2048"/>
                  <a:pt x="1040" y="2048"/>
                </a:cubicBezTo>
                <a:cubicBezTo>
                  <a:pt x="473" y="2048"/>
                  <a:pt x="0" y="2520"/>
                  <a:pt x="0" y="3056"/>
                </a:cubicBezTo>
                <a:lnTo>
                  <a:pt x="0" y="5828"/>
                </a:lnTo>
                <a:cubicBezTo>
                  <a:pt x="0" y="6364"/>
                  <a:pt x="473" y="6837"/>
                  <a:pt x="1040" y="6837"/>
                </a:cubicBezTo>
                <a:cubicBezTo>
                  <a:pt x="1449" y="6837"/>
                  <a:pt x="1827" y="6616"/>
                  <a:pt x="1985" y="6206"/>
                </a:cubicBezTo>
                <a:lnTo>
                  <a:pt x="2804" y="6427"/>
                </a:lnTo>
                <a:cubicBezTo>
                  <a:pt x="2772" y="6522"/>
                  <a:pt x="2772" y="6679"/>
                  <a:pt x="2772" y="6805"/>
                </a:cubicBezTo>
                <a:cubicBezTo>
                  <a:pt x="2772" y="7939"/>
                  <a:pt x="3655" y="8853"/>
                  <a:pt x="4820" y="8853"/>
                </a:cubicBezTo>
                <a:cubicBezTo>
                  <a:pt x="5324" y="8853"/>
                  <a:pt x="5828" y="8664"/>
                  <a:pt x="6175" y="8317"/>
                </a:cubicBezTo>
                <a:cubicBezTo>
                  <a:pt x="6459" y="8065"/>
                  <a:pt x="6648" y="7719"/>
                  <a:pt x="6774" y="7341"/>
                </a:cubicBezTo>
                <a:lnTo>
                  <a:pt x="9704" y="8065"/>
                </a:lnTo>
                <a:cubicBezTo>
                  <a:pt x="9798" y="8506"/>
                  <a:pt x="10208" y="8821"/>
                  <a:pt x="10680" y="8821"/>
                </a:cubicBezTo>
                <a:cubicBezTo>
                  <a:pt x="11216" y="8821"/>
                  <a:pt x="11688" y="8349"/>
                  <a:pt x="11688" y="7782"/>
                </a:cubicBezTo>
                <a:lnTo>
                  <a:pt x="11688" y="945"/>
                </a:lnTo>
                <a:cubicBezTo>
                  <a:pt x="11688" y="473"/>
                  <a:pt x="11279" y="0"/>
                  <a:pt x="10680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7" name="Google Shape;12883;p82">
            <a:extLst>
              <a:ext uri="{FF2B5EF4-FFF2-40B4-BE49-F238E27FC236}">
                <a16:creationId xmlns:a16="http://schemas.microsoft.com/office/drawing/2014/main" xmlns="" id="{454109DA-77B6-4792-90EE-3AB266FAE05F}"/>
              </a:ext>
            </a:extLst>
          </p:cNvPr>
          <p:cNvSpPr/>
          <p:nvPr userDrawn="1"/>
        </p:nvSpPr>
        <p:spPr>
          <a:xfrm>
            <a:off x="7900991" y="2292682"/>
            <a:ext cx="421914" cy="420759"/>
          </a:xfrm>
          <a:custGeom>
            <a:avLst/>
            <a:gdLst/>
            <a:ahLst/>
            <a:cxnLst/>
            <a:rect l="l" t="t" r="r" b="b"/>
            <a:pathLst>
              <a:path w="11689" h="11657" extrusionOk="0">
                <a:moveTo>
                  <a:pt x="5860" y="662"/>
                </a:moveTo>
                <a:cubicBezTo>
                  <a:pt x="6080" y="662"/>
                  <a:pt x="6238" y="851"/>
                  <a:pt x="6238" y="1040"/>
                </a:cubicBezTo>
                <a:lnTo>
                  <a:pt x="6238" y="1386"/>
                </a:lnTo>
                <a:lnTo>
                  <a:pt x="756" y="1386"/>
                </a:lnTo>
                <a:lnTo>
                  <a:pt x="756" y="1040"/>
                </a:lnTo>
                <a:cubicBezTo>
                  <a:pt x="725" y="851"/>
                  <a:pt x="882" y="662"/>
                  <a:pt x="1071" y="662"/>
                </a:cubicBezTo>
                <a:close/>
                <a:moveTo>
                  <a:pt x="6175" y="2048"/>
                </a:moveTo>
                <a:lnTo>
                  <a:pt x="6175" y="3686"/>
                </a:lnTo>
                <a:cubicBezTo>
                  <a:pt x="5639" y="3686"/>
                  <a:pt x="5198" y="4096"/>
                  <a:pt x="5198" y="4663"/>
                </a:cubicBezTo>
                <a:cubicBezTo>
                  <a:pt x="4820" y="4694"/>
                  <a:pt x="4505" y="4883"/>
                  <a:pt x="4348" y="5261"/>
                </a:cubicBezTo>
                <a:lnTo>
                  <a:pt x="3592" y="4505"/>
                </a:lnTo>
                <a:cubicBezTo>
                  <a:pt x="3403" y="4300"/>
                  <a:pt x="3135" y="4198"/>
                  <a:pt x="2867" y="4198"/>
                </a:cubicBezTo>
                <a:cubicBezTo>
                  <a:pt x="2599" y="4198"/>
                  <a:pt x="2331" y="4300"/>
                  <a:pt x="2142" y="4505"/>
                </a:cubicBezTo>
                <a:cubicBezTo>
                  <a:pt x="1733" y="4883"/>
                  <a:pt x="1733" y="5576"/>
                  <a:pt x="2142" y="5954"/>
                </a:cubicBezTo>
                <a:lnTo>
                  <a:pt x="4505" y="8317"/>
                </a:lnTo>
                <a:lnTo>
                  <a:pt x="4316" y="8317"/>
                </a:lnTo>
                <a:cubicBezTo>
                  <a:pt x="3875" y="8317"/>
                  <a:pt x="3466" y="8601"/>
                  <a:pt x="3308" y="9042"/>
                </a:cubicBezTo>
                <a:lnTo>
                  <a:pt x="725" y="9042"/>
                </a:lnTo>
                <a:lnTo>
                  <a:pt x="725" y="8979"/>
                </a:lnTo>
                <a:lnTo>
                  <a:pt x="725" y="2048"/>
                </a:lnTo>
                <a:close/>
                <a:moveTo>
                  <a:pt x="7640" y="3907"/>
                </a:moveTo>
                <a:cubicBezTo>
                  <a:pt x="7727" y="3907"/>
                  <a:pt x="7813" y="3938"/>
                  <a:pt x="7876" y="4001"/>
                </a:cubicBezTo>
                <a:lnTo>
                  <a:pt x="8664" y="4789"/>
                </a:lnTo>
                <a:cubicBezTo>
                  <a:pt x="9325" y="5450"/>
                  <a:pt x="9861" y="6238"/>
                  <a:pt x="10113" y="7026"/>
                </a:cubicBezTo>
                <a:lnTo>
                  <a:pt x="7530" y="9609"/>
                </a:lnTo>
                <a:lnTo>
                  <a:pt x="4222" y="9609"/>
                </a:lnTo>
                <a:cubicBezTo>
                  <a:pt x="4033" y="9609"/>
                  <a:pt x="3875" y="9451"/>
                  <a:pt x="3875" y="9262"/>
                </a:cubicBezTo>
                <a:cubicBezTo>
                  <a:pt x="3875" y="9073"/>
                  <a:pt x="4033" y="8916"/>
                  <a:pt x="4222" y="8916"/>
                </a:cubicBezTo>
                <a:lnTo>
                  <a:pt x="5230" y="8916"/>
                </a:lnTo>
                <a:cubicBezTo>
                  <a:pt x="5387" y="8916"/>
                  <a:pt x="5513" y="8821"/>
                  <a:pt x="5545" y="8695"/>
                </a:cubicBezTo>
                <a:cubicBezTo>
                  <a:pt x="5608" y="8601"/>
                  <a:pt x="5608" y="8443"/>
                  <a:pt x="5482" y="8349"/>
                </a:cubicBezTo>
                <a:lnTo>
                  <a:pt x="2520" y="5387"/>
                </a:lnTo>
                <a:cubicBezTo>
                  <a:pt x="2394" y="5293"/>
                  <a:pt x="2394" y="5041"/>
                  <a:pt x="2520" y="4915"/>
                </a:cubicBezTo>
                <a:cubicBezTo>
                  <a:pt x="2583" y="4868"/>
                  <a:pt x="2670" y="4844"/>
                  <a:pt x="2757" y="4844"/>
                </a:cubicBezTo>
                <a:cubicBezTo>
                  <a:pt x="2843" y="4844"/>
                  <a:pt x="2930" y="4868"/>
                  <a:pt x="2993" y="4915"/>
                </a:cubicBezTo>
                <a:lnTo>
                  <a:pt x="4442" y="6395"/>
                </a:lnTo>
                <a:lnTo>
                  <a:pt x="5450" y="7372"/>
                </a:lnTo>
                <a:cubicBezTo>
                  <a:pt x="5498" y="7435"/>
                  <a:pt x="5584" y="7467"/>
                  <a:pt x="5675" y="7467"/>
                </a:cubicBezTo>
                <a:cubicBezTo>
                  <a:pt x="5765" y="7467"/>
                  <a:pt x="5860" y="7435"/>
                  <a:pt x="5923" y="7372"/>
                </a:cubicBezTo>
                <a:cubicBezTo>
                  <a:pt x="6017" y="7246"/>
                  <a:pt x="6017" y="7026"/>
                  <a:pt x="5923" y="6900"/>
                </a:cubicBezTo>
                <a:lnTo>
                  <a:pt x="4915" y="5923"/>
                </a:lnTo>
                <a:cubicBezTo>
                  <a:pt x="4820" y="5797"/>
                  <a:pt x="4820" y="5545"/>
                  <a:pt x="4915" y="5450"/>
                </a:cubicBezTo>
                <a:cubicBezTo>
                  <a:pt x="4978" y="5387"/>
                  <a:pt x="5072" y="5356"/>
                  <a:pt x="5163" y="5356"/>
                </a:cubicBezTo>
                <a:cubicBezTo>
                  <a:pt x="5253" y="5356"/>
                  <a:pt x="5340" y="5387"/>
                  <a:pt x="5387" y="5450"/>
                </a:cubicBezTo>
                <a:lnTo>
                  <a:pt x="6396" y="6427"/>
                </a:lnTo>
                <a:cubicBezTo>
                  <a:pt x="6443" y="6490"/>
                  <a:pt x="6529" y="6522"/>
                  <a:pt x="6620" y="6522"/>
                </a:cubicBezTo>
                <a:cubicBezTo>
                  <a:pt x="6711" y="6522"/>
                  <a:pt x="6805" y="6490"/>
                  <a:pt x="6868" y="6427"/>
                </a:cubicBezTo>
                <a:cubicBezTo>
                  <a:pt x="6963" y="6301"/>
                  <a:pt x="6963" y="6080"/>
                  <a:pt x="6868" y="5954"/>
                </a:cubicBezTo>
                <a:lnTo>
                  <a:pt x="5860" y="4978"/>
                </a:lnTo>
                <a:cubicBezTo>
                  <a:pt x="5765" y="4852"/>
                  <a:pt x="5765" y="4631"/>
                  <a:pt x="5860" y="4505"/>
                </a:cubicBezTo>
                <a:cubicBezTo>
                  <a:pt x="5923" y="4442"/>
                  <a:pt x="6017" y="4411"/>
                  <a:pt x="6108" y="4411"/>
                </a:cubicBezTo>
                <a:cubicBezTo>
                  <a:pt x="6199" y="4411"/>
                  <a:pt x="6285" y="4442"/>
                  <a:pt x="6333" y="4505"/>
                </a:cubicBezTo>
                <a:lnTo>
                  <a:pt x="7341" y="5482"/>
                </a:lnTo>
                <a:cubicBezTo>
                  <a:pt x="7388" y="5545"/>
                  <a:pt x="7475" y="5576"/>
                  <a:pt x="7565" y="5576"/>
                </a:cubicBezTo>
                <a:cubicBezTo>
                  <a:pt x="7656" y="5576"/>
                  <a:pt x="7750" y="5545"/>
                  <a:pt x="7813" y="5482"/>
                </a:cubicBezTo>
                <a:cubicBezTo>
                  <a:pt x="7908" y="5356"/>
                  <a:pt x="7908" y="5135"/>
                  <a:pt x="7813" y="5009"/>
                </a:cubicBezTo>
                <a:lnTo>
                  <a:pt x="7341" y="4537"/>
                </a:lnTo>
                <a:cubicBezTo>
                  <a:pt x="7278" y="4348"/>
                  <a:pt x="7278" y="4096"/>
                  <a:pt x="7404" y="4001"/>
                </a:cubicBezTo>
                <a:cubicBezTo>
                  <a:pt x="7467" y="3938"/>
                  <a:pt x="7553" y="3907"/>
                  <a:pt x="7640" y="3907"/>
                </a:cubicBezTo>
                <a:close/>
                <a:moveTo>
                  <a:pt x="10554" y="7624"/>
                </a:moveTo>
                <a:lnTo>
                  <a:pt x="10806" y="7845"/>
                </a:lnTo>
                <a:cubicBezTo>
                  <a:pt x="10964" y="8002"/>
                  <a:pt x="10964" y="8191"/>
                  <a:pt x="10806" y="8317"/>
                </a:cubicBezTo>
                <a:lnTo>
                  <a:pt x="8853" y="10239"/>
                </a:lnTo>
                <a:cubicBezTo>
                  <a:pt x="8806" y="10302"/>
                  <a:pt x="8719" y="10334"/>
                  <a:pt x="8628" y="10334"/>
                </a:cubicBezTo>
                <a:cubicBezTo>
                  <a:pt x="8538" y="10334"/>
                  <a:pt x="8443" y="10302"/>
                  <a:pt x="8380" y="10239"/>
                </a:cubicBezTo>
                <a:lnTo>
                  <a:pt x="8160" y="10019"/>
                </a:lnTo>
                <a:lnTo>
                  <a:pt x="10554" y="7624"/>
                </a:lnTo>
                <a:close/>
                <a:moveTo>
                  <a:pt x="3277" y="9672"/>
                </a:moveTo>
                <a:cubicBezTo>
                  <a:pt x="3434" y="10050"/>
                  <a:pt x="3781" y="10334"/>
                  <a:pt x="4222" y="10334"/>
                </a:cubicBezTo>
                <a:lnTo>
                  <a:pt x="6143" y="10334"/>
                </a:lnTo>
                <a:lnTo>
                  <a:pt x="6143" y="10680"/>
                </a:lnTo>
                <a:lnTo>
                  <a:pt x="6175" y="10680"/>
                </a:lnTo>
                <a:cubicBezTo>
                  <a:pt x="6175" y="10869"/>
                  <a:pt x="6017" y="11027"/>
                  <a:pt x="5828" y="11027"/>
                </a:cubicBezTo>
                <a:lnTo>
                  <a:pt x="1040" y="11027"/>
                </a:lnTo>
                <a:cubicBezTo>
                  <a:pt x="819" y="11027"/>
                  <a:pt x="662" y="10869"/>
                  <a:pt x="662" y="10680"/>
                </a:cubicBezTo>
                <a:lnTo>
                  <a:pt x="662" y="9672"/>
                </a:lnTo>
                <a:close/>
                <a:moveTo>
                  <a:pt x="1040" y="0"/>
                </a:moveTo>
                <a:cubicBezTo>
                  <a:pt x="473" y="0"/>
                  <a:pt x="0" y="473"/>
                  <a:pt x="0" y="1040"/>
                </a:cubicBezTo>
                <a:lnTo>
                  <a:pt x="0" y="10649"/>
                </a:lnTo>
                <a:cubicBezTo>
                  <a:pt x="0" y="11184"/>
                  <a:pt x="473" y="11657"/>
                  <a:pt x="1040" y="11657"/>
                </a:cubicBezTo>
                <a:lnTo>
                  <a:pt x="5828" y="11657"/>
                </a:lnTo>
                <a:cubicBezTo>
                  <a:pt x="6396" y="11657"/>
                  <a:pt x="6868" y="11184"/>
                  <a:pt x="6868" y="10649"/>
                </a:cubicBezTo>
                <a:lnTo>
                  <a:pt x="6868" y="10334"/>
                </a:lnTo>
                <a:lnTo>
                  <a:pt x="7467" y="10334"/>
                </a:lnTo>
                <a:lnTo>
                  <a:pt x="7876" y="10775"/>
                </a:lnTo>
                <a:cubicBezTo>
                  <a:pt x="8081" y="10964"/>
                  <a:pt x="8349" y="11058"/>
                  <a:pt x="8613" y="11058"/>
                </a:cubicBezTo>
                <a:cubicBezTo>
                  <a:pt x="8877" y="11058"/>
                  <a:pt x="9136" y="10964"/>
                  <a:pt x="9325" y="10775"/>
                </a:cubicBezTo>
                <a:lnTo>
                  <a:pt x="11279" y="8821"/>
                </a:lnTo>
                <a:cubicBezTo>
                  <a:pt x="11688" y="8443"/>
                  <a:pt x="11688" y="7782"/>
                  <a:pt x="11310" y="7372"/>
                </a:cubicBezTo>
                <a:lnTo>
                  <a:pt x="10869" y="6931"/>
                </a:lnTo>
                <a:cubicBezTo>
                  <a:pt x="10554" y="6080"/>
                  <a:pt x="10082" y="5261"/>
                  <a:pt x="9420" y="4505"/>
                </a:cubicBezTo>
                <a:lnTo>
                  <a:pt x="8380" y="3466"/>
                </a:lnTo>
                <a:cubicBezTo>
                  <a:pt x="8191" y="3277"/>
                  <a:pt x="7931" y="3182"/>
                  <a:pt x="7668" y="3182"/>
                </a:cubicBezTo>
                <a:cubicBezTo>
                  <a:pt x="7404" y="3182"/>
                  <a:pt x="7136" y="3277"/>
                  <a:pt x="6931" y="3466"/>
                </a:cubicBezTo>
                <a:lnTo>
                  <a:pt x="6868" y="3560"/>
                </a:lnTo>
                <a:lnTo>
                  <a:pt x="6868" y="1040"/>
                </a:lnTo>
                <a:cubicBezTo>
                  <a:pt x="6868" y="473"/>
                  <a:pt x="6396" y="0"/>
                  <a:pt x="582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28" name="Google Shape;12884;p82">
            <a:extLst>
              <a:ext uri="{FF2B5EF4-FFF2-40B4-BE49-F238E27FC236}">
                <a16:creationId xmlns:a16="http://schemas.microsoft.com/office/drawing/2014/main" xmlns="" id="{1FCA0883-0D16-4975-849E-11EBDA434D69}"/>
              </a:ext>
            </a:extLst>
          </p:cNvPr>
          <p:cNvGrpSpPr/>
          <p:nvPr userDrawn="1"/>
        </p:nvGrpSpPr>
        <p:grpSpPr>
          <a:xfrm>
            <a:off x="7901550" y="2812796"/>
            <a:ext cx="420796" cy="421914"/>
            <a:chOff x="-2060175" y="2768875"/>
            <a:chExt cx="291450" cy="292225"/>
          </a:xfrm>
        </p:grpSpPr>
        <p:sp>
          <p:nvSpPr>
            <p:cNvPr id="429" name="Google Shape;12885;p82">
              <a:extLst>
                <a:ext uri="{FF2B5EF4-FFF2-40B4-BE49-F238E27FC236}">
                  <a16:creationId xmlns:a16="http://schemas.microsoft.com/office/drawing/2014/main" xmlns="" id="{3E4D44A2-08EB-44C8-ACD7-806045866806}"/>
                </a:ext>
              </a:extLst>
            </p:cNvPr>
            <p:cNvSpPr/>
            <p:nvPr/>
          </p:nvSpPr>
          <p:spPr>
            <a:xfrm>
              <a:off x="-2060175" y="2768875"/>
              <a:ext cx="291450" cy="292225"/>
            </a:xfrm>
            <a:custGeom>
              <a:avLst/>
              <a:gdLst/>
              <a:ahLst/>
              <a:cxnLst/>
              <a:rect l="l" t="t" r="r" b="b"/>
              <a:pathLst>
                <a:path w="11658" h="11689" extrusionOk="0">
                  <a:moveTo>
                    <a:pt x="10649" y="662"/>
                  </a:moveTo>
                  <a:cubicBezTo>
                    <a:pt x="10838" y="662"/>
                    <a:pt x="10996" y="820"/>
                    <a:pt x="10996" y="1009"/>
                  </a:cubicBezTo>
                  <a:cubicBezTo>
                    <a:pt x="10996" y="1198"/>
                    <a:pt x="10838" y="1355"/>
                    <a:pt x="10649" y="1355"/>
                  </a:cubicBezTo>
                  <a:lnTo>
                    <a:pt x="1040" y="1355"/>
                  </a:lnTo>
                  <a:cubicBezTo>
                    <a:pt x="851" y="1355"/>
                    <a:pt x="694" y="1198"/>
                    <a:pt x="694" y="1009"/>
                  </a:cubicBezTo>
                  <a:cubicBezTo>
                    <a:pt x="694" y="820"/>
                    <a:pt x="851" y="662"/>
                    <a:pt x="1040" y="662"/>
                  </a:cubicBezTo>
                  <a:close/>
                  <a:moveTo>
                    <a:pt x="10303" y="2049"/>
                  </a:moveTo>
                  <a:lnTo>
                    <a:pt x="10303" y="7908"/>
                  </a:lnTo>
                  <a:cubicBezTo>
                    <a:pt x="10334" y="8097"/>
                    <a:pt x="10177" y="8255"/>
                    <a:pt x="9988" y="8255"/>
                  </a:cubicBezTo>
                  <a:lnTo>
                    <a:pt x="1702" y="8255"/>
                  </a:lnTo>
                  <a:cubicBezTo>
                    <a:pt x="1513" y="8255"/>
                    <a:pt x="1355" y="8097"/>
                    <a:pt x="1355" y="7908"/>
                  </a:cubicBezTo>
                  <a:lnTo>
                    <a:pt x="1355" y="2049"/>
                  </a:lnTo>
                  <a:close/>
                  <a:moveTo>
                    <a:pt x="5797" y="10271"/>
                  </a:moveTo>
                  <a:cubicBezTo>
                    <a:pt x="5986" y="10271"/>
                    <a:pt x="6144" y="10429"/>
                    <a:pt x="6144" y="10618"/>
                  </a:cubicBezTo>
                  <a:cubicBezTo>
                    <a:pt x="6144" y="10807"/>
                    <a:pt x="5986" y="10964"/>
                    <a:pt x="5797" y="10964"/>
                  </a:cubicBezTo>
                  <a:cubicBezTo>
                    <a:pt x="5608" y="10964"/>
                    <a:pt x="5451" y="10807"/>
                    <a:pt x="5451" y="10618"/>
                  </a:cubicBezTo>
                  <a:cubicBezTo>
                    <a:pt x="5451" y="10429"/>
                    <a:pt x="5608" y="10271"/>
                    <a:pt x="5797" y="10271"/>
                  </a:cubicBezTo>
                  <a:close/>
                  <a:moveTo>
                    <a:pt x="1040" y="1"/>
                  </a:moveTo>
                  <a:cubicBezTo>
                    <a:pt x="473" y="1"/>
                    <a:pt x="1" y="473"/>
                    <a:pt x="1" y="1009"/>
                  </a:cubicBezTo>
                  <a:cubicBezTo>
                    <a:pt x="1" y="1450"/>
                    <a:pt x="284" y="1828"/>
                    <a:pt x="694" y="1986"/>
                  </a:cubicBezTo>
                  <a:lnTo>
                    <a:pt x="694" y="7908"/>
                  </a:lnTo>
                  <a:cubicBezTo>
                    <a:pt x="694" y="8444"/>
                    <a:pt x="1166" y="8917"/>
                    <a:pt x="1702" y="8917"/>
                  </a:cubicBezTo>
                  <a:lnTo>
                    <a:pt x="5482" y="8917"/>
                  </a:lnTo>
                  <a:lnTo>
                    <a:pt x="5482" y="9673"/>
                  </a:lnTo>
                  <a:cubicBezTo>
                    <a:pt x="5104" y="9830"/>
                    <a:pt x="4821" y="10177"/>
                    <a:pt x="4821" y="10649"/>
                  </a:cubicBezTo>
                  <a:cubicBezTo>
                    <a:pt x="4821" y="11216"/>
                    <a:pt x="5293" y="11689"/>
                    <a:pt x="5829" y="11689"/>
                  </a:cubicBezTo>
                  <a:cubicBezTo>
                    <a:pt x="6396" y="11689"/>
                    <a:pt x="6869" y="11216"/>
                    <a:pt x="6869" y="10649"/>
                  </a:cubicBezTo>
                  <a:cubicBezTo>
                    <a:pt x="6869" y="10240"/>
                    <a:pt x="6585" y="9830"/>
                    <a:pt x="6207" y="9673"/>
                  </a:cubicBezTo>
                  <a:lnTo>
                    <a:pt x="6207" y="8917"/>
                  </a:lnTo>
                  <a:lnTo>
                    <a:pt x="10019" y="8917"/>
                  </a:lnTo>
                  <a:cubicBezTo>
                    <a:pt x="10555" y="8917"/>
                    <a:pt x="11027" y="8444"/>
                    <a:pt x="11027" y="7908"/>
                  </a:cubicBezTo>
                  <a:lnTo>
                    <a:pt x="11027" y="1986"/>
                  </a:lnTo>
                  <a:cubicBezTo>
                    <a:pt x="11405" y="1828"/>
                    <a:pt x="11657" y="1450"/>
                    <a:pt x="11657" y="1009"/>
                  </a:cubicBezTo>
                  <a:cubicBezTo>
                    <a:pt x="11657" y="473"/>
                    <a:pt x="11185" y="1"/>
                    <a:pt x="106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12886;p82">
              <a:extLst>
                <a:ext uri="{FF2B5EF4-FFF2-40B4-BE49-F238E27FC236}">
                  <a16:creationId xmlns:a16="http://schemas.microsoft.com/office/drawing/2014/main" xmlns="" id="{E07A6019-D200-4C34-AF44-3791FC269F70}"/>
                </a:ext>
              </a:extLst>
            </p:cNvPr>
            <p:cNvSpPr/>
            <p:nvPr/>
          </p:nvSpPr>
          <p:spPr>
            <a:xfrm>
              <a:off x="-2008975" y="2855525"/>
              <a:ext cx="189050" cy="84500"/>
            </a:xfrm>
            <a:custGeom>
              <a:avLst/>
              <a:gdLst/>
              <a:ahLst/>
              <a:cxnLst/>
              <a:rect l="l" t="t" r="r" b="b"/>
              <a:pathLst>
                <a:path w="7562" h="3380" extrusionOk="0">
                  <a:moveTo>
                    <a:pt x="6553" y="0"/>
                  </a:moveTo>
                  <a:cubicBezTo>
                    <a:pt x="6144" y="0"/>
                    <a:pt x="6081" y="504"/>
                    <a:pt x="6427" y="662"/>
                  </a:cubicBezTo>
                  <a:lnTo>
                    <a:pt x="4474" y="2584"/>
                  </a:lnTo>
                  <a:lnTo>
                    <a:pt x="2647" y="788"/>
                  </a:lnTo>
                  <a:cubicBezTo>
                    <a:pt x="2584" y="725"/>
                    <a:pt x="2497" y="693"/>
                    <a:pt x="2410" y="693"/>
                  </a:cubicBezTo>
                  <a:cubicBezTo>
                    <a:pt x="2324" y="693"/>
                    <a:pt x="2237" y="725"/>
                    <a:pt x="2174" y="788"/>
                  </a:cubicBezTo>
                  <a:lnTo>
                    <a:pt x="126" y="2836"/>
                  </a:lnTo>
                  <a:cubicBezTo>
                    <a:pt x="0" y="2930"/>
                    <a:pt x="0" y="3182"/>
                    <a:pt x="126" y="3308"/>
                  </a:cubicBezTo>
                  <a:cubicBezTo>
                    <a:pt x="189" y="3356"/>
                    <a:pt x="276" y="3379"/>
                    <a:pt x="363" y="3379"/>
                  </a:cubicBezTo>
                  <a:cubicBezTo>
                    <a:pt x="449" y="3379"/>
                    <a:pt x="536" y="3356"/>
                    <a:pt x="599" y="3308"/>
                  </a:cubicBezTo>
                  <a:lnTo>
                    <a:pt x="2426" y="1481"/>
                  </a:lnTo>
                  <a:lnTo>
                    <a:pt x="4222" y="3308"/>
                  </a:lnTo>
                  <a:cubicBezTo>
                    <a:pt x="4285" y="3356"/>
                    <a:pt x="4372" y="3379"/>
                    <a:pt x="4458" y="3379"/>
                  </a:cubicBezTo>
                  <a:cubicBezTo>
                    <a:pt x="4545" y="3379"/>
                    <a:pt x="4632" y="3356"/>
                    <a:pt x="4695" y="3308"/>
                  </a:cubicBezTo>
                  <a:lnTo>
                    <a:pt x="6900" y="1134"/>
                  </a:lnTo>
                  <a:cubicBezTo>
                    <a:pt x="6931" y="1260"/>
                    <a:pt x="7057" y="1355"/>
                    <a:pt x="7215" y="1355"/>
                  </a:cubicBezTo>
                  <a:cubicBezTo>
                    <a:pt x="7404" y="1355"/>
                    <a:pt x="7562" y="1197"/>
                    <a:pt x="7562" y="1008"/>
                  </a:cubicBezTo>
                  <a:lnTo>
                    <a:pt x="7562" y="347"/>
                  </a:lnTo>
                  <a:cubicBezTo>
                    <a:pt x="7562" y="158"/>
                    <a:pt x="7467" y="0"/>
                    <a:pt x="72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31" name="Google Shape;12887;p82">
            <a:extLst>
              <a:ext uri="{FF2B5EF4-FFF2-40B4-BE49-F238E27FC236}">
                <a16:creationId xmlns:a16="http://schemas.microsoft.com/office/drawing/2014/main" xmlns="" id="{49627E74-FCAD-44B1-8C6B-0CE8BC9E41DF}"/>
              </a:ext>
            </a:extLst>
          </p:cNvPr>
          <p:cNvGrpSpPr/>
          <p:nvPr userDrawn="1"/>
        </p:nvGrpSpPr>
        <p:grpSpPr>
          <a:xfrm>
            <a:off x="1915160" y="3384469"/>
            <a:ext cx="421914" cy="420796"/>
            <a:chOff x="-937025" y="2064750"/>
            <a:chExt cx="292225" cy="291450"/>
          </a:xfrm>
        </p:grpSpPr>
        <p:sp>
          <p:nvSpPr>
            <p:cNvPr id="432" name="Google Shape;12888;p82">
              <a:extLst>
                <a:ext uri="{FF2B5EF4-FFF2-40B4-BE49-F238E27FC236}">
                  <a16:creationId xmlns:a16="http://schemas.microsoft.com/office/drawing/2014/main" xmlns="" id="{2AED8CC3-9D01-44FA-B954-867C28F37F50}"/>
                </a:ext>
              </a:extLst>
            </p:cNvPr>
            <p:cNvSpPr/>
            <p:nvPr/>
          </p:nvSpPr>
          <p:spPr>
            <a:xfrm>
              <a:off x="-834625" y="2134850"/>
              <a:ext cx="86650" cy="85075"/>
            </a:xfrm>
            <a:custGeom>
              <a:avLst/>
              <a:gdLst/>
              <a:ahLst/>
              <a:cxnLst/>
              <a:rect l="l" t="t" r="r" b="b"/>
              <a:pathLst>
                <a:path w="3466" h="3403" extrusionOk="0">
                  <a:moveTo>
                    <a:pt x="1702" y="599"/>
                  </a:moveTo>
                  <a:cubicBezTo>
                    <a:pt x="1922" y="599"/>
                    <a:pt x="2080" y="788"/>
                    <a:pt x="2080" y="977"/>
                  </a:cubicBezTo>
                  <a:cubicBezTo>
                    <a:pt x="2080" y="1166"/>
                    <a:pt x="1922" y="1324"/>
                    <a:pt x="1702" y="1324"/>
                  </a:cubicBezTo>
                  <a:cubicBezTo>
                    <a:pt x="1512" y="1324"/>
                    <a:pt x="1355" y="1166"/>
                    <a:pt x="1355" y="977"/>
                  </a:cubicBezTo>
                  <a:cubicBezTo>
                    <a:pt x="1355" y="788"/>
                    <a:pt x="1512" y="599"/>
                    <a:pt x="1702" y="599"/>
                  </a:cubicBezTo>
                  <a:close/>
                  <a:moveTo>
                    <a:pt x="1765" y="2048"/>
                  </a:moveTo>
                  <a:cubicBezTo>
                    <a:pt x="2174" y="2048"/>
                    <a:pt x="2584" y="2300"/>
                    <a:pt x="2741" y="2710"/>
                  </a:cubicBezTo>
                  <a:lnTo>
                    <a:pt x="756" y="2710"/>
                  </a:lnTo>
                  <a:cubicBezTo>
                    <a:pt x="914" y="2300"/>
                    <a:pt x="1292" y="2048"/>
                    <a:pt x="1765" y="2048"/>
                  </a:cubicBezTo>
                  <a:close/>
                  <a:moveTo>
                    <a:pt x="1702" y="0"/>
                  </a:moveTo>
                  <a:cubicBezTo>
                    <a:pt x="1166" y="0"/>
                    <a:pt x="693" y="441"/>
                    <a:pt x="693" y="1009"/>
                  </a:cubicBezTo>
                  <a:cubicBezTo>
                    <a:pt x="693" y="1198"/>
                    <a:pt x="788" y="1387"/>
                    <a:pt x="851" y="1576"/>
                  </a:cubicBezTo>
                  <a:cubicBezTo>
                    <a:pt x="347" y="1891"/>
                    <a:pt x="0" y="2426"/>
                    <a:pt x="0" y="3056"/>
                  </a:cubicBezTo>
                  <a:cubicBezTo>
                    <a:pt x="0" y="3245"/>
                    <a:pt x="158" y="3403"/>
                    <a:pt x="347" y="3403"/>
                  </a:cubicBezTo>
                  <a:lnTo>
                    <a:pt x="3088" y="3403"/>
                  </a:lnTo>
                  <a:cubicBezTo>
                    <a:pt x="3308" y="3403"/>
                    <a:pt x="3466" y="3245"/>
                    <a:pt x="3466" y="3056"/>
                  </a:cubicBezTo>
                  <a:cubicBezTo>
                    <a:pt x="3434" y="2426"/>
                    <a:pt x="3088" y="1828"/>
                    <a:pt x="2584" y="1576"/>
                  </a:cubicBezTo>
                  <a:cubicBezTo>
                    <a:pt x="2710" y="1387"/>
                    <a:pt x="2741" y="1198"/>
                    <a:pt x="2741" y="1009"/>
                  </a:cubicBezTo>
                  <a:cubicBezTo>
                    <a:pt x="2741" y="441"/>
                    <a:pt x="2269" y="0"/>
                    <a:pt x="170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" name="Google Shape;12889;p82">
              <a:extLst>
                <a:ext uri="{FF2B5EF4-FFF2-40B4-BE49-F238E27FC236}">
                  <a16:creationId xmlns:a16="http://schemas.microsoft.com/office/drawing/2014/main" xmlns="" id="{7DA55543-5BA7-4FC1-B292-4CDABD911D43}"/>
                </a:ext>
              </a:extLst>
            </p:cNvPr>
            <p:cNvSpPr/>
            <p:nvPr/>
          </p:nvSpPr>
          <p:spPr>
            <a:xfrm>
              <a:off x="-936225" y="2304975"/>
              <a:ext cx="289850" cy="51225"/>
            </a:xfrm>
            <a:custGeom>
              <a:avLst/>
              <a:gdLst/>
              <a:ahLst/>
              <a:cxnLst/>
              <a:rect l="l" t="t" r="r" b="b"/>
              <a:pathLst>
                <a:path w="11594" h="2049" extrusionOk="0">
                  <a:moveTo>
                    <a:pt x="3056" y="662"/>
                  </a:moveTo>
                  <a:cubicBezTo>
                    <a:pt x="3277" y="662"/>
                    <a:pt x="3434" y="820"/>
                    <a:pt x="3434" y="1009"/>
                  </a:cubicBezTo>
                  <a:cubicBezTo>
                    <a:pt x="3434" y="1229"/>
                    <a:pt x="3277" y="1387"/>
                    <a:pt x="3056" y="1387"/>
                  </a:cubicBezTo>
                  <a:lnTo>
                    <a:pt x="1008" y="1387"/>
                  </a:lnTo>
                  <a:cubicBezTo>
                    <a:pt x="819" y="1387"/>
                    <a:pt x="662" y="1229"/>
                    <a:pt x="662" y="1009"/>
                  </a:cubicBezTo>
                  <a:cubicBezTo>
                    <a:pt x="662" y="820"/>
                    <a:pt x="819" y="662"/>
                    <a:pt x="1008" y="662"/>
                  </a:cubicBezTo>
                  <a:close/>
                  <a:moveTo>
                    <a:pt x="10586" y="693"/>
                  </a:moveTo>
                  <a:cubicBezTo>
                    <a:pt x="10775" y="693"/>
                    <a:pt x="10932" y="851"/>
                    <a:pt x="10932" y="1072"/>
                  </a:cubicBezTo>
                  <a:cubicBezTo>
                    <a:pt x="10901" y="1229"/>
                    <a:pt x="10775" y="1387"/>
                    <a:pt x="10586" y="1387"/>
                  </a:cubicBezTo>
                  <a:lnTo>
                    <a:pt x="4001" y="1387"/>
                  </a:lnTo>
                  <a:cubicBezTo>
                    <a:pt x="4096" y="1166"/>
                    <a:pt x="4096" y="914"/>
                    <a:pt x="4001" y="693"/>
                  </a:cubicBezTo>
                  <a:close/>
                  <a:moveTo>
                    <a:pt x="1008" y="0"/>
                  </a:moveTo>
                  <a:cubicBezTo>
                    <a:pt x="473" y="0"/>
                    <a:pt x="0" y="473"/>
                    <a:pt x="0" y="1009"/>
                  </a:cubicBezTo>
                  <a:cubicBezTo>
                    <a:pt x="0" y="1576"/>
                    <a:pt x="473" y="2048"/>
                    <a:pt x="1008" y="2048"/>
                  </a:cubicBezTo>
                  <a:lnTo>
                    <a:pt x="10586" y="2048"/>
                  </a:lnTo>
                  <a:cubicBezTo>
                    <a:pt x="11121" y="2048"/>
                    <a:pt x="11594" y="1576"/>
                    <a:pt x="11594" y="1009"/>
                  </a:cubicBezTo>
                  <a:cubicBezTo>
                    <a:pt x="11594" y="473"/>
                    <a:pt x="11121" y="0"/>
                    <a:pt x="105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" name="Google Shape;12890;p82">
              <a:extLst>
                <a:ext uri="{FF2B5EF4-FFF2-40B4-BE49-F238E27FC236}">
                  <a16:creationId xmlns:a16="http://schemas.microsoft.com/office/drawing/2014/main" xmlns="" id="{469D18D9-B508-4F0B-BCDF-D7CD13F9CCE1}"/>
                </a:ext>
              </a:extLst>
            </p:cNvPr>
            <p:cNvSpPr/>
            <p:nvPr/>
          </p:nvSpPr>
          <p:spPr>
            <a:xfrm>
              <a:off x="-937025" y="2064750"/>
              <a:ext cx="292225" cy="223125"/>
            </a:xfrm>
            <a:custGeom>
              <a:avLst/>
              <a:gdLst/>
              <a:ahLst/>
              <a:cxnLst/>
              <a:rect l="l" t="t" r="r" b="b"/>
              <a:pathLst>
                <a:path w="11689" h="8925" extrusionOk="0">
                  <a:moveTo>
                    <a:pt x="3813" y="662"/>
                  </a:moveTo>
                  <a:cubicBezTo>
                    <a:pt x="4002" y="662"/>
                    <a:pt x="4159" y="820"/>
                    <a:pt x="4159" y="1009"/>
                  </a:cubicBezTo>
                  <a:lnTo>
                    <a:pt x="4159" y="1355"/>
                  </a:lnTo>
                  <a:lnTo>
                    <a:pt x="3813" y="1355"/>
                  </a:lnTo>
                  <a:cubicBezTo>
                    <a:pt x="3246" y="1355"/>
                    <a:pt x="2773" y="1828"/>
                    <a:pt x="2773" y="2395"/>
                  </a:cubicBezTo>
                  <a:lnTo>
                    <a:pt x="2773" y="4978"/>
                  </a:lnTo>
                  <a:lnTo>
                    <a:pt x="2080" y="5703"/>
                  </a:lnTo>
                  <a:lnTo>
                    <a:pt x="2080" y="5199"/>
                  </a:lnTo>
                  <a:cubicBezTo>
                    <a:pt x="2080" y="4978"/>
                    <a:pt x="1922" y="4821"/>
                    <a:pt x="1702" y="4821"/>
                  </a:cubicBezTo>
                  <a:lnTo>
                    <a:pt x="1040" y="4821"/>
                  </a:lnTo>
                  <a:cubicBezTo>
                    <a:pt x="851" y="4821"/>
                    <a:pt x="694" y="4663"/>
                    <a:pt x="694" y="4474"/>
                  </a:cubicBezTo>
                  <a:lnTo>
                    <a:pt x="694" y="1009"/>
                  </a:lnTo>
                  <a:cubicBezTo>
                    <a:pt x="694" y="820"/>
                    <a:pt x="851" y="662"/>
                    <a:pt x="1040" y="662"/>
                  </a:cubicBezTo>
                  <a:close/>
                  <a:moveTo>
                    <a:pt x="10649" y="662"/>
                  </a:moveTo>
                  <a:cubicBezTo>
                    <a:pt x="10838" y="662"/>
                    <a:pt x="10996" y="820"/>
                    <a:pt x="10996" y="1009"/>
                  </a:cubicBezTo>
                  <a:lnTo>
                    <a:pt x="10996" y="4474"/>
                  </a:lnTo>
                  <a:cubicBezTo>
                    <a:pt x="10996" y="4695"/>
                    <a:pt x="10838" y="4852"/>
                    <a:pt x="10649" y="4852"/>
                  </a:cubicBezTo>
                  <a:lnTo>
                    <a:pt x="9893" y="4852"/>
                  </a:lnTo>
                  <a:cubicBezTo>
                    <a:pt x="9704" y="4852"/>
                    <a:pt x="9547" y="5010"/>
                    <a:pt x="9547" y="5199"/>
                  </a:cubicBezTo>
                  <a:lnTo>
                    <a:pt x="9547" y="5703"/>
                  </a:lnTo>
                  <a:lnTo>
                    <a:pt x="8885" y="5010"/>
                  </a:lnTo>
                  <a:lnTo>
                    <a:pt x="8885" y="2395"/>
                  </a:lnTo>
                  <a:cubicBezTo>
                    <a:pt x="8885" y="1859"/>
                    <a:pt x="8412" y="1387"/>
                    <a:pt x="7845" y="1387"/>
                  </a:cubicBezTo>
                  <a:lnTo>
                    <a:pt x="7499" y="1387"/>
                  </a:lnTo>
                  <a:lnTo>
                    <a:pt x="7499" y="1009"/>
                  </a:lnTo>
                  <a:cubicBezTo>
                    <a:pt x="7499" y="820"/>
                    <a:pt x="7656" y="662"/>
                    <a:pt x="7845" y="662"/>
                  </a:cubicBezTo>
                  <a:close/>
                  <a:moveTo>
                    <a:pt x="7845" y="2048"/>
                  </a:moveTo>
                  <a:cubicBezTo>
                    <a:pt x="8066" y="2048"/>
                    <a:pt x="8223" y="2206"/>
                    <a:pt x="8223" y="2395"/>
                  </a:cubicBezTo>
                  <a:lnTo>
                    <a:pt x="8223" y="6522"/>
                  </a:lnTo>
                  <a:cubicBezTo>
                    <a:pt x="8223" y="6742"/>
                    <a:pt x="8066" y="6900"/>
                    <a:pt x="7845" y="6900"/>
                  </a:cubicBezTo>
                  <a:lnTo>
                    <a:pt x="6711" y="6900"/>
                  </a:lnTo>
                  <a:cubicBezTo>
                    <a:pt x="6585" y="6900"/>
                    <a:pt x="6491" y="6931"/>
                    <a:pt x="6428" y="7057"/>
                  </a:cubicBezTo>
                  <a:lnTo>
                    <a:pt x="5798" y="8003"/>
                  </a:lnTo>
                  <a:lnTo>
                    <a:pt x="5167" y="7057"/>
                  </a:lnTo>
                  <a:cubicBezTo>
                    <a:pt x="5104" y="6963"/>
                    <a:pt x="5010" y="6900"/>
                    <a:pt x="4915" y="6900"/>
                  </a:cubicBezTo>
                  <a:lnTo>
                    <a:pt x="3750" y="6900"/>
                  </a:lnTo>
                  <a:cubicBezTo>
                    <a:pt x="3561" y="6900"/>
                    <a:pt x="3403" y="6742"/>
                    <a:pt x="3403" y="6522"/>
                  </a:cubicBezTo>
                  <a:lnTo>
                    <a:pt x="3403" y="2395"/>
                  </a:lnTo>
                  <a:cubicBezTo>
                    <a:pt x="3403" y="2206"/>
                    <a:pt x="3561" y="2048"/>
                    <a:pt x="3750" y="2048"/>
                  </a:cubicBezTo>
                  <a:close/>
                  <a:moveTo>
                    <a:pt x="1009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4474"/>
                  </a:lnTo>
                  <a:cubicBezTo>
                    <a:pt x="1" y="5041"/>
                    <a:pt x="473" y="5514"/>
                    <a:pt x="1009" y="5514"/>
                  </a:cubicBezTo>
                  <a:lnTo>
                    <a:pt x="1355" y="5514"/>
                  </a:lnTo>
                  <a:lnTo>
                    <a:pt x="1355" y="6522"/>
                  </a:lnTo>
                  <a:cubicBezTo>
                    <a:pt x="1355" y="6736"/>
                    <a:pt x="1544" y="6877"/>
                    <a:pt x="1724" y="6877"/>
                  </a:cubicBezTo>
                  <a:cubicBezTo>
                    <a:pt x="1809" y="6877"/>
                    <a:pt x="1893" y="6845"/>
                    <a:pt x="1954" y="6774"/>
                  </a:cubicBezTo>
                  <a:lnTo>
                    <a:pt x="2742" y="5986"/>
                  </a:lnTo>
                  <a:lnTo>
                    <a:pt x="2742" y="6522"/>
                  </a:lnTo>
                  <a:cubicBezTo>
                    <a:pt x="2742" y="7089"/>
                    <a:pt x="3214" y="7562"/>
                    <a:pt x="3781" y="7562"/>
                  </a:cubicBezTo>
                  <a:lnTo>
                    <a:pt x="4726" y="7562"/>
                  </a:lnTo>
                  <a:lnTo>
                    <a:pt x="5545" y="8759"/>
                  </a:lnTo>
                  <a:cubicBezTo>
                    <a:pt x="5608" y="8869"/>
                    <a:pt x="5719" y="8924"/>
                    <a:pt x="5825" y="8924"/>
                  </a:cubicBezTo>
                  <a:cubicBezTo>
                    <a:pt x="5931" y="8924"/>
                    <a:pt x="6034" y="8869"/>
                    <a:pt x="6081" y="8759"/>
                  </a:cubicBezTo>
                  <a:lnTo>
                    <a:pt x="6932" y="7562"/>
                  </a:lnTo>
                  <a:lnTo>
                    <a:pt x="7877" y="7562"/>
                  </a:lnTo>
                  <a:cubicBezTo>
                    <a:pt x="8412" y="7562"/>
                    <a:pt x="8885" y="7089"/>
                    <a:pt x="8885" y="6522"/>
                  </a:cubicBezTo>
                  <a:lnTo>
                    <a:pt x="8885" y="5986"/>
                  </a:lnTo>
                  <a:lnTo>
                    <a:pt x="9673" y="6774"/>
                  </a:lnTo>
                  <a:cubicBezTo>
                    <a:pt x="9733" y="6845"/>
                    <a:pt x="9817" y="6877"/>
                    <a:pt x="9903" y="6877"/>
                  </a:cubicBezTo>
                  <a:cubicBezTo>
                    <a:pt x="10083" y="6877"/>
                    <a:pt x="10271" y="6736"/>
                    <a:pt x="10271" y="6522"/>
                  </a:cubicBezTo>
                  <a:lnTo>
                    <a:pt x="10271" y="5514"/>
                  </a:lnTo>
                  <a:lnTo>
                    <a:pt x="10649" y="5514"/>
                  </a:lnTo>
                  <a:cubicBezTo>
                    <a:pt x="11216" y="5514"/>
                    <a:pt x="11689" y="5041"/>
                    <a:pt x="11689" y="4474"/>
                  </a:cubicBezTo>
                  <a:lnTo>
                    <a:pt x="11689" y="1009"/>
                  </a:lnTo>
                  <a:cubicBezTo>
                    <a:pt x="11689" y="441"/>
                    <a:pt x="11216" y="0"/>
                    <a:pt x="10649" y="0"/>
                  </a:cubicBezTo>
                  <a:lnTo>
                    <a:pt x="7845" y="0"/>
                  </a:lnTo>
                  <a:cubicBezTo>
                    <a:pt x="7310" y="0"/>
                    <a:pt x="6837" y="473"/>
                    <a:pt x="6837" y="1009"/>
                  </a:cubicBezTo>
                  <a:lnTo>
                    <a:pt x="6837" y="1387"/>
                  </a:lnTo>
                  <a:lnTo>
                    <a:pt x="4789" y="1387"/>
                  </a:lnTo>
                  <a:lnTo>
                    <a:pt x="4789" y="1009"/>
                  </a:lnTo>
                  <a:cubicBezTo>
                    <a:pt x="4789" y="473"/>
                    <a:pt x="4317" y="0"/>
                    <a:pt x="37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35" name="Google Shape;12891;p82">
            <a:extLst>
              <a:ext uri="{FF2B5EF4-FFF2-40B4-BE49-F238E27FC236}">
                <a16:creationId xmlns:a16="http://schemas.microsoft.com/office/drawing/2014/main" xmlns="" id="{FD0B68AC-9684-416C-BF15-63226F99E62E}"/>
              </a:ext>
            </a:extLst>
          </p:cNvPr>
          <p:cNvGrpSpPr/>
          <p:nvPr userDrawn="1"/>
        </p:nvGrpSpPr>
        <p:grpSpPr>
          <a:xfrm>
            <a:off x="3018323" y="1783095"/>
            <a:ext cx="421951" cy="421914"/>
            <a:chOff x="-5276050" y="2037975"/>
            <a:chExt cx="292250" cy="292225"/>
          </a:xfrm>
        </p:grpSpPr>
        <p:sp>
          <p:nvSpPr>
            <p:cNvPr id="436" name="Google Shape;12892;p82">
              <a:extLst>
                <a:ext uri="{FF2B5EF4-FFF2-40B4-BE49-F238E27FC236}">
                  <a16:creationId xmlns:a16="http://schemas.microsoft.com/office/drawing/2014/main" xmlns="" id="{94E9E0CC-A26C-43F0-BFD0-8010C2868D3E}"/>
                </a:ext>
              </a:extLst>
            </p:cNvPr>
            <p:cNvSpPr/>
            <p:nvPr/>
          </p:nvSpPr>
          <p:spPr>
            <a:xfrm>
              <a:off x="-5102775" y="2211250"/>
              <a:ext cx="51225" cy="49650"/>
            </a:xfrm>
            <a:custGeom>
              <a:avLst/>
              <a:gdLst/>
              <a:ahLst/>
              <a:cxnLst/>
              <a:rect l="l" t="t" r="r" b="b"/>
              <a:pathLst>
                <a:path w="2049" h="1986" extrusionOk="0">
                  <a:moveTo>
                    <a:pt x="343" y="0"/>
                  </a:moveTo>
                  <a:cubicBezTo>
                    <a:pt x="253" y="0"/>
                    <a:pt x="158" y="32"/>
                    <a:pt x="95" y="95"/>
                  </a:cubicBezTo>
                  <a:cubicBezTo>
                    <a:pt x="1" y="189"/>
                    <a:pt x="1" y="441"/>
                    <a:pt x="95" y="536"/>
                  </a:cubicBezTo>
                  <a:lnTo>
                    <a:pt x="536" y="977"/>
                  </a:lnTo>
                  <a:lnTo>
                    <a:pt x="95" y="1418"/>
                  </a:lnTo>
                  <a:cubicBezTo>
                    <a:pt x="1" y="1544"/>
                    <a:pt x="1" y="1765"/>
                    <a:pt x="95" y="1891"/>
                  </a:cubicBezTo>
                  <a:cubicBezTo>
                    <a:pt x="158" y="1954"/>
                    <a:pt x="253" y="1985"/>
                    <a:pt x="343" y="1985"/>
                  </a:cubicBezTo>
                  <a:cubicBezTo>
                    <a:pt x="434" y="1985"/>
                    <a:pt x="521" y="1954"/>
                    <a:pt x="568" y="1891"/>
                  </a:cubicBezTo>
                  <a:lnTo>
                    <a:pt x="1009" y="1450"/>
                  </a:lnTo>
                  <a:lnTo>
                    <a:pt x="1450" y="1891"/>
                  </a:lnTo>
                  <a:cubicBezTo>
                    <a:pt x="1513" y="1954"/>
                    <a:pt x="1600" y="1985"/>
                    <a:pt x="1686" y="1985"/>
                  </a:cubicBezTo>
                  <a:cubicBezTo>
                    <a:pt x="1773" y="1985"/>
                    <a:pt x="1860" y="1954"/>
                    <a:pt x="1923" y="1891"/>
                  </a:cubicBezTo>
                  <a:cubicBezTo>
                    <a:pt x="2049" y="1765"/>
                    <a:pt x="2049" y="1544"/>
                    <a:pt x="1923" y="1418"/>
                  </a:cubicBezTo>
                  <a:lnTo>
                    <a:pt x="1482" y="977"/>
                  </a:lnTo>
                  <a:lnTo>
                    <a:pt x="1923" y="536"/>
                  </a:lnTo>
                  <a:cubicBezTo>
                    <a:pt x="2049" y="441"/>
                    <a:pt x="2049" y="189"/>
                    <a:pt x="1923" y="95"/>
                  </a:cubicBezTo>
                  <a:cubicBezTo>
                    <a:pt x="1860" y="32"/>
                    <a:pt x="1773" y="0"/>
                    <a:pt x="1686" y="0"/>
                  </a:cubicBezTo>
                  <a:cubicBezTo>
                    <a:pt x="1600" y="0"/>
                    <a:pt x="1513" y="32"/>
                    <a:pt x="1450" y="95"/>
                  </a:cubicBezTo>
                  <a:lnTo>
                    <a:pt x="1009" y="504"/>
                  </a:lnTo>
                  <a:lnTo>
                    <a:pt x="568" y="95"/>
                  </a:lnTo>
                  <a:cubicBezTo>
                    <a:pt x="521" y="32"/>
                    <a:pt x="434" y="0"/>
                    <a:pt x="3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7" name="Google Shape;12893;p82">
              <a:extLst>
                <a:ext uri="{FF2B5EF4-FFF2-40B4-BE49-F238E27FC236}">
                  <a16:creationId xmlns:a16="http://schemas.microsoft.com/office/drawing/2014/main" xmlns="" id="{D7ECDF72-C5DA-4B10-84F2-3F227C6B2697}"/>
                </a:ext>
              </a:extLst>
            </p:cNvPr>
            <p:cNvSpPr/>
            <p:nvPr/>
          </p:nvSpPr>
          <p:spPr>
            <a:xfrm>
              <a:off x="-5224050" y="2107875"/>
              <a:ext cx="51200" cy="49825"/>
            </a:xfrm>
            <a:custGeom>
              <a:avLst/>
              <a:gdLst/>
              <a:ahLst/>
              <a:cxnLst/>
              <a:rect l="l" t="t" r="r" b="b"/>
              <a:pathLst>
                <a:path w="2048" h="1993" extrusionOk="0">
                  <a:moveTo>
                    <a:pt x="351" y="0"/>
                  </a:moveTo>
                  <a:cubicBezTo>
                    <a:pt x="260" y="0"/>
                    <a:pt x="173" y="24"/>
                    <a:pt x="126" y="71"/>
                  </a:cubicBezTo>
                  <a:cubicBezTo>
                    <a:pt x="0" y="197"/>
                    <a:pt x="0" y="449"/>
                    <a:pt x="126" y="544"/>
                  </a:cubicBezTo>
                  <a:lnTo>
                    <a:pt x="536" y="985"/>
                  </a:lnTo>
                  <a:lnTo>
                    <a:pt x="126" y="1426"/>
                  </a:lnTo>
                  <a:cubicBezTo>
                    <a:pt x="0" y="1552"/>
                    <a:pt x="0" y="1772"/>
                    <a:pt x="126" y="1898"/>
                  </a:cubicBezTo>
                  <a:cubicBezTo>
                    <a:pt x="173" y="1961"/>
                    <a:pt x="260" y="1993"/>
                    <a:pt x="351" y="1993"/>
                  </a:cubicBezTo>
                  <a:cubicBezTo>
                    <a:pt x="441" y="1993"/>
                    <a:pt x="536" y="1961"/>
                    <a:pt x="599" y="1898"/>
                  </a:cubicBezTo>
                  <a:lnTo>
                    <a:pt x="1008" y="1457"/>
                  </a:lnTo>
                  <a:lnTo>
                    <a:pt x="1449" y="1898"/>
                  </a:lnTo>
                  <a:cubicBezTo>
                    <a:pt x="1512" y="1961"/>
                    <a:pt x="1599" y="1993"/>
                    <a:pt x="1686" y="1993"/>
                  </a:cubicBezTo>
                  <a:cubicBezTo>
                    <a:pt x="1772" y="1993"/>
                    <a:pt x="1859" y="1961"/>
                    <a:pt x="1922" y="1898"/>
                  </a:cubicBezTo>
                  <a:cubicBezTo>
                    <a:pt x="2048" y="1772"/>
                    <a:pt x="2048" y="1520"/>
                    <a:pt x="1922" y="1426"/>
                  </a:cubicBezTo>
                  <a:lnTo>
                    <a:pt x="1481" y="985"/>
                  </a:lnTo>
                  <a:lnTo>
                    <a:pt x="1922" y="544"/>
                  </a:lnTo>
                  <a:cubicBezTo>
                    <a:pt x="2048" y="449"/>
                    <a:pt x="2048" y="197"/>
                    <a:pt x="1922" y="71"/>
                  </a:cubicBezTo>
                  <a:cubicBezTo>
                    <a:pt x="1875" y="24"/>
                    <a:pt x="1788" y="0"/>
                    <a:pt x="1697" y="0"/>
                  </a:cubicBezTo>
                  <a:cubicBezTo>
                    <a:pt x="1607" y="0"/>
                    <a:pt x="1512" y="24"/>
                    <a:pt x="1449" y="71"/>
                  </a:cubicBezTo>
                  <a:lnTo>
                    <a:pt x="1008" y="512"/>
                  </a:lnTo>
                  <a:lnTo>
                    <a:pt x="599" y="71"/>
                  </a:lnTo>
                  <a:cubicBezTo>
                    <a:pt x="536" y="24"/>
                    <a:pt x="441" y="0"/>
                    <a:pt x="3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" name="Google Shape;12894;p82">
              <a:extLst>
                <a:ext uri="{FF2B5EF4-FFF2-40B4-BE49-F238E27FC236}">
                  <a16:creationId xmlns:a16="http://schemas.microsoft.com/office/drawing/2014/main" xmlns="" id="{2F95DFFA-5AB5-40C7-9230-DC68E2FB9305}"/>
                </a:ext>
              </a:extLst>
            </p:cNvPr>
            <p:cNvSpPr/>
            <p:nvPr/>
          </p:nvSpPr>
          <p:spPr>
            <a:xfrm>
              <a:off x="-5276050" y="2037975"/>
              <a:ext cx="292250" cy="292225"/>
            </a:xfrm>
            <a:custGeom>
              <a:avLst/>
              <a:gdLst/>
              <a:ahLst/>
              <a:cxnLst/>
              <a:rect l="l" t="t" r="r" b="b"/>
              <a:pathLst>
                <a:path w="11690" h="11689" extrusionOk="0">
                  <a:moveTo>
                    <a:pt x="10334" y="3119"/>
                  </a:moveTo>
                  <a:cubicBezTo>
                    <a:pt x="10712" y="3119"/>
                    <a:pt x="11028" y="3403"/>
                    <a:pt x="11028" y="3781"/>
                  </a:cubicBezTo>
                  <a:cubicBezTo>
                    <a:pt x="11028" y="4190"/>
                    <a:pt x="10712" y="4442"/>
                    <a:pt x="10334" y="4442"/>
                  </a:cubicBezTo>
                  <a:cubicBezTo>
                    <a:pt x="9956" y="4442"/>
                    <a:pt x="9673" y="4127"/>
                    <a:pt x="9673" y="3781"/>
                  </a:cubicBezTo>
                  <a:cubicBezTo>
                    <a:pt x="9673" y="3403"/>
                    <a:pt x="9988" y="3119"/>
                    <a:pt x="10334" y="3119"/>
                  </a:cubicBezTo>
                  <a:close/>
                  <a:moveTo>
                    <a:pt x="4443" y="7593"/>
                  </a:moveTo>
                  <a:cubicBezTo>
                    <a:pt x="4853" y="7593"/>
                    <a:pt x="5105" y="7908"/>
                    <a:pt x="5105" y="8255"/>
                  </a:cubicBezTo>
                  <a:cubicBezTo>
                    <a:pt x="5105" y="8664"/>
                    <a:pt x="4790" y="8948"/>
                    <a:pt x="4443" y="8948"/>
                  </a:cubicBezTo>
                  <a:cubicBezTo>
                    <a:pt x="4065" y="8948"/>
                    <a:pt x="3781" y="8633"/>
                    <a:pt x="3781" y="8255"/>
                  </a:cubicBezTo>
                  <a:cubicBezTo>
                    <a:pt x="3781" y="7876"/>
                    <a:pt x="4096" y="7593"/>
                    <a:pt x="4443" y="7593"/>
                  </a:cubicBezTo>
                  <a:close/>
                  <a:moveTo>
                    <a:pt x="5829" y="725"/>
                  </a:moveTo>
                  <a:cubicBezTo>
                    <a:pt x="7341" y="725"/>
                    <a:pt x="8822" y="1386"/>
                    <a:pt x="9799" y="2521"/>
                  </a:cubicBezTo>
                  <a:cubicBezTo>
                    <a:pt x="9326" y="2710"/>
                    <a:pt x="8980" y="3245"/>
                    <a:pt x="8980" y="3781"/>
                  </a:cubicBezTo>
                  <a:cubicBezTo>
                    <a:pt x="8980" y="3718"/>
                    <a:pt x="8917" y="3623"/>
                    <a:pt x="8885" y="3560"/>
                  </a:cubicBezTo>
                  <a:lnTo>
                    <a:pt x="8854" y="3497"/>
                  </a:lnTo>
                  <a:lnTo>
                    <a:pt x="8192" y="2836"/>
                  </a:lnTo>
                  <a:cubicBezTo>
                    <a:pt x="8129" y="2773"/>
                    <a:pt x="8035" y="2741"/>
                    <a:pt x="7944" y="2741"/>
                  </a:cubicBezTo>
                  <a:cubicBezTo>
                    <a:pt x="7853" y="2741"/>
                    <a:pt x="7767" y="2773"/>
                    <a:pt x="7719" y="2836"/>
                  </a:cubicBezTo>
                  <a:cubicBezTo>
                    <a:pt x="7593" y="2962"/>
                    <a:pt x="7593" y="3182"/>
                    <a:pt x="7719" y="3308"/>
                  </a:cubicBezTo>
                  <a:lnTo>
                    <a:pt x="7814" y="3434"/>
                  </a:lnTo>
                  <a:cubicBezTo>
                    <a:pt x="6869" y="3466"/>
                    <a:pt x="5987" y="3875"/>
                    <a:pt x="5262" y="4568"/>
                  </a:cubicBezTo>
                  <a:cubicBezTo>
                    <a:pt x="4600" y="5230"/>
                    <a:pt x="4254" y="6081"/>
                    <a:pt x="4159" y="6963"/>
                  </a:cubicBezTo>
                  <a:cubicBezTo>
                    <a:pt x="3561" y="7120"/>
                    <a:pt x="3151" y="7656"/>
                    <a:pt x="3151" y="8318"/>
                  </a:cubicBezTo>
                  <a:cubicBezTo>
                    <a:pt x="3151" y="9074"/>
                    <a:pt x="3781" y="9704"/>
                    <a:pt x="4506" y="9704"/>
                  </a:cubicBezTo>
                  <a:cubicBezTo>
                    <a:pt x="5262" y="9704"/>
                    <a:pt x="5892" y="9074"/>
                    <a:pt x="5892" y="8318"/>
                  </a:cubicBezTo>
                  <a:cubicBezTo>
                    <a:pt x="5892" y="7687"/>
                    <a:pt x="5451" y="7120"/>
                    <a:pt x="4884" y="6963"/>
                  </a:cubicBezTo>
                  <a:cubicBezTo>
                    <a:pt x="5042" y="5482"/>
                    <a:pt x="6302" y="4222"/>
                    <a:pt x="7814" y="4127"/>
                  </a:cubicBezTo>
                  <a:lnTo>
                    <a:pt x="7814" y="4127"/>
                  </a:lnTo>
                  <a:lnTo>
                    <a:pt x="7751" y="4222"/>
                  </a:lnTo>
                  <a:cubicBezTo>
                    <a:pt x="7625" y="4348"/>
                    <a:pt x="7625" y="4568"/>
                    <a:pt x="7751" y="4694"/>
                  </a:cubicBezTo>
                  <a:cubicBezTo>
                    <a:pt x="7814" y="4757"/>
                    <a:pt x="7901" y="4789"/>
                    <a:pt x="7987" y="4789"/>
                  </a:cubicBezTo>
                  <a:cubicBezTo>
                    <a:pt x="8074" y="4789"/>
                    <a:pt x="8161" y="4757"/>
                    <a:pt x="8224" y="4694"/>
                  </a:cubicBezTo>
                  <a:lnTo>
                    <a:pt x="8885" y="4033"/>
                  </a:lnTo>
                  <a:cubicBezTo>
                    <a:pt x="8980" y="3938"/>
                    <a:pt x="9011" y="3875"/>
                    <a:pt x="9011" y="3781"/>
                  </a:cubicBezTo>
                  <a:cubicBezTo>
                    <a:pt x="9011" y="4537"/>
                    <a:pt x="9641" y="5167"/>
                    <a:pt x="10397" y="5167"/>
                  </a:cubicBezTo>
                  <a:cubicBezTo>
                    <a:pt x="10618" y="5167"/>
                    <a:pt x="10807" y="5136"/>
                    <a:pt x="11028" y="5010"/>
                  </a:cubicBezTo>
                  <a:cubicBezTo>
                    <a:pt x="11059" y="5293"/>
                    <a:pt x="11091" y="5545"/>
                    <a:pt x="11091" y="5829"/>
                  </a:cubicBezTo>
                  <a:cubicBezTo>
                    <a:pt x="11028" y="8696"/>
                    <a:pt x="8696" y="11027"/>
                    <a:pt x="5829" y="11027"/>
                  </a:cubicBezTo>
                  <a:cubicBezTo>
                    <a:pt x="2994" y="11027"/>
                    <a:pt x="694" y="8696"/>
                    <a:pt x="694" y="5829"/>
                  </a:cubicBezTo>
                  <a:cubicBezTo>
                    <a:pt x="694" y="2993"/>
                    <a:pt x="2994" y="725"/>
                    <a:pt x="5829" y="725"/>
                  </a:cubicBezTo>
                  <a:close/>
                  <a:moveTo>
                    <a:pt x="5829" y="0"/>
                  </a:moveTo>
                  <a:cubicBezTo>
                    <a:pt x="2584" y="0"/>
                    <a:pt x="1" y="2615"/>
                    <a:pt x="1" y="5829"/>
                  </a:cubicBezTo>
                  <a:cubicBezTo>
                    <a:pt x="1" y="7404"/>
                    <a:pt x="599" y="8853"/>
                    <a:pt x="1702" y="9956"/>
                  </a:cubicBezTo>
                  <a:cubicBezTo>
                    <a:pt x="2773" y="11058"/>
                    <a:pt x="4254" y="11689"/>
                    <a:pt x="5829" y="11689"/>
                  </a:cubicBezTo>
                  <a:cubicBezTo>
                    <a:pt x="6617" y="11689"/>
                    <a:pt x="7341" y="11531"/>
                    <a:pt x="8098" y="11216"/>
                  </a:cubicBezTo>
                  <a:cubicBezTo>
                    <a:pt x="8822" y="10901"/>
                    <a:pt x="9452" y="10523"/>
                    <a:pt x="9956" y="9956"/>
                  </a:cubicBezTo>
                  <a:cubicBezTo>
                    <a:pt x="10492" y="9420"/>
                    <a:pt x="10901" y="8790"/>
                    <a:pt x="11217" y="8128"/>
                  </a:cubicBezTo>
                  <a:cubicBezTo>
                    <a:pt x="11532" y="7404"/>
                    <a:pt x="11689" y="6616"/>
                    <a:pt x="11689" y="5829"/>
                  </a:cubicBezTo>
                  <a:cubicBezTo>
                    <a:pt x="11689" y="5356"/>
                    <a:pt x="11658" y="4884"/>
                    <a:pt x="11532" y="4442"/>
                  </a:cubicBezTo>
                  <a:cubicBezTo>
                    <a:pt x="11595" y="4253"/>
                    <a:pt x="11689" y="4033"/>
                    <a:pt x="11689" y="3781"/>
                  </a:cubicBezTo>
                  <a:cubicBezTo>
                    <a:pt x="11689" y="3119"/>
                    <a:pt x="11217" y="2552"/>
                    <a:pt x="10586" y="2458"/>
                  </a:cubicBezTo>
                  <a:cubicBezTo>
                    <a:pt x="9484" y="945"/>
                    <a:pt x="7719" y="0"/>
                    <a:pt x="5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39" name="Google Shape;12895;p82">
            <a:extLst>
              <a:ext uri="{FF2B5EF4-FFF2-40B4-BE49-F238E27FC236}">
                <a16:creationId xmlns:a16="http://schemas.microsoft.com/office/drawing/2014/main" xmlns="" id="{6FE12430-1870-47A5-9F18-B85255718195}"/>
              </a:ext>
            </a:extLst>
          </p:cNvPr>
          <p:cNvSpPr/>
          <p:nvPr userDrawn="1"/>
        </p:nvSpPr>
        <p:spPr>
          <a:xfrm>
            <a:off x="3014690" y="2305315"/>
            <a:ext cx="429891" cy="395493"/>
          </a:xfrm>
          <a:custGeom>
            <a:avLst/>
            <a:gdLst/>
            <a:ahLst/>
            <a:cxnLst/>
            <a:rect l="l" t="t" r="r" b="b"/>
            <a:pathLst>
              <a:path w="11910" h="10957" extrusionOk="0">
                <a:moveTo>
                  <a:pt x="7325" y="654"/>
                </a:moveTo>
                <a:cubicBezTo>
                  <a:pt x="7412" y="654"/>
                  <a:pt x="7498" y="686"/>
                  <a:pt x="7561" y="749"/>
                </a:cubicBezTo>
                <a:lnTo>
                  <a:pt x="10995" y="4088"/>
                </a:lnTo>
                <a:cubicBezTo>
                  <a:pt x="11122" y="4246"/>
                  <a:pt x="11122" y="4466"/>
                  <a:pt x="10995" y="4592"/>
                </a:cubicBezTo>
                <a:lnTo>
                  <a:pt x="10082" y="5506"/>
                </a:lnTo>
                <a:lnTo>
                  <a:pt x="7404" y="2859"/>
                </a:lnTo>
                <a:cubicBezTo>
                  <a:pt x="7215" y="2670"/>
                  <a:pt x="6955" y="2576"/>
                  <a:pt x="6691" y="2576"/>
                </a:cubicBezTo>
                <a:cubicBezTo>
                  <a:pt x="6427" y="2576"/>
                  <a:pt x="6159" y="2670"/>
                  <a:pt x="5955" y="2859"/>
                </a:cubicBezTo>
                <a:lnTo>
                  <a:pt x="4978" y="3805"/>
                </a:lnTo>
                <a:cubicBezTo>
                  <a:pt x="4915" y="3868"/>
                  <a:pt x="4828" y="3899"/>
                  <a:pt x="4742" y="3899"/>
                </a:cubicBezTo>
                <a:cubicBezTo>
                  <a:pt x="4655" y="3899"/>
                  <a:pt x="4568" y="3868"/>
                  <a:pt x="4505" y="3805"/>
                </a:cubicBezTo>
                <a:cubicBezTo>
                  <a:pt x="4379" y="3679"/>
                  <a:pt x="4379" y="3458"/>
                  <a:pt x="4505" y="3332"/>
                </a:cubicBezTo>
                <a:lnTo>
                  <a:pt x="5955" y="1883"/>
                </a:lnTo>
                <a:lnTo>
                  <a:pt x="7089" y="749"/>
                </a:lnTo>
                <a:cubicBezTo>
                  <a:pt x="7152" y="686"/>
                  <a:pt x="7239" y="654"/>
                  <a:pt x="7325" y="654"/>
                </a:cubicBezTo>
                <a:close/>
                <a:moveTo>
                  <a:pt x="2808" y="5183"/>
                </a:moveTo>
                <a:cubicBezTo>
                  <a:pt x="2899" y="5183"/>
                  <a:pt x="2993" y="5207"/>
                  <a:pt x="3056" y="5254"/>
                </a:cubicBezTo>
                <a:cubicBezTo>
                  <a:pt x="3151" y="5380"/>
                  <a:pt x="3151" y="5632"/>
                  <a:pt x="3056" y="5726"/>
                </a:cubicBezTo>
                <a:lnTo>
                  <a:pt x="2048" y="6735"/>
                </a:lnTo>
                <a:cubicBezTo>
                  <a:pt x="2001" y="6782"/>
                  <a:pt x="1914" y="6805"/>
                  <a:pt x="1824" y="6805"/>
                </a:cubicBezTo>
                <a:cubicBezTo>
                  <a:pt x="1733" y="6805"/>
                  <a:pt x="1639" y="6782"/>
                  <a:pt x="1576" y="6735"/>
                </a:cubicBezTo>
                <a:cubicBezTo>
                  <a:pt x="1449" y="6609"/>
                  <a:pt x="1449" y="6357"/>
                  <a:pt x="1576" y="6262"/>
                </a:cubicBezTo>
                <a:lnTo>
                  <a:pt x="2584" y="5254"/>
                </a:lnTo>
                <a:cubicBezTo>
                  <a:pt x="2631" y="5207"/>
                  <a:pt x="2718" y="5183"/>
                  <a:pt x="2808" y="5183"/>
                </a:cubicBezTo>
                <a:close/>
                <a:moveTo>
                  <a:pt x="3785" y="6167"/>
                </a:moveTo>
                <a:cubicBezTo>
                  <a:pt x="3875" y="6167"/>
                  <a:pt x="3970" y="6199"/>
                  <a:pt x="4033" y="6262"/>
                </a:cubicBezTo>
                <a:cubicBezTo>
                  <a:pt x="4159" y="6357"/>
                  <a:pt x="4159" y="6609"/>
                  <a:pt x="4033" y="6735"/>
                </a:cubicBezTo>
                <a:lnTo>
                  <a:pt x="3056" y="7711"/>
                </a:lnTo>
                <a:cubicBezTo>
                  <a:pt x="2993" y="7774"/>
                  <a:pt x="2899" y="7806"/>
                  <a:pt x="2808" y="7806"/>
                </a:cubicBezTo>
                <a:cubicBezTo>
                  <a:pt x="2718" y="7806"/>
                  <a:pt x="2631" y="7774"/>
                  <a:pt x="2584" y="7711"/>
                </a:cubicBezTo>
                <a:cubicBezTo>
                  <a:pt x="2395" y="7554"/>
                  <a:pt x="2395" y="7365"/>
                  <a:pt x="2584" y="7239"/>
                </a:cubicBezTo>
                <a:lnTo>
                  <a:pt x="3560" y="6262"/>
                </a:lnTo>
                <a:cubicBezTo>
                  <a:pt x="3608" y="6199"/>
                  <a:pt x="3694" y="6167"/>
                  <a:pt x="3785" y="6167"/>
                </a:cubicBezTo>
                <a:close/>
                <a:moveTo>
                  <a:pt x="4730" y="7113"/>
                </a:moveTo>
                <a:cubicBezTo>
                  <a:pt x="4821" y="7113"/>
                  <a:pt x="4915" y="7144"/>
                  <a:pt x="4978" y="7207"/>
                </a:cubicBezTo>
                <a:cubicBezTo>
                  <a:pt x="5073" y="7302"/>
                  <a:pt x="5073" y="7554"/>
                  <a:pt x="4978" y="7680"/>
                </a:cubicBezTo>
                <a:lnTo>
                  <a:pt x="4001" y="8656"/>
                </a:lnTo>
                <a:cubicBezTo>
                  <a:pt x="3938" y="8719"/>
                  <a:pt x="3844" y="8751"/>
                  <a:pt x="3749" y="8751"/>
                </a:cubicBezTo>
                <a:cubicBezTo>
                  <a:pt x="3655" y="8751"/>
                  <a:pt x="3560" y="8719"/>
                  <a:pt x="3497" y="8656"/>
                </a:cubicBezTo>
                <a:cubicBezTo>
                  <a:pt x="3403" y="8530"/>
                  <a:pt x="3403" y="8310"/>
                  <a:pt x="3497" y="8184"/>
                </a:cubicBezTo>
                <a:lnTo>
                  <a:pt x="4505" y="7207"/>
                </a:lnTo>
                <a:cubicBezTo>
                  <a:pt x="4553" y="7144"/>
                  <a:pt x="4639" y="7113"/>
                  <a:pt x="4730" y="7113"/>
                </a:cubicBezTo>
                <a:close/>
                <a:moveTo>
                  <a:pt x="4100" y="969"/>
                </a:moveTo>
                <a:cubicBezTo>
                  <a:pt x="4190" y="969"/>
                  <a:pt x="4285" y="1001"/>
                  <a:pt x="4348" y="1064"/>
                </a:cubicBezTo>
                <a:lnTo>
                  <a:pt x="5041" y="1725"/>
                </a:lnTo>
                <a:lnTo>
                  <a:pt x="3938" y="2828"/>
                </a:lnTo>
                <a:cubicBezTo>
                  <a:pt x="3560" y="3206"/>
                  <a:pt x="3560" y="3899"/>
                  <a:pt x="3938" y="4277"/>
                </a:cubicBezTo>
                <a:cubicBezTo>
                  <a:pt x="4143" y="4482"/>
                  <a:pt x="4411" y="4584"/>
                  <a:pt x="4675" y="4584"/>
                </a:cubicBezTo>
                <a:cubicBezTo>
                  <a:pt x="4939" y="4584"/>
                  <a:pt x="5199" y="4482"/>
                  <a:pt x="5388" y="4277"/>
                </a:cubicBezTo>
                <a:lnTo>
                  <a:pt x="6396" y="3332"/>
                </a:lnTo>
                <a:cubicBezTo>
                  <a:pt x="6443" y="3269"/>
                  <a:pt x="6530" y="3238"/>
                  <a:pt x="6620" y="3238"/>
                </a:cubicBezTo>
                <a:cubicBezTo>
                  <a:pt x="6711" y="3238"/>
                  <a:pt x="6805" y="3269"/>
                  <a:pt x="6868" y="3332"/>
                </a:cubicBezTo>
                <a:lnTo>
                  <a:pt x="10334" y="6735"/>
                </a:lnTo>
                <a:cubicBezTo>
                  <a:pt x="10491" y="6829"/>
                  <a:pt x="10491" y="7113"/>
                  <a:pt x="10365" y="7239"/>
                </a:cubicBezTo>
                <a:cubicBezTo>
                  <a:pt x="10302" y="7302"/>
                  <a:pt x="10216" y="7333"/>
                  <a:pt x="10129" y="7333"/>
                </a:cubicBezTo>
                <a:cubicBezTo>
                  <a:pt x="10042" y="7333"/>
                  <a:pt x="9956" y="7302"/>
                  <a:pt x="9893" y="7239"/>
                </a:cubicBezTo>
                <a:lnTo>
                  <a:pt x="8444" y="5789"/>
                </a:lnTo>
                <a:cubicBezTo>
                  <a:pt x="8381" y="5726"/>
                  <a:pt x="8286" y="5695"/>
                  <a:pt x="8195" y="5695"/>
                </a:cubicBezTo>
                <a:cubicBezTo>
                  <a:pt x="8105" y="5695"/>
                  <a:pt x="8018" y="5726"/>
                  <a:pt x="7971" y="5789"/>
                </a:cubicBezTo>
                <a:cubicBezTo>
                  <a:pt x="7845" y="5884"/>
                  <a:pt x="7845" y="6136"/>
                  <a:pt x="7971" y="6262"/>
                </a:cubicBezTo>
                <a:lnTo>
                  <a:pt x="9420" y="7711"/>
                </a:lnTo>
                <a:cubicBezTo>
                  <a:pt x="9546" y="7837"/>
                  <a:pt x="9546" y="8058"/>
                  <a:pt x="9420" y="8184"/>
                </a:cubicBezTo>
                <a:cubicBezTo>
                  <a:pt x="9357" y="8247"/>
                  <a:pt x="9271" y="8278"/>
                  <a:pt x="9184" y="8278"/>
                </a:cubicBezTo>
                <a:cubicBezTo>
                  <a:pt x="9097" y="8278"/>
                  <a:pt x="9011" y="8247"/>
                  <a:pt x="8948" y="8184"/>
                </a:cubicBezTo>
                <a:lnTo>
                  <a:pt x="7498" y="6735"/>
                </a:lnTo>
                <a:cubicBezTo>
                  <a:pt x="7435" y="6672"/>
                  <a:pt x="7341" y="6640"/>
                  <a:pt x="7250" y="6640"/>
                </a:cubicBezTo>
                <a:cubicBezTo>
                  <a:pt x="7160" y="6640"/>
                  <a:pt x="7073" y="6672"/>
                  <a:pt x="7026" y="6735"/>
                </a:cubicBezTo>
                <a:cubicBezTo>
                  <a:pt x="6900" y="6829"/>
                  <a:pt x="6900" y="7081"/>
                  <a:pt x="7026" y="7176"/>
                </a:cubicBezTo>
                <a:lnTo>
                  <a:pt x="8475" y="8656"/>
                </a:lnTo>
                <a:cubicBezTo>
                  <a:pt x="8601" y="8751"/>
                  <a:pt x="8601" y="9003"/>
                  <a:pt x="8475" y="9129"/>
                </a:cubicBezTo>
                <a:cubicBezTo>
                  <a:pt x="8412" y="9176"/>
                  <a:pt x="8325" y="9200"/>
                  <a:pt x="8239" y="9200"/>
                </a:cubicBezTo>
                <a:cubicBezTo>
                  <a:pt x="8152" y="9200"/>
                  <a:pt x="8066" y="9176"/>
                  <a:pt x="8003" y="9129"/>
                </a:cubicBezTo>
                <a:lnTo>
                  <a:pt x="6459" y="7648"/>
                </a:lnTo>
                <a:cubicBezTo>
                  <a:pt x="6270" y="7459"/>
                  <a:pt x="6018" y="7396"/>
                  <a:pt x="5797" y="7396"/>
                </a:cubicBezTo>
                <a:cubicBezTo>
                  <a:pt x="5797" y="7144"/>
                  <a:pt x="5671" y="6924"/>
                  <a:pt x="5482" y="6735"/>
                </a:cubicBezTo>
                <a:cubicBezTo>
                  <a:pt x="5293" y="6514"/>
                  <a:pt x="5041" y="6451"/>
                  <a:pt x="4821" y="6388"/>
                </a:cubicBezTo>
                <a:cubicBezTo>
                  <a:pt x="4821" y="6167"/>
                  <a:pt x="4694" y="5947"/>
                  <a:pt x="4505" y="5726"/>
                </a:cubicBezTo>
                <a:cubicBezTo>
                  <a:pt x="4285" y="5537"/>
                  <a:pt x="4064" y="5474"/>
                  <a:pt x="3812" y="5411"/>
                </a:cubicBezTo>
                <a:cubicBezTo>
                  <a:pt x="3812" y="5191"/>
                  <a:pt x="3718" y="4939"/>
                  <a:pt x="3497" y="4750"/>
                </a:cubicBezTo>
                <a:cubicBezTo>
                  <a:pt x="3308" y="4561"/>
                  <a:pt x="3048" y="4466"/>
                  <a:pt x="2785" y="4466"/>
                </a:cubicBezTo>
                <a:cubicBezTo>
                  <a:pt x="2521" y="4466"/>
                  <a:pt x="2253" y="4561"/>
                  <a:pt x="2048" y="4750"/>
                </a:cubicBezTo>
                <a:lnTo>
                  <a:pt x="1544" y="5254"/>
                </a:lnTo>
                <a:lnTo>
                  <a:pt x="819" y="4561"/>
                </a:lnTo>
                <a:cubicBezTo>
                  <a:pt x="725" y="4435"/>
                  <a:pt x="725" y="4183"/>
                  <a:pt x="819" y="4088"/>
                </a:cubicBezTo>
                <a:lnTo>
                  <a:pt x="3875" y="1064"/>
                </a:lnTo>
                <a:cubicBezTo>
                  <a:pt x="3923" y="1001"/>
                  <a:pt x="4009" y="969"/>
                  <a:pt x="4100" y="969"/>
                </a:cubicBezTo>
                <a:close/>
                <a:moveTo>
                  <a:pt x="5718" y="8089"/>
                </a:moveTo>
                <a:cubicBezTo>
                  <a:pt x="5805" y="8089"/>
                  <a:pt x="5892" y="8121"/>
                  <a:pt x="5955" y="8184"/>
                </a:cubicBezTo>
                <a:cubicBezTo>
                  <a:pt x="6081" y="8310"/>
                  <a:pt x="6081" y="8530"/>
                  <a:pt x="5955" y="8656"/>
                </a:cubicBezTo>
                <a:lnTo>
                  <a:pt x="4978" y="9633"/>
                </a:lnTo>
                <a:cubicBezTo>
                  <a:pt x="4915" y="9696"/>
                  <a:pt x="4821" y="9728"/>
                  <a:pt x="4730" y="9728"/>
                </a:cubicBezTo>
                <a:cubicBezTo>
                  <a:pt x="4639" y="9728"/>
                  <a:pt x="4553" y="9696"/>
                  <a:pt x="4505" y="9633"/>
                </a:cubicBezTo>
                <a:cubicBezTo>
                  <a:pt x="4379" y="9507"/>
                  <a:pt x="4379" y="9286"/>
                  <a:pt x="4505" y="9160"/>
                </a:cubicBezTo>
                <a:lnTo>
                  <a:pt x="5482" y="8184"/>
                </a:lnTo>
                <a:cubicBezTo>
                  <a:pt x="5545" y="8121"/>
                  <a:pt x="5632" y="8089"/>
                  <a:pt x="5718" y="8089"/>
                </a:cubicBezTo>
                <a:close/>
                <a:moveTo>
                  <a:pt x="6616" y="8877"/>
                </a:moveTo>
                <a:lnTo>
                  <a:pt x="7467" y="9665"/>
                </a:lnTo>
                <a:cubicBezTo>
                  <a:pt x="7593" y="9759"/>
                  <a:pt x="7593" y="9980"/>
                  <a:pt x="7435" y="10106"/>
                </a:cubicBezTo>
                <a:cubicBezTo>
                  <a:pt x="7388" y="10169"/>
                  <a:pt x="7286" y="10200"/>
                  <a:pt x="7179" y="10200"/>
                </a:cubicBezTo>
                <a:cubicBezTo>
                  <a:pt x="7073" y="10200"/>
                  <a:pt x="6963" y="10169"/>
                  <a:pt x="6900" y="10106"/>
                </a:cubicBezTo>
                <a:lnTo>
                  <a:pt x="6207" y="9412"/>
                </a:lnTo>
                <a:lnTo>
                  <a:pt x="6427" y="9160"/>
                </a:lnTo>
                <a:cubicBezTo>
                  <a:pt x="6522" y="9097"/>
                  <a:pt x="6585" y="8971"/>
                  <a:pt x="6616" y="8877"/>
                </a:cubicBezTo>
                <a:close/>
                <a:moveTo>
                  <a:pt x="7309" y="0"/>
                </a:moveTo>
                <a:cubicBezTo>
                  <a:pt x="7042" y="0"/>
                  <a:pt x="6774" y="103"/>
                  <a:pt x="6585" y="308"/>
                </a:cubicBezTo>
                <a:lnTo>
                  <a:pt x="5608" y="1284"/>
                </a:lnTo>
                <a:lnTo>
                  <a:pt x="4852" y="560"/>
                </a:lnTo>
                <a:cubicBezTo>
                  <a:pt x="4656" y="394"/>
                  <a:pt x="4409" y="307"/>
                  <a:pt x="4163" y="307"/>
                </a:cubicBezTo>
                <a:cubicBezTo>
                  <a:pt x="3897" y="307"/>
                  <a:pt x="3631" y="409"/>
                  <a:pt x="3434" y="623"/>
                </a:cubicBezTo>
                <a:lnTo>
                  <a:pt x="410" y="3647"/>
                </a:lnTo>
                <a:cubicBezTo>
                  <a:pt x="0" y="4025"/>
                  <a:pt x="0" y="4718"/>
                  <a:pt x="410" y="5096"/>
                </a:cubicBezTo>
                <a:lnTo>
                  <a:pt x="1103" y="5821"/>
                </a:lnTo>
                <a:cubicBezTo>
                  <a:pt x="725" y="6199"/>
                  <a:pt x="725" y="6829"/>
                  <a:pt x="1103" y="7239"/>
                </a:cubicBezTo>
                <a:cubicBezTo>
                  <a:pt x="1292" y="7428"/>
                  <a:pt x="1544" y="7491"/>
                  <a:pt x="1765" y="7554"/>
                </a:cubicBezTo>
                <a:cubicBezTo>
                  <a:pt x="1765" y="7774"/>
                  <a:pt x="1891" y="8026"/>
                  <a:pt x="2080" y="8215"/>
                </a:cubicBezTo>
                <a:cubicBezTo>
                  <a:pt x="2300" y="8404"/>
                  <a:pt x="2521" y="8499"/>
                  <a:pt x="2773" y="8530"/>
                </a:cubicBezTo>
                <a:cubicBezTo>
                  <a:pt x="2773" y="8751"/>
                  <a:pt x="2867" y="9003"/>
                  <a:pt x="3088" y="9192"/>
                </a:cubicBezTo>
                <a:cubicBezTo>
                  <a:pt x="3277" y="9381"/>
                  <a:pt x="3497" y="9475"/>
                  <a:pt x="3749" y="9507"/>
                </a:cubicBezTo>
                <a:cubicBezTo>
                  <a:pt x="3749" y="9759"/>
                  <a:pt x="3875" y="9980"/>
                  <a:pt x="4064" y="10169"/>
                </a:cubicBezTo>
                <a:cubicBezTo>
                  <a:pt x="4253" y="10373"/>
                  <a:pt x="4521" y="10476"/>
                  <a:pt x="4789" y="10476"/>
                </a:cubicBezTo>
                <a:cubicBezTo>
                  <a:pt x="5057" y="10476"/>
                  <a:pt x="5325" y="10373"/>
                  <a:pt x="5514" y="10169"/>
                </a:cubicBezTo>
                <a:lnTo>
                  <a:pt x="5766" y="9948"/>
                </a:lnTo>
                <a:lnTo>
                  <a:pt x="6459" y="10673"/>
                </a:lnTo>
                <a:cubicBezTo>
                  <a:pt x="6664" y="10862"/>
                  <a:pt x="6939" y="10956"/>
                  <a:pt x="7219" y="10956"/>
                </a:cubicBezTo>
                <a:cubicBezTo>
                  <a:pt x="7498" y="10956"/>
                  <a:pt x="7782" y="10862"/>
                  <a:pt x="8003" y="10673"/>
                </a:cubicBezTo>
                <a:cubicBezTo>
                  <a:pt x="8192" y="10452"/>
                  <a:pt x="8286" y="10232"/>
                  <a:pt x="8318" y="9980"/>
                </a:cubicBezTo>
                <a:cubicBezTo>
                  <a:pt x="8538" y="9980"/>
                  <a:pt x="8790" y="9885"/>
                  <a:pt x="8979" y="9665"/>
                </a:cubicBezTo>
                <a:cubicBezTo>
                  <a:pt x="9168" y="9475"/>
                  <a:pt x="9263" y="9255"/>
                  <a:pt x="9294" y="9003"/>
                </a:cubicBezTo>
                <a:cubicBezTo>
                  <a:pt x="9546" y="9003"/>
                  <a:pt x="9767" y="8877"/>
                  <a:pt x="9956" y="8688"/>
                </a:cubicBezTo>
                <a:cubicBezTo>
                  <a:pt x="10176" y="8499"/>
                  <a:pt x="10239" y="8247"/>
                  <a:pt x="10271" y="8026"/>
                </a:cubicBezTo>
                <a:cubicBezTo>
                  <a:pt x="10523" y="8026"/>
                  <a:pt x="10743" y="7900"/>
                  <a:pt x="10964" y="7711"/>
                </a:cubicBezTo>
                <a:cubicBezTo>
                  <a:pt x="11342" y="7302"/>
                  <a:pt x="11342" y="6640"/>
                  <a:pt x="10964" y="6262"/>
                </a:cubicBezTo>
                <a:lnTo>
                  <a:pt x="10680" y="5978"/>
                </a:lnTo>
                <a:lnTo>
                  <a:pt x="11594" y="5065"/>
                </a:lnTo>
                <a:cubicBezTo>
                  <a:pt x="11909" y="4687"/>
                  <a:pt x="11909" y="4057"/>
                  <a:pt x="11468" y="3647"/>
                </a:cubicBezTo>
                <a:lnTo>
                  <a:pt x="8034" y="308"/>
                </a:lnTo>
                <a:cubicBezTo>
                  <a:pt x="7845" y="103"/>
                  <a:pt x="7577" y="0"/>
                  <a:pt x="730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0" name="Google Shape;12896;p82">
            <a:extLst>
              <a:ext uri="{FF2B5EF4-FFF2-40B4-BE49-F238E27FC236}">
                <a16:creationId xmlns:a16="http://schemas.microsoft.com/office/drawing/2014/main" xmlns="" id="{0179BB61-070B-498D-94C1-36F63D323D54}"/>
              </a:ext>
            </a:extLst>
          </p:cNvPr>
          <p:cNvSpPr/>
          <p:nvPr userDrawn="1"/>
        </p:nvSpPr>
        <p:spPr>
          <a:xfrm>
            <a:off x="3030609" y="2813204"/>
            <a:ext cx="421914" cy="420759"/>
          </a:xfrm>
          <a:custGeom>
            <a:avLst/>
            <a:gdLst/>
            <a:ahLst/>
            <a:cxnLst/>
            <a:rect l="l" t="t" r="r" b="b"/>
            <a:pathLst>
              <a:path w="11689" h="11657" extrusionOk="0">
                <a:moveTo>
                  <a:pt x="5797" y="2111"/>
                </a:moveTo>
                <a:cubicBezTo>
                  <a:pt x="6175" y="2111"/>
                  <a:pt x="6459" y="2426"/>
                  <a:pt x="6459" y="2773"/>
                </a:cubicBezTo>
                <a:cubicBezTo>
                  <a:pt x="6459" y="3151"/>
                  <a:pt x="6175" y="3466"/>
                  <a:pt x="5797" y="3466"/>
                </a:cubicBezTo>
                <a:cubicBezTo>
                  <a:pt x="5388" y="3466"/>
                  <a:pt x="5104" y="3151"/>
                  <a:pt x="5104" y="2773"/>
                </a:cubicBezTo>
                <a:cubicBezTo>
                  <a:pt x="5104" y="2426"/>
                  <a:pt x="5419" y="2111"/>
                  <a:pt x="5797" y="2111"/>
                </a:cubicBezTo>
                <a:close/>
                <a:moveTo>
                  <a:pt x="6112" y="4159"/>
                </a:moveTo>
                <a:cubicBezTo>
                  <a:pt x="6648" y="4159"/>
                  <a:pt x="7120" y="4631"/>
                  <a:pt x="7120" y="5198"/>
                </a:cubicBezTo>
                <a:lnTo>
                  <a:pt x="7120" y="5545"/>
                </a:lnTo>
                <a:lnTo>
                  <a:pt x="4379" y="5545"/>
                </a:lnTo>
                <a:lnTo>
                  <a:pt x="4379" y="5198"/>
                </a:lnTo>
                <a:cubicBezTo>
                  <a:pt x="4411" y="4600"/>
                  <a:pt x="4884" y="4159"/>
                  <a:pt x="5419" y="4159"/>
                </a:cubicBezTo>
                <a:close/>
                <a:moveTo>
                  <a:pt x="10586" y="662"/>
                </a:moveTo>
                <a:cubicBezTo>
                  <a:pt x="10775" y="662"/>
                  <a:pt x="10932" y="819"/>
                  <a:pt x="10932" y="1008"/>
                </a:cubicBezTo>
                <a:lnTo>
                  <a:pt x="10932" y="5860"/>
                </a:lnTo>
                <a:lnTo>
                  <a:pt x="10996" y="5860"/>
                </a:lnTo>
                <a:cubicBezTo>
                  <a:pt x="10996" y="6049"/>
                  <a:pt x="10838" y="6207"/>
                  <a:pt x="10617" y="6207"/>
                </a:cubicBezTo>
                <a:lnTo>
                  <a:pt x="9483" y="6207"/>
                </a:lnTo>
                <a:cubicBezTo>
                  <a:pt x="9326" y="5829"/>
                  <a:pt x="8979" y="5545"/>
                  <a:pt x="8507" y="5545"/>
                </a:cubicBezTo>
                <a:lnTo>
                  <a:pt x="7845" y="5545"/>
                </a:lnTo>
                <a:lnTo>
                  <a:pt x="7845" y="5198"/>
                </a:lnTo>
                <a:cubicBezTo>
                  <a:pt x="7845" y="4505"/>
                  <a:pt x="7435" y="3938"/>
                  <a:pt x="6837" y="3655"/>
                </a:cubicBezTo>
                <a:cubicBezTo>
                  <a:pt x="7057" y="3403"/>
                  <a:pt x="7152" y="3151"/>
                  <a:pt x="7152" y="2773"/>
                </a:cubicBezTo>
                <a:cubicBezTo>
                  <a:pt x="7152" y="2048"/>
                  <a:pt x="6522" y="1418"/>
                  <a:pt x="5797" y="1418"/>
                </a:cubicBezTo>
                <a:cubicBezTo>
                  <a:pt x="5041" y="1418"/>
                  <a:pt x="4411" y="2048"/>
                  <a:pt x="4411" y="2773"/>
                </a:cubicBezTo>
                <a:cubicBezTo>
                  <a:pt x="4411" y="3088"/>
                  <a:pt x="4537" y="3403"/>
                  <a:pt x="4726" y="3655"/>
                </a:cubicBezTo>
                <a:cubicBezTo>
                  <a:pt x="4127" y="3938"/>
                  <a:pt x="3749" y="4505"/>
                  <a:pt x="3749" y="5198"/>
                </a:cubicBezTo>
                <a:lnTo>
                  <a:pt x="3749" y="5545"/>
                </a:lnTo>
                <a:lnTo>
                  <a:pt x="3056" y="5545"/>
                </a:lnTo>
                <a:cubicBezTo>
                  <a:pt x="2647" y="5545"/>
                  <a:pt x="2237" y="5829"/>
                  <a:pt x="2080" y="6207"/>
                </a:cubicBezTo>
                <a:lnTo>
                  <a:pt x="977" y="6207"/>
                </a:lnTo>
                <a:cubicBezTo>
                  <a:pt x="788" y="6207"/>
                  <a:pt x="630" y="6049"/>
                  <a:pt x="630" y="5860"/>
                </a:cubicBezTo>
                <a:lnTo>
                  <a:pt x="630" y="1008"/>
                </a:lnTo>
                <a:cubicBezTo>
                  <a:pt x="630" y="819"/>
                  <a:pt x="788" y="662"/>
                  <a:pt x="977" y="662"/>
                </a:cubicBezTo>
                <a:close/>
                <a:moveTo>
                  <a:pt x="8538" y="6175"/>
                </a:moveTo>
                <a:cubicBezTo>
                  <a:pt x="8759" y="6175"/>
                  <a:pt x="8916" y="6333"/>
                  <a:pt x="8916" y="6522"/>
                </a:cubicBezTo>
                <a:cubicBezTo>
                  <a:pt x="8853" y="6711"/>
                  <a:pt x="8696" y="6868"/>
                  <a:pt x="8538" y="6868"/>
                </a:cubicBezTo>
                <a:lnTo>
                  <a:pt x="3088" y="6868"/>
                </a:lnTo>
                <a:cubicBezTo>
                  <a:pt x="2867" y="6868"/>
                  <a:pt x="2710" y="6711"/>
                  <a:pt x="2710" y="6522"/>
                </a:cubicBezTo>
                <a:cubicBezTo>
                  <a:pt x="2710" y="6333"/>
                  <a:pt x="2867" y="6175"/>
                  <a:pt x="3088" y="6175"/>
                </a:cubicBezTo>
                <a:close/>
                <a:moveTo>
                  <a:pt x="8160" y="7593"/>
                </a:moveTo>
                <a:lnTo>
                  <a:pt x="7561" y="11027"/>
                </a:lnTo>
                <a:lnTo>
                  <a:pt x="4033" y="11027"/>
                </a:lnTo>
                <a:lnTo>
                  <a:pt x="3466" y="7593"/>
                </a:lnTo>
                <a:close/>
                <a:moveTo>
                  <a:pt x="1008" y="0"/>
                </a:moveTo>
                <a:cubicBezTo>
                  <a:pt x="473" y="0"/>
                  <a:pt x="0" y="473"/>
                  <a:pt x="0" y="1008"/>
                </a:cubicBezTo>
                <a:lnTo>
                  <a:pt x="0" y="5860"/>
                </a:lnTo>
                <a:cubicBezTo>
                  <a:pt x="0" y="6396"/>
                  <a:pt x="473" y="6868"/>
                  <a:pt x="1008" y="6868"/>
                </a:cubicBezTo>
                <a:lnTo>
                  <a:pt x="2111" y="6868"/>
                </a:lnTo>
                <a:cubicBezTo>
                  <a:pt x="2237" y="7183"/>
                  <a:pt x="2489" y="7435"/>
                  <a:pt x="2804" y="7498"/>
                </a:cubicBezTo>
                <a:lnTo>
                  <a:pt x="3434" y="11373"/>
                </a:lnTo>
                <a:cubicBezTo>
                  <a:pt x="3466" y="11531"/>
                  <a:pt x="3592" y="11657"/>
                  <a:pt x="3781" y="11657"/>
                </a:cubicBezTo>
                <a:lnTo>
                  <a:pt x="7877" y="11657"/>
                </a:lnTo>
                <a:cubicBezTo>
                  <a:pt x="8034" y="11657"/>
                  <a:pt x="8192" y="11531"/>
                  <a:pt x="8223" y="11373"/>
                </a:cubicBezTo>
                <a:lnTo>
                  <a:pt x="8853" y="7498"/>
                </a:lnTo>
                <a:cubicBezTo>
                  <a:pt x="9168" y="7435"/>
                  <a:pt x="9420" y="7183"/>
                  <a:pt x="9546" y="6868"/>
                </a:cubicBezTo>
                <a:lnTo>
                  <a:pt x="10680" y="6868"/>
                </a:lnTo>
                <a:cubicBezTo>
                  <a:pt x="11216" y="6868"/>
                  <a:pt x="11689" y="6396"/>
                  <a:pt x="11689" y="5860"/>
                </a:cubicBezTo>
                <a:lnTo>
                  <a:pt x="11689" y="1008"/>
                </a:lnTo>
                <a:cubicBezTo>
                  <a:pt x="11657" y="473"/>
                  <a:pt x="11185" y="0"/>
                  <a:pt x="10617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41" name="Google Shape;12897;p82">
            <a:extLst>
              <a:ext uri="{FF2B5EF4-FFF2-40B4-BE49-F238E27FC236}">
                <a16:creationId xmlns:a16="http://schemas.microsoft.com/office/drawing/2014/main" xmlns="" id="{4433FE83-432E-4FF3-A21C-4246D68F0D95}"/>
              </a:ext>
            </a:extLst>
          </p:cNvPr>
          <p:cNvGrpSpPr/>
          <p:nvPr userDrawn="1"/>
        </p:nvGrpSpPr>
        <p:grpSpPr>
          <a:xfrm>
            <a:off x="5777136" y="1783654"/>
            <a:ext cx="324133" cy="420796"/>
            <a:chOff x="-3462150" y="2046625"/>
            <a:chExt cx="224500" cy="291450"/>
          </a:xfrm>
        </p:grpSpPr>
        <p:sp>
          <p:nvSpPr>
            <p:cNvPr id="442" name="Google Shape;12898;p82">
              <a:extLst>
                <a:ext uri="{FF2B5EF4-FFF2-40B4-BE49-F238E27FC236}">
                  <a16:creationId xmlns:a16="http://schemas.microsoft.com/office/drawing/2014/main" xmlns="" id="{13C42F0F-1585-438F-99DF-E8CD4D755CE1}"/>
                </a:ext>
              </a:extLst>
            </p:cNvPr>
            <p:cNvSpPr/>
            <p:nvPr/>
          </p:nvSpPr>
          <p:spPr>
            <a:xfrm>
              <a:off x="-3425125" y="2253000"/>
              <a:ext cx="51225" cy="50425"/>
            </a:xfrm>
            <a:custGeom>
              <a:avLst/>
              <a:gdLst/>
              <a:ahLst/>
              <a:cxnLst/>
              <a:rect l="l" t="t" r="r" b="b"/>
              <a:pathLst>
                <a:path w="2049" h="2017" extrusionOk="0">
                  <a:moveTo>
                    <a:pt x="1009" y="662"/>
                  </a:moveTo>
                  <a:cubicBezTo>
                    <a:pt x="1198" y="662"/>
                    <a:pt x="1355" y="819"/>
                    <a:pt x="1355" y="1008"/>
                  </a:cubicBezTo>
                  <a:cubicBezTo>
                    <a:pt x="1355" y="1197"/>
                    <a:pt x="1166" y="1355"/>
                    <a:pt x="1009" y="1355"/>
                  </a:cubicBezTo>
                  <a:cubicBezTo>
                    <a:pt x="820" y="1355"/>
                    <a:pt x="662" y="1197"/>
                    <a:pt x="662" y="1008"/>
                  </a:cubicBezTo>
                  <a:cubicBezTo>
                    <a:pt x="662" y="819"/>
                    <a:pt x="820" y="662"/>
                    <a:pt x="1009" y="662"/>
                  </a:cubicBezTo>
                  <a:close/>
                  <a:moveTo>
                    <a:pt x="1009" y="0"/>
                  </a:moveTo>
                  <a:cubicBezTo>
                    <a:pt x="473" y="0"/>
                    <a:pt x="0" y="441"/>
                    <a:pt x="0" y="1008"/>
                  </a:cubicBezTo>
                  <a:cubicBezTo>
                    <a:pt x="0" y="1575"/>
                    <a:pt x="473" y="2016"/>
                    <a:pt x="1009" y="2016"/>
                  </a:cubicBezTo>
                  <a:cubicBezTo>
                    <a:pt x="1576" y="2016"/>
                    <a:pt x="2048" y="1575"/>
                    <a:pt x="2048" y="1008"/>
                  </a:cubicBezTo>
                  <a:cubicBezTo>
                    <a:pt x="2048" y="441"/>
                    <a:pt x="1576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" name="Google Shape;12899;p82">
              <a:extLst>
                <a:ext uri="{FF2B5EF4-FFF2-40B4-BE49-F238E27FC236}">
                  <a16:creationId xmlns:a16="http://schemas.microsoft.com/office/drawing/2014/main" xmlns="" id="{53C0363C-63DA-4FFE-901D-15E7F1230D71}"/>
                </a:ext>
              </a:extLst>
            </p:cNvPr>
            <p:cNvSpPr/>
            <p:nvPr/>
          </p:nvSpPr>
          <p:spPr>
            <a:xfrm>
              <a:off x="-3425125" y="2116725"/>
              <a:ext cx="51225" cy="49650"/>
            </a:xfrm>
            <a:custGeom>
              <a:avLst/>
              <a:gdLst/>
              <a:ahLst/>
              <a:cxnLst/>
              <a:rect l="l" t="t" r="r" b="b"/>
              <a:pathLst>
                <a:path w="2049" h="1986" extrusionOk="0">
                  <a:moveTo>
                    <a:pt x="343" y="1"/>
                  </a:moveTo>
                  <a:cubicBezTo>
                    <a:pt x="252" y="1"/>
                    <a:pt x="158" y="32"/>
                    <a:pt x="95" y="95"/>
                  </a:cubicBezTo>
                  <a:cubicBezTo>
                    <a:pt x="0" y="190"/>
                    <a:pt x="0" y="442"/>
                    <a:pt x="95" y="536"/>
                  </a:cubicBezTo>
                  <a:lnTo>
                    <a:pt x="536" y="977"/>
                  </a:lnTo>
                  <a:lnTo>
                    <a:pt x="95" y="1418"/>
                  </a:lnTo>
                  <a:cubicBezTo>
                    <a:pt x="0" y="1544"/>
                    <a:pt x="0" y="1765"/>
                    <a:pt x="95" y="1891"/>
                  </a:cubicBezTo>
                  <a:cubicBezTo>
                    <a:pt x="158" y="1954"/>
                    <a:pt x="252" y="1986"/>
                    <a:pt x="343" y="1986"/>
                  </a:cubicBezTo>
                  <a:cubicBezTo>
                    <a:pt x="434" y="1986"/>
                    <a:pt x="520" y="1954"/>
                    <a:pt x="568" y="1891"/>
                  </a:cubicBezTo>
                  <a:lnTo>
                    <a:pt x="1009" y="1450"/>
                  </a:lnTo>
                  <a:lnTo>
                    <a:pt x="1450" y="1891"/>
                  </a:lnTo>
                  <a:cubicBezTo>
                    <a:pt x="1513" y="1954"/>
                    <a:pt x="1599" y="1986"/>
                    <a:pt x="1686" y="1986"/>
                  </a:cubicBezTo>
                  <a:cubicBezTo>
                    <a:pt x="1773" y="1986"/>
                    <a:pt x="1859" y="1954"/>
                    <a:pt x="1922" y="1891"/>
                  </a:cubicBezTo>
                  <a:cubicBezTo>
                    <a:pt x="2048" y="1765"/>
                    <a:pt x="2048" y="1544"/>
                    <a:pt x="1922" y="1418"/>
                  </a:cubicBezTo>
                  <a:lnTo>
                    <a:pt x="1481" y="977"/>
                  </a:lnTo>
                  <a:lnTo>
                    <a:pt x="1922" y="536"/>
                  </a:lnTo>
                  <a:cubicBezTo>
                    <a:pt x="2048" y="442"/>
                    <a:pt x="2048" y="190"/>
                    <a:pt x="1922" y="95"/>
                  </a:cubicBezTo>
                  <a:cubicBezTo>
                    <a:pt x="1859" y="32"/>
                    <a:pt x="1773" y="1"/>
                    <a:pt x="1686" y="1"/>
                  </a:cubicBezTo>
                  <a:cubicBezTo>
                    <a:pt x="1599" y="1"/>
                    <a:pt x="1513" y="32"/>
                    <a:pt x="1450" y="95"/>
                  </a:cubicBezTo>
                  <a:lnTo>
                    <a:pt x="1009" y="505"/>
                  </a:lnTo>
                  <a:lnTo>
                    <a:pt x="568" y="95"/>
                  </a:lnTo>
                  <a:cubicBezTo>
                    <a:pt x="520" y="32"/>
                    <a:pt x="434" y="1"/>
                    <a:pt x="3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4" name="Google Shape;12900;p82">
              <a:extLst>
                <a:ext uri="{FF2B5EF4-FFF2-40B4-BE49-F238E27FC236}">
                  <a16:creationId xmlns:a16="http://schemas.microsoft.com/office/drawing/2014/main" xmlns="" id="{B890CB67-5375-41FF-AB16-DE8D3438D1A8}"/>
                </a:ext>
              </a:extLst>
            </p:cNvPr>
            <p:cNvSpPr/>
            <p:nvPr/>
          </p:nvSpPr>
          <p:spPr>
            <a:xfrm>
              <a:off x="-3425125" y="2185250"/>
              <a:ext cx="51225" cy="49650"/>
            </a:xfrm>
            <a:custGeom>
              <a:avLst/>
              <a:gdLst/>
              <a:ahLst/>
              <a:cxnLst/>
              <a:rect l="l" t="t" r="r" b="b"/>
              <a:pathLst>
                <a:path w="2049" h="1986" extrusionOk="0">
                  <a:moveTo>
                    <a:pt x="343" y="1"/>
                  </a:moveTo>
                  <a:cubicBezTo>
                    <a:pt x="252" y="1"/>
                    <a:pt x="158" y="32"/>
                    <a:pt x="95" y="95"/>
                  </a:cubicBezTo>
                  <a:cubicBezTo>
                    <a:pt x="0" y="221"/>
                    <a:pt x="0" y="442"/>
                    <a:pt x="95" y="568"/>
                  </a:cubicBezTo>
                  <a:lnTo>
                    <a:pt x="536" y="1009"/>
                  </a:lnTo>
                  <a:lnTo>
                    <a:pt x="95" y="1418"/>
                  </a:lnTo>
                  <a:cubicBezTo>
                    <a:pt x="0" y="1544"/>
                    <a:pt x="0" y="1796"/>
                    <a:pt x="95" y="1891"/>
                  </a:cubicBezTo>
                  <a:cubicBezTo>
                    <a:pt x="158" y="1954"/>
                    <a:pt x="252" y="1985"/>
                    <a:pt x="343" y="1985"/>
                  </a:cubicBezTo>
                  <a:cubicBezTo>
                    <a:pt x="434" y="1985"/>
                    <a:pt x="520" y="1954"/>
                    <a:pt x="568" y="1891"/>
                  </a:cubicBezTo>
                  <a:lnTo>
                    <a:pt x="1009" y="1481"/>
                  </a:lnTo>
                  <a:lnTo>
                    <a:pt x="1450" y="1891"/>
                  </a:lnTo>
                  <a:cubicBezTo>
                    <a:pt x="1513" y="1954"/>
                    <a:pt x="1599" y="1985"/>
                    <a:pt x="1686" y="1985"/>
                  </a:cubicBezTo>
                  <a:cubicBezTo>
                    <a:pt x="1773" y="1985"/>
                    <a:pt x="1859" y="1954"/>
                    <a:pt x="1922" y="1891"/>
                  </a:cubicBezTo>
                  <a:cubicBezTo>
                    <a:pt x="2048" y="1796"/>
                    <a:pt x="2048" y="1544"/>
                    <a:pt x="1922" y="1418"/>
                  </a:cubicBezTo>
                  <a:lnTo>
                    <a:pt x="1481" y="1009"/>
                  </a:lnTo>
                  <a:lnTo>
                    <a:pt x="1922" y="568"/>
                  </a:lnTo>
                  <a:cubicBezTo>
                    <a:pt x="2048" y="410"/>
                    <a:pt x="2048" y="221"/>
                    <a:pt x="1922" y="95"/>
                  </a:cubicBezTo>
                  <a:cubicBezTo>
                    <a:pt x="1859" y="32"/>
                    <a:pt x="1773" y="1"/>
                    <a:pt x="1686" y="1"/>
                  </a:cubicBezTo>
                  <a:cubicBezTo>
                    <a:pt x="1599" y="1"/>
                    <a:pt x="1513" y="32"/>
                    <a:pt x="1450" y="95"/>
                  </a:cubicBezTo>
                  <a:lnTo>
                    <a:pt x="1009" y="536"/>
                  </a:lnTo>
                  <a:lnTo>
                    <a:pt x="568" y="95"/>
                  </a:lnTo>
                  <a:cubicBezTo>
                    <a:pt x="520" y="32"/>
                    <a:pt x="434" y="1"/>
                    <a:pt x="3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" name="Google Shape;12901;p82">
              <a:extLst>
                <a:ext uri="{FF2B5EF4-FFF2-40B4-BE49-F238E27FC236}">
                  <a16:creationId xmlns:a16="http://schemas.microsoft.com/office/drawing/2014/main" xmlns="" id="{2CBF5E48-EF01-46B7-B25A-92B05FE56576}"/>
                </a:ext>
              </a:extLst>
            </p:cNvPr>
            <p:cNvSpPr/>
            <p:nvPr/>
          </p:nvSpPr>
          <p:spPr>
            <a:xfrm>
              <a:off x="-3462150" y="2046625"/>
              <a:ext cx="224500" cy="291450"/>
            </a:xfrm>
            <a:custGeom>
              <a:avLst/>
              <a:gdLst/>
              <a:ahLst/>
              <a:cxnLst/>
              <a:rect l="l" t="t" r="r" b="b"/>
              <a:pathLst>
                <a:path w="8980" h="11658" extrusionOk="0">
                  <a:moveTo>
                    <a:pt x="5924" y="694"/>
                  </a:moveTo>
                  <a:cubicBezTo>
                    <a:pt x="6113" y="694"/>
                    <a:pt x="6270" y="851"/>
                    <a:pt x="6270" y="1040"/>
                  </a:cubicBezTo>
                  <a:cubicBezTo>
                    <a:pt x="6270" y="1229"/>
                    <a:pt x="6113" y="1387"/>
                    <a:pt x="5924" y="1387"/>
                  </a:cubicBezTo>
                  <a:lnTo>
                    <a:pt x="3151" y="1387"/>
                  </a:lnTo>
                  <a:cubicBezTo>
                    <a:pt x="2962" y="1387"/>
                    <a:pt x="2805" y="1229"/>
                    <a:pt x="2805" y="1040"/>
                  </a:cubicBezTo>
                  <a:cubicBezTo>
                    <a:pt x="2805" y="851"/>
                    <a:pt x="2962" y="694"/>
                    <a:pt x="3151" y="694"/>
                  </a:cubicBezTo>
                  <a:close/>
                  <a:moveTo>
                    <a:pt x="8034" y="1356"/>
                  </a:moveTo>
                  <a:cubicBezTo>
                    <a:pt x="8255" y="1356"/>
                    <a:pt x="8413" y="1513"/>
                    <a:pt x="8413" y="1702"/>
                  </a:cubicBezTo>
                  <a:lnTo>
                    <a:pt x="8413" y="10649"/>
                  </a:lnTo>
                  <a:lnTo>
                    <a:pt x="8287" y="10649"/>
                  </a:lnTo>
                  <a:cubicBezTo>
                    <a:pt x="8287" y="10838"/>
                    <a:pt x="8129" y="10996"/>
                    <a:pt x="7940" y="10996"/>
                  </a:cubicBezTo>
                  <a:lnTo>
                    <a:pt x="1103" y="10996"/>
                  </a:lnTo>
                  <a:cubicBezTo>
                    <a:pt x="914" y="10996"/>
                    <a:pt x="757" y="10838"/>
                    <a:pt x="757" y="10649"/>
                  </a:cubicBezTo>
                  <a:lnTo>
                    <a:pt x="757" y="1702"/>
                  </a:lnTo>
                  <a:cubicBezTo>
                    <a:pt x="757" y="1513"/>
                    <a:pt x="914" y="1356"/>
                    <a:pt x="1103" y="1356"/>
                  </a:cubicBezTo>
                  <a:lnTo>
                    <a:pt x="2206" y="1356"/>
                  </a:lnTo>
                  <a:cubicBezTo>
                    <a:pt x="2364" y="1734"/>
                    <a:pt x="2742" y="2017"/>
                    <a:pt x="3214" y="2017"/>
                  </a:cubicBezTo>
                  <a:lnTo>
                    <a:pt x="5955" y="2017"/>
                  </a:lnTo>
                  <a:cubicBezTo>
                    <a:pt x="6396" y="2017"/>
                    <a:pt x="6774" y="1734"/>
                    <a:pt x="6932" y="1356"/>
                  </a:cubicBezTo>
                  <a:close/>
                  <a:moveTo>
                    <a:pt x="3120" y="1"/>
                  </a:moveTo>
                  <a:cubicBezTo>
                    <a:pt x="2679" y="1"/>
                    <a:pt x="2301" y="284"/>
                    <a:pt x="2143" y="694"/>
                  </a:cubicBezTo>
                  <a:lnTo>
                    <a:pt x="1040" y="694"/>
                  </a:lnTo>
                  <a:cubicBezTo>
                    <a:pt x="473" y="694"/>
                    <a:pt x="1" y="1166"/>
                    <a:pt x="1" y="1702"/>
                  </a:cubicBezTo>
                  <a:lnTo>
                    <a:pt x="1" y="10649"/>
                  </a:lnTo>
                  <a:cubicBezTo>
                    <a:pt x="1" y="11185"/>
                    <a:pt x="473" y="11658"/>
                    <a:pt x="1040" y="11658"/>
                  </a:cubicBezTo>
                  <a:lnTo>
                    <a:pt x="7877" y="11658"/>
                  </a:lnTo>
                  <a:cubicBezTo>
                    <a:pt x="8444" y="11658"/>
                    <a:pt x="8917" y="11185"/>
                    <a:pt x="8917" y="10649"/>
                  </a:cubicBezTo>
                  <a:lnTo>
                    <a:pt x="8917" y="1702"/>
                  </a:lnTo>
                  <a:cubicBezTo>
                    <a:pt x="8980" y="1166"/>
                    <a:pt x="8507" y="694"/>
                    <a:pt x="7971" y="694"/>
                  </a:cubicBezTo>
                  <a:lnTo>
                    <a:pt x="6869" y="694"/>
                  </a:lnTo>
                  <a:cubicBezTo>
                    <a:pt x="6711" y="284"/>
                    <a:pt x="6365" y="1"/>
                    <a:pt x="58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" name="Google Shape;12902;p82">
              <a:extLst>
                <a:ext uri="{FF2B5EF4-FFF2-40B4-BE49-F238E27FC236}">
                  <a16:creationId xmlns:a16="http://schemas.microsoft.com/office/drawing/2014/main" xmlns="" id="{DCC8CA28-BA90-40D6-AFF0-DC1A0B33C808}"/>
                </a:ext>
              </a:extLst>
            </p:cNvPr>
            <p:cNvSpPr/>
            <p:nvPr/>
          </p:nvSpPr>
          <p:spPr>
            <a:xfrm>
              <a:off x="-3358175" y="2133275"/>
              <a:ext cx="86650" cy="18125"/>
            </a:xfrm>
            <a:custGeom>
              <a:avLst/>
              <a:gdLst/>
              <a:ahLst/>
              <a:cxnLst/>
              <a:rect l="l" t="t" r="r" b="b"/>
              <a:pathLst>
                <a:path w="3466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3088" y="725"/>
                  </a:lnTo>
                  <a:cubicBezTo>
                    <a:pt x="3308" y="725"/>
                    <a:pt x="3466" y="567"/>
                    <a:pt x="3466" y="378"/>
                  </a:cubicBezTo>
                  <a:cubicBezTo>
                    <a:pt x="3466" y="158"/>
                    <a:pt x="3308" y="0"/>
                    <a:pt x="30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7" name="Google Shape;12903;p82">
              <a:extLst>
                <a:ext uri="{FF2B5EF4-FFF2-40B4-BE49-F238E27FC236}">
                  <a16:creationId xmlns:a16="http://schemas.microsoft.com/office/drawing/2014/main" xmlns="" id="{00436E52-5C0C-43E8-99E8-3173D0335469}"/>
                </a:ext>
              </a:extLst>
            </p:cNvPr>
            <p:cNvSpPr/>
            <p:nvPr/>
          </p:nvSpPr>
          <p:spPr>
            <a:xfrm>
              <a:off x="-3358175" y="2201800"/>
              <a:ext cx="86650" cy="17350"/>
            </a:xfrm>
            <a:custGeom>
              <a:avLst/>
              <a:gdLst/>
              <a:ahLst/>
              <a:cxnLst/>
              <a:rect l="l" t="t" r="r" b="b"/>
              <a:pathLst>
                <a:path w="3466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088" y="693"/>
                  </a:lnTo>
                  <a:cubicBezTo>
                    <a:pt x="3308" y="693"/>
                    <a:pt x="3466" y="536"/>
                    <a:pt x="3466" y="347"/>
                  </a:cubicBezTo>
                  <a:cubicBezTo>
                    <a:pt x="3466" y="158"/>
                    <a:pt x="3308" y="0"/>
                    <a:pt x="30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8" name="Google Shape;12904;p82">
              <a:extLst>
                <a:ext uri="{FF2B5EF4-FFF2-40B4-BE49-F238E27FC236}">
                  <a16:creationId xmlns:a16="http://schemas.microsoft.com/office/drawing/2014/main" xmlns="" id="{02A3FE8F-8F70-4344-A387-CFBBBD391CD0}"/>
                </a:ext>
              </a:extLst>
            </p:cNvPr>
            <p:cNvSpPr/>
            <p:nvPr/>
          </p:nvSpPr>
          <p:spPr>
            <a:xfrm>
              <a:off x="-3358175" y="2270325"/>
              <a:ext cx="86650" cy="18125"/>
            </a:xfrm>
            <a:custGeom>
              <a:avLst/>
              <a:gdLst/>
              <a:ahLst/>
              <a:cxnLst/>
              <a:rect l="l" t="t" r="r" b="b"/>
              <a:pathLst>
                <a:path w="3466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3088" y="725"/>
                  </a:lnTo>
                  <a:cubicBezTo>
                    <a:pt x="3308" y="725"/>
                    <a:pt x="3466" y="567"/>
                    <a:pt x="3466" y="347"/>
                  </a:cubicBezTo>
                  <a:cubicBezTo>
                    <a:pt x="3466" y="158"/>
                    <a:pt x="3308" y="0"/>
                    <a:pt x="30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9" name="Google Shape;12905;p82">
            <a:extLst>
              <a:ext uri="{FF2B5EF4-FFF2-40B4-BE49-F238E27FC236}">
                <a16:creationId xmlns:a16="http://schemas.microsoft.com/office/drawing/2014/main" xmlns="" id="{9FC5723D-AE23-40BD-AFA0-FFFFB40AF29D}"/>
              </a:ext>
            </a:extLst>
          </p:cNvPr>
          <p:cNvGrpSpPr/>
          <p:nvPr userDrawn="1"/>
        </p:nvGrpSpPr>
        <p:grpSpPr>
          <a:xfrm>
            <a:off x="5752700" y="2291674"/>
            <a:ext cx="373006" cy="423069"/>
            <a:chOff x="-3478675" y="2405775"/>
            <a:chExt cx="258350" cy="293025"/>
          </a:xfrm>
        </p:grpSpPr>
        <p:sp>
          <p:nvSpPr>
            <p:cNvPr id="450" name="Google Shape;12906;p82">
              <a:extLst>
                <a:ext uri="{FF2B5EF4-FFF2-40B4-BE49-F238E27FC236}">
                  <a16:creationId xmlns:a16="http://schemas.microsoft.com/office/drawing/2014/main" xmlns="" id="{B182FFE5-7EEF-46DF-988F-171BF3B448AA}"/>
                </a:ext>
              </a:extLst>
            </p:cNvPr>
            <p:cNvSpPr/>
            <p:nvPr/>
          </p:nvSpPr>
          <p:spPr>
            <a:xfrm>
              <a:off x="-3478675" y="2405775"/>
              <a:ext cx="258350" cy="293025"/>
            </a:xfrm>
            <a:custGeom>
              <a:avLst/>
              <a:gdLst/>
              <a:ahLst/>
              <a:cxnLst/>
              <a:rect l="l" t="t" r="r" b="b"/>
              <a:pathLst>
                <a:path w="10334" h="11721" extrusionOk="0">
                  <a:moveTo>
                    <a:pt x="6018" y="694"/>
                  </a:moveTo>
                  <a:cubicBezTo>
                    <a:pt x="6175" y="694"/>
                    <a:pt x="6301" y="757"/>
                    <a:pt x="6333" y="915"/>
                  </a:cubicBezTo>
                  <a:lnTo>
                    <a:pt x="6490" y="1450"/>
                  </a:lnTo>
                  <a:lnTo>
                    <a:pt x="3781" y="1450"/>
                  </a:lnTo>
                  <a:lnTo>
                    <a:pt x="3970" y="915"/>
                  </a:lnTo>
                  <a:cubicBezTo>
                    <a:pt x="4033" y="757"/>
                    <a:pt x="4127" y="694"/>
                    <a:pt x="4285" y="694"/>
                  </a:cubicBezTo>
                  <a:close/>
                  <a:moveTo>
                    <a:pt x="9326" y="2049"/>
                  </a:moveTo>
                  <a:cubicBezTo>
                    <a:pt x="9546" y="2049"/>
                    <a:pt x="9704" y="2206"/>
                    <a:pt x="9704" y="2427"/>
                  </a:cubicBezTo>
                  <a:lnTo>
                    <a:pt x="9704" y="2773"/>
                  </a:lnTo>
                  <a:lnTo>
                    <a:pt x="756" y="2773"/>
                  </a:lnTo>
                  <a:lnTo>
                    <a:pt x="756" y="2427"/>
                  </a:lnTo>
                  <a:cubicBezTo>
                    <a:pt x="756" y="2206"/>
                    <a:pt x="914" y="2049"/>
                    <a:pt x="1103" y="2049"/>
                  </a:cubicBezTo>
                  <a:close/>
                  <a:moveTo>
                    <a:pt x="8916" y="3498"/>
                  </a:moveTo>
                  <a:lnTo>
                    <a:pt x="8317" y="10681"/>
                  </a:lnTo>
                  <a:cubicBezTo>
                    <a:pt x="8317" y="10839"/>
                    <a:pt x="8160" y="10996"/>
                    <a:pt x="7971" y="10996"/>
                  </a:cubicBezTo>
                  <a:lnTo>
                    <a:pt x="2363" y="10996"/>
                  </a:lnTo>
                  <a:cubicBezTo>
                    <a:pt x="2174" y="10996"/>
                    <a:pt x="2048" y="10902"/>
                    <a:pt x="2016" y="10681"/>
                  </a:cubicBezTo>
                  <a:lnTo>
                    <a:pt x="1418" y="3498"/>
                  </a:lnTo>
                  <a:close/>
                  <a:moveTo>
                    <a:pt x="4285" y="1"/>
                  </a:moveTo>
                  <a:cubicBezTo>
                    <a:pt x="3875" y="1"/>
                    <a:pt x="3466" y="285"/>
                    <a:pt x="3308" y="726"/>
                  </a:cubicBezTo>
                  <a:lnTo>
                    <a:pt x="3088" y="1450"/>
                  </a:lnTo>
                  <a:lnTo>
                    <a:pt x="1040" y="1450"/>
                  </a:lnTo>
                  <a:cubicBezTo>
                    <a:pt x="473" y="1450"/>
                    <a:pt x="0" y="1923"/>
                    <a:pt x="0" y="2458"/>
                  </a:cubicBezTo>
                  <a:lnTo>
                    <a:pt x="0" y="3120"/>
                  </a:lnTo>
                  <a:cubicBezTo>
                    <a:pt x="0" y="3341"/>
                    <a:pt x="158" y="3498"/>
                    <a:pt x="347" y="3498"/>
                  </a:cubicBezTo>
                  <a:lnTo>
                    <a:pt x="725" y="3498"/>
                  </a:lnTo>
                  <a:lnTo>
                    <a:pt x="1292" y="10776"/>
                  </a:lnTo>
                  <a:cubicBezTo>
                    <a:pt x="1355" y="11311"/>
                    <a:pt x="1764" y="11721"/>
                    <a:pt x="2331" y="11721"/>
                  </a:cubicBezTo>
                  <a:lnTo>
                    <a:pt x="7908" y="11721"/>
                  </a:lnTo>
                  <a:cubicBezTo>
                    <a:pt x="8475" y="11721"/>
                    <a:pt x="8916" y="11311"/>
                    <a:pt x="8948" y="10776"/>
                  </a:cubicBezTo>
                  <a:lnTo>
                    <a:pt x="9546" y="3498"/>
                  </a:lnTo>
                  <a:lnTo>
                    <a:pt x="9893" y="3498"/>
                  </a:lnTo>
                  <a:cubicBezTo>
                    <a:pt x="10082" y="3498"/>
                    <a:pt x="10239" y="3341"/>
                    <a:pt x="10239" y="3120"/>
                  </a:cubicBezTo>
                  <a:lnTo>
                    <a:pt x="10239" y="2458"/>
                  </a:lnTo>
                  <a:cubicBezTo>
                    <a:pt x="10334" y="1860"/>
                    <a:pt x="9861" y="1450"/>
                    <a:pt x="9294" y="1450"/>
                  </a:cubicBezTo>
                  <a:lnTo>
                    <a:pt x="7246" y="1450"/>
                  </a:lnTo>
                  <a:lnTo>
                    <a:pt x="7026" y="726"/>
                  </a:lnTo>
                  <a:cubicBezTo>
                    <a:pt x="6868" y="285"/>
                    <a:pt x="6490" y="1"/>
                    <a:pt x="60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" name="Google Shape;12907;p82">
              <a:extLst>
                <a:ext uri="{FF2B5EF4-FFF2-40B4-BE49-F238E27FC236}">
                  <a16:creationId xmlns:a16="http://schemas.microsoft.com/office/drawing/2014/main" xmlns="" id="{F437A377-E970-4CC6-BBD5-12C237192234}"/>
                </a:ext>
              </a:extLst>
            </p:cNvPr>
            <p:cNvSpPr/>
            <p:nvPr/>
          </p:nvSpPr>
          <p:spPr>
            <a:xfrm>
              <a:off x="-3408575" y="2509750"/>
              <a:ext cx="17350" cy="154400"/>
            </a:xfrm>
            <a:custGeom>
              <a:avLst/>
              <a:gdLst/>
              <a:ahLst/>
              <a:cxnLst/>
              <a:rect l="l" t="t" r="r" b="b"/>
              <a:pathLst>
                <a:path w="694" h="617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5829"/>
                  </a:lnTo>
                  <a:cubicBezTo>
                    <a:pt x="0" y="6018"/>
                    <a:pt x="158" y="6176"/>
                    <a:pt x="347" y="6176"/>
                  </a:cubicBezTo>
                  <a:cubicBezTo>
                    <a:pt x="536" y="6176"/>
                    <a:pt x="693" y="6018"/>
                    <a:pt x="693" y="5829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2" name="Google Shape;12908;p82">
              <a:extLst>
                <a:ext uri="{FF2B5EF4-FFF2-40B4-BE49-F238E27FC236}">
                  <a16:creationId xmlns:a16="http://schemas.microsoft.com/office/drawing/2014/main" xmlns="" id="{65655310-965E-46E9-B5A4-792EB2CA1405}"/>
                </a:ext>
              </a:extLst>
            </p:cNvPr>
            <p:cNvSpPr/>
            <p:nvPr/>
          </p:nvSpPr>
          <p:spPr>
            <a:xfrm>
              <a:off x="-3357400" y="2509750"/>
              <a:ext cx="17350" cy="154400"/>
            </a:xfrm>
            <a:custGeom>
              <a:avLst/>
              <a:gdLst/>
              <a:ahLst/>
              <a:cxnLst/>
              <a:rect l="l" t="t" r="r" b="b"/>
              <a:pathLst>
                <a:path w="694" h="617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5829"/>
                  </a:lnTo>
                  <a:cubicBezTo>
                    <a:pt x="1" y="6018"/>
                    <a:pt x="158" y="6176"/>
                    <a:pt x="347" y="6176"/>
                  </a:cubicBezTo>
                  <a:cubicBezTo>
                    <a:pt x="536" y="6176"/>
                    <a:pt x="694" y="6018"/>
                    <a:pt x="694" y="5829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3" name="Google Shape;12909;p82">
              <a:extLst>
                <a:ext uri="{FF2B5EF4-FFF2-40B4-BE49-F238E27FC236}">
                  <a16:creationId xmlns:a16="http://schemas.microsoft.com/office/drawing/2014/main" xmlns="" id="{29490BC6-907B-4D01-8B22-1C8836BC3D1A}"/>
                </a:ext>
              </a:extLst>
            </p:cNvPr>
            <p:cNvSpPr/>
            <p:nvPr/>
          </p:nvSpPr>
          <p:spPr>
            <a:xfrm>
              <a:off x="-3306200" y="2509750"/>
              <a:ext cx="17350" cy="154400"/>
            </a:xfrm>
            <a:custGeom>
              <a:avLst/>
              <a:gdLst/>
              <a:ahLst/>
              <a:cxnLst/>
              <a:rect l="l" t="t" r="r" b="b"/>
              <a:pathLst>
                <a:path w="694" h="617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5829"/>
                  </a:lnTo>
                  <a:cubicBezTo>
                    <a:pt x="1" y="6018"/>
                    <a:pt x="158" y="6176"/>
                    <a:pt x="347" y="6176"/>
                  </a:cubicBezTo>
                  <a:cubicBezTo>
                    <a:pt x="536" y="6176"/>
                    <a:pt x="694" y="6018"/>
                    <a:pt x="694" y="5829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54" name="Google Shape;12910;p82">
            <a:extLst>
              <a:ext uri="{FF2B5EF4-FFF2-40B4-BE49-F238E27FC236}">
                <a16:creationId xmlns:a16="http://schemas.microsoft.com/office/drawing/2014/main" xmlns="" id="{907A4343-DEC4-43D9-8C5E-1B293BC44F6A}"/>
              </a:ext>
            </a:extLst>
          </p:cNvPr>
          <p:cNvGrpSpPr/>
          <p:nvPr userDrawn="1"/>
        </p:nvGrpSpPr>
        <p:grpSpPr>
          <a:xfrm>
            <a:off x="5815218" y="2812796"/>
            <a:ext cx="271831" cy="421914"/>
            <a:chOff x="-3443250" y="2765725"/>
            <a:chExt cx="188275" cy="292225"/>
          </a:xfrm>
        </p:grpSpPr>
        <p:sp>
          <p:nvSpPr>
            <p:cNvPr id="455" name="Google Shape;12911;p82">
              <a:extLst>
                <a:ext uri="{FF2B5EF4-FFF2-40B4-BE49-F238E27FC236}">
                  <a16:creationId xmlns:a16="http://schemas.microsoft.com/office/drawing/2014/main" xmlns="" id="{8290C797-D0A0-42E8-9883-277C280A3039}"/>
                </a:ext>
              </a:extLst>
            </p:cNvPr>
            <p:cNvSpPr/>
            <p:nvPr/>
          </p:nvSpPr>
          <p:spPr>
            <a:xfrm>
              <a:off x="-3443250" y="2765725"/>
              <a:ext cx="188275" cy="292225"/>
            </a:xfrm>
            <a:custGeom>
              <a:avLst/>
              <a:gdLst/>
              <a:ahLst/>
              <a:cxnLst/>
              <a:rect l="l" t="t" r="r" b="b"/>
              <a:pathLst>
                <a:path w="7531" h="11689" extrusionOk="0">
                  <a:moveTo>
                    <a:pt x="6491" y="662"/>
                  </a:moveTo>
                  <a:cubicBezTo>
                    <a:pt x="6711" y="662"/>
                    <a:pt x="6869" y="820"/>
                    <a:pt x="6869" y="1009"/>
                  </a:cubicBezTo>
                  <a:lnTo>
                    <a:pt x="6869" y="7908"/>
                  </a:lnTo>
                  <a:cubicBezTo>
                    <a:pt x="6869" y="8097"/>
                    <a:pt x="6711" y="8255"/>
                    <a:pt x="6491" y="8255"/>
                  </a:cubicBezTo>
                  <a:lnTo>
                    <a:pt x="1040" y="8255"/>
                  </a:lnTo>
                  <a:cubicBezTo>
                    <a:pt x="851" y="8255"/>
                    <a:pt x="694" y="8097"/>
                    <a:pt x="694" y="7908"/>
                  </a:cubicBezTo>
                  <a:lnTo>
                    <a:pt x="694" y="1009"/>
                  </a:lnTo>
                  <a:cubicBezTo>
                    <a:pt x="694" y="820"/>
                    <a:pt x="851" y="662"/>
                    <a:pt x="1040" y="662"/>
                  </a:cubicBezTo>
                  <a:close/>
                  <a:moveTo>
                    <a:pt x="4821" y="8948"/>
                  </a:moveTo>
                  <a:lnTo>
                    <a:pt x="4821" y="10996"/>
                  </a:lnTo>
                  <a:lnTo>
                    <a:pt x="2773" y="10996"/>
                  </a:lnTo>
                  <a:lnTo>
                    <a:pt x="2773" y="8948"/>
                  </a:lnTo>
                  <a:close/>
                  <a:moveTo>
                    <a:pt x="1040" y="1"/>
                  </a:moveTo>
                  <a:cubicBezTo>
                    <a:pt x="473" y="1"/>
                    <a:pt x="1" y="473"/>
                    <a:pt x="1" y="1009"/>
                  </a:cubicBezTo>
                  <a:lnTo>
                    <a:pt x="1" y="7908"/>
                  </a:lnTo>
                  <a:cubicBezTo>
                    <a:pt x="1" y="8475"/>
                    <a:pt x="473" y="8917"/>
                    <a:pt x="1040" y="8917"/>
                  </a:cubicBezTo>
                  <a:lnTo>
                    <a:pt x="2049" y="8917"/>
                  </a:lnTo>
                  <a:lnTo>
                    <a:pt x="2049" y="10964"/>
                  </a:lnTo>
                  <a:lnTo>
                    <a:pt x="1040" y="10964"/>
                  </a:lnTo>
                  <a:cubicBezTo>
                    <a:pt x="851" y="10964"/>
                    <a:pt x="694" y="11122"/>
                    <a:pt x="694" y="11342"/>
                  </a:cubicBezTo>
                  <a:cubicBezTo>
                    <a:pt x="694" y="11531"/>
                    <a:pt x="851" y="11689"/>
                    <a:pt x="1040" y="11689"/>
                  </a:cubicBezTo>
                  <a:lnTo>
                    <a:pt x="6491" y="11689"/>
                  </a:lnTo>
                  <a:cubicBezTo>
                    <a:pt x="6711" y="11689"/>
                    <a:pt x="6869" y="11531"/>
                    <a:pt x="6869" y="11342"/>
                  </a:cubicBezTo>
                  <a:cubicBezTo>
                    <a:pt x="6869" y="11122"/>
                    <a:pt x="6711" y="10964"/>
                    <a:pt x="6491" y="10964"/>
                  </a:cubicBezTo>
                  <a:lnTo>
                    <a:pt x="5483" y="10964"/>
                  </a:lnTo>
                  <a:lnTo>
                    <a:pt x="5483" y="8917"/>
                  </a:lnTo>
                  <a:lnTo>
                    <a:pt x="6491" y="8917"/>
                  </a:lnTo>
                  <a:cubicBezTo>
                    <a:pt x="7058" y="8917"/>
                    <a:pt x="7531" y="8475"/>
                    <a:pt x="7531" y="7908"/>
                  </a:cubicBezTo>
                  <a:lnTo>
                    <a:pt x="7531" y="1009"/>
                  </a:lnTo>
                  <a:cubicBezTo>
                    <a:pt x="7531" y="442"/>
                    <a:pt x="7089" y="1"/>
                    <a:pt x="64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" name="Google Shape;12912;p82">
              <a:extLst>
                <a:ext uri="{FF2B5EF4-FFF2-40B4-BE49-F238E27FC236}">
                  <a16:creationId xmlns:a16="http://schemas.microsoft.com/office/drawing/2014/main" xmlns="" id="{74EB8609-C001-4281-896A-96693144027F}"/>
                </a:ext>
              </a:extLst>
            </p:cNvPr>
            <p:cNvSpPr/>
            <p:nvPr/>
          </p:nvSpPr>
          <p:spPr>
            <a:xfrm>
              <a:off x="-3411725" y="2799375"/>
              <a:ext cx="124450" cy="86100"/>
            </a:xfrm>
            <a:custGeom>
              <a:avLst/>
              <a:gdLst/>
              <a:ahLst/>
              <a:cxnLst/>
              <a:rect l="l" t="t" r="r" b="b"/>
              <a:pathLst>
                <a:path w="4978" h="3444" extrusionOk="0">
                  <a:moveTo>
                    <a:pt x="1859" y="1144"/>
                  </a:moveTo>
                  <a:lnTo>
                    <a:pt x="2678" y="2750"/>
                  </a:lnTo>
                  <a:lnTo>
                    <a:pt x="1040" y="2750"/>
                  </a:lnTo>
                  <a:lnTo>
                    <a:pt x="1859" y="1144"/>
                  </a:lnTo>
                  <a:close/>
                  <a:moveTo>
                    <a:pt x="3151" y="1049"/>
                  </a:moveTo>
                  <a:lnTo>
                    <a:pt x="4033" y="2782"/>
                  </a:lnTo>
                  <a:lnTo>
                    <a:pt x="3403" y="2782"/>
                  </a:lnTo>
                  <a:lnTo>
                    <a:pt x="3403" y="2750"/>
                  </a:lnTo>
                  <a:lnTo>
                    <a:pt x="2804" y="1553"/>
                  </a:lnTo>
                  <a:lnTo>
                    <a:pt x="3151" y="1049"/>
                  </a:lnTo>
                  <a:close/>
                  <a:moveTo>
                    <a:pt x="3213" y="1"/>
                  </a:moveTo>
                  <a:cubicBezTo>
                    <a:pt x="3110" y="1"/>
                    <a:pt x="3003" y="48"/>
                    <a:pt x="2930" y="135"/>
                  </a:cubicBezTo>
                  <a:lnTo>
                    <a:pt x="2457" y="829"/>
                  </a:lnTo>
                  <a:lnTo>
                    <a:pt x="2142" y="198"/>
                  </a:lnTo>
                  <a:cubicBezTo>
                    <a:pt x="2079" y="72"/>
                    <a:pt x="1961" y="9"/>
                    <a:pt x="1839" y="9"/>
                  </a:cubicBezTo>
                  <a:cubicBezTo>
                    <a:pt x="1717" y="9"/>
                    <a:pt x="1591" y="72"/>
                    <a:pt x="1512" y="198"/>
                  </a:cubicBezTo>
                  <a:lnTo>
                    <a:pt x="126" y="2939"/>
                  </a:lnTo>
                  <a:cubicBezTo>
                    <a:pt x="0" y="3191"/>
                    <a:pt x="158" y="3443"/>
                    <a:pt x="441" y="3443"/>
                  </a:cubicBezTo>
                  <a:lnTo>
                    <a:pt x="4537" y="3443"/>
                  </a:lnTo>
                  <a:cubicBezTo>
                    <a:pt x="4757" y="3443"/>
                    <a:pt x="4978" y="3191"/>
                    <a:pt x="4852" y="2939"/>
                  </a:cubicBezTo>
                  <a:lnTo>
                    <a:pt x="3497" y="198"/>
                  </a:lnTo>
                  <a:cubicBezTo>
                    <a:pt x="3446" y="63"/>
                    <a:pt x="3332" y="1"/>
                    <a:pt x="32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" name="Google Shape;12913;p82">
              <a:extLst>
                <a:ext uri="{FF2B5EF4-FFF2-40B4-BE49-F238E27FC236}">
                  <a16:creationId xmlns:a16="http://schemas.microsoft.com/office/drawing/2014/main" xmlns="" id="{97B5E529-8F43-4C58-A18F-F4993431153D}"/>
                </a:ext>
              </a:extLst>
            </p:cNvPr>
            <p:cNvSpPr/>
            <p:nvPr/>
          </p:nvSpPr>
          <p:spPr>
            <a:xfrm>
              <a:off x="-3392825" y="2903575"/>
              <a:ext cx="86650" cy="17350"/>
            </a:xfrm>
            <a:custGeom>
              <a:avLst/>
              <a:gdLst/>
              <a:ahLst/>
              <a:cxnLst/>
              <a:rect l="l" t="t" r="r" b="b"/>
              <a:pathLst>
                <a:path w="3466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19" y="693"/>
                  </a:lnTo>
                  <a:cubicBezTo>
                    <a:pt x="3308" y="693"/>
                    <a:pt x="3466" y="536"/>
                    <a:pt x="3466" y="347"/>
                  </a:cubicBezTo>
                  <a:cubicBezTo>
                    <a:pt x="3466" y="158"/>
                    <a:pt x="3308" y="0"/>
                    <a:pt x="31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8" name="Google Shape;12914;p82">
              <a:extLst>
                <a:ext uri="{FF2B5EF4-FFF2-40B4-BE49-F238E27FC236}">
                  <a16:creationId xmlns:a16="http://schemas.microsoft.com/office/drawing/2014/main" xmlns="" id="{0B12226A-27DE-4A1F-BD63-C7B51CC644E5}"/>
                </a:ext>
              </a:extLst>
            </p:cNvPr>
            <p:cNvSpPr/>
            <p:nvPr/>
          </p:nvSpPr>
          <p:spPr>
            <a:xfrm>
              <a:off x="-3392825" y="2938225"/>
              <a:ext cx="86650" cy="17350"/>
            </a:xfrm>
            <a:custGeom>
              <a:avLst/>
              <a:gdLst/>
              <a:ahLst/>
              <a:cxnLst/>
              <a:rect l="l" t="t" r="r" b="b"/>
              <a:pathLst>
                <a:path w="3466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19" y="693"/>
                  </a:lnTo>
                  <a:cubicBezTo>
                    <a:pt x="3308" y="693"/>
                    <a:pt x="3466" y="536"/>
                    <a:pt x="3466" y="347"/>
                  </a:cubicBezTo>
                  <a:cubicBezTo>
                    <a:pt x="3466" y="158"/>
                    <a:pt x="3308" y="0"/>
                    <a:pt x="31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59" name="Google Shape;12915;p82">
            <a:extLst>
              <a:ext uri="{FF2B5EF4-FFF2-40B4-BE49-F238E27FC236}">
                <a16:creationId xmlns:a16="http://schemas.microsoft.com/office/drawing/2014/main" xmlns="" id="{A8EBDD71-CB57-4089-8720-438A62BD84C2}"/>
              </a:ext>
            </a:extLst>
          </p:cNvPr>
          <p:cNvGrpSpPr/>
          <p:nvPr userDrawn="1"/>
        </p:nvGrpSpPr>
        <p:grpSpPr>
          <a:xfrm>
            <a:off x="844114" y="3383332"/>
            <a:ext cx="371887" cy="423069"/>
            <a:chOff x="-1684475" y="2049000"/>
            <a:chExt cx="257575" cy="293025"/>
          </a:xfrm>
        </p:grpSpPr>
        <p:sp>
          <p:nvSpPr>
            <p:cNvPr id="460" name="Google Shape;12916;p82">
              <a:extLst>
                <a:ext uri="{FF2B5EF4-FFF2-40B4-BE49-F238E27FC236}">
                  <a16:creationId xmlns:a16="http://schemas.microsoft.com/office/drawing/2014/main" xmlns="" id="{13E0923A-9665-46A8-B88C-3B250906692B}"/>
                </a:ext>
              </a:extLst>
            </p:cNvPr>
            <p:cNvSpPr/>
            <p:nvPr/>
          </p:nvSpPr>
          <p:spPr>
            <a:xfrm>
              <a:off x="-1684475" y="2049000"/>
              <a:ext cx="257575" cy="293025"/>
            </a:xfrm>
            <a:custGeom>
              <a:avLst/>
              <a:gdLst/>
              <a:ahLst/>
              <a:cxnLst/>
              <a:rect l="l" t="t" r="r" b="b"/>
              <a:pathLst>
                <a:path w="10303" h="11721" extrusionOk="0">
                  <a:moveTo>
                    <a:pt x="1355" y="693"/>
                  </a:moveTo>
                  <a:lnTo>
                    <a:pt x="1355" y="1387"/>
                  </a:lnTo>
                  <a:lnTo>
                    <a:pt x="694" y="1387"/>
                  </a:lnTo>
                  <a:lnTo>
                    <a:pt x="694" y="693"/>
                  </a:lnTo>
                  <a:close/>
                  <a:moveTo>
                    <a:pt x="9546" y="693"/>
                  </a:moveTo>
                  <a:lnTo>
                    <a:pt x="9546" y="1387"/>
                  </a:lnTo>
                  <a:lnTo>
                    <a:pt x="8885" y="1387"/>
                  </a:lnTo>
                  <a:lnTo>
                    <a:pt x="8885" y="693"/>
                  </a:lnTo>
                  <a:close/>
                  <a:moveTo>
                    <a:pt x="8223" y="1387"/>
                  </a:moveTo>
                  <a:lnTo>
                    <a:pt x="8223" y="1733"/>
                  </a:lnTo>
                  <a:cubicBezTo>
                    <a:pt x="8223" y="1922"/>
                    <a:pt x="8381" y="2080"/>
                    <a:pt x="8570" y="2080"/>
                  </a:cubicBezTo>
                  <a:lnTo>
                    <a:pt x="8916" y="2080"/>
                  </a:lnTo>
                  <a:lnTo>
                    <a:pt x="8916" y="9641"/>
                  </a:lnTo>
                  <a:lnTo>
                    <a:pt x="8538" y="9641"/>
                  </a:lnTo>
                  <a:cubicBezTo>
                    <a:pt x="8349" y="9641"/>
                    <a:pt x="8192" y="9798"/>
                    <a:pt x="8192" y="9987"/>
                  </a:cubicBezTo>
                  <a:lnTo>
                    <a:pt x="8192" y="10365"/>
                  </a:lnTo>
                  <a:lnTo>
                    <a:pt x="2080" y="10365"/>
                  </a:lnTo>
                  <a:lnTo>
                    <a:pt x="2080" y="9987"/>
                  </a:lnTo>
                  <a:cubicBezTo>
                    <a:pt x="2080" y="9798"/>
                    <a:pt x="1922" y="9641"/>
                    <a:pt x="1733" y="9641"/>
                  </a:cubicBezTo>
                  <a:lnTo>
                    <a:pt x="1355" y="9641"/>
                  </a:lnTo>
                  <a:lnTo>
                    <a:pt x="1355" y="2080"/>
                  </a:lnTo>
                  <a:lnTo>
                    <a:pt x="1733" y="2080"/>
                  </a:lnTo>
                  <a:cubicBezTo>
                    <a:pt x="1922" y="2080"/>
                    <a:pt x="2080" y="1922"/>
                    <a:pt x="2080" y="1733"/>
                  </a:cubicBezTo>
                  <a:lnTo>
                    <a:pt x="2080" y="1387"/>
                  </a:lnTo>
                  <a:close/>
                  <a:moveTo>
                    <a:pt x="1355" y="10365"/>
                  </a:moveTo>
                  <a:lnTo>
                    <a:pt x="1355" y="11027"/>
                  </a:lnTo>
                  <a:lnTo>
                    <a:pt x="694" y="11027"/>
                  </a:lnTo>
                  <a:lnTo>
                    <a:pt x="694" y="10365"/>
                  </a:lnTo>
                  <a:close/>
                  <a:moveTo>
                    <a:pt x="9609" y="10365"/>
                  </a:moveTo>
                  <a:lnTo>
                    <a:pt x="9609" y="11027"/>
                  </a:lnTo>
                  <a:lnTo>
                    <a:pt x="8916" y="11027"/>
                  </a:lnTo>
                  <a:lnTo>
                    <a:pt x="8916" y="10365"/>
                  </a:lnTo>
                  <a:close/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22"/>
                    <a:pt x="158" y="2080"/>
                    <a:pt x="347" y="2080"/>
                  </a:cubicBezTo>
                  <a:lnTo>
                    <a:pt x="694" y="2080"/>
                  </a:lnTo>
                  <a:lnTo>
                    <a:pt x="694" y="9641"/>
                  </a:lnTo>
                  <a:lnTo>
                    <a:pt x="347" y="9641"/>
                  </a:lnTo>
                  <a:cubicBezTo>
                    <a:pt x="158" y="9641"/>
                    <a:pt x="0" y="9798"/>
                    <a:pt x="0" y="9987"/>
                  </a:cubicBezTo>
                  <a:lnTo>
                    <a:pt x="0" y="11374"/>
                  </a:lnTo>
                  <a:cubicBezTo>
                    <a:pt x="0" y="11563"/>
                    <a:pt x="158" y="11720"/>
                    <a:pt x="347" y="11720"/>
                  </a:cubicBezTo>
                  <a:lnTo>
                    <a:pt x="1733" y="11720"/>
                  </a:lnTo>
                  <a:cubicBezTo>
                    <a:pt x="1922" y="11720"/>
                    <a:pt x="2080" y="11563"/>
                    <a:pt x="2080" y="11374"/>
                  </a:cubicBezTo>
                  <a:lnTo>
                    <a:pt x="2080" y="11027"/>
                  </a:lnTo>
                  <a:lnTo>
                    <a:pt x="8223" y="11027"/>
                  </a:lnTo>
                  <a:lnTo>
                    <a:pt x="8223" y="11374"/>
                  </a:lnTo>
                  <a:cubicBezTo>
                    <a:pt x="8223" y="11563"/>
                    <a:pt x="8381" y="11720"/>
                    <a:pt x="8570" y="11720"/>
                  </a:cubicBezTo>
                  <a:lnTo>
                    <a:pt x="9956" y="11720"/>
                  </a:lnTo>
                  <a:cubicBezTo>
                    <a:pt x="10145" y="11720"/>
                    <a:pt x="10303" y="11563"/>
                    <a:pt x="10303" y="11374"/>
                  </a:cubicBezTo>
                  <a:lnTo>
                    <a:pt x="10303" y="9987"/>
                  </a:lnTo>
                  <a:cubicBezTo>
                    <a:pt x="10303" y="9798"/>
                    <a:pt x="10145" y="9641"/>
                    <a:pt x="9956" y="9641"/>
                  </a:cubicBezTo>
                  <a:lnTo>
                    <a:pt x="9609" y="9641"/>
                  </a:lnTo>
                  <a:lnTo>
                    <a:pt x="9609" y="2080"/>
                  </a:lnTo>
                  <a:lnTo>
                    <a:pt x="9924" y="2080"/>
                  </a:lnTo>
                  <a:cubicBezTo>
                    <a:pt x="10113" y="2080"/>
                    <a:pt x="10271" y="1922"/>
                    <a:pt x="10271" y="1733"/>
                  </a:cubicBezTo>
                  <a:lnTo>
                    <a:pt x="10271" y="347"/>
                  </a:lnTo>
                  <a:cubicBezTo>
                    <a:pt x="10271" y="158"/>
                    <a:pt x="10113" y="0"/>
                    <a:pt x="9924" y="0"/>
                  </a:cubicBezTo>
                  <a:lnTo>
                    <a:pt x="8538" y="0"/>
                  </a:lnTo>
                  <a:cubicBezTo>
                    <a:pt x="8349" y="0"/>
                    <a:pt x="8192" y="158"/>
                    <a:pt x="8192" y="347"/>
                  </a:cubicBezTo>
                  <a:lnTo>
                    <a:pt x="8192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2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1" name="Google Shape;12917;p82">
              <a:extLst>
                <a:ext uri="{FF2B5EF4-FFF2-40B4-BE49-F238E27FC236}">
                  <a16:creationId xmlns:a16="http://schemas.microsoft.com/office/drawing/2014/main" xmlns="" id="{DC801821-354A-4463-A334-06B23A55624B}"/>
                </a:ext>
              </a:extLst>
            </p:cNvPr>
            <p:cNvSpPr/>
            <p:nvPr/>
          </p:nvSpPr>
          <p:spPr>
            <a:xfrm>
              <a:off x="-1615950" y="2238800"/>
              <a:ext cx="120525" cy="18150"/>
            </a:xfrm>
            <a:custGeom>
              <a:avLst/>
              <a:gdLst/>
              <a:ahLst/>
              <a:cxnLst/>
              <a:rect l="l" t="t" r="r" b="b"/>
              <a:pathLst>
                <a:path w="4821" h="726" extrusionOk="0">
                  <a:moveTo>
                    <a:pt x="347" y="1"/>
                  </a:moveTo>
                  <a:cubicBezTo>
                    <a:pt x="158" y="1"/>
                    <a:pt x="0" y="159"/>
                    <a:pt x="0" y="348"/>
                  </a:cubicBezTo>
                  <a:cubicBezTo>
                    <a:pt x="0" y="568"/>
                    <a:pt x="158" y="726"/>
                    <a:pt x="347" y="726"/>
                  </a:cubicBezTo>
                  <a:lnTo>
                    <a:pt x="4443" y="726"/>
                  </a:lnTo>
                  <a:cubicBezTo>
                    <a:pt x="4663" y="726"/>
                    <a:pt x="4821" y="568"/>
                    <a:pt x="4821" y="348"/>
                  </a:cubicBezTo>
                  <a:cubicBezTo>
                    <a:pt x="4821" y="159"/>
                    <a:pt x="4663" y="1"/>
                    <a:pt x="44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2" name="Google Shape;12918;p82">
              <a:extLst>
                <a:ext uri="{FF2B5EF4-FFF2-40B4-BE49-F238E27FC236}">
                  <a16:creationId xmlns:a16="http://schemas.microsoft.com/office/drawing/2014/main" xmlns="" id="{6AF06856-5B58-4BDB-996F-490C354BD5C4}"/>
                </a:ext>
              </a:extLst>
            </p:cNvPr>
            <p:cNvSpPr/>
            <p:nvPr/>
          </p:nvSpPr>
          <p:spPr>
            <a:xfrm>
              <a:off x="-1615950" y="2273475"/>
              <a:ext cx="120525" cy="17350"/>
            </a:xfrm>
            <a:custGeom>
              <a:avLst/>
              <a:gdLst/>
              <a:ahLst/>
              <a:cxnLst/>
              <a:rect l="l" t="t" r="r" b="b"/>
              <a:pathLst>
                <a:path w="4821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4443" y="693"/>
                  </a:lnTo>
                  <a:cubicBezTo>
                    <a:pt x="4663" y="693"/>
                    <a:pt x="4821" y="536"/>
                    <a:pt x="4821" y="347"/>
                  </a:cubicBezTo>
                  <a:cubicBezTo>
                    <a:pt x="4821" y="158"/>
                    <a:pt x="4663" y="0"/>
                    <a:pt x="44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3" name="Google Shape;12919;p82">
              <a:extLst>
                <a:ext uri="{FF2B5EF4-FFF2-40B4-BE49-F238E27FC236}">
                  <a16:creationId xmlns:a16="http://schemas.microsoft.com/office/drawing/2014/main" xmlns="" id="{83A6E00C-C1DA-422A-9C6F-38433C2193DA}"/>
                </a:ext>
              </a:extLst>
            </p:cNvPr>
            <p:cNvSpPr/>
            <p:nvPr/>
          </p:nvSpPr>
          <p:spPr>
            <a:xfrm>
              <a:off x="-1630925" y="2100975"/>
              <a:ext cx="153625" cy="116600"/>
            </a:xfrm>
            <a:custGeom>
              <a:avLst/>
              <a:gdLst/>
              <a:ahLst/>
              <a:cxnLst/>
              <a:rect l="l" t="t" r="r" b="b"/>
              <a:pathLst>
                <a:path w="6145" h="4664" extrusionOk="0">
                  <a:moveTo>
                    <a:pt x="4695" y="662"/>
                  </a:moveTo>
                  <a:lnTo>
                    <a:pt x="2994" y="1985"/>
                  </a:lnTo>
                  <a:lnTo>
                    <a:pt x="1261" y="662"/>
                  </a:lnTo>
                  <a:close/>
                  <a:moveTo>
                    <a:pt x="599" y="1040"/>
                  </a:moveTo>
                  <a:lnTo>
                    <a:pt x="2427" y="2395"/>
                  </a:lnTo>
                  <a:lnTo>
                    <a:pt x="599" y="3781"/>
                  </a:lnTo>
                  <a:lnTo>
                    <a:pt x="599" y="1040"/>
                  </a:lnTo>
                  <a:close/>
                  <a:moveTo>
                    <a:pt x="5357" y="1040"/>
                  </a:moveTo>
                  <a:lnTo>
                    <a:pt x="5357" y="3781"/>
                  </a:lnTo>
                  <a:lnTo>
                    <a:pt x="3561" y="2395"/>
                  </a:lnTo>
                  <a:lnTo>
                    <a:pt x="5357" y="1040"/>
                  </a:lnTo>
                  <a:close/>
                  <a:moveTo>
                    <a:pt x="2994" y="2836"/>
                  </a:moveTo>
                  <a:lnTo>
                    <a:pt x="4695" y="4128"/>
                  </a:lnTo>
                  <a:lnTo>
                    <a:pt x="1292" y="4128"/>
                  </a:lnTo>
                  <a:lnTo>
                    <a:pt x="2994" y="2836"/>
                  </a:lnTo>
                  <a:close/>
                  <a:moveTo>
                    <a:pt x="316" y="1"/>
                  </a:moveTo>
                  <a:cubicBezTo>
                    <a:pt x="158" y="1"/>
                    <a:pt x="1" y="127"/>
                    <a:pt x="1" y="284"/>
                  </a:cubicBezTo>
                  <a:lnTo>
                    <a:pt x="1" y="4380"/>
                  </a:lnTo>
                  <a:cubicBezTo>
                    <a:pt x="64" y="4506"/>
                    <a:pt x="127" y="4600"/>
                    <a:pt x="253" y="4663"/>
                  </a:cubicBezTo>
                  <a:lnTo>
                    <a:pt x="5798" y="4663"/>
                  </a:lnTo>
                  <a:cubicBezTo>
                    <a:pt x="5955" y="4663"/>
                    <a:pt x="6113" y="4537"/>
                    <a:pt x="6144" y="4317"/>
                  </a:cubicBezTo>
                  <a:lnTo>
                    <a:pt x="6081" y="316"/>
                  </a:lnTo>
                  <a:cubicBezTo>
                    <a:pt x="6081" y="158"/>
                    <a:pt x="5955" y="32"/>
                    <a:pt x="57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64" name="Google Shape;12920;p82">
            <a:extLst>
              <a:ext uri="{FF2B5EF4-FFF2-40B4-BE49-F238E27FC236}">
                <a16:creationId xmlns:a16="http://schemas.microsoft.com/office/drawing/2014/main" xmlns="" id="{8D5F2B42-042C-49E1-BAF4-0F8874100313}"/>
              </a:ext>
            </a:extLst>
          </p:cNvPr>
          <p:cNvSpPr/>
          <p:nvPr userDrawn="1"/>
        </p:nvSpPr>
        <p:spPr>
          <a:xfrm>
            <a:off x="2472295" y="3384173"/>
            <a:ext cx="440106" cy="421373"/>
          </a:xfrm>
          <a:custGeom>
            <a:avLst/>
            <a:gdLst/>
            <a:ahLst/>
            <a:cxnLst/>
            <a:rect l="l" t="t" r="r" b="b"/>
            <a:pathLst>
              <a:path w="12193" h="11674" extrusionOk="0">
                <a:moveTo>
                  <a:pt x="9483" y="1174"/>
                </a:moveTo>
                <a:lnTo>
                  <a:pt x="9483" y="2308"/>
                </a:lnTo>
                <a:cubicBezTo>
                  <a:pt x="9483" y="2497"/>
                  <a:pt x="9641" y="2655"/>
                  <a:pt x="9830" y="2655"/>
                </a:cubicBezTo>
                <a:lnTo>
                  <a:pt x="10901" y="2655"/>
                </a:lnTo>
                <a:lnTo>
                  <a:pt x="9515" y="4041"/>
                </a:lnTo>
                <a:lnTo>
                  <a:pt x="8097" y="4041"/>
                </a:lnTo>
                <a:lnTo>
                  <a:pt x="8097" y="2560"/>
                </a:lnTo>
                <a:lnTo>
                  <a:pt x="9483" y="1174"/>
                </a:lnTo>
                <a:close/>
                <a:moveTo>
                  <a:pt x="4885" y="6181"/>
                </a:moveTo>
                <a:cubicBezTo>
                  <a:pt x="5033" y="6181"/>
                  <a:pt x="5183" y="6212"/>
                  <a:pt x="5325" y="6278"/>
                </a:cubicBezTo>
                <a:lnTo>
                  <a:pt x="4600" y="7003"/>
                </a:lnTo>
                <a:cubicBezTo>
                  <a:pt x="4474" y="7129"/>
                  <a:pt x="4474" y="7349"/>
                  <a:pt x="4600" y="7475"/>
                </a:cubicBezTo>
                <a:cubicBezTo>
                  <a:pt x="4663" y="7538"/>
                  <a:pt x="4750" y="7570"/>
                  <a:pt x="4836" y="7570"/>
                </a:cubicBezTo>
                <a:cubicBezTo>
                  <a:pt x="4923" y="7570"/>
                  <a:pt x="5010" y="7538"/>
                  <a:pt x="5073" y="7475"/>
                </a:cubicBezTo>
                <a:lnTo>
                  <a:pt x="5797" y="6751"/>
                </a:lnTo>
                <a:lnTo>
                  <a:pt x="5797" y="6751"/>
                </a:lnTo>
                <a:cubicBezTo>
                  <a:pt x="5986" y="7160"/>
                  <a:pt x="5892" y="7633"/>
                  <a:pt x="5577" y="7948"/>
                </a:cubicBezTo>
                <a:cubicBezTo>
                  <a:pt x="5388" y="8137"/>
                  <a:pt x="5128" y="8231"/>
                  <a:pt x="4864" y="8231"/>
                </a:cubicBezTo>
                <a:cubicBezTo>
                  <a:pt x="4600" y="8231"/>
                  <a:pt x="4332" y="8137"/>
                  <a:pt x="4127" y="7948"/>
                </a:cubicBezTo>
                <a:cubicBezTo>
                  <a:pt x="3749" y="7538"/>
                  <a:pt x="3749" y="6877"/>
                  <a:pt x="4127" y="6499"/>
                </a:cubicBezTo>
                <a:cubicBezTo>
                  <a:pt x="4333" y="6293"/>
                  <a:pt x="4606" y="6181"/>
                  <a:pt x="4885" y="6181"/>
                </a:cubicBezTo>
                <a:close/>
                <a:moveTo>
                  <a:pt x="4897" y="4831"/>
                </a:moveTo>
                <a:cubicBezTo>
                  <a:pt x="5396" y="4831"/>
                  <a:pt x="5890" y="4990"/>
                  <a:pt x="6301" y="5301"/>
                </a:cubicBezTo>
                <a:lnTo>
                  <a:pt x="5829" y="5774"/>
                </a:lnTo>
                <a:cubicBezTo>
                  <a:pt x="5553" y="5590"/>
                  <a:pt x="5233" y="5499"/>
                  <a:pt x="4911" y="5499"/>
                </a:cubicBezTo>
                <a:cubicBezTo>
                  <a:pt x="4460" y="5499"/>
                  <a:pt x="4004" y="5677"/>
                  <a:pt x="3655" y="6026"/>
                </a:cubicBezTo>
                <a:cubicBezTo>
                  <a:pt x="2993" y="6688"/>
                  <a:pt x="2993" y="7790"/>
                  <a:pt x="3655" y="8420"/>
                </a:cubicBezTo>
                <a:cubicBezTo>
                  <a:pt x="3986" y="8751"/>
                  <a:pt x="4427" y="8917"/>
                  <a:pt x="4864" y="8917"/>
                </a:cubicBezTo>
                <a:cubicBezTo>
                  <a:pt x="5301" y="8917"/>
                  <a:pt x="5734" y="8751"/>
                  <a:pt x="6049" y="8420"/>
                </a:cubicBezTo>
                <a:cubicBezTo>
                  <a:pt x="6648" y="7822"/>
                  <a:pt x="6742" y="6908"/>
                  <a:pt x="6301" y="6246"/>
                </a:cubicBezTo>
                <a:lnTo>
                  <a:pt x="6774" y="5774"/>
                </a:lnTo>
                <a:lnTo>
                  <a:pt x="6774" y="5774"/>
                </a:lnTo>
                <a:cubicBezTo>
                  <a:pt x="7467" y="6719"/>
                  <a:pt x="7404" y="8074"/>
                  <a:pt x="6585" y="8924"/>
                </a:cubicBezTo>
                <a:cubicBezTo>
                  <a:pt x="6112" y="9397"/>
                  <a:pt x="5498" y="9633"/>
                  <a:pt x="4883" y="9633"/>
                </a:cubicBezTo>
                <a:cubicBezTo>
                  <a:pt x="4269" y="9633"/>
                  <a:pt x="3655" y="9397"/>
                  <a:pt x="3182" y="8924"/>
                </a:cubicBezTo>
                <a:cubicBezTo>
                  <a:pt x="2237" y="7979"/>
                  <a:pt x="2237" y="6499"/>
                  <a:pt x="3182" y="5553"/>
                </a:cubicBezTo>
                <a:cubicBezTo>
                  <a:pt x="3667" y="5068"/>
                  <a:pt x="4286" y="4831"/>
                  <a:pt x="4897" y="4831"/>
                </a:cubicBezTo>
                <a:close/>
                <a:moveTo>
                  <a:pt x="4873" y="3463"/>
                </a:moveTo>
                <a:cubicBezTo>
                  <a:pt x="5728" y="3463"/>
                  <a:pt x="6583" y="3748"/>
                  <a:pt x="7278" y="4325"/>
                </a:cubicBezTo>
                <a:lnTo>
                  <a:pt x="6805" y="4797"/>
                </a:lnTo>
                <a:cubicBezTo>
                  <a:pt x="6228" y="4353"/>
                  <a:pt x="5533" y="4125"/>
                  <a:pt x="4844" y="4125"/>
                </a:cubicBezTo>
                <a:cubicBezTo>
                  <a:pt x="4065" y="4125"/>
                  <a:pt x="3294" y="4416"/>
                  <a:pt x="2710" y="5018"/>
                </a:cubicBezTo>
                <a:cubicBezTo>
                  <a:pt x="1481" y="6246"/>
                  <a:pt x="1481" y="8168"/>
                  <a:pt x="2710" y="9397"/>
                </a:cubicBezTo>
                <a:cubicBezTo>
                  <a:pt x="3324" y="10011"/>
                  <a:pt x="4112" y="10318"/>
                  <a:pt x="4899" y="10318"/>
                </a:cubicBezTo>
                <a:cubicBezTo>
                  <a:pt x="5687" y="10318"/>
                  <a:pt x="6474" y="10011"/>
                  <a:pt x="7089" y="9397"/>
                </a:cubicBezTo>
                <a:cubicBezTo>
                  <a:pt x="8223" y="8263"/>
                  <a:pt x="8255" y="6467"/>
                  <a:pt x="7309" y="5301"/>
                </a:cubicBezTo>
                <a:lnTo>
                  <a:pt x="7782" y="4829"/>
                </a:lnTo>
                <a:lnTo>
                  <a:pt x="7782" y="4829"/>
                </a:lnTo>
                <a:cubicBezTo>
                  <a:pt x="8979" y="6278"/>
                  <a:pt x="8885" y="8483"/>
                  <a:pt x="7530" y="9870"/>
                </a:cubicBezTo>
                <a:cubicBezTo>
                  <a:pt x="6790" y="10594"/>
                  <a:pt x="5821" y="10956"/>
                  <a:pt x="4856" y="10956"/>
                </a:cubicBezTo>
                <a:cubicBezTo>
                  <a:pt x="3891" y="10956"/>
                  <a:pt x="2930" y="10594"/>
                  <a:pt x="2206" y="9870"/>
                </a:cubicBezTo>
                <a:cubicBezTo>
                  <a:pt x="756" y="8420"/>
                  <a:pt x="756" y="6026"/>
                  <a:pt x="2206" y="4545"/>
                </a:cubicBezTo>
                <a:cubicBezTo>
                  <a:pt x="2941" y="3827"/>
                  <a:pt x="3907" y="3463"/>
                  <a:pt x="4873" y="3463"/>
                </a:cubicBezTo>
                <a:close/>
                <a:moveTo>
                  <a:pt x="9899" y="0"/>
                </a:moveTo>
                <a:cubicBezTo>
                  <a:pt x="9813" y="0"/>
                  <a:pt x="9722" y="32"/>
                  <a:pt x="9641" y="103"/>
                </a:cubicBezTo>
                <a:lnTo>
                  <a:pt x="7561" y="2182"/>
                </a:lnTo>
                <a:cubicBezTo>
                  <a:pt x="7467" y="2277"/>
                  <a:pt x="7435" y="2340"/>
                  <a:pt x="7435" y="2434"/>
                </a:cubicBezTo>
                <a:lnTo>
                  <a:pt x="7435" y="3600"/>
                </a:lnTo>
                <a:cubicBezTo>
                  <a:pt x="6670" y="3071"/>
                  <a:pt x="5769" y="2807"/>
                  <a:pt x="4868" y="2807"/>
                </a:cubicBezTo>
                <a:cubicBezTo>
                  <a:pt x="3731" y="2807"/>
                  <a:pt x="2595" y="3229"/>
                  <a:pt x="1733" y="4073"/>
                </a:cubicBezTo>
                <a:cubicBezTo>
                  <a:pt x="0" y="5805"/>
                  <a:pt x="0" y="8641"/>
                  <a:pt x="1733" y="10374"/>
                </a:cubicBezTo>
                <a:cubicBezTo>
                  <a:pt x="2599" y="11240"/>
                  <a:pt x="3741" y="11673"/>
                  <a:pt x="4883" y="11673"/>
                </a:cubicBezTo>
                <a:cubicBezTo>
                  <a:pt x="6026" y="11673"/>
                  <a:pt x="7168" y="11240"/>
                  <a:pt x="8034" y="10374"/>
                </a:cubicBezTo>
                <a:cubicBezTo>
                  <a:pt x="9578" y="8861"/>
                  <a:pt x="9735" y="6436"/>
                  <a:pt x="8538" y="4703"/>
                </a:cubicBezTo>
                <a:lnTo>
                  <a:pt x="9672" y="4703"/>
                </a:lnTo>
                <a:cubicBezTo>
                  <a:pt x="9767" y="4703"/>
                  <a:pt x="9893" y="4671"/>
                  <a:pt x="9924" y="4608"/>
                </a:cubicBezTo>
                <a:lnTo>
                  <a:pt x="12004" y="2497"/>
                </a:lnTo>
                <a:cubicBezTo>
                  <a:pt x="12193" y="2308"/>
                  <a:pt x="12035" y="1962"/>
                  <a:pt x="11783" y="1962"/>
                </a:cubicBezTo>
                <a:lnTo>
                  <a:pt x="10239" y="1962"/>
                </a:lnTo>
                <a:lnTo>
                  <a:pt x="10239" y="355"/>
                </a:lnTo>
                <a:cubicBezTo>
                  <a:pt x="10239" y="141"/>
                  <a:pt x="10080" y="0"/>
                  <a:pt x="989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65" name="Google Shape;12921;p82">
            <a:extLst>
              <a:ext uri="{FF2B5EF4-FFF2-40B4-BE49-F238E27FC236}">
                <a16:creationId xmlns:a16="http://schemas.microsoft.com/office/drawing/2014/main" xmlns="" id="{B60715E7-8673-4B34-9360-2F9199F852D4}"/>
              </a:ext>
            </a:extLst>
          </p:cNvPr>
          <p:cNvGrpSpPr/>
          <p:nvPr userDrawn="1"/>
        </p:nvGrpSpPr>
        <p:grpSpPr>
          <a:xfrm>
            <a:off x="4134007" y="3383912"/>
            <a:ext cx="420796" cy="421914"/>
            <a:chOff x="-1700225" y="2768875"/>
            <a:chExt cx="291450" cy="292225"/>
          </a:xfrm>
        </p:grpSpPr>
        <p:sp>
          <p:nvSpPr>
            <p:cNvPr id="466" name="Google Shape;12922;p82">
              <a:extLst>
                <a:ext uri="{FF2B5EF4-FFF2-40B4-BE49-F238E27FC236}">
                  <a16:creationId xmlns:a16="http://schemas.microsoft.com/office/drawing/2014/main" xmlns="" id="{F9A29425-ADB7-465B-8639-B22EA2496568}"/>
                </a:ext>
              </a:extLst>
            </p:cNvPr>
            <p:cNvSpPr/>
            <p:nvPr/>
          </p:nvSpPr>
          <p:spPr>
            <a:xfrm>
              <a:off x="-1700225" y="2768875"/>
              <a:ext cx="291450" cy="292225"/>
            </a:xfrm>
            <a:custGeom>
              <a:avLst/>
              <a:gdLst/>
              <a:ahLst/>
              <a:cxnLst/>
              <a:rect l="l" t="t" r="r" b="b"/>
              <a:pathLst>
                <a:path w="11658" h="11689" extrusionOk="0">
                  <a:moveTo>
                    <a:pt x="10617" y="662"/>
                  </a:moveTo>
                  <a:cubicBezTo>
                    <a:pt x="10806" y="662"/>
                    <a:pt x="10964" y="820"/>
                    <a:pt x="10964" y="1009"/>
                  </a:cubicBezTo>
                  <a:lnTo>
                    <a:pt x="10964" y="2710"/>
                  </a:lnTo>
                  <a:lnTo>
                    <a:pt x="662" y="2710"/>
                  </a:lnTo>
                  <a:lnTo>
                    <a:pt x="662" y="1009"/>
                  </a:lnTo>
                  <a:cubicBezTo>
                    <a:pt x="662" y="820"/>
                    <a:pt x="819" y="662"/>
                    <a:pt x="1008" y="662"/>
                  </a:cubicBezTo>
                  <a:close/>
                  <a:moveTo>
                    <a:pt x="10933" y="3372"/>
                  </a:moveTo>
                  <a:lnTo>
                    <a:pt x="10933" y="9232"/>
                  </a:lnTo>
                  <a:cubicBezTo>
                    <a:pt x="10964" y="9484"/>
                    <a:pt x="10806" y="9610"/>
                    <a:pt x="10617" y="9610"/>
                  </a:cubicBezTo>
                  <a:lnTo>
                    <a:pt x="8916" y="9610"/>
                  </a:lnTo>
                  <a:lnTo>
                    <a:pt x="8570" y="9232"/>
                  </a:lnTo>
                  <a:cubicBezTo>
                    <a:pt x="8601" y="9169"/>
                    <a:pt x="8664" y="9043"/>
                    <a:pt x="8696" y="8917"/>
                  </a:cubicBezTo>
                  <a:lnTo>
                    <a:pt x="9200" y="8917"/>
                  </a:lnTo>
                  <a:cubicBezTo>
                    <a:pt x="9389" y="8917"/>
                    <a:pt x="9546" y="8759"/>
                    <a:pt x="9546" y="8570"/>
                  </a:cubicBezTo>
                  <a:lnTo>
                    <a:pt x="9546" y="7184"/>
                  </a:lnTo>
                  <a:cubicBezTo>
                    <a:pt x="9546" y="6995"/>
                    <a:pt x="9389" y="6837"/>
                    <a:pt x="9200" y="6837"/>
                  </a:cubicBezTo>
                  <a:lnTo>
                    <a:pt x="8696" y="6837"/>
                  </a:lnTo>
                  <a:cubicBezTo>
                    <a:pt x="8664" y="6711"/>
                    <a:pt x="8601" y="6648"/>
                    <a:pt x="8570" y="6522"/>
                  </a:cubicBezTo>
                  <a:lnTo>
                    <a:pt x="8916" y="6176"/>
                  </a:lnTo>
                  <a:cubicBezTo>
                    <a:pt x="9042" y="6050"/>
                    <a:pt x="9042" y="5798"/>
                    <a:pt x="8916" y="5703"/>
                  </a:cubicBezTo>
                  <a:lnTo>
                    <a:pt x="7940" y="4695"/>
                  </a:lnTo>
                  <a:cubicBezTo>
                    <a:pt x="7877" y="4648"/>
                    <a:pt x="7790" y="4624"/>
                    <a:pt x="7703" y="4624"/>
                  </a:cubicBezTo>
                  <a:cubicBezTo>
                    <a:pt x="7617" y="4624"/>
                    <a:pt x="7530" y="4648"/>
                    <a:pt x="7467" y="4695"/>
                  </a:cubicBezTo>
                  <a:lnTo>
                    <a:pt x="7120" y="5073"/>
                  </a:lnTo>
                  <a:cubicBezTo>
                    <a:pt x="7026" y="5041"/>
                    <a:pt x="6931" y="4978"/>
                    <a:pt x="6805" y="4947"/>
                  </a:cubicBezTo>
                  <a:lnTo>
                    <a:pt x="6805" y="4443"/>
                  </a:lnTo>
                  <a:cubicBezTo>
                    <a:pt x="6805" y="4222"/>
                    <a:pt x="6648" y="4065"/>
                    <a:pt x="6459" y="4065"/>
                  </a:cubicBezTo>
                  <a:lnTo>
                    <a:pt x="5073" y="4065"/>
                  </a:lnTo>
                  <a:cubicBezTo>
                    <a:pt x="4884" y="4065"/>
                    <a:pt x="4726" y="4222"/>
                    <a:pt x="4726" y="4443"/>
                  </a:cubicBezTo>
                  <a:lnTo>
                    <a:pt x="4726" y="4947"/>
                  </a:lnTo>
                  <a:cubicBezTo>
                    <a:pt x="4600" y="4978"/>
                    <a:pt x="4506" y="5010"/>
                    <a:pt x="4411" y="5073"/>
                  </a:cubicBezTo>
                  <a:lnTo>
                    <a:pt x="4033" y="4695"/>
                  </a:lnTo>
                  <a:cubicBezTo>
                    <a:pt x="3986" y="4648"/>
                    <a:pt x="3899" y="4624"/>
                    <a:pt x="3808" y="4624"/>
                  </a:cubicBezTo>
                  <a:cubicBezTo>
                    <a:pt x="3718" y="4624"/>
                    <a:pt x="3623" y="4648"/>
                    <a:pt x="3560" y="4695"/>
                  </a:cubicBezTo>
                  <a:lnTo>
                    <a:pt x="2584" y="5703"/>
                  </a:lnTo>
                  <a:cubicBezTo>
                    <a:pt x="2458" y="5829"/>
                    <a:pt x="2458" y="6050"/>
                    <a:pt x="2584" y="6176"/>
                  </a:cubicBezTo>
                  <a:lnTo>
                    <a:pt x="2930" y="6522"/>
                  </a:lnTo>
                  <a:cubicBezTo>
                    <a:pt x="2899" y="6585"/>
                    <a:pt x="2867" y="6711"/>
                    <a:pt x="2836" y="6837"/>
                  </a:cubicBezTo>
                  <a:lnTo>
                    <a:pt x="2300" y="6837"/>
                  </a:lnTo>
                  <a:cubicBezTo>
                    <a:pt x="2111" y="6837"/>
                    <a:pt x="1954" y="6995"/>
                    <a:pt x="1954" y="7184"/>
                  </a:cubicBezTo>
                  <a:lnTo>
                    <a:pt x="1954" y="8570"/>
                  </a:lnTo>
                  <a:cubicBezTo>
                    <a:pt x="1954" y="8759"/>
                    <a:pt x="2111" y="8917"/>
                    <a:pt x="2300" y="8917"/>
                  </a:cubicBezTo>
                  <a:lnTo>
                    <a:pt x="2836" y="8917"/>
                  </a:lnTo>
                  <a:cubicBezTo>
                    <a:pt x="2867" y="9043"/>
                    <a:pt x="2899" y="9137"/>
                    <a:pt x="2930" y="9232"/>
                  </a:cubicBezTo>
                  <a:lnTo>
                    <a:pt x="2584" y="9610"/>
                  </a:lnTo>
                  <a:lnTo>
                    <a:pt x="977" y="9610"/>
                  </a:lnTo>
                  <a:cubicBezTo>
                    <a:pt x="788" y="9610"/>
                    <a:pt x="630" y="9452"/>
                    <a:pt x="630" y="9232"/>
                  </a:cubicBezTo>
                  <a:lnTo>
                    <a:pt x="630" y="3372"/>
                  </a:lnTo>
                  <a:close/>
                  <a:moveTo>
                    <a:pt x="6112" y="4726"/>
                  </a:moveTo>
                  <a:lnTo>
                    <a:pt x="6112" y="5136"/>
                  </a:lnTo>
                  <a:cubicBezTo>
                    <a:pt x="6112" y="5294"/>
                    <a:pt x="6207" y="5420"/>
                    <a:pt x="6364" y="5451"/>
                  </a:cubicBezTo>
                  <a:cubicBezTo>
                    <a:pt x="6553" y="5514"/>
                    <a:pt x="6805" y="5609"/>
                    <a:pt x="6994" y="5735"/>
                  </a:cubicBezTo>
                  <a:cubicBezTo>
                    <a:pt x="7041" y="5769"/>
                    <a:pt x="7096" y="5783"/>
                    <a:pt x="7153" y="5783"/>
                  </a:cubicBezTo>
                  <a:cubicBezTo>
                    <a:pt x="7251" y="5783"/>
                    <a:pt x="7356" y="5743"/>
                    <a:pt x="7435" y="5703"/>
                  </a:cubicBezTo>
                  <a:lnTo>
                    <a:pt x="7751" y="5388"/>
                  </a:lnTo>
                  <a:lnTo>
                    <a:pt x="8223" y="5861"/>
                  </a:lnTo>
                  <a:lnTo>
                    <a:pt x="7908" y="6176"/>
                  </a:lnTo>
                  <a:cubicBezTo>
                    <a:pt x="7782" y="6302"/>
                    <a:pt x="7782" y="6459"/>
                    <a:pt x="7877" y="6617"/>
                  </a:cubicBezTo>
                  <a:cubicBezTo>
                    <a:pt x="7971" y="6806"/>
                    <a:pt x="8066" y="6995"/>
                    <a:pt x="8129" y="7247"/>
                  </a:cubicBezTo>
                  <a:cubicBezTo>
                    <a:pt x="8192" y="7404"/>
                    <a:pt x="8286" y="7499"/>
                    <a:pt x="8444" y="7499"/>
                  </a:cubicBezTo>
                  <a:lnTo>
                    <a:pt x="8885" y="7499"/>
                  </a:lnTo>
                  <a:lnTo>
                    <a:pt x="8885" y="8192"/>
                  </a:lnTo>
                  <a:lnTo>
                    <a:pt x="8444" y="8192"/>
                  </a:lnTo>
                  <a:cubicBezTo>
                    <a:pt x="8286" y="8192"/>
                    <a:pt x="8192" y="8286"/>
                    <a:pt x="8129" y="8444"/>
                  </a:cubicBezTo>
                  <a:cubicBezTo>
                    <a:pt x="8097" y="8665"/>
                    <a:pt x="7971" y="8885"/>
                    <a:pt x="7877" y="9074"/>
                  </a:cubicBezTo>
                  <a:cubicBezTo>
                    <a:pt x="7782" y="9200"/>
                    <a:pt x="7814" y="9389"/>
                    <a:pt x="7908" y="9515"/>
                  </a:cubicBezTo>
                  <a:lnTo>
                    <a:pt x="8223" y="9830"/>
                  </a:lnTo>
                  <a:lnTo>
                    <a:pt x="7751" y="10303"/>
                  </a:lnTo>
                  <a:lnTo>
                    <a:pt x="7435" y="9988"/>
                  </a:lnTo>
                  <a:cubicBezTo>
                    <a:pt x="7368" y="9920"/>
                    <a:pt x="7291" y="9889"/>
                    <a:pt x="7211" y="9889"/>
                  </a:cubicBezTo>
                  <a:cubicBezTo>
                    <a:pt x="7141" y="9889"/>
                    <a:pt x="7068" y="9912"/>
                    <a:pt x="6994" y="9956"/>
                  </a:cubicBezTo>
                  <a:cubicBezTo>
                    <a:pt x="6805" y="10082"/>
                    <a:pt x="6616" y="10145"/>
                    <a:pt x="6364" y="10208"/>
                  </a:cubicBezTo>
                  <a:cubicBezTo>
                    <a:pt x="6207" y="10271"/>
                    <a:pt x="6112" y="10366"/>
                    <a:pt x="6112" y="10555"/>
                  </a:cubicBezTo>
                  <a:lnTo>
                    <a:pt x="6112" y="10964"/>
                  </a:lnTo>
                  <a:lnTo>
                    <a:pt x="5419" y="10964"/>
                  </a:lnTo>
                  <a:lnTo>
                    <a:pt x="5419" y="10555"/>
                  </a:lnTo>
                  <a:cubicBezTo>
                    <a:pt x="5419" y="10366"/>
                    <a:pt x="5325" y="10271"/>
                    <a:pt x="5167" y="10208"/>
                  </a:cubicBezTo>
                  <a:cubicBezTo>
                    <a:pt x="4947" y="10177"/>
                    <a:pt x="4726" y="10051"/>
                    <a:pt x="4537" y="9956"/>
                  </a:cubicBezTo>
                  <a:cubicBezTo>
                    <a:pt x="4491" y="9921"/>
                    <a:pt x="4436" y="9908"/>
                    <a:pt x="4379" y="9908"/>
                  </a:cubicBezTo>
                  <a:cubicBezTo>
                    <a:pt x="4281" y="9908"/>
                    <a:pt x="4176" y="9948"/>
                    <a:pt x="4096" y="9988"/>
                  </a:cubicBezTo>
                  <a:lnTo>
                    <a:pt x="3781" y="10303"/>
                  </a:lnTo>
                  <a:lnTo>
                    <a:pt x="3308" y="9830"/>
                  </a:lnTo>
                  <a:lnTo>
                    <a:pt x="3623" y="9515"/>
                  </a:lnTo>
                  <a:cubicBezTo>
                    <a:pt x="3749" y="9389"/>
                    <a:pt x="3749" y="9232"/>
                    <a:pt x="3655" y="9074"/>
                  </a:cubicBezTo>
                  <a:cubicBezTo>
                    <a:pt x="3529" y="8885"/>
                    <a:pt x="3466" y="8696"/>
                    <a:pt x="3371" y="8444"/>
                  </a:cubicBezTo>
                  <a:cubicBezTo>
                    <a:pt x="3340" y="8286"/>
                    <a:pt x="3214" y="8192"/>
                    <a:pt x="3056" y="8192"/>
                  </a:cubicBezTo>
                  <a:lnTo>
                    <a:pt x="2647" y="8192"/>
                  </a:lnTo>
                  <a:lnTo>
                    <a:pt x="2647" y="7499"/>
                  </a:lnTo>
                  <a:lnTo>
                    <a:pt x="3056" y="7499"/>
                  </a:lnTo>
                  <a:cubicBezTo>
                    <a:pt x="3214" y="7499"/>
                    <a:pt x="3340" y="7404"/>
                    <a:pt x="3371" y="7247"/>
                  </a:cubicBezTo>
                  <a:cubicBezTo>
                    <a:pt x="3434" y="7026"/>
                    <a:pt x="3529" y="6806"/>
                    <a:pt x="3655" y="6617"/>
                  </a:cubicBezTo>
                  <a:cubicBezTo>
                    <a:pt x="3749" y="6491"/>
                    <a:pt x="3686" y="6302"/>
                    <a:pt x="3623" y="6176"/>
                  </a:cubicBezTo>
                  <a:lnTo>
                    <a:pt x="3308" y="5861"/>
                  </a:lnTo>
                  <a:lnTo>
                    <a:pt x="3781" y="5388"/>
                  </a:lnTo>
                  <a:lnTo>
                    <a:pt x="4096" y="5703"/>
                  </a:lnTo>
                  <a:cubicBezTo>
                    <a:pt x="4163" y="5771"/>
                    <a:pt x="4240" y="5802"/>
                    <a:pt x="4321" y="5802"/>
                  </a:cubicBezTo>
                  <a:cubicBezTo>
                    <a:pt x="4391" y="5802"/>
                    <a:pt x="4464" y="5778"/>
                    <a:pt x="4537" y="5735"/>
                  </a:cubicBezTo>
                  <a:cubicBezTo>
                    <a:pt x="4726" y="5609"/>
                    <a:pt x="4915" y="5546"/>
                    <a:pt x="5167" y="5451"/>
                  </a:cubicBezTo>
                  <a:cubicBezTo>
                    <a:pt x="5325" y="5420"/>
                    <a:pt x="5419" y="5294"/>
                    <a:pt x="5419" y="5136"/>
                  </a:cubicBezTo>
                  <a:lnTo>
                    <a:pt x="5419" y="4726"/>
                  </a:lnTo>
                  <a:close/>
                  <a:moveTo>
                    <a:pt x="1008" y="1"/>
                  </a:moveTo>
                  <a:cubicBezTo>
                    <a:pt x="473" y="1"/>
                    <a:pt x="0" y="473"/>
                    <a:pt x="0" y="1009"/>
                  </a:cubicBezTo>
                  <a:lnTo>
                    <a:pt x="0" y="9295"/>
                  </a:lnTo>
                  <a:cubicBezTo>
                    <a:pt x="0" y="9830"/>
                    <a:pt x="473" y="10303"/>
                    <a:pt x="1008" y="10303"/>
                  </a:cubicBezTo>
                  <a:lnTo>
                    <a:pt x="2867" y="10303"/>
                  </a:lnTo>
                  <a:lnTo>
                    <a:pt x="3623" y="11059"/>
                  </a:lnTo>
                  <a:cubicBezTo>
                    <a:pt x="3671" y="11122"/>
                    <a:pt x="3757" y="11153"/>
                    <a:pt x="3848" y="11153"/>
                  </a:cubicBezTo>
                  <a:cubicBezTo>
                    <a:pt x="3938" y="11153"/>
                    <a:pt x="4033" y="11122"/>
                    <a:pt x="4096" y="11059"/>
                  </a:cubicBezTo>
                  <a:lnTo>
                    <a:pt x="4442" y="10712"/>
                  </a:lnTo>
                  <a:cubicBezTo>
                    <a:pt x="4506" y="10744"/>
                    <a:pt x="4632" y="10775"/>
                    <a:pt x="4758" y="10807"/>
                  </a:cubicBezTo>
                  <a:lnTo>
                    <a:pt x="4758" y="11342"/>
                  </a:lnTo>
                  <a:cubicBezTo>
                    <a:pt x="4758" y="11531"/>
                    <a:pt x="4915" y="11689"/>
                    <a:pt x="5104" y="11689"/>
                  </a:cubicBezTo>
                  <a:lnTo>
                    <a:pt x="6490" y="11689"/>
                  </a:lnTo>
                  <a:cubicBezTo>
                    <a:pt x="6679" y="11689"/>
                    <a:pt x="6837" y="11531"/>
                    <a:pt x="6837" y="11342"/>
                  </a:cubicBezTo>
                  <a:lnTo>
                    <a:pt x="6837" y="10807"/>
                  </a:lnTo>
                  <a:cubicBezTo>
                    <a:pt x="6963" y="10775"/>
                    <a:pt x="7026" y="10744"/>
                    <a:pt x="7152" y="10712"/>
                  </a:cubicBezTo>
                  <a:lnTo>
                    <a:pt x="7498" y="11059"/>
                  </a:lnTo>
                  <a:cubicBezTo>
                    <a:pt x="7561" y="11122"/>
                    <a:pt x="7656" y="11153"/>
                    <a:pt x="7747" y="11153"/>
                  </a:cubicBezTo>
                  <a:cubicBezTo>
                    <a:pt x="7837" y="11153"/>
                    <a:pt x="7924" y="11122"/>
                    <a:pt x="7971" y="11059"/>
                  </a:cubicBezTo>
                  <a:lnTo>
                    <a:pt x="8727" y="10303"/>
                  </a:lnTo>
                  <a:lnTo>
                    <a:pt x="10617" y="10303"/>
                  </a:lnTo>
                  <a:cubicBezTo>
                    <a:pt x="11185" y="10303"/>
                    <a:pt x="11657" y="9830"/>
                    <a:pt x="11657" y="9295"/>
                  </a:cubicBezTo>
                  <a:lnTo>
                    <a:pt x="11657" y="1009"/>
                  </a:lnTo>
                  <a:cubicBezTo>
                    <a:pt x="11657" y="473"/>
                    <a:pt x="11216" y="1"/>
                    <a:pt x="106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7" name="Google Shape;12923;p82">
              <a:extLst>
                <a:ext uri="{FF2B5EF4-FFF2-40B4-BE49-F238E27FC236}">
                  <a16:creationId xmlns:a16="http://schemas.microsoft.com/office/drawing/2014/main" xmlns="" id="{E8EC428E-4A2D-4948-A946-2BBA1B7892E8}"/>
                </a:ext>
              </a:extLst>
            </p:cNvPr>
            <p:cNvSpPr/>
            <p:nvPr/>
          </p:nvSpPr>
          <p:spPr>
            <a:xfrm>
              <a:off x="-1667150" y="2801950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726"/>
                    <a:pt x="347" y="726"/>
                  </a:cubicBezTo>
                  <a:cubicBezTo>
                    <a:pt x="568" y="726"/>
                    <a:pt x="725" y="536"/>
                    <a:pt x="725" y="347"/>
                  </a:cubicBez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8" name="Google Shape;12924;p82">
              <a:extLst>
                <a:ext uri="{FF2B5EF4-FFF2-40B4-BE49-F238E27FC236}">
                  <a16:creationId xmlns:a16="http://schemas.microsoft.com/office/drawing/2014/main" xmlns="" id="{A653CA41-A456-4B87-A1FF-7C39551408A5}"/>
                </a:ext>
              </a:extLst>
            </p:cNvPr>
            <p:cNvSpPr/>
            <p:nvPr/>
          </p:nvSpPr>
          <p:spPr>
            <a:xfrm>
              <a:off x="-1632500" y="28019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6"/>
                    <a:pt x="347" y="726"/>
                  </a:cubicBezTo>
                  <a:cubicBezTo>
                    <a:pt x="536" y="726"/>
                    <a:pt x="694" y="568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9" name="Google Shape;12925;p82">
              <a:extLst>
                <a:ext uri="{FF2B5EF4-FFF2-40B4-BE49-F238E27FC236}">
                  <a16:creationId xmlns:a16="http://schemas.microsoft.com/office/drawing/2014/main" xmlns="" id="{37A9DD96-A5E9-4501-9F01-2C98D010622B}"/>
                </a:ext>
              </a:extLst>
            </p:cNvPr>
            <p:cNvSpPr/>
            <p:nvPr/>
          </p:nvSpPr>
          <p:spPr>
            <a:xfrm>
              <a:off x="-1597850" y="2801950"/>
              <a:ext cx="17375" cy="18150"/>
            </a:xfrm>
            <a:custGeom>
              <a:avLst/>
              <a:gdLst/>
              <a:ahLst/>
              <a:cxnLst/>
              <a:rect l="l" t="t" r="r" b="b"/>
              <a:pathLst>
                <a:path w="695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6"/>
                    <a:pt x="347" y="726"/>
                  </a:cubicBezTo>
                  <a:cubicBezTo>
                    <a:pt x="537" y="726"/>
                    <a:pt x="694" y="568"/>
                    <a:pt x="694" y="347"/>
                  </a:cubicBezTo>
                  <a:cubicBezTo>
                    <a:pt x="694" y="158"/>
                    <a:pt x="537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0" name="Google Shape;12926;p82">
              <a:extLst>
                <a:ext uri="{FF2B5EF4-FFF2-40B4-BE49-F238E27FC236}">
                  <a16:creationId xmlns:a16="http://schemas.microsoft.com/office/drawing/2014/main" xmlns="" id="{952188F2-1AB7-4A87-9324-15B0CD167E6A}"/>
                </a:ext>
              </a:extLst>
            </p:cNvPr>
            <p:cNvSpPr/>
            <p:nvPr/>
          </p:nvSpPr>
          <p:spPr>
            <a:xfrm>
              <a:off x="-1564750" y="2801950"/>
              <a:ext cx="120525" cy="18150"/>
            </a:xfrm>
            <a:custGeom>
              <a:avLst/>
              <a:gdLst/>
              <a:ahLst/>
              <a:cxnLst/>
              <a:rect l="l" t="t" r="r" b="b"/>
              <a:pathLst>
                <a:path w="4821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32" y="568"/>
                    <a:pt x="189" y="726"/>
                    <a:pt x="347" y="726"/>
                  </a:cubicBezTo>
                  <a:lnTo>
                    <a:pt x="4442" y="726"/>
                  </a:lnTo>
                  <a:cubicBezTo>
                    <a:pt x="4663" y="726"/>
                    <a:pt x="4820" y="568"/>
                    <a:pt x="4820" y="347"/>
                  </a:cubicBezTo>
                  <a:cubicBezTo>
                    <a:pt x="4820" y="158"/>
                    <a:pt x="4663" y="1"/>
                    <a:pt x="4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1" name="Google Shape;12927;p82">
              <a:extLst>
                <a:ext uri="{FF2B5EF4-FFF2-40B4-BE49-F238E27FC236}">
                  <a16:creationId xmlns:a16="http://schemas.microsoft.com/office/drawing/2014/main" xmlns="" id="{F83BE259-C594-4EFC-B8F6-F8D6276F90E4}"/>
                </a:ext>
              </a:extLst>
            </p:cNvPr>
            <p:cNvSpPr/>
            <p:nvPr/>
          </p:nvSpPr>
          <p:spPr>
            <a:xfrm>
              <a:off x="-1597850" y="2924050"/>
              <a:ext cx="85100" cy="85075"/>
            </a:xfrm>
            <a:custGeom>
              <a:avLst/>
              <a:gdLst/>
              <a:ahLst/>
              <a:cxnLst/>
              <a:rect l="l" t="t" r="r" b="b"/>
              <a:pathLst>
                <a:path w="3404" h="3403" extrusionOk="0">
                  <a:moveTo>
                    <a:pt x="1671" y="662"/>
                  </a:moveTo>
                  <a:cubicBezTo>
                    <a:pt x="2238" y="662"/>
                    <a:pt x="2710" y="1134"/>
                    <a:pt x="2710" y="1701"/>
                  </a:cubicBezTo>
                  <a:cubicBezTo>
                    <a:pt x="2710" y="2237"/>
                    <a:pt x="2269" y="2710"/>
                    <a:pt x="1671" y="2710"/>
                  </a:cubicBezTo>
                  <a:cubicBezTo>
                    <a:pt x="1135" y="2710"/>
                    <a:pt x="663" y="2237"/>
                    <a:pt x="663" y="1701"/>
                  </a:cubicBezTo>
                  <a:cubicBezTo>
                    <a:pt x="663" y="1134"/>
                    <a:pt x="1135" y="662"/>
                    <a:pt x="1671" y="662"/>
                  </a:cubicBezTo>
                  <a:close/>
                  <a:moveTo>
                    <a:pt x="1671" y="0"/>
                  </a:moveTo>
                  <a:cubicBezTo>
                    <a:pt x="726" y="0"/>
                    <a:pt x="1" y="756"/>
                    <a:pt x="1" y="1701"/>
                  </a:cubicBezTo>
                  <a:cubicBezTo>
                    <a:pt x="1" y="2647"/>
                    <a:pt x="726" y="3403"/>
                    <a:pt x="1671" y="3403"/>
                  </a:cubicBezTo>
                  <a:cubicBezTo>
                    <a:pt x="2616" y="3403"/>
                    <a:pt x="3372" y="2647"/>
                    <a:pt x="3372" y="1701"/>
                  </a:cubicBezTo>
                  <a:cubicBezTo>
                    <a:pt x="3403" y="756"/>
                    <a:pt x="2616" y="0"/>
                    <a:pt x="16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72" name="Google Shape;12928;p82">
            <a:extLst>
              <a:ext uri="{FF2B5EF4-FFF2-40B4-BE49-F238E27FC236}">
                <a16:creationId xmlns:a16="http://schemas.microsoft.com/office/drawing/2014/main" xmlns="" id="{F124177F-D447-4778-B7D9-6B1817843A0E}"/>
              </a:ext>
            </a:extLst>
          </p:cNvPr>
          <p:cNvGrpSpPr/>
          <p:nvPr userDrawn="1"/>
        </p:nvGrpSpPr>
        <p:grpSpPr>
          <a:xfrm>
            <a:off x="3602355" y="3383333"/>
            <a:ext cx="371887" cy="423069"/>
            <a:chOff x="-919700" y="2420750"/>
            <a:chExt cx="257575" cy="293025"/>
          </a:xfrm>
        </p:grpSpPr>
        <p:sp>
          <p:nvSpPr>
            <p:cNvPr id="473" name="Google Shape;12929;p82">
              <a:extLst>
                <a:ext uri="{FF2B5EF4-FFF2-40B4-BE49-F238E27FC236}">
                  <a16:creationId xmlns:a16="http://schemas.microsoft.com/office/drawing/2014/main" xmlns="" id="{7CDDB4CF-592E-4FB7-B347-AA8A172F1710}"/>
                </a:ext>
              </a:extLst>
            </p:cNvPr>
            <p:cNvSpPr/>
            <p:nvPr/>
          </p:nvSpPr>
          <p:spPr>
            <a:xfrm>
              <a:off x="-884250" y="2490850"/>
              <a:ext cx="84300" cy="51225"/>
            </a:xfrm>
            <a:custGeom>
              <a:avLst/>
              <a:gdLst/>
              <a:ahLst/>
              <a:cxnLst/>
              <a:rect l="l" t="t" r="r" b="b"/>
              <a:pathLst>
                <a:path w="3372" h="2049" extrusionOk="0">
                  <a:moveTo>
                    <a:pt x="977" y="631"/>
                  </a:moveTo>
                  <a:cubicBezTo>
                    <a:pt x="1166" y="631"/>
                    <a:pt x="1324" y="788"/>
                    <a:pt x="1324" y="977"/>
                  </a:cubicBezTo>
                  <a:cubicBezTo>
                    <a:pt x="1324" y="1198"/>
                    <a:pt x="1166" y="1355"/>
                    <a:pt x="977" y="1355"/>
                  </a:cubicBezTo>
                  <a:cubicBezTo>
                    <a:pt x="788" y="1355"/>
                    <a:pt x="631" y="1198"/>
                    <a:pt x="631" y="977"/>
                  </a:cubicBezTo>
                  <a:cubicBezTo>
                    <a:pt x="631" y="788"/>
                    <a:pt x="788" y="631"/>
                    <a:pt x="977" y="631"/>
                  </a:cubicBezTo>
                  <a:close/>
                  <a:moveTo>
                    <a:pt x="2363" y="631"/>
                  </a:moveTo>
                  <a:cubicBezTo>
                    <a:pt x="2552" y="631"/>
                    <a:pt x="2710" y="788"/>
                    <a:pt x="2710" y="977"/>
                  </a:cubicBezTo>
                  <a:cubicBezTo>
                    <a:pt x="2710" y="1198"/>
                    <a:pt x="2552" y="1355"/>
                    <a:pt x="2363" y="1355"/>
                  </a:cubicBezTo>
                  <a:cubicBezTo>
                    <a:pt x="2174" y="1355"/>
                    <a:pt x="2017" y="1198"/>
                    <a:pt x="2017" y="977"/>
                  </a:cubicBezTo>
                  <a:cubicBezTo>
                    <a:pt x="2017" y="788"/>
                    <a:pt x="2174" y="631"/>
                    <a:pt x="2363" y="631"/>
                  </a:cubicBezTo>
                  <a:close/>
                  <a:moveTo>
                    <a:pt x="1009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09" y="2048"/>
                  </a:cubicBezTo>
                  <a:cubicBezTo>
                    <a:pt x="1292" y="2048"/>
                    <a:pt x="1544" y="1922"/>
                    <a:pt x="1702" y="1765"/>
                  </a:cubicBezTo>
                  <a:cubicBezTo>
                    <a:pt x="1891" y="1922"/>
                    <a:pt x="2111" y="2048"/>
                    <a:pt x="2363" y="2048"/>
                  </a:cubicBezTo>
                  <a:cubicBezTo>
                    <a:pt x="2899" y="2048"/>
                    <a:pt x="3371" y="1576"/>
                    <a:pt x="3371" y="1040"/>
                  </a:cubicBezTo>
                  <a:cubicBezTo>
                    <a:pt x="3371" y="442"/>
                    <a:pt x="2899" y="1"/>
                    <a:pt x="2363" y="1"/>
                  </a:cubicBezTo>
                  <a:cubicBezTo>
                    <a:pt x="2080" y="1"/>
                    <a:pt x="1859" y="127"/>
                    <a:pt x="1702" y="284"/>
                  </a:cubicBezTo>
                  <a:cubicBezTo>
                    <a:pt x="1481" y="127"/>
                    <a:pt x="1261" y="1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4" name="Google Shape;12930;p82">
              <a:extLst>
                <a:ext uri="{FF2B5EF4-FFF2-40B4-BE49-F238E27FC236}">
                  <a16:creationId xmlns:a16="http://schemas.microsoft.com/office/drawing/2014/main" xmlns="" id="{E7A6A77E-2A4C-4C45-A612-1E816BA0915E}"/>
                </a:ext>
              </a:extLst>
            </p:cNvPr>
            <p:cNvSpPr/>
            <p:nvPr/>
          </p:nvSpPr>
          <p:spPr>
            <a:xfrm>
              <a:off x="-919700" y="2420750"/>
              <a:ext cx="257575" cy="293025"/>
            </a:xfrm>
            <a:custGeom>
              <a:avLst/>
              <a:gdLst/>
              <a:ahLst/>
              <a:cxnLst/>
              <a:rect l="l" t="t" r="r" b="b"/>
              <a:pathLst>
                <a:path w="10303" h="11721" extrusionOk="0">
                  <a:moveTo>
                    <a:pt x="7152" y="694"/>
                  </a:moveTo>
                  <a:cubicBezTo>
                    <a:pt x="7373" y="694"/>
                    <a:pt x="7530" y="851"/>
                    <a:pt x="7530" y="1040"/>
                  </a:cubicBezTo>
                  <a:lnTo>
                    <a:pt x="7530" y="1418"/>
                  </a:lnTo>
                  <a:lnTo>
                    <a:pt x="662" y="1418"/>
                  </a:lnTo>
                  <a:lnTo>
                    <a:pt x="662" y="1040"/>
                  </a:lnTo>
                  <a:cubicBezTo>
                    <a:pt x="694" y="851"/>
                    <a:pt x="851" y="694"/>
                    <a:pt x="1009" y="694"/>
                  </a:cubicBezTo>
                  <a:close/>
                  <a:moveTo>
                    <a:pt x="7562" y="2111"/>
                  </a:moveTo>
                  <a:lnTo>
                    <a:pt x="7562" y="3403"/>
                  </a:lnTo>
                  <a:lnTo>
                    <a:pt x="7247" y="3088"/>
                  </a:lnTo>
                  <a:cubicBezTo>
                    <a:pt x="7042" y="2883"/>
                    <a:pt x="6784" y="2792"/>
                    <a:pt x="6528" y="2792"/>
                  </a:cubicBezTo>
                  <a:cubicBezTo>
                    <a:pt x="5999" y="2792"/>
                    <a:pt x="5483" y="3186"/>
                    <a:pt x="5483" y="3781"/>
                  </a:cubicBezTo>
                  <a:cubicBezTo>
                    <a:pt x="5483" y="4065"/>
                    <a:pt x="5577" y="4348"/>
                    <a:pt x="5798" y="4506"/>
                  </a:cubicBezTo>
                  <a:lnTo>
                    <a:pt x="6774" y="5482"/>
                  </a:lnTo>
                  <a:lnTo>
                    <a:pt x="1009" y="5482"/>
                  </a:lnTo>
                  <a:cubicBezTo>
                    <a:pt x="995" y="5485"/>
                    <a:pt x="982" y="5486"/>
                    <a:pt x="968" y="5486"/>
                  </a:cubicBezTo>
                  <a:cubicBezTo>
                    <a:pt x="825" y="5486"/>
                    <a:pt x="694" y="5340"/>
                    <a:pt x="694" y="5167"/>
                  </a:cubicBezTo>
                  <a:lnTo>
                    <a:pt x="694" y="2111"/>
                  </a:lnTo>
                  <a:close/>
                  <a:moveTo>
                    <a:pt x="8160" y="2584"/>
                  </a:moveTo>
                  <a:lnTo>
                    <a:pt x="9200" y="3624"/>
                  </a:lnTo>
                  <a:cubicBezTo>
                    <a:pt x="9421" y="3844"/>
                    <a:pt x="9515" y="4065"/>
                    <a:pt x="9515" y="4348"/>
                  </a:cubicBezTo>
                  <a:lnTo>
                    <a:pt x="9515" y="6900"/>
                  </a:lnTo>
                  <a:cubicBezTo>
                    <a:pt x="9515" y="7373"/>
                    <a:pt x="9358" y="7845"/>
                    <a:pt x="9043" y="8192"/>
                  </a:cubicBezTo>
                  <a:lnTo>
                    <a:pt x="5955" y="8192"/>
                  </a:lnTo>
                  <a:cubicBezTo>
                    <a:pt x="5640" y="7845"/>
                    <a:pt x="5483" y="7373"/>
                    <a:pt x="5483" y="6900"/>
                  </a:cubicBezTo>
                  <a:lnTo>
                    <a:pt x="5483" y="6144"/>
                  </a:lnTo>
                  <a:lnTo>
                    <a:pt x="6837" y="6144"/>
                  </a:lnTo>
                  <a:lnTo>
                    <a:pt x="6837" y="6207"/>
                  </a:lnTo>
                  <a:cubicBezTo>
                    <a:pt x="6837" y="6585"/>
                    <a:pt x="6900" y="6932"/>
                    <a:pt x="7089" y="7373"/>
                  </a:cubicBezTo>
                  <a:cubicBezTo>
                    <a:pt x="7135" y="7487"/>
                    <a:pt x="7263" y="7568"/>
                    <a:pt x="7403" y="7568"/>
                  </a:cubicBezTo>
                  <a:cubicBezTo>
                    <a:pt x="7455" y="7568"/>
                    <a:pt x="7510" y="7556"/>
                    <a:pt x="7562" y="7530"/>
                  </a:cubicBezTo>
                  <a:cubicBezTo>
                    <a:pt x="7719" y="7467"/>
                    <a:pt x="7782" y="7247"/>
                    <a:pt x="7719" y="7058"/>
                  </a:cubicBezTo>
                  <a:cubicBezTo>
                    <a:pt x="7593" y="6774"/>
                    <a:pt x="7530" y="6522"/>
                    <a:pt x="7530" y="6239"/>
                  </a:cubicBezTo>
                  <a:lnTo>
                    <a:pt x="7530" y="5451"/>
                  </a:lnTo>
                  <a:cubicBezTo>
                    <a:pt x="7530" y="5356"/>
                    <a:pt x="7467" y="5262"/>
                    <a:pt x="7404" y="5199"/>
                  </a:cubicBezTo>
                  <a:lnTo>
                    <a:pt x="6207" y="4033"/>
                  </a:lnTo>
                  <a:cubicBezTo>
                    <a:pt x="6018" y="3844"/>
                    <a:pt x="6144" y="3435"/>
                    <a:pt x="6459" y="3435"/>
                  </a:cubicBezTo>
                  <a:cubicBezTo>
                    <a:pt x="6522" y="3435"/>
                    <a:pt x="6648" y="3466"/>
                    <a:pt x="6680" y="3561"/>
                  </a:cubicBezTo>
                  <a:lnTo>
                    <a:pt x="8255" y="5136"/>
                  </a:lnTo>
                  <a:cubicBezTo>
                    <a:pt x="8318" y="5199"/>
                    <a:pt x="8413" y="5230"/>
                    <a:pt x="8503" y="5230"/>
                  </a:cubicBezTo>
                  <a:cubicBezTo>
                    <a:pt x="8594" y="5230"/>
                    <a:pt x="8680" y="5199"/>
                    <a:pt x="8728" y="5136"/>
                  </a:cubicBezTo>
                  <a:cubicBezTo>
                    <a:pt x="8854" y="5010"/>
                    <a:pt x="8854" y="4789"/>
                    <a:pt x="8728" y="4663"/>
                  </a:cubicBezTo>
                  <a:lnTo>
                    <a:pt x="8160" y="4065"/>
                  </a:lnTo>
                  <a:lnTo>
                    <a:pt x="8160" y="2584"/>
                  </a:lnTo>
                  <a:close/>
                  <a:moveTo>
                    <a:pt x="9295" y="8948"/>
                  </a:moveTo>
                  <a:cubicBezTo>
                    <a:pt x="9484" y="8948"/>
                    <a:pt x="9641" y="9105"/>
                    <a:pt x="9641" y="9295"/>
                  </a:cubicBezTo>
                  <a:lnTo>
                    <a:pt x="9641" y="10996"/>
                  </a:lnTo>
                  <a:lnTo>
                    <a:pt x="5514" y="10996"/>
                  </a:lnTo>
                  <a:lnTo>
                    <a:pt x="5514" y="9295"/>
                  </a:lnTo>
                  <a:cubicBezTo>
                    <a:pt x="5514" y="9105"/>
                    <a:pt x="5672" y="8948"/>
                    <a:pt x="5861" y="8948"/>
                  </a:cubicBezTo>
                  <a:close/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5167"/>
                  </a:lnTo>
                  <a:cubicBezTo>
                    <a:pt x="1" y="5734"/>
                    <a:pt x="473" y="6207"/>
                    <a:pt x="1009" y="6207"/>
                  </a:cubicBezTo>
                  <a:lnTo>
                    <a:pt x="4789" y="6207"/>
                  </a:lnTo>
                  <a:lnTo>
                    <a:pt x="4789" y="6932"/>
                  </a:lnTo>
                  <a:cubicBezTo>
                    <a:pt x="4789" y="7499"/>
                    <a:pt x="4947" y="8003"/>
                    <a:pt x="5231" y="8444"/>
                  </a:cubicBezTo>
                  <a:cubicBezTo>
                    <a:pt x="4947" y="8633"/>
                    <a:pt x="4789" y="8948"/>
                    <a:pt x="4789" y="9295"/>
                  </a:cubicBezTo>
                  <a:lnTo>
                    <a:pt x="4789" y="11342"/>
                  </a:lnTo>
                  <a:cubicBezTo>
                    <a:pt x="4789" y="11563"/>
                    <a:pt x="4947" y="11720"/>
                    <a:pt x="5168" y="11720"/>
                  </a:cubicBezTo>
                  <a:lnTo>
                    <a:pt x="9956" y="11720"/>
                  </a:lnTo>
                  <a:cubicBezTo>
                    <a:pt x="10145" y="11720"/>
                    <a:pt x="10303" y="11563"/>
                    <a:pt x="10303" y="11342"/>
                  </a:cubicBezTo>
                  <a:lnTo>
                    <a:pt x="10303" y="9295"/>
                  </a:lnTo>
                  <a:cubicBezTo>
                    <a:pt x="10303" y="8948"/>
                    <a:pt x="10114" y="8633"/>
                    <a:pt x="9893" y="8444"/>
                  </a:cubicBezTo>
                  <a:cubicBezTo>
                    <a:pt x="10177" y="8003"/>
                    <a:pt x="10303" y="7499"/>
                    <a:pt x="10303" y="6932"/>
                  </a:cubicBezTo>
                  <a:lnTo>
                    <a:pt x="10303" y="4380"/>
                  </a:lnTo>
                  <a:lnTo>
                    <a:pt x="10271" y="4380"/>
                  </a:lnTo>
                  <a:cubicBezTo>
                    <a:pt x="10271" y="3907"/>
                    <a:pt x="10082" y="3466"/>
                    <a:pt x="9767" y="3151"/>
                  </a:cubicBezTo>
                  <a:lnTo>
                    <a:pt x="8224" y="1639"/>
                  </a:lnTo>
                  <a:lnTo>
                    <a:pt x="8224" y="1040"/>
                  </a:lnTo>
                  <a:cubicBezTo>
                    <a:pt x="8224" y="473"/>
                    <a:pt x="7751" y="1"/>
                    <a:pt x="72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5" name="Google Shape;12931;p82">
              <a:extLst>
                <a:ext uri="{FF2B5EF4-FFF2-40B4-BE49-F238E27FC236}">
                  <a16:creationId xmlns:a16="http://schemas.microsoft.com/office/drawing/2014/main" xmlns="" id="{A38F4F9A-8EA2-464F-84A0-58A6702C9AC8}"/>
                </a:ext>
              </a:extLst>
            </p:cNvPr>
            <p:cNvSpPr/>
            <p:nvPr/>
          </p:nvSpPr>
          <p:spPr>
            <a:xfrm>
              <a:off x="-766100" y="2660975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725" y="568"/>
                    <a:pt x="725" y="379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76" name="Google Shape;12932;p82">
            <a:extLst>
              <a:ext uri="{FF2B5EF4-FFF2-40B4-BE49-F238E27FC236}">
                <a16:creationId xmlns:a16="http://schemas.microsoft.com/office/drawing/2014/main" xmlns="" id="{0F5BAE48-C415-4E15-A005-AA1ED8BAEDAF}"/>
              </a:ext>
            </a:extLst>
          </p:cNvPr>
          <p:cNvGrpSpPr/>
          <p:nvPr userDrawn="1"/>
        </p:nvGrpSpPr>
        <p:grpSpPr>
          <a:xfrm>
            <a:off x="1937547" y="1798348"/>
            <a:ext cx="409531" cy="410617"/>
            <a:chOff x="6679825" y="2693700"/>
            <a:chExt cx="257875" cy="258575"/>
          </a:xfrm>
        </p:grpSpPr>
        <p:sp>
          <p:nvSpPr>
            <p:cNvPr id="477" name="Google Shape;12933;p82">
              <a:extLst>
                <a:ext uri="{FF2B5EF4-FFF2-40B4-BE49-F238E27FC236}">
                  <a16:creationId xmlns:a16="http://schemas.microsoft.com/office/drawing/2014/main" xmlns="" id="{553707ED-83BD-421A-B32A-A7B2C7B9471D}"/>
                </a:ext>
              </a:extLst>
            </p:cNvPr>
            <p:cNvSpPr/>
            <p:nvPr/>
          </p:nvSpPr>
          <p:spPr>
            <a:xfrm>
              <a:off x="6679825" y="2693700"/>
              <a:ext cx="257875" cy="258575"/>
            </a:xfrm>
            <a:custGeom>
              <a:avLst/>
              <a:gdLst/>
              <a:ahLst/>
              <a:cxnLst/>
              <a:rect l="l" t="t" r="r" b="b"/>
              <a:pathLst>
                <a:path w="10315" h="10343" extrusionOk="0">
                  <a:moveTo>
                    <a:pt x="5102" y="670"/>
                  </a:moveTo>
                  <a:cubicBezTo>
                    <a:pt x="5604" y="670"/>
                    <a:pt x="6022" y="1088"/>
                    <a:pt x="6022" y="1562"/>
                  </a:cubicBezTo>
                  <a:cubicBezTo>
                    <a:pt x="6022" y="2063"/>
                    <a:pt x="5604" y="2481"/>
                    <a:pt x="5102" y="2481"/>
                  </a:cubicBezTo>
                  <a:cubicBezTo>
                    <a:pt x="4600" y="2481"/>
                    <a:pt x="4182" y="2063"/>
                    <a:pt x="4182" y="1562"/>
                  </a:cubicBezTo>
                  <a:cubicBezTo>
                    <a:pt x="4182" y="1088"/>
                    <a:pt x="4600" y="670"/>
                    <a:pt x="5102" y="670"/>
                  </a:cubicBezTo>
                  <a:close/>
                  <a:moveTo>
                    <a:pt x="1757" y="1896"/>
                  </a:moveTo>
                  <a:cubicBezTo>
                    <a:pt x="2063" y="1896"/>
                    <a:pt x="2342" y="2175"/>
                    <a:pt x="2342" y="2481"/>
                  </a:cubicBezTo>
                  <a:cubicBezTo>
                    <a:pt x="2342" y="2788"/>
                    <a:pt x="2063" y="3067"/>
                    <a:pt x="1757" y="3067"/>
                  </a:cubicBezTo>
                  <a:cubicBezTo>
                    <a:pt x="1422" y="3067"/>
                    <a:pt x="1143" y="2788"/>
                    <a:pt x="1143" y="2481"/>
                  </a:cubicBezTo>
                  <a:cubicBezTo>
                    <a:pt x="1143" y="2119"/>
                    <a:pt x="1422" y="1896"/>
                    <a:pt x="1757" y="1896"/>
                  </a:cubicBezTo>
                  <a:close/>
                  <a:moveTo>
                    <a:pt x="8447" y="1896"/>
                  </a:moveTo>
                  <a:cubicBezTo>
                    <a:pt x="8781" y="1896"/>
                    <a:pt x="9032" y="2175"/>
                    <a:pt x="9032" y="2481"/>
                  </a:cubicBezTo>
                  <a:cubicBezTo>
                    <a:pt x="9032" y="2788"/>
                    <a:pt x="8753" y="3067"/>
                    <a:pt x="8447" y="3067"/>
                  </a:cubicBezTo>
                  <a:cubicBezTo>
                    <a:pt x="8112" y="3067"/>
                    <a:pt x="7834" y="2788"/>
                    <a:pt x="7834" y="2481"/>
                  </a:cubicBezTo>
                  <a:cubicBezTo>
                    <a:pt x="7834" y="2119"/>
                    <a:pt x="8112" y="1896"/>
                    <a:pt x="8447" y="1896"/>
                  </a:cubicBezTo>
                  <a:close/>
                  <a:moveTo>
                    <a:pt x="1701" y="3624"/>
                  </a:moveTo>
                  <a:cubicBezTo>
                    <a:pt x="2370" y="3624"/>
                    <a:pt x="2927" y="4182"/>
                    <a:pt x="2927" y="4851"/>
                  </a:cubicBezTo>
                  <a:lnTo>
                    <a:pt x="2927" y="6412"/>
                  </a:lnTo>
                  <a:cubicBezTo>
                    <a:pt x="2955" y="6635"/>
                    <a:pt x="2816" y="6719"/>
                    <a:pt x="2649" y="6719"/>
                  </a:cubicBezTo>
                  <a:cubicBezTo>
                    <a:pt x="2481" y="6719"/>
                    <a:pt x="2342" y="6858"/>
                    <a:pt x="2342" y="7053"/>
                  </a:cubicBezTo>
                  <a:lnTo>
                    <a:pt x="2342" y="8865"/>
                  </a:lnTo>
                  <a:cubicBezTo>
                    <a:pt x="2342" y="9032"/>
                    <a:pt x="2203" y="9172"/>
                    <a:pt x="2035" y="9172"/>
                  </a:cubicBezTo>
                  <a:lnTo>
                    <a:pt x="1422" y="9172"/>
                  </a:lnTo>
                  <a:cubicBezTo>
                    <a:pt x="1255" y="9172"/>
                    <a:pt x="1116" y="9032"/>
                    <a:pt x="1116" y="8865"/>
                  </a:cubicBezTo>
                  <a:lnTo>
                    <a:pt x="1116" y="7053"/>
                  </a:lnTo>
                  <a:cubicBezTo>
                    <a:pt x="1116" y="6858"/>
                    <a:pt x="976" y="6719"/>
                    <a:pt x="809" y="6719"/>
                  </a:cubicBezTo>
                  <a:cubicBezTo>
                    <a:pt x="642" y="6719"/>
                    <a:pt x="502" y="6579"/>
                    <a:pt x="502" y="6412"/>
                  </a:cubicBezTo>
                  <a:lnTo>
                    <a:pt x="502" y="4851"/>
                  </a:lnTo>
                  <a:cubicBezTo>
                    <a:pt x="502" y="4182"/>
                    <a:pt x="1060" y="3624"/>
                    <a:pt x="1701" y="3624"/>
                  </a:cubicBezTo>
                  <a:close/>
                  <a:moveTo>
                    <a:pt x="8391" y="3624"/>
                  </a:moveTo>
                  <a:cubicBezTo>
                    <a:pt x="9060" y="3624"/>
                    <a:pt x="9618" y="4182"/>
                    <a:pt x="9618" y="4851"/>
                  </a:cubicBezTo>
                  <a:lnTo>
                    <a:pt x="9618" y="6440"/>
                  </a:lnTo>
                  <a:lnTo>
                    <a:pt x="9645" y="6440"/>
                  </a:lnTo>
                  <a:cubicBezTo>
                    <a:pt x="9645" y="6635"/>
                    <a:pt x="9506" y="6774"/>
                    <a:pt x="9339" y="6774"/>
                  </a:cubicBezTo>
                  <a:cubicBezTo>
                    <a:pt x="9172" y="6774"/>
                    <a:pt x="9032" y="6914"/>
                    <a:pt x="9032" y="7081"/>
                  </a:cubicBezTo>
                  <a:lnTo>
                    <a:pt x="9032" y="8893"/>
                  </a:lnTo>
                  <a:cubicBezTo>
                    <a:pt x="9032" y="9060"/>
                    <a:pt x="8893" y="9199"/>
                    <a:pt x="8726" y="9199"/>
                  </a:cubicBezTo>
                  <a:lnTo>
                    <a:pt x="8112" y="9199"/>
                  </a:lnTo>
                  <a:cubicBezTo>
                    <a:pt x="7945" y="9199"/>
                    <a:pt x="7806" y="9060"/>
                    <a:pt x="7806" y="8893"/>
                  </a:cubicBezTo>
                  <a:lnTo>
                    <a:pt x="7806" y="7053"/>
                  </a:lnTo>
                  <a:cubicBezTo>
                    <a:pt x="7806" y="6858"/>
                    <a:pt x="7666" y="6719"/>
                    <a:pt x="7499" y="6719"/>
                  </a:cubicBezTo>
                  <a:cubicBezTo>
                    <a:pt x="7332" y="6719"/>
                    <a:pt x="7192" y="6579"/>
                    <a:pt x="7192" y="6412"/>
                  </a:cubicBezTo>
                  <a:lnTo>
                    <a:pt x="7192" y="4851"/>
                  </a:lnTo>
                  <a:cubicBezTo>
                    <a:pt x="7192" y="4182"/>
                    <a:pt x="7750" y="3624"/>
                    <a:pt x="8391" y="3624"/>
                  </a:cubicBezTo>
                  <a:close/>
                  <a:moveTo>
                    <a:pt x="5381" y="3095"/>
                  </a:moveTo>
                  <a:cubicBezTo>
                    <a:pt x="6077" y="3234"/>
                    <a:pt x="6635" y="3875"/>
                    <a:pt x="6635" y="4600"/>
                  </a:cubicBezTo>
                  <a:lnTo>
                    <a:pt x="6635" y="6440"/>
                  </a:lnTo>
                  <a:cubicBezTo>
                    <a:pt x="6663" y="6635"/>
                    <a:pt x="6523" y="6719"/>
                    <a:pt x="6356" y="6719"/>
                  </a:cubicBezTo>
                  <a:cubicBezTo>
                    <a:pt x="6161" y="6719"/>
                    <a:pt x="6022" y="6858"/>
                    <a:pt x="6022" y="7053"/>
                  </a:cubicBezTo>
                  <a:lnTo>
                    <a:pt x="6022" y="9478"/>
                  </a:lnTo>
                  <a:cubicBezTo>
                    <a:pt x="6022" y="9645"/>
                    <a:pt x="5882" y="9785"/>
                    <a:pt x="5715" y="9785"/>
                  </a:cubicBezTo>
                  <a:lnTo>
                    <a:pt x="4461" y="9785"/>
                  </a:lnTo>
                  <a:cubicBezTo>
                    <a:pt x="4293" y="9785"/>
                    <a:pt x="4154" y="9645"/>
                    <a:pt x="4154" y="9478"/>
                  </a:cubicBezTo>
                  <a:lnTo>
                    <a:pt x="4154" y="7053"/>
                  </a:lnTo>
                  <a:cubicBezTo>
                    <a:pt x="4154" y="6858"/>
                    <a:pt x="4015" y="6719"/>
                    <a:pt x="3847" y="6719"/>
                  </a:cubicBezTo>
                  <a:cubicBezTo>
                    <a:pt x="3652" y="6719"/>
                    <a:pt x="3513" y="6579"/>
                    <a:pt x="3513" y="6412"/>
                  </a:cubicBezTo>
                  <a:lnTo>
                    <a:pt x="3513" y="4851"/>
                  </a:lnTo>
                  <a:lnTo>
                    <a:pt x="3513" y="4600"/>
                  </a:lnTo>
                  <a:cubicBezTo>
                    <a:pt x="3513" y="3875"/>
                    <a:pt x="4043" y="3234"/>
                    <a:pt x="4739" y="3095"/>
                  </a:cubicBezTo>
                  <a:lnTo>
                    <a:pt x="4739" y="5185"/>
                  </a:lnTo>
                  <a:cubicBezTo>
                    <a:pt x="4739" y="5381"/>
                    <a:pt x="4879" y="5520"/>
                    <a:pt x="5046" y="5520"/>
                  </a:cubicBezTo>
                  <a:cubicBezTo>
                    <a:pt x="5241" y="5520"/>
                    <a:pt x="5381" y="5381"/>
                    <a:pt x="5381" y="5185"/>
                  </a:cubicBezTo>
                  <a:lnTo>
                    <a:pt x="5381" y="3095"/>
                  </a:lnTo>
                  <a:close/>
                  <a:moveTo>
                    <a:pt x="5130" y="1"/>
                  </a:moveTo>
                  <a:cubicBezTo>
                    <a:pt x="4293" y="1"/>
                    <a:pt x="3624" y="670"/>
                    <a:pt x="3624" y="1506"/>
                  </a:cubicBezTo>
                  <a:cubicBezTo>
                    <a:pt x="3624" y="1952"/>
                    <a:pt x="3847" y="2370"/>
                    <a:pt x="4154" y="2649"/>
                  </a:cubicBezTo>
                  <a:cubicBezTo>
                    <a:pt x="3736" y="2872"/>
                    <a:pt x="3373" y="3234"/>
                    <a:pt x="3206" y="3652"/>
                  </a:cubicBezTo>
                  <a:cubicBezTo>
                    <a:pt x="3067" y="3485"/>
                    <a:pt x="2900" y="3346"/>
                    <a:pt x="2677" y="3234"/>
                  </a:cubicBezTo>
                  <a:cubicBezTo>
                    <a:pt x="2900" y="3039"/>
                    <a:pt x="3039" y="2732"/>
                    <a:pt x="3039" y="2398"/>
                  </a:cubicBezTo>
                  <a:cubicBezTo>
                    <a:pt x="3039" y="1757"/>
                    <a:pt x="2481" y="1199"/>
                    <a:pt x="1812" y="1199"/>
                  </a:cubicBezTo>
                  <a:cubicBezTo>
                    <a:pt x="1143" y="1199"/>
                    <a:pt x="586" y="1757"/>
                    <a:pt x="586" y="2398"/>
                  </a:cubicBezTo>
                  <a:cubicBezTo>
                    <a:pt x="586" y="2732"/>
                    <a:pt x="725" y="3039"/>
                    <a:pt x="948" y="3234"/>
                  </a:cubicBezTo>
                  <a:cubicBezTo>
                    <a:pt x="391" y="3569"/>
                    <a:pt x="1" y="4154"/>
                    <a:pt x="1" y="4851"/>
                  </a:cubicBezTo>
                  <a:lnTo>
                    <a:pt x="1" y="6412"/>
                  </a:lnTo>
                  <a:cubicBezTo>
                    <a:pt x="1" y="6802"/>
                    <a:pt x="251" y="7137"/>
                    <a:pt x="586" y="7276"/>
                  </a:cubicBezTo>
                  <a:lnTo>
                    <a:pt x="586" y="8865"/>
                  </a:lnTo>
                  <a:cubicBezTo>
                    <a:pt x="586" y="9339"/>
                    <a:pt x="1004" y="9757"/>
                    <a:pt x="1506" y="9757"/>
                  </a:cubicBezTo>
                  <a:lnTo>
                    <a:pt x="2091" y="9757"/>
                  </a:lnTo>
                  <a:cubicBezTo>
                    <a:pt x="2593" y="9757"/>
                    <a:pt x="3011" y="9339"/>
                    <a:pt x="3011" y="8865"/>
                  </a:cubicBezTo>
                  <a:lnTo>
                    <a:pt x="3011" y="7276"/>
                  </a:lnTo>
                  <a:cubicBezTo>
                    <a:pt x="3095" y="7248"/>
                    <a:pt x="3206" y="7192"/>
                    <a:pt x="3318" y="7109"/>
                  </a:cubicBezTo>
                  <a:cubicBezTo>
                    <a:pt x="3429" y="7192"/>
                    <a:pt x="3485" y="7248"/>
                    <a:pt x="3624" y="7276"/>
                  </a:cubicBezTo>
                  <a:lnTo>
                    <a:pt x="3624" y="9450"/>
                  </a:lnTo>
                  <a:cubicBezTo>
                    <a:pt x="3624" y="9924"/>
                    <a:pt x="4043" y="10342"/>
                    <a:pt x="4544" y="10342"/>
                  </a:cubicBezTo>
                  <a:lnTo>
                    <a:pt x="5799" y="10342"/>
                  </a:lnTo>
                  <a:cubicBezTo>
                    <a:pt x="6273" y="10342"/>
                    <a:pt x="6691" y="9924"/>
                    <a:pt x="6691" y="9450"/>
                  </a:cubicBezTo>
                  <a:lnTo>
                    <a:pt x="6691" y="7276"/>
                  </a:lnTo>
                  <a:cubicBezTo>
                    <a:pt x="6802" y="7248"/>
                    <a:pt x="6914" y="7192"/>
                    <a:pt x="6997" y="7109"/>
                  </a:cubicBezTo>
                  <a:cubicBezTo>
                    <a:pt x="7109" y="7192"/>
                    <a:pt x="7192" y="7248"/>
                    <a:pt x="7332" y="7276"/>
                  </a:cubicBezTo>
                  <a:lnTo>
                    <a:pt x="7332" y="8865"/>
                  </a:lnTo>
                  <a:cubicBezTo>
                    <a:pt x="7332" y="9339"/>
                    <a:pt x="7750" y="9757"/>
                    <a:pt x="8224" y="9757"/>
                  </a:cubicBezTo>
                  <a:lnTo>
                    <a:pt x="8809" y="9757"/>
                  </a:lnTo>
                  <a:cubicBezTo>
                    <a:pt x="9311" y="9757"/>
                    <a:pt x="9729" y="9339"/>
                    <a:pt x="9729" y="8865"/>
                  </a:cubicBezTo>
                  <a:lnTo>
                    <a:pt x="9729" y="7276"/>
                  </a:lnTo>
                  <a:cubicBezTo>
                    <a:pt x="10064" y="7137"/>
                    <a:pt x="10314" y="6830"/>
                    <a:pt x="10314" y="6412"/>
                  </a:cubicBezTo>
                  <a:lnTo>
                    <a:pt x="10314" y="4851"/>
                  </a:lnTo>
                  <a:cubicBezTo>
                    <a:pt x="10287" y="4210"/>
                    <a:pt x="9896" y="3596"/>
                    <a:pt x="9339" y="3318"/>
                  </a:cubicBezTo>
                  <a:cubicBezTo>
                    <a:pt x="9562" y="3095"/>
                    <a:pt x="9701" y="2788"/>
                    <a:pt x="9701" y="2481"/>
                  </a:cubicBezTo>
                  <a:cubicBezTo>
                    <a:pt x="9701" y="1812"/>
                    <a:pt x="9144" y="1255"/>
                    <a:pt x="8475" y="1255"/>
                  </a:cubicBezTo>
                  <a:cubicBezTo>
                    <a:pt x="7806" y="1255"/>
                    <a:pt x="7248" y="1812"/>
                    <a:pt x="7248" y="2481"/>
                  </a:cubicBezTo>
                  <a:cubicBezTo>
                    <a:pt x="7248" y="2788"/>
                    <a:pt x="7388" y="3095"/>
                    <a:pt x="7611" y="3318"/>
                  </a:cubicBezTo>
                  <a:cubicBezTo>
                    <a:pt x="7388" y="3429"/>
                    <a:pt x="7220" y="3569"/>
                    <a:pt x="7081" y="3736"/>
                  </a:cubicBezTo>
                  <a:cubicBezTo>
                    <a:pt x="6969" y="3485"/>
                    <a:pt x="6802" y="3290"/>
                    <a:pt x="6635" y="3067"/>
                  </a:cubicBezTo>
                  <a:cubicBezTo>
                    <a:pt x="6496" y="2927"/>
                    <a:pt x="6300" y="2788"/>
                    <a:pt x="6105" y="2677"/>
                  </a:cubicBezTo>
                  <a:cubicBezTo>
                    <a:pt x="6440" y="2370"/>
                    <a:pt x="6663" y="1952"/>
                    <a:pt x="6663" y="1534"/>
                  </a:cubicBezTo>
                  <a:cubicBezTo>
                    <a:pt x="6663" y="1116"/>
                    <a:pt x="6496" y="725"/>
                    <a:pt x="6217" y="447"/>
                  </a:cubicBezTo>
                  <a:cubicBezTo>
                    <a:pt x="5938" y="168"/>
                    <a:pt x="5520" y="1"/>
                    <a:pt x="51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8" name="Google Shape;12934;p82">
              <a:extLst>
                <a:ext uri="{FF2B5EF4-FFF2-40B4-BE49-F238E27FC236}">
                  <a16:creationId xmlns:a16="http://schemas.microsoft.com/office/drawing/2014/main" xmlns="" id="{6F87795B-C2F3-4E74-A4B8-927BEDB52652}"/>
                </a:ext>
              </a:extLst>
            </p:cNvPr>
            <p:cNvSpPr/>
            <p:nvPr/>
          </p:nvSpPr>
          <p:spPr>
            <a:xfrm flipH="1">
              <a:off x="6679825" y="2693700"/>
              <a:ext cx="257875" cy="258575"/>
            </a:xfrm>
            <a:custGeom>
              <a:avLst/>
              <a:gdLst/>
              <a:ahLst/>
              <a:cxnLst/>
              <a:rect l="l" t="t" r="r" b="b"/>
              <a:pathLst>
                <a:path w="10315" h="10343" extrusionOk="0">
                  <a:moveTo>
                    <a:pt x="5102" y="670"/>
                  </a:moveTo>
                  <a:cubicBezTo>
                    <a:pt x="5604" y="670"/>
                    <a:pt x="6022" y="1088"/>
                    <a:pt x="6022" y="1562"/>
                  </a:cubicBezTo>
                  <a:cubicBezTo>
                    <a:pt x="6022" y="2063"/>
                    <a:pt x="5604" y="2481"/>
                    <a:pt x="5102" y="2481"/>
                  </a:cubicBezTo>
                  <a:cubicBezTo>
                    <a:pt x="4600" y="2481"/>
                    <a:pt x="4182" y="2063"/>
                    <a:pt x="4182" y="1562"/>
                  </a:cubicBezTo>
                  <a:cubicBezTo>
                    <a:pt x="4182" y="1088"/>
                    <a:pt x="4600" y="670"/>
                    <a:pt x="5102" y="670"/>
                  </a:cubicBezTo>
                  <a:close/>
                  <a:moveTo>
                    <a:pt x="1757" y="1896"/>
                  </a:moveTo>
                  <a:cubicBezTo>
                    <a:pt x="2063" y="1896"/>
                    <a:pt x="2342" y="2175"/>
                    <a:pt x="2342" y="2481"/>
                  </a:cubicBezTo>
                  <a:cubicBezTo>
                    <a:pt x="2342" y="2788"/>
                    <a:pt x="2063" y="3067"/>
                    <a:pt x="1757" y="3067"/>
                  </a:cubicBezTo>
                  <a:cubicBezTo>
                    <a:pt x="1422" y="3067"/>
                    <a:pt x="1143" y="2788"/>
                    <a:pt x="1143" y="2481"/>
                  </a:cubicBezTo>
                  <a:cubicBezTo>
                    <a:pt x="1143" y="2119"/>
                    <a:pt x="1422" y="1896"/>
                    <a:pt x="1757" y="1896"/>
                  </a:cubicBezTo>
                  <a:close/>
                  <a:moveTo>
                    <a:pt x="8447" y="1896"/>
                  </a:moveTo>
                  <a:cubicBezTo>
                    <a:pt x="8781" y="1896"/>
                    <a:pt x="9032" y="2175"/>
                    <a:pt x="9032" y="2481"/>
                  </a:cubicBezTo>
                  <a:cubicBezTo>
                    <a:pt x="9032" y="2788"/>
                    <a:pt x="8753" y="3067"/>
                    <a:pt x="8447" y="3067"/>
                  </a:cubicBezTo>
                  <a:cubicBezTo>
                    <a:pt x="8112" y="3067"/>
                    <a:pt x="7834" y="2788"/>
                    <a:pt x="7834" y="2481"/>
                  </a:cubicBezTo>
                  <a:cubicBezTo>
                    <a:pt x="7834" y="2119"/>
                    <a:pt x="8112" y="1896"/>
                    <a:pt x="8447" y="1896"/>
                  </a:cubicBezTo>
                  <a:close/>
                  <a:moveTo>
                    <a:pt x="1701" y="3624"/>
                  </a:moveTo>
                  <a:cubicBezTo>
                    <a:pt x="2370" y="3624"/>
                    <a:pt x="2927" y="4182"/>
                    <a:pt x="2927" y="4851"/>
                  </a:cubicBezTo>
                  <a:lnTo>
                    <a:pt x="2927" y="6412"/>
                  </a:lnTo>
                  <a:cubicBezTo>
                    <a:pt x="2955" y="6635"/>
                    <a:pt x="2816" y="6719"/>
                    <a:pt x="2649" y="6719"/>
                  </a:cubicBezTo>
                  <a:cubicBezTo>
                    <a:pt x="2481" y="6719"/>
                    <a:pt x="2342" y="6858"/>
                    <a:pt x="2342" y="7053"/>
                  </a:cubicBezTo>
                  <a:lnTo>
                    <a:pt x="2342" y="8865"/>
                  </a:lnTo>
                  <a:cubicBezTo>
                    <a:pt x="2342" y="9032"/>
                    <a:pt x="2203" y="9172"/>
                    <a:pt x="2035" y="9172"/>
                  </a:cubicBezTo>
                  <a:lnTo>
                    <a:pt x="1422" y="9172"/>
                  </a:lnTo>
                  <a:cubicBezTo>
                    <a:pt x="1255" y="9172"/>
                    <a:pt x="1116" y="9032"/>
                    <a:pt x="1116" y="8865"/>
                  </a:cubicBezTo>
                  <a:lnTo>
                    <a:pt x="1116" y="7053"/>
                  </a:lnTo>
                  <a:cubicBezTo>
                    <a:pt x="1116" y="6858"/>
                    <a:pt x="976" y="6719"/>
                    <a:pt x="809" y="6719"/>
                  </a:cubicBezTo>
                  <a:cubicBezTo>
                    <a:pt x="642" y="6719"/>
                    <a:pt x="502" y="6579"/>
                    <a:pt x="502" y="6412"/>
                  </a:cubicBezTo>
                  <a:lnTo>
                    <a:pt x="502" y="4851"/>
                  </a:lnTo>
                  <a:cubicBezTo>
                    <a:pt x="502" y="4182"/>
                    <a:pt x="1060" y="3624"/>
                    <a:pt x="1701" y="3624"/>
                  </a:cubicBezTo>
                  <a:close/>
                  <a:moveTo>
                    <a:pt x="8391" y="3624"/>
                  </a:moveTo>
                  <a:cubicBezTo>
                    <a:pt x="9060" y="3624"/>
                    <a:pt x="9618" y="4182"/>
                    <a:pt x="9618" y="4851"/>
                  </a:cubicBezTo>
                  <a:lnTo>
                    <a:pt x="9618" y="6440"/>
                  </a:lnTo>
                  <a:lnTo>
                    <a:pt x="9645" y="6440"/>
                  </a:lnTo>
                  <a:cubicBezTo>
                    <a:pt x="9645" y="6635"/>
                    <a:pt x="9506" y="6774"/>
                    <a:pt x="9339" y="6774"/>
                  </a:cubicBezTo>
                  <a:cubicBezTo>
                    <a:pt x="9172" y="6774"/>
                    <a:pt x="9032" y="6914"/>
                    <a:pt x="9032" y="7081"/>
                  </a:cubicBezTo>
                  <a:lnTo>
                    <a:pt x="9032" y="8893"/>
                  </a:lnTo>
                  <a:cubicBezTo>
                    <a:pt x="9032" y="9060"/>
                    <a:pt x="8893" y="9199"/>
                    <a:pt x="8726" y="9199"/>
                  </a:cubicBezTo>
                  <a:lnTo>
                    <a:pt x="8112" y="9199"/>
                  </a:lnTo>
                  <a:cubicBezTo>
                    <a:pt x="7945" y="9199"/>
                    <a:pt x="7806" y="9060"/>
                    <a:pt x="7806" y="8893"/>
                  </a:cubicBezTo>
                  <a:lnTo>
                    <a:pt x="7806" y="7053"/>
                  </a:lnTo>
                  <a:cubicBezTo>
                    <a:pt x="7806" y="6858"/>
                    <a:pt x="7666" y="6719"/>
                    <a:pt x="7499" y="6719"/>
                  </a:cubicBezTo>
                  <a:cubicBezTo>
                    <a:pt x="7332" y="6719"/>
                    <a:pt x="7192" y="6579"/>
                    <a:pt x="7192" y="6412"/>
                  </a:cubicBezTo>
                  <a:lnTo>
                    <a:pt x="7192" y="4851"/>
                  </a:lnTo>
                  <a:cubicBezTo>
                    <a:pt x="7192" y="4182"/>
                    <a:pt x="7750" y="3624"/>
                    <a:pt x="8391" y="3624"/>
                  </a:cubicBezTo>
                  <a:close/>
                  <a:moveTo>
                    <a:pt x="5381" y="3095"/>
                  </a:moveTo>
                  <a:cubicBezTo>
                    <a:pt x="6077" y="3234"/>
                    <a:pt x="6635" y="3875"/>
                    <a:pt x="6635" y="4600"/>
                  </a:cubicBezTo>
                  <a:lnTo>
                    <a:pt x="6635" y="6440"/>
                  </a:lnTo>
                  <a:cubicBezTo>
                    <a:pt x="6663" y="6635"/>
                    <a:pt x="6523" y="6719"/>
                    <a:pt x="6356" y="6719"/>
                  </a:cubicBezTo>
                  <a:cubicBezTo>
                    <a:pt x="6161" y="6719"/>
                    <a:pt x="6022" y="6858"/>
                    <a:pt x="6022" y="7053"/>
                  </a:cubicBezTo>
                  <a:lnTo>
                    <a:pt x="6022" y="9478"/>
                  </a:lnTo>
                  <a:cubicBezTo>
                    <a:pt x="6022" y="9645"/>
                    <a:pt x="5882" y="9785"/>
                    <a:pt x="5715" y="9785"/>
                  </a:cubicBezTo>
                  <a:lnTo>
                    <a:pt x="4461" y="9785"/>
                  </a:lnTo>
                  <a:cubicBezTo>
                    <a:pt x="4293" y="9785"/>
                    <a:pt x="4154" y="9645"/>
                    <a:pt x="4154" y="9478"/>
                  </a:cubicBezTo>
                  <a:lnTo>
                    <a:pt x="4154" y="7053"/>
                  </a:lnTo>
                  <a:cubicBezTo>
                    <a:pt x="4154" y="6858"/>
                    <a:pt x="4015" y="6719"/>
                    <a:pt x="3847" y="6719"/>
                  </a:cubicBezTo>
                  <a:cubicBezTo>
                    <a:pt x="3652" y="6719"/>
                    <a:pt x="3513" y="6579"/>
                    <a:pt x="3513" y="6412"/>
                  </a:cubicBezTo>
                  <a:lnTo>
                    <a:pt x="3513" y="4851"/>
                  </a:lnTo>
                  <a:lnTo>
                    <a:pt x="3513" y="4600"/>
                  </a:lnTo>
                  <a:cubicBezTo>
                    <a:pt x="3513" y="3875"/>
                    <a:pt x="4043" y="3234"/>
                    <a:pt x="4739" y="3095"/>
                  </a:cubicBezTo>
                  <a:lnTo>
                    <a:pt x="4739" y="5185"/>
                  </a:lnTo>
                  <a:cubicBezTo>
                    <a:pt x="4739" y="5381"/>
                    <a:pt x="4879" y="5520"/>
                    <a:pt x="5046" y="5520"/>
                  </a:cubicBezTo>
                  <a:cubicBezTo>
                    <a:pt x="5241" y="5520"/>
                    <a:pt x="5381" y="5381"/>
                    <a:pt x="5381" y="5185"/>
                  </a:cubicBezTo>
                  <a:lnTo>
                    <a:pt x="5381" y="3095"/>
                  </a:lnTo>
                  <a:close/>
                  <a:moveTo>
                    <a:pt x="5130" y="1"/>
                  </a:moveTo>
                  <a:cubicBezTo>
                    <a:pt x="4293" y="1"/>
                    <a:pt x="3624" y="670"/>
                    <a:pt x="3624" y="1506"/>
                  </a:cubicBezTo>
                  <a:cubicBezTo>
                    <a:pt x="3624" y="1952"/>
                    <a:pt x="3847" y="2370"/>
                    <a:pt x="4154" y="2649"/>
                  </a:cubicBezTo>
                  <a:cubicBezTo>
                    <a:pt x="3736" y="2872"/>
                    <a:pt x="3373" y="3234"/>
                    <a:pt x="3206" y="3652"/>
                  </a:cubicBezTo>
                  <a:cubicBezTo>
                    <a:pt x="3067" y="3485"/>
                    <a:pt x="2900" y="3346"/>
                    <a:pt x="2677" y="3234"/>
                  </a:cubicBezTo>
                  <a:cubicBezTo>
                    <a:pt x="2900" y="3039"/>
                    <a:pt x="3039" y="2732"/>
                    <a:pt x="3039" y="2398"/>
                  </a:cubicBezTo>
                  <a:cubicBezTo>
                    <a:pt x="3039" y="1757"/>
                    <a:pt x="2481" y="1199"/>
                    <a:pt x="1812" y="1199"/>
                  </a:cubicBezTo>
                  <a:cubicBezTo>
                    <a:pt x="1143" y="1199"/>
                    <a:pt x="586" y="1757"/>
                    <a:pt x="586" y="2398"/>
                  </a:cubicBezTo>
                  <a:cubicBezTo>
                    <a:pt x="586" y="2732"/>
                    <a:pt x="725" y="3039"/>
                    <a:pt x="948" y="3234"/>
                  </a:cubicBezTo>
                  <a:cubicBezTo>
                    <a:pt x="391" y="3569"/>
                    <a:pt x="1" y="4154"/>
                    <a:pt x="1" y="4851"/>
                  </a:cubicBezTo>
                  <a:lnTo>
                    <a:pt x="1" y="6412"/>
                  </a:lnTo>
                  <a:cubicBezTo>
                    <a:pt x="1" y="6802"/>
                    <a:pt x="251" y="7137"/>
                    <a:pt x="586" y="7276"/>
                  </a:cubicBezTo>
                  <a:lnTo>
                    <a:pt x="586" y="8865"/>
                  </a:lnTo>
                  <a:cubicBezTo>
                    <a:pt x="586" y="9339"/>
                    <a:pt x="1004" y="9757"/>
                    <a:pt x="1506" y="9757"/>
                  </a:cubicBezTo>
                  <a:lnTo>
                    <a:pt x="2091" y="9757"/>
                  </a:lnTo>
                  <a:cubicBezTo>
                    <a:pt x="2593" y="9757"/>
                    <a:pt x="3011" y="9339"/>
                    <a:pt x="3011" y="8865"/>
                  </a:cubicBezTo>
                  <a:lnTo>
                    <a:pt x="3011" y="7276"/>
                  </a:lnTo>
                  <a:cubicBezTo>
                    <a:pt x="3095" y="7248"/>
                    <a:pt x="3206" y="7192"/>
                    <a:pt x="3318" y="7109"/>
                  </a:cubicBezTo>
                  <a:cubicBezTo>
                    <a:pt x="3429" y="7192"/>
                    <a:pt x="3485" y="7248"/>
                    <a:pt x="3624" y="7276"/>
                  </a:cubicBezTo>
                  <a:lnTo>
                    <a:pt x="3624" y="9450"/>
                  </a:lnTo>
                  <a:cubicBezTo>
                    <a:pt x="3624" y="9924"/>
                    <a:pt x="4043" y="10342"/>
                    <a:pt x="4544" y="10342"/>
                  </a:cubicBezTo>
                  <a:lnTo>
                    <a:pt x="5799" y="10342"/>
                  </a:lnTo>
                  <a:cubicBezTo>
                    <a:pt x="6273" y="10342"/>
                    <a:pt x="6691" y="9924"/>
                    <a:pt x="6691" y="9450"/>
                  </a:cubicBezTo>
                  <a:lnTo>
                    <a:pt x="6691" y="7276"/>
                  </a:lnTo>
                  <a:cubicBezTo>
                    <a:pt x="6802" y="7248"/>
                    <a:pt x="6914" y="7192"/>
                    <a:pt x="6997" y="7109"/>
                  </a:cubicBezTo>
                  <a:cubicBezTo>
                    <a:pt x="7109" y="7192"/>
                    <a:pt x="7192" y="7248"/>
                    <a:pt x="7332" y="7276"/>
                  </a:cubicBezTo>
                  <a:lnTo>
                    <a:pt x="7332" y="8865"/>
                  </a:lnTo>
                  <a:cubicBezTo>
                    <a:pt x="7332" y="9339"/>
                    <a:pt x="7750" y="9757"/>
                    <a:pt x="8224" y="9757"/>
                  </a:cubicBezTo>
                  <a:lnTo>
                    <a:pt x="8809" y="9757"/>
                  </a:lnTo>
                  <a:cubicBezTo>
                    <a:pt x="9311" y="9757"/>
                    <a:pt x="9729" y="9339"/>
                    <a:pt x="9729" y="8865"/>
                  </a:cubicBezTo>
                  <a:lnTo>
                    <a:pt x="9729" y="7276"/>
                  </a:lnTo>
                  <a:cubicBezTo>
                    <a:pt x="10064" y="7137"/>
                    <a:pt x="10314" y="6830"/>
                    <a:pt x="10314" y="6412"/>
                  </a:cubicBezTo>
                  <a:lnTo>
                    <a:pt x="10314" y="4851"/>
                  </a:lnTo>
                  <a:cubicBezTo>
                    <a:pt x="10287" y="4210"/>
                    <a:pt x="9896" y="3596"/>
                    <a:pt x="9339" y="3318"/>
                  </a:cubicBezTo>
                  <a:cubicBezTo>
                    <a:pt x="9562" y="3095"/>
                    <a:pt x="9701" y="2788"/>
                    <a:pt x="9701" y="2481"/>
                  </a:cubicBezTo>
                  <a:cubicBezTo>
                    <a:pt x="9701" y="1812"/>
                    <a:pt x="9144" y="1255"/>
                    <a:pt x="8475" y="1255"/>
                  </a:cubicBezTo>
                  <a:cubicBezTo>
                    <a:pt x="7806" y="1255"/>
                    <a:pt x="7248" y="1812"/>
                    <a:pt x="7248" y="2481"/>
                  </a:cubicBezTo>
                  <a:cubicBezTo>
                    <a:pt x="7248" y="2788"/>
                    <a:pt x="7388" y="3095"/>
                    <a:pt x="7611" y="3318"/>
                  </a:cubicBezTo>
                  <a:cubicBezTo>
                    <a:pt x="7388" y="3429"/>
                    <a:pt x="7220" y="3569"/>
                    <a:pt x="7081" y="3736"/>
                  </a:cubicBezTo>
                  <a:cubicBezTo>
                    <a:pt x="6969" y="3485"/>
                    <a:pt x="6802" y="3290"/>
                    <a:pt x="6635" y="3067"/>
                  </a:cubicBezTo>
                  <a:cubicBezTo>
                    <a:pt x="6496" y="2927"/>
                    <a:pt x="6300" y="2788"/>
                    <a:pt x="6105" y="2677"/>
                  </a:cubicBezTo>
                  <a:cubicBezTo>
                    <a:pt x="6440" y="2370"/>
                    <a:pt x="6663" y="1952"/>
                    <a:pt x="6663" y="1534"/>
                  </a:cubicBezTo>
                  <a:cubicBezTo>
                    <a:pt x="6663" y="1116"/>
                    <a:pt x="6496" y="725"/>
                    <a:pt x="6217" y="447"/>
                  </a:cubicBezTo>
                  <a:cubicBezTo>
                    <a:pt x="5938" y="168"/>
                    <a:pt x="5520" y="1"/>
                    <a:pt x="51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79" name="Google Shape;12935;p82">
            <a:extLst>
              <a:ext uri="{FF2B5EF4-FFF2-40B4-BE49-F238E27FC236}">
                <a16:creationId xmlns:a16="http://schemas.microsoft.com/office/drawing/2014/main" xmlns="" id="{8BB1E273-EC68-42D2-ADB9-EA8BEAEB5BA6}"/>
              </a:ext>
            </a:extLst>
          </p:cNvPr>
          <p:cNvGrpSpPr/>
          <p:nvPr userDrawn="1"/>
        </p:nvGrpSpPr>
        <p:grpSpPr>
          <a:xfrm>
            <a:off x="1927121" y="2294508"/>
            <a:ext cx="420531" cy="417262"/>
            <a:chOff x="6790450" y="3119050"/>
            <a:chExt cx="262750" cy="260675"/>
          </a:xfrm>
        </p:grpSpPr>
        <p:sp>
          <p:nvSpPr>
            <p:cNvPr id="480" name="Google Shape;12936;p82">
              <a:extLst>
                <a:ext uri="{FF2B5EF4-FFF2-40B4-BE49-F238E27FC236}">
                  <a16:creationId xmlns:a16="http://schemas.microsoft.com/office/drawing/2014/main" xmlns="" id="{FCA236A5-F2CA-445E-96DE-177E80727B46}"/>
                </a:ext>
              </a:extLst>
            </p:cNvPr>
            <p:cNvSpPr/>
            <p:nvPr/>
          </p:nvSpPr>
          <p:spPr>
            <a:xfrm>
              <a:off x="6790450" y="3119050"/>
              <a:ext cx="262750" cy="260675"/>
            </a:xfrm>
            <a:custGeom>
              <a:avLst/>
              <a:gdLst/>
              <a:ahLst/>
              <a:cxnLst/>
              <a:rect l="l" t="t" r="r" b="b"/>
              <a:pathLst>
                <a:path w="10510" h="10427" extrusionOk="0">
                  <a:moveTo>
                    <a:pt x="5269" y="1924"/>
                  </a:moveTo>
                  <a:cubicBezTo>
                    <a:pt x="6022" y="1924"/>
                    <a:pt x="6635" y="2454"/>
                    <a:pt x="6774" y="3151"/>
                  </a:cubicBezTo>
                  <a:lnTo>
                    <a:pt x="3791" y="3151"/>
                  </a:lnTo>
                  <a:cubicBezTo>
                    <a:pt x="3931" y="2454"/>
                    <a:pt x="4544" y="1924"/>
                    <a:pt x="5269" y="1924"/>
                  </a:cubicBezTo>
                  <a:close/>
                  <a:moveTo>
                    <a:pt x="4962" y="3764"/>
                  </a:moveTo>
                  <a:lnTo>
                    <a:pt x="4962" y="9785"/>
                  </a:lnTo>
                  <a:cubicBezTo>
                    <a:pt x="3959" y="9646"/>
                    <a:pt x="3150" y="8754"/>
                    <a:pt x="3150" y="7694"/>
                  </a:cubicBezTo>
                  <a:lnTo>
                    <a:pt x="3150" y="4071"/>
                  </a:lnTo>
                  <a:cubicBezTo>
                    <a:pt x="3150" y="3903"/>
                    <a:pt x="3290" y="3764"/>
                    <a:pt x="3485" y="3764"/>
                  </a:cubicBezTo>
                  <a:close/>
                  <a:moveTo>
                    <a:pt x="7109" y="3764"/>
                  </a:moveTo>
                  <a:cubicBezTo>
                    <a:pt x="7276" y="3764"/>
                    <a:pt x="7415" y="3903"/>
                    <a:pt x="7415" y="4071"/>
                  </a:cubicBezTo>
                  <a:lnTo>
                    <a:pt x="7415" y="7694"/>
                  </a:lnTo>
                  <a:cubicBezTo>
                    <a:pt x="7415" y="8754"/>
                    <a:pt x="6607" y="9646"/>
                    <a:pt x="5603" y="9785"/>
                  </a:cubicBezTo>
                  <a:lnTo>
                    <a:pt x="5603" y="3764"/>
                  </a:lnTo>
                  <a:close/>
                  <a:moveTo>
                    <a:pt x="3987" y="1"/>
                  </a:moveTo>
                  <a:cubicBezTo>
                    <a:pt x="3819" y="1"/>
                    <a:pt x="3680" y="140"/>
                    <a:pt x="3680" y="307"/>
                  </a:cubicBezTo>
                  <a:lnTo>
                    <a:pt x="3680" y="921"/>
                  </a:lnTo>
                  <a:cubicBezTo>
                    <a:pt x="3680" y="1199"/>
                    <a:pt x="3819" y="1422"/>
                    <a:pt x="3987" y="1618"/>
                  </a:cubicBezTo>
                  <a:cubicBezTo>
                    <a:pt x="3513" y="1952"/>
                    <a:pt x="3150" y="2482"/>
                    <a:pt x="3095" y="3095"/>
                  </a:cubicBezTo>
                  <a:cubicBezTo>
                    <a:pt x="2732" y="3206"/>
                    <a:pt x="2453" y="3569"/>
                    <a:pt x="2453" y="3987"/>
                  </a:cubicBezTo>
                  <a:lnTo>
                    <a:pt x="2453" y="4294"/>
                  </a:lnTo>
                  <a:lnTo>
                    <a:pt x="1840" y="4294"/>
                  </a:lnTo>
                  <a:cubicBezTo>
                    <a:pt x="1450" y="4294"/>
                    <a:pt x="1115" y="4043"/>
                    <a:pt x="976" y="3652"/>
                  </a:cubicBezTo>
                  <a:lnTo>
                    <a:pt x="642" y="2677"/>
                  </a:lnTo>
                  <a:cubicBezTo>
                    <a:pt x="600" y="2551"/>
                    <a:pt x="511" y="2489"/>
                    <a:pt x="399" y="2489"/>
                  </a:cubicBezTo>
                  <a:cubicBezTo>
                    <a:pt x="361" y="2489"/>
                    <a:pt x="321" y="2496"/>
                    <a:pt x="279" y="2510"/>
                  </a:cubicBezTo>
                  <a:cubicBezTo>
                    <a:pt x="84" y="2565"/>
                    <a:pt x="28" y="2705"/>
                    <a:pt x="84" y="2900"/>
                  </a:cubicBezTo>
                  <a:lnTo>
                    <a:pt x="419" y="3875"/>
                  </a:lnTo>
                  <a:cubicBezTo>
                    <a:pt x="614" y="4489"/>
                    <a:pt x="1171" y="4907"/>
                    <a:pt x="1840" y="4907"/>
                  </a:cubicBezTo>
                  <a:lnTo>
                    <a:pt x="2453" y="4907"/>
                  </a:lnTo>
                  <a:lnTo>
                    <a:pt x="2453" y="6133"/>
                  </a:lnTo>
                  <a:lnTo>
                    <a:pt x="335" y="6133"/>
                  </a:lnTo>
                  <a:cubicBezTo>
                    <a:pt x="168" y="6133"/>
                    <a:pt x="28" y="6273"/>
                    <a:pt x="28" y="6440"/>
                  </a:cubicBezTo>
                  <a:cubicBezTo>
                    <a:pt x="28" y="6635"/>
                    <a:pt x="168" y="6775"/>
                    <a:pt x="335" y="6775"/>
                  </a:cubicBezTo>
                  <a:lnTo>
                    <a:pt x="2453" y="6775"/>
                  </a:lnTo>
                  <a:lnTo>
                    <a:pt x="2453" y="7667"/>
                  </a:lnTo>
                  <a:lnTo>
                    <a:pt x="2453" y="7973"/>
                  </a:lnTo>
                  <a:lnTo>
                    <a:pt x="1812" y="7973"/>
                  </a:lnTo>
                  <a:cubicBezTo>
                    <a:pt x="1143" y="7973"/>
                    <a:pt x="586" y="8391"/>
                    <a:pt x="363" y="9032"/>
                  </a:cubicBezTo>
                  <a:lnTo>
                    <a:pt x="56" y="10008"/>
                  </a:lnTo>
                  <a:cubicBezTo>
                    <a:pt x="0" y="10175"/>
                    <a:pt x="84" y="10315"/>
                    <a:pt x="223" y="10398"/>
                  </a:cubicBezTo>
                  <a:cubicBezTo>
                    <a:pt x="259" y="10408"/>
                    <a:pt x="292" y="10413"/>
                    <a:pt x="323" y="10413"/>
                  </a:cubicBezTo>
                  <a:cubicBezTo>
                    <a:pt x="466" y="10413"/>
                    <a:pt x="568" y="10317"/>
                    <a:pt x="614" y="10203"/>
                  </a:cubicBezTo>
                  <a:lnTo>
                    <a:pt x="920" y="9228"/>
                  </a:lnTo>
                  <a:cubicBezTo>
                    <a:pt x="1060" y="8865"/>
                    <a:pt x="1394" y="8614"/>
                    <a:pt x="1812" y="8614"/>
                  </a:cubicBezTo>
                  <a:lnTo>
                    <a:pt x="2593" y="8614"/>
                  </a:lnTo>
                  <a:cubicBezTo>
                    <a:pt x="2983" y="9646"/>
                    <a:pt x="3987" y="10426"/>
                    <a:pt x="5185" y="10426"/>
                  </a:cubicBezTo>
                  <a:cubicBezTo>
                    <a:pt x="6356" y="10426"/>
                    <a:pt x="7387" y="9646"/>
                    <a:pt x="7750" y="8614"/>
                  </a:cubicBezTo>
                  <a:lnTo>
                    <a:pt x="8586" y="8614"/>
                  </a:lnTo>
                  <a:cubicBezTo>
                    <a:pt x="8976" y="8614"/>
                    <a:pt x="9339" y="8837"/>
                    <a:pt x="9478" y="9228"/>
                  </a:cubicBezTo>
                  <a:lnTo>
                    <a:pt x="9785" y="10203"/>
                  </a:lnTo>
                  <a:cubicBezTo>
                    <a:pt x="9827" y="10351"/>
                    <a:pt x="9917" y="10419"/>
                    <a:pt x="10043" y="10419"/>
                  </a:cubicBezTo>
                  <a:cubicBezTo>
                    <a:pt x="10084" y="10419"/>
                    <a:pt x="10128" y="10412"/>
                    <a:pt x="10175" y="10398"/>
                  </a:cubicBezTo>
                  <a:cubicBezTo>
                    <a:pt x="10342" y="10315"/>
                    <a:pt x="10398" y="10175"/>
                    <a:pt x="10342" y="10008"/>
                  </a:cubicBezTo>
                  <a:lnTo>
                    <a:pt x="10119" y="9032"/>
                  </a:lnTo>
                  <a:cubicBezTo>
                    <a:pt x="9924" y="8391"/>
                    <a:pt x="9367" y="7973"/>
                    <a:pt x="8698" y="7973"/>
                  </a:cubicBezTo>
                  <a:lnTo>
                    <a:pt x="8001" y="7973"/>
                  </a:lnTo>
                  <a:lnTo>
                    <a:pt x="8001" y="7667"/>
                  </a:lnTo>
                  <a:lnTo>
                    <a:pt x="8001" y="6775"/>
                  </a:lnTo>
                  <a:lnTo>
                    <a:pt x="10175" y="6775"/>
                  </a:lnTo>
                  <a:cubicBezTo>
                    <a:pt x="10342" y="6775"/>
                    <a:pt x="10482" y="6635"/>
                    <a:pt x="10482" y="6440"/>
                  </a:cubicBezTo>
                  <a:cubicBezTo>
                    <a:pt x="10482" y="6273"/>
                    <a:pt x="10342" y="6133"/>
                    <a:pt x="10175" y="6133"/>
                  </a:cubicBezTo>
                  <a:lnTo>
                    <a:pt x="8001" y="6133"/>
                  </a:lnTo>
                  <a:lnTo>
                    <a:pt x="8001" y="4907"/>
                  </a:lnTo>
                  <a:lnTo>
                    <a:pt x="8698" y="4907"/>
                  </a:lnTo>
                  <a:cubicBezTo>
                    <a:pt x="9367" y="4907"/>
                    <a:pt x="9924" y="4489"/>
                    <a:pt x="10119" y="3875"/>
                  </a:cubicBezTo>
                  <a:lnTo>
                    <a:pt x="10454" y="2900"/>
                  </a:lnTo>
                  <a:cubicBezTo>
                    <a:pt x="10509" y="2705"/>
                    <a:pt x="10398" y="2565"/>
                    <a:pt x="10259" y="2510"/>
                  </a:cubicBezTo>
                  <a:cubicBezTo>
                    <a:pt x="10223" y="2498"/>
                    <a:pt x="10188" y="2492"/>
                    <a:pt x="10156" y="2492"/>
                  </a:cubicBezTo>
                  <a:cubicBezTo>
                    <a:pt x="10036" y="2492"/>
                    <a:pt x="9940" y="2567"/>
                    <a:pt x="9896" y="2677"/>
                  </a:cubicBezTo>
                  <a:lnTo>
                    <a:pt x="9562" y="3652"/>
                  </a:lnTo>
                  <a:cubicBezTo>
                    <a:pt x="9422" y="4043"/>
                    <a:pt x="9116" y="4294"/>
                    <a:pt x="8698" y="4294"/>
                  </a:cubicBezTo>
                  <a:lnTo>
                    <a:pt x="8001" y="4294"/>
                  </a:lnTo>
                  <a:lnTo>
                    <a:pt x="8001" y="3987"/>
                  </a:lnTo>
                  <a:cubicBezTo>
                    <a:pt x="8001" y="3597"/>
                    <a:pt x="7750" y="3234"/>
                    <a:pt x="7387" y="3095"/>
                  </a:cubicBezTo>
                  <a:cubicBezTo>
                    <a:pt x="7304" y="2482"/>
                    <a:pt x="6969" y="1952"/>
                    <a:pt x="6468" y="1618"/>
                  </a:cubicBezTo>
                  <a:cubicBezTo>
                    <a:pt x="6691" y="1422"/>
                    <a:pt x="6774" y="1199"/>
                    <a:pt x="6774" y="921"/>
                  </a:cubicBezTo>
                  <a:lnTo>
                    <a:pt x="6774" y="307"/>
                  </a:lnTo>
                  <a:cubicBezTo>
                    <a:pt x="6774" y="140"/>
                    <a:pt x="6635" y="1"/>
                    <a:pt x="6468" y="1"/>
                  </a:cubicBezTo>
                  <a:cubicBezTo>
                    <a:pt x="6300" y="1"/>
                    <a:pt x="6161" y="140"/>
                    <a:pt x="6161" y="307"/>
                  </a:cubicBezTo>
                  <a:lnTo>
                    <a:pt x="6161" y="921"/>
                  </a:lnTo>
                  <a:cubicBezTo>
                    <a:pt x="6161" y="1088"/>
                    <a:pt x="6022" y="1255"/>
                    <a:pt x="5854" y="1255"/>
                  </a:cubicBezTo>
                  <a:lnTo>
                    <a:pt x="4628" y="1255"/>
                  </a:lnTo>
                  <a:cubicBezTo>
                    <a:pt x="4488" y="1255"/>
                    <a:pt x="4321" y="1088"/>
                    <a:pt x="4321" y="921"/>
                  </a:cubicBezTo>
                  <a:lnTo>
                    <a:pt x="4321" y="307"/>
                  </a:lnTo>
                  <a:cubicBezTo>
                    <a:pt x="4321" y="140"/>
                    <a:pt x="4182" y="1"/>
                    <a:pt x="39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1" name="Google Shape;12937;p82">
              <a:extLst>
                <a:ext uri="{FF2B5EF4-FFF2-40B4-BE49-F238E27FC236}">
                  <a16:creationId xmlns:a16="http://schemas.microsoft.com/office/drawing/2014/main" xmlns="" id="{757E6C94-650F-40CB-9DA5-718D9D8FFCA9}"/>
                </a:ext>
              </a:extLst>
            </p:cNvPr>
            <p:cNvSpPr/>
            <p:nvPr/>
          </p:nvSpPr>
          <p:spPr>
            <a:xfrm flipH="1">
              <a:off x="6790450" y="3119050"/>
              <a:ext cx="262750" cy="260675"/>
            </a:xfrm>
            <a:custGeom>
              <a:avLst/>
              <a:gdLst/>
              <a:ahLst/>
              <a:cxnLst/>
              <a:rect l="l" t="t" r="r" b="b"/>
              <a:pathLst>
                <a:path w="10510" h="10427" extrusionOk="0">
                  <a:moveTo>
                    <a:pt x="5269" y="1924"/>
                  </a:moveTo>
                  <a:cubicBezTo>
                    <a:pt x="6022" y="1924"/>
                    <a:pt x="6635" y="2454"/>
                    <a:pt x="6774" y="3151"/>
                  </a:cubicBezTo>
                  <a:lnTo>
                    <a:pt x="3791" y="3151"/>
                  </a:lnTo>
                  <a:cubicBezTo>
                    <a:pt x="3931" y="2454"/>
                    <a:pt x="4544" y="1924"/>
                    <a:pt x="5269" y="1924"/>
                  </a:cubicBezTo>
                  <a:close/>
                  <a:moveTo>
                    <a:pt x="4962" y="3764"/>
                  </a:moveTo>
                  <a:lnTo>
                    <a:pt x="4962" y="9785"/>
                  </a:lnTo>
                  <a:cubicBezTo>
                    <a:pt x="3959" y="9646"/>
                    <a:pt x="3150" y="8754"/>
                    <a:pt x="3150" y="7694"/>
                  </a:cubicBezTo>
                  <a:lnTo>
                    <a:pt x="3150" y="4071"/>
                  </a:lnTo>
                  <a:cubicBezTo>
                    <a:pt x="3150" y="3903"/>
                    <a:pt x="3290" y="3764"/>
                    <a:pt x="3485" y="3764"/>
                  </a:cubicBezTo>
                  <a:close/>
                  <a:moveTo>
                    <a:pt x="7109" y="3764"/>
                  </a:moveTo>
                  <a:cubicBezTo>
                    <a:pt x="7276" y="3764"/>
                    <a:pt x="7415" y="3903"/>
                    <a:pt x="7415" y="4071"/>
                  </a:cubicBezTo>
                  <a:lnTo>
                    <a:pt x="7415" y="7694"/>
                  </a:lnTo>
                  <a:cubicBezTo>
                    <a:pt x="7415" y="8754"/>
                    <a:pt x="6607" y="9646"/>
                    <a:pt x="5603" y="9785"/>
                  </a:cubicBezTo>
                  <a:lnTo>
                    <a:pt x="5603" y="3764"/>
                  </a:lnTo>
                  <a:close/>
                  <a:moveTo>
                    <a:pt x="3987" y="1"/>
                  </a:moveTo>
                  <a:cubicBezTo>
                    <a:pt x="3819" y="1"/>
                    <a:pt x="3680" y="140"/>
                    <a:pt x="3680" y="307"/>
                  </a:cubicBezTo>
                  <a:lnTo>
                    <a:pt x="3680" y="921"/>
                  </a:lnTo>
                  <a:cubicBezTo>
                    <a:pt x="3680" y="1199"/>
                    <a:pt x="3819" y="1422"/>
                    <a:pt x="3987" y="1618"/>
                  </a:cubicBezTo>
                  <a:cubicBezTo>
                    <a:pt x="3513" y="1952"/>
                    <a:pt x="3150" y="2482"/>
                    <a:pt x="3095" y="3095"/>
                  </a:cubicBezTo>
                  <a:cubicBezTo>
                    <a:pt x="2732" y="3206"/>
                    <a:pt x="2453" y="3569"/>
                    <a:pt x="2453" y="3987"/>
                  </a:cubicBezTo>
                  <a:lnTo>
                    <a:pt x="2453" y="4294"/>
                  </a:lnTo>
                  <a:lnTo>
                    <a:pt x="1840" y="4294"/>
                  </a:lnTo>
                  <a:cubicBezTo>
                    <a:pt x="1450" y="4294"/>
                    <a:pt x="1115" y="4043"/>
                    <a:pt x="976" y="3652"/>
                  </a:cubicBezTo>
                  <a:lnTo>
                    <a:pt x="642" y="2677"/>
                  </a:lnTo>
                  <a:cubicBezTo>
                    <a:pt x="600" y="2551"/>
                    <a:pt x="511" y="2489"/>
                    <a:pt x="399" y="2489"/>
                  </a:cubicBezTo>
                  <a:cubicBezTo>
                    <a:pt x="361" y="2489"/>
                    <a:pt x="321" y="2496"/>
                    <a:pt x="279" y="2510"/>
                  </a:cubicBezTo>
                  <a:cubicBezTo>
                    <a:pt x="84" y="2565"/>
                    <a:pt x="28" y="2705"/>
                    <a:pt x="84" y="2900"/>
                  </a:cubicBezTo>
                  <a:lnTo>
                    <a:pt x="419" y="3875"/>
                  </a:lnTo>
                  <a:cubicBezTo>
                    <a:pt x="614" y="4489"/>
                    <a:pt x="1171" y="4907"/>
                    <a:pt x="1840" y="4907"/>
                  </a:cubicBezTo>
                  <a:lnTo>
                    <a:pt x="2453" y="4907"/>
                  </a:lnTo>
                  <a:lnTo>
                    <a:pt x="2453" y="6133"/>
                  </a:lnTo>
                  <a:lnTo>
                    <a:pt x="335" y="6133"/>
                  </a:lnTo>
                  <a:cubicBezTo>
                    <a:pt x="168" y="6133"/>
                    <a:pt x="28" y="6273"/>
                    <a:pt x="28" y="6440"/>
                  </a:cubicBezTo>
                  <a:cubicBezTo>
                    <a:pt x="28" y="6635"/>
                    <a:pt x="168" y="6775"/>
                    <a:pt x="335" y="6775"/>
                  </a:cubicBezTo>
                  <a:lnTo>
                    <a:pt x="2453" y="6775"/>
                  </a:lnTo>
                  <a:lnTo>
                    <a:pt x="2453" y="7667"/>
                  </a:lnTo>
                  <a:lnTo>
                    <a:pt x="2453" y="7973"/>
                  </a:lnTo>
                  <a:lnTo>
                    <a:pt x="1812" y="7973"/>
                  </a:lnTo>
                  <a:cubicBezTo>
                    <a:pt x="1143" y="7973"/>
                    <a:pt x="586" y="8391"/>
                    <a:pt x="363" y="9032"/>
                  </a:cubicBezTo>
                  <a:lnTo>
                    <a:pt x="56" y="10008"/>
                  </a:lnTo>
                  <a:cubicBezTo>
                    <a:pt x="0" y="10175"/>
                    <a:pt x="84" y="10315"/>
                    <a:pt x="223" y="10398"/>
                  </a:cubicBezTo>
                  <a:cubicBezTo>
                    <a:pt x="259" y="10408"/>
                    <a:pt x="292" y="10413"/>
                    <a:pt x="323" y="10413"/>
                  </a:cubicBezTo>
                  <a:cubicBezTo>
                    <a:pt x="466" y="10413"/>
                    <a:pt x="568" y="10317"/>
                    <a:pt x="614" y="10203"/>
                  </a:cubicBezTo>
                  <a:lnTo>
                    <a:pt x="920" y="9228"/>
                  </a:lnTo>
                  <a:cubicBezTo>
                    <a:pt x="1060" y="8865"/>
                    <a:pt x="1394" y="8614"/>
                    <a:pt x="1812" y="8614"/>
                  </a:cubicBezTo>
                  <a:lnTo>
                    <a:pt x="2593" y="8614"/>
                  </a:lnTo>
                  <a:cubicBezTo>
                    <a:pt x="2983" y="9646"/>
                    <a:pt x="3987" y="10426"/>
                    <a:pt x="5185" y="10426"/>
                  </a:cubicBezTo>
                  <a:cubicBezTo>
                    <a:pt x="6356" y="10426"/>
                    <a:pt x="7387" y="9646"/>
                    <a:pt x="7750" y="8614"/>
                  </a:cubicBezTo>
                  <a:lnTo>
                    <a:pt x="8586" y="8614"/>
                  </a:lnTo>
                  <a:cubicBezTo>
                    <a:pt x="8976" y="8614"/>
                    <a:pt x="9339" y="8837"/>
                    <a:pt x="9478" y="9228"/>
                  </a:cubicBezTo>
                  <a:lnTo>
                    <a:pt x="9785" y="10203"/>
                  </a:lnTo>
                  <a:cubicBezTo>
                    <a:pt x="9827" y="10351"/>
                    <a:pt x="9917" y="10419"/>
                    <a:pt x="10043" y="10419"/>
                  </a:cubicBezTo>
                  <a:cubicBezTo>
                    <a:pt x="10084" y="10419"/>
                    <a:pt x="10128" y="10412"/>
                    <a:pt x="10175" y="10398"/>
                  </a:cubicBezTo>
                  <a:cubicBezTo>
                    <a:pt x="10342" y="10315"/>
                    <a:pt x="10398" y="10175"/>
                    <a:pt x="10342" y="10008"/>
                  </a:cubicBezTo>
                  <a:lnTo>
                    <a:pt x="10119" y="9032"/>
                  </a:lnTo>
                  <a:cubicBezTo>
                    <a:pt x="9924" y="8391"/>
                    <a:pt x="9367" y="7973"/>
                    <a:pt x="8698" y="7973"/>
                  </a:cubicBezTo>
                  <a:lnTo>
                    <a:pt x="8001" y="7973"/>
                  </a:lnTo>
                  <a:lnTo>
                    <a:pt x="8001" y="7667"/>
                  </a:lnTo>
                  <a:lnTo>
                    <a:pt x="8001" y="6775"/>
                  </a:lnTo>
                  <a:lnTo>
                    <a:pt x="10175" y="6775"/>
                  </a:lnTo>
                  <a:cubicBezTo>
                    <a:pt x="10342" y="6775"/>
                    <a:pt x="10482" y="6635"/>
                    <a:pt x="10482" y="6440"/>
                  </a:cubicBezTo>
                  <a:cubicBezTo>
                    <a:pt x="10482" y="6273"/>
                    <a:pt x="10342" y="6133"/>
                    <a:pt x="10175" y="6133"/>
                  </a:cubicBezTo>
                  <a:lnTo>
                    <a:pt x="8001" y="6133"/>
                  </a:lnTo>
                  <a:lnTo>
                    <a:pt x="8001" y="4907"/>
                  </a:lnTo>
                  <a:lnTo>
                    <a:pt x="8698" y="4907"/>
                  </a:lnTo>
                  <a:cubicBezTo>
                    <a:pt x="9367" y="4907"/>
                    <a:pt x="9924" y="4489"/>
                    <a:pt x="10119" y="3875"/>
                  </a:cubicBezTo>
                  <a:lnTo>
                    <a:pt x="10454" y="2900"/>
                  </a:lnTo>
                  <a:cubicBezTo>
                    <a:pt x="10509" y="2705"/>
                    <a:pt x="10398" y="2565"/>
                    <a:pt x="10259" y="2510"/>
                  </a:cubicBezTo>
                  <a:cubicBezTo>
                    <a:pt x="10223" y="2498"/>
                    <a:pt x="10188" y="2492"/>
                    <a:pt x="10156" y="2492"/>
                  </a:cubicBezTo>
                  <a:cubicBezTo>
                    <a:pt x="10036" y="2492"/>
                    <a:pt x="9940" y="2567"/>
                    <a:pt x="9896" y="2677"/>
                  </a:cubicBezTo>
                  <a:lnTo>
                    <a:pt x="9562" y="3652"/>
                  </a:lnTo>
                  <a:cubicBezTo>
                    <a:pt x="9422" y="4043"/>
                    <a:pt x="9116" y="4294"/>
                    <a:pt x="8698" y="4294"/>
                  </a:cubicBezTo>
                  <a:lnTo>
                    <a:pt x="8001" y="4294"/>
                  </a:lnTo>
                  <a:lnTo>
                    <a:pt x="8001" y="3987"/>
                  </a:lnTo>
                  <a:cubicBezTo>
                    <a:pt x="8001" y="3597"/>
                    <a:pt x="7750" y="3234"/>
                    <a:pt x="7387" y="3095"/>
                  </a:cubicBezTo>
                  <a:cubicBezTo>
                    <a:pt x="7304" y="2482"/>
                    <a:pt x="6969" y="1952"/>
                    <a:pt x="6468" y="1618"/>
                  </a:cubicBezTo>
                  <a:cubicBezTo>
                    <a:pt x="6691" y="1422"/>
                    <a:pt x="6774" y="1199"/>
                    <a:pt x="6774" y="921"/>
                  </a:cubicBezTo>
                  <a:lnTo>
                    <a:pt x="6774" y="307"/>
                  </a:lnTo>
                  <a:cubicBezTo>
                    <a:pt x="6774" y="140"/>
                    <a:pt x="6635" y="1"/>
                    <a:pt x="6468" y="1"/>
                  </a:cubicBezTo>
                  <a:cubicBezTo>
                    <a:pt x="6300" y="1"/>
                    <a:pt x="6161" y="140"/>
                    <a:pt x="6161" y="307"/>
                  </a:cubicBezTo>
                  <a:lnTo>
                    <a:pt x="6161" y="921"/>
                  </a:lnTo>
                  <a:cubicBezTo>
                    <a:pt x="6161" y="1088"/>
                    <a:pt x="6022" y="1255"/>
                    <a:pt x="5854" y="1255"/>
                  </a:cubicBezTo>
                  <a:lnTo>
                    <a:pt x="4628" y="1255"/>
                  </a:lnTo>
                  <a:cubicBezTo>
                    <a:pt x="4488" y="1255"/>
                    <a:pt x="4321" y="1088"/>
                    <a:pt x="4321" y="921"/>
                  </a:cubicBezTo>
                  <a:lnTo>
                    <a:pt x="4321" y="307"/>
                  </a:lnTo>
                  <a:cubicBezTo>
                    <a:pt x="4321" y="140"/>
                    <a:pt x="4182" y="1"/>
                    <a:pt x="39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82" name="Google Shape;12938;p82">
            <a:extLst>
              <a:ext uri="{FF2B5EF4-FFF2-40B4-BE49-F238E27FC236}">
                <a16:creationId xmlns:a16="http://schemas.microsoft.com/office/drawing/2014/main" xmlns="" id="{C23F191C-BE88-4C85-AA09-FACD9A50A47A}"/>
              </a:ext>
            </a:extLst>
          </p:cNvPr>
          <p:cNvGrpSpPr/>
          <p:nvPr userDrawn="1"/>
        </p:nvGrpSpPr>
        <p:grpSpPr>
          <a:xfrm>
            <a:off x="6853082" y="3907834"/>
            <a:ext cx="358093" cy="407391"/>
            <a:chOff x="7660859" y="2571753"/>
            <a:chExt cx="366561" cy="417024"/>
          </a:xfrm>
        </p:grpSpPr>
        <p:sp>
          <p:nvSpPr>
            <p:cNvPr id="483" name="Google Shape;12939;p82">
              <a:extLst>
                <a:ext uri="{FF2B5EF4-FFF2-40B4-BE49-F238E27FC236}">
                  <a16:creationId xmlns:a16="http://schemas.microsoft.com/office/drawing/2014/main" xmlns="" id="{8C9B29DB-262D-45F7-A476-6682F8B98B6A}"/>
                </a:ext>
              </a:extLst>
            </p:cNvPr>
            <p:cNvSpPr/>
            <p:nvPr/>
          </p:nvSpPr>
          <p:spPr>
            <a:xfrm>
              <a:off x="7770506" y="2633631"/>
              <a:ext cx="147259" cy="146633"/>
            </a:xfrm>
            <a:custGeom>
              <a:avLst/>
              <a:gdLst/>
              <a:ahLst/>
              <a:cxnLst/>
              <a:rect l="l" t="t" r="r" b="b"/>
              <a:pathLst>
                <a:path w="7056" h="7026" extrusionOk="0">
                  <a:moveTo>
                    <a:pt x="4114" y="2928"/>
                  </a:moveTo>
                  <a:lnTo>
                    <a:pt x="4114" y="4099"/>
                  </a:lnTo>
                  <a:lnTo>
                    <a:pt x="2943" y="4099"/>
                  </a:lnTo>
                  <a:lnTo>
                    <a:pt x="2943" y="2928"/>
                  </a:lnTo>
                  <a:close/>
                  <a:moveTo>
                    <a:pt x="2354" y="1"/>
                  </a:moveTo>
                  <a:cubicBezTo>
                    <a:pt x="2032" y="1"/>
                    <a:pt x="1771" y="263"/>
                    <a:pt x="1771" y="586"/>
                  </a:cubicBezTo>
                  <a:lnTo>
                    <a:pt x="1771" y="1757"/>
                  </a:lnTo>
                  <a:lnTo>
                    <a:pt x="618" y="1757"/>
                  </a:lnTo>
                  <a:cubicBezTo>
                    <a:pt x="301" y="1757"/>
                    <a:pt x="31" y="1999"/>
                    <a:pt x="17" y="2314"/>
                  </a:cubicBezTo>
                  <a:cubicBezTo>
                    <a:pt x="1" y="2650"/>
                    <a:pt x="268" y="2928"/>
                    <a:pt x="600" y="2928"/>
                  </a:cubicBezTo>
                  <a:lnTo>
                    <a:pt x="1771" y="2928"/>
                  </a:lnTo>
                  <a:lnTo>
                    <a:pt x="1771" y="4099"/>
                  </a:lnTo>
                  <a:lnTo>
                    <a:pt x="618" y="4099"/>
                  </a:lnTo>
                  <a:cubicBezTo>
                    <a:pt x="301" y="4099"/>
                    <a:pt x="31" y="4341"/>
                    <a:pt x="17" y="4656"/>
                  </a:cubicBezTo>
                  <a:cubicBezTo>
                    <a:pt x="1" y="4992"/>
                    <a:pt x="268" y="5270"/>
                    <a:pt x="600" y="5270"/>
                  </a:cubicBezTo>
                  <a:lnTo>
                    <a:pt x="1771" y="5270"/>
                  </a:lnTo>
                  <a:lnTo>
                    <a:pt x="1771" y="6423"/>
                  </a:lnTo>
                  <a:cubicBezTo>
                    <a:pt x="1771" y="6738"/>
                    <a:pt x="2014" y="7011"/>
                    <a:pt x="2329" y="7025"/>
                  </a:cubicBezTo>
                  <a:cubicBezTo>
                    <a:pt x="2338" y="7025"/>
                    <a:pt x="2348" y="7025"/>
                    <a:pt x="2357" y="7025"/>
                  </a:cubicBezTo>
                  <a:cubicBezTo>
                    <a:pt x="2680" y="7025"/>
                    <a:pt x="2943" y="6764"/>
                    <a:pt x="2943" y="6441"/>
                  </a:cubicBezTo>
                  <a:lnTo>
                    <a:pt x="2943" y="5270"/>
                  </a:lnTo>
                  <a:lnTo>
                    <a:pt x="4114" y="5270"/>
                  </a:lnTo>
                  <a:lnTo>
                    <a:pt x="4114" y="6423"/>
                  </a:lnTo>
                  <a:cubicBezTo>
                    <a:pt x="4114" y="6738"/>
                    <a:pt x="4356" y="7011"/>
                    <a:pt x="4671" y="7025"/>
                  </a:cubicBezTo>
                  <a:cubicBezTo>
                    <a:pt x="4680" y="7025"/>
                    <a:pt x="4690" y="7025"/>
                    <a:pt x="4699" y="7025"/>
                  </a:cubicBezTo>
                  <a:cubicBezTo>
                    <a:pt x="5023" y="7025"/>
                    <a:pt x="5285" y="6764"/>
                    <a:pt x="5285" y="6441"/>
                  </a:cubicBezTo>
                  <a:lnTo>
                    <a:pt x="5285" y="5270"/>
                  </a:lnTo>
                  <a:lnTo>
                    <a:pt x="6456" y="5270"/>
                  </a:lnTo>
                  <a:cubicBezTo>
                    <a:pt x="6788" y="5270"/>
                    <a:pt x="7056" y="4992"/>
                    <a:pt x="7040" y="4656"/>
                  </a:cubicBezTo>
                  <a:cubicBezTo>
                    <a:pt x="7025" y="4341"/>
                    <a:pt x="6753" y="4099"/>
                    <a:pt x="6438" y="4099"/>
                  </a:cubicBezTo>
                  <a:lnTo>
                    <a:pt x="5285" y="4099"/>
                  </a:lnTo>
                  <a:lnTo>
                    <a:pt x="5285" y="2928"/>
                  </a:lnTo>
                  <a:lnTo>
                    <a:pt x="6438" y="2928"/>
                  </a:lnTo>
                  <a:cubicBezTo>
                    <a:pt x="6753" y="2928"/>
                    <a:pt x="7025" y="2685"/>
                    <a:pt x="7040" y="2370"/>
                  </a:cubicBezTo>
                  <a:cubicBezTo>
                    <a:pt x="7056" y="2034"/>
                    <a:pt x="6788" y="1757"/>
                    <a:pt x="6456" y="1757"/>
                  </a:cubicBezTo>
                  <a:lnTo>
                    <a:pt x="5285" y="1757"/>
                  </a:lnTo>
                  <a:lnTo>
                    <a:pt x="5285" y="603"/>
                  </a:lnTo>
                  <a:cubicBezTo>
                    <a:pt x="5285" y="287"/>
                    <a:pt x="5042" y="16"/>
                    <a:pt x="4727" y="2"/>
                  </a:cubicBezTo>
                  <a:cubicBezTo>
                    <a:pt x="4717" y="1"/>
                    <a:pt x="4707" y="1"/>
                    <a:pt x="4696" y="1"/>
                  </a:cubicBezTo>
                  <a:cubicBezTo>
                    <a:pt x="4374" y="1"/>
                    <a:pt x="4114" y="263"/>
                    <a:pt x="4114" y="586"/>
                  </a:cubicBezTo>
                  <a:lnTo>
                    <a:pt x="4114" y="1757"/>
                  </a:lnTo>
                  <a:lnTo>
                    <a:pt x="2943" y="1757"/>
                  </a:lnTo>
                  <a:lnTo>
                    <a:pt x="2943" y="603"/>
                  </a:lnTo>
                  <a:cubicBezTo>
                    <a:pt x="2943" y="287"/>
                    <a:pt x="2700" y="16"/>
                    <a:pt x="2385" y="2"/>
                  </a:cubicBezTo>
                  <a:cubicBezTo>
                    <a:pt x="2375" y="1"/>
                    <a:pt x="2364" y="1"/>
                    <a:pt x="23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4" name="Google Shape;12940;p82">
              <a:extLst>
                <a:ext uri="{FF2B5EF4-FFF2-40B4-BE49-F238E27FC236}">
                  <a16:creationId xmlns:a16="http://schemas.microsoft.com/office/drawing/2014/main" xmlns="" id="{4EE41E08-B963-42A3-834D-3E19D8E5EC22}"/>
                </a:ext>
              </a:extLst>
            </p:cNvPr>
            <p:cNvSpPr/>
            <p:nvPr/>
          </p:nvSpPr>
          <p:spPr>
            <a:xfrm>
              <a:off x="7730834" y="2792447"/>
              <a:ext cx="226648" cy="76781"/>
            </a:xfrm>
            <a:custGeom>
              <a:avLst/>
              <a:gdLst/>
              <a:ahLst/>
              <a:cxnLst/>
              <a:rect l="l" t="t" r="r" b="b"/>
              <a:pathLst>
                <a:path w="10860" h="3679" extrusionOk="0">
                  <a:moveTo>
                    <a:pt x="747" y="0"/>
                  </a:moveTo>
                  <a:cubicBezTo>
                    <a:pt x="280" y="0"/>
                    <a:pt x="0" y="520"/>
                    <a:pt x="258" y="910"/>
                  </a:cubicBezTo>
                  <a:cubicBezTo>
                    <a:pt x="1470" y="2730"/>
                    <a:pt x="3430" y="3678"/>
                    <a:pt x="5429" y="3678"/>
                  </a:cubicBezTo>
                  <a:cubicBezTo>
                    <a:pt x="7423" y="3678"/>
                    <a:pt x="9385" y="2733"/>
                    <a:pt x="10600" y="911"/>
                  </a:cubicBezTo>
                  <a:cubicBezTo>
                    <a:pt x="10860" y="523"/>
                    <a:pt x="10578" y="2"/>
                    <a:pt x="10116" y="2"/>
                  </a:cubicBezTo>
                  <a:cubicBezTo>
                    <a:pt x="10115" y="2"/>
                    <a:pt x="10114" y="2"/>
                    <a:pt x="10113" y="2"/>
                  </a:cubicBezTo>
                  <a:cubicBezTo>
                    <a:pt x="9924" y="2"/>
                    <a:pt x="9738" y="92"/>
                    <a:pt x="9625" y="262"/>
                  </a:cubicBezTo>
                  <a:cubicBezTo>
                    <a:pt x="8688" y="1668"/>
                    <a:pt x="7119" y="2507"/>
                    <a:pt x="5429" y="2507"/>
                  </a:cubicBezTo>
                  <a:cubicBezTo>
                    <a:pt x="3740" y="2507"/>
                    <a:pt x="2172" y="1668"/>
                    <a:pt x="1235" y="264"/>
                  </a:cubicBezTo>
                  <a:cubicBezTo>
                    <a:pt x="1125" y="101"/>
                    <a:pt x="943" y="0"/>
                    <a:pt x="7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5" name="Google Shape;12941;p82">
              <a:extLst>
                <a:ext uri="{FF2B5EF4-FFF2-40B4-BE49-F238E27FC236}">
                  <a16:creationId xmlns:a16="http://schemas.microsoft.com/office/drawing/2014/main" xmlns="" id="{6063321E-FA22-44AE-8CE0-E52FF75F5BCD}"/>
                </a:ext>
              </a:extLst>
            </p:cNvPr>
            <p:cNvSpPr/>
            <p:nvPr/>
          </p:nvSpPr>
          <p:spPr>
            <a:xfrm>
              <a:off x="7660859" y="2571753"/>
              <a:ext cx="366561" cy="417024"/>
            </a:xfrm>
            <a:custGeom>
              <a:avLst/>
              <a:gdLst/>
              <a:ahLst/>
              <a:cxnLst/>
              <a:rect l="l" t="t" r="r" b="b"/>
              <a:pathLst>
                <a:path w="17564" h="19982" extrusionOk="0">
                  <a:moveTo>
                    <a:pt x="14636" y="1169"/>
                  </a:moveTo>
                  <a:cubicBezTo>
                    <a:pt x="15587" y="1169"/>
                    <a:pt x="16392" y="1992"/>
                    <a:pt x="16392" y="2965"/>
                  </a:cubicBezTo>
                  <a:lnTo>
                    <a:pt x="16392" y="14674"/>
                  </a:lnTo>
                  <a:cubicBezTo>
                    <a:pt x="16392" y="15643"/>
                    <a:pt x="15607" y="16431"/>
                    <a:pt x="14636" y="16431"/>
                  </a:cubicBezTo>
                  <a:lnTo>
                    <a:pt x="11124" y="16431"/>
                  </a:lnTo>
                  <a:cubicBezTo>
                    <a:pt x="10967" y="16431"/>
                    <a:pt x="10816" y="16493"/>
                    <a:pt x="10707" y="16604"/>
                  </a:cubicBezTo>
                  <a:lnTo>
                    <a:pt x="8782" y="18561"/>
                  </a:lnTo>
                  <a:lnTo>
                    <a:pt x="6857" y="16604"/>
                  </a:lnTo>
                  <a:cubicBezTo>
                    <a:pt x="6748" y="16493"/>
                    <a:pt x="6597" y="16431"/>
                    <a:pt x="6440" y="16431"/>
                  </a:cubicBezTo>
                  <a:lnTo>
                    <a:pt x="2928" y="16431"/>
                  </a:lnTo>
                  <a:cubicBezTo>
                    <a:pt x="1959" y="16431"/>
                    <a:pt x="1172" y="15643"/>
                    <a:pt x="1172" y="14674"/>
                  </a:cubicBezTo>
                  <a:lnTo>
                    <a:pt x="1172" y="2965"/>
                  </a:lnTo>
                  <a:cubicBezTo>
                    <a:pt x="1172" y="1992"/>
                    <a:pt x="1977" y="1169"/>
                    <a:pt x="2928" y="1169"/>
                  </a:cubicBezTo>
                  <a:close/>
                  <a:moveTo>
                    <a:pt x="2928" y="0"/>
                  </a:moveTo>
                  <a:cubicBezTo>
                    <a:pt x="1310" y="0"/>
                    <a:pt x="1" y="1346"/>
                    <a:pt x="1" y="2965"/>
                  </a:cubicBezTo>
                  <a:lnTo>
                    <a:pt x="1" y="14674"/>
                  </a:lnTo>
                  <a:cubicBezTo>
                    <a:pt x="1" y="16291"/>
                    <a:pt x="1312" y="17600"/>
                    <a:pt x="2928" y="17600"/>
                  </a:cubicBezTo>
                  <a:lnTo>
                    <a:pt x="6196" y="17600"/>
                  </a:lnTo>
                  <a:lnTo>
                    <a:pt x="8365" y="19806"/>
                  </a:lnTo>
                  <a:cubicBezTo>
                    <a:pt x="8474" y="19919"/>
                    <a:pt x="8625" y="19981"/>
                    <a:pt x="8782" y="19981"/>
                  </a:cubicBezTo>
                  <a:cubicBezTo>
                    <a:pt x="8940" y="19981"/>
                    <a:pt x="9090" y="19919"/>
                    <a:pt x="9200" y="19806"/>
                  </a:cubicBezTo>
                  <a:lnTo>
                    <a:pt x="11370" y="17600"/>
                  </a:lnTo>
                  <a:lnTo>
                    <a:pt x="14636" y="17600"/>
                  </a:lnTo>
                  <a:cubicBezTo>
                    <a:pt x="16251" y="17600"/>
                    <a:pt x="17563" y="16287"/>
                    <a:pt x="17563" y="14674"/>
                  </a:cubicBezTo>
                  <a:lnTo>
                    <a:pt x="17563" y="2965"/>
                  </a:lnTo>
                  <a:cubicBezTo>
                    <a:pt x="17563" y="1348"/>
                    <a:pt x="16254" y="0"/>
                    <a:pt x="146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86" name="Google Shape;12942;p82">
            <a:extLst>
              <a:ext uri="{FF2B5EF4-FFF2-40B4-BE49-F238E27FC236}">
                <a16:creationId xmlns:a16="http://schemas.microsoft.com/office/drawing/2014/main" xmlns="" id="{63217CF7-2A2C-4E87-81B5-A8D70B59C840}"/>
              </a:ext>
            </a:extLst>
          </p:cNvPr>
          <p:cNvGrpSpPr/>
          <p:nvPr userDrawn="1"/>
        </p:nvGrpSpPr>
        <p:grpSpPr>
          <a:xfrm>
            <a:off x="4387763" y="3907834"/>
            <a:ext cx="407391" cy="407391"/>
            <a:chOff x="5566722" y="2571753"/>
            <a:chExt cx="417024" cy="417024"/>
          </a:xfrm>
        </p:grpSpPr>
        <p:sp>
          <p:nvSpPr>
            <p:cNvPr id="487" name="Google Shape;12943;p82">
              <a:extLst>
                <a:ext uri="{FF2B5EF4-FFF2-40B4-BE49-F238E27FC236}">
                  <a16:creationId xmlns:a16="http://schemas.microsoft.com/office/drawing/2014/main" xmlns="" id="{1C0EE07C-A7C4-4F68-A937-CBA58CDAAA97}"/>
                </a:ext>
              </a:extLst>
            </p:cNvPr>
            <p:cNvSpPr/>
            <p:nvPr/>
          </p:nvSpPr>
          <p:spPr>
            <a:xfrm>
              <a:off x="5566722" y="2571753"/>
              <a:ext cx="417024" cy="417024"/>
            </a:xfrm>
            <a:custGeom>
              <a:avLst/>
              <a:gdLst/>
              <a:ahLst/>
              <a:cxnLst/>
              <a:rect l="l" t="t" r="r" b="b"/>
              <a:pathLst>
                <a:path w="19982" h="19982" extrusionOk="0">
                  <a:moveTo>
                    <a:pt x="9990" y="1171"/>
                  </a:moveTo>
                  <a:cubicBezTo>
                    <a:pt x="14855" y="1171"/>
                    <a:pt x="18810" y="5127"/>
                    <a:pt x="18810" y="9991"/>
                  </a:cubicBezTo>
                  <a:cubicBezTo>
                    <a:pt x="18810" y="14854"/>
                    <a:pt x="14855" y="18810"/>
                    <a:pt x="9990" y="18810"/>
                  </a:cubicBezTo>
                  <a:cubicBezTo>
                    <a:pt x="5127" y="18810"/>
                    <a:pt x="1170" y="14854"/>
                    <a:pt x="1170" y="9991"/>
                  </a:cubicBezTo>
                  <a:cubicBezTo>
                    <a:pt x="1170" y="5127"/>
                    <a:pt x="5127" y="1171"/>
                    <a:pt x="9990" y="1171"/>
                  </a:cubicBezTo>
                  <a:close/>
                  <a:moveTo>
                    <a:pt x="9990" y="0"/>
                  </a:moveTo>
                  <a:cubicBezTo>
                    <a:pt x="4488" y="0"/>
                    <a:pt x="0" y="4490"/>
                    <a:pt x="0" y="9990"/>
                  </a:cubicBezTo>
                  <a:cubicBezTo>
                    <a:pt x="0" y="15493"/>
                    <a:pt x="4490" y="19981"/>
                    <a:pt x="9990" y="19981"/>
                  </a:cubicBezTo>
                  <a:cubicBezTo>
                    <a:pt x="15492" y="19981"/>
                    <a:pt x="19981" y="15491"/>
                    <a:pt x="19981" y="9990"/>
                  </a:cubicBezTo>
                  <a:cubicBezTo>
                    <a:pt x="19981" y="4488"/>
                    <a:pt x="15492" y="0"/>
                    <a:pt x="99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8" name="Google Shape;12944;p82">
              <a:extLst>
                <a:ext uri="{FF2B5EF4-FFF2-40B4-BE49-F238E27FC236}">
                  <a16:creationId xmlns:a16="http://schemas.microsoft.com/office/drawing/2014/main" xmlns="" id="{0D322ED1-7151-446F-AF24-AEC4DFECAC2D}"/>
                </a:ext>
              </a:extLst>
            </p:cNvPr>
            <p:cNvSpPr/>
            <p:nvPr/>
          </p:nvSpPr>
          <p:spPr>
            <a:xfrm>
              <a:off x="5653037" y="2658069"/>
              <a:ext cx="207719" cy="243052"/>
            </a:xfrm>
            <a:custGeom>
              <a:avLst/>
              <a:gdLst/>
              <a:ahLst/>
              <a:cxnLst/>
              <a:rect l="l" t="t" r="r" b="b"/>
              <a:pathLst>
                <a:path w="9953" h="11646" extrusionOk="0">
                  <a:moveTo>
                    <a:pt x="8782" y="1300"/>
                  </a:moveTo>
                  <a:lnTo>
                    <a:pt x="8782" y="2448"/>
                  </a:lnTo>
                  <a:lnTo>
                    <a:pt x="4099" y="3384"/>
                  </a:lnTo>
                  <a:lnTo>
                    <a:pt x="4099" y="2236"/>
                  </a:lnTo>
                  <a:lnTo>
                    <a:pt x="8782" y="1300"/>
                  </a:lnTo>
                  <a:close/>
                  <a:moveTo>
                    <a:pt x="8782" y="7304"/>
                  </a:moveTo>
                  <a:lnTo>
                    <a:pt x="8782" y="8447"/>
                  </a:lnTo>
                  <a:cubicBezTo>
                    <a:pt x="8782" y="8766"/>
                    <a:pt x="8591" y="9047"/>
                    <a:pt x="8295" y="9165"/>
                  </a:cubicBezTo>
                  <a:cubicBezTo>
                    <a:pt x="8163" y="9218"/>
                    <a:pt x="7987" y="9306"/>
                    <a:pt x="7782" y="9306"/>
                  </a:cubicBezTo>
                  <a:cubicBezTo>
                    <a:pt x="7653" y="9306"/>
                    <a:pt x="7513" y="9271"/>
                    <a:pt x="7365" y="9171"/>
                  </a:cubicBezTo>
                  <a:cubicBezTo>
                    <a:pt x="6850" y="8824"/>
                    <a:pt x="6937" y="8042"/>
                    <a:pt x="7512" y="7812"/>
                  </a:cubicBezTo>
                  <a:lnTo>
                    <a:pt x="8782" y="7304"/>
                  </a:lnTo>
                  <a:close/>
                  <a:moveTo>
                    <a:pt x="2928" y="8475"/>
                  </a:moveTo>
                  <a:lnTo>
                    <a:pt x="2928" y="9618"/>
                  </a:lnTo>
                  <a:cubicBezTo>
                    <a:pt x="2928" y="9937"/>
                    <a:pt x="2737" y="10218"/>
                    <a:pt x="2442" y="10336"/>
                  </a:cubicBezTo>
                  <a:cubicBezTo>
                    <a:pt x="2308" y="10389"/>
                    <a:pt x="2132" y="10476"/>
                    <a:pt x="1928" y="10476"/>
                  </a:cubicBezTo>
                  <a:cubicBezTo>
                    <a:pt x="1799" y="10476"/>
                    <a:pt x="1659" y="10442"/>
                    <a:pt x="1511" y="10342"/>
                  </a:cubicBezTo>
                  <a:cubicBezTo>
                    <a:pt x="996" y="9993"/>
                    <a:pt x="1083" y="9213"/>
                    <a:pt x="1658" y="8983"/>
                  </a:cubicBezTo>
                  <a:lnTo>
                    <a:pt x="2928" y="8475"/>
                  </a:lnTo>
                  <a:close/>
                  <a:moveTo>
                    <a:pt x="9369" y="1"/>
                  </a:moveTo>
                  <a:cubicBezTo>
                    <a:pt x="9330" y="1"/>
                    <a:pt x="9291" y="4"/>
                    <a:pt x="9252" y="12"/>
                  </a:cubicBezTo>
                  <a:lnTo>
                    <a:pt x="3399" y="1182"/>
                  </a:lnTo>
                  <a:cubicBezTo>
                    <a:pt x="3124" y="1237"/>
                    <a:pt x="2928" y="1477"/>
                    <a:pt x="2928" y="1757"/>
                  </a:cubicBezTo>
                  <a:lnTo>
                    <a:pt x="2928" y="7214"/>
                  </a:lnTo>
                  <a:lnTo>
                    <a:pt x="1223" y="7897"/>
                  </a:lnTo>
                  <a:cubicBezTo>
                    <a:pt x="480" y="8192"/>
                    <a:pt x="0" y="8902"/>
                    <a:pt x="0" y="9701"/>
                  </a:cubicBezTo>
                  <a:cubicBezTo>
                    <a:pt x="0" y="10782"/>
                    <a:pt x="880" y="11645"/>
                    <a:pt x="1944" y="11645"/>
                  </a:cubicBezTo>
                  <a:cubicBezTo>
                    <a:pt x="2362" y="11645"/>
                    <a:pt x="2624" y="11523"/>
                    <a:pt x="2877" y="11423"/>
                  </a:cubicBezTo>
                  <a:cubicBezTo>
                    <a:pt x="3618" y="11125"/>
                    <a:pt x="4099" y="10418"/>
                    <a:pt x="4099" y="9618"/>
                  </a:cubicBezTo>
                  <a:lnTo>
                    <a:pt x="4099" y="4578"/>
                  </a:lnTo>
                  <a:lnTo>
                    <a:pt x="8782" y="3641"/>
                  </a:lnTo>
                  <a:lnTo>
                    <a:pt x="8782" y="6043"/>
                  </a:lnTo>
                  <a:lnTo>
                    <a:pt x="7076" y="6726"/>
                  </a:lnTo>
                  <a:cubicBezTo>
                    <a:pt x="6335" y="7023"/>
                    <a:pt x="5854" y="7731"/>
                    <a:pt x="5854" y="8530"/>
                  </a:cubicBezTo>
                  <a:cubicBezTo>
                    <a:pt x="5854" y="9611"/>
                    <a:pt x="6733" y="10476"/>
                    <a:pt x="7798" y="10476"/>
                  </a:cubicBezTo>
                  <a:cubicBezTo>
                    <a:pt x="8216" y="10476"/>
                    <a:pt x="8477" y="10354"/>
                    <a:pt x="8730" y="10251"/>
                  </a:cubicBezTo>
                  <a:cubicBezTo>
                    <a:pt x="9473" y="9956"/>
                    <a:pt x="9953" y="9247"/>
                    <a:pt x="9953" y="8447"/>
                  </a:cubicBezTo>
                  <a:lnTo>
                    <a:pt x="9953" y="586"/>
                  </a:lnTo>
                  <a:cubicBezTo>
                    <a:pt x="9953" y="410"/>
                    <a:pt x="9873" y="244"/>
                    <a:pt x="9739" y="133"/>
                  </a:cubicBezTo>
                  <a:cubicBezTo>
                    <a:pt x="9633" y="47"/>
                    <a:pt x="9503" y="1"/>
                    <a:pt x="93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89" name="Google Shape;12945;p82">
            <a:extLst>
              <a:ext uri="{FF2B5EF4-FFF2-40B4-BE49-F238E27FC236}">
                <a16:creationId xmlns:a16="http://schemas.microsoft.com/office/drawing/2014/main" xmlns="" id="{2C83997B-F483-4A7E-93F6-2125EF650AB3}"/>
              </a:ext>
            </a:extLst>
          </p:cNvPr>
          <p:cNvGrpSpPr/>
          <p:nvPr userDrawn="1"/>
        </p:nvGrpSpPr>
        <p:grpSpPr>
          <a:xfrm>
            <a:off x="5004096" y="4010090"/>
            <a:ext cx="407381" cy="202880"/>
            <a:chOff x="6090251" y="2676413"/>
            <a:chExt cx="417014" cy="207677"/>
          </a:xfrm>
        </p:grpSpPr>
        <p:sp>
          <p:nvSpPr>
            <p:cNvPr id="490" name="Google Shape;12946;p82">
              <a:extLst>
                <a:ext uri="{FF2B5EF4-FFF2-40B4-BE49-F238E27FC236}">
                  <a16:creationId xmlns:a16="http://schemas.microsoft.com/office/drawing/2014/main" xmlns="" id="{02A68CE3-0457-46DE-B45C-5506A3D9C227}"/>
                </a:ext>
              </a:extLst>
            </p:cNvPr>
            <p:cNvSpPr/>
            <p:nvPr/>
          </p:nvSpPr>
          <p:spPr>
            <a:xfrm>
              <a:off x="6237672" y="2725248"/>
              <a:ext cx="61086" cy="158842"/>
            </a:xfrm>
            <a:custGeom>
              <a:avLst/>
              <a:gdLst/>
              <a:ahLst/>
              <a:cxnLst/>
              <a:rect l="l" t="t" r="r" b="b"/>
              <a:pathLst>
                <a:path w="2927" h="7611" extrusionOk="0">
                  <a:moveTo>
                    <a:pt x="1463" y="1172"/>
                  </a:moveTo>
                  <a:cubicBezTo>
                    <a:pt x="1624" y="1172"/>
                    <a:pt x="1757" y="1303"/>
                    <a:pt x="1757" y="1465"/>
                  </a:cubicBezTo>
                  <a:lnTo>
                    <a:pt x="1757" y="6148"/>
                  </a:lnTo>
                  <a:cubicBezTo>
                    <a:pt x="1757" y="6309"/>
                    <a:pt x="1624" y="6440"/>
                    <a:pt x="1463" y="6440"/>
                  </a:cubicBezTo>
                  <a:cubicBezTo>
                    <a:pt x="1302" y="6440"/>
                    <a:pt x="1171" y="6309"/>
                    <a:pt x="1171" y="6148"/>
                  </a:cubicBezTo>
                  <a:lnTo>
                    <a:pt x="1171" y="1465"/>
                  </a:lnTo>
                  <a:cubicBezTo>
                    <a:pt x="1171" y="1303"/>
                    <a:pt x="1302" y="1172"/>
                    <a:pt x="1463" y="1172"/>
                  </a:cubicBezTo>
                  <a:close/>
                  <a:moveTo>
                    <a:pt x="1463" y="1"/>
                  </a:moveTo>
                  <a:cubicBezTo>
                    <a:pt x="657" y="1"/>
                    <a:pt x="0" y="657"/>
                    <a:pt x="0" y="1465"/>
                  </a:cubicBezTo>
                  <a:lnTo>
                    <a:pt x="0" y="6148"/>
                  </a:lnTo>
                  <a:cubicBezTo>
                    <a:pt x="0" y="6955"/>
                    <a:pt x="657" y="7611"/>
                    <a:pt x="1463" y="7611"/>
                  </a:cubicBezTo>
                  <a:cubicBezTo>
                    <a:pt x="2270" y="7611"/>
                    <a:pt x="2926" y="6955"/>
                    <a:pt x="2926" y="6148"/>
                  </a:cubicBezTo>
                  <a:lnTo>
                    <a:pt x="2926" y="1465"/>
                  </a:lnTo>
                  <a:cubicBezTo>
                    <a:pt x="2926" y="657"/>
                    <a:pt x="2270" y="1"/>
                    <a:pt x="14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1" name="Google Shape;12947;p82">
              <a:extLst>
                <a:ext uri="{FF2B5EF4-FFF2-40B4-BE49-F238E27FC236}">
                  <a16:creationId xmlns:a16="http://schemas.microsoft.com/office/drawing/2014/main" xmlns="" id="{02802C88-4F1C-46B1-9441-FDA3022A696C}"/>
                </a:ext>
              </a:extLst>
            </p:cNvPr>
            <p:cNvSpPr/>
            <p:nvPr/>
          </p:nvSpPr>
          <p:spPr>
            <a:xfrm>
              <a:off x="6446178" y="2761915"/>
              <a:ext cx="61086" cy="61086"/>
            </a:xfrm>
            <a:custGeom>
              <a:avLst/>
              <a:gdLst/>
              <a:ahLst/>
              <a:cxnLst/>
              <a:rect l="l" t="t" r="r" b="b"/>
              <a:pathLst>
                <a:path w="2927" h="2927" extrusionOk="0">
                  <a:moveTo>
                    <a:pt x="1464" y="1171"/>
                  </a:moveTo>
                  <a:cubicBezTo>
                    <a:pt x="1625" y="1171"/>
                    <a:pt x="1756" y="1302"/>
                    <a:pt x="1756" y="1463"/>
                  </a:cubicBezTo>
                  <a:cubicBezTo>
                    <a:pt x="1756" y="1626"/>
                    <a:pt x="1625" y="1757"/>
                    <a:pt x="1464" y="1757"/>
                  </a:cubicBezTo>
                  <a:cubicBezTo>
                    <a:pt x="1303" y="1757"/>
                    <a:pt x="1170" y="1626"/>
                    <a:pt x="1170" y="1463"/>
                  </a:cubicBezTo>
                  <a:cubicBezTo>
                    <a:pt x="1170" y="1302"/>
                    <a:pt x="1303" y="1171"/>
                    <a:pt x="1464" y="1171"/>
                  </a:cubicBezTo>
                  <a:close/>
                  <a:moveTo>
                    <a:pt x="1464" y="0"/>
                  </a:moveTo>
                  <a:cubicBezTo>
                    <a:pt x="657" y="0"/>
                    <a:pt x="1" y="657"/>
                    <a:pt x="1" y="1463"/>
                  </a:cubicBezTo>
                  <a:cubicBezTo>
                    <a:pt x="1" y="2270"/>
                    <a:pt x="657" y="2926"/>
                    <a:pt x="1464" y="2926"/>
                  </a:cubicBezTo>
                  <a:cubicBezTo>
                    <a:pt x="2270" y="2926"/>
                    <a:pt x="2927" y="2270"/>
                    <a:pt x="2927" y="1463"/>
                  </a:cubicBezTo>
                  <a:cubicBezTo>
                    <a:pt x="2927" y="657"/>
                    <a:pt x="2270" y="0"/>
                    <a:pt x="14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2" name="Google Shape;12948;p82">
              <a:extLst>
                <a:ext uri="{FF2B5EF4-FFF2-40B4-BE49-F238E27FC236}">
                  <a16:creationId xmlns:a16="http://schemas.microsoft.com/office/drawing/2014/main" xmlns="" id="{BCF390D8-003E-4333-AB01-C9625BC86297}"/>
                </a:ext>
              </a:extLst>
            </p:cNvPr>
            <p:cNvSpPr/>
            <p:nvPr/>
          </p:nvSpPr>
          <p:spPr>
            <a:xfrm>
              <a:off x="6311758" y="2676413"/>
              <a:ext cx="135446" cy="207677"/>
            </a:xfrm>
            <a:custGeom>
              <a:avLst/>
              <a:gdLst/>
              <a:ahLst/>
              <a:cxnLst/>
              <a:rect l="l" t="t" r="r" b="b"/>
              <a:pathLst>
                <a:path w="6490" h="9951" extrusionOk="0">
                  <a:moveTo>
                    <a:pt x="1466" y="1171"/>
                  </a:moveTo>
                  <a:cubicBezTo>
                    <a:pt x="1627" y="1171"/>
                    <a:pt x="1757" y="1302"/>
                    <a:pt x="1757" y="1463"/>
                  </a:cubicBezTo>
                  <a:lnTo>
                    <a:pt x="1757" y="6026"/>
                  </a:lnTo>
                  <a:lnTo>
                    <a:pt x="4186" y="3598"/>
                  </a:lnTo>
                  <a:cubicBezTo>
                    <a:pt x="4243" y="3541"/>
                    <a:pt x="4318" y="3512"/>
                    <a:pt x="4392" y="3512"/>
                  </a:cubicBezTo>
                  <a:cubicBezTo>
                    <a:pt x="4467" y="3512"/>
                    <a:pt x="4542" y="3541"/>
                    <a:pt x="4598" y="3598"/>
                  </a:cubicBezTo>
                  <a:cubicBezTo>
                    <a:pt x="4713" y="3712"/>
                    <a:pt x="4713" y="3897"/>
                    <a:pt x="4598" y="4012"/>
                  </a:cubicBezTo>
                  <a:lnTo>
                    <a:pt x="3247" y="5364"/>
                  </a:lnTo>
                  <a:lnTo>
                    <a:pt x="5221" y="8325"/>
                  </a:lnTo>
                  <a:cubicBezTo>
                    <a:pt x="5280" y="8414"/>
                    <a:pt x="5274" y="8500"/>
                    <a:pt x="5265" y="8546"/>
                  </a:cubicBezTo>
                  <a:cubicBezTo>
                    <a:pt x="5257" y="8591"/>
                    <a:pt x="5228" y="8674"/>
                    <a:pt x="5140" y="8732"/>
                  </a:cubicBezTo>
                  <a:cubicBezTo>
                    <a:pt x="5090" y="8764"/>
                    <a:pt x="5037" y="8780"/>
                    <a:pt x="4979" y="8780"/>
                  </a:cubicBezTo>
                  <a:cubicBezTo>
                    <a:pt x="4880" y="8780"/>
                    <a:pt x="4788" y="8732"/>
                    <a:pt x="4735" y="8651"/>
                  </a:cubicBezTo>
                  <a:lnTo>
                    <a:pt x="2824" y="5787"/>
                  </a:lnTo>
                  <a:lnTo>
                    <a:pt x="1757" y="6853"/>
                  </a:lnTo>
                  <a:lnTo>
                    <a:pt x="1757" y="8488"/>
                  </a:lnTo>
                  <a:cubicBezTo>
                    <a:pt x="1757" y="8649"/>
                    <a:pt x="1627" y="8782"/>
                    <a:pt x="1466" y="8782"/>
                  </a:cubicBezTo>
                  <a:cubicBezTo>
                    <a:pt x="1305" y="8782"/>
                    <a:pt x="1172" y="8649"/>
                    <a:pt x="1172" y="8488"/>
                  </a:cubicBezTo>
                  <a:lnTo>
                    <a:pt x="1172" y="1463"/>
                  </a:lnTo>
                  <a:cubicBezTo>
                    <a:pt x="1172" y="1302"/>
                    <a:pt x="1305" y="1171"/>
                    <a:pt x="1466" y="1171"/>
                  </a:cubicBezTo>
                  <a:close/>
                  <a:moveTo>
                    <a:pt x="1466" y="0"/>
                  </a:moveTo>
                  <a:cubicBezTo>
                    <a:pt x="659" y="0"/>
                    <a:pt x="1" y="657"/>
                    <a:pt x="1" y="1463"/>
                  </a:cubicBezTo>
                  <a:lnTo>
                    <a:pt x="1" y="8488"/>
                  </a:lnTo>
                  <a:cubicBezTo>
                    <a:pt x="1" y="9295"/>
                    <a:pt x="659" y="9951"/>
                    <a:pt x="1466" y="9951"/>
                  </a:cubicBezTo>
                  <a:cubicBezTo>
                    <a:pt x="2272" y="9951"/>
                    <a:pt x="2929" y="9295"/>
                    <a:pt x="2929" y="8488"/>
                  </a:cubicBezTo>
                  <a:lnTo>
                    <a:pt x="2929" y="8053"/>
                  </a:lnTo>
                  <a:lnTo>
                    <a:pt x="3760" y="9300"/>
                  </a:lnTo>
                  <a:cubicBezTo>
                    <a:pt x="4032" y="9709"/>
                    <a:pt x="4487" y="9951"/>
                    <a:pt x="4979" y="9951"/>
                  </a:cubicBezTo>
                  <a:cubicBezTo>
                    <a:pt x="5269" y="9951"/>
                    <a:pt x="5548" y="9866"/>
                    <a:pt x="5789" y="9705"/>
                  </a:cubicBezTo>
                  <a:cubicBezTo>
                    <a:pt x="6114" y="9489"/>
                    <a:pt x="6336" y="9158"/>
                    <a:pt x="6413" y="8775"/>
                  </a:cubicBezTo>
                  <a:cubicBezTo>
                    <a:pt x="6490" y="8391"/>
                    <a:pt x="6412" y="8001"/>
                    <a:pt x="6196" y="7676"/>
                  </a:cubicBezTo>
                  <a:lnTo>
                    <a:pt x="4754" y="5512"/>
                  </a:lnTo>
                  <a:lnTo>
                    <a:pt x="5426" y="4840"/>
                  </a:lnTo>
                  <a:cubicBezTo>
                    <a:pt x="5998" y="4269"/>
                    <a:pt x="5998" y="3340"/>
                    <a:pt x="5426" y="2771"/>
                  </a:cubicBezTo>
                  <a:cubicBezTo>
                    <a:pt x="5142" y="2485"/>
                    <a:pt x="4767" y="2342"/>
                    <a:pt x="4392" y="2342"/>
                  </a:cubicBezTo>
                  <a:cubicBezTo>
                    <a:pt x="4017" y="2342"/>
                    <a:pt x="3642" y="2485"/>
                    <a:pt x="3357" y="2771"/>
                  </a:cubicBezTo>
                  <a:lnTo>
                    <a:pt x="2929" y="3199"/>
                  </a:lnTo>
                  <a:lnTo>
                    <a:pt x="2929" y="1463"/>
                  </a:lnTo>
                  <a:cubicBezTo>
                    <a:pt x="2929" y="657"/>
                    <a:pt x="2272" y="0"/>
                    <a:pt x="14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3" name="Google Shape;12949;p82">
              <a:extLst>
                <a:ext uri="{FF2B5EF4-FFF2-40B4-BE49-F238E27FC236}">
                  <a16:creationId xmlns:a16="http://schemas.microsoft.com/office/drawing/2014/main" xmlns="" id="{D97CB577-DC33-4D3F-B99B-EE8352462A14}"/>
                </a:ext>
              </a:extLst>
            </p:cNvPr>
            <p:cNvSpPr/>
            <p:nvPr/>
          </p:nvSpPr>
          <p:spPr>
            <a:xfrm>
              <a:off x="6090251" y="2676413"/>
              <a:ext cx="135405" cy="207677"/>
            </a:xfrm>
            <a:custGeom>
              <a:avLst/>
              <a:gdLst/>
              <a:ahLst/>
              <a:cxnLst/>
              <a:rect l="l" t="t" r="r" b="b"/>
              <a:pathLst>
                <a:path w="6488" h="9951" extrusionOk="0">
                  <a:moveTo>
                    <a:pt x="1464" y="1171"/>
                  </a:moveTo>
                  <a:cubicBezTo>
                    <a:pt x="1625" y="1171"/>
                    <a:pt x="1757" y="1302"/>
                    <a:pt x="1757" y="1463"/>
                  </a:cubicBezTo>
                  <a:lnTo>
                    <a:pt x="1757" y="6026"/>
                  </a:lnTo>
                  <a:lnTo>
                    <a:pt x="4184" y="3598"/>
                  </a:lnTo>
                  <a:cubicBezTo>
                    <a:pt x="4241" y="3541"/>
                    <a:pt x="4316" y="3512"/>
                    <a:pt x="4391" y="3512"/>
                  </a:cubicBezTo>
                  <a:cubicBezTo>
                    <a:pt x="4466" y="3512"/>
                    <a:pt x="4541" y="3541"/>
                    <a:pt x="4598" y="3598"/>
                  </a:cubicBezTo>
                  <a:cubicBezTo>
                    <a:pt x="4712" y="3712"/>
                    <a:pt x="4712" y="3897"/>
                    <a:pt x="4598" y="4012"/>
                  </a:cubicBezTo>
                  <a:lnTo>
                    <a:pt x="3245" y="5364"/>
                  </a:lnTo>
                  <a:lnTo>
                    <a:pt x="5219" y="8325"/>
                  </a:lnTo>
                  <a:cubicBezTo>
                    <a:pt x="5278" y="8414"/>
                    <a:pt x="5272" y="8500"/>
                    <a:pt x="5264" y="8546"/>
                  </a:cubicBezTo>
                  <a:cubicBezTo>
                    <a:pt x="5255" y="8591"/>
                    <a:pt x="5226" y="8674"/>
                    <a:pt x="5138" y="8732"/>
                  </a:cubicBezTo>
                  <a:cubicBezTo>
                    <a:pt x="5090" y="8764"/>
                    <a:pt x="5035" y="8780"/>
                    <a:pt x="4977" y="8780"/>
                  </a:cubicBezTo>
                  <a:cubicBezTo>
                    <a:pt x="4878" y="8780"/>
                    <a:pt x="4788" y="8732"/>
                    <a:pt x="4733" y="8651"/>
                  </a:cubicBezTo>
                  <a:lnTo>
                    <a:pt x="2824" y="5787"/>
                  </a:lnTo>
                  <a:lnTo>
                    <a:pt x="1757" y="6853"/>
                  </a:lnTo>
                  <a:lnTo>
                    <a:pt x="1757" y="8488"/>
                  </a:lnTo>
                  <a:cubicBezTo>
                    <a:pt x="1757" y="8649"/>
                    <a:pt x="1625" y="8782"/>
                    <a:pt x="1464" y="8782"/>
                  </a:cubicBezTo>
                  <a:cubicBezTo>
                    <a:pt x="1303" y="8782"/>
                    <a:pt x="1172" y="8649"/>
                    <a:pt x="1172" y="8488"/>
                  </a:cubicBezTo>
                  <a:lnTo>
                    <a:pt x="1172" y="1463"/>
                  </a:lnTo>
                  <a:cubicBezTo>
                    <a:pt x="1172" y="1302"/>
                    <a:pt x="1303" y="1171"/>
                    <a:pt x="1464" y="1171"/>
                  </a:cubicBezTo>
                  <a:close/>
                  <a:moveTo>
                    <a:pt x="1464" y="0"/>
                  </a:moveTo>
                  <a:cubicBezTo>
                    <a:pt x="657" y="0"/>
                    <a:pt x="1" y="657"/>
                    <a:pt x="1" y="1463"/>
                  </a:cubicBezTo>
                  <a:lnTo>
                    <a:pt x="1" y="8488"/>
                  </a:lnTo>
                  <a:cubicBezTo>
                    <a:pt x="1" y="9295"/>
                    <a:pt x="657" y="9951"/>
                    <a:pt x="1464" y="9951"/>
                  </a:cubicBezTo>
                  <a:cubicBezTo>
                    <a:pt x="2270" y="9951"/>
                    <a:pt x="2927" y="9295"/>
                    <a:pt x="2927" y="8488"/>
                  </a:cubicBezTo>
                  <a:lnTo>
                    <a:pt x="2927" y="8053"/>
                  </a:lnTo>
                  <a:lnTo>
                    <a:pt x="3758" y="9300"/>
                  </a:lnTo>
                  <a:cubicBezTo>
                    <a:pt x="4031" y="9709"/>
                    <a:pt x="4485" y="9951"/>
                    <a:pt x="4977" y="9951"/>
                  </a:cubicBezTo>
                  <a:cubicBezTo>
                    <a:pt x="5267" y="9951"/>
                    <a:pt x="5548" y="9866"/>
                    <a:pt x="5787" y="9705"/>
                  </a:cubicBezTo>
                  <a:cubicBezTo>
                    <a:pt x="6113" y="9489"/>
                    <a:pt x="6336" y="9158"/>
                    <a:pt x="6412" y="8775"/>
                  </a:cubicBezTo>
                  <a:cubicBezTo>
                    <a:pt x="6488" y="8391"/>
                    <a:pt x="6410" y="8001"/>
                    <a:pt x="6194" y="7676"/>
                  </a:cubicBezTo>
                  <a:lnTo>
                    <a:pt x="4752" y="5512"/>
                  </a:lnTo>
                  <a:lnTo>
                    <a:pt x="5426" y="4840"/>
                  </a:lnTo>
                  <a:cubicBezTo>
                    <a:pt x="5996" y="4269"/>
                    <a:pt x="5996" y="3340"/>
                    <a:pt x="5426" y="2771"/>
                  </a:cubicBezTo>
                  <a:cubicBezTo>
                    <a:pt x="5141" y="2485"/>
                    <a:pt x="4766" y="2342"/>
                    <a:pt x="4391" y="2342"/>
                  </a:cubicBezTo>
                  <a:cubicBezTo>
                    <a:pt x="4016" y="2342"/>
                    <a:pt x="3641" y="2485"/>
                    <a:pt x="3357" y="2771"/>
                  </a:cubicBezTo>
                  <a:lnTo>
                    <a:pt x="2927" y="3199"/>
                  </a:lnTo>
                  <a:lnTo>
                    <a:pt x="2927" y="1463"/>
                  </a:lnTo>
                  <a:cubicBezTo>
                    <a:pt x="2927" y="657"/>
                    <a:pt x="2270" y="0"/>
                    <a:pt x="14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94" name="Google Shape;12950;p82">
            <a:extLst>
              <a:ext uri="{FF2B5EF4-FFF2-40B4-BE49-F238E27FC236}">
                <a16:creationId xmlns:a16="http://schemas.microsoft.com/office/drawing/2014/main" xmlns="" id="{F67BBD23-86C7-4230-B6EC-3F831664CADE}"/>
              </a:ext>
            </a:extLst>
          </p:cNvPr>
          <p:cNvGrpSpPr/>
          <p:nvPr userDrawn="1"/>
        </p:nvGrpSpPr>
        <p:grpSpPr>
          <a:xfrm>
            <a:off x="6236750" y="3907834"/>
            <a:ext cx="407391" cy="407391"/>
            <a:chOff x="7137330" y="2571753"/>
            <a:chExt cx="417024" cy="417024"/>
          </a:xfrm>
        </p:grpSpPr>
        <p:sp>
          <p:nvSpPr>
            <p:cNvPr id="495" name="Google Shape;12951;p82">
              <a:extLst>
                <a:ext uri="{FF2B5EF4-FFF2-40B4-BE49-F238E27FC236}">
                  <a16:creationId xmlns:a16="http://schemas.microsoft.com/office/drawing/2014/main" xmlns="" id="{79A920F9-A1CC-4E3E-9ADB-1767E7351EC8}"/>
                </a:ext>
              </a:extLst>
            </p:cNvPr>
            <p:cNvSpPr/>
            <p:nvPr/>
          </p:nvSpPr>
          <p:spPr>
            <a:xfrm>
              <a:off x="7235854" y="2645840"/>
              <a:ext cx="219949" cy="268826"/>
            </a:xfrm>
            <a:custGeom>
              <a:avLst/>
              <a:gdLst/>
              <a:ahLst/>
              <a:cxnLst/>
              <a:rect l="l" t="t" r="r" b="b"/>
              <a:pathLst>
                <a:path w="10539" h="12881" extrusionOk="0">
                  <a:moveTo>
                    <a:pt x="5271" y="1172"/>
                  </a:moveTo>
                  <a:cubicBezTo>
                    <a:pt x="7530" y="1172"/>
                    <a:pt x="9368" y="3010"/>
                    <a:pt x="9368" y="5270"/>
                  </a:cubicBezTo>
                  <a:cubicBezTo>
                    <a:pt x="9368" y="6273"/>
                    <a:pt x="8717" y="7797"/>
                    <a:pt x="7624" y="9343"/>
                  </a:cubicBezTo>
                  <a:cubicBezTo>
                    <a:pt x="6513" y="10917"/>
                    <a:pt x="5536" y="11665"/>
                    <a:pt x="5271" y="11708"/>
                  </a:cubicBezTo>
                  <a:cubicBezTo>
                    <a:pt x="5004" y="11665"/>
                    <a:pt x="4029" y="10917"/>
                    <a:pt x="2916" y="9343"/>
                  </a:cubicBezTo>
                  <a:cubicBezTo>
                    <a:pt x="1825" y="7797"/>
                    <a:pt x="1172" y="6273"/>
                    <a:pt x="1172" y="5270"/>
                  </a:cubicBezTo>
                  <a:cubicBezTo>
                    <a:pt x="1172" y="3010"/>
                    <a:pt x="3010" y="1172"/>
                    <a:pt x="5271" y="1172"/>
                  </a:cubicBezTo>
                  <a:close/>
                  <a:moveTo>
                    <a:pt x="5271" y="1"/>
                  </a:moveTo>
                  <a:cubicBezTo>
                    <a:pt x="2366" y="1"/>
                    <a:pt x="1" y="2364"/>
                    <a:pt x="1" y="5270"/>
                  </a:cubicBezTo>
                  <a:cubicBezTo>
                    <a:pt x="1" y="7084"/>
                    <a:pt x="1409" y="9247"/>
                    <a:pt x="2014" y="10093"/>
                  </a:cubicBezTo>
                  <a:cubicBezTo>
                    <a:pt x="2481" y="10747"/>
                    <a:pt x="4098" y="12881"/>
                    <a:pt x="5271" y="12881"/>
                  </a:cubicBezTo>
                  <a:cubicBezTo>
                    <a:pt x="6444" y="12881"/>
                    <a:pt x="8059" y="10747"/>
                    <a:pt x="8528" y="10093"/>
                  </a:cubicBezTo>
                  <a:cubicBezTo>
                    <a:pt x="9133" y="9247"/>
                    <a:pt x="10539" y="7084"/>
                    <a:pt x="10539" y="5270"/>
                  </a:cubicBezTo>
                  <a:cubicBezTo>
                    <a:pt x="10539" y="2364"/>
                    <a:pt x="8175" y="1"/>
                    <a:pt x="52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6" name="Google Shape;12952;p82">
              <a:extLst>
                <a:ext uri="{FF2B5EF4-FFF2-40B4-BE49-F238E27FC236}">
                  <a16:creationId xmlns:a16="http://schemas.microsoft.com/office/drawing/2014/main" xmlns="" id="{1A93C2FC-3B7F-46B0-B57E-FB8A26EAF83D}"/>
                </a:ext>
              </a:extLst>
            </p:cNvPr>
            <p:cNvSpPr/>
            <p:nvPr/>
          </p:nvSpPr>
          <p:spPr>
            <a:xfrm>
              <a:off x="7137330" y="2571753"/>
              <a:ext cx="417024" cy="417024"/>
            </a:xfrm>
            <a:custGeom>
              <a:avLst/>
              <a:gdLst/>
              <a:ahLst/>
              <a:cxnLst/>
              <a:rect l="l" t="t" r="r" b="b"/>
              <a:pathLst>
                <a:path w="19982" h="19982" extrusionOk="0">
                  <a:moveTo>
                    <a:pt x="9992" y="1171"/>
                  </a:moveTo>
                  <a:cubicBezTo>
                    <a:pt x="14855" y="1171"/>
                    <a:pt x="18812" y="5127"/>
                    <a:pt x="18812" y="9991"/>
                  </a:cubicBezTo>
                  <a:cubicBezTo>
                    <a:pt x="18812" y="14854"/>
                    <a:pt x="14855" y="18810"/>
                    <a:pt x="9992" y="18810"/>
                  </a:cubicBezTo>
                  <a:cubicBezTo>
                    <a:pt x="5127" y="18810"/>
                    <a:pt x="1171" y="14854"/>
                    <a:pt x="1171" y="9991"/>
                  </a:cubicBezTo>
                  <a:cubicBezTo>
                    <a:pt x="1171" y="5127"/>
                    <a:pt x="5127" y="1171"/>
                    <a:pt x="9992" y="1171"/>
                  </a:cubicBezTo>
                  <a:close/>
                  <a:moveTo>
                    <a:pt x="9992" y="0"/>
                  </a:moveTo>
                  <a:cubicBezTo>
                    <a:pt x="4490" y="0"/>
                    <a:pt x="0" y="4490"/>
                    <a:pt x="0" y="9990"/>
                  </a:cubicBezTo>
                  <a:cubicBezTo>
                    <a:pt x="0" y="15491"/>
                    <a:pt x="4490" y="19981"/>
                    <a:pt x="9992" y="19981"/>
                  </a:cubicBezTo>
                  <a:cubicBezTo>
                    <a:pt x="15493" y="19981"/>
                    <a:pt x="19981" y="15491"/>
                    <a:pt x="19981" y="9990"/>
                  </a:cubicBezTo>
                  <a:cubicBezTo>
                    <a:pt x="19981" y="4488"/>
                    <a:pt x="15492" y="0"/>
                    <a:pt x="99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7" name="Google Shape;12953;p82">
              <a:extLst>
                <a:ext uri="{FF2B5EF4-FFF2-40B4-BE49-F238E27FC236}">
                  <a16:creationId xmlns:a16="http://schemas.microsoft.com/office/drawing/2014/main" xmlns="" id="{92DEE427-3752-4A7F-9CCE-27A13C6DF502}"/>
                </a:ext>
              </a:extLst>
            </p:cNvPr>
            <p:cNvSpPr/>
            <p:nvPr/>
          </p:nvSpPr>
          <p:spPr>
            <a:xfrm>
              <a:off x="7284751" y="2694716"/>
              <a:ext cx="122173" cy="122194"/>
            </a:xfrm>
            <a:custGeom>
              <a:avLst/>
              <a:gdLst/>
              <a:ahLst/>
              <a:cxnLst/>
              <a:rect l="l" t="t" r="r" b="b"/>
              <a:pathLst>
                <a:path w="5854" h="5855" extrusionOk="0">
                  <a:moveTo>
                    <a:pt x="2928" y="1172"/>
                  </a:moveTo>
                  <a:cubicBezTo>
                    <a:pt x="3895" y="1172"/>
                    <a:pt x="4684" y="1959"/>
                    <a:pt x="4684" y="2928"/>
                  </a:cubicBezTo>
                  <a:cubicBezTo>
                    <a:pt x="4684" y="3896"/>
                    <a:pt x="3895" y="4683"/>
                    <a:pt x="2928" y="4683"/>
                  </a:cubicBezTo>
                  <a:cubicBezTo>
                    <a:pt x="1958" y="4683"/>
                    <a:pt x="1171" y="3896"/>
                    <a:pt x="1171" y="2928"/>
                  </a:cubicBezTo>
                  <a:cubicBezTo>
                    <a:pt x="2139" y="2928"/>
                    <a:pt x="2928" y="2139"/>
                    <a:pt x="2928" y="1172"/>
                  </a:cubicBezTo>
                  <a:close/>
                  <a:moveTo>
                    <a:pt x="2928" y="1"/>
                  </a:moveTo>
                  <a:cubicBezTo>
                    <a:pt x="2655" y="1"/>
                    <a:pt x="2374" y="47"/>
                    <a:pt x="2066" y="142"/>
                  </a:cubicBezTo>
                  <a:cubicBezTo>
                    <a:pt x="1732" y="245"/>
                    <a:pt x="1562" y="616"/>
                    <a:pt x="1704" y="936"/>
                  </a:cubicBezTo>
                  <a:cubicBezTo>
                    <a:pt x="1885" y="1345"/>
                    <a:pt x="1569" y="1756"/>
                    <a:pt x="1177" y="1756"/>
                  </a:cubicBezTo>
                  <a:cubicBezTo>
                    <a:pt x="1099" y="1756"/>
                    <a:pt x="1018" y="1740"/>
                    <a:pt x="938" y="1704"/>
                  </a:cubicBezTo>
                  <a:cubicBezTo>
                    <a:pt x="860" y="1670"/>
                    <a:pt x="780" y="1654"/>
                    <a:pt x="701" y="1654"/>
                  </a:cubicBezTo>
                  <a:cubicBezTo>
                    <a:pt x="453" y="1654"/>
                    <a:pt x="219" y="1813"/>
                    <a:pt x="142" y="2067"/>
                  </a:cubicBezTo>
                  <a:cubicBezTo>
                    <a:pt x="46" y="2373"/>
                    <a:pt x="0" y="2656"/>
                    <a:pt x="0" y="2928"/>
                  </a:cubicBezTo>
                  <a:cubicBezTo>
                    <a:pt x="0" y="4542"/>
                    <a:pt x="1313" y="5854"/>
                    <a:pt x="2928" y="5854"/>
                  </a:cubicBezTo>
                  <a:cubicBezTo>
                    <a:pt x="4541" y="5854"/>
                    <a:pt x="5854" y="4542"/>
                    <a:pt x="5854" y="2928"/>
                  </a:cubicBezTo>
                  <a:cubicBezTo>
                    <a:pt x="5854" y="1313"/>
                    <a:pt x="4541" y="1"/>
                    <a:pt x="292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98" name="Google Shape;12954;p82">
            <a:extLst>
              <a:ext uri="{FF2B5EF4-FFF2-40B4-BE49-F238E27FC236}">
                <a16:creationId xmlns:a16="http://schemas.microsoft.com/office/drawing/2014/main" xmlns="" id="{33CBA3BC-E27F-43C4-8663-641C524EA199}"/>
              </a:ext>
            </a:extLst>
          </p:cNvPr>
          <p:cNvGrpSpPr/>
          <p:nvPr userDrawn="1"/>
        </p:nvGrpSpPr>
        <p:grpSpPr>
          <a:xfrm>
            <a:off x="5620418" y="3907834"/>
            <a:ext cx="407391" cy="407391"/>
            <a:chOff x="6613801" y="2571753"/>
            <a:chExt cx="417024" cy="417024"/>
          </a:xfrm>
        </p:grpSpPr>
        <p:sp>
          <p:nvSpPr>
            <p:cNvPr id="499" name="Google Shape;12955;p82">
              <a:extLst>
                <a:ext uri="{FF2B5EF4-FFF2-40B4-BE49-F238E27FC236}">
                  <a16:creationId xmlns:a16="http://schemas.microsoft.com/office/drawing/2014/main" xmlns="" id="{6369FA39-1752-4E04-A50A-B3277CF7F3B7}"/>
                </a:ext>
              </a:extLst>
            </p:cNvPr>
            <p:cNvSpPr/>
            <p:nvPr/>
          </p:nvSpPr>
          <p:spPr>
            <a:xfrm>
              <a:off x="6613801" y="2571753"/>
              <a:ext cx="417024" cy="417024"/>
            </a:xfrm>
            <a:custGeom>
              <a:avLst/>
              <a:gdLst/>
              <a:ahLst/>
              <a:cxnLst/>
              <a:rect l="l" t="t" r="r" b="b"/>
              <a:pathLst>
                <a:path w="19982" h="19982" extrusionOk="0">
                  <a:moveTo>
                    <a:pt x="9991" y="1171"/>
                  </a:moveTo>
                  <a:cubicBezTo>
                    <a:pt x="14854" y="1171"/>
                    <a:pt x="18812" y="5127"/>
                    <a:pt x="18812" y="9991"/>
                  </a:cubicBezTo>
                  <a:cubicBezTo>
                    <a:pt x="18812" y="14854"/>
                    <a:pt x="14854" y="18810"/>
                    <a:pt x="9991" y="18810"/>
                  </a:cubicBezTo>
                  <a:cubicBezTo>
                    <a:pt x="5127" y="18810"/>
                    <a:pt x="1171" y="14854"/>
                    <a:pt x="1171" y="9991"/>
                  </a:cubicBezTo>
                  <a:cubicBezTo>
                    <a:pt x="1171" y="5127"/>
                    <a:pt x="5127" y="1171"/>
                    <a:pt x="9991" y="1171"/>
                  </a:cubicBezTo>
                  <a:close/>
                  <a:moveTo>
                    <a:pt x="9991" y="0"/>
                  </a:moveTo>
                  <a:cubicBezTo>
                    <a:pt x="4490" y="0"/>
                    <a:pt x="0" y="4490"/>
                    <a:pt x="0" y="9990"/>
                  </a:cubicBezTo>
                  <a:cubicBezTo>
                    <a:pt x="0" y="15493"/>
                    <a:pt x="4490" y="19981"/>
                    <a:pt x="9991" y="19981"/>
                  </a:cubicBezTo>
                  <a:cubicBezTo>
                    <a:pt x="15493" y="19981"/>
                    <a:pt x="19981" y="15491"/>
                    <a:pt x="19981" y="9990"/>
                  </a:cubicBezTo>
                  <a:cubicBezTo>
                    <a:pt x="19981" y="4488"/>
                    <a:pt x="15491" y="0"/>
                    <a:pt x="99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0" name="Google Shape;12956;p82">
              <a:extLst>
                <a:ext uri="{FF2B5EF4-FFF2-40B4-BE49-F238E27FC236}">
                  <a16:creationId xmlns:a16="http://schemas.microsoft.com/office/drawing/2014/main" xmlns="" id="{17613485-89D7-49FB-AAB3-C5D84B751711}"/>
                </a:ext>
              </a:extLst>
            </p:cNvPr>
            <p:cNvSpPr/>
            <p:nvPr/>
          </p:nvSpPr>
          <p:spPr>
            <a:xfrm>
              <a:off x="6663449" y="2645840"/>
              <a:ext cx="317704" cy="268826"/>
            </a:xfrm>
            <a:custGeom>
              <a:avLst/>
              <a:gdLst/>
              <a:ahLst/>
              <a:cxnLst/>
              <a:rect l="l" t="t" r="r" b="b"/>
              <a:pathLst>
                <a:path w="15223" h="12881" extrusionOk="0">
                  <a:moveTo>
                    <a:pt x="12295" y="1172"/>
                  </a:moveTo>
                  <a:cubicBezTo>
                    <a:pt x="12619" y="1172"/>
                    <a:pt x="12881" y="1435"/>
                    <a:pt x="12881" y="1757"/>
                  </a:cubicBezTo>
                  <a:cubicBezTo>
                    <a:pt x="12881" y="2079"/>
                    <a:pt x="12617" y="2343"/>
                    <a:pt x="12295" y="2343"/>
                  </a:cubicBezTo>
                  <a:cubicBezTo>
                    <a:pt x="11973" y="2343"/>
                    <a:pt x="11709" y="2079"/>
                    <a:pt x="11709" y="1757"/>
                  </a:cubicBezTo>
                  <a:cubicBezTo>
                    <a:pt x="11709" y="1435"/>
                    <a:pt x="11973" y="1172"/>
                    <a:pt x="12295" y="1172"/>
                  </a:cubicBezTo>
                  <a:close/>
                  <a:moveTo>
                    <a:pt x="2343" y="4685"/>
                  </a:moveTo>
                  <a:cubicBezTo>
                    <a:pt x="2592" y="4685"/>
                    <a:pt x="2827" y="4763"/>
                    <a:pt x="3022" y="4902"/>
                  </a:cubicBezTo>
                  <a:cubicBezTo>
                    <a:pt x="2330" y="5410"/>
                    <a:pt x="1821" y="6015"/>
                    <a:pt x="1513" y="6677"/>
                  </a:cubicBezTo>
                  <a:cubicBezTo>
                    <a:pt x="1301" y="6461"/>
                    <a:pt x="1173" y="6167"/>
                    <a:pt x="1173" y="5856"/>
                  </a:cubicBezTo>
                  <a:cubicBezTo>
                    <a:pt x="1173" y="5210"/>
                    <a:pt x="1697" y="4685"/>
                    <a:pt x="2343" y="4685"/>
                  </a:cubicBezTo>
                  <a:close/>
                  <a:moveTo>
                    <a:pt x="12881" y="4685"/>
                  </a:moveTo>
                  <a:cubicBezTo>
                    <a:pt x="13526" y="4685"/>
                    <a:pt x="14052" y="5208"/>
                    <a:pt x="14052" y="5854"/>
                  </a:cubicBezTo>
                  <a:cubicBezTo>
                    <a:pt x="14052" y="6167"/>
                    <a:pt x="13923" y="6461"/>
                    <a:pt x="13712" y="6677"/>
                  </a:cubicBezTo>
                  <a:cubicBezTo>
                    <a:pt x="13404" y="6015"/>
                    <a:pt x="12893" y="5410"/>
                    <a:pt x="12201" y="4902"/>
                  </a:cubicBezTo>
                  <a:cubicBezTo>
                    <a:pt x="12396" y="4763"/>
                    <a:pt x="12633" y="4685"/>
                    <a:pt x="12881" y="4685"/>
                  </a:cubicBezTo>
                  <a:close/>
                  <a:moveTo>
                    <a:pt x="7616" y="4685"/>
                  </a:moveTo>
                  <a:cubicBezTo>
                    <a:pt x="9058" y="4685"/>
                    <a:pt x="10407" y="5074"/>
                    <a:pt x="11416" y="5778"/>
                  </a:cubicBezTo>
                  <a:cubicBezTo>
                    <a:pt x="12360" y="6440"/>
                    <a:pt x="12881" y="7299"/>
                    <a:pt x="12881" y="8196"/>
                  </a:cubicBezTo>
                  <a:cubicBezTo>
                    <a:pt x="12881" y="9095"/>
                    <a:pt x="12360" y="9953"/>
                    <a:pt x="11416" y="10615"/>
                  </a:cubicBezTo>
                  <a:cubicBezTo>
                    <a:pt x="10407" y="11320"/>
                    <a:pt x="9056" y="11710"/>
                    <a:pt x="7612" y="11710"/>
                  </a:cubicBezTo>
                  <a:cubicBezTo>
                    <a:pt x="6167" y="11710"/>
                    <a:pt x="4816" y="11320"/>
                    <a:pt x="3807" y="10615"/>
                  </a:cubicBezTo>
                  <a:cubicBezTo>
                    <a:pt x="2863" y="9953"/>
                    <a:pt x="2343" y="9095"/>
                    <a:pt x="2343" y="8196"/>
                  </a:cubicBezTo>
                  <a:cubicBezTo>
                    <a:pt x="2343" y="7299"/>
                    <a:pt x="2863" y="6440"/>
                    <a:pt x="3807" y="5778"/>
                  </a:cubicBezTo>
                  <a:cubicBezTo>
                    <a:pt x="4816" y="5074"/>
                    <a:pt x="6165" y="4685"/>
                    <a:pt x="7609" y="4685"/>
                  </a:cubicBezTo>
                  <a:close/>
                  <a:moveTo>
                    <a:pt x="8782" y="0"/>
                  </a:moveTo>
                  <a:cubicBezTo>
                    <a:pt x="8538" y="0"/>
                    <a:pt x="8309" y="156"/>
                    <a:pt x="8228" y="402"/>
                  </a:cubicBezTo>
                  <a:lnTo>
                    <a:pt x="7186" y="3524"/>
                  </a:lnTo>
                  <a:cubicBezTo>
                    <a:pt x="6065" y="3576"/>
                    <a:pt x="4998" y="3836"/>
                    <a:pt x="4073" y="4276"/>
                  </a:cubicBezTo>
                  <a:cubicBezTo>
                    <a:pt x="3634" y="3797"/>
                    <a:pt x="3011" y="3514"/>
                    <a:pt x="2343" y="3514"/>
                  </a:cubicBezTo>
                  <a:cubicBezTo>
                    <a:pt x="1051" y="3514"/>
                    <a:pt x="0" y="4565"/>
                    <a:pt x="0" y="5856"/>
                  </a:cubicBezTo>
                  <a:cubicBezTo>
                    <a:pt x="0" y="6702"/>
                    <a:pt x="469" y="7478"/>
                    <a:pt x="1186" y="7889"/>
                  </a:cubicBezTo>
                  <a:cubicBezTo>
                    <a:pt x="1177" y="7991"/>
                    <a:pt x="1171" y="8094"/>
                    <a:pt x="1171" y="8196"/>
                  </a:cubicBezTo>
                  <a:cubicBezTo>
                    <a:pt x="1171" y="9488"/>
                    <a:pt x="1870" y="10687"/>
                    <a:pt x="3137" y="11573"/>
                  </a:cubicBezTo>
                  <a:cubicBezTo>
                    <a:pt x="4340" y="12415"/>
                    <a:pt x="5928" y="12881"/>
                    <a:pt x="7611" y="12881"/>
                  </a:cubicBezTo>
                  <a:cubicBezTo>
                    <a:pt x="9293" y="12881"/>
                    <a:pt x="10883" y="12415"/>
                    <a:pt x="12086" y="11573"/>
                  </a:cubicBezTo>
                  <a:cubicBezTo>
                    <a:pt x="13353" y="10687"/>
                    <a:pt x="14050" y="9488"/>
                    <a:pt x="14050" y="8196"/>
                  </a:cubicBezTo>
                  <a:cubicBezTo>
                    <a:pt x="14050" y="8094"/>
                    <a:pt x="14046" y="7991"/>
                    <a:pt x="14037" y="7889"/>
                  </a:cubicBezTo>
                  <a:cubicBezTo>
                    <a:pt x="14754" y="7478"/>
                    <a:pt x="15223" y="6702"/>
                    <a:pt x="15223" y="5856"/>
                  </a:cubicBezTo>
                  <a:cubicBezTo>
                    <a:pt x="15223" y="4565"/>
                    <a:pt x="14172" y="3514"/>
                    <a:pt x="12881" y="3514"/>
                  </a:cubicBezTo>
                  <a:cubicBezTo>
                    <a:pt x="12212" y="3514"/>
                    <a:pt x="11589" y="3797"/>
                    <a:pt x="11152" y="4276"/>
                  </a:cubicBezTo>
                  <a:cubicBezTo>
                    <a:pt x="10330" y="3885"/>
                    <a:pt x="9396" y="3636"/>
                    <a:pt x="8412" y="3549"/>
                  </a:cubicBezTo>
                  <a:lnTo>
                    <a:pt x="9153" y="1327"/>
                  </a:lnTo>
                  <a:lnTo>
                    <a:pt x="10540" y="1789"/>
                  </a:lnTo>
                  <a:cubicBezTo>
                    <a:pt x="10556" y="2742"/>
                    <a:pt x="11338" y="3514"/>
                    <a:pt x="12295" y="3514"/>
                  </a:cubicBezTo>
                  <a:cubicBezTo>
                    <a:pt x="13263" y="3514"/>
                    <a:pt x="14052" y="2725"/>
                    <a:pt x="14052" y="1757"/>
                  </a:cubicBezTo>
                  <a:cubicBezTo>
                    <a:pt x="14052" y="790"/>
                    <a:pt x="13263" y="1"/>
                    <a:pt x="12295" y="1"/>
                  </a:cubicBezTo>
                  <a:cubicBezTo>
                    <a:pt x="11732" y="1"/>
                    <a:pt x="11232" y="268"/>
                    <a:pt x="10910" y="678"/>
                  </a:cubicBezTo>
                  <a:lnTo>
                    <a:pt x="8968" y="31"/>
                  </a:lnTo>
                  <a:cubicBezTo>
                    <a:pt x="8906" y="10"/>
                    <a:pt x="8844" y="0"/>
                    <a:pt x="87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1" name="Google Shape;12957;p82">
              <a:extLst>
                <a:ext uri="{FF2B5EF4-FFF2-40B4-BE49-F238E27FC236}">
                  <a16:creationId xmlns:a16="http://schemas.microsoft.com/office/drawing/2014/main" xmlns="" id="{62E5BC25-C8EB-4B3F-909D-7F934E624F1B}"/>
                </a:ext>
              </a:extLst>
            </p:cNvPr>
            <p:cNvSpPr/>
            <p:nvPr/>
          </p:nvSpPr>
          <p:spPr>
            <a:xfrm>
              <a:off x="6748992" y="2768030"/>
              <a:ext cx="48898" cy="48878"/>
            </a:xfrm>
            <a:custGeom>
              <a:avLst/>
              <a:gdLst/>
              <a:ahLst/>
              <a:cxnLst/>
              <a:rect l="l" t="t" r="r" b="b"/>
              <a:pathLst>
                <a:path w="2343" h="2342" extrusionOk="0">
                  <a:moveTo>
                    <a:pt x="1171" y="1"/>
                  </a:moveTo>
                  <a:cubicBezTo>
                    <a:pt x="526" y="1"/>
                    <a:pt x="0" y="525"/>
                    <a:pt x="0" y="1170"/>
                  </a:cubicBezTo>
                  <a:cubicBezTo>
                    <a:pt x="0" y="1816"/>
                    <a:pt x="526" y="2341"/>
                    <a:pt x="1171" y="2341"/>
                  </a:cubicBezTo>
                  <a:cubicBezTo>
                    <a:pt x="1817" y="2341"/>
                    <a:pt x="2342" y="1816"/>
                    <a:pt x="2342" y="1170"/>
                  </a:cubicBezTo>
                  <a:cubicBezTo>
                    <a:pt x="2342" y="525"/>
                    <a:pt x="1817" y="1"/>
                    <a:pt x="11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2" name="Google Shape;12958;p82">
              <a:extLst>
                <a:ext uri="{FF2B5EF4-FFF2-40B4-BE49-F238E27FC236}">
                  <a16:creationId xmlns:a16="http://schemas.microsoft.com/office/drawing/2014/main" xmlns="" id="{33520922-6C20-4422-9B98-133BC46DEF7E}"/>
                </a:ext>
              </a:extLst>
            </p:cNvPr>
            <p:cNvSpPr/>
            <p:nvPr/>
          </p:nvSpPr>
          <p:spPr>
            <a:xfrm>
              <a:off x="6846703" y="2768030"/>
              <a:ext cx="48898" cy="48878"/>
            </a:xfrm>
            <a:custGeom>
              <a:avLst/>
              <a:gdLst/>
              <a:ahLst/>
              <a:cxnLst/>
              <a:rect l="l" t="t" r="r" b="b"/>
              <a:pathLst>
                <a:path w="2343" h="2342" extrusionOk="0">
                  <a:moveTo>
                    <a:pt x="1172" y="1"/>
                  </a:moveTo>
                  <a:cubicBezTo>
                    <a:pt x="526" y="1"/>
                    <a:pt x="1" y="525"/>
                    <a:pt x="1" y="1170"/>
                  </a:cubicBezTo>
                  <a:cubicBezTo>
                    <a:pt x="1" y="1816"/>
                    <a:pt x="526" y="2341"/>
                    <a:pt x="1172" y="2341"/>
                  </a:cubicBezTo>
                  <a:cubicBezTo>
                    <a:pt x="1818" y="2341"/>
                    <a:pt x="2343" y="1816"/>
                    <a:pt x="2343" y="1170"/>
                  </a:cubicBezTo>
                  <a:cubicBezTo>
                    <a:pt x="2343" y="525"/>
                    <a:pt x="1818" y="1"/>
                    <a:pt x="11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3" name="Google Shape;12959;p82">
              <a:extLst>
                <a:ext uri="{FF2B5EF4-FFF2-40B4-BE49-F238E27FC236}">
                  <a16:creationId xmlns:a16="http://schemas.microsoft.com/office/drawing/2014/main" xmlns="" id="{ECE73A15-DEF2-4E6D-932D-9C98E1DB64F7}"/>
                </a:ext>
              </a:extLst>
            </p:cNvPr>
            <p:cNvSpPr/>
            <p:nvPr/>
          </p:nvSpPr>
          <p:spPr>
            <a:xfrm>
              <a:off x="6759469" y="2841323"/>
              <a:ext cx="125658" cy="35938"/>
            </a:xfrm>
            <a:custGeom>
              <a:avLst/>
              <a:gdLst/>
              <a:ahLst/>
              <a:cxnLst/>
              <a:rect l="l" t="t" r="r" b="b"/>
              <a:pathLst>
                <a:path w="6021" h="1722" extrusionOk="0">
                  <a:moveTo>
                    <a:pt x="670" y="0"/>
                  </a:moveTo>
                  <a:cubicBezTo>
                    <a:pt x="455" y="0"/>
                    <a:pt x="249" y="119"/>
                    <a:pt x="146" y="324"/>
                  </a:cubicBezTo>
                  <a:cubicBezTo>
                    <a:pt x="1" y="614"/>
                    <a:pt x="117" y="965"/>
                    <a:pt x="407" y="1110"/>
                  </a:cubicBezTo>
                  <a:cubicBezTo>
                    <a:pt x="1223" y="1516"/>
                    <a:pt x="2116" y="1722"/>
                    <a:pt x="3011" y="1722"/>
                  </a:cubicBezTo>
                  <a:cubicBezTo>
                    <a:pt x="3905" y="1722"/>
                    <a:pt x="4800" y="1518"/>
                    <a:pt x="5614" y="1110"/>
                  </a:cubicBezTo>
                  <a:cubicBezTo>
                    <a:pt x="5904" y="965"/>
                    <a:pt x="6021" y="614"/>
                    <a:pt x="5875" y="324"/>
                  </a:cubicBezTo>
                  <a:cubicBezTo>
                    <a:pt x="5774" y="119"/>
                    <a:pt x="5567" y="0"/>
                    <a:pt x="5352" y="0"/>
                  </a:cubicBezTo>
                  <a:cubicBezTo>
                    <a:pt x="5264" y="0"/>
                    <a:pt x="5174" y="20"/>
                    <a:pt x="5090" y="62"/>
                  </a:cubicBezTo>
                  <a:cubicBezTo>
                    <a:pt x="4439" y="388"/>
                    <a:pt x="3725" y="551"/>
                    <a:pt x="3011" y="551"/>
                  </a:cubicBezTo>
                  <a:cubicBezTo>
                    <a:pt x="2296" y="551"/>
                    <a:pt x="1582" y="388"/>
                    <a:pt x="931" y="62"/>
                  </a:cubicBezTo>
                  <a:cubicBezTo>
                    <a:pt x="847" y="20"/>
                    <a:pt x="758" y="0"/>
                    <a:pt x="6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04" name="Google Shape;12960;p82">
            <a:extLst>
              <a:ext uri="{FF2B5EF4-FFF2-40B4-BE49-F238E27FC236}">
                <a16:creationId xmlns:a16="http://schemas.microsoft.com/office/drawing/2014/main" xmlns="" id="{6E680378-6689-4C09-967C-E297AA2EE509}"/>
              </a:ext>
            </a:extLst>
          </p:cNvPr>
          <p:cNvGrpSpPr/>
          <p:nvPr userDrawn="1"/>
        </p:nvGrpSpPr>
        <p:grpSpPr>
          <a:xfrm>
            <a:off x="7908242" y="3391178"/>
            <a:ext cx="407411" cy="407411"/>
            <a:chOff x="2964567" y="2571753"/>
            <a:chExt cx="417045" cy="417045"/>
          </a:xfrm>
        </p:grpSpPr>
        <p:sp>
          <p:nvSpPr>
            <p:cNvPr id="505" name="Google Shape;12961;p82">
              <a:extLst>
                <a:ext uri="{FF2B5EF4-FFF2-40B4-BE49-F238E27FC236}">
                  <a16:creationId xmlns:a16="http://schemas.microsoft.com/office/drawing/2014/main" xmlns="" id="{D75DA768-D243-4589-ADBE-B86D66EF5707}"/>
                </a:ext>
              </a:extLst>
            </p:cNvPr>
            <p:cNvSpPr/>
            <p:nvPr/>
          </p:nvSpPr>
          <p:spPr>
            <a:xfrm>
              <a:off x="2964567" y="2571753"/>
              <a:ext cx="417045" cy="417045"/>
            </a:xfrm>
            <a:custGeom>
              <a:avLst/>
              <a:gdLst/>
              <a:ahLst/>
              <a:cxnLst/>
              <a:rect l="l" t="t" r="r" b="b"/>
              <a:pathLst>
                <a:path w="19983" h="19983" extrusionOk="0">
                  <a:moveTo>
                    <a:pt x="9992" y="1170"/>
                  </a:moveTo>
                  <a:cubicBezTo>
                    <a:pt x="14855" y="1170"/>
                    <a:pt x="18812" y="4866"/>
                    <a:pt x="18812" y="9405"/>
                  </a:cubicBezTo>
                  <a:cubicBezTo>
                    <a:pt x="18812" y="13925"/>
                    <a:pt x="14855" y="17601"/>
                    <a:pt x="9992" y="17601"/>
                  </a:cubicBezTo>
                  <a:cubicBezTo>
                    <a:pt x="9111" y="17601"/>
                    <a:pt x="8240" y="17481"/>
                    <a:pt x="7407" y="17242"/>
                  </a:cubicBezTo>
                  <a:cubicBezTo>
                    <a:pt x="7354" y="17226"/>
                    <a:pt x="7299" y="17218"/>
                    <a:pt x="7245" y="17218"/>
                  </a:cubicBezTo>
                  <a:cubicBezTo>
                    <a:pt x="7153" y="17218"/>
                    <a:pt x="7062" y="17240"/>
                    <a:pt x="6979" y="17282"/>
                  </a:cubicBezTo>
                  <a:lnTo>
                    <a:pt x="4723" y="18439"/>
                  </a:lnTo>
                  <a:lnTo>
                    <a:pt x="4723" y="16262"/>
                  </a:lnTo>
                  <a:cubicBezTo>
                    <a:pt x="4723" y="16078"/>
                    <a:pt x="4637" y="15904"/>
                    <a:pt x="4490" y="15793"/>
                  </a:cubicBezTo>
                  <a:cubicBezTo>
                    <a:pt x="2381" y="14208"/>
                    <a:pt x="1171" y="11880"/>
                    <a:pt x="1171" y="9405"/>
                  </a:cubicBezTo>
                  <a:cubicBezTo>
                    <a:pt x="1171" y="4866"/>
                    <a:pt x="5129" y="1170"/>
                    <a:pt x="9992" y="1170"/>
                  </a:cubicBezTo>
                  <a:close/>
                  <a:moveTo>
                    <a:pt x="9992" y="1"/>
                  </a:moveTo>
                  <a:cubicBezTo>
                    <a:pt x="4575" y="1"/>
                    <a:pt x="0" y="4153"/>
                    <a:pt x="0" y="9407"/>
                  </a:cubicBezTo>
                  <a:cubicBezTo>
                    <a:pt x="0" y="12221"/>
                    <a:pt x="1359" y="14795"/>
                    <a:pt x="3552" y="16548"/>
                  </a:cubicBezTo>
                  <a:lnTo>
                    <a:pt x="3552" y="19396"/>
                  </a:lnTo>
                  <a:cubicBezTo>
                    <a:pt x="3552" y="19602"/>
                    <a:pt x="3659" y="19791"/>
                    <a:pt x="3832" y="19897"/>
                  </a:cubicBezTo>
                  <a:cubicBezTo>
                    <a:pt x="3925" y="19953"/>
                    <a:pt x="4031" y="19982"/>
                    <a:pt x="4138" y="19982"/>
                  </a:cubicBezTo>
                  <a:cubicBezTo>
                    <a:pt x="4229" y="19982"/>
                    <a:pt x="4320" y="19961"/>
                    <a:pt x="4405" y="19918"/>
                  </a:cubicBezTo>
                  <a:lnTo>
                    <a:pt x="7310" y="18429"/>
                  </a:lnTo>
                  <a:cubicBezTo>
                    <a:pt x="8180" y="18657"/>
                    <a:pt x="9081" y="18772"/>
                    <a:pt x="9992" y="18772"/>
                  </a:cubicBezTo>
                  <a:cubicBezTo>
                    <a:pt x="15500" y="18772"/>
                    <a:pt x="19983" y="14570"/>
                    <a:pt x="19983" y="9407"/>
                  </a:cubicBezTo>
                  <a:cubicBezTo>
                    <a:pt x="19983" y="4151"/>
                    <a:pt x="15405" y="1"/>
                    <a:pt x="99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6" name="Google Shape;12962;p82">
              <a:extLst>
                <a:ext uri="{FF2B5EF4-FFF2-40B4-BE49-F238E27FC236}">
                  <a16:creationId xmlns:a16="http://schemas.microsoft.com/office/drawing/2014/main" xmlns="" id="{5B19BFFD-A868-4104-BD76-4A160D4448E2}"/>
                </a:ext>
              </a:extLst>
            </p:cNvPr>
            <p:cNvSpPr/>
            <p:nvPr/>
          </p:nvSpPr>
          <p:spPr>
            <a:xfrm>
              <a:off x="3037777" y="2694715"/>
              <a:ext cx="270642" cy="146633"/>
            </a:xfrm>
            <a:custGeom>
              <a:avLst/>
              <a:gdLst/>
              <a:ahLst/>
              <a:cxnLst/>
              <a:rect l="l" t="t" r="r" b="b"/>
              <a:pathLst>
                <a:path w="12968" h="7026" extrusionOk="0">
                  <a:moveTo>
                    <a:pt x="5362" y="1463"/>
                  </a:moveTo>
                  <a:lnTo>
                    <a:pt x="7241" y="3341"/>
                  </a:lnTo>
                  <a:cubicBezTo>
                    <a:pt x="7353" y="3454"/>
                    <a:pt x="7503" y="3513"/>
                    <a:pt x="7655" y="3513"/>
                  </a:cubicBezTo>
                  <a:cubicBezTo>
                    <a:pt x="7744" y="3513"/>
                    <a:pt x="7833" y="3493"/>
                    <a:pt x="7917" y="3451"/>
                  </a:cubicBezTo>
                  <a:lnTo>
                    <a:pt x="10216" y="2303"/>
                  </a:lnTo>
                  <a:lnTo>
                    <a:pt x="7605" y="5565"/>
                  </a:lnTo>
                  <a:lnTo>
                    <a:pt x="5726" y="3685"/>
                  </a:lnTo>
                  <a:cubicBezTo>
                    <a:pt x="5614" y="3573"/>
                    <a:pt x="5463" y="3514"/>
                    <a:pt x="5311" y="3514"/>
                  </a:cubicBezTo>
                  <a:cubicBezTo>
                    <a:pt x="5223" y="3514"/>
                    <a:pt x="5133" y="3534"/>
                    <a:pt x="5051" y="3575"/>
                  </a:cubicBezTo>
                  <a:lnTo>
                    <a:pt x="2751" y="4725"/>
                  </a:lnTo>
                  <a:lnTo>
                    <a:pt x="2751" y="4725"/>
                  </a:lnTo>
                  <a:lnTo>
                    <a:pt x="5362" y="1463"/>
                  </a:lnTo>
                  <a:close/>
                  <a:moveTo>
                    <a:pt x="5312" y="1"/>
                  </a:moveTo>
                  <a:cubicBezTo>
                    <a:pt x="5302" y="1"/>
                    <a:pt x="5291" y="1"/>
                    <a:pt x="5281" y="2"/>
                  </a:cubicBezTo>
                  <a:cubicBezTo>
                    <a:pt x="5114" y="12"/>
                    <a:pt x="4959" y="92"/>
                    <a:pt x="4856" y="221"/>
                  </a:cubicBezTo>
                  <a:lnTo>
                    <a:pt x="172" y="6075"/>
                  </a:lnTo>
                  <a:cubicBezTo>
                    <a:pt x="0" y="6290"/>
                    <a:pt x="2" y="6595"/>
                    <a:pt x="174" y="6809"/>
                  </a:cubicBezTo>
                  <a:cubicBezTo>
                    <a:pt x="288" y="6950"/>
                    <a:pt x="457" y="7026"/>
                    <a:pt x="630" y="7026"/>
                  </a:cubicBezTo>
                  <a:cubicBezTo>
                    <a:pt x="719" y="7026"/>
                    <a:pt x="808" y="7006"/>
                    <a:pt x="892" y="6964"/>
                  </a:cubicBezTo>
                  <a:lnTo>
                    <a:pt x="5198" y="4811"/>
                  </a:lnTo>
                  <a:lnTo>
                    <a:pt x="7241" y="6855"/>
                  </a:lnTo>
                  <a:cubicBezTo>
                    <a:pt x="7349" y="6964"/>
                    <a:pt x="7496" y="7026"/>
                    <a:pt x="7650" y="7026"/>
                  </a:cubicBezTo>
                  <a:cubicBezTo>
                    <a:pt x="7662" y="7026"/>
                    <a:pt x="7674" y="7025"/>
                    <a:pt x="7687" y="7024"/>
                  </a:cubicBezTo>
                  <a:cubicBezTo>
                    <a:pt x="7853" y="7016"/>
                    <a:pt x="8007" y="6936"/>
                    <a:pt x="8111" y="6807"/>
                  </a:cubicBezTo>
                  <a:lnTo>
                    <a:pt x="12795" y="951"/>
                  </a:lnTo>
                  <a:cubicBezTo>
                    <a:pt x="12967" y="737"/>
                    <a:pt x="12965" y="431"/>
                    <a:pt x="12792" y="219"/>
                  </a:cubicBezTo>
                  <a:cubicBezTo>
                    <a:pt x="12679" y="78"/>
                    <a:pt x="12510" y="1"/>
                    <a:pt x="12337" y="1"/>
                  </a:cubicBezTo>
                  <a:cubicBezTo>
                    <a:pt x="12249" y="1"/>
                    <a:pt x="12159" y="21"/>
                    <a:pt x="12075" y="63"/>
                  </a:cubicBezTo>
                  <a:lnTo>
                    <a:pt x="7770" y="2216"/>
                  </a:lnTo>
                  <a:lnTo>
                    <a:pt x="5726" y="173"/>
                  </a:lnTo>
                  <a:cubicBezTo>
                    <a:pt x="5617" y="62"/>
                    <a:pt x="5467" y="1"/>
                    <a:pt x="531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07" name="Google Shape;12963;p82">
            <a:extLst>
              <a:ext uri="{FF2B5EF4-FFF2-40B4-BE49-F238E27FC236}">
                <a16:creationId xmlns:a16="http://schemas.microsoft.com/office/drawing/2014/main" xmlns="" id="{B7824921-1185-4639-9047-C6A9A6217B7C}"/>
              </a:ext>
            </a:extLst>
          </p:cNvPr>
          <p:cNvGrpSpPr/>
          <p:nvPr userDrawn="1"/>
        </p:nvGrpSpPr>
        <p:grpSpPr>
          <a:xfrm>
            <a:off x="1922414" y="3968295"/>
            <a:ext cx="407391" cy="286470"/>
            <a:chOff x="3476576" y="2633631"/>
            <a:chExt cx="417024" cy="293244"/>
          </a:xfrm>
        </p:grpSpPr>
        <p:sp>
          <p:nvSpPr>
            <p:cNvPr id="508" name="Google Shape;12964;p82">
              <a:extLst>
                <a:ext uri="{FF2B5EF4-FFF2-40B4-BE49-F238E27FC236}">
                  <a16:creationId xmlns:a16="http://schemas.microsoft.com/office/drawing/2014/main" xmlns="" id="{A4BFC811-010E-4611-81D6-7AF2FA6ECE04}"/>
                </a:ext>
              </a:extLst>
            </p:cNvPr>
            <p:cNvSpPr/>
            <p:nvPr/>
          </p:nvSpPr>
          <p:spPr>
            <a:xfrm>
              <a:off x="3476576" y="2633631"/>
              <a:ext cx="417024" cy="293244"/>
            </a:xfrm>
            <a:custGeom>
              <a:avLst/>
              <a:gdLst/>
              <a:ahLst/>
              <a:cxnLst/>
              <a:rect l="l" t="t" r="r" b="b"/>
              <a:pathLst>
                <a:path w="19982" h="14051" extrusionOk="0">
                  <a:moveTo>
                    <a:pt x="17056" y="1172"/>
                  </a:moveTo>
                  <a:cubicBezTo>
                    <a:pt x="18023" y="1172"/>
                    <a:pt x="18811" y="1961"/>
                    <a:pt x="18811" y="2929"/>
                  </a:cubicBezTo>
                  <a:lnTo>
                    <a:pt x="18811" y="11124"/>
                  </a:lnTo>
                  <a:cubicBezTo>
                    <a:pt x="18811" y="12092"/>
                    <a:pt x="18023" y="12881"/>
                    <a:pt x="17056" y="12881"/>
                  </a:cubicBezTo>
                  <a:lnTo>
                    <a:pt x="2927" y="12881"/>
                  </a:lnTo>
                  <a:cubicBezTo>
                    <a:pt x="1959" y="12881"/>
                    <a:pt x="1172" y="12092"/>
                    <a:pt x="1172" y="11124"/>
                  </a:cubicBezTo>
                  <a:lnTo>
                    <a:pt x="1172" y="2929"/>
                  </a:lnTo>
                  <a:cubicBezTo>
                    <a:pt x="1172" y="1961"/>
                    <a:pt x="1959" y="1172"/>
                    <a:pt x="2927" y="1172"/>
                  </a:cubicBezTo>
                  <a:close/>
                  <a:moveTo>
                    <a:pt x="2927" y="1"/>
                  </a:moveTo>
                  <a:cubicBezTo>
                    <a:pt x="1313" y="1"/>
                    <a:pt x="1" y="1315"/>
                    <a:pt x="1" y="2929"/>
                  </a:cubicBezTo>
                  <a:lnTo>
                    <a:pt x="1" y="11124"/>
                  </a:lnTo>
                  <a:cubicBezTo>
                    <a:pt x="1" y="12738"/>
                    <a:pt x="1313" y="14050"/>
                    <a:pt x="2927" y="14050"/>
                  </a:cubicBezTo>
                  <a:lnTo>
                    <a:pt x="17056" y="14050"/>
                  </a:lnTo>
                  <a:cubicBezTo>
                    <a:pt x="18669" y="14050"/>
                    <a:pt x="19982" y="12738"/>
                    <a:pt x="19982" y="11124"/>
                  </a:cubicBezTo>
                  <a:lnTo>
                    <a:pt x="19982" y="2929"/>
                  </a:lnTo>
                  <a:cubicBezTo>
                    <a:pt x="19982" y="1315"/>
                    <a:pt x="18669" y="1"/>
                    <a:pt x="170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9" name="Google Shape;12965;p82">
              <a:extLst>
                <a:ext uri="{FF2B5EF4-FFF2-40B4-BE49-F238E27FC236}">
                  <a16:creationId xmlns:a16="http://schemas.microsoft.com/office/drawing/2014/main" xmlns="" id="{166A3DD2-A57C-4EFC-AF26-FFDD4757AB6E}"/>
                </a:ext>
              </a:extLst>
            </p:cNvPr>
            <p:cNvSpPr/>
            <p:nvPr/>
          </p:nvSpPr>
          <p:spPr>
            <a:xfrm>
              <a:off x="3636206" y="2706945"/>
              <a:ext cx="122194" cy="146633"/>
            </a:xfrm>
            <a:custGeom>
              <a:avLst/>
              <a:gdLst/>
              <a:ahLst/>
              <a:cxnLst/>
              <a:rect l="l" t="t" r="r" b="b"/>
              <a:pathLst>
                <a:path w="5855" h="7026" extrusionOk="0">
                  <a:moveTo>
                    <a:pt x="1172" y="1643"/>
                  </a:moveTo>
                  <a:lnTo>
                    <a:pt x="4165" y="3514"/>
                  </a:lnTo>
                  <a:lnTo>
                    <a:pt x="1172" y="5384"/>
                  </a:lnTo>
                  <a:lnTo>
                    <a:pt x="1172" y="1643"/>
                  </a:lnTo>
                  <a:close/>
                  <a:moveTo>
                    <a:pt x="586" y="0"/>
                  </a:moveTo>
                  <a:cubicBezTo>
                    <a:pt x="489" y="0"/>
                    <a:pt x="391" y="25"/>
                    <a:pt x="302" y="74"/>
                  </a:cubicBezTo>
                  <a:cubicBezTo>
                    <a:pt x="116" y="178"/>
                    <a:pt x="1" y="373"/>
                    <a:pt x="1" y="587"/>
                  </a:cubicBezTo>
                  <a:lnTo>
                    <a:pt x="1" y="6440"/>
                  </a:lnTo>
                  <a:cubicBezTo>
                    <a:pt x="1" y="6653"/>
                    <a:pt x="116" y="6849"/>
                    <a:pt x="302" y="6953"/>
                  </a:cubicBezTo>
                  <a:cubicBezTo>
                    <a:pt x="389" y="7001"/>
                    <a:pt x="487" y="7026"/>
                    <a:pt x="585" y="7026"/>
                  </a:cubicBezTo>
                  <a:cubicBezTo>
                    <a:pt x="693" y="7026"/>
                    <a:pt x="801" y="6997"/>
                    <a:pt x="896" y="6937"/>
                  </a:cubicBezTo>
                  <a:lnTo>
                    <a:pt x="5580" y="4010"/>
                  </a:lnTo>
                  <a:cubicBezTo>
                    <a:pt x="5750" y="3903"/>
                    <a:pt x="5854" y="3714"/>
                    <a:pt x="5854" y="3513"/>
                  </a:cubicBezTo>
                  <a:cubicBezTo>
                    <a:pt x="5854" y="3311"/>
                    <a:pt x="5750" y="3123"/>
                    <a:pt x="5580" y="3017"/>
                  </a:cubicBezTo>
                  <a:lnTo>
                    <a:pt x="896" y="90"/>
                  </a:lnTo>
                  <a:cubicBezTo>
                    <a:pt x="801" y="30"/>
                    <a:pt x="694" y="0"/>
                    <a:pt x="5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10" name="Google Shape;12966;p82">
            <a:extLst>
              <a:ext uri="{FF2B5EF4-FFF2-40B4-BE49-F238E27FC236}">
                <a16:creationId xmlns:a16="http://schemas.microsoft.com/office/drawing/2014/main" xmlns="" id="{C0A5AAA6-4EDA-4DFF-ABD3-7D9D22DE318C}"/>
              </a:ext>
            </a:extLst>
          </p:cNvPr>
          <p:cNvGrpSpPr/>
          <p:nvPr userDrawn="1"/>
        </p:nvGrpSpPr>
        <p:grpSpPr>
          <a:xfrm>
            <a:off x="2538746" y="3907906"/>
            <a:ext cx="407411" cy="407248"/>
            <a:chOff x="3988564" y="2571836"/>
            <a:chExt cx="417045" cy="416878"/>
          </a:xfrm>
        </p:grpSpPr>
        <p:sp>
          <p:nvSpPr>
            <p:cNvPr id="511" name="Google Shape;12967;p82">
              <a:extLst>
                <a:ext uri="{FF2B5EF4-FFF2-40B4-BE49-F238E27FC236}">
                  <a16:creationId xmlns:a16="http://schemas.microsoft.com/office/drawing/2014/main" xmlns="" id="{F8359C18-9D14-42A2-81EE-B6F47E9FE3E4}"/>
                </a:ext>
              </a:extLst>
            </p:cNvPr>
            <p:cNvSpPr/>
            <p:nvPr/>
          </p:nvSpPr>
          <p:spPr>
            <a:xfrm>
              <a:off x="4090678" y="2650431"/>
              <a:ext cx="213124" cy="259268"/>
            </a:xfrm>
            <a:custGeom>
              <a:avLst/>
              <a:gdLst/>
              <a:ahLst/>
              <a:cxnLst/>
              <a:rect l="l" t="t" r="r" b="b"/>
              <a:pathLst>
                <a:path w="10212" h="12423" extrusionOk="0">
                  <a:moveTo>
                    <a:pt x="4938" y="1172"/>
                  </a:moveTo>
                  <a:cubicBezTo>
                    <a:pt x="7267" y="1172"/>
                    <a:pt x="8610" y="2621"/>
                    <a:pt x="8610" y="3081"/>
                  </a:cubicBezTo>
                  <a:cubicBezTo>
                    <a:pt x="8610" y="3348"/>
                    <a:pt x="8308" y="3471"/>
                    <a:pt x="8102" y="3471"/>
                  </a:cubicBezTo>
                  <a:cubicBezTo>
                    <a:pt x="7867" y="3471"/>
                    <a:pt x="7733" y="3357"/>
                    <a:pt x="7407" y="3026"/>
                  </a:cubicBezTo>
                  <a:cubicBezTo>
                    <a:pt x="6933" y="2541"/>
                    <a:pt x="6282" y="1879"/>
                    <a:pt x="4821" y="1879"/>
                  </a:cubicBezTo>
                  <a:cubicBezTo>
                    <a:pt x="4177" y="1879"/>
                    <a:pt x="3602" y="2046"/>
                    <a:pt x="3162" y="2362"/>
                  </a:cubicBezTo>
                  <a:cubicBezTo>
                    <a:pt x="2687" y="2700"/>
                    <a:pt x="2417" y="3188"/>
                    <a:pt x="2417" y="3701"/>
                  </a:cubicBezTo>
                  <a:cubicBezTo>
                    <a:pt x="2417" y="4145"/>
                    <a:pt x="2603" y="4758"/>
                    <a:pt x="3491" y="5152"/>
                  </a:cubicBezTo>
                  <a:cubicBezTo>
                    <a:pt x="3997" y="5378"/>
                    <a:pt x="4646" y="5506"/>
                    <a:pt x="5334" y="5642"/>
                  </a:cubicBezTo>
                  <a:cubicBezTo>
                    <a:pt x="7566" y="6081"/>
                    <a:pt x="9029" y="6514"/>
                    <a:pt x="9029" y="8449"/>
                  </a:cubicBezTo>
                  <a:cubicBezTo>
                    <a:pt x="9029" y="8455"/>
                    <a:pt x="9029" y="8464"/>
                    <a:pt x="9029" y="8478"/>
                  </a:cubicBezTo>
                  <a:cubicBezTo>
                    <a:pt x="9035" y="8646"/>
                    <a:pt x="9028" y="9518"/>
                    <a:pt x="8347" y="10222"/>
                  </a:cubicBezTo>
                  <a:cubicBezTo>
                    <a:pt x="7688" y="10903"/>
                    <a:pt x="6597" y="11248"/>
                    <a:pt x="5102" y="11252"/>
                  </a:cubicBezTo>
                  <a:cubicBezTo>
                    <a:pt x="2240" y="11250"/>
                    <a:pt x="1171" y="9891"/>
                    <a:pt x="1171" y="9033"/>
                  </a:cubicBezTo>
                  <a:cubicBezTo>
                    <a:pt x="1171" y="8780"/>
                    <a:pt x="1518" y="8672"/>
                    <a:pt x="1656" y="8672"/>
                  </a:cubicBezTo>
                  <a:cubicBezTo>
                    <a:pt x="1844" y="8672"/>
                    <a:pt x="2005" y="8837"/>
                    <a:pt x="2327" y="9212"/>
                  </a:cubicBezTo>
                  <a:cubicBezTo>
                    <a:pt x="2843" y="9813"/>
                    <a:pt x="3551" y="10636"/>
                    <a:pt x="5095" y="10636"/>
                  </a:cubicBezTo>
                  <a:cubicBezTo>
                    <a:pt x="6363" y="10636"/>
                    <a:pt x="7727" y="9881"/>
                    <a:pt x="7727" y="8612"/>
                  </a:cubicBezTo>
                  <a:cubicBezTo>
                    <a:pt x="7727" y="7951"/>
                    <a:pt x="7363" y="7445"/>
                    <a:pt x="6647" y="7109"/>
                  </a:cubicBezTo>
                  <a:cubicBezTo>
                    <a:pt x="6130" y="6866"/>
                    <a:pt x="5472" y="6726"/>
                    <a:pt x="4773" y="6578"/>
                  </a:cubicBezTo>
                  <a:cubicBezTo>
                    <a:pt x="2620" y="6120"/>
                    <a:pt x="1209" y="5683"/>
                    <a:pt x="1209" y="3859"/>
                  </a:cubicBezTo>
                  <a:cubicBezTo>
                    <a:pt x="1209" y="2893"/>
                    <a:pt x="1667" y="2191"/>
                    <a:pt x="2606" y="1711"/>
                  </a:cubicBezTo>
                  <a:cubicBezTo>
                    <a:pt x="3388" y="1313"/>
                    <a:pt x="4350" y="1172"/>
                    <a:pt x="4938" y="1172"/>
                  </a:cubicBezTo>
                  <a:close/>
                  <a:moveTo>
                    <a:pt x="4938" y="1"/>
                  </a:moveTo>
                  <a:cubicBezTo>
                    <a:pt x="2944" y="1"/>
                    <a:pt x="39" y="991"/>
                    <a:pt x="39" y="3861"/>
                  </a:cubicBezTo>
                  <a:cubicBezTo>
                    <a:pt x="39" y="5149"/>
                    <a:pt x="579" y="6129"/>
                    <a:pt x="1644" y="6772"/>
                  </a:cubicBezTo>
                  <a:cubicBezTo>
                    <a:pt x="2505" y="7293"/>
                    <a:pt x="3581" y="7523"/>
                    <a:pt x="4529" y="7724"/>
                  </a:cubicBezTo>
                  <a:cubicBezTo>
                    <a:pt x="5159" y="7857"/>
                    <a:pt x="5755" y="7984"/>
                    <a:pt x="6149" y="8170"/>
                  </a:cubicBezTo>
                  <a:cubicBezTo>
                    <a:pt x="6556" y="8359"/>
                    <a:pt x="6556" y="8518"/>
                    <a:pt x="6556" y="8612"/>
                  </a:cubicBezTo>
                  <a:cubicBezTo>
                    <a:pt x="6556" y="9100"/>
                    <a:pt x="5785" y="9465"/>
                    <a:pt x="5095" y="9465"/>
                  </a:cubicBezTo>
                  <a:cubicBezTo>
                    <a:pt x="4089" y="9465"/>
                    <a:pt x="3664" y="8971"/>
                    <a:pt x="3215" y="8449"/>
                  </a:cubicBezTo>
                  <a:cubicBezTo>
                    <a:pt x="2833" y="8005"/>
                    <a:pt x="2401" y="7501"/>
                    <a:pt x="1656" y="7501"/>
                  </a:cubicBezTo>
                  <a:cubicBezTo>
                    <a:pt x="860" y="7501"/>
                    <a:pt x="0" y="8087"/>
                    <a:pt x="0" y="9035"/>
                  </a:cubicBezTo>
                  <a:cubicBezTo>
                    <a:pt x="0" y="10459"/>
                    <a:pt x="1462" y="12423"/>
                    <a:pt x="5104" y="12423"/>
                  </a:cubicBezTo>
                  <a:cubicBezTo>
                    <a:pt x="6926" y="12419"/>
                    <a:pt x="8301" y="11954"/>
                    <a:pt x="9187" y="11036"/>
                  </a:cubicBezTo>
                  <a:cubicBezTo>
                    <a:pt x="10167" y="10024"/>
                    <a:pt x="10211" y="8803"/>
                    <a:pt x="10200" y="8442"/>
                  </a:cubicBezTo>
                  <a:cubicBezTo>
                    <a:pt x="10199" y="7101"/>
                    <a:pt x="9638" y="6090"/>
                    <a:pt x="8536" y="5435"/>
                  </a:cubicBezTo>
                  <a:cubicBezTo>
                    <a:pt x="7642" y="4904"/>
                    <a:pt x="6537" y="4685"/>
                    <a:pt x="5560" y="4492"/>
                  </a:cubicBezTo>
                  <a:cubicBezTo>
                    <a:pt x="4939" y="4370"/>
                    <a:pt x="4354" y="4255"/>
                    <a:pt x="3966" y="4084"/>
                  </a:cubicBezTo>
                  <a:cubicBezTo>
                    <a:pt x="3588" y="3916"/>
                    <a:pt x="3588" y="3781"/>
                    <a:pt x="3588" y="3703"/>
                  </a:cubicBezTo>
                  <a:cubicBezTo>
                    <a:pt x="3588" y="3429"/>
                    <a:pt x="4016" y="3050"/>
                    <a:pt x="4821" y="3050"/>
                  </a:cubicBezTo>
                  <a:cubicBezTo>
                    <a:pt x="5790" y="3050"/>
                    <a:pt x="6153" y="3418"/>
                    <a:pt x="6570" y="3847"/>
                  </a:cubicBezTo>
                  <a:cubicBezTo>
                    <a:pt x="6921" y="4202"/>
                    <a:pt x="7354" y="4644"/>
                    <a:pt x="8102" y="4644"/>
                  </a:cubicBezTo>
                  <a:cubicBezTo>
                    <a:pt x="8966" y="4644"/>
                    <a:pt x="9781" y="4016"/>
                    <a:pt x="9781" y="3082"/>
                  </a:cubicBezTo>
                  <a:cubicBezTo>
                    <a:pt x="9781" y="1768"/>
                    <a:pt x="7722" y="1"/>
                    <a:pt x="493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2" name="Google Shape;12968;p82">
              <a:extLst>
                <a:ext uri="{FF2B5EF4-FFF2-40B4-BE49-F238E27FC236}">
                  <a16:creationId xmlns:a16="http://schemas.microsoft.com/office/drawing/2014/main" xmlns="" id="{3686EC7F-BA9B-4CD0-B3FF-83BB9F40CFCA}"/>
                </a:ext>
              </a:extLst>
            </p:cNvPr>
            <p:cNvSpPr/>
            <p:nvPr/>
          </p:nvSpPr>
          <p:spPr>
            <a:xfrm>
              <a:off x="3988564" y="2571836"/>
              <a:ext cx="417045" cy="416878"/>
            </a:xfrm>
            <a:custGeom>
              <a:avLst/>
              <a:gdLst/>
              <a:ahLst/>
              <a:cxnLst/>
              <a:rect l="l" t="t" r="r" b="b"/>
              <a:pathLst>
                <a:path w="19983" h="19975" extrusionOk="0">
                  <a:moveTo>
                    <a:pt x="5465" y="1172"/>
                  </a:moveTo>
                  <a:cubicBezTo>
                    <a:pt x="6229" y="1172"/>
                    <a:pt x="6714" y="1356"/>
                    <a:pt x="7184" y="1548"/>
                  </a:cubicBezTo>
                  <a:cubicBezTo>
                    <a:pt x="7842" y="1820"/>
                    <a:pt x="8120" y="1882"/>
                    <a:pt x="8506" y="1882"/>
                  </a:cubicBezTo>
                  <a:cubicBezTo>
                    <a:pt x="8831" y="1882"/>
                    <a:pt x="9232" y="1838"/>
                    <a:pt x="10000" y="1838"/>
                  </a:cubicBezTo>
                  <a:cubicBezTo>
                    <a:pt x="13275" y="1838"/>
                    <a:pt x="15226" y="3478"/>
                    <a:pt x="16286" y="4855"/>
                  </a:cubicBezTo>
                  <a:cubicBezTo>
                    <a:pt x="17660" y="6641"/>
                    <a:pt x="18149" y="8709"/>
                    <a:pt x="18149" y="9937"/>
                  </a:cubicBezTo>
                  <a:cubicBezTo>
                    <a:pt x="18149" y="11304"/>
                    <a:pt x="17841" y="11405"/>
                    <a:pt x="18414" y="12744"/>
                  </a:cubicBezTo>
                  <a:cubicBezTo>
                    <a:pt x="18610" y="13203"/>
                    <a:pt x="18812" y="13675"/>
                    <a:pt x="18812" y="14565"/>
                  </a:cubicBezTo>
                  <a:cubicBezTo>
                    <a:pt x="18812" y="15702"/>
                    <a:pt x="18373" y="16765"/>
                    <a:pt x="17575" y="17561"/>
                  </a:cubicBezTo>
                  <a:cubicBezTo>
                    <a:pt x="16776" y="18358"/>
                    <a:pt x="15671" y="18803"/>
                    <a:pt x="14546" y="18803"/>
                  </a:cubicBezTo>
                  <a:cubicBezTo>
                    <a:pt x="14544" y="18803"/>
                    <a:pt x="14542" y="18803"/>
                    <a:pt x="14540" y="18803"/>
                  </a:cubicBezTo>
                  <a:lnTo>
                    <a:pt x="14519" y="18803"/>
                  </a:lnTo>
                  <a:cubicBezTo>
                    <a:pt x="13754" y="18803"/>
                    <a:pt x="13270" y="18612"/>
                    <a:pt x="12799" y="18418"/>
                  </a:cubicBezTo>
                  <a:cubicBezTo>
                    <a:pt x="12161" y="18154"/>
                    <a:pt x="11842" y="18085"/>
                    <a:pt x="11520" y="18085"/>
                  </a:cubicBezTo>
                  <a:cubicBezTo>
                    <a:pt x="11167" y="18085"/>
                    <a:pt x="10809" y="18168"/>
                    <a:pt x="10022" y="18168"/>
                  </a:cubicBezTo>
                  <a:cubicBezTo>
                    <a:pt x="6746" y="18168"/>
                    <a:pt x="4785" y="16516"/>
                    <a:pt x="3717" y="15131"/>
                  </a:cubicBezTo>
                  <a:cubicBezTo>
                    <a:pt x="2328" y="13328"/>
                    <a:pt x="1835" y="11257"/>
                    <a:pt x="1835" y="10031"/>
                  </a:cubicBezTo>
                  <a:cubicBezTo>
                    <a:pt x="1835" y="8674"/>
                    <a:pt x="2146" y="8571"/>
                    <a:pt x="1569" y="7222"/>
                  </a:cubicBezTo>
                  <a:cubicBezTo>
                    <a:pt x="1375" y="6765"/>
                    <a:pt x="1173" y="6293"/>
                    <a:pt x="1171" y="5408"/>
                  </a:cubicBezTo>
                  <a:cubicBezTo>
                    <a:pt x="1175" y="3063"/>
                    <a:pt x="3100" y="1172"/>
                    <a:pt x="5465" y="1172"/>
                  </a:cubicBezTo>
                  <a:close/>
                  <a:moveTo>
                    <a:pt x="5465" y="0"/>
                  </a:moveTo>
                  <a:cubicBezTo>
                    <a:pt x="3993" y="0"/>
                    <a:pt x="2617" y="552"/>
                    <a:pt x="1587" y="1582"/>
                  </a:cubicBezTo>
                  <a:cubicBezTo>
                    <a:pt x="566" y="2603"/>
                    <a:pt x="4" y="3960"/>
                    <a:pt x="0" y="5403"/>
                  </a:cubicBezTo>
                  <a:lnTo>
                    <a:pt x="0" y="5414"/>
                  </a:lnTo>
                  <a:cubicBezTo>
                    <a:pt x="2" y="6535"/>
                    <a:pt x="274" y="7170"/>
                    <a:pt x="492" y="7682"/>
                  </a:cubicBezTo>
                  <a:cubicBezTo>
                    <a:pt x="938" y="8725"/>
                    <a:pt x="664" y="8547"/>
                    <a:pt x="664" y="10031"/>
                  </a:cubicBezTo>
                  <a:cubicBezTo>
                    <a:pt x="664" y="11738"/>
                    <a:pt x="1385" y="14023"/>
                    <a:pt x="2790" y="15845"/>
                  </a:cubicBezTo>
                  <a:cubicBezTo>
                    <a:pt x="4019" y="17439"/>
                    <a:pt x="6270" y="19339"/>
                    <a:pt x="10022" y="19339"/>
                  </a:cubicBezTo>
                  <a:cubicBezTo>
                    <a:pt x="10942" y="19339"/>
                    <a:pt x="11234" y="19255"/>
                    <a:pt x="11494" y="19255"/>
                  </a:cubicBezTo>
                  <a:cubicBezTo>
                    <a:pt x="11700" y="19255"/>
                    <a:pt x="11887" y="19308"/>
                    <a:pt x="12353" y="19500"/>
                  </a:cubicBezTo>
                  <a:cubicBezTo>
                    <a:pt x="12875" y="19716"/>
                    <a:pt x="13523" y="19974"/>
                    <a:pt x="14519" y="19974"/>
                  </a:cubicBezTo>
                  <a:lnTo>
                    <a:pt x="14554" y="19974"/>
                  </a:lnTo>
                  <a:cubicBezTo>
                    <a:pt x="15985" y="19974"/>
                    <a:pt x="17386" y="19403"/>
                    <a:pt x="18402" y="18391"/>
                  </a:cubicBezTo>
                  <a:cubicBezTo>
                    <a:pt x="19422" y="17374"/>
                    <a:pt x="19983" y="16015"/>
                    <a:pt x="19983" y="14565"/>
                  </a:cubicBezTo>
                  <a:cubicBezTo>
                    <a:pt x="19983" y="13436"/>
                    <a:pt x="19711" y="12797"/>
                    <a:pt x="19491" y="12284"/>
                  </a:cubicBezTo>
                  <a:cubicBezTo>
                    <a:pt x="19045" y="11243"/>
                    <a:pt x="19320" y="11421"/>
                    <a:pt x="19320" y="9937"/>
                  </a:cubicBezTo>
                  <a:cubicBezTo>
                    <a:pt x="19320" y="8218"/>
                    <a:pt x="18603" y="5946"/>
                    <a:pt x="17213" y="4140"/>
                  </a:cubicBezTo>
                  <a:cubicBezTo>
                    <a:pt x="15994" y="2557"/>
                    <a:pt x="13753" y="667"/>
                    <a:pt x="10000" y="667"/>
                  </a:cubicBezTo>
                  <a:cubicBezTo>
                    <a:pt x="9146" y="667"/>
                    <a:pt x="8785" y="712"/>
                    <a:pt x="8528" y="712"/>
                  </a:cubicBezTo>
                  <a:cubicBezTo>
                    <a:pt x="8261" y="712"/>
                    <a:pt x="8109" y="664"/>
                    <a:pt x="7630" y="466"/>
                  </a:cubicBezTo>
                  <a:cubicBezTo>
                    <a:pt x="7110" y="252"/>
                    <a:pt x="6461" y="0"/>
                    <a:pt x="54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13" name="Google Shape;12969;p82">
            <a:extLst>
              <a:ext uri="{FF2B5EF4-FFF2-40B4-BE49-F238E27FC236}">
                <a16:creationId xmlns:a16="http://schemas.microsoft.com/office/drawing/2014/main" xmlns="" id="{59945545-1F05-42CF-A2DF-863ECECA7D88}"/>
              </a:ext>
            </a:extLst>
          </p:cNvPr>
          <p:cNvGrpSpPr/>
          <p:nvPr userDrawn="1"/>
        </p:nvGrpSpPr>
        <p:grpSpPr>
          <a:xfrm>
            <a:off x="3155099" y="3907834"/>
            <a:ext cx="407391" cy="407391"/>
            <a:chOff x="4500573" y="2571753"/>
            <a:chExt cx="417024" cy="417024"/>
          </a:xfrm>
        </p:grpSpPr>
        <p:sp>
          <p:nvSpPr>
            <p:cNvPr id="514" name="Google Shape;12970;p82">
              <a:extLst>
                <a:ext uri="{FF2B5EF4-FFF2-40B4-BE49-F238E27FC236}">
                  <a16:creationId xmlns:a16="http://schemas.microsoft.com/office/drawing/2014/main" xmlns="" id="{32A22239-494A-4945-B587-678DEED9B9E5}"/>
                </a:ext>
              </a:extLst>
            </p:cNvPr>
            <p:cNvSpPr/>
            <p:nvPr/>
          </p:nvSpPr>
          <p:spPr>
            <a:xfrm>
              <a:off x="4550263" y="2632817"/>
              <a:ext cx="317683" cy="293244"/>
            </a:xfrm>
            <a:custGeom>
              <a:avLst/>
              <a:gdLst/>
              <a:ahLst/>
              <a:cxnLst/>
              <a:rect l="l" t="t" r="r" b="b"/>
              <a:pathLst>
                <a:path w="15222" h="14051" extrusionOk="0">
                  <a:moveTo>
                    <a:pt x="7616" y="1172"/>
                  </a:moveTo>
                  <a:cubicBezTo>
                    <a:pt x="8529" y="1202"/>
                    <a:pt x="10613" y="1570"/>
                    <a:pt x="10613" y="4280"/>
                  </a:cubicBezTo>
                  <a:cubicBezTo>
                    <a:pt x="10613" y="4791"/>
                    <a:pt x="10565" y="5662"/>
                    <a:pt x="10565" y="5683"/>
                  </a:cubicBezTo>
                  <a:cubicBezTo>
                    <a:pt x="10565" y="6490"/>
                    <a:pt x="11186" y="6530"/>
                    <a:pt x="11312" y="6530"/>
                  </a:cubicBezTo>
                  <a:cubicBezTo>
                    <a:pt x="11563" y="6530"/>
                    <a:pt x="11867" y="6461"/>
                    <a:pt x="12149" y="6399"/>
                  </a:cubicBezTo>
                  <a:lnTo>
                    <a:pt x="12149" y="6399"/>
                  </a:lnTo>
                  <a:cubicBezTo>
                    <a:pt x="11697" y="6589"/>
                    <a:pt x="10875" y="6838"/>
                    <a:pt x="10875" y="7608"/>
                  </a:cubicBezTo>
                  <a:cubicBezTo>
                    <a:pt x="10875" y="9260"/>
                    <a:pt x="12294" y="9897"/>
                    <a:pt x="13233" y="10316"/>
                  </a:cubicBezTo>
                  <a:cubicBezTo>
                    <a:pt x="13419" y="10399"/>
                    <a:pt x="13661" y="10509"/>
                    <a:pt x="13838" y="10608"/>
                  </a:cubicBezTo>
                  <a:cubicBezTo>
                    <a:pt x="13590" y="10652"/>
                    <a:pt x="13247" y="10703"/>
                    <a:pt x="12826" y="10802"/>
                  </a:cubicBezTo>
                  <a:cubicBezTo>
                    <a:pt x="12446" y="10894"/>
                    <a:pt x="12149" y="11195"/>
                    <a:pt x="12067" y="11574"/>
                  </a:cubicBezTo>
                  <a:cubicBezTo>
                    <a:pt x="12058" y="11614"/>
                    <a:pt x="12049" y="11652"/>
                    <a:pt x="12041" y="11683"/>
                  </a:cubicBezTo>
                  <a:cubicBezTo>
                    <a:pt x="11837" y="11646"/>
                    <a:pt x="11549" y="11584"/>
                    <a:pt x="11156" y="11584"/>
                  </a:cubicBezTo>
                  <a:cubicBezTo>
                    <a:pt x="10220" y="11584"/>
                    <a:pt x="9658" y="11968"/>
                    <a:pt x="9161" y="12306"/>
                  </a:cubicBezTo>
                  <a:cubicBezTo>
                    <a:pt x="8711" y="12614"/>
                    <a:pt x="8322" y="12879"/>
                    <a:pt x="7611" y="12881"/>
                  </a:cubicBezTo>
                  <a:cubicBezTo>
                    <a:pt x="6900" y="12879"/>
                    <a:pt x="6511" y="12614"/>
                    <a:pt x="6060" y="12306"/>
                  </a:cubicBezTo>
                  <a:cubicBezTo>
                    <a:pt x="5563" y="11968"/>
                    <a:pt x="5000" y="11584"/>
                    <a:pt x="4064" y="11584"/>
                  </a:cubicBezTo>
                  <a:cubicBezTo>
                    <a:pt x="3671" y="11584"/>
                    <a:pt x="3381" y="11646"/>
                    <a:pt x="3180" y="11683"/>
                  </a:cubicBezTo>
                  <a:cubicBezTo>
                    <a:pt x="3171" y="11652"/>
                    <a:pt x="3164" y="11614"/>
                    <a:pt x="3155" y="11574"/>
                  </a:cubicBezTo>
                  <a:cubicBezTo>
                    <a:pt x="3072" y="11195"/>
                    <a:pt x="2775" y="10894"/>
                    <a:pt x="2394" y="10802"/>
                  </a:cubicBezTo>
                  <a:cubicBezTo>
                    <a:pt x="1973" y="10703"/>
                    <a:pt x="1630" y="10652"/>
                    <a:pt x="1384" y="10608"/>
                  </a:cubicBezTo>
                  <a:cubicBezTo>
                    <a:pt x="1559" y="10509"/>
                    <a:pt x="1803" y="10399"/>
                    <a:pt x="1987" y="10316"/>
                  </a:cubicBezTo>
                  <a:cubicBezTo>
                    <a:pt x="2927" y="9897"/>
                    <a:pt x="4347" y="9260"/>
                    <a:pt x="4347" y="7608"/>
                  </a:cubicBezTo>
                  <a:cubicBezTo>
                    <a:pt x="4347" y="6838"/>
                    <a:pt x="3525" y="6589"/>
                    <a:pt x="3072" y="6399"/>
                  </a:cubicBezTo>
                  <a:lnTo>
                    <a:pt x="3072" y="6399"/>
                  </a:lnTo>
                  <a:cubicBezTo>
                    <a:pt x="3355" y="6461"/>
                    <a:pt x="3657" y="6530"/>
                    <a:pt x="3910" y="6530"/>
                  </a:cubicBezTo>
                  <a:cubicBezTo>
                    <a:pt x="4034" y="6530"/>
                    <a:pt x="4655" y="6490"/>
                    <a:pt x="4655" y="5683"/>
                  </a:cubicBezTo>
                  <a:cubicBezTo>
                    <a:pt x="4655" y="5662"/>
                    <a:pt x="4609" y="4793"/>
                    <a:pt x="4609" y="4280"/>
                  </a:cubicBezTo>
                  <a:cubicBezTo>
                    <a:pt x="4609" y="1558"/>
                    <a:pt x="6698" y="1199"/>
                    <a:pt x="7616" y="1172"/>
                  </a:cubicBezTo>
                  <a:close/>
                  <a:moveTo>
                    <a:pt x="7602" y="1"/>
                  </a:moveTo>
                  <a:cubicBezTo>
                    <a:pt x="7201" y="11"/>
                    <a:pt x="6164" y="98"/>
                    <a:pt x="5219" y="691"/>
                  </a:cubicBezTo>
                  <a:cubicBezTo>
                    <a:pt x="4407" y="1200"/>
                    <a:pt x="3438" y="2237"/>
                    <a:pt x="3438" y="4280"/>
                  </a:cubicBezTo>
                  <a:cubicBezTo>
                    <a:pt x="3438" y="4714"/>
                    <a:pt x="3454" y="5041"/>
                    <a:pt x="3466" y="5288"/>
                  </a:cubicBezTo>
                  <a:cubicBezTo>
                    <a:pt x="3176" y="5225"/>
                    <a:pt x="2914" y="5159"/>
                    <a:pt x="2711" y="5159"/>
                  </a:cubicBezTo>
                  <a:cubicBezTo>
                    <a:pt x="2005" y="5159"/>
                    <a:pt x="1492" y="5593"/>
                    <a:pt x="1492" y="6187"/>
                  </a:cubicBezTo>
                  <a:cubicBezTo>
                    <a:pt x="1492" y="7031"/>
                    <a:pt x="2302" y="7355"/>
                    <a:pt x="2785" y="7547"/>
                  </a:cubicBezTo>
                  <a:cubicBezTo>
                    <a:pt x="2907" y="7595"/>
                    <a:pt x="3077" y="7664"/>
                    <a:pt x="3173" y="7717"/>
                  </a:cubicBezTo>
                  <a:cubicBezTo>
                    <a:pt x="3084" y="8885"/>
                    <a:pt x="1453" y="9124"/>
                    <a:pt x="595" y="9723"/>
                  </a:cubicBezTo>
                  <a:cubicBezTo>
                    <a:pt x="201" y="9999"/>
                    <a:pt x="1" y="10337"/>
                    <a:pt x="1" y="10730"/>
                  </a:cubicBezTo>
                  <a:cubicBezTo>
                    <a:pt x="1" y="11119"/>
                    <a:pt x="194" y="11425"/>
                    <a:pt x="547" y="11590"/>
                  </a:cubicBezTo>
                  <a:cubicBezTo>
                    <a:pt x="892" y="11752"/>
                    <a:pt x="1340" y="11765"/>
                    <a:pt x="2032" y="11920"/>
                  </a:cubicBezTo>
                  <a:cubicBezTo>
                    <a:pt x="2081" y="12138"/>
                    <a:pt x="2134" y="12318"/>
                    <a:pt x="2231" y="12474"/>
                  </a:cubicBezTo>
                  <a:cubicBezTo>
                    <a:pt x="2428" y="12789"/>
                    <a:pt x="2691" y="12874"/>
                    <a:pt x="2981" y="12874"/>
                  </a:cubicBezTo>
                  <a:cubicBezTo>
                    <a:pt x="3325" y="12874"/>
                    <a:pt x="3708" y="12754"/>
                    <a:pt x="4064" y="12754"/>
                  </a:cubicBezTo>
                  <a:cubicBezTo>
                    <a:pt x="4639" y="12754"/>
                    <a:pt x="4975" y="12984"/>
                    <a:pt x="5400" y="13274"/>
                  </a:cubicBezTo>
                  <a:cubicBezTo>
                    <a:pt x="5907" y="13619"/>
                    <a:pt x="6537" y="14050"/>
                    <a:pt x="7609" y="14050"/>
                  </a:cubicBezTo>
                  <a:lnTo>
                    <a:pt x="7611" y="14050"/>
                  </a:lnTo>
                  <a:cubicBezTo>
                    <a:pt x="8683" y="14050"/>
                    <a:pt x="9315" y="13620"/>
                    <a:pt x="9821" y="13274"/>
                  </a:cubicBezTo>
                  <a:cubicBezTo>
                    <a:pt x="10247" y="12984"/>
                    <a:pt x="10581" y="12754"/>
                    <a:pt x="11156" y="12754"/>
                  </a:cubicBezTo>
                  <a:cubicBezTo>
                    <a:pt x="11621" y="12754"/>
                    <a:pt x="11881" y="12881"/>
                    <a:pt x="12228" y="12881"/>
                  </a:cubicBezTo>
                  <a:cubicBezTo>
                    <a:pt x="12647" y="12881"/>
                    <a:pt x="12874" y="12660"/>
                    <a:pt x="12991" y="12474"/>
                  </a:cubicBezTo>
                  <a:cubicBezTo>
                    <a:pt x="13088" y="12318"/>
                    <a:pt x="13139" y="12136"/>
                    <a:pt x="13189" y="11920"/>
                  </a:cubicBezTo>
                  <a:cubicBezTo>
                    <a:pt x="13880" y="11765"/>
                    <a:pt x="14328" y="11752"/>
                    <a:pt x="14673" y="11590"/>
                  </a:cubicBezTo>
                  <a:cubicBezTo>
                    <a:pt x="15027" y="11425"/>
                    <a:pt x="15221" y="11119"/>
                    <a:pt x="15221" y="10730"/>
                  </a:cubicBezTo>
                  <a:cubicBezTo>
                    <a:pt x="15221" y="10337"/>
                    <a:pt x="15020" y="9999"/>
                    <a:pt x="14625" y="9723"/>
                  </a:cubicBezTo>
                  <a:cubicBezTo>
                    <a:pt x="13769" y="9124"/>
                    <a:pt x="12136" y="8885"/>
                    <a:pt x="12048" y="7717"/>
                  </a:cubicBezTo>
                  <a:cubicBezTo>
                    <a:pt x="12143" y="7664"/>
                    <a:pt x="12313" y="7595"/>
                    <a:pt x="12435" y="7547"/>
                  </a:cubicBezTo>
                  <a:cubicBezTo>
                    <a:pt x="12918" y="7355"/>
                    <a:pt x="13728" y="7031"/>
                    <a:pt x="13728" y="6187"/>
                  </a:cubicBezTo>
                  <a:cubicBezTo>
                    <a:pt x="13728" y="5593"/>
                    <a:pt x="13215" y="5159"/>
                    <a:pt x="12509" y="5159"/>
                  </a:cubicBezTo>
                  <a:cubicBezTo>
                    <a:pt x="12306" y="5159"/>
                    <a:pt x="12044" y="5225"/>
                    <a:pt x="11754" y="5288"/>
                  </a:cubicBezTo>
                  <a:cubicBezTo>
                    <a:pt x="11768" y="5041"/>
                    <a:pt x="11782" y="4714"/>
                    <a:pt x="11782" y="4280"/>
                  </a:cubicBezTo>
                  <a:cubicBezTo>
                    <a:pt x="11782" y="2246"/>
                    <a:pt x="10822" y="1211"/>
                    <a:pt x="10017" y="700"/>
                  </a:cubicBezTo>
                  <a:cubicBezTo>
                    <a:pt x="9076" y="105"/>
                    <a:pt x="8037" y="13"/>
                    <a:pt x="76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5" name="Google Shape;12971;p82">
              <a:extLst>
                <a:ext uri="{FF2B5EF4-FFF2-40B4-BE49-F238E27FC236}">
                  <a16:creationId xmlns:a16="http://schemas.microsoft.com/office/drawing/2014/main" xmlns="" id="{466316E0-31D2-4297-82FD-32AB0870DD12}"/>
                </a:ext>
              </a:extLst>
            </p:cNvPr>
            <p:cNvSpPr/>
            <p:nvPr/>
          </p:nvSpPr>
          <p:spPr>
            <a:xfrm>
              <a:off x="4500573" y="2571753"/>
              <a:ext cx="417024" cy="417024"/>
            </a:xfrm>
            <a:custGeom>
              <a:avLst/>
              <a:gdLst/>
              <a:ahLst/>
              <a:cxnLst/>
              <a:rect l="l" t="t" r="r" b="b"/>
              <a:pathLst>
                <a:path w="19982" h="19982" extrusionOk="0">
                  <a:moveTo>
                    <a:pt x="17017" y="1172"/>
                  </a:moveTo>
                  <a:cubicBezTo>
                    <a:pt x="17990" y="1172"/>
                    <a:pt x="18812" y="1975"/>
                    <a:pt x="18812" y="2927"/>
                  </a:cubicBezTo>
                  <a:lnTo>
                    <a:pt x="18812" y="17017"/>
                  </a:lnTo>
                  <a:cubicBezTo>
                    <a:pt x="18812" y="17990"/>
                    <a:pt x="17990" y="18811"/>
                    <a:pt x="17017" y="18811"/>
                  </a:cubicBezTo>
                  <a:lnTo>
                    <a:pt x="2966" y="18811"/>
                  </a:lnTo>
                  <a:cubicBezTo>
                    <a:pt x="1993" y="18811"/>
                    <a:pt x="1172" y="17990"/>
                    <a:pt x="1172" y="17017"/>
                  </a:cubicBezTo>
                  <a:lnTo>
                    <a:pt x="1172" y="2927"/>
                  </a:lnTo>
                  <a:cubicBezTo>
                    <a:pt x="1172" y="1975"/>
                    <a:pt x="1993" y="1172"/>
                    <a:pt x="2966" y="1172"/>
                  </a:cubicBezTo>
                  <a:close/>
                  <a:moveTo>
                    <a:pt x="2966" y="1"/>
                  </a:moveTo>
                  <a:cubicBezTo>
                    <a:pt x="1349" y="1"/>
                    <a:pt x="1" y="1310"/>
                    <a:pt x="1" y="2927"/>
                  </a:cubicBezTo>
                  <a:lnTo>
                    <a:pt x="1" y="17015"/>
                  </a:lnTo>
                  <a:cubicBezTo>
                    <a:pt x="1" y="18636"/>
                    <a:pt x="1349" y="19982"/>
                    <a:pt x="2966" y="19982"/>
                  </a:cubicBezTo>
                  <a:lnTo>
                    <a:pt x="17017" y="19982"/>
                  </a:lnTo>
                  <a:cubicBezTo>
                    <a:pt x="18635" y="19982"/>
                    <a:pt x="19982" y="18634"/>
                    <a:pt x="19982" y="17015"/>
                  </a:cubicBezTo>
                  <a:lnTo>
                    <a:pt x="19982" y="2927"/>
                  </a:lnTo>
                  <a:cubicBezTo>
                    <a:pt x="19982" y="1310"/>
                    <a:pt x="18635" y="1"/>
                    <a:pt x="170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16" name="Google Shape;12972;p82">
            <a:extLst>
              <a:ext uri="{FF2B5EF4-FFF2-40B4-BE49-F238E27FC236}">
                <a16:creationId xmlns:a16="http://schemas.microsoft.com/office/drawing/2014/main" xmlns="" id="{9C74A023-1BA1-4BF0-AD24-E887640D6B01}"/>
              </a:ext>
            </a:extLst>
          </p:cNvPr>
          <p:cNvGrpSpPr/>
          <p:nvPr userDrawn="1"/>
        </p:nvGrpSpPr>
        <p:grpSpPr>
          <a:xfrm>
            <a:off x="3771431" y="3907834"/>
            <a:ext cx="407391" cy="407391"/>
            <a:chOff x="5012603" y="2571753"/>
            <a:chExt cx="417024" cy="417024"/>
          </a:xfrm>
        </p:grpSpPr>
        <p:sp>
          <p:nvSpPr>
            <p:cNvPr id="517" name="Google Shape;12973;p82">
              <a:extLst>
                <a:ext uri="{FF2B5EF4-FFF2-40B4-BE49-F238E27FC236}">
                  <a16:creationId xmlns:a16="http://schemas.microsoft.com/office/drawing/2014/main" xmlns="" id="{9026EBCE-FE29-429F-9414-01EF3D95E528}"/>
                </a:ext>
              </a:extLst>
            </p:cNvPr>
            <p:cNvSpPr/>
            <p:nvPr/>
          </p:nvSpPr>
          <p:spPr>
            <a:xfrm>
              <a:off x="5133124" y="2631210"/>
              <a:ext cx="180818" cy="300048"/>
            </a:xfrm>
            <a:custGeom>
              <a:avLst/>
              <a:gdLst/>
              <a:ahLst/>
              <a:cxnLst/>
              <a:rect l="l" t="t" r="r" b="b"/>
              <a:pathLst>
                <a:path w="8664" h="14377" extrusionOk="0">
                  <a:moveTo>
                    <a:pt x="4683" y="1171"/>
                  </a:moveTo>
                  <a:lnTo>
                    <a:pt x="4683" y="3395"/>
                  </a:lnTo>
                  <a:cubicBezTo>
                    <a:pt x="4683" y="3719"/>
                    <a:pt x="4945" y="3980"/>
                    <a:pt x="5269" y="3980"/>
                  </a:cubicBezTo>
                  <a:lnTo>
                    <a:pt x="7493" y="3980"/>
                  </a:lnTo>
                  <a:lnTo>
                    <a:pt x="7493" y="5620"/>
                  </a:lnTo>
                  <a:lnTo>
                    <a:pt x="5269" y="5620"/>
                  </a:lnTo>
                  <a:cubicBezTo>
                    <a:pt x="4945" y="5620"/>
                    <a:pt x="4683" y="5882"/>
                    <a:pt x="4683" y="6206"/>
                  </a:cubicBezTo>
                  <a:lnTo>
                    <a:pt x="4683" y="9859"/>
                  </a:lnTo>
                  <a:cubicBezTo>
                    <a:pt x="4683" y="10227"/>
                    <a:pt x="4706" y="10648"/>
                    <a:pt x="4975" y="10986"/>
                  </a:cubicBezTo>
                  <a:cubicBezTo>
                    <a:pt x="5327" y="11423"/>
                    <a:pt x="5899" y="11474"/>
                    <a:pt x="6299" y="11474"/>
                  </a:cubicBezTo>
                  <a:lnTo>
                    <a:pt x="7494" y="11474"/>
                  </a:lnTo>
                  <a:lnTo>
                    <a:pt x="7494" y="13158"/>
                  </a:lnTo>
                  <a:cubicBezTo>
                    <a:pt x="7137" y="13183"/>
                    <a:pt x="6635" y="13207"/>
                    <a:pt x="6113" y="13207"/>
                  </a:cubicBezTo>
                  <a:cubicBezTo>
                    <a:pt x="3848" y="13207"/>
                    <a:pt x="3044" y="11806"/>
                    <a:pt x="3044" y="10607"/>
                  </a:cubicBezTo>
                  <a:lnTo>
                    <a:pt x="3044" y="6206"/>
                  </a:lnTo>
                  <a:cubicBezTo>
                    <a:pt x="3044" y="5882"/>
                    <a:pt x="2782" y="5620"/>
                    <a:pt x="2460" y="5620"/>
                  </a:cubicBezTo>
                  <a:lnTo>
                    <a:pt x="1172" y="5620"/>
                  </a:lnTo>
                  <a:lnTo>
                    <a:pt x="1172" y="4090"/>
                  </a:lnTo>
                  <a:cubicBezTo>
                    <a:pt x="2035" y="3913"/>
                    <a:pt x="2690" y="3487"/>
                    <a:pt x="3120" y="2820"/>
                  </a:cubicBezTo>
                  <a:cubicBezTo>
                    <a:pt x="3463" y="2289"/>
                    <a:pt x="3608" y="1697"/>
                    <a:pt x="3703" y="1171"/>
                  </a:cubicBezTo>
                  <a:close/>
                  <a:moveTo>
                    <a:pt x="3208" y="0"/>
                  </a:moveTo>
                  <a:cubicBezTo>
                    <a:pt x="2922" y="0"/>
                    <a:pt x="2677" y="207"/>
                    <a:pt x="2631" y="490"/>
                  </a:cubicBezTo>
                  <a:cubicBezTo>
                    <a:pt x="2409" y="1822"/>
                    <a:pt x="2209" y="2861"/>
                    <a:pt x="537" y="3000"/>
                  </a:cubicBezTo>
                  <a:cubicBezTo>
                    <a:pt x="234" y="3025"/>
                    <a:pt x="1" y="3278"/>
                    <a:pt x="1" y="3582"/>
                  </a:cubicBezTo>
                  <a:lnTo>
                    <a:pt x="1" y="6206"/>
                  </a:lnTo>
                  <a:cubicBezTo>
                    <a:pt x="1" y="6529"/>
                    <a:pt x="263" y="6791"/>
                    <a:pt x="586" y="6791"/>
                  </a:cubicBezTo>
                  <a:lnTo>
                    <a:pt x="1874" y="6791"/>
                  </a:lnTo>
                  <a:lnTo>
                    <a:pt x="1874" y="10607"/>
                  </a:lnTo>
                  <a:cubicBezTo>
                    <a:pt x="1874" y="12618"/>
                    <a:pt x="3355" y="14377"/>
                    <a:pt x="6111" y="14377"/>
                  </a:cubicBezTo>
                  <a:cubicBezTo>
                    <a:pt x="7158" y="14377"/>
                    <a:pt x="8098" y="14285"/>
                    <a:pt x="8137" y="14281"/>
                  </a:cubicBezTo>
                  <a:cubicBezTo>
                    <a:pt x="8436" y="14251"/>
                    <a:pt x="8664" y="14000"/>
                    <a:pt x="8664" y="13699"/>
                  </a:cubicBezTo>
                  <a:lnTo>
                    <a:pt x="8664" y="10888"/>
                  </a:lnTo>
                  <a:cubicBezTo>
                    <a:pt x="8664" y="10565"/>
                    <a:pt x="8402" y="10303"/>
                    <a:pt x="8078" y="10303"/>
                  </a:cubicBezTo>
                  <a:lnTo>
                    <a:pt x="6299" y="10303"/>
                  </a:lnTo>
                  <a:cubicBezTo>
                    <a:pt x="5828" y="10303"/>
                    <a:pt x="5855" y="10292"/>
                    <a:pt x="5855" y="9859"/>
                  </a:cubicBezTo>
                  <a:lnTo>
                    <a:pt x="5855" y="6791"/>
                  </a:lnTo>
                  <a:lnTo>
                    <a:pt x="8078" y="6791"/>
                  </a:lnTo>
                  <a:cubicBezTo>
                    <a:pt x="8402" y="6791"/>
                    <a:pt x="8664" y="6529"/>
                    <a:pt x="8664" y="6206"/>
                  </a:cubicBezTo>
                  <a:lnTo>
                    <a:pt x="8664" y="3397"/>
                  </a:lnTo>
                  <a:cubicBezTo>
                    <a:pt x="8664" y="3073"/>
                    <a:pt x="8402" y="2811"/>
                    <a:pt x="8078" y="2811"/>
                  </a:cubicBezTo>
                  <a:lnTo>
                    <a:pt x="5855" y="2811"/>
                  </a:lnTo>
                  <a:lnTo>
                    <a:pt x="5855" y="586"/>
                  </a:lnTo>
                  <a:cubicBezTo>
                    <a:pt x="5855" y="262"/>
                    <a:pt x="5593" y="0"/>
                    <a:pt x="52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8" name="Google Shape;12974;p82">
              <a:extLst>
                <a:ext uri="{FF2B5EF4-FFF2-40B4-BE49-F238E27FC236}">
                  <a16:creationId xmlns:a16="http://schemas.microsoft.com/office/drawing/2014/main" xmlns="" id="{E9043547-6001-49C4-B9B9-851A73B42A3B}"/>
                </a:ext>
              </a:extLst>
            </p:cNvPr>
            <p:cNvSpPr/>
            <p:nvPr/>
          </p:nvSpPr>
          <p:spPr>
            <a:xfrm>
              <a:off x="5012603" y="2571753"/>
              <a:ext cx="417024" cy="417024"/>
            </a:xfrm>
            <a:custGeom>
              <a:avLst/>
              <a:gdLst/>
              <a:ahLst/>
              <a:cxnLst/>
              <a:rect l="l" t="t" r="r" b="b"/>
              <a:pathLst>
                <a:path w="19982" h="19982" extrusionOk="0">
                  <a:moveTo>
                    <a:pt x="17053" y="1172"/>
                  </a:moveTo>
                  <a:cubicBezTo>
                    <a:pt x="18007" y="1172"/>
                    <a:pt x="18810" y="1993"/>
                    <a:pt x="18810" y="2966"/>
                  </a:cubicBezTo>
                  <a:lnTo>
                    <a:pt x="18810" y="17017"/>
                  </a:lnTo>
                  <a:cubicBezTo>
                    <a:pt x="18810" y="17990"/>
                    <a:pt x="18007" y="18811"/>
                    <a:pt x="17053" y="18811"/>
                  </a:cubicBezTo>
                  <a:lnTo>
                    <a:pt x="2965" y="18811"/>
                  </a:lnTo>
                  <a:cubicBezTo>
                    <a:pt x="1992" y="18811"/>
                    <a:pt x="1169" y="17990"/>
                    <a:pt x="1169" y="17017"/>
                  </a:cubicBezTo>
                  <a:lnTo>
                    <a:pt x="1169" y="2966"/>
                  </a:lnTo>
                  <a:cubicBezTo>
                    <a:pt x="1169" y="1993"/>
                    <a:pt x="1992" y="1172"/>
                    <a:pt x="2965" y="1172"/>
                  </a:cubicBezTo>
                  <a:close/>
                  <a:moveTo>
                    <a:pt x="2965" y="1"/>
                  </a:moveTo>
                  <a:cubicBezTo>
                    <a:pt x="1346" y="1"/>
                    <a:pt x="0" y="1349"/>
                    <a:pt x="0" y="2966"/>
                  </a:cubicBezTo>
                  <a:lnTo>
                    <a:pt x="0" y="17015"/>
                  </a:lnTo>
                  <a:cubicBezTo>
                    <a:pt x="0" y="18636"/>
                    <a:pt x="1348" y="19982"/>
                    <a:pt x="2965" y="19982"/>
                  </a:cubicBezTo>
                  <a:lnTo>
                    <a:pt x="17053" y="19982"/>
                  </a:lnTo>
                  <a:cubicBezTo>
                    <a:pt x="18672" y="19982"/>
                    <a:pt x="19981" y="18634"/>
                    <a:pt x="19981" y="17015"/>
                  </a:cubicBezTo>
                  <a:lnTo>
                    <a:pt x="19981" y="2966"/>
                  </a:lnTo>
                  <a:cubicBezTo>
                    <a:pt x="19981" y="1349"/>
                    <a:pt x="18672" y="1"/>
                    <a:pt x="1705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19" name="Google Shape;12975;p82">
            <a:extLst>
              <a:ext uri="{FF2B5EF4-FFF2-40B4-BE49-F238E27FC236}">
                <a16:creationId xmlns:a16="http://schemas.microsoft.com/office/drawing/2014/main" xmlns="" id="{F46B2A41-1ECC-42FD-B31D-FF5FD87BF8C7}"/>
              </a:ext>
            </a:extLst>
          </p:cNvPr>
          <p:cNvSpPr/>
          <p:nvPr userDrawn="1"/>
        </p:nvSpPr>
        <p:spPr>
          <a:xfrm>
            <a:off x="5212789" y="3391250"/>
            <a:ext cx="407383" cy="407383"/>
          </a:xfrm>
          <a:custGeom>
            <a:avLst/>
            <a:gdLst/>
            <a:ahLst/>
            <a:cxnLst/>
            <a:rect l="l" t="t" r="r" b="b"/>
            <a:pathLst>
              <a:path w="19982" h="19982" extrusionOk="0">
                <a:moveTo>
                  <a:pt x="14602" y="3500"/>
                </a:moveTo>
                <a:cubicBezTo>
                  <a:pt x="15137" y="3500"/>
                  <a:pt x="15682" y="3563"/>
                  <a:pt x="16247" y="3689"/>
                </a:cubicBezTo>
                <a:cubicBezTo>
                  <a:pt x="16179" y="4154"/>
                  <a:pt x="16095" y="4705"/>
                  <a:pt x="16033" y="5120"/>
                </a:cubicBezTo>
                <a:cubicBezTo>
                  <a:pt x="15810" y="5075"/>
                  <a:pt x="15484" y="5035"/>
                  <a:pt x="15150" y="5035"/>
                </a:cubicBezTo>
                <a:cubicBezTo>
                  <a:pt x="14968" y="5035"/>
                  <a:pt x="14783" y="5047"/>
                  <a:pt x="14611" y="5076"/>
                </a:cubicBezTo>
                <a:cubicBezTo>
                  <a:pt x="13536" y="5258"/>
                  <a:pt x="12918" y="5925"/>
                  <a:pt x="12918" y="6907"/>
                </a:cubicBezTo>
                <a:lnTo>
                  <a:pt x="12918" y="8819"/>
                </a:lnTo>
                <a:cubicBezTo>
                  <a:pt x="12918" y="9143"/>
                  <a:pt x="13180" y="9405"/>
                  <a:pt x="13504" y="9405"/>
                </a:cubicBezTo>
                <a:lnTo>
                  <a:pt x="15681" y="9405"/>
                </a:lnTo>
                <a:lnTo>
                  <a:pt x="15388" y="10576"/>
                </a:lnTo>
                <a:lnTo>
                  <a:pt x="13504" y="10576"/>
                </a:lnTo>
                <a:cubicBezTo>
                  <a:pt x="13180" y="10576"/>
                  <a:pt x="12918" y="10838"/>
                  <a:pt x="12918" y="11161"/>
                </a:cubicBezTo>
                <a:lnTo>
                  <a:pt x="12918" y="18811"/>
                </a:lnTo>
                <a:lnTo>
                  <a:pt x="11162" y="18811"/>
                </a:lnTo>
                <a:lnTo>
                  <a:pt x="11162" y="11161"/>
                </a:lnTo>
                <a:cubicBezTo>
                  <a:pt x="11162" y="10838"/>
                  <a:pt x="10900" y="10576"/>
                  <a:pt x="10576" y="10576"/>
                </a:cubicBezTo>
                <a:lnTo>
                  <a:pt x="9407" y="10576"/>
                </a:lnTo>
                <a:lnTo>
                  <a:pt x="9407" y="9405"/>
                </a:lnTo>
                <a:lnTo>
                  <a:pt x="10576" y="9405"/>
                </a:lnTo>
                <a:cubicBezTo>
                  <a:pt x="10900" y="9405"/>
                  <a:pt x="11162" y="9143"/>
                  <a:pt x="11162" y="8821"/>
                </a:cubicBezTo>
                <a:cubicBezTo>
                  <a:pt x="11162" y="7215"/>
                  <a:pt x="11162" y="6481"/>
                  <a:pt x="11162" y="6143"/>
                </a:cubicBezTo>
                <a:cubicBezTo>
                  <a:pt x="11162" y="5520"/>
                  <a:pt x="11163" y="4843"/>
                  <a:pt x="11770" y="4324"/>
                </a:cubicBezTo>
                <a:cubicBezTo>
                  <a:pt x="12234" y="3928"/>
                  <a:pt x="12823" y="3687"/>
                  <a:pt x="13628" y="3571"/>
                </a:cubicBezTo>
                <a:cubicBezTo>
                  <a:pt x="13950" y="3524"/>
                  <a:pt x="14274" y="3500"/>
                  <a:pt x="14602" y="3500"/>
                </a:cubicBezTo>
                <a:close/>
                <a:moveTo>
                  <a:pt x="17017" y="1170"/>
                </a:moveTo>
                <a:cubicBezTo>
                  <a:pt x="17990" y="1170"/>
                  <a:pt x="18811" y="1975"/>
                  <a:pt x="18811" y="2927"/>
                </a:cubicBezTo>
                <a:lnTo>
                  <a:pt x="18811" y="17056"/>
                </a:lnTo>
                <a:cubicBezTo>
                  <a:pt x="18811" y="18023"/>
                  <a:pt x="18024" y="18811"/>
                  <a:pt x="17056" y="18811"/>
                </a:cubicBezTo>
                <a:lnTo>
                  <a:pt x="14089" y="18811"/>
                </a:lnTo>
                <a:lnTo>
                  <a:pt x="14089" y="11747"/>
                </a:lnTo>
                <a:lnTo>
                  <a:pt x="15846" y="11747"/>
                </a:lnTo>
                <a:cubicBezTo>
                  <a:pt x="16115" y="11747"/>
                  <a:pt x="16348" y="11565"/>
                  <a:pt x="16414" y="11305"/>
                </a:cubicBezTo>
                <a:lnTo>
                  <a:pt x="16999" y="8963"/>
                </a:lnTo>
                <a:cubicBezTo>
                  <a:pt x="17042" y="8787"/>
                  <a:pt x="17003" y="8602"/>
                  <a:pt x="16893" y="8460"/>
                </a:cubicBezTo>
                <a:cubicBezTo>
                  <a:pt x="16782" y="8317"/>
                  <a:pt x="16612" y="8235"/>
                  <a:pt x="16431" y="8235"/>
                </a:cubicBezTo>
                <a:lnTo>
                  <a:pt x="14089" y="8235"/>
                </a:lnTo>
                <a:lnTo>
                  <a:pt x="14089" y="6909"/>
                </a:lnTo>
                <a:cubicBezTo>
                  <a:pt x="14089" y="6638"/>
                  <a:pt x="14144" y="6343"/>
                  <a:pt x="14808" y="6229"/>
                </a:cubicBezTo>
                <a:cubicBezTo>
                  <a:pt x="14936" y="6208"/>
                  <a:pt x="15061" y="6199"/>
                  <a:pt x="15182" y="6199"/>
                </a:cubicBezTo>
                <a:cubicBezTo>
                  <a:pt x="15552" y="6199"/>
                  <a:pt x="15890" y="6283"/>
                  <a:pt x="16198" y="6360"/>
                </a:cubicBezTo>
                <a:cubicBezTo>
                  <a:pt x="16304" y="6387"/>
                  <a:pt x="16415" y="6421"/>
                  <a:pt x="16532" y="6421"/>
                </a:cubicBezTo>
                <a:cubicBezTo>
                  <a:pt x="16632" y="6421"/>
                  <a:pt x="16736" y="6396"/>
                  <a:pt x="16847" y="6321"/>
                </a:cubicBezTo>
                <a:cubicBezTo>
                  <a:pt x="16983" y="6229"/>
                  <a:pt x="17074" y="6084"/>
                  <a:pt x="17098" y="5923"/>
                </a:cubicBezTo>
                <a:cubicBezTo>
                  <a:pt x="17098" y="5923"/>
                  <a:pt x="17362" y="4156"/>
                  <a:pt x="17482" y="3339"/>
                </a:cubicBezTo>
                <a:cubicBezTo>
                  <a:pt x="17525" y="3049"/>
                  <a:pt x="17346" y="2769"/>
                  <a:pt x="17063" y="2690"/>
                </a:cubicBezTo>
                <a:cubicBezTo>
                  <a:pt x="16267" y="2463"/>
                  <a:pt x="15346" y="2343"/>
                  <a:pt x="14504" y="2343"/>
                </a:cubicBezTo>
                <a:cubicBezTo>
                  <a:pt x="14137" y="2343"/>
                  <a:pt x="13786" y="2365"/>
                  <a:pt x="13467" y="2412"/>
                </a:cubicBezTo>
                <a:cubicBezTo>
                  <a:pt x="12434" y="2562"/>
                  <a:pt x="11646" y="2888"/>
                  <a:pt x="11009" y="3434"/>
                </a:cubicBezTo>
                <a:cubicBezTo>
                  <a:pt x="10121" y="4193"/>
                  <a:pt x="10010" y="5168"/>
                  <a:pt x="9999" y="5833"/>
                </a:cubicBezTo>
                <a:cubicBezTo>
                  <a:pt x="9999" y="5847"/>
                  <a:pt x="9999" y="7029"/>
                  <a:pt x="9999" y="8235"/>
                </a:cubicBezTo>
                <a:lnTo>
                  <a:pt x="8821" y="8235"/>
                </a:lnTo>
                <a:cubicBezTo>
                  <a:pt x="8497" y="8235"/>
                  <a:pt x="8236" y="8497"/>
                  <a:pt x="8236" y="8819"/>
                </a:cubicBezTo>
                <a:lnTo>
                  <a:pt x="8236" y="11161"/>
                </a:lnTo>
                <a:cubicBezTo>
                  <a:pt x="8236" y="11485"/>
                  <a:pt x="8497" y="11747"/>
                  <a:pt x="8821" y="11747"/>
                </a:cubicBezTo>
                <a:lnTo>
                  <a:pt x="9991" y="11747"/>
                </a:lnTo>
                <a:lnTo>
                  <a:pt x="9991" y="18811"/>
                </a:lnTo>
                <a:lnTo>
                  <a:pt x="2927" y="18811"/>
                </a:lnTo>
                <a:cubicBezTo>
                  <a:pt x="1959" y="18811"/>
                  <a:pt x="1172" y="18023"/>
                  <a:pt x="1172" y="17054"/>
                </a:cubicBezTo>
                <a:lnTo>
                  <a:pt x="1172" y="2927"/>
                </a:lnTo>
                <a:cubicBezTo>
                  <a:pt x="1172" y="1959"/>
                  <a:pt x="1959" y="1170"/>
                  <a:pt x="2927" y="1170"/>
                </a:cubicBezTo>
                <a:close/>
                <a:moveTo>
                  <a:pt x="2927" y="1"/>
                </a:moveTo>
                <a:cubicBezTo>
                  <a:pt x="1314" y="1"/>
                  <a:pt x="1" y="1313"/>
                  <a:pt x="1" y="2927"/>
                </a:cubicBezTo>
                <a:lnTo>
                  <a:pt x="1" y="17056"/>
                </a:lnTo>
                <a:cubicBezTo>
                  <a:pt x="1" y="18669"/>
                  <a:pt x="1314" y="19982"/>
                  <a:pt x="2927" y="19982"/>
                </a:cubicBezTo>
                <a:lnTo>
                  <a:pt x="17054" y="19982"/>
                </a:lnTo>
                <a:cubicBezTo>
                  <a:pt x="18669" y="19982"/>
                  <a:pt x="19982" y="18669"/>
                  <a:pt x="19982" y="17056"/>
                </a:cubicBezTo>
                <a:lnTo>
                  <a:pt x="19982" y="2927"/>
                </a:lnTo>
                <a:cubicBezTo>
                  <a:pt x="19982" y="2145"/>
                  <a:pt x="19669" y="1409"/>
                  <a:pt x="19101" y="853"/>
                </a:cubicBezTo>
                <a:cubicBezTo>
                  <a:pt x="18538" y="303"/>
                  <a:pt x="17797" y="1"/>
                  <a:pt x="1701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20" name="Google Shape;12976;p82">
            <a:extLst>
              <a:ext uri="{FF2B5EF4-FFF2-40B4-BE49-F238E27FC236}">
                <a16:creationId xmlns:a16="http://schemas.microsoft.com/office/drawing/2014/main" xmlns="" id="{30437BCA-963C-4DD4-A5F3-E68ED9C441A8}"/>
              </a:ext>
            </a:extLst>
          </p:cNvPr>
          <p:cNvGrpSpPr/>
          <p:nvPr userDrawn="1"/>
        </p:nvGrpSpPr>
        <p:grpSpPr>
          <a:xfrm>
            <a:off x="5733329" y="3391188"/>
            <a:ext cx="407432" cy="407391"/>
            <a:chOff x="812101" y="2571761"/>
            <a:chExt cx="417066" cy="417024"/>
          </a:xfrm>
        </p:grpSpPr>
        <p:sp>
          <p:nvSpPr>
            <p:cNvPr id="521" name="Google Shape;12977;p82">
              <a:extLst>
                <a:ext uri="{FF2B5EF4-FFF2-40B4-BE49-F238E27FC236}">
                  <a16:creationId xmlns:a16="http://schemas.microsoft.com/office/drawing/2014/main" xmlns="" id="{72797215-2E14-4A00-B24E-17B0C67C0E3A}"/>
                </a:ext>
              </a:extLst>
            </p:cNvPr>
            <p:cNvSpPr/>
            <p:nvPr/>
          </p:nvSpPr>
          <p:spPr>
            <a:xfrm>
              <a:off x="935084" y="2694744"/>
              <a:ext cx="171071" cy="171071"/>
            </a:xfrm>
            <a:custGeom>
              <a:avLst/>
              <a:gdLst/>
              <a:ahLst/>
              <a:cxnLst/>
              <a:rect l="l" t="t" r="r" b="b"/>
              <a:pathLst>
                <a:path w="8197" h="8197" extrusionOk="0">
                  <a:moveTo>
                    <a:pt x="4099" y="1171"/>
                  </a:moveTo>
                  <a:cubicBezTo>
                    <a:pt x="5712" y="1171"/>
                    <a:pt x="7027" y="2484"/>
                    <a:pt x="7027" y="4097"/>
                  </a:cubicBezTo>
                  <a:cubicBezTo>
                    <a:pt x="7027" y="5712"/>
                    <a:pt x="5712" y="7025"/>
                    <a:pt x="4099" y="7025"/>
                  </a:cubicBezTo>
                  <a:cubicBezTo>
                    <a:pt x="2486" y="7025"/>
                    <a:pt x="1171" y="5712"/>
                    <a:pt x="1171" y="4097"/>
                  </a:cubicBezTo>
                  <a:cubicBezTo>
                    <a:pt x="1171" y="2484"/>
                    <a:pt x="2486" y="1171"/>
                    <a:pt x="4099" y="1171"/>
                  </a:cubicBezTo>
                  <a:close/>
                  <a:moveTo>
                    <a:pt x="4099" y="0"/>
                  </a:moveTo>
                  <a:cubicBezTo>
                    <a:pt x="1840" y="0"/>
                    <a:pt x="0" y="1838"/>
                    <a:pt x="0" y="4097"/>
                  </a:cubicBezTo>
                  <a:cubicBezTo>
                    <a:pt x="0" y="6358"/>
                    <a:pt x="1840" y="8196"/>
                    <a:pt x="4099" y="8196"/>
                  </a:cubicBezTo>
                  <a:cubicBezTo>
                    <a:pt x="6358" y="8196"/>
                    <a:pt x="8196" y="6358"/>
                    <a:pt x="8196" y="4097"/>
                  </a:cubicBezTo>
                  <a:cubicBezTo>
                    <a:pt x="8196" y="1838"/>
                    <a:pt x="6358" y="0"/>
                    <a:pt x="409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2" name="Google Shape;12978;p82">
              <a:extLst>
                <a:ext uri="{FF2B5EF4-FFF2-40B4-BE49-F238E27FC236}">
                  <a16:creationId xmlns:a16="http://schemas.microsoft.com/office/drawing/2014/main" xmlns="" id="{A4632820-1642-438F-B364-33EEF213C23D}"/>
                </a:ext>
              </a:extLst>
            </p:cNvPr>
            <p:cNvSpPr/>
            <p:nvPr/>
          </p:nvSpPr>
          <p:spPr>
            <a:xfrm>
              <a:off x="860977" y="2620616"/>
              <a:ext cx="319311" cy="319290"/>
            </a:xfrm>
            <a:custGeom>
              <a:avLst/>
              <a:gdLst/>
              <a:ahLst/>
              <a:cxnLst/>
              <a:rect l="l" t="t" r="r" b="b"/>
              <a:pathLst>
                <a:path w="15300" h="15299" extrusionOk="0">
                  <a:moveTo>
                    <a:pt x="12333" y="1171"/>
                  </a:moveTo>
                  <a:cubicBezTo>
                    <a:pt x="13306" y="1171"/>
                    <a:pt x="14128" y="1994"/>
                    <a:pt x="14128" y="2967"/>
                  </a:cubicBezTo>
                  <a:lnTo>
                    <a:pt x="14128" y="12334"/>
                  </a:lnTo>
                  <a:cubicBezTo>
                    <a:pt x="14128" y="13307"/>
                    <a:pt x="13306" y="14129"/>
                    <a:pt x="12333" y="14129"/>
                  </a:cubicBezTo>
                  <a:lnTo>
                    <a:pt x="2968" y="14129"/>
                  </a:lnTo>
                  <a:cubicBezTo>
                    <a:pt x="1993" y="14129"/>
                    <a:pt x="1172" y="13307"/>
                    <a:pt x="1172" y="12334"/>
                  </a:cubicBezTo>
                  <a:lnTo>
                    <a:pt x="1172" y="2967"/>
                  </a:lnTo>
                  <a:cubicBezTo>
                    <a:pt x="1172" y="1994"/>
                    <a:pt x="1993" y="1171"/>
                    <a:pt x="2968" y="1171"/>
                  </a:cubicBezTo>
                  <a:close/>
                  <a:moveTo>
                    <a:pt x="2968" y="0"/>
                  </a:moveTo>
                  <a:cubicBezTo>
                    <a:pt x="1351" y="0"/>
                    <a:pt x="1" y="1346"/>
                    <a:pt x="1" y="2967"/>
                  </a:cubicBezTo>
                  <a:lnTo>
                    <a:pt x="1" y="12334"/>
                  </a:lnTo>
                  <a:cubicBezTo>
                    <a:pt x="1" y="13952"/>
                    <a:pt x="1349" y="15299"/>
                    <a:pt x="2968" y="15299"/>
                  </a:cubicBezTo>
                  <a:lnTo>
                    <a:pt x="12333" y="15299"/>
                  </a:lnTo>
                  <a:cubicBezTo>
                    <a:pt x="13953" y="15299"/>
                    <a:pt x="15299" y="13951"/>
                    <a:pt x="15299" y="12334"/>
                  </a:cubicBezTo>
                  <a:lnTo>
                    <a:pt x="15299" y="2967"/>
                  </a:lnTo>
                  <a:cubicBezTo>
                    <a:pt x="15299" y="1345"/>
                    <a:pt x="13948" y="0"/>
                    <a:pt x="123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3" name="Google Shape;12979;p82">
              <a:extLst>
                <a:ext uri="{FF2B5EF4-FFF2-40B4-BE49-F238E27FC236}">
                  <a16:creationId xmlns:a16="http://schemas.microsoft.com/office/drawing/2014/main" xmlns="" id="{60AACA3B-9878-44A2-BEAC-4322745632CB}"/>
                </a:ext>
              </a:extLst>
            </p:cNvPr>
            <p:cNvSpPr/>
            <p:nvPr/>
          </p:nvSpPr>
          <p:spPr>
            <a:xfrm>
              <a:off x="812101" y="2571761"/>
              <a:ext cx="417066" cy="417024"/>
            </a:xfrm>
            <a:custGeom>
              <a:avLst/>
              <a:gdLst/>
              <a:ahLst/>
              <a:cxnLst/>
              <a:rect l="l" t="t" r="r" b="b"/>
              <a:pathLst>
                <a:path w="19984" h="19982" extrusionOk="0">
                  <a:moveTo>
                    <a:pt x="17056" y="1172"/>
                  </a:moveTo>
                  <a:cubicBezTo>
                    <a:pt x="18025" y="1172"/>
                    <a:pt x="18812" y="1959"/>
                    <a:pt x="18812" y="2927"/>
                  </a:cubicBezTo>
                  <a:lnTo>
                    <a:pt x="18812" y="17056"/>
                  </a:lnTo>
                  <a:cubicBezTo>
                    <a:pt x="18812" y="18023"/>
                    <a:pt x="18025" y="18811"/>
                    <a:pt x="17056" y="18811"/>
                  </a:cubicBezTo>
                  <a:lnTo>
                    <a:pt x="2928" y="18811"/>
                  </a:lnTo>
                  <a:cubicBezTo>
                    <a:pt x="1961" y="18811"/>
                    <a:pt x="1172" y="18023"/>
                    <a:pt x="1172" y="17056"/>
                  </a:cubicBezTo>
                  <a:lnTo>
                    <a:pt x="1172" y="2927"/>
                  </a:lnTo>
                  <a:cubicBezTo>
                    <a:pt x="1172" y="1959"/>
                    <a:pt x="1961" y="1172"/>
                    <a:pt x="2928" y="1172"/>
                  </a:cubicBezTo>
                  <a:close/>
                  <a:moveTo>
                    <a:pt x="2928" y="1"/>
                  </a:moveTo>
                  <a:cubicBezTo>
                    <a:pt x="1313" y="1"/>
                    <a:pt x="1" y="1313"/>
                    <a:pt x="1" y="2927"/>
                  </a:cubicBezTo>
                  <a:lnTo>
                    <a:pt x="1" y="17056"/>
                  </a:lnTo>
                  <a:cubicBezTo>
                    <a:pt x="1" y="18669"/>
                    <a:pt x="1313" y="19982"/>
                    <a:pt x="2928" y="19982"/>
                  </a:cubicBezTo>
                  <a:lnTo>
                    <a:pt x="17056" y="19982"/>
                  </a:lnTo>
                  <a:cubicBezTo>
                    <a:pt x="18669" y="19982"/>
                    <a:pt x="19984" y="18669"/>
                    <a:pt x="19984" y="17056"/>
                  </a:cubicBezTo>
                  <a:lnTo>
                    <a:pt x="19984" y="2927"/>
                  </a:lnTo>
                  <a:cubicBezTo>
                    <a:pt x="19984" y="1313"/>
                    <a:pt x="18669" y="1"/>
                    <a:pt x="170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4" name="Google Shape;12980;p82">
              <a:extLst>
                <a:ext uri="{FF2B5EF4-FFF2-40B4-BE49-F238E27FC236}">
                  <a16:creationId xmlns:a16="http://schemas.microsoft.com/office/drawing/2014/main" xmlns="" id="{3391B345-D36E-40CA-BDFB-343C5E2CD490}"/>
                </a:ext>
              </a:extLst>
            </p:cNvPr>
            <p:cNvSpPr/>
            <p:nvPr/>
          </p:nvSpPr>
          <p:spPr>
            <a:xfrm>
              <a:off x="1081712" y="2670306"/>
              <a:ext cx="48878" cy="48898"/>
            </a:xfrm>
            <a:custGeom>
              <a:avLst/>
              <a:gdLst/>
              <a:ahLst/>
              <a:cxnLst/>
              <a:rect l="l" t="t" r="r" b="b"/>
              <a:pathLst>
                <a:path w="2342" h="2343" extrusionOk="0">
                  <a:moveTo>
                    <a:pt x="1170" y="0"/>
                  </a:moveTo>
                  <a:cubicBezTo>
                    <a:pt x="524" y="0"/>
                    <a:pt x="1" y="526"/>
                    <a:pt x="1" y="1171"/>
                  </a:cubicBezTo>
                  <a:cubicBezTo>
                    <a:pt x="1" y="1817"/>
                    <a:pt x="524" y="2342"/>
                    <a:pt x="1170" y="2342"/>
                  </a:cubicBezTo>
                  <a:cubicBezTo>
                    <a:pt x="1816" y="2342"/>
                    <a:pt x="2341" y="1817"/>
                    <a:pt x="2341" y="1171"/>
                  </a:cubicBezTo>
                  <a:cubicBezTo>
                    <a:pt x="2341" y="526"/>
                    <a:pt x="1816" y="0"/>
                    <a:pt x="11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25" name="Google Shape;12981;p82">
            <a:extLst>
              <a:ext uri="{FF2B5EF4-FFF2-40B4-BE49-F238E27FC236}">
                <a16:creationId xmlns:a16="http://schemas.microsoft.com/office/drawing/2014/main" xmlns="" id="{7AACF0A8-8209-4B41-81EB-33253668F9E7}"/>
              </a:ext>
            </a:extLst>
          </p:cNvPr>
          <p:cNvGrpSpPr/>
          <p:nvPr userDrawn="1"/>
        </p:nvGrpSpPr>
        <p:grpSpPr>
          <a:xfrm>
            <a:off x="6253923" y="3391188"/>
            <a:ext cx="407391" cy="407391"/>
            <a:chOff x="1323129" y="2571761"/>
            <a:chExt cx="417024" cy="417024"/>
          </a:xfrm>
        </p:grpSpPr>
        <p:sp>
          <p:nvSpPr>
            <p:cNvPr id="526" name="Google Shape;12982;p82">
              <a:extLst>
                <a:ext uri="{FF2B5EF4-FFF2-40B4-BE49-F238E27FC236}">
                  <a16:creationId xmlns:a16="http://schemas.microsoft.com/office/drawing/2014/main" xmlns="" id="{DF66C4D2-C190-4C7A-AA42-BBA2ED9B679E}"/>
                </a:ext>
              </a:extLst>
            </p:cNvPr>
            <p:cNvSpPr/>
            <p:nvPr/>
          </p:nvSpPr>
          <p:spPr>
            <a:xfrm>
              <a:off x="1385007" y="2719183"/>
              <a:ext cx="73337" cy="219907"/>
            </a:xfrm>
            <a:custGeom>
              <a:avLst/>
              <a:gdLst/>
              <a:ahLst/>
              <a:cxnLst/>
              <a:rect l="l" t="t" r="r" b="b"/>
              <a:pathLst>
                <a:path w="3514" h="10537" extrusionOk="0">
                  <a:moveTo>
                    <a:pt x="2342" y="1171"/>
                  </a:moveTo>
                  <a:lnTo>
                    <a:pt x="2342" y="9367"/>
                  </a:lnTo>
                  <a:lnTo>
                    <a:pt x="1171" y="9367"/>
                  </a:lnTo>
                  <a:lnTo>
                    <a:pt x="1171" y="1171"/>
                  </a:lnTo>
                  <a:close/>
                  <a:moveTo>
                    <a:pt x="586" y="0"/>
                  </a:moveTo>
                  <a:cubicBezTo>
                    <a:pt x="264" y="0"/>
                    <a:pt x="0" y="262"/>
                    <a:pt x="0" y="586"/>
                  </a:cubicBezTo>
                  <a:lnTo>
                    <a:pt x="0" y="9951"/>
                  </a:lnTo>
                  <a:cubicBezTo>
                    <a:pt x="0" y="10275"/>
                    <a:pt x="264" y="10537"/>
                    <a:pt x="586" y="10537"/>
                  </a:cubicBezTo>
                  <a:lnTo>
                    <a:pt x="2928" y="10537"/>
                  </a:lnTo>
                  <a:cubicBezTo>
                    <a:pt x="3252" y="10537"/>
                    <a:pt x="3514" y="10275"/>
                    <a:pt x="3514" y="9951"/>
                  </a:cubicBezTo>
                  <a:lnTo>
                    <a:pt x="3514" y="586"/>
                  </a:lnTo>
                  <a:cubicBezTo>
                    <a:pt x="3514" y="262"/>
                    <a:pt x="3252" y="0"/>
                    <a:pt x="29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7" name="Google Shape;12983;p82">
              <a:extLst>
                <a:ext uri="{FF2B5EF4-FFF2-40B4-BE49-F238E27FC236}">
                  <a16:creationId xmlns:a16="http://schemas.microsoft.com/office/drawing/2014/main" xmlns="" id="{F5ECFBF5-6C50-41E2-9367-E1B4B8A777C8}"/>
                </a:ext>
              </a:extLst>
            </p:cNvPr>
            <p:cNvSpPr/>
            <p:nvPr/>
          </p:nvSpPr>
          <p:spPr>
            <a:xfrm>
              <a:off x="1385007" y="2621430"/>
              <a:ext cx="73337" cy="73337"/>
            </a:xfrm>
            <a:custGeom>
              <a:avLst/>
              <a:gdLst/>
              <a:ahLst/>
              <a:cxnLst/>
              <a:rect l="l" t="t" r="r" b="b"/>
              <a:pathLst>
                <a:path w="3514" h="3514" extrusionOk="0">
                  <a:moveTo>
                    <a:pt x="1757" y="1171"/>
                  </a:moveTo>
                  <a:cubicBezTo>
                    <a:pt x="2081" y="1171"/>
                    <a:pt x="2342" y="1435"/>
                    <a:pt x="2342" y="1757"/>
                  </a:cubicBezTo>
                  <a:cubicBezTo>
                    <a:pt x="2342" y="2080"/>
                    <a:pt x="2081" y="2342"/>
                    <a:pt x="1757" y="2342"/>
                  </a:cubicBezTo>
                  <a:cubicBezTo>
                    <a:pt x="1435" y="2342"/>
                    <a:pt x="1171" y="2080"/>
                    <a:pt x="1171" y="1757"/>
                  </a:cubicBezTo>
                  <a:cubicBezTo>
                    <a:pt x="1171" y="1435"/>
                    <a:pt x="1435" y="1171"/>
                    <a:pt x="1757" y="1171"/>
                  </a:cubicBezTo>
                  <a:close/>
                  <a:moveTo>
                    <a:pt x="1757" y="0"/>
                  </a:moveTo>
                  <a:cubicBezTo>
                    <a:pt x="789" y="0"/>
                    <a:pt x="0" y="789"/>
                    <a:pt x="0" y="1757"/>
                  </a:cubicBezTo>
                  <a:cubicBezTo>
                    <a:pt x="0" y="2726"/>
                    <a:pt x="789" y="3513"/>
                    <a:pt x="1757" y="3513"/>
                  </a:cubicBezTo>
                  <a:cubicBezTo>
                    <a:pt x="2726" y="3513"/>
                    <a:pt x="3514" y="2726"/>
                    <a:pt x="3514" y="1757"/>
                  </a:cubicBezTo>
                  <a:cubicBezTo>
                    <a:pt x="3514" y="789"/>
                    <a:pt x="2726" y="0"/>
                    <a:pt x="17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8" name="Google Shape;12984;p82">
              <a:extLst>
                <a:ext uri="{FF2B5EF4-FFF2-40B4-BE49-F238E27FC236}">
                  <a16:creationId xmlns:a16="http://schemas.microsoft.com/office/drawing/2014/main" xmlns="" id="{32840A0F-C816-4120-B4DD-E738ED46D763}"/>
                </a:ext>
              </a:extLst>
            </p:cNvPr>
            <p:cNvSpPr/>
            <p:nvPr/>
          </p:nvSpPr>
          <p:spPr>
            <a:xfrm>
              <a:off x="1482759" y="2718786"/>
              <a:ext cx="195510" cy="220304"/>
            </a:xfrm>
            <a:custGeom>
              <a:avLst/>
              <a:gdLst/>
              <a:ahLst/>
              <a:cxnLst/>
              <a:rect l="l" t="t" r="r" b="b"/>
              <a:pathLst>
                <a:path w="9368" h="10556" extrusionOk="0">
                  <a:moveTo>
                    <a:pt x="5559" y="1173"/>
                  </a:moveTo>
                  <a:cubicBezTo>
                    <a:pt x="5720" y="1173"/>
                    <a:pt x="5883" y="1186"/>
                    <a:pt x="6044" y="1212"/>
                  </a:cubicBezTo>
                  <a:cubicBezTo>
                    <a:pt x="7422" y="1435"/>
                    <a:pt x="8196" y="2535"/>
                    <a:pt x="8196" y="3669"/>
                  </a:cubicBezTo>
                  <a:lnTo>
                    <a:pt x="8196" y="9386"/>
                  </a:lnTo>
                  <a:lnTo>
                    <a:pt x="7025" y="9386"/>
                  </a:lnTo>
                  <a:lnTo>
                    <a:pt x="7025" y="4702"/>
                  </a:lnTo>
                  <a:cubicBezTo>
                    <a:pt x="7025" y="3411"/>
                    <a:pt x="5975" y="2360"/>
                    <a:pt x="4683" y="2360"/>
                  </a:cubicBezTo>
                  <a:cubicBezTo>
                    <a:pt x="3392" y="2360"/>
                    <a:pt x="2341" y="3411"/>
                    <a:pt x="2341" y="4702"/>
                  </a:cubicBezTo>
                  <a:lnTo>
                    <a:pt x="2341" y="9386"/>
                  </a:lnTo>
                  <a:lnTo>
                    <a:pt x="1170" y="9386"/>
                  </a:lnTo>
                  <a:lnTo>
                    <a:pt x="1170" y="1190"/>
                  </a:lnTo>
                  <a:lnTo>
                    <a:pt x="2341" y="1190"/>
                  </a:lnTo>
                  <a:lnTo>
                    <a:pt x="2341" y="1776"/>
                  </a:lnTo>
                  <a:cubicBezTo>
                    <a:pt x="2341" y="2011"/>
                    <a:pt x="2484" y="2225"/>
                    <a:pt x="2704" y="2316"/>
                  </a:cubicBezTo>
                  <a:cubicBezTo>
                    <a:pt x="2776" y="2346"/>
                    <a:pt x="2852" y="2361"/>
                    <a:pt x="2928" y="2361"/>
                  </a:cubicBezTo>
                  <a:cubicBezTo>
                    <a:pt x="3080" y="2361"/>
                    <a:pt x="3229" y="2301"/>
                    <a:pt x="3341" y="2190"/>
                  </a:cubicBezTo>
                  <a:lnTo>
                    <a:pt x="3615" y="1916"/>
                  </a:lnTo>
                  <a:cubicBezTo>
                    <a:pt x="4086" y="1443"/>
                    <a:pt x="4813" y="1173"/>
                    <a:pt x="5559" y="1173"/>
                  </a:cubicBezTo>
                  <a:close/>
                  <a:moveTo>
                    <a:pt x="5553" y="0"/>
                  </a:moveTo>
                  <a:cubicBezTo>
                    <a:pt x="4823" y="0"/>
                    <a:pt x="4110" y="189"/>
                    <a:pt x="3509" y="536"/>
                  </a:cubicBezTo>
                  <a:cubicBezTo>
                    <a:pt x="3475" y="246"/>
                    <a:pt x="3227" y="19"/>
                    <a:pt x="2927" y="19"/>
                  </a:cubicBezTo>
                  <a:lnTo>
                    <a:pt x="586" y="19"/>
                  </a:lnTo>
                  <a:cubicBezTo>
                    <a:pt x="262" y="19"/>
                    <a:pt x="1" y="281"/>
                    <a:pt x="1" y="605"/>
                  </a:cubicBezTo>
                  <a:lnTo>
                    <a:pt x="1" y="9970"/>
                  </a:lnTo>
                  <a:cubicBezTo>
                    <a:pt x="1" y="10294"/>
                    <a:pt x="262" y="10556"/>
                    <a:pt x="586" y="10556"/>
                  </a:cubicBezTo>
                  <a:lnTo>
                    <a:pt x="2927" y="10556"/>
                  </a:lnTo>
                  <a:cubicBezTo>
                    <a:pt x="3250" y="10556"/>
                    <a:pt x="3512" y="10294"/>
                    <a:pt x="3512" y="9970"/>
                  </a:cubicBezTo>
                  <a:lnTo>
                    <a:pt x="3512" y="4702"/>
                  </a:lnTo>
                  <a:cubicBezTo>
                    <a:pt x="3512" y="4056"/>
                    <a:pt x="4038" y="3531"/>
                    <a:pt x="4683" y="3531"/>
                  </a:cubicBezTo>
                  <a:cubicBezTo>
                    <a:pt x="5329" y="3531"/>
                    <a:pt x="5854" y="4056"/>
                    <a:pt x="5854" y="4702"/>
                  </a:cubicBezTo>
                  <a:lnTo>
                    <a:pt x="5854" y="9970"/>
                  </a:lnTo>
                  <a:cubicBezTo>
                    <a:pt x="5854" y="10294"/>
                    <a:pt x="6116" y="10556"/>
                    <a:pt x="6440" y="10556"/>
                  </a:cubicBezTo>
                  <a:lnTo>
                    <a:pt x="8782" y="10556"/>
                  </a:lnTo>
                  <a:cubicBezTo>
                    <a:pt x="9104" y="10556"/>
                    <a:pt x="9368" y="10294"/>
                    <a:pt x="9368" y="9970"/>
                  </a:cubicBezTo>
                  <a:lnTo>
                    <a:pt x="9368" y="3669"/>
                  </a:lnTo>
                  <a:cubicBezTo>
                    <a:pt x="9368" y="1921"/>
                    <a:pt x="8131" y="364"/>
                    <a:pt x="6231" y="55"/>
                  </a:cubicBezTo>
                  <a:cubicBezTo>
                    <a:pt x="6005" y="18"/>
                    <a:pt x="5779" y="0"/>
                    <a:pt x="555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9" name="Google Shape;12985;p82">
              <a:extLst>
                <a:ext uri="{FF2B5EF4-FFF2-40B4-BE49-F238E27FC236}">
                  <a16:creationId xmlns:a16="http://schemas.microsoft.com/office/drawing/2014/main" xmlns="" id="{46303454-7582-4234-8587-AF463BCDFE4B}"/>
                </a:ext>
              </a:extLst>
            </p:cNvPr>
            <p:cNvSpPr/>
            <p:nvPr/>
          </p:nvSpPr>
          <p:spPr>
            <a:xfrm>
              <a:off x="1323129" y="2571761"/>
              <a:ext cx="417024" cy="417024"/>
            </a:xfrm>
            <a:custGeom>
              <a:avLst/>
              <a:gdLst/>
              <a:ahLst/>
              <a:cxnLst/>
              <a:rect l="l" t="t" r="r" b="b"/>
              <a:pathLst>
                <a:path w="19982" h="19982" extrusionOk="0">
                  <a:moveTo>
                    <a:pt x="17015" y="1170"/>
                  </a:moveTo>
                  <a:cubicBezTo>
                    <a:pt x="17989" y="1170"/>
                    <a:pt x="18810" y="1993"/>
                    <a:pt x="18810" y="2966"/>
                  </a:cubicBezTo>
                  <a:lnTo>
                    <a:pt x="18810" y="17015"/>
                  </a:lnTo>
                  <a:cubicBezTo>
                    <a:pt x="18810" y="17990"/>
                    <a:pt x="17989" y="18811"/>
                    <a:pt x="17015" y="18811"/>
                  </a:cubicBezTo>
                  <a:lnTo>
                    <a:pt x="2965" y="18811"/>
                  </a:lnTo>
                  <a:cubicBezTo>
                    <a:pt x="1992" y="18811"/>
                    <a:pt x="1170" y="17990"/>
                    <a:pt x="1170" y="17015"/>
                  </a:cubicBezTo>
                  <a:lnTo>
                    <a:pt x="1170" y="2966"/>
                  </a:lnTo>
                  <a:cubicBezTo>
                    <a:pt x="1170" y="1993"/>
                    <a:pt x="1992" y="1170"/>
                    <a:pt x="2965" y="1170"/>
                  </a:cubicBezTo>
                  <a:close/>
                  <a:moveTo>
                    <a:pt x="2965" y="1"/>
                  </a:moveTo>
                  <a:cubicBezTo>
                    <a:pt x="1347" y="1"/>
                    <a:pt x="0" y="1349"/>
                    <a:pt x="0" y="2966"/>
                  </a:cubicBezTo>
                  <a:lnTo>
                    <a:pt x="0" y="17015"/>
                  </a:lnTo>
                  <a:cubicBezTo>
                    <a:pt x="0" y="18635"/>
                    <a:pt x="1348" y="19982"/>
                    <a:pt x="2965" y="19982"/>
                  </a:cubicBezTo>
                  <a:lnTo>
                    <a:pt x="17017" y="19982"/>
                  </a:lnTo>
                  <a:cubicBezTo>
                    <a:pt x="18635" y="19982"/>
                    <a:pt x="19981" y="18634"/>
                    <a:pt x="19981" y="17015"/>
                  </a:cubicBezTo>
                  <a:lnTo>
                    <a:pt x="19981" y="2966"/>
                  </a:lnTo>
                  <a:cubicBezTo>
                    <a:pt x="19981" y="1347"/>
                    <a:pt x="18633" y="1"/>
                    <a:pt x="170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30" name="Google Shape;12986;p82">
            <a:extLst>
              <a:ext uri="{FF2B5EF4-FFF2-40B4-BE49-F238E27FC236}">
                <a16:creationId xmlns:a16="http://schemas.microsoft.com/office/drawing/2014/main" xmlns="" id="{E67FDA5F-F95A-4A5D-AD57-5FDE5D331C12}"/>
              </a:ext>
            </a:extLst>
          </p:cNvPr>
          <p:cNvSpPr/>
          <p:nvPr userDrawn="1"/>
        </p:nvSpPr>
        <p:spPr>
          <a:xfrm>
            <a:off x="6827427" y="3428001"/>
            <a:ext cx="409401" cy="333886"/>
          </a:xfrm>
          <a:custGeom>
            <a:avLst/>
            <a:gdLst/>
            <a:ahLst/>
            <a:cxnLst/>
            <a:rect l="l" t="t" r="r" b="b"/>
            <a:pathLst>
              <a:path w="20081" h="16377" extrusionOk="0">
                <a:moveTo>
                  <a:pt x="13632" y="1165"/>
                </a:moveTo>
                <a:cubicBezTo>
                  <a:pt x="14903" y="1165"/>
                  <a:pt x="15458" y="1658"/>
                  <a:pt x="15826" y="1984"/>
                </a:cubicBezTo>
                <a:cubicBezTo>
                  <a:pt x="16040" y="2173"/>
                  <a:pt x="16244" y="2353"/>
                  <a:pt x="16548" y="2353"/>
                </a:cubicBezTo>
                <a:cubicBezTo>
                  <a:pt x="16762" y="2353"/>
                  <a:pt x="17038" y="2293"/>
                  <a:pt x="17344" y="2196"/>
                </a:cubicBezTo>
                <a:lnTo>
                  <a:pt x="17344" y="2196"/>
                </a:lnTo>
                <a:cubicBezTo>
                  <a:pt x="17236" y="2288"/>
                  <a:pt x="17119" y="2376"/>
                  <a:pt x="16995" y="2461"/>
                </a:cubicBezTo>
                <a:cubicBezTo>
                  <a:pt x="16780" y="2612"/>
                  <a:pt x="16689" y="2889"/>
                  <a:pt x="16778" y="3137"/>
                </a:cubicBezTo>
                <a:cubicBezTo>
                  <a:pt x="16861" y="3373"/>
                  <a:pt x="17082" y="3528"/>
                  <a:pt x="17329" y="3528"/>
                </a:cubicBezTo>
                <a:cubicBezTo>
                  <a:pt x="17343" y="3528"/>
                  <a:pt x="17358" y="3527"/>
                  <a:pt x="17372" y="3526"/>
                </a:cubicBezTo>
                <a:cubicBezTo>
                  <a:pt x="17475" y="3519"/>
                  <a:pt x="17576" y="3508"/>
                  <a:pt x="17680" y="3494"/>
                </a:cubicBezTo>
                <a:lnTo>
                  <a:pt x="17680" y="3494"/>
                </a:lnTo>
                <a:cubicBezTo>
                  <a:pt x="17275" y="3802"/>
                  <a:pt x="16921" y="3990"/>
                  <a:pt x="16937" y="4786"/>
                </a:cubicBezTo>
                <a:cubicBezTo>
                  <a:pt x="16937" y="4826"/>
                  <a:pt x="16939" y="4881"/>
                  <a:pt x="16939" y="4971"/>
                </a:cubicBezTo>
                <a:cubicBezTo>
                  <a:pt x="16939" y="6510"/>
                  <a:pt x="16350" y="9097"/>
                  <a:pt x="14694" y="11320"/>
                </a:cubicBezTo>
                <a:cubicBezTo>
                  <a:pt x="13372" y="13093"/>
                  <a:pt x="10896" y="15207"/>
                  <a:pt x="6611" y="15207"/>
                </a:cubicBezTo>
                <a:cubicBezTo>
                  <a:pt x="5368" y="15207"/>
                  <a:pt x="4159" y="14996"/>
                  <a:pt x="3001" y="14582"/>
                </a:cubicBezTo>
                <a:cubicBezTo>
                  <a:pt x="4359" y="14345"/>
                  <a:pt x="5612" y="13799"/>
                  <a:pt x="6698" y="12960"/>
                </a:cubicBezTo>
                <a:cubicBezTo>
                  <a:pt x="6893" y="12812"/>
                  <a:pt x="6972" y="12557"/>
                  <a:pt x="6900" y="12323"/>
                </a:cubicBezTo>
                <a:cubicBezTo>
                  <a:pt x="6827" y="12090"/>
                  <a:pt x="6617" y="11925"/>
                  <a:pt x="6372" y="11913"/>
                </a:cubicBezTo>
                <a:cubicBezTo>
                  <a:pt x="5203" y="11849"/>
                  <a:pt x="4280" y="11209"/>
                  <a:pt x="3767" y="10448"/>
                </a:cubicBezTo>
                <a:cubicBezTo>
                  <a:pt x="3968" y="10434"/>
                  <a:pt x="4207" y="10404"/>
                  <a:pt x="4564" y="10340"/>
                </a:cubicBezTo>
                <a:cubicBezTo>
                  <a:pt x="4832" y="10294"/>
                  <a:pt x="5030" y="10071"/>
                  <a:pt x="5047" y="9801"/>
                </a:cubicBezTo>
                <a:cubicBezTo>
                  <a:pt x="5065" y="9532"/>
                  <a:pt x="4895" y="9286"/>
                  <a:pt x="4637" y="9205"/>
                </a:cubicBezTo>
                <a:cubicBezTo>
                  <a:pt x="3296" y="8787"/>
                  <a:pt x="2498" y="8025"/>
                  <a:pt x="2180" y="6838"/>
                </a:cubicBezTo>
                <a:lnTo>
                  <a:pt x="2180" y="6838"/>
                </a:lnTo>
                <a:cubicBezTo>
                  <a:pt x="2390" y="6891"/>
                  <a:pt x="2642" y="6933"/>
                  <a:pt x="3057" y="6986"/>
                </a:cubicBezTo>
                <a:cubicBezTo>
                  <a:pt x="3081" y="6989"/>
                  <a:pt x="3105" y="6991"/>
                  <a:pt x="3129" y="6991"/>
                </a:cubicBezTo>
                <a:cubicBezTo>
                  <a:pt x="3359" y="6991"/>
                  <a:pt x="3571" y="6854"/>
                  <a:pt x="3666" y="6640"/>
                </a:cubicBezTo>
                <a:cubicBezTo>
                  <a:pt x="3770" y="6403"/>
                  <a:pt x="3707" y="6125"/>
                  <a:pt x="3508" y="5957"/>
                </a:cubicBezTo>
                <a:cubicBezTo>
                  <a:pt x="2014" y="4697"/>
                  <a:pt x="1936" y="3409"/>
                  <a:pt x="2210" y="2373"/>
                </a:cubicBezTo>
                <a:lnTo>
                  <a:pt x="2210" y="2373"/>
                </a:lnTo>
                <a:cubicBezTo>
                  <a:pt x="4267" y="4464"/>
                  <a:pt x="6801" y="5670"/>
                  <a:pt x="9880" y="5882"/>
                </a:cubicBezTo>
                <a:cubicBezTo>
                  <a:pt x="9894" y="5883"/>
                  <a:pt x="9908" y="5884"/>
                  <a:pt x="9921" y="5884"/>
                </a:cubicBezTo>
                <a:cubicBezTo>
                  <a:pt x="10265" y="5884"/>
                  <a:pt x="10539" y="5586"/>
                  <a:pt x="10503" y="5239"/>
                </a:cubicBezTo>
                <a:cubicBezTo>
                  <a:pt x="10372" y="3940"/>
                  <a:pt x="10634" y="2919"/>
                  <a:pt x="11281" y="2203"/>
                </a:cubicBezTo>
                <a:cubicBezTo>
                  <a:pt x="11975" y="1437"/>
                  <a:pt x="12981" y="1165"/>
                  <a:pt x="13632" y="1165"/>
                </a:cubicBezTo>
                <a:close/>
                <a:moveTo>
                  <a:pt x="13631" y="1"/>
                </a:moveTo>
                <a:cubicBezTo>
                  <a:pt x="12698" y="1"/>
                  <a:pt x="11363" y="368"/>
                  <a:pt x="10413" y="1418"/>
                </a:cubicBezTo>
                <a:cubicBezTo>
                  <a:pt x="9665" y="2245"/>
                  <a:pt x="9291" y="3332"/>
                  <a:pt x="9300" y="4649"/>
                </a:cubicBezTo>
                <a:cubicBezTo>
                  <a:pt x="6556" y="4315"/>
                  <a:pt x="4306" y="3079"/>
                  <a:pt x="2438" y="887"/>
                </a:cubicBezTo>
                <a:cubicBezTo>
                  <a:pt x="2327" y="756"/>
                  <a:pt x="2163" y="681"/>
                  <a:pt x="1993" y="681"/>
                </a:cubicBezTo>
                <a:cubicBezTo>
                  <a:pt x="1966" y="681"/>
                  <a:pt x="1938" y="683"/>
                  <a:pt x="1911" y="687"/>
                </a:cubicBezTo>
                <a:cubicBezTo>
                  <a:pt x="1713" y="715"/>
                  <a:pt x="1541" y="843"/>
                  <a:pt x="1460" y="1025"/>
                </a:cubicBezTo>
                <a:cubicBezTo>
                  <a:pt x="1207" y="1582"/>
                  <a:pt x="876" y="2444"/>
                  <a:pt x="922" y="3466"/>
                </a:cubicBezTo>
                <a:cubicBezTo>
                  <a:pt x="952" y="4138"/>
                  <a:pt x="1138" y="4773"/>
                  <a:pt x="1479" y="5368"/>
                </a:cubicBezTo>
                <a:cubicBezTo>
                  <a:pt x="1469" y="5367"/>
                  <a:pt x="1459" y="5367"/>
                  <a:pt x="1449" y="5367"/>
                </a:cubicBezTo>
                <a:cubicBezTo>
                  <a:pt x="1114" y="5367"/>
                  <a:pt x="843" y="5650"/>
                  <a:pt x="865" y="5990"/>
                </a:cubicBezTo>
                <a:cubicBezTo>
                  <a:pt x="963" y="7455"/>
                  <a:pt x="1501" y="8589"/>
                  <a:pt x="2470" y="9380"/>
                </a:cubicBezTo>
                <a:cubicBezTo>
                  <a:pt x="2284" y="9528"/>
                  <a:pt x="2208" y="9773"/>
                  <a:pt x="2274" y="9999"/>
                </a:cubicBezTo>
                <a:cubicBezTo>
                  <a:pt x="2578" y="11057"/>
                  <a:pt x="3469" y="12207"/>
                  <a:pt x="4833" y="12757"/>
                </a:cubicBezTo>
                <a:cubicBezTo>
                  <a:pt x="3802" y="13279"/>
                  <a:pt x="2644" y="13546"/>
                  <a:pt x="1412" y="13546"/>
                </a:cubicBezTo>
                <a:cubicBezTo>
                  <a:pt x="1173" y="13546"/>
                  <a:pt x="932" y="13536"/>
                  <a:pt x="689" y="13516"/>
                </a:cubicBezTo>
                <a:cubicBezTo>
                  <a:pt x="673" y="13515"/>
                  <a:pt x="658" y="13514"/>
                  <a:pt x="642" y="13514"/>
                </a:cubicBezTo>
                <a:cubicBezTo>
                  <a:pt x="390" y="13514"/>
                  <a:pt x="164" y="13676"/>
                  <a:pt x="84" y="13919"/>
                </a:cubicBezTo>
                <a:cubicBezTo>
                  <a:pt x="0" y="14177"/>
                  <a:pt x="105" y="14460"/>
                  <a:pt x="338" y="14600"/>
                </a:cubicBezTo>
                <a:cubicBezTo>
                  <a:pt x="2284" y="15778"/>
                  <a:pt x="4395" y="16376"/>
                  <a:pt x="6611" y="16376"/>
                </a:cubicBezTo>
                <a:cubicBezTo>
                  <a:pt x="11382" y="16376"/>
                  <a:pt x="14151" y="14008"/>
                  <a:pt x="15631" y="12019"/>
                </a:cubicBezTo>
                <a:cubicBezTo>
                  <a:pt x="17461" y="9567"/>
                  <a:pt x="18108" y="6689"/>
                  <a:pt x="18108" y="4971"/>
                </a:cubicBezTo>
                <a:cubicBezTo>
                  <a:pt x="18108" y="4747"/>
                  <a:pt x="18103" y="4701"/>
                  <a:pt x="18110" y="4637"/>
                </a:cubicBezTo>
                <a:cubicBezTo>
                  <a:pt x="18336" y="4435"/>
                  <a:pt x="18964" y="4133"/>
                  <a:pt x="19935" y="2718"/>
                </a:cubicBezTo>
                <a:cubicBezTo>
                  <a:pt x="20080" y="2505"/>
                  <a:pt x="20070" y="2221"/>
                  <a:pt x="19909" y="2019"/>
                </a:cubicBezTo>
                <a:cubicBezTo>
                  <a:pt x="19795" y="1879"/>
                  <a:pt x="19625" y="1801"/>
                  <a:pt x="19451" y="1801"/>
                </a:cubicBezTo>
                <a:cubicBezTo>
                  <a:pt x="19377" y="1801"/>
                  <a:pt x="19303" y="1815"/>
                  <a:pt x="19231" y="1844"/>
                </a:cubicBezTo>
                <a:cubicBezTo>
                  <a:pt x="19194" y="1860"/>
                  <a:pt x="19155" y="1874"/>
                  <a:pt x="19118" y="1890"/>
                </a:cubicBezTo>
                <a:cubicBezTo>
                  <a:pt x="19269" y="1630"/>
                  <a:pt x="19392" y="1356"/>
                  <a:pt x="19490" y="1062"/>
                </a:cubicBezTo>
                <a:cubicBezTo>
                  <a:pt x="19564" y="841"/>
                  <a:pt x="19498" y="598"/>
                  <a:pt x="19327" y="443"/>
                </a:cubicBezTo>
                <a:cubicBezTo>
                  <a:pt x="19217" y="344"/>
                  <a:pt x="19076" y="292"/>
                  <a:pt x="18934" y="292"/>
                </a:cubicBezTo>
                <a:cubicBezTo>
                  <a:pt x="18853" y="292"/>
                  <a:pt x="18771" y="309"/>
                  <a:pt x="18694" y="344"/>
                </a:cubicBezTo>
                <a:cubicBezTo>
                  <a:pt x="18690" y="345"/>
                  <a:pt x="18676" y="351"/>
                  <a:pt x="18651" y="363"/>
                </a:cubicBezTo>
                <a:cubicBezTo>
                  <a:pt x="17724" y="830"/>
                  <a:pt x="16999" y="1103"/>
                  <a:pt x="16670" y="1166"/>
                </a:cubicBezTo>
                <a:cubicBezTo>
                  <a:pt x="16647" y="1147"/>
                  <a:pt x="16624" y="1126"/>
                  <a:pt x="16603" y="1106"/>
                </a:cubicBezTo>
                <a:cubicBezTo>
                  <a:pt x="16194" y="745"/>
                  <a:pt x="15347" y="1"/>
                  <a:pt x="1363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31" name="Google Shape;12987;p82">
            <a:extLst>
              <a:ext uri="{FF2B5EF4-FFF2-40B4-BE49-F238E27FC236}">
                <a16:creationId xmlns:a16="http://schemas.microsoft.com/office/drawing/2014/main" xmlns="" id="{AD7019B8-C903-430C-85B6-E7AC74B86BA5}"/>
              </a:ext>
            </a:extLst>
          </p:cNvPr>
          <p:cNvGrpSpPr/>
          <p:nvPr userDrawn="1"/>
        </p:nvGrpSpPr>
        <p:grpSpPr>
          <a:xfrm>
            <a:off x="7390398" y="3391241"/>
            <a:ext cx="408023" cy="407411"/>
            <a:chOff x="2344476" y="2571761"/>
            <a:chExt cx="417671" cy="417045"/>
          </a:xfrm>
        </p:grpSpPr>
        <p:sp>
          <p:nvSpPr>
            <p:cNvPr id="532" name="Google Shape;12988;p82">
              <a:extLst>
                <a:ext uri="{FF2B5EF4-FFF2-40B4-BE49-F238E27FC236}">
                  <a16:creationId xmlns:a16="http://schemas.microsoft.com/office/drawing/2014/main" xmlns="" id="{94CA1AC8-E640-4A5B-A274-64B7E4556AD6}"/>
                </a:ext>
              </a:extLst>
            </p:cNvPr>
            <p:cNvSpPr/>
            <p:nvPr/>
          </p:nvSpPr>
          <p:spPr>
            <a:xfrm>
              <a:off x="2344476" y="2571761"/>
              <a:ext cx="417671" cy="417045"/>
            </a:xfrm>
            <a:custGeom>
              <a:avLst/>
              <a:gdLst/>
              <a:ahLst/>
              <a:cxnLst/>
              <a:rect l="l" t="t" r="r" b="b"/>
              <a:pathLst>
                <a:path w="20013" h="19983" extrusionOk="0">
                  <a:moveTo>
                    <a:pt x="10022" y="1170"/>
                  </a:moveTo>
                  <a:cubicBezTo>
                    <a:pt x="14886" y="1170"/>
                    <a:pt x="18842" y="5127"/>
                    <a:pt x="18842" y="9990"/>
                  </a:cubicBezTo>
                  <a:cubicBezTo>
                    <a:pt x="18842" y="14855"/>
                    <a:pt x="14886" y="18811"/>
                    <a:pt x="10023" y="18811"/>
                  </a:cubicBezTo>
                  <a:cubicBezTo>
                    <a:pt x="8516" y="18811"/>
                    <a:pt x="7030" y="18423"/>
                    <a:pt x="5726" y="17691"/>
                  </a:cubicBezTo>
                  <a:cubicBezTo>
                    <a:pt x="5638" y="17641"/>
                    <a:pt x="5539" y="17615"/>
                    <a:pt x="5440" y="17615"/>
                  </a:cubicBezTo>
                  <a:cubicBezTo>
                    <a:pt x="5393" y="17615"/>
                    <a:pt x="5345" y="17621"/>
                    <a:pt x="5298" y="17632"/>
                  </a:cubicBezTo>
                  <a:lnTo>
                    <a:pt x="1419" y="18595"/>
                  </a:lnTo>
                  <a:lnTo>
                    <a:pt x="2381" y="14715"/>
                  </a:lnTo>
                  <a:cubicBezTo>
                    <a:pt x="2417" y="14570"/>
                    <a:pt x="2395" y="14416"/>
                    <a:pt x="2323" y="14287"/>
                  </a:cubicBezTo>
                  <a:cubicBezTo>
                    <a:pt x="1590" y="12982"/>
                    <a:pt x="1203" y="11498"/>
                    <a:pt x="1203" y="9990"/>
                  </a:cubicBezTo>
                  <a:cubicBezTo>
                    <a:pt x="1203" y="5127"/>
                    <a:pt x="5159" y="1170"/>
                    <a:pt x="10022" y="1170"/>
                  </a:cubicBezTo>
                  <a:close/>
                  <a:moveTo>
                    <a:pt x="10023" y="1"/>
                  </a:moveTo>
                  <a:cubicBezTo>
                    <a:pt x="4522" y="1"/>
                    <a:pt x="32" y="4491"/>
                    <a:pt x="32" y="9990"/>
                  </a:cubicBezTo>
                  <a:cubicBezTo>
                    <a:pt x="32" y="11620"/>
                    <a:pt x="432" y="13226"/>
                    <a:pt x="1191" y="14655"/>
                  </a:cubicBezTo>
                  <a:lnTo>
                    <a:pt x="50" y="19256"/>
                  </a:lnTo>
                  <a:cubicBezTo>
                    <a:pt x="0" y="19455"/>
                    <a:pt x="58" y="19665"/>
                    <a:pt x="204" y="19810"/>
                  </a:cubicBezTo>
                  <a:cubicBezTo>
                    <a:pt x="313" y="19921"/>
                    <a:pt x="461" y="19982"/>
                    <a:pt x="614" y="19982"/>
                  </a:cubicBezTo>
                  <a:cubicBezTo>
                    <a:pt x="662" y="19982"/>
                    <a:pt x="710" y="19976"/>
                    <a:pt x="757" y="19964"/>
                  </a:cubicBezTo>
                  <a:lnTo>
                    <a:pt x="5358" y="18823"/>
                  </a:lnTo>
                  <a:cubicBezTo>
                    <a:pt x="6788" y="19582"/>
                    <a:pt x="8394" y="19982"/>
                    <a:pt x="10022" y="19982"/>
                  </a:cubicBezTo>
                  <a:cubicBezTo>
                    <a:pt x="12680" y="19982"/>
                    <a:pt x="15187" y="18940"/>
                    <a:pt x="17078" y="17047"/>
                  </a:cubicBezTo>
                  <a:cubicBezTo>
                    <a:pt x="18971" y="15156"/>
                    <a:pt x="20013" y="12649"/>
                    <a:pt x="20013" y="9990"/>
                  </a:cubicBezTo>
                  <a:cubicBezTo>
                    <a:pt x="20013" y="7333"/>
                    <a:pt x="18971" y="4827"/>
                    <a:pt x="17080" y="2934"/>
                  </a:cubicBezTo>
                  <a:cubicBezTo>
                    <a:pt x="15187" y="1043"/>
                    <a:pt x="12680" y="1"/>
                    <a:pt x="1002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3" name="Google Shape;12989;p82">
              <a:extLst>
                <a:ext uri="{FF2B5EF4-FFF2-40B4-BE49-F238E27FC236}">
                  <a16:creationId xmlns:a16="http://schemas.microsoft.com/office/drawing/2014/main" xmlns="" id="{86DEDFEC-AEBE-41B4-863D-E3E19A16676B}"/>
                </a:ext>
              </a:extLst>
            </p:cNvPr>
            <p:cNvSpPr/>
            <p:nvPr/>
          </p:nvSpPr>
          <p:spPr>
            <a:xfrm>
              <a:off x="2421672" y="2657388"/>
              <a:ext cx="260625" cy="243636"/>
            </a:xfrm>
            <a:custGeom>
              <a:avLst/>
              <a:gdLst/>
              <a:ahLst/>
              <a:cxnLst/>
              <a:rect l="l" t="t" r="r" b="b"/>
              <a:pathLst>
                <a:path w="12488" h="11674" extrusionOk="0">
                  <a:moveTo>
                    <a:pt x="3164" y="1171"/>
                  </a:moveTo>
                  <a:cubicBezTo>
                    <a:pt x="3352" y="1171"/>
                    <a:pt x="3536" y="1247"/>
                    <a:pt x="3710" y="1424"/>
                  </a:cubicBezTo>
                  <a:lnTo>
                    <a:pt x="3719" y="1433"/>
                  </a:lnTo>
                  <a:cubicBezTo>
                    <a:pt x="4757" y="2473"/>
                    <a:pt x="4683" y="2832"/>
                    <a:pt x="4449" y="3068"/>
                  </a:cubicBezTo>
                  <a:cubicBezTo>
                    <a:pt x="4240" y="3275"/>
                    <a:pt x="3625" y="3692"/>
                    <a:pt x="3427" y="3892"/>
                  </a:cubicBezTo>
                  <a:cubicBezTo>
                    <a:pt x="2960" y="4359"/>
                    <a:pt x="3046" y="5081"/>
                    <a:pt x="3685" y="6039"/>
                  </a:cubicBezTo>
                  <a:cubicBezTo>
                    <a:pt x="4065" y="6611"/>
                    <a:pt x="4568" y="7166"/>
                    <a:pt x="4805" y="7405"/>
                  </a:cubicBezTo>
                  <a:lnTo>
                    <a:pt x="4806" y="7405"/>
                  </a:lnTo>
                  <a:cubicBezTo>
                    <a:pt x="5045" y="7642"/>
                    <a:pt x="5599" y="8146"/>
                    <a:pt x="6172" y="8527"/>
                  </a:cubicBezTo>
                  <a:cubicBezTo>
                    <a:pt x="6727" y="8895"/>
                    <a:pt x="7202" y="9079"/>
                    <a:pt x="7594" y="9079"/>
                  </a:cubicBezTo>
                  <a:cubicBezTo>
                    <a:pt x="7880" y="9079"/>
                    <a:pt x="8123" y="8981"/>
                    <a:pt x="8320" y="8785"/>
                  </a:cubicBezTo>
                  <a:cubicBezTo>
                    <a:pt x="8518" y="8585"/>
                    <a:pt x="8935" y="7971"/>
                    <a:pt x="9144" y="7762"/>
                  </a:cubicBezTo>
                  <a:cubicBezTo>
                    <a:pt x="9238" y="7668"/>
                    <a:pt x="9331" y="7609"/>
                    <a:pt x="9460" y="7609"/>
                  </a:cubicBezTo>
                  <a:cubicBezTo>
                    <a:pt x="9549" y="7609"/>
                    <a:pt x="9655" y="7637"/>
                    <a:pt x="9790" y="7702"/>
                  </a:cubicBezTo>
                  <a:cubicBezTo>
                    <a:pt x="10172" y="7886"/>
                    <a:pt x="10582" y="8297"/>
                    <a:pt x="10779" y="8493"/>
                  </a:cubicBezTo>
                  <a:lnTo>
                    <a:pt x="10788" y="8502"/>
                  </a:lnTo>
                  <a:cubicBezTo>
                    <a:pt x="11239" y="8944"/>
                    <a:pt x="11037" y="9452"/>
                    <a:pt x="10593" y="9898"/>
                  </a:cubicBezTo>
                  <a:cubicBezTo>
                    <a:pt x="10190" y="10300"/>
                    <a:pt x="9680" y="10502"/>
                    <a:pt x="9068" y="10502"/>
                  </a:cubicBezTo>
                  <a:cubicBezTo>
                    <a:pt x="8521" y="10502"/>
                    <a:pt x="7892" y="10341"/>
                    <a:pt x="7184" y="10020"/>
                  </a:cubicBezTo>
                  <a:cubicBezTo>
                    <a:pt x="5868" y="9420"/>
                    <a:pt x="4676" y="8428"/>
                    <a:pt x="4228" y="7984"/>
                  </a:cubicBezTo>
                  <a:cubicBezTo>
                    <a:pt x="3784" y="7536"/>
                    <a:pt x="2792" y="6344"/>
                    <a:pt x="2192" y="5028"/>
                  </a:cubicBezTo>
                  <a:cubicBezTo>
                    <a:pt x="1511" y="3527"/>
                    <a:pt x="1552" y="2381"/>
                    <a:pt x="2314" y="1619"/>
                  </a:cubicBezTo>
                  <a:cubicBezTo>
                    <a:pt x="2583" y="1350"/>
                    <a:pt x="2877" y="1171"/>
                    <a:pt x="3164" y="1171"/>
                  </a:cubicBezTo>
                  <a:close/>
                  <a:moveTo>
                    <a:pt x="3169" y="1"/>
                  </a:moveTo>
                  <a:cubicBezTo>
                    <a:pt x="2619" y="1"/>
                    <a:pt x="2030" y="247"/>
                    <a:pt x="1486" y="791"/>
                  </a:cubicBezTo>
                  <a:cubicBezTo>
                    <a:pt x="701" y="1576"/>
                    <a:pt x="0" y="3034"/>
                    <a:pt x="1127" y="5512"/>
                  </a:cubicBezTo>
                  <a:cubicBezTo>
                    <a:pt x="1794" y="6979"/>
                    <a:pt x="2868" y="8274"/>
                    <a:pt x="3398" y="8810"/>
                  </a:cubicBezTo>
                  <a:lnTo>
                    <a:pt x="3402" y="8813"/>
                  </a:lnTo>
                  <a:cubicBezTo>
                    <a:pt x="3938" y="9344"/>
                    <a:pt x="5235" y="10418"/>
                    <a:pt x="6699" y="11085"/>
                  </a:cubicBezTo>
                  <a:cubicBezTo>
                    <a:pt x="7490" y="11445"/>
                    <a:pt x="8308" y="11674"/>
                    <a:pt x="9088" y="11674"/>
                  </a:cubicBezTo>
                  <a:cubicBezTo>
                    <a:pt x="9940" y="11674"/>
                    <a:pt x="10746" y="11400"/>
                    <a:pt x="11421" y="10726"/>
                  </a:cubicBezTo>
                  <a:cubicBezTo>
                    <a:pt x="12488" y="9657"/>
                    <a:pt x="12399" y="8442"/>
                    <a:pt x="11607" y="7665"/>
                  </a:cubicBezTo>
                  <a:cubicBezTo>
                    <a:pt x="11219" y="7278"/>
                    <a:pt x="10791" y="6885"/>
                    <a:pt x="10297" y="6648"/>
                  </a:cubicBezTo>
                  <a:cubicBezTo>
                    <a:pt x="10009" y="6509"/>
                    <a:pt x="9725" y="6440"/>
                    <a:pt x="9455" y="6440"/>
                  </a:cubicBezTo>
                  <a:cubicBezTo>
                    <a:pt x="9034" y="6440"/>
                    <a:pt x="8646" y="6606"/>
                    <a:pt x="8316" y="6935"/>
                  </a:cubicBezTo>
                  <a:cubicBezTo>
                    <a:pt x="8070" y="7180"/>
                    <a:pt x="7732" y="7665"/>
                    <a:pt x="7538" y="7904"/>
                  </a:cubicBezTo>
                  <a:cubicBezTo>
                    <a:pt x="7035" y="7819"/>
                    <a:pt x="6032" y="6974"/>
                    <a:pt x="5634" y="6577"/>
                  </a:cubicBezTo>
                  <a:cubicBezTo>
                    <a:pt x="5236" y="6179"/>
                    <a:pt x="4393" y="5174"/>
                    <a:pt x="4308" y="4674"/>
                  </a:cubicBezTo>
                  <a:cubicBezTo>
                    <a:pt x="4545" y="4481"/>
                    <a:pt x="5031" y="4141"/>
                    <a:pt x="5277" y="3895"/>
                  </a:cubicBezTo>
                  <a:cubicBezTo>
                    <a:pt x="5817" y="3354"/>
                    <a:pt x="5919" y="2652"/>
                    <a:pt x="5564" y="1914"/>
                  </a:cubicBezTo>
                  <a:cubicBezTo>
                    <a:pt x="5327" y="1421"/>
                    <a:pt x="4934" y="993"/>
                    <a:pt x="4546" y="605"/>
                  </a:cubicBezTo>
                  <a:cubicBezTo>
                    <a:pt x="4165" y="216"/>
                    <a:pt x="3684" y="1"/>
                    <a:pt x="31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623601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1_One column 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 rot="828" flipH="1">
            <a:off x="4162800" y="4979536"/>
            <a:ext cx="4981200" cy="1641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D5D5"/>
              </a:solidFill>
            </a:endParaRPr>
          </a:p>
        </p:txBody>
      </p:sp>
      <p:sp>
        <p:nvSpPr>
          <p:cNvPr id="42" name="Google Shape;42;p7"/>
          <p:cNvSpPr/>
          <p:nvPr/>
        </p:nvSpPr>
        <p:spPr>
          <a:xfrm flipH="1">
            <a:off x="0" y="0"/>
            <a:ext cx="325200" cy="46473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D5D5"/>
              </a:solidFill>
            </a:endParaRPr>
          </a:p>
        </p:txBody>
      </p:sp>
      <p:sp>
        <p:nvSpPr>
          <p:cNvPr id="43" name="Google Shape;43;p7"/>
          <p:cNvSpPr/>
          <p:nvPr/>
        </p:nvSpPr>
        <p:spPr>
          <a:xfrm rot="984" flipH="1">
            <a:off x="7638900" y="4897324"/>
            <a:ext cx="1047900" cy="1641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D5D5"/>
              </a:solidFill>
            </a:endParaRPr>
          </a:p>
        </p:txBody>
      </p:sp>
      <p:sp>
        <p:nvSpPr>
          <p:cNvPr id="44" name="Google Shape;44;p7"/>
          <p:cNvSpPr/>
          <p:nvPr/>
        </p:nvSpPr>
        <p:spPr>
          <a:xfrm rot="-5398897" flipH="1">
            <a:off x="8513700" y="2409300"/>
            <a:ext cx="935400" cy="3249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D5D5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6E6E34F-0ABC-44F9-9CD0-458C2F3918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3452" y="164564"/>
            <a:ext cx="1047948" cy="270549"/>
          </a:xfrm>
          <a:prstGeom prst="rect">
            <a:avLst/>
          </a:prstGeom>
        </p:spPr>
      </p:pic>
      <p:cxnSp>
        <p:nvCxnSpPr>
          <p:cNvPr id="9" name="Google Shape;1301;p43">
            <a:extLst>
              <a:ext uri="{FF2B5EF4-FFF2-40B4-BE49-F238E27FC236}">
                <a16:creationId xmlns:a16="http://schemas.microsoft.com/office/drawing/2014/main" xmlns="" id="{2AE0D395-6B2F-4450-AFEC-E133A5E7DD56}"/>
              </a:ext>
            </a:extLst>
          </p:cNvPr>
          <p:cNvCxnSpPr>
            <a:stCxn id="17" idx="6"/>
            <a:endCxn id="19" idx="2"/>
          </p:cNvCxnSpPr>
          <p:nvPr userDrawn="1"/>
        </p:nvCxnSpPr>
        <p:spPr>
          <a:xfrm>
            <a:off x="1986750" y="2568361"/>
            <a:ext cx="4979100" cy="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1305;p43">
            <a:extLst>
              <a:ext uri="{FF2B5EF4-FFF2-40B4-BE49-F238E27FC236}">
                <a16:creationId xmlns:a16="http://schemas.microsoft.com/office/drawing/2014/main" xmlns="" id="{CF164CAD-08C3-483A-908F-D8BB6576C90D}"/>
              </a:ext>
            </a:extLst>
          </p:cNvPr>
          <p:cNvSpPr txBox="1">
            <a:spLocks/>
          </p:cNvSpPr>
          <p:nvPr userDrawn="1"/>
        </p:nvSpPr>
        <p:spPr>
          <a:xfrm>
            <a:off x="924000" y="1548339"/>
            <a:ext cx="1851000" cy="6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">
                <a:latin typeface="Roboto Slab" pitchFamily="2" charset="0"/>
                <a:ea typeface="Roboto Slab" pitchFamily="2" charset="0"/>
              </a:rPr>
              <a:t>15%</a:t>
            </a:r>
          </a:p>
        </p:txBody>
      </p:sp>
      <p:sp>
        <p:nvSpPr>
          <p:cNvPr id="11" name="Google Shape;1306;p43">
            <a:extLst>
              <a:ext uri="{FF2B5EF4-FFF2-40B4-BE49-F238E27FC236}">
                <a16:creationId xmlns:a16="http://schemas.microsoft.com/office/drawing/2014/main" xmlns="" id="{AB1F443F-1721-4355-8723-ABC0CB8703A4}"/>
              </a:ext>
            </a:extLst>
          </p:cNvPr>
          <p:cNvSpPr txBox="1">
            <a:spLocks/>
          </p:cNvSpPr>
          <p:nvPr userDrawn="1"/>
        </p:nvSpPr>
        <p:spPr>
          <a:xfrm>
            <a:off x="720000" y="3065912"/>
            <a:ext cx="2259000" cy="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s-CO" dirty="0">
                <a:latin typeface="Roboto Slab" pitchFamily="2" charset="0"/>
                <a:ea typeface="Roboto Slab" pitchFamily="2" charset="0"/>
              </a:rPr>
              <a:t>Texto</a:t>
            </a:r>
          </a:p>
        </p:txBody>
      </p:sp>
      <p:sp>
        <p:nvSpPr>
          <p:cNvPr id="12" name="Google Shape;1307;p43">
            <a:extLst>
              <a:ext uri="{FF2B5EF4-FFF2-40B4-BE49-F238E27FC236}">
                <a16:creationId xmlns:a16="http://schemas.microsoft.com/office/drawing/2014/main" xmlns="" id="{3126628B-2BFB-4E61-8F60-462FF799D3FD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720000" y="3415312"/>
            <a:ext cx="2259000" cy="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>
              <a:defRPr/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>
                <a:latin typeface="Roboto Slab" pitchFamily="2" charset="0"/>
                <a:ea typeface="Roboto Slab" pitchFamily="2" charset="0"/>
              </a:rPr>
              <a:t>Descripción </a:t>
            </a:r>
            <a:endParaRPr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3" name="Google Shape;1308;p43">
            <a:extLst>
              <a:ext uri="{FF2B5EF4-FFF2-40B4-BE49-F238E27FC236}">
                <a16:creationId xmlns:a16="http://schemas.microsoft.com/office/drawing/2014/main" xmlns="" id="{A458ADC1-C6D3-4743-AA0F-FD1FC3A4C42A}"/>
              </a:ext>
            </a:extLst>
          </p:cNvPr>
          <p:cNvSpPr txBox="1">
            <a:spLocks/>
          </p:cNvSpPr>
          <p:nvPr userDrawn="1"/>
        </p:nvSpPr>
        <p:spPr>
          <a:xfrm>
            <a:off x="3592800" y="1548339"/>
            <a:ext cx="1851000" cy="6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">
                <a:latin typeface="Roboto Slab" pitchFamily="2" charset="0"/>
                <a:ea typeface="Roboto Slab" pitchFamily="2" charset="0"/>
              </a:rPr>
              <a:t>35%</a:t>
            </a:r>
          </a:p>
        </p:txBody>
      </p:sp>
      <p:sp>
        <p:nvSpPr>
          <p:cNvPr id="14" name="Google Shape;1309;p43">
            <a:extLst>
              <a:ext uri="{FF2B5EF4-FFF2-40B4-BE49-F238E27FC236}">
                <a16:creationId xmlns:a16="http://schemas.microsoft.com/office/drawing/2014/main" xmlns="" id="{F5A54554-32C8-4154-A2F4-DC9D19DECD3A}"/>
              </a:ext>
            </a:extLst>
          </p:cNvPr>
          <p:cNvSpPr txBox="1">
            <a:spLocks/>
          </p:cNvSpPr>
          <p:nvPr userDrawn="1"/>
        </p:nvSpPr>
        <p:spPr>
          <a:xfrm>
            <a:off x="3388800" y="3065912"/>
            <a:ext cx="2259000" cy="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s-CO" dirty="0">
                <a:latin typeface="Roboto Slab" pitchFamily="2" charset="0"/>
                <a:ea typeface="Roboto Slab" pitchFamily="2" charset="0"/>
              </a:rPr>
              <a:t>Texto</a:t>
            </a:r>
          </a:p>
        </p:txBody>
      </p:sp>
      <p:sp>
        <p:nvSpPr>
          <p:cNvPr id="15" name="Google Shape;1310;p43">
            <a:extLst>
              <a:ext uri="{FF2B5EF4-FFF2-40B4-BE49-F238E27FC236}">
                <a16:creationId xmlns:a16="http://schemas.microsoft.com/office/drawing/2014/main" xmlns="" id="{FABCB4D9-0203-48CE-B802-E7257E577B53}"/>
              </a:ext>
            </a:extLst>
          </p:cNvPr>
          <p:cNvSpPr txBox="1">
            <a:spLocks/>
          </p:cNvSpPr>
          <p:nvPr userDrawn="1"/>
        </p:nvSpPr>
        <p:spPr>
          <a:xfrm>
            <a:off x="3388800" y="3415312"/>
            <a:ext cx="2259000" cy="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●"/>
              <a:defRPr sz="1400" b="0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Clr>
                <a:schemeClr val="dk1"/>
              </a:buClr>
              <a:buSzPts val="1100"/>
              <a:buFont typeface="Arial"/>
              <a:buNone/>
            </a:pPr>
            <a:r>
              <a:rPr lang="es-CO" dirty="0">
                <a:latin typeface="Roboto Slab" pitchFamily="2" charset="0"/>
                <a:ea typeface="Roboto Slab" pitchFamily="2" charset="0"/>
              </a:rPr>
              <a:t>Descripción</a:t>
            </a:r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6" name="Google Shape;1311;p43">
            <a:extLst>
              <a:ext uri="{FF2B5EF4-FFF2-40B4-BE49-F238E27FC236}">
                <a16:creationId xmlns:a16="http://schemas.microsoft.com/office/drawing/2014/main" xmlns="" id="{1B5C342B-6886-4228-99D0-6281EB27E524}"/>
              </a:ext>
            </a:extLst>
          </p:cNvPr>
          <p:cNvSpPr txBox="1">
            <a:spLocks/>
          </p:cNvSpPr>
          <p:nvPr userDrawn="1"/>
        </p:nvSpPr>
        <p:spPr>
          <a:xfrm>
            <a:off x="6261600" y="1548339"/>
            <a:ext cx="1851000" cy="6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">
                <a:latin typeface="Roboto Slab" pitchFamily="2" charset="0"/>
                <a:ea typeface="Roboto Slab" pitchFamily="2" charset="0"/>
              </a:rPr>
              <a:t>25%</a:t>
            </a:r>
          </a:p>
        </p:txBody>
      </p:sp>
      <p:sp>
        <p:nvSpPr>
          <p:cNvPr id="17" name="Google Shape;1302;p43">
            <a:extLst>
              <a:ext uri="{FF2B5EF4-FFF2-40B4-BE49-F238E27FC236}">
                <a16:creationId xmlns:a16="http://schemas.microsoft.com/office/drawing/2014/main" xmlns="" id="{DA3DD006-E74C-4447-9885-AC4D4C64BA34}"/>
              </a:ext>
            </a:extLst>
          </p:cNvPr>
          <p:cNvSpPr/>
          <p:nvPr userDrawn="1"/>
        </p:nvSpPr>
        <p:spPr>
          <a:xfrm>
            <a:off x="1712250" y="2431111"/>
            <a:ext cx="274500" cy="274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8" name="Google Shape;1314;p43">
            <a:extLst>
              <a:ext uri="{FF2B5EF4-FFF2-40B4-BE49-F238E27FC236}">
                <a16:creationId xmlns:a16="http://schemas.microsoft.com/office/drawing/2014/main" xmlns="" id="{3341E08D-0BDB-49C8-A945-35C06F3B4A90}"/>
              </a:ext>
            </a:extLst>
          </p:cNvPr>
          <p:cNvSpPr/>
          <p:nvPr userDrawn="1"/>
        </p:nvSpPr>
        <p:spPr>
          <a:xfrm>
            <a:off x="4239300" y="2289367"/>
            <a:ext cx="558000" cy="55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9" name="Google Shape;1303;p43">
            <a:extLst>
              <a:ext uri="{FF2B5EF4-FFF2-40B4-BE49-F238E27FC236}">
                <a16:creationId xmlns:a16="http://schemas.microsoft.com/office/drawing/2014/main" xmlns="" id="{C3449D37-05DF-4BFB-91CF-E88A6E061CCD}"/>
              </a:ext>
            </a:extLst>
          </p:cNvPr>
          <p:cNvSpPr/>
          <p:nvPr userDrawn="1"/>
        </p:nvSpPr>
        <p:spPr>
          <a:xfrm>
            <a:off x="6965700" y="2346963"/>
            <a:ext cx="442800" cy="442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20" name="Google Shape;45;p7">
            <a:extLst>
              <a:ext uri="{FF2B5EF4-FFF2-40B4-BE49-F238E27FC236}">
                <a16:creationId xmlns:a16="http://schemas.microsoft.com/office/drawing/2014/main" xmlns="" id="{2FC05DCC-878A-4F3D-9DFA-7CB253CC1AE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20000" y="540000"/>
            <a:ext cx="77040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1268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1_One column 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/>
        </p:nvSpPr>
        <p:spPr>
          <a:xfrm flipH="1">
            <a:off x="0" y="0"/>
            <a:ext cx="325200" cy="46473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D5D5"/>
              </a:solidFill>
            </a:endParaRPr>
          </a:p>
        </p:txBody>
      </p:sp>
      <p:sp>
        <p:nvSpPr>
          <p:cNvPr id="45" name="Google Shape;45;p7"/>
          <p:cNvSpPr txBox="1">
            <a:spLocks noGrp="1"/>
          </p:cNvSpPr>
          <p:nvPr>
            <p:ph type="ctrTitle"/>
          </p:nvPr>
        </p:nvSpPr>
        <p:spPr>
          <a:xfrm>
            <a:off x="720000" y="540000"/>
            <a:ext cx="77040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763738" y="1530875"/>
            <a:ext cx="3852600" cy="25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oboto Slab"/>
              <a:buChar char="●"/>
              <a:defRPr>
                <a:solidFill>
                  <a:srgbClr val="073763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○"/>
              <a:defRPr>
                <a:solidFill>
                  <a:srgbClr val="073763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■"/>
              <a:defRPr>
                <a:solidFill>
                  <a:srgbClr val="073763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●"/>
              <a:defRPr>
                <a:solidFill>
                  <a:srgbClr val="073763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○"/>
              <a:defRPr>
                <a:solidFill>
                  <a:srgbClr val="073763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■"/>
              <a:defRPr>
                <a:solidFill>
                  <a:srgbClr val="073763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●"/>
              <a:defRPr>
                <a:solidFill>
                  <a:srgbClr val="073763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○"/>
              <a:defRPr>
                <a:solidFill>
                  <a:srgbClr val="073763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■"/>
              <a:defRPr>
                <a:solidFill>
                  <a:srgbClr val="073763"/>
                </a:solidFill>
              </a:defRPr>
            </a:lvl9pPr>
          </a:lstStyle>
          <a:p>
            <a:endParaRPr dirty="0"/>
          </a:p>
        </p:txBody>
      </p:sp>
      <p:sp>
        <p:nvSpPr>
          <p:cNvPr id="9" name="Google Shape;38;p6">
            <a:extLst>
              <a:ext uri="{FF2B5EF4-FFF2-40B4-BE49-F238E27FC236}">
                <a16:creationId xmlns:a16="http://schemas.microsoft.com/office/drawing/2014/main" xmlns="" id="{782643F5-4072-493C-84C1-6F0BD4E32FDB}"/>
              </a:ext>
            </a:extLst>
          </p:cNvPr>
          <p:cNvSpPr/>
          <p:nvPr userDrawn="1"/>
        </p:nvSpPr>
        <p:spPr>
          <a:xfrm>
            <a:off x="8729025" y="1230300"/>
            <a:ext cx="272700" cy="39132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D5D5"/>
              </a:solidFill>
            </a:endParaRPr>
          </a:p>
        </p:txBody>
      </p:sp>
      <p:sp>
        <p:nvSpPr>
          <p:cNvPr id="10" name="Google Shape;39;p6">
            <a:extLst>
              <a:ext uri="{FF2B5EF4-FFF2-40B4-BE49-F238E27FC236}">
                <a16:creationId xmlns:a16="http://schemas.microsoft.com/office/drawing/2014/main" xmlns="" id="{BB207EE6-849B-45EF-9AFA-BF0872AC0C65}"/>
              </a:ext>
            </a:extLst>
          </p:cNvPr>
          <p:cNvSpPr/>
          <p:nvPr userDrawn="1"/>
        </p:nvSpPr>
        <p:spPr>
          <a:xfrm>
            <a:off x="8871300" y="0"/>
            <a:ext cx="272700" cy="51435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D5D5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FE932C82-0687-4A2F-8A50-20CEFE79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2215" y="118182"/>
            <a:ext cx="1047948" cy="2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6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1_One column 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/>
        </p:nvSpPr>
        <p:spPr>
          <a:xfrm flipH="1">
            <a:off x="0" y="0"/>
            <a:ext cx="325200" cy="46473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D5D5"/>
              </a:solidFill>
            </a:endParaRPr>
          </a:p>
        </p:txBody>
      </p:sp>
      <p:sp>
        <p:nvSpPr>
          <p:cNvPr id="45" name="Google Shape;45;p7"/>
          <p:cNvSpPr txBox="1">
            <a:spLocks noGrp="1"/>
          </p:cNvSpPr>
          <p:nvPr>
            <p:ph type="ctrTitle"/>
          </p:nvPr>
        </p:nvSpPr>
        <p:spPr>
          <a:xfrm>
            <a:off x="720000" y="540000"/>
            <a:ext cx="77040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sp>
        <p:nvSpPr>
          <p:cNvPr id="9" name="Google Shape;38;p6">
            <a:extLst>
              <a:ext uri="{FF2B5EF4-FFF2-40B4-BE49-F238E27FC236}">
                <a16:creationId xmlns:a16="http://schemas.microsoft.com/office/drawing/2014/main" xmlns="" id="{782643F5-4072-493C-84C1-6F0BD4E32FDB}"/>
              </a:ext>
            </a:extLst>
          </p:cNvPr>
          <p:cNvSpPr/>
          <p:nvPr userDrawn="1"/>
        </p:nvSpPr>
        <p:spPr>
          <a:xfrm>
            <a:off x="8729025" y="1230300"/>
            <a:ext cx="272700" cy="39132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D5D5"/>
              </a:solidFill>
            </a:endParaRPr>
          </a:p>
        </p:txBody>
      </p:sp>
      <p:sp>
        <p:nvSpPr>
          <p:cNvPr id="10" name="Google Shape;39;p6">
            <a:extLst>
              <a:ext uri="{FF2B5EF4-FFF2-40B4-BE49-F238E27FC236}">
                <a16:creationId xmlns:a16="http://schemas.microsoft.com/office/drawing/2014/main" xmlns="" id="{BB207EE6-849B-45EF-9AFA-BF0872AC0C65}"/>
              </a:ext>
            </a:extLst>
          </p:cNvPr>
          <p:cNvSpPr/>
          <p:nvPr userDrawn="1"/>
        </p:nvSpPr>
        <p:spPr>
          <a:xfrm>
            <a:off x="8871300" y="0"/>
            <a:ext cx="272700" cy="51435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D5D5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FE932C82-0687-4A2F-8A50-20CEFE79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2215" y="118182"/>
            <a:ext cx="1047948" cy="270549"/>
          </a:xfrm>
          <a:prstGeom prst="rect">
            <a:avLst/>
          </a:prstGeom>
        </p:spPr>
      </p:pic>
      <p:sp>
        <p:nvSpPr>
          <p:cNvPr id="8" name="Google Shape;1572;p55">
            <a:extLst>
              <a:ext uri="{FF2B5EF4-FFF2-40B4-BE49-F238E27FC236}">
                <a16:creationId xmlns:a16="http://schemas.microsoft.com/office/drawing/2014/main" xmlns="" id="{6F5CDEF5-6310-43F9-BE72-3A45519FD726}"/>
              </a:ext>
            </a:extLst>
          </p:cNvPr>
          <p:cNvSpPr/>
          <p:nvPr userDrawn="1"/>
        </p:nvSpPr>
        <p:spPr>
          <a:xfrm>
            <a:off x="1457325" y="2428875"/>
            <a:ext cx="11907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1" name="Google Shape;1574;p55">
            <a:extLst>
              <a:ext uri="{FF2B5EF4-FFF2-40B4-BE49-F238E27FC236}">
                <a16:creationId xmlns:a16="http://schemas.microsoft.com/office/drawing/2014/main" xmlns="" id="{6463DEF1-D280-46A4-A3CB-757EB4B4B60D}"/>
              </a:ext>
            </a:extLst>
          </p:cNvPr>
          <p:cNvSpPr/>
          <p:nvPr userDrawn="1"/>
        </p:nvSpPr>
        <p:spPr>
          <a:xfrm>
            <a:off x="3241763" y="1628738"/>
            <a:ext cx="1571700" cy="54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Viga"/>
                <a:sym typeface="Viga"/>
              </a:rPr>
              <a:t>Team 1</a:t>
            </a:r>
            <a:endParaRPr sz="1200" dirty="0">
              <a:solidFill>
                <a:schemeClr val="accent1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3" name="Google Shape;1575;p55">
            <a:extLst>
              <a:ext uri="{FF2B5EF4-FFF2-40B4-BE49-F238E27FC236}">
                <a16:creationId xmlns:a16="http://schemas.microsoft.com/office/drawing/2014/main" xmlns="" id="{C86F08DB-472A-437D-8A30-E0B50A771E14}"/>
              </a:ext>
            </a:extLst>
          </p:cNvPr>
          <p:cNvSpPr/>
          <p:nvPr userDrawn="1"/>
        </p:nvSpPr>
        <p:spPr>
          <a:xfrm>
            <a:off x="3241763" y="3295613"/>
            <a:ext cx="1571700" cy="543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1"/>
                </a:solidFill>
                <a:latin typeface="Roboto Slab" pitchFamily="2" charset="0"/>
                <a:ea typeface="Roboto Slab" pitchFamily="2" charset="0"/>
                <a:cs typeface="Viga"/>
                <a:sym typeface="Viga"/>
              </a:rPr>
              <a:t>Team 2</a:t>
            </a:r>
            <a:endParaRPr sz="1200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4" name="Google Shape;1576;p55">
            <a:extLst>
              <a:ext uri="{FF2B5EF4-FFF2-40B4-BE49-F238E27FC236}">
                <a16:creationId xmlns:a16="http://schemas.microsoft.com/office/drawing/2014/main" xmlns="" id="{BC2BF831-E186-45C7-B3B5-1C7A379B23AF}"/>
              </a:ext>
            </a:extLst>
          </p:cNvPr>
          <p:cNvSpPr txBox="1">
            <a:spLocks/>
          </p:cNvSpPr>
          <p:nvPr userDrawn="1"/>
        </p:nvSpPr>
        <p:spPr>
          <a:xfrm>
            <a:off x="1282688" y="2359775"/>
            <a:ext cx="1311300" cy="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s-CO" sz="1200" dirty="0" err="1">
                <a:latin typeface="Roboto Slab" pitchFamily="2" charset="0"/>
                <a:ea typeface="Roboto Slab" pitchFamily="2" charset="0"/>
              </a:rPr>
              <a:t>Jenna</a:t>
            </a:r>
            <a:r>
              <a:rPr lang="es-CO" sz="1200" dirty="0">
                <a:latin typeface="Roboto Slab" pitchFamily="2" charset="0"/>
                <a:ea typeface="Roboto Slab" pitchFamily="2" charset="0"/>
              </a:rPr>
              <a:t> </a:t>
            </a:r>
            <a:r>
              <a:rPr lang="es-CO" sz="1200" dirty="0" err="1">
                <a:latin typeface="Roboto Slab" pitchFamily="2" charset="0"/>
                <a:ea typeface="Roboto Slab" pitchFamily="2" charset="0"/>
              </a:rPr>
              <a:t>Doe</a:t>
            </a:r>
            <a:endParaRPr lang="es-CO" sz="1200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5" name="Google Shape;1577;p55">
            <a:extLst>
              <a:ext uri="{FF2B5EF4-FFF2-40B4-BE49-F238E27FC236}">
                <a16:creationId xmlns:a16="http://schemas.microsoft.com/office/drawing/2014/main" xmlns="" id="{34DB948A-610A-4B38-BDE1-A1F56312CCB6}"/>
              </a:ext>
            </a:extLst>
          </p:cNvPr>
          <p:cNvSpPr txBox="1">
            <a:spLocks noGrp="1"/>
          </p:cNvSpPr>
          <p:nvPr>
            <p:ph type="subTitle" idx="4294967295" hasCustomPrompt="1"/>
          </p:nvPr>
        </p:nvSpPr>
        <p:spPr>
          <a:xfrm>
            <a:off x="1282688" y="2709175"/>
            <a:ext cx="1311300" cy="3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>
              <a:defRPr/>
            </a:lvl1pPr>
          </a:lstStyle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dirty="0">
                <a:latin typeface="Roboto Slab" pitchFamily="2" charset="0"/>
                <a:ea typeface="Roboto Slab" pitchFamily="2" charset="0"/>
              </a:rPr>
              <a:t>Gerente</a:t>
            </a:r>
            <a:endParaRPr sz="1200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6" name="Google Shape;1578;p55">
            <a:extLst>
              <a:ext uri="{FF2B5EF4-FFF2-40B4-BE49-F238E27FC236}">
                <a16:creationId xmlns:a16="http://schemas.microsoft.com/office/drawing/2014/main" xmlns="" id="{BF31F216-2D95-4F4F-B20D-F58DC7920CD7}"/>
              </a:ext>
            </a:extLst>
          </p:cNvPr>
          <p:cNvSpPr/>
          <p:nvPr userDrawn="1"/>
        </p:nvSpPr>
        <p:spPr>
          <a:xfrm>
            <a:off x="5594438" y="1505000"/>
            <a:ext cx="790500" cy="790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7" name="Google Shape;1579;p55">
            <a:extLst>
              <a:ext uri="{FF2B5EF4-FFF2-40B4-BE49-F238E27FC236}">
                <a16:creationId xmlns:a16="http://schemas.microsoft.com/office/drawing/2014/main" xmlns="" id="{1624A904-2E83-4413-A3C2-C7A1E5E75489}"/>
              </a:ext>
            </a:extLst>
          </p:cNvPr>
          <p:cNvSpPr/>
          <p:nvPr userDrawn="1"/>
        </p:nvSpPr>
        <p:spPr>
          <a:xfrm>
            <a:off x="5594438" y="3643363"/>
            <a:ext cx="790500" cy="790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8" name="Google Shape;1580;p55">
            <a:extLst>
              <a:ext uri="{FF2B5EF4-FFF2-40B4-BE49-F238E27FC236}">
                <a16:creationId xmlns:a16="http://schemas.microsoft.com/office/drawing/2014/main" xmlns="" id="{02EDA6EE-2958-4347-8295-92ADBE39A9B8}"/>
              </a:ext>
            </a:extLst>
          </p:cNvPr>
          <p:cNvSpPr/>
          <p:nvPr userDrawn="1"/>
        </p:nvSpPr>
        <p:spPr>
          <a:xfrm>
            <a:off x="5594438" y="2700388"/>
            <a:ext cx="790500" cy="790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9" name="Google Shape;1581;p55">
            <a:extLst>
              <a:ext uri="{FF2B5EF4-FFF2-40B4-BE49-F238E27FC236}">
                <a16:creationId xmlns:a16="http://schemas.microsoft.com/office/drawing/2014/main" xmlns="" id="{63D0C66F-1D0A-457B-A3AA-53F367A2BF87}"/>
              </a:ext>
            </a:extLst>
          </p:cNvPr>
          <p:cNvSpPr txBox="1">
            <a:spLocks/>
          </p:cNvSpPr>
          <p:nvPr userDrawn="1"/>
        </p:nvSpPr>
        <p:spPr>
          <a:xfrm>
            <a:off x="6550013" y="1545400"/>
            <a:ext cx="1311300" cy="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algn="l"/>
            <a:r>
              <a:rPr lang="es-CO" sz="1200">
                <a:latin typeface="Roboto Slab" pitchFamily="2" charset="0"/>
                <a:ea typeface="Roboto Slab" pitchFamily="2" charset="0"/>
              </a:rPr>
              <a:t>John Smith</a:t>
            </a:r>
          </a:p>
        </p:txBody>
      </p:sp>
      <p:sp>
        <p:nvSpPr>
          <p:cNvPr id="20" name="Google Shape;1582;p55">
            <a:extLst>
              <a:ext uri="{FF2B5EF4-FFF2-40B4-BE49-F238E27FC236}">
                <a16:creationId xmlns:a16="http://schemas.microsoft.com/office/drawing/2014/main" xmlns="" id="{E6174081-E3F4-48EA-B737-1CA58DD71562}"/>
              </a:ext>
            </a:extLst>
          </p:cNvPr>
          <p:cNvSpPr txBox="1">
            <a:spLocks/>
          </p:cNvSpPr>
          <p:nvPr userDrawn="1"/>
        </p:nvSpPr>
        <p:spPr>
          <a:xfrm>
            <a:off x="6550013" y="1856700"/>
            <a:ext cx="1311300" cy="3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●"/>
              <a:defRPr sz="1400" b="0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600"/>
              </a:spcAft>
              <a:buFont typeface="Roboto Slab"/>
              <a:buNone/>
            </a:pPr>
            <a:r>
              <a:rPr lang="es-CO" sz="1200">
                <a:latin typeface="Roboto Slab" pitchFamily="2" charset="0"/>
                <a:ea typeface="Roboto Slab" pitchFamily="2" charset="0"/>
              </a:rPr>
              <a:t>Marketing</a:t>
            </a:r>
          </a:p>
        </p:txBody>
      </p:sp>
      <p:sp>
        <p:nvSpPr>
          <p:cNvPr id="21" name="Google Shape;1583;p55">
            <a:extLst>
              <a:ext uri="{FF2B5EF4-FFF2-40B4-BE49-F238E27FC236}">
                <a16:creationId xmlns:a16="http://schemas.microsoft.com/office/drawing/2014/main" xmlns="" id="{1490ABBD-48D6-49A6-AB76-A61EBB1F548D}"/>
              </a:ext>
            </a:extLst>
          </p:cNvPr>
          <p:cNvSpPr txBox="1">
            <a:spLocks/>
          </p:cNvSpPr>
          <p:nvPr userDrawn="1"/>
        </p:nvSpPr>
        <p:spPr>
          <a:xfrm>
            <a:off x="6550013" y="2740800"/>
            <a:ext cx="1311300" cy="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algn="l"/>
            <a:r>
              <a:rPr lang="es-CO" sz="1200">
                <a:latin typeface="Roboto Slab" pitchFamily="2" charset="0"/>
                <a:ea typeface="Roboto Slab" pitchFamily="2" charset="0"/>
              </a:rPr>
              <a:t>Anna Will</a:t>
            </a:r>
          </a:p>
        </p:txBody>
      </p:sp>
      <p:sp>
        <p:nvSpPr>
          <p:cNvPr id="22" name="Google Shape;1584;p55">
            <a:extLst>
              <a:ext uri="{FF2B5EF4-FFF2-40B4-BE49-F238E27FC236}">
                <a16:creationId xmlns:a16="http://schemas.microsoft.com/office/drawing/2014/main" xmlns="" id="{9CD19DE3-C9FE-4E6F-8FCF-C540E08ADE84}"/>
              </a:ext>
            </a:extLst>
          </p:cNvPr>
          <p:cNvSpPr txBox="1">
            <a:spLocks/>
          </p:cNvSpPr>
          <p:nvPr userDrawn="1"/>
        </p:nvSpPr>
        <p:spPr>
          <a:xfrm>
            <a:off x="6550013" y="3052100"/>
            <a:ext cx="1311300" cy="3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●"/>
              <a:defRPr sz="1400" b="0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600"/>
              </a:spcAft>
              <a:buFont typeface="Roboto Slab"/>
              <a:buNone/>
            </a:pPr>
            <a:r>
              <a:rPr lang="es-CO" sz="1200" dirty="0" err="1">
                <a:latin typeface="Roboto Slab" pitchFamily="2" charset="0"/>
                <a:ea typeface="Roboto Slab" pitchFamily="2" charset="0"/>
              </a:rPr>
              <a:t>Logistica</a:t>
            </a:r>
            <a:endParaRPr lang="es-CO" sz="1200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23" name="Google Shape;1585;p55">
            <a:extLst>
              <a:ext uri="{FF2B5EF4-FFF2-40B4-BE49-F238E27FC236}">
                <a16:creationId xmlns:a16="http://schemas.microsoft.com/office/drawing/2014/main" xmlns="" id="{33DAB29B-96BC-4820-85D9-D4192BD808A7}"/>
              </a:ext>
            </a:extLst>
          </p:cNvPr>
          <p:cNvSpPr txBox="1">
            <a:spLocks/>
          </p:cNvSpPr>
          <p:nvPr userDrawn="1"/>
        </p:nvSpPr>
        <p:spPr>
          <a:xfrm>
            <a:off x="6550013" y="3683775"/>
            <a:ext cx="1311300" cy="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algn="l"/>
            <a:r>
              <a:rPr lang="es-CO" sz="1200">
                <a:latin typeface="Roboto Slab" pitchFamily="2" charset="0"/>
                <a:ea typeface="Roboto Slab" pitchFamily="2" charset="0"/>
              </a:rPr>
              <a:t>Joe White</a:t>
            </a:r>
          </a:p>
        </p:txBody>
      </p:sp>
      <p:sp>
        <p:nvSpPr>
          <p:cNvPr id="24" name="Google Shape;1586;p55">
            <a:extLst>
              <a:ext uri="{FF2B5EF4-FFF2-40B4-BE49-F238E27FC236}">
                <a16:creationId xmlns:a16="http://schemas.microsoft.com/office/drawing/2014/main" xmlns="" id="{480AB04B-BD4D-4600-A152-30DCD6E26205}"/>
              </a:ext>
            </a:extLst>
          </p:cNvPr>
          <p:cNvSpPr txBox="1">
            <a:spLocks/>
          </p:cNvSpPr>
          <p:nvPr userDrawn="1"/>
        </p:nvSpPr>
        <p:spPr>
          <a:xfrm>
            <a:off x="6550013" y="3995075"/>
            <a:ext cx="1311300" cy="3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●"/>
              <a:defRPr sz="1400" b="0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1600"/>
              </a:spcAft>
              <a:buFont typeface="Roboto Slab"/>
              <a:buNone/>
            </a:pPr>
            <a:r>
              <a:rPr lang="es-CO" sz="1200" dirty="0">
                <a:latin typeface="Roboto Slab" pitchFamily="2" charset="0"/>
                <a:ea typeface="Roboto Slab" pitchFamily="2" charset="0"/>
              </a:rPr>
              <a:t>Ventas</a:t>
            </a:r>
          </a:p>
        </p:txBody>
      </p:sp>
      <p:grpSp>
        <p:nvGrpSpPr>
          <p:cNvPr id="25" name="Google Shape;1587;p55">
            <a:extLst>
              <a:ext uri="{FF2B5EF4-FFF2-40B4-BE49-F238E27FC236}">
                <a16:creationId xmlns:a16="http://schemas.microsoft.com/office/drawing/2014/main" xmlns="" id="{7D9F1A74-B572-48BB-B998-093F636E97C9}"/>
              </a:ext>
            </a:extLst>
          </p:cNvPr>
          <p:cNvGrpSpPr/>
          <p:nvPr userDrawn="1"/>
        </p:nvGrpSpPr>
        <p:grpSpPr>
          <a:xfrm>
            <a:off x="5831038" y="3858981"/>
            <a:ext cx="317290" cy="359303"/>
            <a:chOff x="-57950750" y="2296300"/>
            <a:chExt cx="279625" cy="316650"/>
          </a:xfrm>
        </p:grpSpPr>
        <p:sp>
          <p:nvSpPr>
            <p:cNvPr id="26" name="Google Shape;1588;p55">
              <a:extLst>
                <a:ext uri="{FF2B5EF4-FFF2-40B4-BE49-F238E27FC236}">
                  <a16:creationId xmlns:a16="http://schemas.microsoft.com/office/drawing/2014/main" xmlns="" id="{50EFFF53-2CB5-4CA8-8293-BFEE765200BF}"/>
                </a:ext>
              </a:extLst>
            </p:cNvPr>
            <p:cNvSpPr/>
            <p:nvPr/>
          </p:nvSpPr>
          <p:spPr>
            <a:xfrm>
              <a:off x="-57847575" y="2528075"/>
              <a:ext cx="73250" cy="29750"/>
            </a:xfrm>
            <a:custGeom>
              <a:avLst/>
              <a:gdLst/>
              <a:ahLst/>
              <a:cxnLst/>
              <a:rect l="l" t="t" r="r" b="b"/>
              <a:pathLst>
                <a:path w="2930" h="1190" extrusionOk="0">
                  <a:moveTo>
                    <a:pt x="414" y="0"/>
                  </a:moveTo>
                  <a:cubicBezTo>
                    <a:pt x="315" y="0"/>
                    <a:pt x="221" y="40"/>
                    <a:pt x="158" y="118"/>
                  </a:cubicBezTo>
                  <a:cubicBezTo>
                    <a:pt x="0" y="276"/>
                    <a:pt x="0" y="528"/>
                    <a:pt x="158" y="654"/>
                  </a:cubicBezTo>
                  <a:cubicBezTo>
                    <a:pt x="536" y="1000"/>
                    <a:pt x="1008" y="1189"/>
                    <a:pt x="1481" y="1189"/>
                  </a:cubicBezTo>
                  <a:cubicBezTo>
                    <a:pt x="1954" y="1189"/>
                    <a:pt x="2458" y="1000"/>
                    <a:pt x="2773" y="654"/>
                  </a:cubicBezTo>
                  <a:cubicBezTo>
                    <a:pt x="2930" y="496"/>
                    <a:pt x="2930" y="244"/>
                    <a:pt x="2773" y="118"/>
                  </a:cubicBezTo>
                  <a:cubicBezTo>
                    <a:pt x="2710" y="40"/>
                    <a:pt x="2623" y="0"/>
                    <a:pt x="2532" y="0"/>
                  </a:cubicBezTo>
                  <a:cubicBezTo>
                    <a:pt x="2442" y="0"/>
                    <a:pt x="2347" y="40"/>
                    <a:pt x="2269" y="118"/>
                  </a:cubicBezTo>
                  <a:cubicBezTo>
                    <a:pt x="2048" y="339"/>
                    <a:pt x="1733" y="433"/>
                    <a:pt x="1481" y="433"/>
                  </a:cubicBezTo>
                  <a:cubicBezTo>
                    <a:pt x="1197" y="433"/>
                    <a:pt x="882" y="339"/>
                    <a:pt x="693" y="118"/>
                  </a:cubicBezTo>
                  <a:cubicBezTo>
                    <a:pt x="615" y="40"/>
                    <a:pt x="512" y="0"/>
                    <a:pt x="4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 Slab" pitchFamily="2" charset="0"/>
                <a:ea typeface="Roboto Slab" pitchFamily="2" charset="0"/>
              </a:endParaRPr>
            </a:p>
          </p:txBody>
        </p:sp>
        <p:sp>
          <p:nvSpPr>
            <p:cNvPr id="27" name="Google Shape;1589;p55">
              <a:extLst>
                <a:ext uri="{FF2B5EF4-FFF2-40B4-BE49-F238E27FC236}">
                  <a16:creationId xmlns:a16="http://schemas.microsoft.com/office/drawing/2014/main" xmlns="" id="{29C965E9-58D5-46D4-8CF2-F78C3AF00122}"/>
                </a:ext>
              </a:extLst>
            </p:cNvPr>
            <p:cNvSpPr/>
            <p:nvPr/>
          </p:nvSpPr>
          <p:spPr>
            <a:xfrm>
              <a:off x="-57857025" y="24467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725" y="536"/>
                    <a:pt x="725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 Slab" pitchFamily="2" charset="0"/>
                <a:ea typeface="Roboto Slab" pitchFamily="2" charset="0"/>
              </a:endParaRPr>
            </a:p>
          </p:txBody>
        </p:sp>
        <p:sp>
          <p:nvSpPr>
            <p:cNvPr id="28" name="Google Shape;1590;p55">
              <a:extLst>
                <a:ext uri="{FF2B5EF4-FFF2-40B4-BE49-F238E27FC236}">
                  <a16:creationId xmlns:a16="http://schemas.microsoft.com/office/drawing/2014/main" xmlns="" id="{769A40A9-DDF5-4D00-BF21-711B708EA75F}"/>
                </a:ext>
              </a:extLst>
            </p:cNvPr>
            <p:cNvSpPr/>
            <p:nvPr/>
          </p:nvSpPr>
          <p:spPr>
            <a:xfrm>
              <a:off x="-57782200" y="24467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725" y="536"/>
                    <a:pt x="725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 Slab" pitchFamily="2" charset="0"/>
                <a:ea typeface="Roboto Slab" pitchFamily="2" charset="0"/>
              </a:endParaRPr>
            </a:p>
          </p:txBody>
        </p:sp>
        <p:sp>
          <p:nvSpPr>
            <p:cNvPr id="29" name="Google Shape;1591;p55">
              <a:extLst>
                <a:ext uri="{FF2B5EF4-FFF2-40B4-BE49-F238E27FC236}">
                  <a16:creationId xmlns:a16="http://schemas.microsoft.com/office/drawing/2014/main" xmlns="" id="{D8B32719-AD01-45A9-933D-87D74648E678}"/>
                </a:ext>
              </a:extLst>
            </p:cNvPr>
            <p:cNvSpPr/>
            <p:nvPr/>
          </p:nvSpPr>
          <p:spPr>
            <a:xfrm>
              <a:off x="-57950750" y="2296300"/>
              <a:ext cx="279625" cy="316650"/>
            </a:xfrm>
            <a:custGeom>
              <a:avLst/>
              <a:gdLst/>
              <a:ahLst/>
              <a:cxnLst/>
              <a:rect l="l" t="t" r="r" b="b"/>
              <a:pathLst>
                <a:path w="11185" h="12666" extrusionOk="0">
                  <a:moveTo>
                    <a:pt x="5639" y="694"/>
                  </a:moveTo>
                  <a:cubicBezTo>
                    <a:pt x="5955" y="694"/>
                    <a:pt x="6270" y="914"/>
                    <a:pt x="6333" y="1230"/>
                  </a:cubicBezTo>
                  <a:cubicBezTo>
                    <a:pt x="6381" y="1399"/>
                    <a:pt x="6523" y="1513"/>
                    <a:pt x="6701" y="1513"/>
                  </a:cubicBezTo>
                  <a:cubicBezTo>
                    <a:pt x="6754" y="1513"/>
                    <a:pt x="6810" y="1503"/>
                    <a:pt x="6868" y="1482"/>
                  </a:cubicBezTo>
                  <a:cubicBezTo>
                    <a:pt x="6931" y="1450"/>
                    <a:pt x="7057" y="1450"/>
                    <a:pt x="7120" y="1450"/>
                  </a:cubicBezTo>
                  <a:cubicBezTo>
                    <a:pt x="7435" y="1450"/>
                    <a:pt x="7719" y="1639"/>
                    <a:pt x="7845" y="1954"/>
                  </a:cubicBezTo>
                  <a:cubicBezTo>
                    <a:pt x="7876" y="2112"/>
                    <a:pt x="8034" y="2206"/>
                    <a:pt x="8191" y="2206"/>
                  </a:cubicBezTo>
                  <a:cubicBezTo>
                    <a:pt x="8632" y="2206"/>
                    <a:pt x="9010" y="2553"/>
                    <a:pt x="9010" y="3025"/>
                  </a:cubicBezTo>
                  <a:lnTo>
                    <a:pt x="9010" y="3970"/>
                  </a:lnTo>
                  <a:lnTo>
                    <a:pt x="8160" y="3088"/>
                  </a:lnTo>
                  <a:cubicBezTo>
                    <a:pt x="8084" y="3032"/>
                    <a:pt x="7986" y="2986"/>
                    <a:pt x="7885" y="2986"/>
                  </a:cubicBezTo>
                  <a:cubicBezTo>
                    <a:pt x="7818" y="2986"/>
                    <a:pt x="7750" y="3006"/>
                    <a:pt x="7687" y="3057"/>
                  </a:cubicBezTo>
                  <a:cubicBezTo>
                    <a:pt x="7073" y="3466"/>
                    <a:pt x="6364" y="3671"/>
                    <a:pt x="5655" y="3671"/>
                  </a:cubicBezTo>
                  <a:cubicBezTo>
                    <a:pt x="4946" y="3671"/>
                    <a:pt x="4237" y="3466"/>
                    <a:pt x="3623" y="3057"/>
                  </a:cubicBezTo>
                  <a:cubicBezTo>
                    <a:pt x="3560" y="3006"/>
                    <a:pt x="3492" y="2986"/>
                    <a:pt x="3425" y="2986"/>
                  </a:cubicBezTo>
                  <a:cubicBezTo>
                    <a:pt x="3324" y="2986"/>
                    <a:pt x="3226" y="3032"/>
                    <a:pt x="3151" y="3088"/>
                  </a:cubicBezTo>
                  <a:lnTo>
                    <a:pt x="2300" y="3970"/>
                  </a:lnTo>
                  <a:cubicBezTo>
                    <a:pt x="2268" y="3293"/>
                    <a:pt x="2253" y="3191"/>
                    <a:pt x="2245" y="3191"/>
                  </a:cubicBezTo>
                  <a:cubicBezTo>
                    <a:pt x="2241" y="3191"/>
                    <a:pt x="2239" y="3210"/>
                    <a:pt x="2238" y="3210"/>
                  </a:cubicBezTo>
                  <a:cubicBezTo>
                    <a:pt x="2237" y="3210"/>
                    <a:pt x="2237" y="3177"/>
                    <a:pt x="2237" y="3025"/>
                  </a:cubicBezTo>
                  <a:cubicBezTo>
                    <a:pt x="2237" y="2584"/>
                    <a:pt x="2615" y="2206"/>
                    <a:pt x="3088" y="2206"/>
                  </a:cubicBezTo>
                  <a:cubicBezTo>
                    <a:pt x="3245" y="2206"/>
                    <a:pt x="3403" y="2080"/>
                    <a:pt x="3434" y="1954"/>
                  </a:cubicBezTo>
                  <a:cubicBezTo>
                    <a:pt x="3560" y="1639"/>
                    <a:pt x="3812" y="1450"/>
                    <a:pt x="4127" y="1450"/>
                  </a:cubicBezTo>
                  <a:cubicBezTo>
                    <a:pt x="4222" y="1450"/>
                    <a:pt x="4348" y="1450"/>
                    <a:pt x="4411" y="1482"/>
                  </a:cubicBezTo>
                  <a:cubicBezTo>
                    <a:pt x="4449" y="1494"/>
                    <a:pt x="4491" y="1501"/>
                    <a:pt x="4532" y="1501"/>
                  </a:cubicBezTo>
                  <a:cubicBezTo>
                    <a:pt x="4695" y="1501"/>
                    <a:pt x="4865" y="1405"/>
                    <a:pt x="4915" y="1230"/>
                  </a:cubicBezTo>
                  <a:cubicBezTo>
                    <a:pt x="5009" y="914"/>
                    <a:pt x="5324" y="694"/>
                    <a:pt x="5639" y="694"/>
                  </a:cubicBezTo>
                  <a:close/>
                  <a:moveTo>
                    <a:pt x="1512" y="5955"/>
                  </a:moveTo>
                  <a:lnTo>
                    <a:pt x="1512" y="7467"/>
                  </a:lnTo>
                  <a:cubicBezTo>
                    <a:pt x="1071" y="7467"/>
                    <a:pt x="756" y="7152"/>
                    <a:pt x="756" y="6711"/>
                  </a:cubicBezTo>
                  <a:cubicBezTo>
                    <a:pt x="756" y="6333"/>
                    <a:pt x="1103" y="5955"/>
                    <a:pt x="1512" y="5955"/>
                  </a:cubicBezTo>
                  <a:close/>
                  <a:moveTo>
                    <a:pt x="9704" y="5955"/>
                  </a:moveTo>
                  <a:cubicBezTo>
                    <a:pt x="10082" y="5955"/>
                    <a:pt x="10428" y="6302"/>
                    <a:pt x="10428" y="6711"/>
                  </a:cubicBezTo>
                  <a:cubicBezTo>
                    <a:pt x="10428" y="7152"/>
                    <a:pt x="10113" y="7467"/>
                    <a:pt x="9704" y="7467"/>
                  </a:cubicBezTo>
                  <a:lnTo>
                    <a:pt x="9704" y="5955"/>
                  </a:lnTo>
                  <a:close/>
                  <a:moveTo>
                    <a:pt x="7813" y="3813"/>
                  </a:moveTo>
                  <a:lnTo>
                    <a:pt x="8979" y="5042"/>
                  </a:lnTo>
                  <a:lnTo>
                    <a:pt x="8979" y="8224"/>
                  </a:lnTo>
                  <a:lnTo>
                    <a:pt x="7971" y="8224"/>
                  </a:lnTo>
                  <a:cubicBezTo>
                    <a:pt x="7230" y="7767"/>
                    <a:pt x="6411" y="7538"/>
                    <a:pt x="5600" y="7538"/>
                  </a:cubicBezTo>
                  <a:cubicBezTo>
                    <a:pt x="4789" y="7538"/>
                    <a:pt x="3985" y="7767"/>
                    <a:pt x="3277" y="8224"/>
                  </a:cubicBezTo>
                  <a:lnTo>
                    <a:pt x="2237" y="8224"/>
                  </a:lnTo>
                  <a:lnTo>
                    <a:pt x="2237" y="5042"/>
                  </a:lnTo>
                  <a:lnTo>
                    <a:pt x="3434" y="3813"/>
                  </a:lnTo>
                  <a:cubicBezTo>
                    <a:pt x="4096" y="4207"/>
                    <a:pt x="4844" y="4404"/>
                    <a:pt x="5600" y="4404"/>
                  </a:cubicBezTo>
                  <a:cubicBezTo>
                    <a:pt x="6356" y="4404"/>
                    <a:pt x="7120" y="4207"/>
                    <a:pt x="7813" y="3813"/>
                  </a:cubicBezTo>
                  <a:close/>
                  <a:moveTo>
                    <a:pt x="5576" y="8302"/>
                  </a:moveTo>
                  <a:cubicBezTo>
                    <a:pt x="6285" y="8302"/>
                    <a:pt x="6994" y="8507"/>
                    <a:pt x="7593" y="8917"/>
                  </a:cubicBezTo>
                  <a:cubicBezTo>
                    <a:pt x="7687" y="8980"/>
                    <a:pt x="7719" y="8980"/>
                    <a:pt x="7813" y="8980"/>
                  </a:cubicBezTo>
                  <a:lnTo>
                    <a:pt x="8916" y="8980"/>
                  </a:lnTo>
                  <a:cubicBezTo>
                    <a:pt x="8758" y="10649"/>
                    <a:pt x="7341" y="11973"/>
                    <a:pt x="5608" y="11973"/>
                  </a:cubicBezTo>
                  <a:cubicBezTo>
                    <a:pt x="3875" y="11973"/>
                    <a:pt x="2457" y="10649"/>
                    <a:pt x="2237" y="8980"/>
                  </a:cubicBezTo>
                  <a:lnTo>
                    <a:pt x="3340" y="8980"/>
                  </a:lnTo>
                  <a:cubicBezTo>
                    <a:pt x="3434" y="8980"/>
                    <a:pt x="3466" y="8980"/>
                    <a:pt x="3560" y="8917"/>
                  </a:cubicBezTo>
                  <a:cubicBezTo>
                    <a:pt x="4159" y="8507"/>
                    <a:pt x="4868" y="8302"/>
                    <a:pt x="5576" y="8302"/>
                  </a:cubicBezTo>
                  <a:close/>
                  <a:moveTo>
                    <a:pt x="5608" y="1"/>
                  </a:moveTo>
                  <a:cubicBezTo>
                    <a:pt x="5041" y="1"/>
                    <a:pt x="4568" y="316"/>
                    <a:pt x="4285" y="725"/>
                  </a:cubicBezTo>
                  <a:cubicBezTo>
                    <a:pt x="4231" y="720"/>
                    <a:pt x="4178" y="717"/>
                    <a:pt x="4125" y="717"/>
                  </a:cubicBezTo>
                  <a:cubicBezTo>
                    <a:pt x="3560" y="717"/>
                    <a:pt x="3063" y="1020"/>
                    <a:pt x="2804" y="1482"/>
                  </a:cubicBezTo>
                  <a:cubicBezTo>
                    <a:pt x="2048" y="1608"/>
                    <a:pt x="1512" y="2238"/>
                    <a:pt x="1512" y="3025"/>
                  </a:cubicBezTo>
                  <a:lnTo>
                    <a:pt x="1512" y="5231"/>
                  </a:lnTo>
                  <a:cubicBezTo>
                    <a:pt x="662" y="5231"/>
                    <a:pt x="0" y="5892"/>
                    <a:pt x="0" y="6711"/>
                  </a:cubicBezTo>
                  <a:cubicBezTo>
                    <a:pt x="0" y="7562"/>
                    <a:pt x="662" y="8224"/>
                    <a:pt x="1512" y="8224"/>
                  </a:cubicBezTo>
                  <a:lnTo>
                    <a:pt x="1512" y="8570"/>
                  </a:lnTo>
                  <a:cubicBezTo>
                    <a:pt x="1512" y="10807"/>
                    <a:pt x="3340" y="12666"/>
                    <a:pt x="5608" y="12666"/>
                  </a:cubicBezTo>
                  <a:cubicBezTo>
                    <a:pt x="7845" y="12666"/>
                    <a:pt x="9704" y="10807"/>
                    <a:pt x="9704" y="8570"/>
                  </a:cubicBezTo>
                  <a:lnTo>
                    <a:pt x="9704" y="8224"/>
                  </a:lnTo>
                  <a:cubicBezTo>
                    <a:pt x="10523" y="8224"/>
                    <a:pt x="11184" y="7562"/>
                    <a:pt x="11184" y="6711"/>
                  </a:cubicBezTo>
                  <a:cubicBezTo>
                    <a:pt x="11184" y="5892"/>
                    <a:pt x="10523" y="5231"/>
                    <a:pt x="9704" y="5231"/>
                  </a:cubicBezTo>
                  <a:lnTo>
                    <a:pt x="9704" y="3025"/>
                  </a:lnTo>
                  <a:cubicBezTo>
                    <a:pt x="9704" y="2238"/>
                    <a:pt x="9137" y="1608"/>
                    <a:pt x="8380" y="1482"/>
                  </a:cubicBezTo>
                  <a:cubicBezTo>
                    <a:pt x="8150" y="1020"/>
                    <a:pt x="7629" y="717"/>
                    <a:pt x="7060" y="717"/>
                  </a:cubicBezTo>
                  <a:cubicBezTo>
                    <a:pt x="7007" y="717"/>
                    <a:pt x="6953" y="720"/>
                    <a:pt x="6900" y="725"/>
                  </a:cubicBezTo>
                  <a:cubicBezTo>
                    <a:pt x="6616" y="253"/>
                    <a:pt x="6144" y="1"/>
                    <a:pt x="56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 Slab" pitchFamily="2" charset="0"/>
                <a:ea typeface="Roboto Slab" pitchFamily="2" charset="0"/>
              </a:endParaRPr>
            </a:p>
          </p:txBody>
        </p:sp>
      </p:grpSp>
      <p:grpSp>
        <p:nvGrpSpPr>
          <p:cNvPr id="30" name="Google Shape;1592;p55">
            <a:extLst>
              <a:ext uri="{FF2B5EF4-FFF2-40B4-BE49-F238E27FC236}">
                <a16:creationId xmlns:a16="http://schemas.microsoft.com/office/drawing/2014/main" xmlns="" id="{3A088F19-BBF6-467F-AA46-DD19FD440170}"/>
              </a:ext>
            </a:extLst>
          </p:cNvPr>
          <p:cNvGrpSpPr/>
          <p:nvPr userDrawn="1"/>
        </p:nvGrpSpPr>
        <p:grpSpPr>
          <a:xfrm>
            <a:off x="5809147" y="2915999"/>
            <a:ext cx="361090" cy="359303"/>
            <a:chOff x="-55225575" y="1903275"/>
            <a:chExt cx="318225" cy="316650"/>
          </a:xfrm>
        </p:grpSpPr>
        <p:sp>
          <p:nvSpPr>
            <p:cNvPr id="31" name="Google Shape;1593;p55">
              <a:extLst>
                <a:ext uri="{FF2B5EF4-FFF2-40B4-BE49-F238E27FC236}">
                  <a16:creationId xmlns:a16="http://schemas.microsoft.com/office/drawing/2014/main" xmlns="" id="{3B73054F-9E29-4A66-8C53-60E0A9196CC2}"/>
                </a:ext>
              </a:extLst>
            </p:cNvPr>
            <p:cNvSpPr/>
            <p:nvPr/>
          </p:nvSpPr>
          <p:spPr>
            <a:xfrm>
              <a:off x="-55104275" y="2116925"/>
              <a:ext cx="72475" cy="29750"/>
            </a:xfrm>
            <a:custGeom>
              <a:avLst/>
              <a:gdLst/>
              <a:ahLst/>
              <a:cxnLst/>
              <a:rect l="l" t="t" r="r" b="b"/>
              <a:pathLst>
                <a:path w="2899" h="1190" extrusionOk="0">
                  <a:moveTo>
                    <a:pt x="398" y="1"/>
                  </a:moveTo>
                  <a:cubicBezTo>
                    <a:pt x="307" y="1"/>
                    <a:pt x="221" y="40"/>
                    <a:pt x="158" y="119"/>
                  </a:cubicBezTo>
                  <a:cubicBezTo>
                    <a:pt x="0" y="276"/>
                    <a:pt x="0" y="497"/>
                    <a:pt x="158" y="623"/>
                  </a:cubicBezTo>
                  <a:cubicBezTo>
                    <a:pt x="504" y="969"/>
                    <a:pt x="977" y="1190"/>
                    <a:pt x="1449" y="1190"/>
                  </a:cubicBezTo>
                  <a:cubicBezTo>
                    <a:pt x="1953" y="1190"/>
                    <a:pt x="2426" y="969"/>
                    <a:pt x="2741" y="623"/>
                  </a:cubicBezTo>
                  <a:cubicBezTo>
                    <a:pt x="2898" y="465"/>
                    <a:pt x="2898" y="245"/>
                    <a:pt x="2741" y="119"/>
                  </a:cubicBezTo>
                  <a:cubicBezTo>
                    <a:pt x="2694" y="56"/>
                    <a:pt x="2607" y="24"/>
                    <a:pt x="2513" y="24"/>
                  </a:cubicBezTo>
                  <a:cubicBezTo>
                    <a:pt x="2418" y="24"/>
                    <a:pt x="2316" y="56"/>
                    <a:pt x="2237" y="119"/>
                  </a:cubicBezTo>
                  <a:cubicBezTo>
                    <a:pt x="2048" y="308"/>
                    <a:pt x="1733" y="434"/>
                    <a:pt x="1449" y="434"/>
                  </a:cubicBezTo>
                  <a:cubicBezTo>
                    <a:pt x="1134" y="434"/>
                    <a:pt x="851" y="308"/>
                    <a:pt x="662" y="119"/>
                  </a:cubicBezTo>
                  <a:cubicBezTo>
                    <a:pt x="583" y="40"/>
                    <a:pt x="488" y="1"/>
                    <a:pt x="3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 Slab" pitchFamily="2" charset="0"/>
                <a:ea typeface="Roboto Slab" pitchFamily="2" charset="0"/>
              </a:endParaRPr>
            </a:p>
          </p:txBody>
        </p:sp>
        <p:sp>
          <p:nvSpPr>
            <p:cNvPr id="32" name="Google Shape;1594;p55">
              <a:extLst>
                <a:ext uri="{FF2B5EF4-FFF2-40B4-BE49-F238E27FC236}">
                  <a16:creationId xmlns:a16="http://schemas.microsoft.com/office/drawing/2014/main" xmlns="" id="{218EDB77-7FDA-4070-BD2C-214E09B1067D}"/>
                </a:ext>
              </a:extLst>
            </p:cNvPr>
            <p:cNvSpPr/>
            <p:nvPr/>
          </p:nvSpPr>
          <p:spPr>
            <a:xfrm>
              <a:off x="-55113750" y="205372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725"/>
                    <a:pt x="348" y="725"/>
                  </a:cubicBezTo>
                  <a:cubicBezTo>
                    <a:pt x="537" y="725"/>
                    <a:pt x="694" y="536"/>
                    <a:pt x="694" y="347"/>
                  </a:cubicBezTo>
                  <a:cubicBezTo>
                    <a:pt x="694" y="158"/>
                    <a:pt x="537" y="0"/>
                    <a:pt x="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 Slab" pitchFamily="2" charset="0"/>
                <a:ea typeface="Roboto Slab" pitchFamily="2" charset="0"/>
              </a:endParaRPr>
            </a:p>
          </p:txBody>
        </p:sp>
        <p:sp>
          <p:nvSpPr>
            <p:cNvPr id="33" name="Google Shape;1595;p55">
              <a:extLst>
                <a:ext uri="{FF2B5EF4-FFF2-40B4-BE49-F238E27FC236}">
                  <a16:creationId xmlns:a16="http://schemas.microsoft.com/office/drawing/2014/main" xmlns="" id="{ECA5DF9A-27D0-4236-AF07-8AC8CADFE4FE}"/>
                </a:ext>
              </a:extLst>
            </p:cNvPr>
            <p:cNvSpPr/>
            <p:nvPr/>
          </p:nvSpPr>
          <p:spPr>
            <a:xfrm>
              <a:off x="-55039700" y="2053725"/>
              <a:ext cx="18125" cy="18125"/>
            </a:xfrm>
            <a:custGeom>
              <a:avLst/>
              <a:gdLst/>
              <a:ahLst/>
              <a:cxnLst/>
              <a:rect l="l" t="t" r="r" b="b"/>
              <a:pathLst>
                <a:path w="725" h="725" extrusionOk="0">
                  <a:moveTo>
                    <a:pt x="378" y="0"/>
                  </a:moveTo>
                  <a:cubicBezTo>
                    <a:pt x="189" y="0"/>
                    <a:pt x="0" y="158"/>
                    <a:pt x="0" y="347"/>
                  </a:cubicBezTo>
                  <a:cubicBezTo>
                    <a:pt x="0" y="536"/>
                    <a:pt x="189" y="725"/>
                    <a:pt x="378" y="725"/>
                  </a:cubicBezTo>
                  <a:cubicBezTo>
                    <a:pt x="568" y="725"/>
                    <a:pt x="725" y="536"/>
                    <a:pt x="725" y="347"/>
                  </a:cubicBezTo>
                  <a:cubicBezTo>
                    <a:pt x="725" y="158"/>
                    <a:pt x="568" y="0"/>
                    <a:pt x="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 Slab" pitchFamily="2" charset="0"/>
                <a:ea typeface="Roboto Slab" pitchFamily="2" charset="0"/>
              </a:endParaRPr>
            </a:p>
          </p:txBody>
        </p:sp>
        <p:sp>
          <p:nvSpPr>
            <p:cNvPr id="34" name="Google Shape;1596;p55">
              <a:extLst>
                <a:ext uri="{FF2B5EF4-FFF2-40B4-BE49-F238E27FC236}">
                  <a16:creationId xmlns:a16="http://schemas.microsoft.com/office/drawing/2014/main" xmlns="" id="{CDC10673-89DE-4ACC-A86D-3CC3EF810724}"/>
                </a:ext>
              </a:extLst>
            </p:cNvPr>
            <p:cNvSpPr/>
            <p:nvPr/>
          </p:nvSpPr>
          <p:spPr>
            <a:xfrm>
              <a:off x="-55225575" y="1903275"/>
              <a:ext cx="318225" cy="316650"/>
            </a:xfrm>
            <a:custGeom>
              <a:avLst/>
              <a:gdLst/>
              <a:ahLst/>
              <a:cxnLst/>
              <a:rect l="l" t="t" r="r" b="b"/>
              <a:pathLst>
                <a:path w="12729" h="12666" extrusionOk="0">
                  <a:moveTo>
                    <a:pt x="6333" y="757"/>
                  </a:moveTo>
                  <a:cubicBezTo>
                    <a:pt x="8790" y="757"/>
                    <a:pt x="10932" y="2679"/>
                    <a:pt x="11185" y="5105"/>
                  </a:cubicBezTo>
                  <a:cubicBezTo>
                    <a:pt x="11185" y="5231"/>
                    <a:pt x="11279" y="5357"/>
                    <a:pt x="11374" y="5388"/>
                  </a:cubicBezTo>
                  <a:cubicBezTo>
                    <a:pt x="11752" y="5577"/>
                    <a:pt x="11972" y="5987"/>
                    <a:pt x="11972" y="6365"/>
                  </a:cubicBezTo>
                  <a:cubicBezTo>
                    <a:pt x="11972" y="6680"/>
                    <a:pt x="11815" y="7058"/>
                    <a:pt x="11594" y="7247"/>
                  </a:cubicBezTo>
                  <a:cubicBezTo>
                    <a:pt x="11342" y="7373"/>
                    <a:pt x="11342" y="7625"/>
                    <a:pt x="11531" y="7783"/>
                  </a:cubicBezTo>
                  <a:cubicBezTo>
                    <a:pt x="11783" y="8035"/>
                    <a:pt x="11941" y="8318"/>
                    <a:pt x="11941" y="8633"/>
                  </a:cubicBezTo>
                  <a:cubicBezTo>
                    <a:pt x="11941" y="8948"/>
                    <a:pt x="11815" y="9263"/>
                    <a:pt x="11531" y="9452"/>
                  </a:cubicBezTo>
                  <a:cubicBezTo>
                    <a:pt x="11374" y="9610"/>
                    <a:pt x="11374" y="9830"/>
                    <a:pt x="11531" y="9988"/>
                  </a:cubicBezTo>
                  <a:cubicBezTo>
                    <a:pt x="11783" y="10240"/>
                    <a:pt x="11941" y="10524"/>
                    <a:pt x="11941" y="10839"/>
                  </a:cubicBezTo>
                  <a:cubicBezTo>
                    <a:pt x="11941" y="11437"/>
                    <a:pt x="11437" y="11941"/>
                    <a:pt x="10838" y="11941"/>
                  </a:cubicBezTo>
                  <a:lnTo>
                    <a:pt x="1828" y="11941"/>
                  </a:lnTo>
                  <a:cubicBezTo>
                    <a:pt x="1197" y="11941"/>
                    <a:pt x="725" y="11406"/>
                    <a:pt x="725" y="10839"/>
                  </a:cubicBezTo>
                  <a:cubicBezTo>
                    <a:pt x="725" y="10492"/>
                    <a:pt x="819" y="10208"/>
                    <a:pt x="1103" y="9988"/>
                  </a:cubicBezTo>
                  <a:cubicBezTo>
                    <a:pt x="1260" y="9830"/>
                    <a:pt x="1260" y="9610"/>
                    <a:pt x="1103" y="9452"/>
                  </a:cubicBezTo>
                  <a:cubicBezTo>
                    <a:pt x="882" y="9200"/>
                    <a:pt x="725" y="8917"/>
                    <a:pt x="725" y="8633"/>
                  </a:cubicBezTo>
                  <a:cubicBezTo>
                    <a:pt x="725" y="8318"/>
                    <a:pt x="819" y="8003"/>
                    <a:pt x="1103" y="7783"/>
                  </a:cubicBezTo>
                  <a:cubicBezTo>
                    <a:pt x="1260" y="7625"/>
                    <a:pt x="1260" y="7405"/>
                    <a:pt x="1103" y="7247"/>
                  </a:cubicBezTo>
                  <a:cubicBezTo>
                    <a:pt x="882" y="7058"/>
                    <a:pt x="725" y="6680"/>
                    <a:pt x="725" y="6365"/>
                  </a:cubicBezTo>
                  <a:cubicBezTo>
                    <a:pt x="725" y="5987"/>
                    <a:pt x="945" y="5577"/>
                    <a:pt x="1292" y="5388"/>
                  </a:cubicBezTo>
                  <a:cubicBezTo>
                    <a:pt x="1418" y="5357"/>
                    <a:pt x="1512" y="5231"/>
                    <a:pt x="1512" y="5105"/>
                  </a:cubicBezTo>
                  <a:cubicBezTo>
                    <a:pt x="1765" y="2679"/>
                    <a:pt x="3907" y="757"/>
                    <a:pt x="6333" y="757"/>
                  </a:cubicBezTo>
                  <a:close/>
                  <a:moveTo>
                    <a:pt x="6333" y="1"/>
                  </a:moveTo>
                  <a:cubicBezTo>
                    <a:pt x="3497" y="1"/>
                    <a:pt x="1134" y="2112"/>
                    <a:pt x="788" y="4853"/>
                  </a:cubicBezTo>
                  <a:cubicBezTo>
                    <a:pt x="284" y="5199"/>
                    <a:pt x="0" y="5735"/>
                    <a:pt x="0" y="6365"/>
                  </a:cubicBezTo>
                  <a:cubicBezTo>
                    <a:pt x="0" y="6774"/>
                    <a:pt x="158" y="7216"/>
                    <a:pt x="410" y="7531"/>
                  </a:cubicBezTo>
                  <a:cubicBezTo>
                    <a:pt x="158" y="7846"/>
                    <a:pt x="0" y="8224"/>
                    <a:pt x="0" y="8633"/>
                  </a:cubicBezTo>
                  <a:cubicBezTo>
                    <a:pt x="0" y="9011"/>
                    <a:pt x="126" y="9421"/>
                    <a:pt x="410" y="9736"/>
                  </a:cubicBezTo>
                  <a:cubicBezTo>
                    <a:pt x="158" y="10051"/>
                    <a:pt x="0" y="10429"/>
                    <a:pt x="0" y="10839"/>
                  </a:cubicBezTo>
                  <a:cubicBezTo>
                    <a:pt x="0" y="11847"/>
                    <a:pt x="819" y="12666"/>
                    <a:pt x="1859" y="12666"/>
                  </a:cubicBezTo>
                  <a:lnTo>
                    <a:pt x="10869" y="12666"/>
                  </a:lnTo>
                  <a:cubicBezTo>
                    <a:pt x="11909" y="12666"/>
                    <a:pt x="12728" y="11847"/>
                    <a:pt x="12728" y="10839"/>
                  </a:cubicBezTo>
                  <a:cubicBezTo>
                    <a:pt x="12728" y="10429"/>
                    <a:pt x="12602" y="10051"/>
                    <a:pt x="12319" y="9736"/>
                  </a:cubicBezTo>
                  <a:cubicBezTo>
                    <a:pt x="12571" y="9421"/>
                    <a:pt x="12728" y="9011"/>
                    <a:pt x="12728" y="8633"/>
                  </a:cubicBezTo>
                  <a:cubicBezTo>
                    <a:pt x="12634" y="8224"/>
                    <a:pt x="12539" y="7846"/>
                    <a:pt x="12287" y="7531"/>
                  </a:cubicBezTo>
                  <a:cubicBezTo>
                    <a:pt x="12539" y="7216"/>
                    <a:pt x="12697" y="6774"/>
                    <a:pt x="12697" y="6365"/>
                  </a:cubicBezTo>
                  <a:cubicBezTo>
                    <a:pt x="12697" y="5798"/>
                    <a:pt x="12382" y="5199"/>
                    <a:pt x="11909" y="4853"/>
                  </a:cubicBezTo>
                  <a:cubicBezTo>
                    <a:pt x="11500" y="2112"/>
                    <a:pt x="9137" y="1"/>
                    <a:pt x="63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 Slab" pitchFamily="2" charset="0"/>
                <a:ea typeface="Roboto Slab" pitchFamily="2" charset="0"/>
              </a:endParaRPr>
            </a:p>
          </p:txBody>
        </p:sp>
        <p:sp>
          <p:nvSpPr>
            <p:cNvPr id="35" name="Google Shape;1597;p55">
              <a:extLst>
                <a:ext uri="{FF2B5EF4-FFF2-40B4-BE49-F238E27FC236}">
                  <a16:creationId xmlns:a16="http://schemas.microsoft.com/office/drawing/2014/main" xmlns="" id="{C49262D6-5604-4AA4-8BA3-2437FF9E0F26}"/>
                </a:ext>
              </a:extLst>
            </p:cNvPr>
            <p:cNvSpPr/>
            <p:nvPr/>
          </p:nvSpPr>
          <p:spPr>
            <a:xfrm>
              <a:off x="-55170450" y="1959200"/>
              <a:ext cx="204800" cy="225300"/>
            </a:xfrm>
            <a:custGeom>
              <a:avLst/>
              <a:gdLst/>
              <a:ahLst/>
              <a:cxnLst/>
              <a:rect l="l" t="t" r="r" b="b"/>
              <a:pathLst>
                <a:path w="8192" h="9012" extrusionOk="0">
                  <a:moveTo>
                    <a:pt x="4128" y="1450"/>
                  </a:moveTo>
                  <a:cubicBezTo>
                    <a:pt x="4411" y="2017"/>
                    <a:pt x="4821" y="2490"/>
                    <a:pt x="5293" y="2836"/>
                  </a:cubicBezTo>
                  <a:cubicBezTo>
                    <a:pt x="5924" y="3340"/>
                    <a:pt x="6711" y="3624"/>
                    <a:pt x="7499" y="3687"/>
                  </a:cubicBezTo>
                  <a:cubicBezTo>
                    <a:pt x="7499" y="3813"/>
                    <a:pt x="7530" y="3970"/>
                    <a:pt x="7530" y="4096"/>
                  </a:cubicBezTo>
                  <a:lnTo>
                    <a:pt x="7530" y="5640"/>
                  </a:lnTo>
                  <a:lnTo>
                    <a:pt x="7436" y="5640"/>
                  </a:lnTo>
                  <a:cubicBezTo>
                    <a:pt x="7436" y="7089"/>
                    <a:pt x="6270" y="8224"/>
                    <a:pt x="4852" y="8224"/>
                  </a:cubicBezTo>
                  <a:lnTo>
                    <a:pt x="3340" y="8224"/>
                  </a:lnTo>
                  <a:cubicBezTo>
                    <a:pt x="1891" y="8224"/>
                    <a:pt x="757" y="7058"/>
                    <a:pt x="757" y="5640"/>
                  </a:cubicBezTo>
                  <a:lnTo>
                    <a:pt x="757" y="4096"/>
                  </a:lnTo>
                  <a:cubicBezTo>
                    <a:pt x="757" y="3970"/>
                    <a:pt x="757" y="3813"/>
                    <a:pt x="788" y="3687"/>
                  </a:cubicBezTo>
                  <a:cubicBezTo>
                    <a:pt x="1576" y="3624"/>
                    <a:pt x="2363" y="3340"/>
                    <a:pt x="2994" y="2836"/>
                  </a:cubicBezTo>
                  <a:cubicBezTo>
                    <a:pt x="3466" y="2427"/>
                    <a:pt x="3876" y="1954"/>
                    <a:pt x="4128" y="1450"/>
                  </a:cubicBezTo>
                  <a:close/>
                  <a:moveTo>
                    <a:pt x="4096" y="1"/>
                  </a:moveTo>
                  <a:cubicBezTo>
                    <a:pt x="3939" y="1"/>
                    <a:pt x="3781" y="127"/>
                    <a:pt x="3750" y="284"/>
                  </a:cubicBezTo>
                  <a:lnTo>
                    <a:pt x="3718" y="442"/>
                  </a:lnTo>
                  <a:cubicBezTo>
                    <a:pt x="3309" y="1923"/>
                    <a:pt x="1985" y="2994"/>
                    <a:pt x="442" y="2994"/>
                  </a:cubicBezTo>
                  <a:cubicBezTo>
                    <a:pt x="253" y="2994"/>
                    <a:pt x="127" y="3120"/>
                    <a:pt x="95" y="3309"/>
                  </a:cubicBezTo>
                  <a:cubicBezTo>
                    <a:pt x="32" y="3592"/>
                    <a:pt x="1" y="3876"/>
                    <a:pt x="1" y="4128"/>
                  </a:cubicBezTo>
                  <a:lnTo>
                    <a:pt x="1" y="5672"/>
                  </a:lnTo>
                  <a:cubicBezTo>
                    <a:pt x="1" y="7530"/>
                    <a:pt x="1513" y="9011"/>
                    <a:pt x="3340" y="9011"/>
                  </a:cubicBezTo>
                  <a:lnTo>
                    <a:pt x="4852" y="9011"/>
                  </a:lnTo>
                  <a:cubicBezTo>
                    <a:pt x="6711" y="9011"/>
                    <a:pt x="8192" y="7530"/>
                    <a:pt x="8192" y="5672"/>
                  </a:cubicBezTo>
                  <a:lnTo>
                    <a:pt x="8192" y="4128"/>
                  </a:lnTo>
                  <a:cubicBezTo>
                    <a:pt x="8192" y="3844"/>
                    <a:pt x="8160" y="3592"/>
                    <a:pt x="8129" y="3309"/>
                  </a:cubicBezTo>
                  <a:cubicBezTo>
                    <a:pt x="8066" y="3120"/>
                    <a:pt x="7908" y="2994"/>
                    <a:pt x="7751" y="2994"/>
                  </a:cubicBezTo>
                  <a:cubicBezTo>
                    <a:pt x="6239" y="2994"/>
                    <a:pt x="4884" y="1923"/>
                    <a:pt x="4506" y="442"/>
                  </a:cubicBezTo>
                  <a:lnTo>
                    <a:pt x="4443" y="284"/>
                  </a:lnTo>
                  <a:cubicBezTo>
                    <a:pt x="4411" y="127"/>
                    <a:pt x="4254" y="1"/>
                    <a:pt x="40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 Slab" pitchFamily="2" charset="0"/>
                <a:ea typeface="Roboto Slab" pitchFamily="2" charset="0"/>
              </a:endParaRPr>
            </a:p>
          </p:txBody>
        </p:sp>
      </p:grpSp>
      <p:grpSp>
        <p:nvGrpSpPr>
          <p:cNvPr id="36" name="Google Shape;1598;p55">
            <a:extLst>
              <a:ext uri="{FF2B5EF4-FFF2-40B4-BE49-F238E27FC236}">
                <a16:creationId xmlns:a16="http://schemas.microsoft.com/office/drawing/2014/main" xmlns="" id="{4F53406E-E5A9-4E31-9378-7707642B351B}"/>
              </a:ext>
            </a:extLst>
          </p:cNvPr>
          <p:cNvGrpSpPr/>
          <p:nvPr userDrawn="1"/>
        </p:nvGrpSpPr>
        <p:grpSpPr>
          <a:xfrm>
            <a:off x="5830145" y="1719209"/>
            <a:ext cx="319089" cy="362073"/>
            <a:chOff x="1044400" y="2917425"/>
            <a:chExt cx="248125" cy="281550"/>
          </a:xfrm>
        </p:grpSpPr>
        <p:sp>
          <p:nvSpPr>
            <p:cNvPr id="37" name="Google Shape;1599;p55">
              <a:extLst>
                <a:ext uri="{FF2B5EF4-FFF2-40B4-BE49-F238E27FC236}">
                  <a16:creationId xmlns:a16="http://schemas.microsoft.com/office/drawing/2014/main" xmlns="" id="{2B9683AC-10E9-4FD3-AF7B-31F79954EBB8}"/>
                </a:ext>
              </a:extLst>
            </p:cNvPr>
            <p:cNvSpPr/>
            <p:nvPr/>
          </p:nvSpPr>
          <p:spPr>
            <a:xfrm>
              <a:off x="1136400" y="3123175"/>
              <a:ext cx="64125" cy="26325"/>
            </a:xfrm>
            <a:custGeom>
              <a:avLst/>
              <a:gdLst/>
              <a:ahLst/>
              <a:cxnLst/>
              <a:rect l="l" t="t" r="r" b="b"/>
              <a:pathLst>
                <a:path w="2565" h="1053" extrusionOk="0">
                  <a:moveTo>
                    <a:pt x="352" y="0"/>
                  </a:moveTo>
                  <a:cubicBezTo>
                    <a:pt x="272" y="0"/>
                    <a:pt x="195" y="35"/>
                    <a:pt x="140" y="105"/>
                  </a:cubicBezTo>
                  <a:cubicBezTo>
                    <a:pt x="0" y="244"/>
                    <a:pt x="0" y="439"/>
                    <a:pt x="140" y="551"/>
                  </a:cubicBezTo>
                  <a:cubicBezTo>
                    <a:pt x="446" y="858"/>
                    <a:pt x="864" y="1053"/>
                    <a:pt x="1283" y="1053"/>
                  </a:cubicBezTo>
                  <a:cubicBezTo>
                    <a:pt x="1729" y="1053"/>
                    <a:pt x="2147" y="858"/>
                    <a:pt x="2425" y="551"/>
                  </a:cubicBezTo>
                  <a:cubicBezTo>
                    <a:pt x="2565" y="412"/>
                    <a:pt x="2565" y="216"/>
                    <a:pt x="2425" y="105"/>
                  </a:cubicBezTo>
                  <a:cubicBezTo>
                    <a:pt x="2356" y="35"/>
                    <a:pt x="2272" y="0"/>
                    <a:pt x="2192" y="0"/>
                  </a:cubicBezTo>
                  <a:cubicBezTo>
                    <a:pt x="2112" y="0"/>
                    <a:pt x="2035" y="35"/>
                    <a:pt x="1979" y="105"/>
                  </a:cubicBezTo>
                  <a:cubicBezTo>
                    <a:pt x="1812" y="272"/>
                    <a:pt x="1533" y="384"/>
                    <a:pt x="1283" y="384"/>
                  </a:cubicBezTo>
                  <a:cubicBezTo>
                    <a:pt x="1004" y="384"/>
                    <a:pt x="753" y="272"/>
                    <a:pt x="586" y="105"/>
                  </a:cubicBezTo>
                  <a:cubicBezTo>
                    <a:pt x="516" y="35"/>
                    <a:pt x="432" y="0"/>
                    <a:pt x="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 Slab" pitchFamily="2" charset="0"/>
                <a:ea typeface="Roboto Slab" pitchFamily="2" charset="0"/>
              </a:endParaRPr>
            </a:p>
          </p:txBody>
        </p:sp>
        <p:sp>
          <p:nvSpPr>
            <p:cNvPr id="38" name="Google Shape;1600;p55">
              <a:extLst>
                <a:ext uri="{FF2B5EF4-FFF2-40B4-BE49-F238E27FC236}">
                  <a16:creationId xmlns:a16="http://schemas.microsoft.com/office/drawing/2014/main" xmlns="" id="{476AF419-8C6A-468F-8DB3-FB17B469E9C6}"/>
                </a:ext>
              </a:extLst>
            </p:cNvPr>
            <p:cNvSpPr/>
            <p:nvPr/>
          </p:nvSpPr>
          <p:spPr>
            <a:xfrm>
              <a:off x="1127325" y="3050525"/>
              <a:ext cx="16075" cy="16050"/>
            </a:xfrm>
            <a:custGeom>
              <a:avLst/>
              <a:gdLst/>
              <a:ahLst/>
              <a:cxnLst/>
              <a:rect l="l" t="t" r="r" b="b"/>
              <a:pathLst>
                <a:path w="643" h="642" extrusionOk="0">
                  <a:moveTo>
                    <a:pt x="335" y="0"/>
                  </a:moveTo>
                  <a:cubicBezTo>
                    <a:pt x="140" y="0"/>
                    <a:pt x="1" y="140"/>
                    <a:pt x="1" y="335"/>
                  </a:cubicBezTo>
                  <a:cubicBezTo>
                    <a:pt x="1" y="502"/>
                    <a:pt x="140" y="642"/>
                    <a:pt x="335" y="642"/>
                  </a:cubicBezTo>
                  <a:cubicBezTo>
                    <a:pt x="503" y="642"/>
                    <a:pt x="642" y="502"/>
                    <a:pt x="642" y="335"/>
                  </a:cubicBezTo>
                  <a:cubicBezTo>
                    <a:pt x="642" y="140"/>
                    <a:pt x="50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 Slab" pitchFamily="2" charset="0"/>
                <a:ea typeface="Roboto Slab" pitchFamily="2" charset="0"/>
              </a:endParaRPr>
            </a:p>
          </p:txBody>
        </p:sp>
        <p:sp>
          <p:nvSpPr>
            <p:cNvPr id="39" name="Google Shape;1601;p55">
              <a:extLst>
                <a:ext uri="{FF2B5EF4-FFF2-40B4-BE49-F238E27FC236}">
                  <a16:creationId xmlns:a16="http://schemas.microsoft.com/office/drawing/2014/main" xmlns="" id="{E056FD5B-4EBA-4494-9033-BC2DCB2232F3}"/>
                </a:ext>
              </a:extLst>
            </p:cNvPr>
            <p:cNvSpPr/>
            <p:nvPr/>
          </p:nvSpPr>
          <p:spPr>
            <a:xfrm>
              <a:off x="1192850" y="3050525"/>
              <a:ext cx="15350" cy="16050"/>
            </a:xfrm>
            <a:custGeom>
              <a:avLst/>
              <a:gdLst/>
              <a:ahLst/>
              <a:cxnLst/>
              <a:rect l="l" t="t" r="r" b="b"/>
              <a:pathLst>
                <a:path w="614" h="642" extrusionOk="0">
                  <a:moveTo>
                    <a:pt x="307" y="0"/>
                  </a:moveTo>
                  <a:cubicBezTo>
                    <a:pt x="140" y="0"/>
                    <a:pt x="0" y="140"/>
                    <a:pt x="0" y="335"/>
                  </a:cubicBezTo>
                  <a:cubicBezTo>
                    <a:pt x="0" y="502"/>
                    <a:pt x="140" y="642"/>
                    <a:pt x="307" y="642"/>
                  </a:cubicBezTo>
                  <a:cubicBezTo>
                    <a:pt x="474" y="642"/>
                    <a:pt x="613" y="502"/>
                    <a:pt x="613" y="335"/>
                  </a:cubicBezTo>
                  <a:cubicBezTo>
                    <a:pt x="613" y="140"/>
                    <a:pt x="47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 Slab" pitchFamily="2" charset="0"/>
                <a:ea typeface="Roboto Slab" pitchFamily="2" charset="0"/>
              </a:endParaRPr>
            </a:p>
          </p:txBody>
        </p:sp>
        <p:sp>
          <p:nvSpPr>
            <p:cNvPr id="40" name="Google Shape;1602;p55">
              <a:extLst>
                <a:ext uri="{FF2B5EF4-FFF2-40B4-BE49-F238E27FC236}">
                  <a16:creationId xmlns:a16="http://schemas.microsoft.com/office/drawing/2014/main" xmlns="" id="{9BA99D15-B8AB-42ED-8136-2A66A351FE5F}"/>
                </a:ext>
              </a:extLst>
            </p:cNvPr>
            <p:cNvSpPr/>
            <p:nvPr/>
          </p:nvSpPr>
          <p:spPr>
            <a:xfrm>
              <a:off x="1044400" y="2917425"/>
              <a:ext cx="248125" cy="281550"/>
            </a:xfrm>
            <a:custGeom>
              <a:avLst/>
              <a:gdLst/>
              <a:ahLst/>
              <a:cxnLst/>
              <a:rect l="l" t="t" r="r" b="b"/>
              <a:pathLst>
                <a:path w="9925" h="11262" extrusionOk="0">
                  <a:moveTo>
                    <a:pt x="7332" y="669"/>
                  </a:moveTo>
                  <a:cubicBezTo>
                    <a:pt x="7499" y="669"/>
                    <a:pt x="7639" y="809"/>
                    <a:pt x="7639" y="976"/>
                  </a:cubicBezTo>
                  <a:lnTo>
                    <a:pt x="7639" y="2816"/>
                  </a:lnTo>
                  <a:lnTo>
                    <a:pt x="6886" y="2063"/>
                  </a:lnTo>
                  <a:cubicBezTo>
                    <a:pt x="6823" y="2000"/>
                    <a:pt x="6743" y="1964"/>
                    <a:pt x="6660" y="1964"/>
                  </a:cubicBezTo>
                  <a:cubicBezTo>
                    <a:pt x="6595" y="1964"/>
                    <a:pt x="6529" y="1986"/>
                    <a:pt x="6468" y="2035"/>
                  </a:cubicBezTo>
                  <a:cubicBezTo>
                    <a:pt x="5924" y="2398"/>
                    <a:pt x="5297" y="2579"/>
                    <a:pt x="4670" y="2579"/>
                  </a:cubicBezTo>
                  <a:cubicBezTo>
                    <a:pt x="4043" y="2579"/>
                    <a:pt x="3415" y="2398"/>
                    <a:pt x="2872" y="2035"/>
                  </a:cubicBezTo>
                  <a:cubicBezTo>
                    <a:pt x="2811" y="1986"/>
                    <a:pt x="2744" y="1964"/>
                    <a:pt x="2680" y="1964"/>
                  </a:cubicBezTo>
                  <a:cubicBezTo>
                    <a:pt x="2597" y="1964"/>
                    <a:pt x="2516" y="2000"/>
                    <a:pt x="2454" y="2063"/>
                  </a:cubicBezTo>
                  <a:lnTo>
                    <a:pt x="1701" y="2816"/>
                  </a:lnTo>
                  <a:lnTo>
                    <a:pt x="1701" y="976"/>
                  </a:lnTo>
                  <a:cubicBezTo>
                    <a:pt x="1980" y="809"/>
                    <a:pt x="2147" y="669"/>
                    <a:pt x="2314" y="669"/>
                  </a:cubicBezTo>
                  <a:cubicBezTo>
                    <a:pt x="2482" y="669"/>
                    <a:pt x="2621" y="809"/>
                    <a:pt x="2621" y="976"/>
                  </a:cubicBezTo>
                  <a:cubicBezTo>
                    <a:pt x="2621" y="1143"/>
                    <a:pt x="2760" y="1283"/>
                    <a:pt x="2956" y="1283"/>
                  </a:cubicBezTo>
                  <a:cubicBezTo>
                    <a:pt x="3123" y="1283"/>
                    <a:pt x="3262" y="1143"/>
                    <a:pt x="3262" y="976"/>
                  </a:cubicBezTo>
                  <a:cubicBezTo>
                    <a:pt x="3262" y="809"/>
                    <a:pt x="3402" y="669"/>
                    <a:pt x="3569" y="669"/>
                  </a:cubicBezTo>
                  <a:cubicBezTo>
                    <a:pt x="3736" y="669"/>
                    <a:pt x="3875" y="809"/>
                    <a:pt x="3875" y="976"/>
                  </a:cubicBezTo>
                  <a:cubicBezTo>
                    <a:pt x="3875" y="1143"/>
                    <a:pt x="4015" y="1283"/>
                    <a:pt x="4210" y="1283"/>
                  </a:cubicBezTo>
                  <a:cubicBezTo>
                    <a:pt x="4377" y="1283"/>
                    <a:pt x="4517" y="1143"/>
                    <a:pt x="4517" y="976"/>
                  </a:cubicBezTo>
                  <a:cubicBezTo>
                    <a:pt x="4517" y="809"/>
                    <a:pt x="4656" y="669"/>
                    <a:pt x="4823" y="669"/>
                  </a:cubicBezTo>
                  <a:cubicBezTo>
                    <a:pt x="4990" y="669"/>
                    <a:pt x="5130" y="809"/>
                    <a:pt x="5130" y="976"/>
                  </a:cubicBezTo>
                  <a:cubicBezTo>
                    <a:pt x="5130" y="1143"/>
                    <a:pt x="5269" y="1283"/>
                    <a:pt x="5464" y="1283"/>
                  </a:cubicBezTo>
                  <a:cubicBezTo>
                    <a:pt x="5632" y="1283"/>
                    <a:pt x="5771" y="1143"/>
                    <a:pt x="5771" y="976"/>
                  </a:cubicBezTo>
                  <a:cubicBezTo>
                    <a:pt x="5771" y="809"/>
                    <a:pt x="5910" y="669"/>
                    <a:pt x="6078" y="669"/>
                  </a:cubicBezTo>
                  <a:cubicBezTo>
                    <a:pt x="6245" y="669"/>
                    <a:pt x="6384" y="809"/>
                    <a:pt x="6384" y="976"/>
                  </a:cubicBezTo>
                  <a:cubicBezTo>
                    <a:pt x="6384" y="1143"/>
                    <a:pt x="6524" y="1283"/>
                    <a:pt x="6719" y="1283"/>
                  </a:cubicBezTo>
                  <a:cubicBezTo>
                    <a:pt x="6886" y="1283"/>
                    <a:pt x="7025" y="1143"/>
                    <a:pt x="7025" y="976"/>
                  </a:cubicBezTo>
                  <a:cubicBezTo>
                    <a:pt x="7025" y="809"/>
                    <a:pt x="7165" y="669"/>
                    <a:pt x="7332" y="669"/>
                  </a:cubicBezTo>
                  <a:close/>
                  <a:moveTo>
                    <a:pt x="1311" y="5297"/>
                  </a:moveTo>
                  <a:lnTo>
                    <a:pt x="1311" y="6635"/>
                  </a:lnTo>
                  <a:cubicBezTo>
                    <a:pt x="949" y="6635"/>
                    <a:pt x="642" y="6356"/>
                    <a:pt x="642" y="5966"/>
                  </a:cubicBezTo>
                  <a:cubicBezTo>
                    <a:pt x="642" y="5603"/>
                    <a:pt x="921" y="5297"/>
                    <a:pt x="1311" y="5297"/>
                  </a:cubicBezTo>
                  <a:close/>
                  <a:moveTo>
                    <a:pt x="8586" y="5297"/>
                  </a:moveTo>
                  <a:cubicBezTo>
                    <a:pt x="8949" y="5297"/>
                    <a:pt x="9255" y="5575"/>
                    <a:pt x="9255" y="5966"/>
                  </a:cubicBezTo>
                  <a:cubicBezTo>
                    <a:pt x="9255" y="6356"/>
                    <a:pt x="8949" y="6635"/>
                    <a:pt x="8586" y="6635"/>
                  </a:cubicBezTo>
                  <a:lnTo>
                    <a:pt x="8586" y="5297"/>
                  </a:lnTo>
                  <a:close/>
                  <a:moveTo>
                    <a:pt x="6914" y="2732"/>
                  </a:moveTo>
                  <a:lnTo>
                    <a:pt x="7973" y="3763"/>
                  </a:lnTo>
                  <a:cubicBezTo>
                    <a:pt x="7917" y="4265"/>
                    <a:pt x="7917" y="7248"/>
                    <a:pt x="7917" y="7638"/>
                  </a:cubicBezTo>
                  <a:cubicBezTo>
                    <a:pt x="7917" y="9255"/>
                    <a:pt x="6607" y="10593"/>
                    <a:pt x="4963" y="10593"/>
                  </a:cubicBezTo>
                  <a:cubicBezTo>
                    <a:pt x="3318" y="10593"/>
                    <a:pt x="2008" y="9255"/>
                    <a:pt x="2008" y="7638"/>
                  </a:cubicBezTo>
                  <a:lnTo>
                    <a:pt x="2008" y="3763"/>
                  </a:lnTo>
                  <a:lnTo>
                    <a:pt x="3039" y="2732"/>
                  </a:lnTo>
                  <a:cubicBezTo>
                    <a:pt x="3638" y="3080"/>
                    <a:pt x="4301" y="3255"/>
                    <a:pt x="4966" y="3255"/>
                  </a:cubicBezTo>
                  <a:cubicBezTo>
                    <a:pt x="5632" y="3255"/>
                    <a:pt x="6301" y="3080"/>
                    <a:pt x="6914" y="2732"/>
                  </a:cubicBezTo>
                  <a:close/>
                  <a:moveTo>
                    <a:pt x="2314" y="0"/>
                  </a:moveTo>
                  <a:cubicBezTo>
                    <a:pt x="1757" y="0"/>
                    <a:pt x="1339" y="446"/>
                    <a:pt x="1339" y="976"/>
                  </a:cubicBezTo>
                  <a:lnTo>
                    <a:pt x="1339" y="4628"/>
                  </a:lnTo>
                  <a:cubicBezTo>
                    <a:pt x="614" y="4628"/>
                    <a:pt x="1" y="5241"/>
                    <a:pt x="1" y="5966"/>
                  </a:cubicBezTo>
                  <a:cubicBezTo>
                    <a:pt x="1" y="6690"/>
                    <a:pt x="614" y="7276"/>
                    <a:pt x="1339" y="7276"/>
                  </a:cubicBezTo>
                  <a:lnTo>
                    <a:pt x="1339" y="7638"/>
                  </a:lnTo>
                  <a:cubicBezTo>
                    <a:pt x="1339" y="9617"/>
                    <a:pt x="2983" y="11262"/>
                    <a:pt x="4963" y="11262"/>
                  </a:cubicBezTo>
                  <a:cubicBezTo>
                    <a:pt x="6942" y="11262"/>
                    <a:pt x="8586" y="9617"/>
                    <a:pt x="8586" y="7638"/>
                  </a:cubicBezTo>
                  <a:lnTo>
                    <a:pt x="8586" y="7276"/>
                  </a:lnTo>
                  <a:cubicBezTo>
                    <a:pt x="9311" y="7276"/>
                    <a:pt x="9896" y="6690"/>
                    <a:pt x="9896" y="5966"/>
                  </a:cubicBezTo>
                  <a:cubicBezTo>
                    <a:pt x="9924" y="5241"/>
                    <a:pt x="9311" y="4628"/>
                    <a:pt x="8586" y="4628"/>
                  </a:cubicBezTo>
                  <a:lnTo>
                    <a:pt x="8586" y="976"/>
                  </a:lnTo>
                  <a:cubicBezTo>
                    <a:pt x="8586" y="418"/>
                    <a:pt x="8140" y="0"/>
                    <a:pt x="7611" y="0"/>
                  </a:cubicBezTo>
                  <a:cubicBezTo>
                    <a:pt x="7360" y="0"/>
                    <a:pt x="7137" y="112"/>
                    <a:pt x="6942" y="251"/>
                  </a:cubicBezTo>
                  <a:cubicBezTo>
                    <a:pt x="6774" y="56"/>
                    <a:pt x="6524" y="0"/>
                    <a:pt x="6301" y="0"/>
                  </a:cubicBezTo>
                  <a:cubicBezTo>
                    <a:pt x="6050" y="0"/>
                    <a:pt x="5799" y="112"/>
                    <a:pt x="5632" y="251"/>
                  </a:cubicBezTo>
                  <a:cubicBezTo>
                    <a:pt x="5436" y="56"/>
                    <a:pt x="5213" y="0"/>
                    <a:pt x="4963" y="0"/>
                  </a:cubicBezTo>
                  <a:cubicBezTo>
                    <a:pt x="4712" y="0"/>
                    <a:pt x="4461" y="112"/>
                    <a:pt x="4294" y="251"/>
                  </a:cubicBezTo>
                  <a:cubicBezTo>
                    <a:pt x="4126" y="56"/>
                    <a:pt x="3875" y="0"/>
                    <a:pt x="3625" y="0"/>
                  </a:cubicBezTo>
                  <a:cubicBezTo>
                    <a:pt x="3402" y="0"/>
                    <a:pt x="3151" y="112"/>
                    <a:pt x="2983" y="251"/>
                  </a:cubicBezTo>
                  <a:cubicBezTo>
                    <a:pt x="2788" y="56"/>
                    <a:pt x="2565" y="0"/>
                    <a:pt x="23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 Slab" pitchFamily="2" charset="0"/>
                <a:ea typeface="Roboto Slab" pitchFamily="2" charset="0"/>
              </a:endParaRPr>
            </a:p>
          </p:txBody>
        </p:sp>
        <p:sp>
          <p:nvSpPr>
            <p:cNvPr id="41" name="Google Shape;1603;p55">
              <a:extLst>
                <a:ext uri="{FF2B5EF4-FFF2-40B4-BE49-F238E27FC236}">
                  <a16:creationId xmlns:a16="http://schemas.microsoft.com/office/drawing/2014/main" xmlns="" id="{84069DC8-0885-42B8-97B3-1547EA60573B}"/>
                </a:ext>
              </a:extLst>
            </p:cNvPr>
            <p:cNvSpPr/>
            <p:nvPr/>
          </p:nvSpPr>
          <p:spPr>
            <a:xfrm>
              <a:off x="1086125" y="2932961"/>
              <a:ext cx="11427" cy="58241"/>
            </a:xfrm>
            <a:custGeom>
              <a:avLst/>
              <a:gdLst/>
              <a:ahLst/>
              <a:cxnLst/>
              <a:rect l="l" t="t" r="r" b="b"/>
              <a:pathLst>
                <a:path w="500" h="2548" extrusionOk="0">
                  <a:moveTo>
                    <a:pt x="500" y="2238"/>
                  </a:moveTo>
                  <a:lnTo>
                    <a:pt x="500" y="0"/>
                  </a:lnTo>
                  <a:lnTo>
                    <a:pt x="72" y="214"/>
                  </a:lnTo>
                  <a:lnTo>
                    <a:pt x="0" y="1547"/>
                  </a:lnTo>
                  <a:lnTo>
                    <a:pt x="0" y="25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3" name="Google Shape;1604;p55">
              <a:extLst>
                <a:ext uri="{FF2B5EF4-FFF2-40B4-BE49-F238E27FC236}">
                  <a16:creationId xmlns:a16="http://schemas.microsoft.com/office/drawing/2014/main" xmlns="" id="{3F87803C-567A-4185-803A-1C98A01A74BF}"/>
                </a:ext>
              </a:extLst>
            </p:cNvPr>
            <p:cNvSpPr/>
            <p:nvPr/>
          </p:nvSpPr>
          <p:spPr>
            <a:xfrm>
              <a:off x="1090922" y="2925900"/>
              <a:ext cx="29209" cy="38629"/>
            </a:xfrm>
            <a:custGeom>
              <a:avLst/>
              <a:gdLst/>
              <a:ahLst/>
              <a:cxnLst/>
              <a:rect l="l" t="t" r="r" b="b"/>
              <a:pathLst>
                <a:path w="1278" h="1690" extrusionOk="0">
                  <a:moveTo>
                    <a:pt x="288" y="737"/>
                  </a:moveTo>
                  <a:cubicBezTo>
                    <a:pt x="296" y="689"/>
                    <a:pt x="288" y="519"/>
                    <a:pt x="336" y="451"/>
                  </a:cubicBezTo>
                  <a:cubicBezTo>
                    <a:pt x="384" y="384"/>
                    <a:pt x="471" y="340"/>
                    <a:pt x="574" y="332"/>
                  </a:cubicBezTo>
                  <a:cubicBezTo>
                    <a:pt x="677" y="324"/>
                    <a:pt x="840" y="412"/>
                    <a:pt x="955" y="404"/>
                  </a:cubicBezTo>
                  <a:cubicBezTo>
                    <a:pt x="1070" y="396"/>
                    <a:pt x="1320" y="349"/>
                    <a:pt x="1264" y="285"/>
                  </a:cubicBezTo>
                  <a:cubicBezTo>
                    <a:pt x="1208" y="222"/>
                    <a:pt x="816" y="51"/>
                    <a:pt x="621" y="23"/>
                  </a:cubicBezTo>
                  <a:cubicBezTo>
                    <a:pt x="427" y="-5"/>
                    <a:pt x="200" y="-13"/>
                    <a:pt x="97" y="118"/>
                  </a:cubicBezTo>
                  <a:cubicBezTo>
                    <a:pt x="-6" y="249"/>
                    <a:pt x="2" y="547"/>
                    <a:pt x="2" y="809"/>
                  </a:cubicBezTo>
                  <a:cubicBezTo>
                    <a:pt x="2" y="1071"/>
                    <a:pt x="81" y="1543"/>
                    <a:pt x="97" y="169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4" name="Google Shape;1605;p55">
              <a:extLst>
                <a:ext uri="{FF2B5EF4-FFF2-40B4-BE49-F238E27FC236}">
                  <a16:creationId xmlns:a16="http://schemas.microsoft.com/office/drawing/2014/main" xmlns="" id="{61438C6A-17C6-4C8F-8C4C-6B6530E3AFDA}"/>
                </a:ext>
              </a:extLst>
            </p:cNvPr>
            <p:cNvSpPr/>
            <p:nvPr/>
          </p:nvSpPr>
          <p:spPr>
            <a:xfrm>
              <a:off x="1222775" y="2966925"/>
              <a:ext cx="28574" cy="36325"/>
            </a:xfrm>
            <a:custGeom>
              <a:avLst/>
              <a:gdLst/>
              <a:ahLst/>
              <a:cxnLst/>
              <a:rect l="l" t="t" r="r" b="b"/>
              <a:pathLst>
                <a:path w="1048" h="1453" extrusionOk="0">
                  <a:moveTo>
                    <a:pt x="0" y="0"/>
                  </a:moveTo>
                  <a:lnTo>
                    <a:pt x="1048" y="1072"/>
                  </a:lnTo>
                  <a:lnTo>
                    <a:pt x="905" y="1453"/>
                  </a:lnTo>
                  <a:lnTo>
                    <a:pt x="0" y="6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7" name="Google Shape;1606;p55">
              <a:extLst>
                <a:ext uri="{FF2B5EF4-FFF2-40B4-BE49-F238E27FC236}">
                  <a16:creationId xmlns:a16="http://schemas.microsoft.com/office/drawing/2014/main" xmlns="" id="{8FF48216-D3F4-4344-A023-2B96B21D1DF8}"/>
                </a:ext>
              </a:extLst>
            </p:cNvPr>
            <p:cNvSpPr/>
            <p:nvPr/>
          </p:nvSpPr>
          <p:spPr>
            <a:xfrm>
              <a:off x="1205975" y="2965750"/>
              <a:ext cx="21000" cy="16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 Slab" pitchFamily="2" charset="0"/>
                <a:ea typeface="Roboto Slab" pitchFamily="2" charset="0"/>
              </a:endParaRPr>
            </a:p>
          </p:txBody>
        </p:sp>
        <p:sp>
          <p:nvSpPr>
            <p:cNvPr id="48" name="Google Shape;1607;p55">
              <a:extLst>
                <a:ext uri="{FF2B5EF4-FFF2-40B4-BE49-F238E27FC236}">
                  <a16:creationId xmlns:a16="http://schemas.microsoft.com/office/drawing/2014/main" xmlns="" id="{58F8AA3B-7FD5-4B9A-882F-C617E29CE5E8}"/>
                </a:ext>
              </a:extLst>
            </p:cNvPr>
            <p:cNvSpPr/>
            <p:nvPr/>
          </p:nvSpPr>
          <p:spPr>
            <a:xfrm>
              <a:off x="1082225" y="2937250"/>
              <a:ext cx="11400" cy="2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 Slab" pitchFamily="2" charset="0"/>
                <a:ea typeface="Roboto Slab" pitchFamily="2" charset="0"/>
              </a:endParaRPr>
            </a:p>
          </p:txBody>
        </p:sp>
      </p:grpSp>
      <p:cxnSp>
        <p:nvCxnSpPr>
          <p:cNvPr id="49" name="Google Shape;1608;p55">
            <a:extLst>
              <a:ext uri="{FF2B5EF4-FFF2-40B4-BE49-F238E27FC236}">
                <a16:creationId xmlns:a16="http://schemas.microsoft.com/office/drawing/2014/main" xmlns="" id="{82A984C5-50E9-4F9E-8843-47C9622AC515}"/>
              </a:ext>
            </a:extLst>
          </p:cNvPr>
          <p:cNvCxnSpPr>
            <a:stCxn id="13" idx="3"/>
            <a:endCxn id="17" idx="2"/>
          </p:cNvCxnSpPr>
          <p:nvPr userDrawn="1"/>
        </p:nvCxnSpPr>
        <p:spPr>
          <a:xfrm>
            <a:off x="4813463" y="3567113"/>
            <a:ext cx="780900" cy="471600"/>
          </a:xfrm>
          <a:prstGeom prst="bentConnector3">
            <a:avLst>
              <a:gd name="adj1" fmla="val 50005"/>
            </a:avLst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" name="Google Shape;1609;p55">
            <a:extLst>
              <a:ext uri="{FF2B5EF4-FFF2-40B4-BE49-F238E27FC236}">
                <a16:creationId xmlns:a16="http://schemas.microsoft.com/office/drawing/2014/main" xmlns="" id="{BA388DA3-13F4-4F4E-953E-DBCAD1BBA81E}"/>
              </a:ext>
            </a:extLst>
          </p:cNvPr>
          <p:cNvCxnSpPr>
            <a:stCxn id="13" idx="3"/>
            <a:endCxn id="18" idx="2"/>
          </p:cNvCxnSpPr>
          <p:nvPr userDrawn="1"/>
        </p:nvCxnSpPr>
        <p:spPr>
          <a:xfrm rot="10800000" flipH="1">
            <a:off x="4813463" y="3095513"/>
            <a:ext cx="780900" cy="471600"/>
          </a:xfrm>
          <a:prstGeom prst="bentConnector3">
            <a:avLst>
              <a:gd name="adj1" fmla="val 50005"/>
            </a:avLst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1610;p55">
            <a:extLst>
              <a:ext uri="{FF2B5EF4-FFF2-40B4-BE49-F238E27FC236}">
                <a16:creationId xmlns:a16="http://schemas.microsoft.com/office/drawing/2014/main" xmlns="" id="{93B737E8-CD42-435F-8D64-8A5878ED5E69}"/>
              </a:ext>
            </a:extLst>
          </p:cNvPr>
          <p:cNvCxnSpPr>
            <a:endCxn id="16" idx="2"/>
          </p:cNvCxnSpPr>
          <p:nvPr userDrawn="1"/>
        </p:nvCxnSpPr>
        <p:spPr>
          <a:xfrm>
            <a:off x="4813538" y="1899650"/>
            <a:ext cx="780900" cy="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" name="Google Shape;1611;p55">
            <a:extLst>
              <a:ext uri="{FF2B5EF4-FFF2-40B4-BE49-F238E27FC236}">
                <a16:creationId xmlns:a16="http://schemas.microsoft.com/office/drawing/2014/main" xmlns="" id="{21811827-E3A0-458E-AAEA-6FCCFF90BD4D}"/>
              </a:ext>
            </a:extLst>
          </p:cNvPr>
          <p:cNvCxnSpPr>
            <a:stCxn id="11" idx="1"/>
            <a:endCxn id="8" idx="3"/>
          </p:cNvCxnSpPr>
          <p:nvPr userDrawn="1"/>
        </p:nvCxnSpPr>
        <p:spPr>
          <a:xfrm flipH="1">
            <a:off x="2648063" y="1900238"/>
            <a:ext cx="593700" cy="800100"/>
          </a:xfrm>
          <a:prstGeom prst="bentConnector3">
            <a:avLst>
              <a:gd name="adj1" fmla="val 50003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" name="Google Shape;1612;p55">
            <a:extLst>
              <a:ext uri="{FF2B5EF4-FFF2-40B4-BE49-F238E27FC236}">
                <a16:creationId xmlns:a16="http://schemas.microsoft.com/office/drawing/2014/main" xmlns="" id="{FCAA4B6A-0D74-48EE-B6FA-7D3286A27241}"/>
              </a:ext>
            </a:extLst>
          </p:cNvPr>
          <p:cNvCxnSpPr>
            <a:stCxn id="8" idx="3"/>
            <a:endCxn id="13" idx="1"/>
          </p:cNvCxnSpPr>
          <p:nvPr userDrawn="1"/>
        </p:nvCxnSpPr>
        <p:spPr>
          <a:xfrm>
            <a:off x="2648025" y="2700375"/>
            <a:ext cx="593700" cy="866700"/>
          </a:xfrm>
          <a:prstGeom prst="bentConnector3">
            <a:avLst>
              <a:gd name="adj1" fmla="val 50003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oval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635068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1_One column 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/>
        </p:nvSpPr>
        <p:spPr>
          <a:xfrm flipH="1">
            <a:off x="0" y="0"/>
            <a:ext cx="325200" cy="46473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45" name="Google Shape;45;p7"/>
          <p:cNvSpPr txBox="1">
            <a:spLocks noGrp="1"/>
          </p:cNvSpPr>
          <p:nvPr>
            <p:ph type="ctrTitle"/>
          </p:nvPr>
        </p:nvSpPr>
        <p:spPr>
          <a:xfrm>
            <a:off x="720000" y="540000"/>
            <a:ext cx="77040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sp>
        <p:nvSpPr>
          <p:cNvPr id="9" name="Google Shape;38;p6">
            <a:extLst>
              <a:ext uri="{FF2B5EF4-FFF2-40B4-BE49-F238E27FC236}">
                <a16:creationId xmlns:a16="http://schemas.microsoft.com/office/drawing/2014/main" xmlns="" id="{782643F5-4072-493C-84C1-6F0BD4E32FDB}"/>
              </a:ext>
            </a:extLst>
          </p:cNvPr>
          <p:cNvSpPr/>
          <p:nvPr userDrawn="1"/>
        </p:nvSpPr>
        <p:spPr>
          <a:xfrm>
            <a:off x="8729025" y="1230300"/>
            <a:ext cx="272700" cy="39132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0" name="Google Shape;39;p6">
            <a:extLst>
              <a:ext uri="{FF2B5EF4-FFF2-40B4-BE49-F238E27FC236}">
                <a16:creationId xmlns:a16="http://schemas.microsoft.com/office/drawing/2014/main" xmlns="" id="{BB207EE6-849B-45EF-9AFA-BF0872AC0C65}"/>
              </a:ext>
            </a:extLst>
          </p:cNvPr>
          <p:cNvSpPr/>
          <p:nvPr userDrawn="1"/>
        </p:nvSpPr>
        <p:spPr>
          <a:xfrm>
            <a:off x="8871300" y="0"/>
            <a:ext cx="272700" cy="51435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FE932C82-0687-4A2F-8A50-20CEFE79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2215" y="118182"/>
            <a:ext cx="1047948" cy="270549"/>
          </a:xfrm>
          <a:prstGeom prst="rect">
            <a:avLst/>
          </a:prstGeom>
        </p:spPr>
      </p:pic>
      <p:cxnSp>
        <p:nvCxnSpPr>
          <p:cNvPr id="54" name="Google Shape;1696;p58">
            <a:extLst>
              <a:ext uri="{FF2B5EF4-FFF2-40B4-BE49-F238E27FC236}">
                <a16:creationId xmlns:a16="http://schemas.microsoft.com/office/drawing/2014/main" xmlns="" id="{24136F8E-14CF-4F55-B73B-FD986839FFBC}"/>
              </a:ext>
            </a:extLst>
          </p:cNvPr>
          <p:cNvCxnSpPr>
            <a:stCxn id="55" idx="6"/>
            <a:endCxn id="59" idx="2"/>
          </p:cNvCxnSpPr>
          <p:nvPr userDrawn="1"/>
        </p:nvCxnSpPr>
        <p:spPr>
          <a:xfrm>
            <a:off x="2067000" y="2936963"/>
            <a:ext cx="5010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Google Shape;1697;p58">
            <a:extLst>
              <a:ext uri="{FF2B5EF4-FFF2-40B4-BE49-F238E27FC236}">
                <a16:creationId xmlns:a16="http://schemas.microsoft.com/office/drawing/2014/main" xmlns="" id="{556FAEC9-D747-465F-A7B8-24A48C83017E}"/>
              </a:ext>
            </a:extLst>
          </p:cNvPr>
          <p:cNvSpPr/>
          <p:nvPr userDrawn="1"/>
        </p:nvSpPr>
        <p:spPr>
          <a:xfrm>
            <a:off x="1209600" y="2508263"/>
            <a:ext cx="857400" cy="857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Viga"/>
                <a:sym typeface="Viga"/>
              </a:rPr>
              <a:t>Day 1</a:t>
            </a:r>
            <a:endParaRPr sz="1200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56" name="Google Shape;1700;p58">
            <a:extLst>
              <a:ext uri="{FF2B5EF4-FFF2-40B4-BE49-F238E27FC236}">
                <a16:creationId xmlns:a16="http://schemas.microsoft.com/office/drawing/2014/main" xmlns="" id="{4AA2623B-D7C0-4639-BAEE-B08AF5455C16}"/>
              </a:ext>
            </a:extLst>
          </p:cNvPr>
          <p:cNvSpPr/>
          <p:nvPr userDrawn="1"/>
        </p:nvSpPr>
        <p:spPr>
          <a:xfrm>
            <a:off x="2676450" y="2508263"/>
            <a:ext cx="857400" cy="857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Viga"/>
                <a:sym typeface="Viga"/>
              </a:rPr>
              <a:t>Day 2</a:t>
            </a:r>
            <a:endParaRPr sz="120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57" name="Google Shape;1701;p58">
            <a:extLst>
              <a:ext uri="{FF2B5EF4-FFF2-40B4-BE49-F238E27FC236}">
                <a16:creationId xmlns:a16="http://schemas.microsoft.com/office/drawing/2014/main" xmlns="" id="{B1F5AC33-6BB8-43D1-A0FE-D10AC889EA99}"/>
              </a:ext>
            </a:extLst>
          </p:cNvPr>
          <p:cNvSpPr/>
          <p:nvPr userDrawn="1"/>
        </p:nvSpPr>
        <p:spPr>
          <a:xfrm>
            <a:off x="4143300" y="2508263"/>
            <a:ext cx="857400" cy="857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Viga"/>
                <a:sym typeface="Viga"/>
              </a:rPr>
              <a:t>Day 3</a:t>
            </a:r>
            <a:endParaRPr sz="120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58" name="Google Shape;1702;p58">
            <a:extLst>
              <a:ext uri="{FF2B5EF4-FFF2-40B4-BE49-F238E27FC236}">
                <a16:creationId xmlns:a16="http://schemas.microsoft.com/office/drawing/2014/main" xmlns="" id="{4453C734-A238-4B33-8C55-A9B57EB6B939}"/>
              </a:ext>
            </a:extLst>
          </p:cNvPr>
          <p:cNvSpPr/>
          <p:nvPr userDrawn="1"/>
        </p:nvSpPr>
        <p:spPr>
          <a:xfrm>
            <a:off x="5610150" y="2508263"/>
            <a:ext cx="857400" cy="857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Viga"/>
                <a:sym typeface="Viga"/>
              </a:rPr>
              <a:t>Day 4</a:t>
            </a:r>
            <a:endParaRPr sz="120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59" name="Google Shape;1698;p58">
            <a:extLst>
              <a:ext uri="{FF2B5EF4-FFF2-40B4-BE49-F238E27FC236}">
                <a16:creationId xmlns:a16="http://schemas.microsoft.com/office/drawing/2014/main" xmlns="" id="{41DDC690-9B23-42B9-A4C3-CC67323B3B2C}"/>
              </a:ext>
            </a:extLst>
          </p:cNvPr>
          <p:cNvSpPr/>
          <p:nvPr userDrawn="1"/>
        </p:nvSpPr>
        <p:spPr>
          <a:xfrm>
            <a:off x="7077000" y="2508263"/>
            <a:ext cx="857400" cy="857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Viga"/>
                <a:sym typeface="Viga"/>
              </a:rPr>
              <a:t>Day 5</a:t>
            </a:r>
            <a:endParaRPr sz="120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60" name="Google Shape;1703;p58">
            <a:extLst>
              <a:ext uri="{FF2B5EF4-FFF2-40B4-BE49-F238E27FC236}">
                <a16:creationId xmlns:a16="http://schemas.microsoft.com/office/drawing/2014/main" xmlns="" id="{1ABFC421-A410-48DA-A4C4-EC7A3F5269BE}"/>
              </a:ext>
            </a:extLst>
          </p:cNvPr>
          <p:cNvSpPr txBox="1">
            <a:spLocks noGrp="1"/>
          </p:cNvSpPr>
          <p:nvPr>
            <p:ph type="subTitle" idx="4294967295" hasCustomPrompt="1"/>
          </p:nvPr>
        </p:nvSpPr>
        <p:spPr>
          <a:xfrm>
            <a:off x="870450" y="3781875"/>
            <a:ext cx="1535700" cy="6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>
              <a:defRPr/>
            </a:lvl1pPr>
          </a:lstStyle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 dirty="0">
                <a:latin typeface="Roboto Slab" pitchFamily="2" charset="0"/>
                <a:ea typeface="Roboto Slab" pitchFamily="2" charset="0"/>
              </a:rPr>
              <a:t>Descripción</a:t>
            </a:r>
            <a:endParaRPr sz="1200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61" name="Google Shape;1704;p58">
            <a:extLst>
              <a:ext uri="{FF2B5EF4-FFF2-40B4-BE49-F238E27FC236}">
                <a16:creationId xmlns:a16="http://schemas.microsoft.com/office/drawing/2014/main" xmlns="" id="{E5301C50-2B7A-4E38-86B2-B33FFFFDADC6}"/>
              </a:ext>
            </a:extLst>
          </p:cNvPr>
          <p:cNvSpPr txBox="1">
            <a:spLocks/>
          </p:cNvSpPr>
          <p:nvPr userDrawn="1"/>
        </p:nvSpPr>
        <p:spPr>
          <a:xfrm>
            <a:off x="3804150" y="3781875"/>
            <a:ext cx="1535700" cy="6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●"/>
              <a:defRPr sz="1400" b="0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O" sz="1200" dirty="0">
                <a:latin typeface="Roboto Slab" pitchFamily="2" charset="0"/>
                <a:ea typeface="Roboto Slab" pitchFamily="2" charset="0"/>
              </a:rPr>
              <a:t>Descripción</a:t>
            </a:r>
          </a:p>
        </p:txBody>
      </p:sp>
      <p:sp>
        <p:nvSpPr>
          <p:cNvPr id="62" name="Google Shape;1705;p58">
            <a:extLst>
              <a:ext uri="{FF2B5EF4-FFF2-40B4-BE49-F238E27FC236}">
                <a16:creationId xmlns:a16="http://schemas.microsoft.com/office/drawing/2014/main" xmlns="" id="{1E64AEF7-F7CD-40E1-8DC2-1F876497BAFC}"/>
              </a:ext>
            </a:extLst>
          </p:cNvPr>
          <p:cNvSpPr txBox="1">
            <a:spLocks/>
          </p:cNvSpPr>
          <p:nvPr userDrawn="1"/>
        </p:nvSpPr>
        <p:spPr>
          <a:xfrm>
            <a:off x="5271000" y="1486350"/>
            <a:ext cx="1535700" cy="6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●"/>
              <a:defRPr sz="1400" b="0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O" sz="1200" dirty="0">
                <a:latin typeface="Roboto Slab" pitchFamily="2" charset="0"/>
                <a:ea typeface="Roboto Slab" pitchFamily="2" charset="0"/>
              </a:rPr>
              <a:t>Descripción</a:t>
            </a:r>
          </a:p>
        </p:txBody>
      </p:sp>
      <p:sp>
        <p:nvSpPr>
          <p:cNvPr id="63" name="Google Shape;1706;p58">
            <a:extLst>
              <a:ext uri="{FF2B5EF4-FFF2-40B4-BE49-F238E27FC236}">
                <a16:creationId xmlns:a16="http://schemas.microsoft.com/office/drawing/2014/main" xmlns="" id="{3E5A8914-2C5D-4127-9AF3-7AB1B84B12EC}"/>
              </a:ext>
            </a:extLst>
          </p:cNvPr>
          <p:cNvSpPr txBox="1">
            <a:spLocks/>
          </p:cNvSpPr>
          <p:nvPr userDrawn="1"/>
        </p:nvSpPr>
        <p:spPr>
          <a:xfrm>
            <a:off x="6737850" y="3781875"/>
            <a:ext cx="1535700" cy="6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●"/>
              <a:defRPr sz="1400" b="0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O" sz="1200" dirty="0">
                <a:latin typeface="Roboto Slab" pitchFamily="2" charset="0"/>
                <a:ea typeface="Roboto Slab" pitchFamily="2" charset="0"/>
              </a:rPr>
              <a:t>Descripción</a:t>
            </a:r>
          </a:p>
        </p:txBody>
      </p:sp>
      <p:sp>
        <p:nvSpPr>
          <p:cNvPr id="64" name="Google Shape;1707;p58">
            <a:extLst>
              <a:ext uri="{FF2B5EF4-FFF2-40B4-BE49-F238E27FC236}">
                <a16:creationId xmlns:a16="http://schemas.microsoft.com/office/drawing/2014/main" xmlns="" id="{F9E6C12D-1579-46E0-B4AD-7E2BEAD702F9}"/>
              </a:ext>
            </a:extLst>
          </p:cNvPr>
          <p:cNvSpPr txBox="1">
            <a:spLocks/>
          </p:cNvSpPr>
          <p:nvPr userDrawn="1"/>
        </p:nvSpPr>
        <p:spPr>
          <a:xfrm>
            <a:off x="2337300" y="1486350"/>
            <a:ext cx="1535700" cy="6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●"/>
              <a:defRPr sz="1400" b="0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O" sz="1200" dirty="0">
                <a:latin typeface="Roboto Slab" pitchFamily="2" charset="0"/>
                <a:ea typeface="Roboto Slab" pitchFamily="2" charset="0"/>
              </a:rPr>
              <a:t>Descripción</a:t>
            </a:r>
          </a:p>
        </p:txBody>
      </p:sp>
      <p:cxnSp>
        <p:nvCxnSpPr>
          <p:cNvPr id="65" name="Google Shape;1708;p58">
            <a:extLst>
              <a:ext uri="{FF2B5EF4-FFF2-40B4-BE49-F238E27FC236}">
                <a16:creationId xmlns:a16="http://schemas.microsoft.com/office/drawing/2014/main" xmlns="" id="{5AC69D24-1948-457A-8916-611275E8ADE1}"/>
              </a:ext>
            </a:extLst>
          </p:cNvPr>
          <p:cNvCxnSpPr>
            <a:stCxn id="55" idx="4"/>
            <a:endCxn id="60" idx="0"/>
          </p:cNvCxnSpPr>
          <p:nvPr userDrawn="1"/>
        </p:nvCxnSpPr>
        <p:spPr>
          <a:xfrm>
            <a:off x="1638300" y="3365663"/>
            <a:ext cx="0" cy="4161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1709;p58">
            <a:extLst>
              <a:ext uri="{FF2B5EF4-FFF2-40B4-BE49-F238E27FC236}">
                <a16:creationId xmlns:a16="http://schemas.microsoft.com/office/drawing/2014/main" xmlns="" id="{74B7B509-5117-4DAD-AA2F-3311D5843264}"/>
              </a:ext>
            </a:extLst>
          </p:cNvPr>
          <p:cNvCxnSpPr>
            <a:stCxn id="56" idx="0"/>
            <a:endCxn id="64" idx="2"/>
          </p:cNvCxnSpPr>
          <p:nvPr userDrawn="1"/>
        </p:nvCxnSpPr>
        <p:spPr>
          <a:xfrm rot="10800000">
            <a:off x="3105150" y="2092163"/>
            <a:ext cx="0" cy="4161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1710;p58">
            <a:extLst>
              <a:ext uri="{FF2B5EF4-FFF2-40B4-BE49-F238E27FC236}">
                <a16:creationId xmlns:a16="http://schemas.microsoft.com/office/drawing/2014/main" xmlns="" id="{D4A1A0B8-DE44-44D3-ADD4-AF5DB2D45D16}"/>
              </a:ext>
            </a:extLst>
          </p:cNvPr>
          <p:cNvCxnSpPr>
            <a:stCxn id="57" idx="4"/>
            <a:endCxn id="61" idx="0"/>
          </p:cNvCxnSpPr>
          <p:nvPr userDrawn="1"/>
        </p:nvCxnSpPr>
        <p:spPr>
          <a:xfrm>
            <a:off x="4572000" y="3365663"/>
            <a:ext cx="0" cy="4161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1711;p58">
            <a:extLst>
              <a:ext uri="{FF2B5EF4-FFF2-40B4-BE49-F238E27FC236}">
                <a16:creationId xmlns:a16="http://schemas.microsoft.com/office/drawing/2014/main" xmlns="" id="{3593ADF7-E6B9-4AE3-B1C4-BA88DA2CC564}"/>
              </a:ext>
            </a:extLst>
          </p:cNvPr>
          <p:cNvCxnSpPr>
            <a:stCxn id="58" idx="0"/>
            <a:endCxn id="62" idx="2"/>
          </p:cNvCxnSpPr>
          <p:nvPr userDrawn="1"/>
        </p:nvCxnSpPr>
        <p:spPr>
          <a:xfrm rot="10800000">
            <a:off x="6038850" y="2092163"/>
            <a:ext cx="0" cy="4161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1712;p58">
            <a:extLst>
              <a:ext uri="{FF2B5EF4-FFF2-40B4-BE49-F238E27FC236}">
                <a16:creationId xmlns:a16="http://schemas.microsoft.com/office/drawing/2014/main" xmlns="" id="{DD321527-34B8-4080-8DA0-C96F0C96DCB3}"/>
              </a:ext>
            </a:extLst>
          </p:cNvPr>
          <p:cNvCxnSpPr>
            <a:stCxn id="59" idx="4"/>
            <a:endCxn id="63" idx="0"/>
          </p:cNvCxnSpPr>
          <p:nvPr userDrawn="1"/>
        </p:nvCxnSpPr>
        <p:spPr>
          <a:xfrm>
            <a:off x="7505700" y="3365663"/>
            <a:ext cx="0" cy="4161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981139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1_One column 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/>
        </p:nvSpPr>
        <p:spPr>
          <a:xfrm flipH="1">
            <a:off x="0" y="0"/>
            <a:ext cx="325200" cy="46473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45" name="Google Shape;45;p7"/>
          <p:cNvSpPr txBox="1">
            <a:spLocks noGrp="1"/>
          </p:cNvSpPr>
          <p:nvPr>
            <p:ph type="ctrTitle"/>
          </p:nvPr>
        </p:nvSpPr>
        <p:spPr>
          <a:xfrm>
            <a:off x="720000" y="540000"/>
            <a:ext cx="77040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sp>
        <p:nvSpPr>
          <p:cNvPr id="9" name="Google Shape;38;p6">
            <a:extLst>
              <a:ext uri="{FF2B5EF4-FFF2-40B4-BE49-F238E27FC236}">
                <a16:creationId xmlns:a16="http://schemas.microsoft.com/office/drawing/2014/main" xmlns="" id="{782643F5-4072-493C-84C1-6F0BD4E32FDB}"/>
              </a:ext>
            </a:extLst>
          </p:cNvPr>
          <p:cNvSpPr/>
          <p:nvPr userDrawn="1"/>
        </p:nvSpPr>
        <p:spPr>
          <a:xfrm>
            <a:off x="8729025" y="1230300"/>
            <a:ext cx="272700" cy="39132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0" name="Google Shape;39;p6">
            <a:extLst>
              <a:ext uri="{FF2B5EF4-FFF2-40B4-BE49-F238E27FC236}">
                <a16:creationId xmlns:a16="http://schemas.microsoft.com/office/drawing/2014/main" xmlns="" id="{BB207EE6-849B-45EF-9AFA-BF0872AC0C65}"/>
              </a:ext>
            </a:extLst>
          </p:cNvPr>
          <p:cNvSpPr/>
          <p:nvPr userDrawn="1"/>
        </p:nvSpPr>
        <p:spPr>
          <a:xfrm>
            <a:off x="8871300" y="0"/>
            <a:ext cx="272700" cy="51435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FE932C82-0687-4A2F-8A50-20CEFE79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2215" y="118182"/>
            <a:ext cx="1047948" cy="270549"/>
          </a:xfrm>
          <a:prstGeom prst="rect">
            <a:avLst/>
          </a:prstGeom>
        </p:spPr>
      </p:pic>
      <p:sp>
        <p:nvSpPr>
          <p:cNvPr id="23" name="Google Shape;1775;p61">
            <a:extLst>
              <a:ext uri="{FF2B5EF4-FFF2-40B4-BE49-F238E27FC236}">
                <a16:creationId xmlns:a16="http://schemas.microsoft.com/office/drawing/2014/main" xmlns="" id="{94789EA9-403A-462D-BDB6-92679B060174}"/>
              </a:ext>
            </a:extLst>
          </p:cNvPr>
          <p:cNvSpPr txBox="1">
            <a:spLocks noGrp="1"/>
          </p:cNvSpPr>
          <p:nvPr>
            <p:ph type="subTitle" idx="4294967295" hasCustomPrompt="1"/>
          </p:nvPr>
        </p:nvSpPr>
        <p:spPr>
          <a:xfrm>
            <a:off x="1033788" y="3537761"/>
            <a:ext cx="1535700" cy="6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r">
              <a:spcAft>
                <a:spcPts val="1600"/>
              </a:spcAft>
              <a:buFont typeface="Roboto Slab"/>
              <a:buNone/>
            </a:pPr>
            <a:r>
              <a:rPr lang="en-US" dirty="0" err="1"/>
              <a:t>Descripción</a:t>
            </a:r>
            <a:endParaRPr lang="en-US" dirty="0"/>
          </a:p>
          <a:p>
            <a:pPr marL="0" lvl="0" indent="0" algn="r" rtl="0">
              <a:spcBef>
                <a:spcPts val="1600"/>
              </a:spcBef>
              <a:spcAft>
                <a:spcPts val="1600"/>
              </a:spcAft>
              <a:buNone/>
            </a:pPr>
            <a:endParaRPr sz="1400" dirty="0"/>
          </a:p>
        </p:txBody>
      </p:sp>
      <p:sp>
        <p:nvSpPr>
          <p:cNvPr id="24" name="Google Shape;1776;p61">
            <a:extLst>
              <a:ext uri="{FF2B5EF4-FFF2-40B4-BE49-F238E27FC236}">
                <a16:creationId xmlns:a16="http://schemas.microsoft.com/office/drawing/2014/main" xmlns="" id="{DA8E3E0E-E0B8-4607-8FF9-3C83D7A87D28}"/>
              </a:ext>
            </a:extLst>
          </p:cNvPr>
          <p:cNvSpPr txBox="1">
            <a:spLocks/>
          </p:cNvSpPr>
          <p:nvPr userDrawn="1"/>
        </p:nvSpPr>
        <p:spPr>
          <a:xfrm>
            <a:off x="1033803" y="3147748"/>
            <a:ext cx="1535700" cy="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algn="r"/>
            <a:r>
              <a:rPr lang="es-CO" sz="1900" dirty="0"/>
              <a:t>Texto 3</a:t>
            </a:r>
          </a:p>
        </p:txBody>
      </p:sp>
      <p:grpSp>
        <p:nvGrpSpPr>
          <p:cNvPr id="25" name="Google Shape;1778;p61">
            <a:extLst>
              <a:ext uri="{FF2B5EF4-FFF2-40B4-BE49-F238E27FC236}">
                <a16:creationId xmlns:a16="http://schemas.microsoft.com/office/drawing/2014/main" xmlns="" id="{15E350C4-E4C3-4C40-BC0F-FEA271EA801B}"/>
              </a:ext>
            </a:extLst>
          </p:cNvPr>
          <p:cNvGrpSpPr/>
          <p:nvPr userDrawn="1"/>
        </p:nvGrpSpPr>
        <p:grpSpPr>
          <a:xfrm>
            <a:off x="3256998" y="1652509"/>
            <a:ext cx="2630014" cy="2802784"/>
            <a:chOff x="1825800" y="1651625"/>
            <a:chExt cx="539989" cy="571775"/>
          </a:xfrm>
        </p:grpSpPr>
        <p:sp>
          <p:nvSpPr>
            <p:cNvPr id="26" name="Google Shape;1779;p61">
              <a:extLst>
                <a:ext uri="{FF2B5EF4-FFF2-40B4-BE49-F238E27FC236}">
                  <a16:creationId xmlns:a16="http://schemas.microsoft.com/office/drawing/2014/main" xmlns="" id="{3DF74FE1-DAD5-470E-8B8B-7AC0D0712039}"/>
                </a:ext>
              </a:extLst>
            </p:cNvPr>
            <p:cNvSpPr/>
            <p:nvPr/>
          </p:nvSpPr>
          <p:spPr>
            <a:xfrm>
              <a:off x="2093189" y="1651625"/>
              <a:ext cx="272600" cy="287950"/>
            </a:xfrm>
            <a:custGeom>
              <a:avLst/>
              <a:gdLst/>
              <a:ahLst/>
              <a:cxnLst/>
              <a:rect l="l" t="t" r="r" b="b"/>
              <a:pathLst>
                <a:path w="10904" h="11518" extrusionOk="0">
                  <a:moveTo>
                    <a:pt x="2" y="1"/>
                  </a:moveTo>
                  <a:lnTo>
                    <a:pt x="0" y="11518"/>
                  </a:lnTo>
                  <a:lnTo>
                    <a:pt x="10904" y="11518"/>
                  </a:lnTo>
                  <a:cubicBezTo>
                    <a:pt x="10391" y="5596"/>
                    <a:pt x="5836" y="826"/>
                    <a:pt x="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80;p61">
              <a:extLst>
                <a:ext uri="{FF2B5EF4-FFF2-40B4-BE49-F238E27FC236}">
                  <a16:creationId xmlns:a16="http://schemas.microsoft.com/office/drawing/2014/main" xmlns="" id="{390C7CE7-DFB7-43FD-95A1-A8F88B207DF7}"/>
                </a:ext>
              </a:extLst>
            </p:cNvPr>
            <p:cNvSpPr/>
            <p:nvPr/>
          </p:nvSpPr>
          <p:spPr>
            <a:xfrm>
              <a:off x="1825800" y="1967150"/>
              <a:ext cx="231900" cy="233575"/>
            </a:xfrm>
            <a:custGeom>
              <a:avLst/>
              <a:gdLst/>
              <a:ahLst/>
              <a:cxnLst/>
              <a:rect l="l" t="t" r="r" b="b"/>
              <a:pathLst>
                <a:path w="9276" h="9343" extrusionOk="0">
                  <a:moveTo>
                    <a:pt x="0" y="1"/>
                  </a:moveTo>
                  <a:cubicBezTo>
                    <a:pt x="465" y="4930"/>
                    <a:pt x="4350" y="8842"/>
                    <a:pt x="9275" y="9343"/>
                  </a:cubicBezTo>
                  <a:lnTo>
                    <a:pt x="92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81;p61">
              <a:extLst>
                <a:ext uri="{FF2B5EF4-FFF2-40B4-BE49-F238E27FC236}">
                  <a16:creationId xmlns:a16="http://schemas.microsoft.com/office/drawing/2014/main" xmlns="" id="{B8FDA923-6E14-4829-85DB-00E8C795CDD4}"/>
                </a:ext>
              </a:extLst>
            </p:cNvPr>
            <p:cNvSpPr/>
            <p:nvPr/>
          </p:nvSpPr>
          <p:spPr>
            <a:xfrm>
              <a:off x="2093189" y="1967150"/>
              <a:ext cx="244350" cy="256250"/>
            </a:xfrm>
            <a:custGeom>
              <a:avLst/>
              <a:gdLst/>
              <a:ahLst/>
              <a:cxnLst/>
              <a:rect l="l" t="t" r="r" b="b"/>
              <a:pathLst>
                <a:path w="9774" h="10250" extrusionOk="0">
                  <a:moveTo>
                    <a:pt x="0" y="1"/>
                  </a:moveTo>
                  <a:lnTo>
                    <a:pt x="0" y="10249"/>
                  </a:lnTo>
                  <a:cubicBezTo>
                    <a:pt x="5200" y="9514"/>
                    <a:pt x="9280" y="5280"/>
                    <a:pt x="97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82;p61">
              <a:extLst>
                <a:ext uri="{FF2B5EF4-FFF2-40B4-BE49-F238E27FC236}">
                  <a16:creationId xmlns:a16="http://schemas.microsoft.com/office/drawing/2014/main" xmlns="" id="{7B5E0A9B-11E2-4760-9C55-929CB557E0FE}"/>
                </a:ext>
              </a:extLst>
            </p:cNvPr>
            <p:cNvSpPr/>
            <p:nvPr/>
          </p:nvSpPr>
          <p:spPr>
            <a:xfrm>
              <a:off x="1851375" y="1730300"/>
              <a:ext cx="206325" cy="209275"/>
            </a:xfrm>
            <a:custGeom>
              <a:avLst/>
              <a:gdLst/>
              <a:ahLst/>
              <a:cxnLst/>
              <a:rect l="l" t="t" r="r" b="b"/>
              <a:pathLst>
                <a:path w="8253" h="8371" extrusionOk="0">
                  <a:moveTo>
                    <a:pt x="8252" y="1"/>
                  </a:moveTo>
                  <a:cubicBezTo>
                    <a:pt x="3865" y="441"/>
                    <a:pt x="383" y="3959"/>
                    <a:pt x="1" y="8371"/>
                  </a:cubicBezTo>
                  <a:lnTo>
                    <a:pt x="8252" y="8371"/>
                  </a:lnTo>
                  <a:lnTo>
                    <a:pt x="82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1783;p61">
            <a:extLst>
              <a:ext uri="{FF2B5EF4-FFF2-40B4-BE49-F238E27FC236}">
                <a16:creationId xmlns:a16="http://schemas.microsoft.com/office/drawing/2014/main" xmlns="" id="{F6583E9B-DDA8-4D49-93CE-B66E0E04CA81}"/>
              </a:ext>
            </a:extLst>
          </p:cNvPr>
          <p:cNvSpPr txBox="1">
            <a:spLocks/>
          </p:cNvSpPr>
          <p:nvPr userDrawn="1"/>
        </p:nvSpPr>
        <p:spPr>
          <a:xfrm>
            <a:off x="1033813" y="2377012"/>
            <a:ext cx="1535700" cy="6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●"/>
              <a:defRPr sz="1400" b="0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spcAft>
                <a:spcPts val="1600"/>
              </a:spcAft>
              <a:buFont typeface="Roboto Slab"/>
              <a:buNone/>
            </a:pPr>
            <a:r>
              <a:rPr lang="en-US" dirty="0" err="1"/>
              <a:t>Descripción</a:t>
            </a:r>
            <a:endParaRPr lang="en-US" dirty="0"/>
          </a:p>
        </p:txBody>
      </p:sp>
      <p:cxnSp>
        <p:nvCxnSpPr>
          <p:cNvPr id="31" name="Google Shape;1784;p61">
            <a:extLst>
              <a:ext uri="{FF2B5EF4-FFF2-40B4-BE49-F238E27FC236}">
                <a16:creationId xmlns:a16="http://schemas.microsoft.com/office/drawing/2014/main" xmlns="" id="{EF08DF28-D49F-4828-BCFA-5F02BF39E161}"/>
              </a:ext>
            </a:extLst>
          </p:cNvPr>
          <p:cNvCxnSpPr/>
          <p:nvPr userDrawn="1"/>
        </p:nvCxnSpPr>
        <p:spPr>
          <a:xfrm>
            <a:off x="2569513" y="2475237"/>
            <a:ext cx="13914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1785;p61">
            <a:extLst>
              <a:ext uri="{FF2B5EF4-FFF2-40B4-BE49-F238E27FC236}">
                <a16:creationId xmlns:a16="http://schemas.microsoft.com/office/drawing/2014/main" xmlns="" id="{FBFA81E7-F0F2-45A7-A220-8D2DEE841EE7}"/>
              </a:ext>
            </a:extLst>
          </p:cNvPr>
          <p:cNvSpPr txBox="1">
            <a:spLocks/>
          </p:cNvSpPr>
          <p:nvPr userDrawn="1"/>
        </p:nvSpPr>
        <p:spPr>
          <a:xfrm>
            <a:off x="1033828" y="1986999"/>
            <a:ext cx="1535700" cy="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algn="r"/>
            <a:r>
              <a:rPr lang="es-CO" sz="1900" dirty="0"/>
              <a:t>Texto 1</a:t>
            </a:r>
          </a:p>
        </p:txBody>
      </p:sp>
      <p:cxnSp>
        <p:nvCxnSpPr>
          <p:cNvPr id="33" name="Google Shape;1786;p61">
            <a:extLst>
              <a:ext uri="{FF2B5EF4-FFF2-40B4-BE49-F238E27FC236}">
                <a16:creationId xmlns:a16="http://schemas.microsoft.com/office/drawing/2014/main" xmlns="" id="{271D4896-6A86-42CC-85AC-A0E37D66F1D5}"/>
              </a:ext>
            </a:extLst>
          </p:cNvPr>
          <p:cNvCxnSpPr/>
          <p:nvPr userDrawn="1"/>
        </p:nvCxnSpPr>
        <p:spPr>
          <a:xfrm>
            <a:off x="2569513" y="3634263"/>
            <a:ext cx="13044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" name="Google Shape;1787;p61">
            <a:extLst>
              <a:ext uri="{FF2B5EF4-FFF2-40B4-BE49-F238E27FC236}">
                <a16:creationId xmlns:a16="http://schemas.microsoft.com/office/drawing/2014/main" xmlns="" id="{DA8AD685-72AE-4D73-8809-EB9F00120F9E}"/>
              </a:ext>
            </a:extLst>
          </p:cNvPr>
          <p:cNvCxnSpPr/>
          <p:nvPr userDrawn="1"/>
        </p:nvCxnSpPr>
        <p:spPr>
          <a:xfrm rot="10800000">
            <a:off x="5513388" y="2473538"/>
            <a:ext cx="10611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Google Shape;1788;p61">
            <a:extLst>
              <a:ext uri="{FF2B5EF4-FFF2-40B4-BE49-F238E27FC236}">
                <a16:creationId xmlns:a16="http://schemas.microsoft.com/office/drawing/2014/main" xmlns="" id="{927A68EA-2403-4FB7-9574-DECFEF128ED3}"/>
              </a:ext>
            </a:extLst>
          </p:cNvPr>
          <p:cNvSpPr txBox="1">
            <a:spLocks/>
          </p:cNvSpPr>
          <p:nvPr userDrawn="1"/>
        </p:nvSpPr>
        <p:spPr>
          <a:xfrm>
            <a:off x="6574488" y="2377012"/>
            <a:ext cx="1535700" cy="6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●"/>
              <a:defRPr sz="1400" b="0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spcAft>
                <a:spcPts val="1600"/>
              </a:spcAft>
              <a:buFont typeface="Roboto Slab"/>
              <a:buNone/>
            </a:pPr>
            <a:r>
              <a:rPr lang="en-US" dirty="0" err="1"/>
              <a:t>Descripción</a:t>
            </a:r>
            <a:endParaRPr lang="en-US" dirty="0"/>
          </a:p>
        </p:txBody>
      </p:sp>
      <p:sp>
        <p:nvSpPr>
          <p:cNvPr id="36" name="Google Shape;1789;p61">
            <a:extLst>
              <a:ext uri="{FF2B5EF4-FFF2-40B4-BE49-F238E27FC236}">
                <a16:creationId xmlns:a16="http://schemas.microsoft.com/office/drawing/2014/main" xmlns="" id="{A596BE6C-3D64-405E-BBFF-EE5A9AD646FA}"/>
              </a:ext>
            </a:extLst>
          </p:cNvPr>
          <p:cNvSpPr txBox="1">
            <a:spLocks/>
          </p:cNvSpPr>
          <p:nvPr userDrawn="1"/>
        </p:nvSpPr>
        <p:spPr>
          <a:xfrm>
            <a:off x="6574488" y="1986999"/>
            <a:ext cx="1535700" cy="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algn="l"/>
            <a:r>
              <a:rPr lang="es-CO" sz="1900" dirty="0"/>
              <a:t>Texto 2</a:t>
            </a:r>
          </a:p>
        </p:txBody>
      </p:sp>
      <p:cxnSp>
        <p:nvCxnSpPr>
          <p:cNvPr id="37" name="Google Shape;1790;p61">
            <a:extLst>
              <a:ext uri="{FF2B5EF4-FFF2-40B4-BE49-F238E27FC236}">
                <a16:creationId xmlns:a16="http://schemas.microsoft.com/office/drawing/2014/main" xmlns="" id="{30F997A5-C1AD-4AAF-99AA-4456658FF004}"/>
              </a:ext>
            </a:extLst>
          </p:cNvPr>
          <p:cNvCxnSpPr/>
          <p:nvPr userDrawn="1"/>
        </p:nvCxnSpPr>
        <p:spPr>
          <a:xfrm rot="10800000">
            <a:off x="5556888" y="3634263"/>
            <a:ext cx="1017600" cy="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Google Shape;1791;p61">
            <a:extLst>
              <a:ext uri="{FF2B5EF4-FFF2-40B4-BE49-F238E27FC236}">
                <a16:creationId xmlns:a16="http://schemas.microsoft.com/office/drawing/2014/main" xmlns="" id="{1A847CE8-014E-41CE-84D6-53CB85F2B5DE}"/>
              </a:ext>
            </a:extLst>
          </p:cNvPr>
          <p:cNvSpPr txBox="1">
            <a:spLocks/>
          </p:cNvSpPr>
          <p:nvPr userDrawn="1"/>
        </p:nvSpPr>
        <p:spPr>
          <a:xfrm>
            <a:off x="6574488" y="3537761"/>
            <a:ext cx="1535700" cy="6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●"/>
              <a:defRPr sz="1400" b="0" i="0" u="none" strike="noStrike" cap="non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>
              <a:spcAft>
                <a:spcPts val="1600"/>
              </a:spcAft>
              <a:buFont typeface="Roboto Slab"/>
              <a:buNone/>
            </a:pPr>
            <a:r>
              <a:rPr lang="en-US" dirty="0" err="1"/>
              <a:t>Descripción</a:t>
            </a:r>
            <a:endParaRPr lang="en-US" dirty="0"/>
          </a:p>
        </p:txBody>
      </p:sp>
      <p:sp>
        <p:nvSpPr>
          <p:cNvPr id="39" name="Google Shape;1792;p61">
            <a:extLst>
              <a:ext uri="{FF2B5EF4-FFF2-40B4-BE49-F238E27FC236}">
                <a16:creationId xmlns:a16="http://schemas.microsoft.com/office/drawing/2014/main" xmlns="" id="{073694C3-E7B0-44B3-9AC4-2558E113888C}"/>
              </a:ext>
            </a:extLst>
          </p:cNvPr>
          <p:cNvSpPr txBox="1">
            <a:spLocks/>
          </p:cNvSpPr>
          <p:nvPr userDrawn="1"/>
        </p:nvSpPr>
        <p:spPr>
          <a:xfrm>
            <a:off x="6574488" y="3147748"/>
            <a:ext cx="1535700" cy="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algn="l"/>
            <a:r>
              <a:rPr lang="es-CO" sz="1900" dirty="0"/>
              <a:t>Texto 4</a:t>
            </a:r>
          </a:p>
        </p:txBody>
      </p:sp>
    </p:spTree>
    <p:extLst>
      <p:ext uri="{BB962C8B-B14F-4D97-AF65-F5344CB8AC3E}">
        <p14:creationId xmlns:p14="http://schemas.microsoft.com/office/powerpoint/2010/main" val="866860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1_One column 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/>
        </p:nvSpPr>
        <p:spPr>
          <a:xfrm flipH="1">
            <a:off x="0" y="0"/>
            <a:ext cx="325200" cy="46473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45" name="Google Shape;45;p7"/>
          <p:cNvSpPr txBox="1">
            <a:spLocks noGrp="1"/>
          </p:cNvSpPr>
          <p:nvPr>
            <p:ph type="ctrTitle"/>
          </p:nvPr>
        </p:nvSpPr>
        <p:spPr>
          <a:xfrm>
            <a:off x="720000" y="540000"/>
            <a:ext cx="77040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sp>
        <p:nvSpPr>
          <p:cNvPr id="9" name="Google Shape;38;p6">
            <a:extLst>
              <a:ext uri="{FF2B5EF4-FFF2-40B4-BE49-F238E27FC236}">
                <a16:creationId xmlns:a16="http://schemas.microsoft.com/office/drawing/2014/main" xmlns="" id="{782643F5-4072-493C-84C1-6F0BD4E32FDB}"/>
              </a:ext>
            </a:extLst>
          </p:cNvPr>
          <p:cNvSpPr/>
          <p:nvPr userDrawn="1"/>
        </p:nvSpPr>
        <p:spPr>
          <a:xfrm>
            <a:off x="8729025" y="1230300"/>
            <a:ext cx="272700" cy="39132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0" name="Google Shape;39;p6">
            <a:extLst>
              <a:ext uri="{FF2B5EF4-FFF2-40B4-BE49-F238E27FC236}">
                <a16:creationId xmlns:a16="http://schemas.microsoft.com/office/drawing/2014/main" xmlns="" id="{BB207EE6-849B-45EF-9AFA-BF0872AC0C65}"/>
              </a:ext>
            </a:extLst>
          </p:cNvPr>
          <p:cNvSpPr/>
          <p:nvPr userDrawn="1"/>
        </p:nvSpPr>
        <p:spPr>
          <a:xfrm>
            <a:off x="8871300" y="0"/>
            <a:ext cx="272700" cy="51435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FE932C82-0687-4A2F-8A50-20CEFE79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2215" y="118182"/>
            <a:ext cx="1047948" cy="2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74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1_One column 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/>
        </p:nvSpPr>
        <p:spPr>
          <a:xfrm flipH="1">
            <a:off x="0" y="0"/>
            <a:ext cx="325200" cy="46473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45" name="Google Shape;45;p7"/>
          <p:cNvSpPr txBox="1">
            <a:spLocks noGrp="1"/>
          </p:cNvSpPr>
          <p:nvPr>
            <p:ph type="ctrTitle"/>
          </p:nvPr>
        </p:nvSpPr>
        <p:spPr>
          <a:xfrm>
            <a:off x="720000" y="540000"/>
            <a:ext cx="7704000" cy="4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>
            <a:endParaRPr/>
          </a:p>
        </p:txBody>
      </p:sp>
      <p:sp>
        <p:nvSpPr>
          <p:cNvPr id="9" name="Google Shape;38;p6">
            <a:extLst>
              <a:ext uri="{FF2B5EF4-FFF2-40B4-BE49-F238E27FC236}">
                <a16:creationId xmlns:a16="http://schemas.microsoft.com/office/drawing/2014/main" xmlns="" id="{782643F5-4072-493C-84C1-6F0BD4E32FDB}"/>
              </a:ext>
            </a:extLst>
          </p:cNvPr>
          <p:cNvSpPr/>
          <p:nvPr userDrawn="1"/>
        </p:nvSpPr>
        <p:spPr>
          <a:xfrm>
            <a:off x="8729025" y="1230300"/>
            <a:ext cx="272700" cy="3913200"/>
          </a:xfrm>
          <a:prstGeom prst="rect">
            <a:avLst/>
          </a:prstGeom>
          <a:solidFill>
            <a:srgbClr val="00C3B1">
              <a:alpha val="53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0" name="Google Shape;39;p6">
            <a:extLst>
              <a:ext uri="{FF2B5EF4-FFF2-40B4-BE49-F238E27FC236}">
                <a16:creationId xmlns:a16="http://schemas.microsoft.com/office/drawing/2014/main" xmlns="" id="{BB207EE6-849B-45EF-9AFA-BF0872AC0C65}"/>
              </a:ext>
            </a:extLst>
          </p:cNvPr>
          <p:cNvSpPr/>
          <p:nvPr userDrawn="1"/>
        </p:nvSpPr>
        <p:spPr>
          <a:xfrm>
            <a:off x="8871300" y="0"/>
            <a:ext cx="272700" cy="5143500"/>
          </a:xfrm>
          <a:prstGeom prst="rect">
            <a:avLst/>
          </a:prstGeom>
          <a:solidFill>
            <a:schemeClr val="accent2">
              <a:alpha val="749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FE932C82-0687-4A2F-8A50-20CEFE791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2215" y="118182"/>
            <a:ext cx="1047948" cy="270549"/>
          </a:xfrm>
          <a:prstGeom prst="rect">
            <a:avLst/>
          </a:prstGeom>
        </p:spPr>
      </p:pic>
      <p:graphicFrame>
        <p:nvGraphicFramePr>
          <p:cNvPr id="25" name="Google Shape;1332;p45">
            <a:extLst>
              <a:ext uri="{FF2B5EF4-FFF2-40B4-BE49-F238E27FC236}">
                <a16:creationId xmlns:a16="http://schemas.microsoft.com/office/drawing/2014/main" xmlns="" id="{2201E8F9-3820-4AB3-8F3C-4B613A0F26E6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09559132"/>
              </p:ext>
            </p:extLst>
          </p:nvPr>
        </p:nvGraphicFramePr>
        <p:xfrm>
          <a:off x="2067592" y="1676400"/>
          <a:ext cx="5300025" cy="20145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666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6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666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71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accent1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Columna</a:t>
                      </a:r>
                      <a:endParaRPr sz="1800" dirty="0">
                        <a:solidFill>
                          <a:schemeClr val="accent1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accent1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Columna</a:t>
                      </a:r>
                      <a:endParaRPr sz="1800" dirty="0">
                        <a:solidFill>
                          <a:schemeClr val="accent1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solidFill>
                            <a:schemeClr val="accent1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Columna</a:t>
                      </a:r>
                      <a:endParaRPr sz="1800" dirty="0">
                        <a:solidFill>
                          <a:schemeClr val="accent1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1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1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6" name="Google Shape;1333;p45">
            <a:extLst>
              <a:ext uri="{FF2B5EF4-FFF2-40B4-BE49-F238E27FC236}">
                <a16:creationId xmlns:a16="http://schemas.microsoft.com/office/drawing/2014/main" xmlns="" id="{7B7932CB-4211-4B3E-81B4-5FC28B3A36BD}"/>
              </a:ext>
            </a:extLst>
          </p:cNvPr>
          <p:cNvSpPr/>
          <p:nvPr userDrawn="1"/>
        </p:nvSpPr>
        <p:spPr>
          <a:xfrm>
            <a:off x="2705776" y="2556074"/>
            <a:ext cx="371782" cy="274285"/>
          </a:xfrm>
          <a:custGeom>
            <a:avLst/>
            <a:gdLst/>
            <a:ahLst/>
            <a:cxnLst/>
            <a:rect l="l" t="t" r="r" b="b"/>
            <a:pathLst>
              <a:path w="14151" h="10440" extrusionOk="0">
                <a:moveTo>
                  <a:pt x="11972" y="1"/>
                </a:moveTo>
                <a:lnTo>
                  <a:pt x="5563" y="6410"/>
                </a:lnTo>
                <a:cubicBezTo>
                  <a:pt x="5477" y="6497"/>
                  <a:pt x="5364" y="6540"/>
                  <a:pt x="5251" y="6540"/>
                </a:cubicBezTo>
                <a:cubicBezTo>
                  <a:pt x="5138" y="6540"/>
                  <a:pt x="5026" y="6497"/>
                  <a:pt x="4939" y="6410"/>
                </a:cubicBezTo>
                <a:lnTo>
                  <a:pt x="2178" y="3649"/>
                </a:lnTo>
                <a:lnTo>
                  <a:pt x="0" y="5827"/>
                </a:lnTo>
                <a:lnTo>
                  <a:pt x="4162" y="9989"/>
                </a:lnTo>
                <a:cubicBezTo>
                  <a:pt x="4453" y="10280"/>
                  <a:pt x="4842" y="10440"/>
                  <a:pt x="5251" y="10440"/>
                </a:cubicBezTo>
                <a:cubicBezTo>
                  <a:pt x="5660" y="10440"/>
                  <a:pt x="6056" y="10280"/>
                  <a:pt x="6340" y="9989"/>
                </a:cubicBezTo>
                <a:lnTo>
                  <a:pt x="14150" y="2179"/>
                </a:lnTo>
                <a:lnTo>
                  <a:pt x="11972" y="1"/>
                </a:lnTo>
                <a:close/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1334;p45">
            <a:extLst>
              <a:ext uri="{FF2B5EF4-FFF2-40B4-BE49-F238E27FC236}">
                <a16:creationId xmlns:a16="http://schemas.microsoft.com/office/drawing/2014/main" xmlns="" id="{515871BE-C26D-4015-99F0-5AED526E83EF}"/>
              </a:ext>
            </a:extLst>
          </p:cNvPr>
          <p:cNvSpPr/>
          <p:nvPr userDrawn="1"/>
        </p:nvSpPr>
        <p:spPr>
          <a:xfrm>
            <a:off x="2745685" y="3247584"/>
            <a:ext cx="291966" cy="289050"/>
          </a:xfrm>
          <a:custGeom>
            <a:avLst/>
            <a:gdLst/>
            <a:ahLst/>
            <a:cxnLst/>
            <a:rect l="l" t="t" r="r" b="b"/>
            <a:pathLst>
              <a:path w="11113" h="11002" extrusionOk="0">
                <a:moveTo>
                  <a:pt x="2619" y="0"/>
                </a:moveTo>
                <a:cubicBezTo>
                  <a:pt x="2492" y="0"/>
                  <a:pt x="2366" y="49"/>
                  <a:pt x="2268" y="146"/>
                </a:cubicBezTo>
                <a:lnTo>
                  <a:pt x="201" y="2213"/>
                </a:lnTo>
                <a:cubicBezTo>
                  <a:pt x="7" y="2407"/>
                  <a:pt x="7" y="2719"/>
                  <a:pt x="201" y="2914"/>
                </a:cubicBezTo>
                <a:lnTo>
                  <a:pt x="2782" y="5501"/>
                </a:lnTo>
                <a:lnTo>
                  <a:pt x="195" y="8081"/>
                </a:lnTo>
                <a:cubicBezTo>
                  <a:pt x="0" y="8275"/>
                  <a:pt x="0" y="8587"/>
                  <a:pt x="195" y="8782"/>
                </a:cubicBezTo>
                <a:lnTo>
                  <a:pt x="2268" y="10856"/>
                </a:lnTo>
                <a:cubicBezTo>
                  <a:pt x="2366" y="10953"/>
                  <a:pt x="2492" y="11001"/>
                  <a:pt x="2619" y="11001"/>
                </a:cubicBezTo>
                <a:cubicBezTo>
                  <a:pt x="2745" y="11001"/>
                  <a:pt x="2872" y="10953"/>
                  <a:pt x="2969" y="10856"/>
                </a:cubicBezTo>
                <a:lnTo>
                  <a:pt x="5556" y="8268"/>
                </a:lnTo>
                <a:lnTo>
                  <a:pt x="8143" y="10856"/>
                </a:lnTo>
                <a:cubicBezTo>
                  <a:pt x="8241" y="10953"/>
                  <a:pt x="8367" y="11001"/>
                  <a:pt x="8494" y="11001"/>
                </a:cubicBezTo>
                <a:cubicBezTo>
                  <a:pt x="8620" y="11001"/>
                  <a:pt x="8747" y="10953"/>
                  <a:pt x="8844" y="10856"/>
                </a:cubicBezTo>
                <a:lnTo>
                  <a:pt x="10911" y="8789"/>
                </a:lnTo>
                <a:cubicBezTo>
                  <a:pt x="11105" y="8594"/>
                  <a:pt x="11105" y="8275"/>
                  <a:pt x="10911" y="8081"/>
                </a:cubicBezTo>
                <a:lnTo>
                  <a:pt x="8331" y="5501"/>
                </a:lnTo>
                <a:lnTo>
                  <a:pt x="10918" y="2914"/>
                </a:lnTo>
                <a:cubicBezTo>
                  <a:pt x="11112" y="2719"/>
                  <a:pt x="11112" y="2407"/>
                  <a:pt x="10918" y="2213"/>
                </a:cubicBezTo>
                <a:lnTo>
                  <a:pt x="8844" y="146"/>
                </a:lnTo>
                <a:cubicBezTo>
                  <a:pt x="8747" y="49"/>
                  <a:pt x="8620" y="0"/>
                  <a:pt x="8494" y="0"/>
                </a:cubicBezTo>
                <a:cubicBezTo>
                  <a:pt x="8367" y="0"/>
                  <a:pt x="8241" y="49"/>
                  <a:pt x="8143" y="146"/>
                </a:cubicBezTo>
                <a:lnTo>
                  <a:pt x="5556" y="2726"/>
                </a:lnTo>
                <a:lnTo>
                  <a:pt x="2969" y="146"/>
                </a:lnTo>
                <a:cubicBezTo>
                  <a:pt x="2872" y="49"/>
                  <a:pt x="2745" y="0"/>
                  <a:pt x="2619" y="0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1335;p45">
            <a:extLst>
              <a:ext uri="{FF2B5EF4-FFF2-40B4-BE49-F238E27FC236}">
                <a16:creationId xmlns:a16="http://schemas.microsoft.com/office/drawing/2014/main" xmlns="" id="{E41DAC0F-9F77-4C96-B49E-C339F94963D0}"/>
              </a:ext>
            </a:extLst>
          </p:cNvPr>
          <p:cNvSpPr/>
          <p:nvPr userDrawn="1"/>
        </p:nvSpPr>
        <p:spPr>
          <a:xfrm>
            <a:off x="6353851" y="2556074"/>
            <a:ext cx="371782" cy="274285"/>
          </a:xfrm>
          <a:custGeom>
            <a:avLst/>
            <a:gdLst/>
            <a:ahLst/>
            <a:cxnLst/>
            <a:rect l="l" t="t" r="r" b="b"/>
            <a:pathLst>
              <a:path w="14151" h="10440" extrusionOk="0">
                <a:moveTo>
                  <a:pt x="11972" y="1"/>
                </a:moveTo>
                <a:lnTo>
                  <a:pt x="5563" y="6410"/>
                </a:lnTo>
                <a:cubicBezTo>
                  <a:pt x="5477" y="6497"/>
                  <a:pt x="5364" y="6540"/>
                  <a:pt x="5251" y="6540"/>
                </a:cubicBezTo>
                <a:cubicBezTo>
                  <a:pt x="5138" y="6540"/>
                  <a:pt x="5026" y="6497"/>
                  <a:pt x="4939" y="6410"/>
                </a:cubicBezTo>
                <a:lnTo>
                  <a:pt x="2178" y="3649"/>
                </a:lnTo>
                <a:lnTo>
                  <a:pt x="0" y="5827"/>
                </a:lnTo>
                <a:lnTo>
                  <a:pt x="4162" y="9989"/>
                </a:lnTo>
                <a:cubicBezTo>
                  <a:pt x="4453" y="10280"/>
                  <a:pt x="4842" y="10440"/>
                  <a:pt x="5251" y="10440"/>
                </a:cubicBezTo>
                <a:cubicBezTo>
                  <a:pt x="5660" y="10440"/>
                  <a:pt x="6056" y="10280"/>
                  <a:pt x="6340" y="9989"/>
                </a:cubicBezTo>
                <a:lnTo>
                  <a:pt x="14150" y="2179"/>
                </a:lnTo>
                <a:lnTo>
                  <a:pt x="11972" y="1"/>
                </a:lnTo>
                <a:close/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336;p45">
            <a:extLst>
              <a:ext uri="{FF2B5EF4-FFF2-40B4-BE49-F238E27FC236}">
                <a16:creationId xmlns:a16="http://schemas.microsoft.com/office/drawing/2014/main" xmlns="" id="{80F765D4-70FD-42D5-AAE7-6D02361E9C36}"/>
              </a:ext>
            </a:extLst>
          </p:cNvPr>
          <p:cNvSpPr/>
          <p:nvPr userDrawn="1"/>
        </p:nvSpPr>
        <p:spPr>
          <a:xfrm>
            <a:off x="4569722" y="2548697"/>
            <a:ext cx="291966" cy="289050"/>
          </a:xfrm>
          <a:custGeom>
            <a:avLst/>
            <a:gdLst/>
            <a:ahLst/>
            <a:cxnLst/>
            <a:rect l="l" t="t" r="r" b="b"/>
            <a:pathLst>
              <a:path w="11113" h="11002" extrusionOk="0">
                <a:moveTo>
                  <a:pt x="2619" y="0"/>
                </a:moveTo>
                <a:cubicBezTo>
                  <a:pt x="2492" y="0"/>
                  <a:pt x="2366" y="49"/>
                  <a:pt x="2268" y="146"/>
                </a:cubicBezTo>
                <a:lnTo>
                  <a:pt x="201" y="2213"/>
                </a:lnTo>
                <a:cubicBezTo>
                  <a:pt x="7" y="2407"/>
                  <a:pt x="7" y="2719"/>
                  <a:pt x="201" y="2914"/>
                </a:cubicBezTo>
                <a:lnTo>
                  <a:pt x="2782" y="5501"/>
                </a:lnTo>
                <a:lnTo>
                  <a:pt x="195" y="8081"/>
                </a:lnTo>
                <a:cubicBezTo>
                  <a:pt x="0" y="8275"/>
                  <a:pt x="0" y="8587"/>
                  <a:pt x="195" y="8782"/>
                </a:cubicBezTo>
                <a:lnTo>
                  <a:pt x="2268" y="10856"/>
                </a:lnTo>
                <a:cubicBezTo>
                  <a:pt x="2366" y="10953"/>
                  <a:pt x="2492" y="11001"/>
                  <a:pt x="2619" y="11001"/>
                </a:cubicBezTo>
                <a:cubicBezTo>
                  <a:pt x="2745" y="11001"/>
                  <a:pt x="2872" y="10953"/>
                  <a:pt x="2969" y="10856"/>
                </a:cubicBezTo>
                <a:lnTo>
                  <a:pt x="5556" y="8268"/>
                </a:lnTo>
                <a:lnTo>
                  <a:pt x="8143" y="10856"/>
                </a:lnTo>
                <a:cubicBezTo>
                  <a:pt x="8241" y="10953"/>
                  <a:pt x="8367" y="11001"/>
                  <a:pt x="8494" y="11001"/>
                </a:cubicBezTo>
                <a:cubicBezTo>
                  <a:pt x="8620" y="11001"/>
                  <a:pt x="8747" y="10953"/>
                  <a:pt x="8844" y="10856"/>
                </a:cubicBezTo>
                <a:lnTo>
                  <a:pt x="10911" y="8789"/>
                </a:lnTo>
                <a:cubicBezTo>
                  <a:pt x="11105" y="8594"/>
                  <a:pt x="11105" y="8275"/>
                  <a:pt x="10911" y="8081"/>
                </a:cubicBezTo>
                <a:lnTo>
                  <a:pt x="8331" y="5501"/>
                </a:lnTo>
                <a:lnTo>
                  <a:pt x="10918" y="2914"/>
                </a:lnTo>
                <a:cubicBezTo>
                  <a:pt x="11112" y="2719"/>
                  <a:pt x="11112" y="2407"/>
                  <a:pt x="10918" y="2213"/>
                </a:cubicBezTo>
                <a:lnTo>
                  <a:pt x="8844" y="146"/>
                </a:lnTo>
                <a:cubicBezTo>
                  <a:pt x="8747" y="49"/>
                  <a:pt x="8620" y="0"/>
                  <a:pt x="8494" y="0"/>
                </a:cubicBezTo>
                <a:cubicBezTo>
                  <a:pt x="8367" y="0"/>
                  <a:pt x="8241" y="49"/>
                  <a:pt x="8143" y="146"/>
                </a:cubicBezTo>
                <a:lnTo>
                  <a:pt x="5556" y="2726"/>
                </a:lnTo>
                <a:lnTo>
                  <a:pt x="2969" y="146"/>
                </a:lnTo>
                <a:cubicBezTo>
                  <a:pt x="2872" y="49"/>
                  <a:pt x="2745" y="0"/>
                  <a:pt x="2619" y="0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1337;p45">
            <a:extLst>
              <a:ext uri="{FF2B5EF4-FFF2-40B4-BE49-F238E27FC236}">
                <a16:creationId xmlns:a16="http://schemas.microsoft.com/office/drawing/2014/main" xmlns="" id="{95612D28-78A3-4D9E-967C-79CB550F224F}"/>
              </a:ext>
            </a:extLst>
          </p:cNvPr>
          <p:cNvSpPr/>
          <p:nvPr userDrawn="1"/>
        </p:nvSpPr>
        <p:spPr>
          <a:xfrm>
            <a:off x="6397572" y="3247584"/>
            <a:ext cx="291966" cy="289050"/>
          </a:xfrm>
          <a:custGeom>
            <a:avLst/>
            <a:gdLst/>
            <a:ahLst/>
            <a:cxnLst/>
            <a:rect l="l" t="t" r="r" b="b"/>
            <a:pathLst>
              <a:path w="11113" h="11002" extrusionOk="0">
                <a:moveTo>
                  <a:pt x="2619" y="0"/>
                </a:moveTo>
                <a:cubicBezTo>
                  <a:pt x="2492" y="0"/>
                  <a:pt x="2366" y="49"/>
                  <a:pt x="2268" y="146"/>
                </a:cubicBezTo>
                <a:lnTo>
                  <a:pt x="201" y="2213"/>
                </a:lnTo>
                <a:cubicBezTo>
                  <a:pt x="7" y="2407"/>
                  <a:pt x="7" y="2719"/>
                  <a:pt x="201" y="2914"/>
                </a:cubicBezTo>
                <a:lnTo>
                  <a:pt x="2782" y="5501"/>
                </a:lnTo>
                <a:lnTo>
                  <a:pt x="195" y="8081"/>
                </a:lnTo>
                <a:cubicBezTo>
                  <a:pt x="0" y="8275"/>
                  <a:pt x="0" y="8587"/>
                  <a:pt x="195" y="8782"/>
                </a:cubicBezTo>
                <a:lnTo>
                  <a:pt x="2268" y="10856"/>
                </a:lnTo>
                <a:cubicBezTo>
                  <a:pt x="2366" y="10953"/>
                  <a:pt x="2492" y="11001"/>
                  <a:pt x="2619" y="11001"/>
                </a:cubicBezTo>
                <a:cubicBezTo>
                  <a:pt x="2745" y="11001"/>
                  <a:pt x="2872" y="10953"/>
                  <a:pt x="2969" y="10856"/>
                </a:cubicBezTo>
                <a:lnTo>
                  <a:pt x="5556" y="8268"/>
                </a:lnTo>
                <a:lnTo>
                  <a:pt x="8143" y="10856"/>
                </a:lnTo>
                <a:cubicBezTo>
                  <a:pt x="8241" y="10953"/>
                  <a:pt x="8367" y="11001"/>
                  <a:pt x="8494" y="11001"/>
                </a:cubicBezTo>
                <a:cubicBezTo>
                  <a:pt x="8620" y="11001"/>
                  <a:pt x="8747" y="10953"/>
                  <a:pt x="8844" y="10856"/>
                </a:cubicBezTo>
                <a:lnTo>
                  <a:pt x="10911" y="8789"/>
                </a:lnTo>
                <a:cubicBezTo>
                  <a:pt x="11105" y="8594"/>
                  <a:pt x="11105" y="8275"/>
                  <a:pt x="10911" y="8081"/>
                </a:cubicBezTo>
                <a:lnTo>
                  <a:pt x="8331" y="5501"/>
                </a:lnTo>
                <a:lnTo>
                  <a:pt x="10918" y="2914"/>
                </a:lnTo>
                <a:cubicBezTo>
                  <a:pt x="11112" y="2719"/>
                  <a:pt x="11112" y="2407"/>
                  <a:pt x="10918" y="2213"/>
                </a:cubicBezTo>
                <a:lnTo>
                  <a:pt x="8844" y="146"/>
                </a:lnTo>
                <a:cubicBezTo>
                  <a:pt x="8747" y="49"/>
                  <a:pt x="8620" y="0"/>
                  <a:pt x="8494" y="0"/>
                </a:cubicBezTo>
                <a:cubicBezTo>
                  <a:pt x="8367" y="0"/>
                  <a:pt x="8241" y="49"/>
                  <a:pt x="8143" y="146"/>
                </a:cubicBezTo>
                <a:lnTo>
                  <a:pt x="5556" y="2726"/>
                </a:lnTo>
                <a:lnTo>
                  <a:pt x="2969" y="146"/>
                </a:lnTo>
                <a:cubicBezTo>
                  <a:pt x="2872" y="49"/>
                  <a:pt x="2745" y="0"/>
                  <a:pt x="2619" y="0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338;p45">
            <a:extLst>
              <a:ext uri="{FF2B5EF4-FFF2-40B4-BE49-F238E27FC236}">
                <a16:creationId xmlns:a16="http://schemas.microsoft.com/office/drawing/2014/main" xmlns="" id="{05C537BB-D993-4062-8540-28C079CE06EB}"/>
              </a:ext>
            </a:extLst>
          </p:cNvPr>
          <p:cNvSpPr/>
          <p:nvPr userDrawn="1"/>
        </p:nvSpPr>
        <p:spPr>
          <a:xfrm>
            <a:off x="4531713" y="3262349"/>
            <a:ext cx="371782" cy="274285"/>
          </a:xfrm>
          <a:custGeom>
            <a:avLst/>
            <a:gdLst/>
            <a:ahLst/>
            <a:cxnLst/>
            <a:rect l="l" t="t" r="r" b="b"/>
            <a:pathLst>
              <a:path w="14151" h="10440" extrusionOk="0">
                <a:moveTo>
                  <a:pt x="11972" y="1"/>
                </a:moveTo>
                <a:lnTo>
                  <a:pt x="5563" y="6410"/>
                </a:lnTo>
                <a:cubicBezTo>
                  <a:pt x="5477" y="6497"/>
                  <a:pt x="5364" y="6540"/>
                  <a:pt x="5251" y="6540"/>
                </a:cubicBezTo>
                <a:cubicBezTo>
                  <a:pt x="5138" y="6540"/>
                  <a:pt x="5026" y="6497"/>
                  <a:pt x="4939" y="6410"/>
                </a:cubicBezTo>
                <a:lnTo>
                  <a:pt x="2178" y="3649"/>
                </a:lnTo>
                <a:lnTo>
                  <a:pt x="0" y="5827"/>
                </a:lnTo>
                <a:lnTo>
                  <a:pt x="4162" y="9989"/>
                </a:lnTo>
                <a:cubicBezTo>
                  <a:pt x="4453" y="10280"/>
                  <a:pt x="4842" y="10440"/>
                  <a:pt x="5251" y="10440"/>
                </a:cubicBezTo>
                <a:cubicBezTo>
                  <a:pt x="5660" y="10440"/>
                  <a:pt x="6056" y="10280"/>
                  <a:pt x="6340" y="9989"/>
                </a:cubicBezTo>
                <a:lnTo>
                  <a:pt x="14150" y="2179"/>
                </a:lnTo>
                <a:lnTo>
                  <a:pt x="11972" y="1"/>
                </a:lnTo>
                <a:close/>
              </a:path>
            </a:pathLst>
          </a:cu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1339;p45">
            <a:extLst>
              <a:ext uri="{FF2B5EF4-FFF2-40B4-BE49-F238E27FC236}">
                <a16:creationId xmlns:a16="http://schemas.microsoft.com/office/drawing/2014/main" xmlns="" id="{E7231BCE-4C4A-4250-9389-2D6AC2D78D72}"/>
              </a:ext>
            </a:extLst>
          </p:cNvPr>
          <p:cNvSpPr/>
          <p:nvPr userDrawn="1"/>
        </p:nvSpPr>
        <p:spPr>
          <a:xfrm>
            <a:off x="1219792" y="2395475"/>
            <a:ext cx="595500" cy="595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1340;p45">
            <a:extLst>
              <a:ext uri="{FF2B5EF4-FFF2-40B4-BE49-F238E27FC236}">
                <a16:creationId xmlns:a16="http://schemas.microsoft.com/office/drawing/2014/main" xmlns="" id="{1B5E0325-A76C-4520-8BC6-7449602512AE}"/>
              </a:ext>
            </a:extLst>
          </p:cNvPr>
          <p:cNvSpPr/>
          <p:nvPr userDrawn="1"/>
        </p:nvSpPr>
        <p:spPr>
          <a:xfrm>
            <a:off x="1219792" y="3095475"/>
            <a:ext cx="595500" cy="595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" name="Google Shape;1341;p45">
            <a:extLst>
              <a:ext uri="{FF2B5EF4-FFF2-40B4-BE49-F238E27FC236}">
                <a16:creationId xmlns:a16="http://schemas.microsoft.com/office/drawing/2014/main" xmlns="" id="{4D31E869-0BDC-42FF-B0D7-64E89F41A73D}"/>
              </a:ext>
            </a:extLst>
          </p:cNvPr>
          <p:cNvGrpSpPr/>
          <p:nvPr userDrawn="1"/>
        </p:nvGrpSpPr>
        <p:grpSpPr>
          <a:xfrm>
            <a:off x="1352535" y="3248124"/>
            <a:ext cx="330007" cy="302744"/>
            <a:chOff x="6239575" y="4416275"/>
            <a:chExt cx="489625" cy="449175"/>
          </a:xfrm>
        </p:grpSpPr>
        <p:sp>
          <p:nvSpPr>
            <p:cNvPr id="35" name="Google Shape;1342;p45">
              <a:extLst>
                <a:ext uri="{FF2B5EF4-FFF2-40B4-BE49-F238E27FC236}">
                  <a16:creationId xmlns:a16="http://schemas.microsoft.com/office/drawing/2014/main" xmlns="" id="{7FD7BD16-52A8-49AE-AAF2-7CAD14634EAA}"/>
                </a:ext>
              </a:extLst>
            </p:cNvPr>
            <p:cNvSpPr/>
            <p:nvPr/>
          </p:nvSpPr>
          <p:spPr>
            <a:xfrm>
              <a:off x="6239575" y="4416275"/>
              <a:ext cx="489625" cy="449175"/>
            </a:xfrm>
            <a:custGeom>
              <a:avLst/>
              <a:gdLst/>
              <a:ahLst/>
              <a:cxnLst/>
              <a:rect l="l" t="t" r="r" b="b"/>
              <a:pathLst>
                <a:path w="19585" h="17967" extrusionOk="0">
                  <a:moveTo>
                    <a:pt x="9792" y="1132"/>
                  </a:moveTo>
                  <a:cubicBezTo>
                    <a:pt x="10374" y="1132"/>
                    <a:pt x="10955" y="1424"/>
                    <a:pt x="11278" y="2009"/>
                  </a:cubicBezTo>
                  <a:lnTo>
                    <a:pt x="18111" y="14313"/>
                  </a:lnTo>
                  <a:cubicBezTo>
                    <a:pt x="18404" y="14838"/>
                    <a:pt x="18395" y="15481"/>
                    <a:pt x="18087" y="15998"/>
                  </a:cubicBezTo>
                  <a:cubicBezTo>
                    <a:pt x="17786" y="16518"/>
                    <a:pt x="17232" y="16834"/>
                    <a:pt x="16634" y="16834"/>
                  </a:cubicBezTo>
                  <a:cubicBezTo>
                    <a:pt x="16631" y="16834"/>
                    <a:pt x="16628" y="16834"/>
                    <a:pt x="16625" y="16834"/>
                  </a:cubicBezTo>
                  <a:lnTo>
                    <a:pt x="2962" y="16834"/>
                  </a:lnTo>
                  <a:cubicBezTo>
                    <a:pt x="1667" y="16834"/>
                    <a:pt x="849" y="15445"/>
                    <a:pt x="1474" y="14313"/>
                  </a:cubicBezTo>
                  <a:lnTo>
                    <a:pt x="8307" y="2009"/>
                  </a:lnTo>
                  <a:cubicBezTo>
                    <a:pt x="8630" y="1424"/>
                    <a:pt x="9211" y="1132"/>
                    <a:pt x="9792" y="1132"/>
                  </a:cubicBezTo>
                  <a:close/>
                  <a:moveTo>
                    <a:pt x="9792" y="1"/>
                  </a:moveTo>
                  <a:cubicBezTo>
                    <a:pt x="8763" y="1"/>
                    <a:pt x="7815" y="559"/>
                    <a:pt x="7317" y="1462"/>
                  </a:cubicBezTo>
                  <a:lnTo>
                    <a:pt x="483" y="13766"/>
                  </a:lnTo>
                  <a:cubicBezTo>
                    <a:pt x="0" y="14642"/>
                    <a:pt x="15" y="15711"/>
                    <a:pt x="523" y="16574"/>
                  </a:cubicBezTo>
                  <a:cubicBezTo>
                    <a:pt x="1033" y="17435"/>
                    <a:pt x="1960" y="17966"/>
                    <a:pt x="2962" y="17966"/>
                  </a:cubicBezTo>
                  <a:lnTo>
                    <a:pt x="16625" y="17966"/>
                  </a:lnTo>
                  <a:cubicBezTo>
                    <a:pt x="17625" y="17966"/>
                    <a:pt x="18555" y="17435"/>
                    <a:pt x="19062" y="16574"/>
                  </a:cubicBezTo>
                  <a:cubicBezTo>
                    <a:pt x="19572" y="15711"/>
                    <a:pt x="19585" y="14642"/>
                    <a:pt x="19101" y="13766"/>
                  </a:cubicBezTo>
                  <a:lnTo>
                    <a:pt x="12271" y="1462"/>
                  </a:lnTo>
                  <a:cubicBezTo>
                    <a:pt x="11770" y="559"/>
                    <a:pt x="10822" y="1"/>
                    <a:pt x="97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6" name="Google Shape;1343;p45">
              <a:extLst>
                <a:ext uri="{FF2B5EF4-FFF2-40B4-BE49-F238E27FC236}">
                  <a16:creationId xmlns:a16="http://schemas.microsoft.com/office/drawing/2014/main" xmlns="" id="{EF4C44C6-5D6A-4940-816D-8596A8217AF3}"/>
                </a:ext>
              </a:extLst>
            </p:cNvPr>
            <p:cNvSpPr/>
            <p:nvPr/>
          </p:nvSpPr>
          <p:spPr>
            <a:xfrm>
              <a:off x="6438550" y="4723875"/>
              <a:ext cx="88350" cy="84950"/>
            </a:xfrm>
            <a:custGeom>
              <a:avLst/>
              <a:gdLst/>
              <a:ahLst/>
              <a:cxnLst/>
              <a:rect l="l" t="t" r="r" b="b"/>
              <a:pathLst>
                <a:path w="3534" h="3398" extrusionOk="0">
                  <a:moveTo>
                    <a:pt x="1830" y="1132"/>
                  </a:moveTo>
                  <a:cubicBezTo>
                    <a:pt x="2122" y="1132"/>
                    <a:pt x="2401" y="1358"/>
                    <a:pt x="2401" y="1701"/>
                  </a:cubicBezTo>
                  <a:cubicBezTo>
                    <a:pt x="2401" y="2012"/>
                    <a:pt x="2147" y="2266"/>
                    <a:pt x="1833" y="2266"/>
                  </a:cubicBezTo>
                  <a:cubicBezTo>
                    <a:pt x="1329" y="2266"/>
                    <a:pt x="1076" y="1656"/>
                    <a:pt x="1432" y="1299"/>
                  </a:cubicBezTo>
                  <a:cubicBezTo>
                    <a:pt x="1548" y="1184"/>
                    <a:pt x="1691" y="1132"/>
                    <a:pt x="1830" y="1132"/>
                  </a:cubicBezTo>
                  <a:close/>
                  <a:moveTo>
                    <a:pt x="1833" y="1"/>
                  </a:moveTo>
                  <a:cubicBezTo>
                    <a:pt x="1145" y="1"/>
                    <a:pt x="526" y="415"/>
                    <a:pt x="263" y="1049"/>
                  </a:cubicBezTo>
                  <a:cubicBezTo>
                    <a:pt x="1" y="1683"/>
                    <a:pt x="146" y="2414"/>
                    <a:pt x="632" y="2900"/>
                  </a:cubicBezTo>
                  <a:cubicBezTo>
                    <a:pt x="957" y="3225"/>
                    <a:pt x="1391" y="3397"/>
                    <a:pt x="1833" y="3397"/>
                  </a:cubicBezTo>
                  <a:cubicBezTo>
                    <a:pt x="2052" y="3397"/>
                    <a:pt x="2273" y="3355"/>
                    <a:pt x="2483" y="3268"/>
                  </a:cubicBezTo>
                  <a:cubicBezTo>
                    <a:pt x="3117" y="3005"/>
                    <a:pt x="3533" y="2386"/>
                    <a:pt x="3533" y="1701"/>
                  </a:cubicBezTo>
                  <a:cubicBezTo>
                    <a:pt x="3530" y="762"/>
                    <a:pt x="2772" y="1"/>
                    <a:pt x="18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" name="Google Shape;1344;p45">
              <a:extLst>
                <a:ext uri="{FF2B5EF4-FFF2-40B4-BE49-F238E27FC236}">
                  <a16:creationId xmlns:a16="http://schemas.microsoft.com/office/drawing/2014/main" xmlns="" id="{81E14903-2C4A-4E3D-97DC-6B39F48D45D2}"/>
                </a:ext>
              </a:extLst>
            </p:cNvPr>
            <p:cNvSpPr/>
            <p:nvPr/>
          </p:nvSpPr>
          <p:spPr>
            <a:xfrm>
              <a:off x="6441950" y="4497425"/>
              <a:ext cx="84950" cy="198250"/>
            </a:xfrm>
            <a:custGeom>
              <a:avLst/>
              <a:gdLst/>
              <a:ahLst/>
              <a:cxnLst/>
              <a:rect l="l" t="t" r="r" b="b"/>
              <a:pathLst>
                <a:path w="3398" h="7930" extrusionOk="0">
                  <a:moveTo>
                    <a:pt x="1697" y="1133"/>
                  </a:moveTo>
                  <a:cubicBezTo>
                    <a:pt x="2011" y="1133"/>
                    <a:pt x="2265" y="1387"/>
                    <a:pt x="2265" y="1701"/>
                  </a:cubicBezTo>
                  <a:lnTo>
                    <a:pt x="2265" y="6230"/>
                  </a:lnTo>
                  <a:cubicBezTo>
                    <a:pt x="2265" y="6544"/>
                    <a:pt x="2011" y="6797"/>
                    <a:pt x="1697" y="6797"/>
                  </a:cubicBezTo>
                  <a:cubicBezTo>
                    <a:pt x="1383" y="6797"/>
                    <a:pt x="1133" y="6544"/>
                    <a:pt x="1133" y="6230"/>
                  </a:cubicBezTo>
                  <a:lnTo>
                    <a:pt x="1133" y="1701"/>
                  </a:lnTo>
                  <a:cubicBezTo>
                    <a:pt x="1133" y="1387"/>
                    <a:pt x="1383" y="1133"/>
                    <a:pt x="1697" y="1133"/>
                  </a:cubicBezTo>
                  <a:close/>
                  <a:moveTo>
                    <a:pt x="1697" y="1"/>
                  </a:moveTo>
                  <a:cubicBezTo>
                    <a:pt x="758" y="1"/>
                    <a:pt x="1" y="762"/>
                    <a:pt x="1" y="1701"/>
                  </a:cubicBezTo>
                  <a:lnTo>
                    <a:pt x="1" y="6233"/>
                  </a:lnTo>
                  <a:cubicBezTo>
                    <a:pt x="1" y="7169"/>
                    <a:pt x="758" y="7930"/>
                    <a:pt x="1697" y="7930"/>
                  </a:cubicBezTo>
                  <a:cubicBezTo>
                    <a:pt x="2636" y="7930"/>
                    <a:pt x="3397" y="7169"/>
                    <a:pt x="3397" y="6233"/>
                  </a:cubicBezTo>
                  <a:lnTo>
                    <a:pt x="3397" y="1701"/>
                  </a:lnTo>
                  <a:cubicBezTo>
                    <a:pt x="3397" y="762"/>
                    <a:pt x="2636" y="1"/>
                    <a:pt x="1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8" name="Google Shape;1345;p45">
            <a:extLst>
              <a:ext uri="{FF2B5EF4-FFF2-40B4-BE49-F238E27FC236}">
                <a16:creationId xmlns:a16="http://schemas.microsoft.com/office/drawing/2014/main" xmlns="" id="{56379125-EF9A-4A1A-B1A3-1F56495AAE5C}"/>
              </a:ext>
            </a:extLst>
          </p:cNvPr>
          <p:cNvSpPr/>
          <p:nvPr userDrawn="1"/>
        </p:nvSpPr>
        <p:spPr>
          <a:xfrm>
            <a:off x="1370547" y="2546181"/>
            <a:ext cx="293997" cy="294073"/>
          </a:xfrm>
          <a:custGeom>
            <a:avLst/>
            <a:gdLst/>
            <a:ahLst/>
            <a:cxnLst/>
            <a:rect l="l" t="t" r="r" b="b"/>
            <a:pathLst>
              <a:path w="19326" h="19331" extrusionOk="0">
                <a:moveTo>
                  <a:pt x="9470" y="1131"/>
                </a:moveTo>
                <a:cubicBezTo>
                  <a:pt x="9519" y="1131"/>
                  <a:pt x="9569" y="1143"/>
                  <a:pt x="9615" y="1165"/>
                </a:cubicBezTo>
                <a:lnTo>
                  <a:pt x="17504" y="5208"/>
                </a:lnTo>
                <a:lnTo>
                  <a:pt x="14283" y="6820"/>
                </a:lnTo>
                <a:lnTo>
                  <a:pt x="6360" y="2756"/>
                </a:lnTo>
                <a:lnTo>
                  <a:pt x="9325" y="1168"/>
                </a:lnTo>
                <a:cubicBezTo>
                  <a:pt x="9369" y="1143"/>
                  <a:pt x="9419" y="1131"/>
                  <a:pt x="9470" y="1131"/>
                </a:cubicBezTo>
                <a:close/>
                <a:moveTo>
                  <a:pt x="5149" y="3405"/>
                </a:moveTo>
                <a:lnTo>
                  <a:pt x="13027" y="7448"/>
                </a:lnTo>
                <a:lnTo>
                  <a:pt x="9467" y="9230"/>
                </a:lnTo>
                <a:lnTo>
                  <a:pt x="1779" y="5208"/>
                </a:lnTo>
                <a:lnTo>
                  <a:pt x="5149" y="3405"/>
                </a:lnTo>
                <a:close/>
                <a:moveTo>
                  <a:pt x="1133" y="6150"/>
                </a:moveTo>
                <a:lnTo>
                  <a:pt x="8896" y="10208"/>
                </a:lnTo>
                <a:lnTo>
                  <a:pt x="8896" y="17935"/>
                </a:lnTo>
                <a:lnTo>
                  <a:pt x="1299" y="13916"/>
                </a:lnTo>
                <a:cubicBezTo>
                  <a:pt x="1196" y="13862"/>
                  <a:pt x="1133" y="13753"/>
                  <a:pt x="1133" y="13638"/>
                </a:cubicBezTo>
                <a:lnTo>
                  <a:pt x="1133" y="6150"/>
                </a:lnTo>
                <a:close/>
                <a:moveTo>
                  <a:pt x="18190" y="6132"/>
                </a:moveTo>
                <a:lnTo>
                  <a:pt x="18190" y="13629"/>
                </a:lnTo>
                <a:cubicBezTo>
                  <a:pt x="18193" y="13744"/>
                  <a:pt x="18126" y="13853"/>
                  <a:pt x="18021" y="13907"/>
                </a:cubicBezTo>
                <a:lnTo>
                  <a:pt x="10028" y="17953"/>
                </a:lnTo>
                <a:lnTo>
                  <a:pt x="10028" y="10217"/>
                </a:lnTo>
                <a:lnTo>
                  <a:pt x="13730" y="8363"/>
                </a:lnTo>
                <a:lnTo>
                  <a:pt x="13730" y="10281"/>
                </a:lnTo>
                <a:cubicBezTo>
                  <a:pt x="13730" y="10592"/>
                  <a:pt x="13984" y="10845"/>
                  <a:pt x="14298" y="10845"/>
                </a:cubicBezTo>
                <a:cubicBezTo>
                  <a:pt x="14609" y="10845"/>
                  <a:pt x="14862" y="10592"/>
                  <a:pt x="14862" y="10281"/>
                </a:cubicBezTo>
                <a:lnTo>
                  <a:pt x="14862" y="7796"/>
                </a:lnTo>
                <a:lnTo>
                  <a:pt x="18190" y="6132"/>
                </a:lnTo>
                <a:close/>
                <a:moveTo>
                  <a:pt x="9473" y="0"/>
                </a:moveTo>
                <a:cubicBezTo>
                  <a:pt x="9238" y="0"/>
                  <a:pt x="9003" y="58"/>
                  <a:pt x="8790" y="172"/>
                </a:cubicBezTo>
                <a:lnTo>
                  <a:pt x="765" y="4468"/>
                </a:lnTo>
                <a:cubicBezTo>
                  <a:pt x="294" y="4719"/>
                  <a:pt x="1" y="5208"/>
                  <a:pt x="1" y="5739"/>
                </a:cubicBezTo>
                <a:lnTo>
                  <a:pt x="1" y="13638"/>
                </a:lnTo>
                <a:cubicBezTo>
                  <a:pt x="1" y="14173"/>
                  <a:pt x="297" y="14665"/>
                  <a:pt x="771" y="14913"/>
                </a:cubicBezTo>
                <a:lnTo>
                  <a:pt x="8796" y="19164"/>
                </a:lnTo>
                <a:cubicBezTo>
                  <a:pt x="9008" y="19275"/>
                  <a:pt x="9240" y="19331"/>
                  <a:pt x="9473" y="19331"/>
                </a:cubicBezTo>
                <a:cubicBezTo>
                  <a:pt x="9696" y="19331"/>
                  <a:pt x="9919" y="19279"/>
                  <a:pt x="10125" y="19176"/>
                </a:cubicBezTo>
                <a:lnTo>
                  <a:pt x="18534" y="14916"/>
                </a:lnTo>
                <a:cubicBezTo>
                  <a:pt x="19020" y="14671"/>
                  <a:pt x="19325" y="14173"/>
                  <a:pt x="19325" y="13629"/>
                </a:cubicBezTo>
                <a:lnTo>
                  <a:pt x="19325" y="5752"/>
                </a:lnTo>
                <a:cubicBezTo>
                  <a:pt x="19325" y="5208"/>
                  <a:pt x="19023" y="4713"/>
                  <a:pt x="18537" y="4465"/>
                </a:cubicBezTo>
                <a:lnTo>
                  <a:pt x="10131" y="160"/>
                </a:lnTo>
                <a:cubicBezTo>
                  <a:pt x="9924" y="53"/>
                  <a:pt x="9698" y="0"/>
                  <a:pt x="94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859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 Medium"/>
              <a:buNone/>
              <a:defRPr sz="28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2800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4175" y="1201750"/>
            <a:ext cx="7716600" cy="3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●"/>
              <a:defRPr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66" r:id="rId3"/>
    <p:sldLayoutId id="2147483660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64" r:id="rId10"/>
    <p:sldLayoutId id="2147483661" r:id="rId11"/>
    <p:sldLayoutId id="2147483657" r:id="rId12"/>
    <p:sldLayoutId id="2147483667" r:id="rId13"/>
    <p:sldLayoutId id="2147483663" r:id="rId14"/>
    <p:sldLayoutId id="2147483658" r:id="rId15"/>
    <p:sldLayoutId id="2147483662" r:id="rId16"/>
    <p:sldLayoutId id="2147483659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defensor.ciudadano@terminaldetransporte.gov.co" TargetMode="External"/><Relationship Id="rId2" Type="http://schemas.openxmlformats.org/officeDocument/2006/relationships/hyperlink" Target="mailto:terminalbogota@terminaldetransporte.gov.co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notificacionesjudiciales@terminaldetransporte.gov.co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9"/>
          <p:cNvSpPr txBox="1">
            <a:spLocks noGrp="1"/>
          </p:cNvSpPr>
          <p:nvPr>
            <p:ph type="subTitle" idx="1"/>
          </p:nvPr>
        </p:nvSpPr>
        <p:spPr>
          <a:xfrm>
            <a:off x="6525299" y="3571233"/>
            <a:ext cx="2009100" cy="5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Julio 30 </a:t>
            </a:r>
            <a:r>
              <a:rPr lang="es-ES" sz="1400" dirty="0">
                <a:solidFill>
                  <a:schemeClr val="bg1"/>
                </a:solidFill>
              </a:rPr>
              <a:t>de 2021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0F4256EC-5654-4672-83DB-8E4A8FA64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40158" y="224971"/>
            <a:ext cx="5873242" cy="5143500"/>
          </a:xfrm>
          <a:prstGeom prst="rect">
            <a:avLst/>
          </a:prstGeom>
        </p:spPr>
      </p:pic>
      <p:sp>
        <p:nvSpPr>
          <p:cNvPr id="6" name="Google Shape;272;p39"/>
          <p:cNvSpPr txBox="1">
            <a:spLocks/>
          </p:cNvSpPr>
          <p:nvPr/>
        </p:nvSpPr>
        <p:spPr>
          <a:xfrm>
            <a:off x="2156723" y="1668568"/>
            <a:ext cx="6454795" cy="16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3600" b="0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Fira Sans Extra Condensed Medium"/>
              <a:buNone/>
              <a:defRPr sz="52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defTabSz="6858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3000" b="1" dirty="0">
                <a:solidFill>
                  <a:schemeClr val="bg1"/>
                </a:solidFill>
                <a:latin typeface="Calibri"/>
              </a:rPr>
              <a:t>Rendición de Cuentas - Localidad Bosa</a:t>
            </a:r>
            <a:br>
              <a:rPr lang="es-ES" sz="3000" b="1" dirty="0">
                <a:solidFill>
                  <a:schemeClr val="bg1"/>
                </a:solidFill>
                <a:latin typeface="Calibri"/>
              </a:rPr>
            </a:br>
            <a:r>
              <a:rPr lang="es-ES" sz="2800" dirty="0">
                <a:solidFill>
                  <a:schemeClr val="bg1"/>
                </a:solidFill>
                <a:latin typeface="Calibri"/>
              </a:rPr>
              <a:t>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9999" y="382696"/>
            <a:ext cx="7704000" cy="751679"/>
          </a:xfrm>
        </p:spPr>
        <p:txBody>
          <a:bodyPr/>
          <a:lstStyle/>
          <a:p>
            <a:r>
              <a:rPr lang="es-CO" dirty="0"/>
              <a:t>RENDICIÓN DE CUENTAS</a:t>
            </a:r>
            <a:br>
              <a:rPr lang="es-CO" dirty="0"/>
            </a:br>
            <a:r>
              <a:rPr lang="es-CO" dirty="0"/>
              <a:t>Localidad Bosa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02014" y="1563671"/>
            <a:ext cx="8394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Roboto"/>
              </a:rPr>
              <a:t>En pro de la </a:t>
            </a:r>
            <a:r>
              <a:rPr lang="es-MX" b="1" dirty="0">
                <a:latin typeface="Roboto"/>
              </a:rPr>
              <a:t>Transparencia y acceso a información pública, </a:t>
            </a:r>
            <a:r>
              <a:rPr lang="es-MX" dirty="0">
                <a:latin typeface="Roboto"/>
              </a:rPr>
              <a:t>la Terminal de Transporte S.A. cuenta con un</a:t>
            </a:r>
            <a:r>
              <a:rPr lang="es-MX" b="1" dirty="0">
                <a:latin typeface="Roboto"/>
              </a:rPr>
              <a:t> Botón de Transparencia</a:t>
            </a:r>
            <a:r>
              <a:rPr lang="es-MX" dirty="0">
                <a:solidFill>
                  <a:srgbClr val="0070C0"/>
                </a:solidFill>
                <a:latin typeface="Roboto"/>
              </a:rPr>
              <a:t>:  </a:t>
            </a:r>
            <a:r>
              <a:rPr lang="es-CO" dirty="0">
                <a:solidFill>
                  <a:srgbClr val="0070C0"/>
                </a:solidFill>
                <a:latin typeface="Roboto"/>
              </a:rPr>
              <a:t>Página web www.terminaldetransporte.gov.co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5186" t="44506" r="60050" b="20181"/>
          <a:stretch/>
        </p:blipFill>
        <p:spPr>
          <a:xfrm>
            <a:off x="513489" y="2266638"/>
            <a:ext cx="1752655" cy="2357911"/>
          </a:xfrm>
          <a:prstGeom prst="rect">
            <a:avLst/>
          </a:prstGeom>
        </p:spPr>
      </p:pic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96765528"/>
              </p:ext>
            </p:extLst>
          </p:nvPr>
        </p:nvGraphicFramePr>
        <p:xfrm>
          <a:off x="5162604" y="3349123"/>
          <a:ext cx="3633666" cy="1054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8"/>
          <a:srcRect l="35323" t="22707" r="19436" b="5608"/>
          <a:stretch/>
        </p:blipFill>
        <p:spPr>
          <a:xfrm>
            <a:off x="2369793" y="2262965"/>
            <a:ext cx="2689162" cy="235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22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907574" y="836659"/>
            <a:ext cx="772463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latin typeface="Roboto"/>
              </a:rPr>
              <a:t>CORREO ELECTRÓNICO INSTITUCIONAL</a:t>
            </a:r>
          </a:p>
          <a:p>
            <a:endParaRPr lang="es-MX" b="1" dirty="0">
              <a:latin typeface="Roboto"/>
            </a:endParaRPr>
          </a:p>
          <a:p>
            <a:r>
              <a:rPr lang="es-MX" dirty="0">
                <a:latin typeface="Roboto"/>
              </a:rPr>
              <a:t>Correo Institucional </a:t>
            </a:r>
            <a:r>
              <a:rPr lang="es-MX" dirty="0">
                <a:latin typeface="Roboto"/>
                <a:hlinkClick r:id="rId2"/>
              </a:rPr>
              <a:t>terminalbogota@terminaldetransporte.gov.co</a:t>
            </a:r>
            <a:endParaRPr lang="es-MX" dirty="0">
              <a:latin typeface="Roboto"/>
            </a:endParaRPr>
          </a:p>
          <a:p>
            <a:endParaRPr lang="es-MX" dirty="0">
              <a:latin typeface="Roboto"/>
            </a:endParaRPr>
          </a:p>
          <a:p>
            <a:r>
              <a:rPr lang="es-MX" dirty="0">
                <a:latin typeface="Roboto"/>
              </a:rPr>
              <a:t>Defensor al ciudadano </a:t>
            </a:r>
            <a:r>
              <a:rPr lang="es-MX" dirty="0">
                <a:latin typeface="Roboto"/>
                <a:hlinkClick r:id="rId3"/>
              </a:rPr>
              <a:t>defensor.ciudadano@terminaldetransporte.gov.co</a:t>
            </a:r>
            <a:endParaRPr lang="es-MX" dirty="0">
              <a:latin typeface="Roboto"/>
            </a:endParaRPr>
          </a:p>
          <a:p>
            <a:endParaRPr lang="es-MX" dirty="0">
              <a:latin typeface="Roboto"/>
            </a:endParaRPr>
          </a:p>
          <a:p>
            <a:r>
              <a:rPr lang="es-MX" dirty="0">
                <a:latin typeface="Roboto"/>
              </a:rPr>
              <a:t>Notificaciones judiciales </a:t>
            </a:r>
            <a:r>
              <a:rPr lang="es-MX" dirty="0">
                <a:latin typeface="Roboto"/>
                <a:hlinkClick r:id="rId4"/>
              </a:rPr>
              <a:t>notificacionesjudiciales@terminaldetransporte.gov.co</a:t>
            </a:r>
            <a:endParaRPr lang="es-MX" dirty="0">
              <a:latin typeface="Roboto"/>
            </a:endParaRPr>
          </a:p>
          <a:p>
            <a:endParaRPr lang="es-CO" dirty="0">
              <a:latin typeface="Roboto"/>
            </a:endParaRPr>
          </a:p>
          <a:p>
            <a:endParaRPr lang="es-CO" dirty="0">
              <a:latin typeface="Roboto"/>
            </a:endParaRPr>
          </a:p>
          <a:p>
            <a:r>
              <a:rPr lang="es-CO" b="1" dirty="0">
                <a:latin typeface="Roboto"/>
              </a:rPr>
              <a:t>TELÉFONOS DE CONTACTO</a:t>
            </a:r>
          </a:p>
          <a:p>
            <a:r>
              <a:rPr lang="es-CO" dirty="0">
                <a:latin typeface="Roboto"/>
              </a:rPr>
              <a:t>PBX: (+57) (1) 423-3600 FAX: (+57) (1) 485-1616</a:t>
            </a:r>
          </a:p>
          <a:p>
            <a:endParaRPr lang="es-CO" dirty="0">
              <a:latin typeface="Roboto"/>
            </a:endParaRPr>
          </a:p>
          <a:p>
            <a:endParaRPr lang="es-CO" dirty="0">
              <a:latin typeface="Roboto"/>
            </a:endParaRPr>
          </a:p>
          <a:p>
            <a:r>
              <a:rPr lang="es-CO" b="1" dirty="0">
                <a:latin typeface="Roboto"/>
              </a:rPr>
              <a:t>CORREO FÍSICO O POSTAL</a:t>
            </a:r>
          </a:p>
          <a:p>
            <a:r>
              <a:rPr lang="es-CO" dirty="0">
                <a:latin typeface="Roboto"/>
              </a:rPr>
              <a:t>Diagonal 23 # 69 - 60 Of. 502 Barrio El Salitre</a:t>
            </a:r>
          </a:p>
          <a:p>
            <a:endParaRPr lang="es-CO" dirty="0"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299951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37;p45">
            <a:extLst>
              <a:ext uri="{FF2B5EF4-FFF2-40B4-BE49-F238E27FC236}">
                <a16:creationId xmlns:a16="http://schemas.microsoft.com/office/drawing/2014/main" xmlns="" id="{5275A3D9-627D-4299-88ED-3985FFFFCAF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31200" y="1630648"/>
            <a:ext cx="4003800" cy="20162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dirty="0"/>
              <a:t>Terminal Salitre (Central):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dirty="0"/>
              <a:t>Diagonal 23 # 69 - 11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CO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dirty="0"/>
              <a:t>Terminal Satélite del Sur: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dirty="0"/>
              <a:t>Calle 57Q #75F - 82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CO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dirty="0"/>
              <a:t>Terminal Satélite del Norte: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dirty="0"/>
              <a:t>Calle 192 # 19 - 43</a:t>
            </a:r>
            <a:endParaRPr dirty="0"/>
          </a:p>
        </p:txBody>
      </p:sp>
      <p:sp>
        <p:nvSpPr>
          <p:cNvPr id="8" name="Google Shape;338;p45">
            <a:extLst>
              <a:ext uri="{FF2B5EF4-FFF2-40B4-BE49-F238E27FC236}">
                <a16:creationId xmlns:a16="http://schemas.microsoft.com/office/drawing/2014/main" xmlns="" id="{F640B9CB-FB8A-45BE-9810-5CCABB565C4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31200" y="809647"/>
            <a:ext cx="3867300" cy="68694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GRACIAS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953577664"/>
      </p:ext>
    </p:extLst>
  </p:cSld>
  <p:clrMapOvr>
    <a:masterClrMapping/>
  </p:clrMapOvr>
</p:sld>
</file>

<file path=ppt/theme/theme1.xml><?xml version="1.0" encoding="utf-8"?>
<a:theme xmlns:a="http://schemas.openxmlformats.org/drawingml/2006/main" name="Insurance Pla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0D6C0"/>
      </a:accent1>
      <a:accent2>
        <a:srgbClr val="073763"/>
      </a:accent2>
      <a:accent3>
        <a:srgbClr val="0B5394"/>
      </a:accent3>
      <a:accent4>
        <a:srgbClr val="3D85C6"/>
      </a:accent4>
      <a:accent5>
        <a:srgbClr val="008275"/>
      </a:accent5>
      <a:accent6>
        <a:srgbClr val="00AE9D"/>
      </a:accent6>
      <a:hlink>
        <a:srgbClr val="0737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</TotalTime>
  <Words>136</Words>
  <Application>Microsoft Office PowerPoint</Application>
  <PresentationFormat>Presentación en pantalla (16:9)</PresentationFormat>
  <Paragraphs>30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4" baseType="lpstr">
      <vt:lpstr>Viga</vt:lpstr>
      <vt:lpstr>Roboto Medium</vt:lpstr>
      <vt:lpstr>Muli</vt:lpstr>
      <vt:lpstr>Amatic SC</vt:lpstr>
      <vt:lpstr>Roboto</vt:lpstr>
      <vt:lpstr>Calibri</vt:lpstr>
      <vt:lpstr>Arial</vt:lpstr>
      <vt:lpstr>Roboto Slab</vt:lpstr>
      <vt:lpstr>Fira Sans Extra Condensed Medium</vt:lpstr>
      <vt:lpstr>Insurance Plan by Slidesgo</vt:lpstr>
      <vt:lpstr>Presentación de PowerPoint</vt:lpstr>
      <vt:lpstr>RENDICIÓN DE CUENTAS Localidad Bosa</vt:lpstr>
      <vt:lpstr>Presentación de PowerPoint</vt:lpstr>
      <vt:lpstr>GRACIAS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Desayuno Periodistas</dc:title>
  <dc:creator>Ciberpanke</dc:creator>
  <cp:lastModifiedBy>rferreira</cp:lastModifiedBy>
  <cp:revision>121</cp:revision>
  <dcterms:modified xsi:type="dcterms:W3CDTF">2021-08-02T19:07:31Z</dcterms:modified>
</cp:coreProperties>
</file>