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5" r:id="rId8"/>
    <p:sldId id="266" r:id="rId9"/>
    <p:sldId id="260" r:id="rId10"/>
    <p:sldId id="267" r:id="rId11"/>
    <p:sldId id="268" r:id="rId12"/>
    <p:sldId id="269" r:id="rId13"/>
    <p:sldId id="270" r:id="rId14"/>
    <p:sldId id="2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18/11/2021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Suba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71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3504" y="5326648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/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003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047485" cy="1583367"/>
            <a:chOff x="794953" y="671892"/>
            <a:chExt cx="5156251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4368593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1" y="1176882"/>
            <a:ext cx="33998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2" y="2199493"/>
            <a:ext cx="9024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$8.237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$4.102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$4.135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4037675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237062" cy="1583367"/>
            <a:chOff x="794953" y="671892"/>
            <a:chExt cx="6371462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583804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2019</a:t>
            </a:r>
            <a:endParaRPr kumimoji="0" lang="es-CO" altLang="es-CO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88560" y="2032434"/>
            <a:ext cx="5787634" cy="5179985"/>
            <a:chOff x="438711" y="2045562"/>
            <a:chExt cx="5787634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38711" y="2045562"/>
              <a:ext cx="5511338" cy="4433210"/>
              <a:chOff x="438711" y="2045562"/>
              <a:chExt cx="5511338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0233" y="6072589"/>
                <a:ext cx="188262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</a:t>
                </a:r>
                <a:endParaRPr kumimoji="0" lang="es-CO" altLang="es-CO" sz="2800" b="0" i="0" u="none" strike="noStrike" cap="none" normalizeH="0" baseline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37,22 Km-carril 14.717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711" y="2143169"/>
                <a:ext cx="1411146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Intermedia y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1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36215" y="2956774"/>
                <a:ext cx="155750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1600" b="1" dirty="0">
                    <a:solidFill>
                      <a:schemeClr val="accent1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30,6 Km-carril 11.941 huecos</a:t>
                </a:r>
              </a:p>
              <a:p>
                <a:endParaRPr lang="es-ES" sz="1600" b="1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2329" y="2838738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211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1" y="4401141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50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00023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95" y="2001296"/>
            <a:ext cx="4313852" cy="287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Rectángulo 19"/>
          <p:cNvSpPr/>
          <p:nvPr/>
        </p:nvSpPr>
        <p:spPr>
          <a:xfrm>
            <a:off x="7271438" y="4905664"/>
            <a:ext cx="2679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Carrera 49 con Calle 145B</a:t>
            </a:r>
            <a:br>
              <a:rPr lang="es-CO" dirty="0"/>
            </a:br>
            <a:r>
              <a:rPr lang="es-CO" dirty="0"/>
              <a:t>Barrio: Prado </a:t>
            </a:r>
            <a:r>
              <a:rPr lang="es-CO" dirty="0" err="1"/>
              <a:t>Pinzón</a:t>
            </a:r>
            <a:endParaRPr lang="es-CO" dirty="0"/>
          </a:p>
        </p:txBody>
      </p:sp>
      <p:sp>
        <p:nvSpPr>
          <p:cNvPr id="21" name="Rectángulo 20"/>
          <p:cNvSpPr/>
          <p:nvPr/>
        </p:nvSpPr>
        <p:spPr>
          <a:xfrm>
            <a:off x="5465813" y="3905853"/>
            <a:ext cx="113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1,19 km-carril lineal</a:t>
            </a:r>
          </a:p>
          <a:p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huecos</a:t>
            </a:r>
          </a:p>
        </p:txBody>
      </p:sp>
      <p:sp>
        <p:nvSpPr>
          <p:cNvPr id="38" name="CuadroTexto 1">
            <a:extLst>
              <a:ext uri="{FF2B5EF4-FFF2-40B4-BE49-F238E27FC236}">
                <a16:creationId xmlns:a16="http://schemas.microsoft.com/office/drawing/2014/main" id="{4BC1872A-C35E-4DE7-A6A8-09AE0CEE3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689" y="3134108"/>
            <a:ext cx="141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Ciclorrutas</a:t>
            </a:r>
            <a:endParaRPr kumimoji="0" lang="es-CO" altLang="es-CO" sz="2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3092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752" y="6240412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Calle 152A entre </a:t>
            </a:r>
            <a:r>
              <a:rPr lang="es-MX" b="1" dirty="0" err="1"/>
              <a:t>Cra</a:t>
            </a:r>
            <a:r>
              <a:rPr lang="es-MX" b="1" dirty="0"/>
              <a:t>. 54 y 54A – Barrio </a:t>
            </a:r>
            <a:r>
              <a:rPr lang="es-MX" b="1" dirty="0" err="1"/>
              <a:t>Mazurén</a:t>
            </a:r>
            <a:r>
              <a:rPr lang="es-MX" b="1" dirty="0"/>
              <a:t> </a:t>
            </a:r>
          </a:p>
        </p:txBody>
      </p:sp>
      <p:pic>
        <p:nvPicPr>
          <p:cNvPr id="17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QQLWQHM3UANNAZPW5NFUWYYFAZ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748&amp;height=561&amp;srcWidth=1280&amp;srcHeight=9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389" y="2464861"/>
            <a:ext cx="4906390" cy="3679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UYHKEPO2DF2ZBZHHRXVXVVONW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280&amp;srcHeight=9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43" y="2420407"/>
            <a:ext cx="4874789" cy="365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798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3092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99409" y="1884353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239796" y="1974904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752" y="6240412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Barrio santa Rosa – Calle 100 </a:t>
            </a:r>
            <a:r>
              <a:rPr lang="es-MX" b="1" dirty="0" err="1"/>
              <a:t>Cra</a:t>
            </a:r>
            <a:r>
              <a:rPr lang="es-MX" b="1" dirty="0"/>
              <a:t> 70 a 70A</a:t>
            </a:r>
          </a:p>
        </p:txBody>
      </p:sp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VEZS6IZBNWNFCJXJ3UFH5IT5GV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700&amp;srcHeight=12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306107"/>
            <a:ext cx="5053361" cy="3791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astus1-mediap.svc.ms/transform/thumbnail?provider=spo&amp;inputFormat=jpg&amp;cs=fFNQTw&amp;docid=https%3A%2F%2Fuaermv-my.sharepoint.com%3A443%2F_api%2Fv2.0%2Fdrives%2Fb!nB7PuiBK1kaFjZap_obJxn94XR0Z1tJOrnIg97l8otLdSwl6b6MsQqrYYNTn4mB7%2Fitems%2F01YIYQAIU2GBFECKYPDBGYACHMVG2WE2TH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50&amp;height=547&amp;srcWidth=2802&amp;srcHeight=235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1" y="2306107"/>
            <a:ext cx="4934098" cy="375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989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278976" cy="1583367"/>
            <a:chOff x="794953" y="671892"/>
            <a:chExt cx="5392730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309272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Suba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99409" y="1884353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239796" y="1974904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197752" y="6240412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Autopista Norte a la altura de la Alhambra</a:t>
            </a:r>
          </a:p>
        </p:txBody>
      </p:sp>
      <p:pic>
        <p:nvPicPr>
          <p:cNvPr id="4098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TEWGIOI32EQBC3JZASJ5PMZ25J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735&amp;height=561&amp;srcWidth=944&amp;srcHeight=7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248017"/>
            <a:ext cx="5135433" cy="39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WUTQYLVGNJWBHJBLOXWMHWZOEY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MyNDAwMDAiLCJleHAiOiIxNjIzMjYxNjAw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V0l0dW5kQnMxWkE1QXBTV3IvNEpIYStCL2pBMFI0czFFRStnT01MR3o0ND0&amp;encodeFailures=1&amp;width=682&amp;height=511&amp;srcWidth=1024&amp;srcHeight=76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351" y="2248017"/>
            <a:ext cx="5223707" cy="39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4356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D358316-E04A-4337-8374-A395E4477F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70eaac67-e064-433b-ba54-6f78c0f1ecb1"/>
    <ds:schemaRef ds:uri="64d77176-54eb-4753-be67-9b2e2fa23e0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535</Words>
  <Application>Microsoft Office PowerPoint</Application>
  <PresentationFormat>Panorámica</PresentationFormat>
  <Paragraphs>146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Camila</cp:lastModifiedBy>
  <cp:revision>7</cp:revision>
  <dcterms:created xsi:type="dcterms:W3CDTF">2020-02-10T17:18:15Z</dcterms:created>
  <dcterms:modified xsi:type="dcterms:W3CDTF">2021-11-18T19:23:51Z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