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77" r:id="rId4"/>
    <p:sldId id="274" r:id="rId5"/>
    <p:sldId id="275" r:id="rId6"/>
    <p:sldId id="276" r:id="rId7"/>
    <p:sldId id="278" r:id="rId8"/>
    <p:sldId id="279" r:id="rId9"/>
    <p:sldId id="280" r:id="rId10"/>
    <p:sldId id="281" r:id="rId11"/>
    <p:sldId id="282" r:id="rId12"/>
    <p:sldId id="283" r:id="rId13"/>
    <p:sldId id="284" r:id="rId14"/>
    <p:sldId id="285" r:id="rId15"/>
    <p:sldId id="286" r:id="rId16"/>
    <p:sldId id="287" r:id="rId17"/>
    <p:sldId id="289" r:id="rId18"/>
    <p:sldId id="288" r:id="rId19"/>
    <p:sldId id="2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26"/>
    <p:restoredTop sz="96327"/>
  </p:normalViewPr>
  <p:slideViewPr>
    <p:cSldViewPr snapToGrid="0">
      <p:cViewPr varScale="1">
        <p:scale>
          <a:sx n="94" d="100"/>
          <a:sy n="94" d="100"/>
        </p:scale>
        <p:origin x="216"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C8763-1B0B-4D9F-A43F-3A2309FD5295}"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F992E8B-CB26-494C-8ECA-37ACB583C58D}">
      <dgm:prSet custT="1"/>
      <dgm:spPr/>
      <dgm:t>
        <a:bodyPr/>
        <a:lstStyle/>
        <a:p>
          <a:r>
            <a:rPr lang="es-ES_tradnl" sz="1200" i="1"/>
            <a:t>“(…) ARTICULO 2. </a:t>
          </a:r>
          <a:r>
            <a:rPr lang="es-ES_tradnl" sz="1200" b="1" i="1"/>
            <a:t>Son fines esenciales del Estado: servir a la comunidad, promover la prosperidad general y garantizar la efectividad de los principios, derechos y deberes consagrados en la Constitución; facilitar la participación de todos en las decisiones que los afectan y en la vida económica, política, administrativa y cultural de la Nación; defender la independencia nacional, mantener la integridad territorial y asegurar la convivencia pacífica y la vigencia de un orden justo</a:t>
          </a:r>
          <a:r>
            <a:rPr lang="es-ES_tradnl" sz="1200" i="1"/>
            <a:t>.</a:t>
          </a:r>
          <a:endParaRPr lang="en-US" sz="1200"/>
        </a:p>
      </dgm:t>
    </dgm:pt>
    <dgm:pt modelId="{0698550B-C1A4-4B38-84B4-C9B27131610B}" type="parTrans" cxnId="{43B73737-8190-48C8-A5AC-64D497E1366D}">
      <dgm:prSet/>
      <dgm:spPr/>
      <dgm:t>
        <a:bodyPr/>
        <a:lstStyle/>
        <a:p>
          <a:endParaRPr lang="en-US" sz="2000"/>
        </a:p>
      </dgm:t>
    </dgm:pt>
    <dgm:pt modelId="{380D2D2C-98DA-433C-B650-058601B32A83}" type="sibTrans" cxnId="{43B73737-8190-48C8-A5AC-64D497E1366D}">
      <dgm:prSet/>
      <dgm:spPr/>
      <dgm:t>
        <a:bodyPr/>
        <a:lstStyle/>
        <a:p>
          <a:endParaRPr lang="en-US" sz="2000"/>
        </a:p>
      </dgm:t>
    </dgm:pt>
    <dgm:pt modelId="{18F991E6-3686-4B65-BDB7-6D8476173B4A}">
      <dgm:prSet custT="1"/>
      <dgm:spPr/>
      <dgm:t>
        <a:bodyPr/>
        <a:lstStyle/>
        <a:p>
          <a:r>
            <a:rPr lang="es-ES_tradnl" sz="1200" i="1"/>
            <a:t>Las autoridades de la República están instituidas para proteger a todas las personas residentes en Colombia, en su vida, honra, bienes, creencias, y demás derechos y libertades, y para asegurar el cumplimiento de los deberes sociales del Estado y de los particulares. (…)”</a:t>
          </a:r>
          <a:endParaRPr lang="en-US" sz="1200"/>
        </a:p>
      </dgm:t>
    </dgm:pt>
    <dgm:pt modelId="{414A5CEF-EDAA-4A8F-9B78-2D96CDD4B308}" type="parTrans" cxnId="{1F9C5819-5B3F-4D52-B230-13548CE555F2}">
      <dgm:prSet/>
      <dgm:spPr/>
      <dgm:t>
        <a:bodyPr/>
        <a:lstStyle/>
        <a:p>
          <a:endParaRPr lang="en-US" sz="2000"/>
        </a:p>
      </dgm:t>
    </dgm:pt>
    <dgm:pt modelId="{0AC6E04B-3F4E-4FF9-874C-35D86770D7BE}" type="sibTrans" cxnId="{1F9C5819-5B3F-4D52-B230-13548CE555F2}">
      <dgm:prSet/>
      <dgm:spPr/>
      <dgm:t>
        <a:bodyPr/>
        <a:lstStyle/>
        <a:p>
          <a:endParaRPr lang="en-US" sz="2000"/>
        </a:p>
      </dgm:t>
    </dgm:pt>
    <dgm:pt modelId="{E162F0A8-46D9-674F-89B0-3D81435D3CB0}" type="pres">
      <dgm:prSet presAssocID="{3C1C8763-1B0B-4D9F-A43F-3A2309FD5295}" presName="Name0" presStyleCnt="0">
        <dgm:presLayoutVars>
          <dgm:dir/>
          <dgm:animLvl val="lvl"/>
          <dgm:resizeHandles val="exact"/>
        </dgm:presLayoutVars>
      </dgm:prSet>
      <dgm:spPr/>
    </dgm:pt>
    <dgm:pt modelId="{46616D20-5E17-0842-97EC-9F4DE72265A9}" type="pres">
      <dgm:prSet presAssocID="{18F991E6-3686-4B65-BDB7-6D8476173B4A}" presName="boxAndChildren" presStyleCnt="0"/>
      <dgm:spPr/>
    </dgm:pt>
    <dgm:pt modelId="{DBBD16C4-5916-7148-B598-E74699A211C3}" type="pres">
      <dgm:prSet presAssocID="{18F991E6-3686-4B65-BDB7-6D8476173B4A}" presName="parentTextBox" presStyleLbl="node1" presStyleIdx="0" presStyleCnt="2"/>
      <dgm:spPr/>
    </dgm:pt>
    <dgm:pt modelId="{1FAE52AD-133D-144D-875B-21848F4AFF78}" type="pres">
      <dgm:prSet presAssocID="{380D2D2C-98DA-433C-B650-058601B32A83}" presName="sp" presStyleCnt="0"/>
      <dgm:spPr/>
    </dgm:pt>
    <dgm:pt modelId="{B0B50B98-E99A-DC43-B8E1-C7FD3C43AC84}" type="pres">
      <dgm:prSet presAssocID="{3F992E8B-CB26-494C-8ECA-37ACB583C58D}" presName="arrowAndChildren" presStyleCnt="0"/>
      <dgm:spPr/>
    </dgm:pt>
    <dgm:pt modelId="{7DAF87F7-E38A-2E43-8940-54A7E459F2F4}" type="pres">
      <dgm:prSet presAssocID="{3F992E8B-CB26-494C-8ECA-37ACB583C58D}" presName="parentTextArrow" presStyleLbl="node1" presStyleIdx="1" presStyleCnt="2"/>
      <dgm:spPr/>
    </dgm:pt>
  </dgm:ptLst>
  <dgm:cxnLst>
    <dgm:cxn modelId="{1F9C5819-5B3F-4D52-B230-13548CE555F2}" srcId="{3C1C8763-1B0B-4D9F-A43F-3A2309FD5295}" destId="{18F991E6-3686-4B65-BDB7-6D8476173B4A}" srcOrd="1" destOrd="0" parTransId="{414A5CEF-EDAA-4A8F-9B78-2D96CDD4B308}" sibTransId="{0AC6E04B-3F4E-4FF9-874C-35D86770D7BE}"/>
    <dgm:cxn modelId="{43B73737-8190-48C8-A5AC-64D497E1366D}" srcId="{3C1C8763-1B0B-4D9F-A43F-3A2309FD5295}" destId="{3F992E8B-CB26-494C-8ECA-37ACB583C58D}" srcOrd="0" destOrd="0" parTransId="{0698550B-C1A4-4B38-84B4-C9B27131610B}" sibTransId="{380D2D2C-98DA-433C-B650-058601B32A83}"/>
    <dgm:cxn modelId="{FA8F7E7A-AD21-3545-A642-F2047A5E8DD2}" type="presOf" srcId="{18F991E6-3686-4B65-BDB7-6D8476173B4A}" destId="{DBBD16C4-5916-7148-B598-E74699A211C3}" srcOrd="0" destOrd="0" presId="urn:microsoft.com/office/officeart/2005/8/layout/process4"/>
    <dgm:cxn modelId="{C43425A2-C960-C94B-ACCD-D0CC7B070ABE}" type="presOf" srcId="{3F992E8B-CB26-494C-8ECA-37ACB583C58D}" destId="{7DAF87F7-E38A-2E43-8940-54A7E459F2F4}" srcOrd="0" destOrd="0" presId="urn:microsoft.com/office/officeart/2005/8/layout/process4"/>
    <dgm:cxn modelId="{03945BE1-79D3-0C4B-94AF-ACB160CA9AE8}" type="presOf" srcId="{3C1C8763-1B0B-4D9F-A43F-3A2309FD5295}" destId="{E162F0A8-46D9-674F-89B0-3D81435D3CB0}" srcOrd="0" destOrd="0" presId="urn:microsoft.com/office/officeart/2005/8/layout/process4"/>
    <dgm:cxn modelId="{01C26F92-F576-4046-BF43-4721A9F14323}" type="presParOf" srcId="{E162F0A8-46D9-674F-89B0-3D81435D3CB0}" destId="{46616D20-5E17-0842-97EC-9F4DE72265A9}" srcOrd="0" destOrd="0" presId="urn:microsoft.com/office/officeart/2005/8/layout/process4"/>
    <dgm:cxn modelId="{66138DBB-517E-544C-B780-E4642B9F3AB3}" type="presParOf" srcId="{46616D20-5E17-0842-97EC-9F4DE72265A9}" destId="{DBBD16C4-5916-7148-B598-E74699A211C3}" srcOrd="0" destOrd="0" presId="urn:microsoft.com/office/officeart/2005/8/layout/process4"/>
    <dgm:cxn modelId="{A84E4E8C-A266-CF40-AD83-4BD66E6E9962}" type="presParOf" srcId="{E162F0A8-46D9-674F-89B0-3D81435D3CB0}" destId="{1FAE52AD-133D-144D-875B-21848F4AFF78}" srcOrd="1" destOrd="0" presId="urn:microsoft.com/office/officeart/2005/8/layout/process4"/>
    <dgm:cxn modelId="{842AE4F5-0D4D-E945-B2BA-047D8E361BC9}" type="presParOf" srcId="{E162F0A8-46D9-674F-89B0-3D81435D3CB0}" destId="{B0B50B98-E99A-DC43-B8E1-C7FD3C43AC84}" srcOrd="2" destOrd="0" presId="urn:microsoft.com/office/officeart/2005/8/layout/process4"/>
    <dgm:cxn modelId="{46A24FA3-840F-1C47-98C5-3001950CCE98}" type="presParOf" srcId="{B0B50B98-E99A-DC43-B8E1-C7FD3C43AC84}" destId="{7DAF87F7-E38A-2E43-8940-54A7E459F2F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19AA3-7BC8-46CB-8066-F13B83F801B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C3E5F6D-1BBA-414E-A7ED-C64AC95B808A}">
      <dgm:prSet custT="1"/>
      <dgm:spPr/>
      <dgm:t>
        <a:bodyPr/>
        <a:lstStyle/>
        <a:p>
          <a:r>
            <a:rPr lang="es-CO" sz="1400" i="1"/>
            <a:t>“(…) </a:t>
          </a:r>
          <a:r>
            <a:rPr lang="es-CO" sz="1400" b="1" i="1"/>
            <a:t>De los Fines de la Contratación Estatal.</a:t>
          </a:r>
          <a:r>
            <a:rPr lang="es-CO" sz="1400" b="0" i="1"/>
            <a:t> Los servidores públicos tendrán en consideración que </a:t>
          </a:r>
          <a:r>
            <a:rPr lang="es-CO" sz="1400" b="1" i="1"/>
            <a:t>al celebrar contratos y con la ejecución de los mismos, las entidades buscan el cumplimiento de los fines estatales, la continua y eficiente prestación de los servicios públicos y la efectividad de los derechos e intereses de los administrados que colaboran con ellas en la consecución de dichos fines</a:t>
          </a:r>
          <a:r>
            <a:rPr lang="es-CO" sz="1400" b="0" i="1"/>
            <a:t>.</a:t>
          </a:r>
          <a:endParaRPr lang="en-US" sz="1400"/>
        </a:p>
      </dgm:t>
    </dgm:pt>
    <dgm:pt modelId="{C0F99C3B-8D0F-4421-A247-5001DCBCB7ED}" type="parTrans" cxnId="{97E189CC-DF1F-438F-9E5A-7A8FE98F3C89}">
      <dgm:prSet/>
      <dgm:spPr/>
      <dgm:t>
        <a:bodyPr/>
        <a:lstStyle/>
        <a:p>
          <a:endParaRPr lang="en-US" sz="2000"/>
        </a:p>
      </dgm:t>
    </dgm:pt>
    <dgm:pt modelId="{F2D85CA1-F50C-45F2-960D-1866577F9DBC}" type="sibTrans" cxnId="{97E189CC-DF1F-438F-9E5A-7A8FE98F3C89}">
      <dgm:prSet/>
      <dgm:spPr/>
      <dgm:t>
        <a:bodyPr/>
        <a:lstStyle/>
        <a:p>
          <a:endParaRPr lang="en-US" sz="2000"/>
        </a:p>
      </dgm:t>
    </dgm:pt>
    <dgm:pt modelId="{DCBFACDF-982E-4DBF-9856-4FB0D3B1A9D3}">
      <dgm:prSet custT="1"/>
      <dgm:spPr/>
      <dgm:t>
        <a:bodyPr/>
        <a:lstStyle/>
        <a:p>
          <a:r>
            <a:rPr lang="es-CO" sz="1400" b="0" i="1" dirty="0"/>
            <a:t>Los particulares, por su parte, tendrán en cuenta al celebrar y ejecutar contratos con las entidades estatales que, </a:t>
          </a:r>
          <a:r>
            <a:rPr lang="es-CO" sz="1400" b="0" i="1" u="sng" strike="sngStrike" dirty="0"/>
            <a:t>además de la obtención de utilidades cuya protección garantiza el Estado</a:t>
          </a:r>
          <a:r>
            <a:rPr lang="es-CO" sz="1400" b="0" i="1" dirty="0"/>
            <a:t>, colaboran con ellas en el logro de sus fines y cumplen una función social que, como tal, implica obligaciones</a:t>
          </a:r>
          <a:r>
            <a:rPr lang="es-CO" sz="1400" b="1" i="1" dirty="0"/>
            <a:t>. </a:t>
          </a:r>
          <a:r>
            <a:rPr lang="es-CO" sz="1400" i="1" dirty="0"/>
            <a:t>(…)”</a:t>
          </a:r>
          <a:endParaRPr lang="en-US" sz="1400" dirty="0"/>
        </a:p>
      </dgm:t>
    </dgm:pt>
    <dgm:pt modelId="{742892E3-DC55-4665-8839-7EA80FDDC0A0}" type="parTrans" cxnId="{436FC2EC-EB31-4B19-BA4F-82D838B7E03D}">
      <dgm:prSet/>
      <dgm:spPr/>
      <dgm:t>
        <a:bodyPr/>
        <a:lstStyle/>
        <a:p>
          <a:endParaRPr lang="en-US" sz="2000"/>
        </a:p>
      </dgm:t>
    </dgm:pt>
    <dgm:pt modelId="{6B9DEDBB-4FD4-468A-96CD-8FA7C30BEC59}" type="sibTrans" cxnId="{436FC2EC-EB31-4B19-BA4F-82D838B7E03D}">
      <dgm:prSet/>
      <dgm:spPr/>
      <dgm:t>
        <a:bodyPr/>
        <a:lstStyle/>
        <a:p>
          <a:endParaRPr lang="en-US" sz="2000"/>
        </a:p>
      </dgm:t>
    </dgm:pt>
    <dgm:pt modelId="{91FA0FDE-DD3B-E544-B038-8274BAC2007D}" type="pres">
      <dgm:prSet presAssocID="{A5219AA3-7BC8-46CB-8066-F13B83F801B5}" presName="hierChild1" presStyleCnt="0">
        <dgm:presLayoutVars>
          <dgm:chPref val="1"/>
          <dgm:dir/>
          <dgm:animOne val="branch"/>
          <dgm:animLvl val="lvl"/>
          <dgm:resizeHandles/>
        </dgm:presLayoutVars>
      </dgm:prSet>
      <dgm:spPr/>
    </dgm:pt>
    <dgm:pt modelId="{432E645F-9BCA-9E44-B859-7882ABF02F50}" type="pres">
      <dgm:prSet presAssocID="{6C3E5F6D-1BBA-414E-A7ED-C64AC95B808A}" presName="hierRoot1" presStyleCnt="0"/>
      <dgm:spPr/>
    </dgm:pt>
    <dgm:pt modelId="{E0A7959A-C7D0-6E49-AB67-89385AD2793C}" type="pres">
      <dgm:prSet presAssocID="{6C3E5F6D-1BBA-414E-A7ED-C64AC95B808A}" presName="composite" presStyleCnt="0"/>
      <dgm:spPr/>
    </dgm:pt>
    <dgm:pt modelId="{96C1AF53-EAD5-C946-B3E3-80DE08B27DD1}" type="pres">
      <dgm:prSet presAssocID="{6C3E5F6D-1BBA-414E-A7ED-C64AC95B808A}" presName="background" presStyleLbl="node0" presStyleIdx="0" presStyleCnt="2"/>
      <dgm:spPr/>
    </dgm:pt>
    <dgm:pt modelId="{F19D4F22-2F00-1F4B-AD36-44EA9CE4492A}" type="pres">
      <dgm:prSet presAssocID="{6C3E5F6D-1BBA-414E-A7ED-C64AC95B808A}" presName="text" presStyleLbl="fgAcc0" presStyleIdx="0" presStyleCnt="2">
        <dgm:presLayoutVars>
          <dgm:chPref val="3"/>
        </dgm:presLayoutVars>
      </dgm:prSet>
      <dgm:spPr/>
    </dgm:pt>
    <dgm:pt modelId="{78B3F02C-6157-9F4E-8E00-3D0DAB812186}" type="pres">
      <dgm:prSet presAssocID="{6C3E5F6D-1BBA-414E-A7ED-C64AC95B808A}" presName="hierChild2" presStyleCnt="0"/>
      <dgm:spPr/>
    </dgm:pt>
    <dgm:pt modelId="{C9C97170-D528-1A44-9E51-0EC2A225EA02}" type="pres">
      <dgm:prSet presAssocID="{DCBFACDF-982E-4DBF-9856-4FB0D3B1A9D3}" presName="hierRoot1" presStyleCnt="0"/>
      <dgm:spPr/>
    </dgm:pt>
    <dgm:pt modelId="{61A699EE-C16F-7345-8D19-9B9F7D2EECD2}" type="pres">
      <dgm:prSet presAssocID="{DCBFACDF-982E-4DBF-9856-4FB0D3B1A9D3}" presName="composite" presStyleCnt="0"/>
      <dgm:spPr/>
    </dgm:pt>
    <dgm:pt modelId="{404CF516-3733-E246-BFB1-623B9D205152}" type="pres">
      <dgm:prSet presAssocID="{DCBFACDF-982E-4DBF-9856-4FB0D3B1A9D3}" presName="background" presStyleLbl="node0" presStyleIdx="1" presStyleCnt="2"/>
      <dgm:spPr/>
    </dgm:pt>
    <dgm:pt modelId="{63F880EC-FE7D-734C-9313-17D6204C3623}" type="pres">
      <dgm:prSet presAssocID="{DCBFACDF-982E-4DBF-9856-4FB0D3B1A9D3}" presName="text" presStyleLbl="fgAcc0" presStyleIdx="1" presStyleCnt="2">
        <dgm:presLayoutVars>
          <dgm:chPref val="3"/>
        </dgm:presLayoutVars>
      </dgm:prSet>
      <dgm:spPr/>
    </dgm:pt>
    <dgm:pt modelId="{15EC26FE-6854-E545-9A62-985A2E17E41A}" type="pres">
      <dgm:prSet presAssocID="{DCBFACDF-982E-4DBF-9856-4FB0D3B1A9D3}" presName="hierChild2" presStyleCnt="0"/>
      <dgm:spPr/>
    </dgm:pt>
  </dgm:ptLst>
  <dgm:cxnLst>
    <dgm:cxn modelId="{CA705410-5C59-884D-AED0-602D1E166337}" type="presOf" srcId="{DCBFACDF-982E-4DBF-9856-4FB0D3B1A9D3}" destId="{63F880EC-FE7D-734C-9313-17D6204C3623}" srcOrd="0" destOrd="0" presId="urn:microsoft.com/office/officeart/2005/8/layout/hierarchy1"/>
    <dgm:cxn modelId="{15FE821B-F236-1B46-92D7-171640B457A7}" type="presOf" srcId="{6C3E5F6D-1BBA-414E-A7ED-C64AC95B808A}" destId="{F19D4F22-2F00-1F4B-AD36-44EA9CE4492A}" srcOrd="0" destOrd="0" presId="urn:microsoft.com/office/officeart/2005/8/layout/hierarchy1"/>
    <dgm:cxn modelId="{4B4EF633-8793-4B42-97C7-4B661AF8424A}" type="presOf" srcId="{A5219AA3-7BC8-46CB-8066-F13B83F801B5}" destId="{91FA0FDE-DD3B-E544-B038-8274BAC2007D}" srcOrd="0" destOrd="0" presId="urn:microsoft.com/office/officeart/2005/8/layout/hierarchy1"/>
    <dgm:cxn modelId="{97E189CC-DF1F-438F-9E5A-7A8FE98F3C89}" srcId="{A5219AA3-7BC8-46CB-8066-F13B83F801B5}" destId="{6C3E5F6D-1BBA-414E-A7ED-C64AC95B808A}" srcOrd="0" destOrd="0" parTransId="{C0F99C3B-8D0F-4421-A247-5001DCBCB7ED}" sibTransId="{F2D85CA1-F50C-45F2-960D-1866577F9DBC}"/>
    <dgm:cxn modelId="{436FC2EC-EB31-4B19-BA4F-82D838B7E03D}" srcId="{A5219AA3-7BC8-46CB-8066-F13B83F801B5}" destId="{DCBFACDF-982E-4DBF-9856-4FB0D3B1A9D3}" srcOrd="1" destOrd="0" parTransId="{742892E3-DC55-4665-8839-7EA80FDDC0A0}" sibTransId="{6B9DEDBB-4FD4-468A-96CD-8FA7C30BEC59}"/>
    <dgm:cxn modelId="{A47DBCB3-2165-B840-8112-45A730236894}" type="presParOf" srcId="{91FA0FDE-DD3B-E544-B038-8274BAC2007D}" destId="{432E645F-9BCA-9E44-B859-7882ABF02F50}" srcOrd="0" destOrd="0" presId="urn:microsoft.com/office/officeart/2005/8/layout/hierarchy1"/>
    <dgm:cxn modelId="{9F85A3D6-0F2A-F947-8092-677031544068}" type="presParOf" srcId="{432E645F-9BCA-9E44-B859-7882ABF02F50}" destId="{E0A7959A-C7D0-6E49-AB67-89385AD2793C}" srcOrd="0" destOrd="0" presId="urn:microsoft.com/office/officeart/2005/8/layout/hierarchy1"/>
    <dgm:cxn modelId="{16E687DF-6528-0740-B05E-8E15447261BF}" type="presParOf" srcId="{E0A7959A-C7D0-6E49-AB67-89385AD2793C}" destId="{96C1AF53-EAD5-C946-B3E3-80DE08B27DD1}" srcOrd="0" destOrd="0" presId="urn:microsoft.com/office/officeart/2005/8/layout/hierarchy1"/>
    <dgm:cxn modelId="{39E520EF-45DD-5046-A34A-E67523EB1747}" type="presParOf" srcId="{E0A7959A-C7D0-6E49-AB67-89385AD2793C}" destId="{F19D4F22-2F00-1F4B-AD36-44EA9CE4492A}" srcOrd="1" destOrd="0" presId="urn:microsoft.com/office/officeart/2005/8/layout/hierarchy1"/>
    <dgm:cxn modelId="{00DBE48A-86D4-8C43-A25D-A81B7D67C08C}" type="presParOf" srcId="{432E645F-9BCA-9E44-B859-7882ABF02F50}" destId="{78B3F02C-6157-9F4E-8E00-3D0DAB812186}" srcOrd="1" destOrd="0" presId="urn:microsoft.com/office/officeart/2005/8/layout/hierarchy1"/>
    <dgm:cxn modelId="{9EDEC342-267F-BA4B-8CBF-FC66911552D2}" type="presParOf" srcId="{91FA0FDE-DD3B-E544-B038-8274BAC2007D}" destId="{C9C97170-D528-1A44-9E51-0EC2A225EA02}" srcOrd="1" destOrd="0" presId="urn:microsoft.com/office/officeart/2005/8/layout/hierarchy1"/>
    <dgm:cxn modelId="{70B970B8-782D-0646-A7B2-ACDF28ADA6F7}" type="presParOf" srcId="{C9C97170-D528-1A44-9E51-0EC2A225EA02}" destId="{61A699EE-C16F-7345-8D19-9B9F7D2EECD2}" srcOrd="0" destOrd="0" presId="urn:microsoft.com/office/officeart/2005/8/layout/hierarchy1"/>
    <dgm:cxn modelId="{FFDE7947-379F-EE4E-87FF-5E3D14D8287B}" type="presParOf" srcId="{61A699EE-C16F-7345-8D19-9B9F7D2EECD2}" destId="{404CF516-3733-E246-BFB1-623B9D205152}" srcOrd="0" destOrd="0" presId="urn:microsoft.com/office/officeart/2005/8/layout/hierarchy1"/>
    <dgm:cxn modelId="{ED972F2F-DE0C-4047-B7B8-71071A5FF7A5}" type="presParOf" srcId="{61A699EE-C16F-7345-8D19-9B9F7D2EECD2}" destId="{63F880EC-FE7D-734C-9313-17D6204C3623}" srcOrd="1" destOrd="0" presId="urn:microsoft.com/office/officeart/2005/8/layout/hierarchy1"/>
    <dgm:cxn modelId="{E9D9AD5F-3405-2540-8D4B-A5AB13CABE9C}" type="presParOf" srcId="{C9C97170-D528-1A44-9E51-0EC2A225EA02}" destId="{15EC26FE-6854-E545-9A62-985A2E17E4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0ED6C3-74AC-42B8-A600-92105D00FD77}"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46C8838A-08C7-4792-AC38-FF40DCAD4726}">
      <dgm:prSet custT="1"/>
      <dgm:spPr/>
      <dgm:t>
        <a:bodyPr/>
        <a:lstStyle/>
        <a:p>
          <a:r>
            <a:rPr lang="es-CO" sz="1200" b="0" i="1" dirty="0"/>
            <a:t>El principio constitucional de la legalidad tiene una doble condición de un lado </a:t>
          </a:r>
          <a:r>
            <a:rPr lang="es-CO" sz="1200" b="1" i="1" u="sng" dirty="0"/>
            <a:t>es el principio rector del ejercicio del poder y del otro, es el principio rector del derecho sancionador</a:t>
          </a:r>
          <a:r>
            <a:rPr lang="es-CO" sz="1200" b="0" i="1" dirty="0"/>
            <a:t>. Como principio rector del ejercicio del poder se entiende que </a:t>
          </a:r>
          <a:r>
            <a:rPr lang="es-CO" sz="1200" b="1" i="1" u="sng" dirty="0"/>
            <a:t>no existe facultad, función o acto que puedan desarrollar los servidores públicos que no esté prescrito, definido o establecido en forma expresa, clara y precisa en la ley</a:t>
          </a:r>
          <a:r>
            <a:rPr lang="es-CO" sz="1200" b="0" i="1" dirty="0"/>
            <a:t>. Este principio exige que todos los funcionarios del Estado </a:t>
          </a:r>
          <a:r>
            <a:rPr lang="es-CO" sz="1200" b="1" i="1" u="sng" dirty="0"/>
            <a:t>actúen siempre sujetándose al ordenamiento jurídico que establece la Constitución y lo desarrollan las demás reglas jurídicas</a:t>
          </a:r>
          <a:r>
            <a:rPr lang="es-CO" sz="1200" b="0" i="1" dirty="0"/>
            <a:t>.</a:t>
          </a:r>
          <a:endParaRPr lang="en-US" sz="1200" dirty="0"/>
        </a:p>
      </dgm:t>
    </dgm:pt>
    <dgm:pt modelId="{7E604AAF-AD64-4F0D-A787-A63F7EAF91AB}" type="parTrans" cxnId="{67EAFB79-ED68-4BFF-9F7A-95AD585247F6}">
      <dgm:prSet/>
      <dgm:spPr/>
      <dgm:t>
        <a:bodyPr/>
        <a:lstStyle/>
        <a:p>
          <a:endParaRPr lang="en-US" sz="2400"/>
        </a:p>
      </dgm:t>
    </dgm:pt>
    <dgm:pt modelId="{C964DCAE-5E92-4E78-8307-C1884B024D95}" type="sibTrans" cxnId="{67EAFB79-ED68-4BFF-9F7A-95AD585247F6}">
      <dgm:prSet/>
      <dgm:spPr/>
      <dgm:t>
        <a:bodyPr/>
        <a:lstStyle/>
        <a:p>
          <a:endParaRPr lang="en-US" sz="2000"/>
        </a:p>
      </dgm:t>
    </dgm:pt>
    <dgm:pt modelId="{8341CFB7-1B13-4DB9-822E-F13A6C789999}">
      <dgm:prSet custT="1"/>
      <dgm:spPr/>
      <dgm:t>
        <a:bodyPr/>
        <a:lstStyle/>
        <a:p>
          <a:r>
            <a:rPr lang="es-CO" sz="1200" b="0" i="1"/>
            <a:t>La consagración constitucional del principio de legalidad se relaciona con dos aspectos básicos y fundamentales del Estado de derecho: </a:t>
          </a:r>
          <a:r>
            <a:rPr lang="es-CO" sz="1200" b="1" i="1" u="sng"/>
            <a:t>con el principio de división de podere</a:t>
          </a:r>
          <a:r>
            <a:rPr lang="es-CO" sz="1200" b="0" i="1"/>
            <a:t>s en el que el legislador ostenta la condición de representante de la sociedad como foro político al que concurren las diferentes fuerzas sociales para el debate y definición de las leyes que han de regir a la comunidad. Y de otro lado, </a:t>
          </a:r>
          <a:r>
            <a:rPr lang="es-CO" sz="1200" b="1" i="1" u="sng"/>
            <a:t>define la relación entre el individuo y el Estado al prescribir que el uso del poder de coerción será legítimo solamente si está previamente autorizado por la ley</a:t>
          </a:r>
          <a:r>
            <a:rPr lang="es-CO" sz="1200" b="0" i="1"/>
            <a:t>. Nadie podrá ser juzgado sino conforme a las leyes preexistentes al acto que se le imputa.</a:t>
          </a:r>
          <a:endParaRPr lang="en-US" sz="1200"/>
        </a:p>
      </dgm:t>
    </dgm:pt>
    <dgm:pt modelId="{7E5BB195-9714-4DF7-8FD9-39E3DBE08D2F}" type="parTrans" cxnId="{F318160A-B3E8-422D-A17A-407BEBDEF8EC}">
      <dgm:prSet/>
      <dgm:spPr/>
      <dgm:t>
        <a:bodyPr/>
        <a:lstStyle/>
        <a:p>
          <a:endParaRPr lang="en-US" sz="2400"/>
        </a:p>
      </dgm:t>
    </dgm:pt>
    <dgm:pt modelId="{2884058C-8ADA-41F4-97BA-7D091BBA1ABA}" type="sibTrans" cxnId="{F318160A-B3E8-422D-A17A-407BEBDEF8EC}">
      <dgm:prSet/>
      <dgm:spPr/>
      <dgm:t>
        <a:bodyPr/>
        <a:lstStyle/>
        <a:p>
          <a:endParaRPr lang="en-US" sz="2000"/>
        </a:p>
      </dgm:t>
    </dgm:pt>
    <dgm:pt modelId="{2B6FEE18-5CB2-43E9-B6CD-931A950BA947}" type="pres">
      <dgm:prSet presAssocID="{060ED6C3-74AC-42B8-A600-92105D00FD77}" presName="root" presStyleCnt="0">
        <dgm:presLayoutVars>
          <dgm:dir/>
          <dgm:resizeHandles val="exact"/>
        </dgm:presLayoutVars>
      </dgm:prSet>
      <dgm:spPr/>
    </dgm:pt>
    <dgm:pt modelId="{D94ED70F-E96D-4E7D-B20F-6D821FDA33F2}" type="pres">
      <dgm:prSet presAssocID="{060ED6C3-74AC-42B8-A600-92105D00FD77}" presName="container" presStyleCnt="0">
        <dgm:presLayoutVars>
          <dgm:dir/>
          <dgm:resizeHandles val="exact"/>
        </dgm:presLayoutVars>
      </dgm:prSet>
      <dgm:spPr/>
    </dgm:pt>
    <dgm:pt modelId="{1661F1CF-0B24-4590-BA68-7AB421A4AFBE}" type="pres">
      <dgm:prSet presAssocID="{46C8838A-08C7-4792-AC38-FF40DCAD4726}" presName="compNode" presStyleCnt="0"/>
      <dgm:spPr/>
    </dgm:pt>
    <dgm:pt modelId="{9C355776-131E-4188-B53E-3B152CB373A6}" type="pres">
      <dgm:prSet presAssocID="{46C8838A-08C7-4792-AC38-FF40DCAD4726}" presName="iconBgRect" presStyleLbl="bgShp" presStyleIdx="0" presStyleCnt="2"/>
      <dgm:spPr/>
    </dgm:pt>
    <dgm:pt modelId="{5B2DD1CA-E332-4EB0-A755-DB600FE232F3}" type="pres">
      <dgm:prSet presAssocID="{46C8838A-08C7-4792-AC38-FF40DCAD47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ez"/>
        </a:ext>
      </dgm:extLst>
    </dgm:pt>
    <dgm:pt modelId="{227AFB19-A92B-4894-BB57-1599141776F2}" type="pres">
      <dgm:prSet presAssocID="{46C8838A-08C7-4792-AC38-FF40DCAD4726}" presName="spaceRect" presStyleCnt="0"/>
      <dgm:spPr/>
    </dgm:pt>
    <dgm:pt modelId="{68516AF6-B004-49A2-A24E-7B7CFDED9CBE}" type="pres">
      <dgm:prSet presAssocID="{46C8838A-08C7-4792-AC38-FF40DCAD4726}" presName="textRect" presStyleLbl="revTx" presStyleIdx="0" presStyleCnt="2">
        <dgm:presLayoutVars>
          <dgm:chMax val="1"/>
          <dgm:chPref val="1"/>
        </dgm:presLayoutVars>
      </dgm:prSet>
      <dgm:spPr/>
    </dgm:pt>
    <dgm:pt modelId="{BAA7C26F-D740-48A2-AA5C-CA71F86A7045}" type="pres">
      <dgm:prSet presAssocID="{C964DCAE-5E92-4E78-8307-C1884B024D95}" presName="sibTrans" presStyleLbl="sibTrans2D1" presStyleIdx="0" presStyleCnt="0"/>
      <dgm:spPr/>
    </dgm:pt>
    <dgm:pt modelId="{69832C0C-002A-4D6F-8BFC-D0AA07C404AF}" type="pres">
      <dgm:prSet presAssocID="{8341CFB7-1B13-4DB9-822E-F13A6C789999}" presName="compNode" presStyleCnt="0"/>
      <dgm:spPr/>
    </dgm:pt>
    <dgm:pt modelId="{B4996253-6818-45FD-9D6B-A61E351CC8B2}" type="pres">
      <dgm:prSet presAssocID="{8341CFB7-1B13-4DB9-822E-F13A6C789999}" presName="iconBgRect" presStyleLbl="bgShp" presStyleIdx="1" presStyleCnt="2"/>
      <dgm:spPr/>
    </dgm:pt>
    <dgm:pt modelId="{E3391855-C6F1-45D5-A4A0-56405FD888A1}" type="pres">
      <dgm:prSet presAssocID="{8341CFB7-1B13-4DB9-822E-F13A6C7899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4C72508F-2BAA-4F24-A01C-3488C933303A}" type="pres">
      <dgm:prSet presAssocID="{8341CFB7-1B13-4DB9-822E-F13A6C789999}" presName="spaceRect" presStyleCnt="0"/>
      <dgm:spPr/>
    </dgm:pt>
    <dgm:pt modelId="{09F3BF9A-8E68-41EB-A9D1-5B9EC539EC88}" type="pres">
      <dgm:prSet presAssocID="{8341CFB7-1B13-4DB9-822E-F13A6C789999}" presName="textRect" presStyleLbl="revTx" presStyleIdx="1" presStyleCnt="2">
        <dgm:presLayoutVars>
          <dgm:chMax val="1"/>
          <dgm:chPref val="1"/>
        </dgm:presLayoutVars>
      </dgm:prSet>
      <dgm:spPr/>
    </dgm:pt>
  </dgm:ptLst>
  <dgm:cxnLst>
    <dgm:cxn modelId="{F318160A-B3E8-422D-A17A-407BEBDEF8EC}" srcId="{060ED6C3-74AC-42B8-A600-92105D00FD77}" destId="{8341CFB7-1B13-4DB9-822E-F13A6C789999}" srcOrd="1" destOrd="0" parTransId="{7E5BB195-9714-4DF7-8FD9-39E3DBE08D2F}" sibTransId="{2884058C-8ADA-41F4-97BA-7D091BBA1ABA}"/>
    <dgm:cxn modelId="{E2755618-5FEF-1C47-8150-B1502026CB48}" type="presOf" srcId="{46C8838A-08C7-4792-AC38-FF40DCAD4726}" destId="{68516AF6-B004-49A2-A24E-7B7CFDED9CBE}" srcOrd="0" destOrd="0" presId="urn:microsoft.com/office/officeart/2018/2/layout/IconCircleList"/>
    <dgm:cxn modelId="{67EAFB79-ED68-4BFF-9F7A-95AD585247F6}" srcId="{060ED6C3-74AC-42B8-A600-92105D00FD77}" destId="{46C8838A-08C7-4792-AC38-FF40DCAD4726}" srcOrd="0" destOrd="0" parTransId="{7E604AAF-AD64-4F0D-A787-A63F7EAF91AB}" sibTransId="{C964DCAE-5E92-4E78-8307-C1884B024D95}"/>
    <dgm:cxn modelId="{AB7D8080-E215-A846-A24E-52794CF48A71}" type="presOf" srcId="{060ED6C3-74AC-42B8-A600-92105D00FD77}" destId="{2B6FEE18-5CB2-43E9-B6CD-931A950BA947}" srcOrd="0" destOrd="0" presId="urn:microsoft.com/office/officeart/2018/2/layout/IconCircleList"/>
    <dgm:cxn modelId="{8C8C62CE-D66F-8548-AC1B-F5C899A8C2D0}" type="presOf" srcId="{C964DCAE-5E92-4E78-8307-C1884B024D95}" destId="{BAA7C26F-D740-48A2-AA5C-CA71F86A7045}" srcOrd="0" destOrd="0" presId="urn:microsoft.com/office/officeart/2018/2/layout/IconCircleList"/>
    <dgm:cxn modelId="{6B3973DD-7B68-5B4C-BA48-263DD2D6A3F5}" type="presOf" srcId="{8341CFB7-1B13-4DB9-822E-F13A6C789999}" destId="{09F3BF9A-8E68-41EB-A9D1-5B9EC539EC88}" srcOrd="0" destOrd="0" presId="urn:microsoft.com/office/officeart/2018/2/layout/IconCircleList"/>
    <dgm:cxn modelId="{793D3931-8470-8845-9C8A-7BB5E66C8723}" type="presParOf" srcId="{2B6FEE18-5CB2-43E9-B6CD-931A950BA947}" destId="{D94ED70F-E96D-4E7D-B20F-6D821FDA33F2}" srcOrd="0" destOrd="0" presId="urn:microsoft.com/office/officeart/2018/2/layout/IconCircleList"/>
    <dgm:cxn modelId="{90FE6F7F-8A1D-C244-9275-726BFC8FE1EF}" type="presParOf" srcId="{D94ED70F-E96D-4E7D-B20F-6D821FDA33F2}" destId="{1661F1CF-0B24-4590-BA68-7AB421A4AFBE}" srcOrd="0" destOrd="0" presId="urn:microsoft.com/office/officeart/2018/2/layout/IconCircleList"/>
    <dgm:cxn modelId="{469A722B-ED5A-4045-BAA6-116553EA5FF6}" type="presParOf" srcId="{1661F1CF-0B24-4590-BA68-7AB421A4AFBE}" destId="{9C355776-131E-4188-B53E-3B152CB373A6}" srcOrd="0" destOrd="0" presId="urn:microsoft.com/office/officeart/2018/2/layout/IconCircleList"/>
    <dgm:cxn modelId="{93851F27-2645-3646-98E0-B85BCAA96F75}" type="presParOf" srcId="{1661F1CF-0B24-4590-BA68-7AB421A4AFBE}" destId="{5B2DD1CA-E332-4EB0-A755-DB600FE232F3}" srcOrd="1" destOrd="0" presId="urn:microsoft.com/office/officeart/2018/2/layout/IconCircleList"/>
    <dgm:cxn modelId="{B6BC5CC9-9AED-0F4B-9EC1-5CB13644DB3C}" type="presParOf" srcId="{1661F1CF-0B24-4590-BA68-7AB421A4AFBE}" destId="{227AFB19-A92B-4894-BB57-1599141776F2}" srcOrd="2" destOrd="0" presId="urn:microsoft.com/office/officeart/2018/2/layout/IconCircleList"/>
    <dgm:cxn modelId="{D4951B73-833F-0041-BD2E-38AD2EB151E7}" type="presParOf" srcId="{1661F1CF-0B24-4590-BA68-7AB421A4AFBE}" destId="{68516AF6-B004-49A2-A24E-7B7CFDED9CBE}" srcOrd="3" destOrd="0" presId="urn:microsoft.com/office/officeart/2018/2/layout/IconCircleList"/>
    <dgm:cxn modelId="{0B80E858-63F9-0C46-B3C7-A9B613958D3D}" type="presParOf" srcId="{D94ED70F-E96D-4E7D-B20F-6D821FDA33F2}" destId="{BAA7C26F-D740-48A2-AA5C-CA71F86A7045}" srcOrd="1" destOrd="0" presId="urn:microsoft.com/office/officeart/2018/2/layout/IconCircleList"/>
    <dgm:cxn modelId="{43FDDB41-6D32-654F-806E-3B0593872C89}" type="presParOf" srcId="{D94ED70F-E96D-4E7D-B20F-6D821FDA33F2}" destId="{69832C0C-002A-4D6F-8BFC-D0AA07C404AF}" srcOrd="2" destOrd="0" presId="urn:microsoft.com/office/officeart/2018/2/layout/IconCircleList"/>
    <dgm:cxn modelId="{4290A10B-C242-AB49-B2C1-BEBD5816133D}" type="presParOf" srcId="{69832C0C-002A-4D6F-8BFC-D0AA07C404AF}" destId="{B4996253-6818-45FD-9D6B-A61E351CC8B2}" srcOrd="0" destOrd="0" presId="urn:microsoft.com/office/officeart/2018/2/layout/IconCircleList"/>
    <dgm:cxn modelId="{32933D24-1AFE-E545-B881-BD7094C7815D}" type="presParOf" srcId="{69832C0C-002A-4D6F-8BFC-D0AA07C404AF}" destId="{E3391855-C6F1-45D5-A4A0-56405FD888A1}" srcOrd="1" destOrd="0" presId="urn:microsoft.com/office/officeart/2018/2/layout/IconCircleList"/>
    <dgm:cxn modelId="{E3BE1D83-CCB5-7347-B9B9-AAC526E50DF5}" type="presParOf" srcId="{69832C0C-002A-4D6F-8BFC-D0AA07C404AF}" destId="{4C72508F-2BAA-4F24-A01C-3488C933303A}" srcOrd="2" destOrd="0" presId="urn:microsoft.com/office/officeart/2018/2/layout/IconCircleList"/>
    <dgm:cxn modelId="{28733E3E-D9AC-1340-8F62-9CEC73AF3838}" type="presParOf" srcId="{69832C0C-002A-4D6F-8BFC-D0AA07C404AF}" destId="{09F3BF9A-8E68-41EB-A9D1-5B9EC539EC8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53BFA7-7680-1243-A740-53231163285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MX"/>
        </a:p>
      </dgm:t>
    </dgm:pt>
    <dgm:pt modelId="{91BD3752-8DDA-1641-A6C7-CCF90CA757CA}">
      <dgm:prSet phldrT="[Texto]"/>
      <dgm:spPr/>
      <dgm:t>
        <a:bodyPr/>
        <a:lstStyle/>
        <a:p>
          <a:r>
            <a:rPr lang="es-MX" dirty="0"/>
            <a:t>Voluntad coincidente de las dos partes (</a:t>
          </a:r>
          <a:r>
            <a:rPr lang="es-MX" b="1" dirty="0"/>
            <a:t>acuerdo</a:t>
          </a:r>
          <a:r>
            <a:rPr lang="es-MX" dirty="0"/>
            <a:t>)</a:t>
          </a:r>
        </a:p>
      </dgm:t>
    </dgm:pt>
    <dgm:pt modelId="{AEFC4D5E-E96E-3740-B338-2340B8AB2F43}" type="parTrans" cxnId="{625C6679-C525-A740-B0EA-43F8145AA70C}">
      <dgm:prSet/>
      <dgm:spPr/>
      <dgm:t>
        <a:bodyPr/>
        <a:lstStyle/>
        <a:p>
          <a:endParaRPr lang="es-MX"/>
        </a:p>
      </dgm:t>
    </dgm:pt>
    <dgm:pt modelId="{AD08EB48-A658-D34B-8231-46A663C02C7F}" type="sibTrans" cxnId="{625C6679-C525-A740-B0EA-43F8145AA70C}">
      <dgm:prSet/>
      <dgm:spPr/>
      <dgm:t>
        <a:bodyPr/>
        <a:lstStyle/>
        <a:p>
          <a:endParaRPr lang="es-MX"/>
        </a:p>
      </dgm:t>
    </dgm:pt>
    <dgm:pt modelId="{A96230E6-2A0F-514D-8DD2-0260A43A03BA}">
      <dgm:prSet phldrT="[Texto]"/>
      <dgm:spPr/>
      <dgm:t>
        <a:bodyPr/>
        <a:lstStyle/>
        <a:p>
          <a:r>
            <a:rPr lang="es-MX" dirty="0"/>
            <a:t>Decisión unilateral de la administración como facultad excepcional (</a:t>
          </a:r>
          <a:r>
            <a:rPr lang="es-MX" b="1" dirty="0"/>
            <a:t>ius variandi</a:t>
          </a:r>
          <a:r>
            <a:rPr lang="es-MX" dirty="0"/>
            <a:t>)</a:t>
          </a:r>
        </a:p>
      </dgm:t>
    </dgm:pt>
    <dgm:pt modelId="{4DC3EB88-E83B-F849-B796-6B2E4D06CED9}" type="parTrans" cxnId="{DF612415-F84B-7840-928A-91358134C788}">
      <dgm:prSet/>
      <dgm:spPr/>
      <dgm:t>
        <a:bodyPr/>
        <a:lstStyle/>
        <a:p>
          <a:endParaRPr lang="es-MX"/>
        </a:p>
      </dgm:t>
    </dgm:pt>
    <dgm:pt modelId="{D69D0B45-EAB5-864F-8AD2-6DC8BC4513F7}" type="sibTrans" cxnId="{DF612415-F84B-7840-928A-91358134C788}">
      <dgm:prSet/>
      <dgm:spPr/>
      <dgm:t>
        <a:bodyPr/>
        <a:lstStyle/>
        <a:p>
          <a:endParaRPr lang="es-MX"/>
        </a:p>
      </dgm:t>
    </dgm:pt>
    <dgm:pt modelId="{BF3BD561-1593-9A43-8355-4989919F0281}" type="pres">
      <dgm:prSet presAssocID="{0453BFA7-7680-1243-A740-53231163285D}" presName="vert0" presStyleCnt="0">
        <dgm:presLayoutVars>
          <dgm:dir/>
          <dgm:animOne val="branch"/>
          <dgm:animLvl val="lvl"/>
        </dgm:presLayoutVars>
      </dgm:prSet>
      <dgm:spPr/>
    </dgm:pt>
    <dgm:pt modelId="{252378D7-BD1C-E044-8135-C6397BC999F3}" type="pres">
      <dgm:prSet presAssocID="{91BD3752-8DDA-1641-A6C7-CCF90CA757CA}" presName="thickLine" presStyleLbl="alignNode1" presStyleIdx="0" presStyleCnt="2"/>
      <dgm:spPr/>
    </dgm:pt>
    <dgm:pt modelId="{BA3348CB-D09D-7942-9F45-D89183025A47}" type="pres">
      <dgm:prSet presAssocID="{91BD3752-8DDA-1641-A6C7-CCF90CA757CA}" presName="horz1" presStyleCnt="0"/>
      <dgm:spPr/>
    </dgm:pt>
    <dgm:pt modelId="{F3B658AD-C761-AB40-9D0C-32A62BAB0AB8}" type="pres">
      <dgm:prSet presAssocID="{91BD3752-8DDA-1641-A6C7-CCF90CA757CA}" presName="tx1" presStyleLbl="revTx" presStyleIdx="0" presStyleCnt="2"/>
      <dgm:spPr/>
    </dgm:pt>
    <dgm:pt modelId="{5B2E3CC4-D2D8-9E43-8850-C5467E37EB97}" type="pres">
      <dgm:prSet presAssocID="{91BD3752-8DDA-1641-A6C7-CCF90CA757CA}" presName="vert1" presStyleCnt="0"/>
      <dgm:spPr/>
    </dgm:pt>
    <dgm:pt modelId="{9D17E0D2-1750-054F-99BB-1AE891B8A745}" type="pres">
      <dgm:prSet presAssocID="{A96230E6-2A0F-514D-8DD2-0260A43A03BA}" presName="thickLine" presStyleLbl="alignNode1" presStyleIdx="1" presStyleCnt="2"/>
      <dgm:spPr/>
    </dgm:pt>
    <dgm:pt modelId="{19A6285F-55CB-E947-A533-E554A22D0C5E}" type="pres">
      <dgm:prSet presAssocID="{A96230E6-2A0F-514D-8DD2-0260A43A03BA}" presName="horz1" presStyleCnt="0"/>
      <dgm:spPr/>
    </dgm:pt>
    <dgm:pt modelId="{869F7BDF-A05C-954B-AE21-EE8715BA6B1B}" type="pres">
      <dgm:prSet presAssocID="{A96230E6-2A0F-514D-8DD2-0260A43A03BA}" presName="tx1" presStyleLbl="revTx" presStyleIdx="1" presStyleCnt="2"/>
      <dgm:spPr/>
    </dgm:pt>
    <dgm:pt modelId="{D9A4A8D5-98D2-2A4A-A5EB-991766440662}" type="pres">
      <dgm:prSet presAssocID="{A96230E6-2A0F-514D-8DD2-0260A43A03BA}" presName="vert1" presStyleCnt="0"/>
      <dgm:spPr/>
    </dgm:pt>
  </dgm:ptLst>
  <dgm:cxnLst>
    <dgm:cxn modelId="{DF612415-F84B-7840-928A-91358134C788}" srcId="{0453BFA7-7680-1243-A740-53231163285D}" destId="{A96230E6-2A0F-514D-8DD2-0260A43A03BA}" srcOrd="1" destOrd="0" parTransId="{4DC3EB88-E83B-F849-B796-6B2E4D06CED9}" sibTransId="{D69D0B45-EAB5-864F-8AD2-6DC8BC4513F7}"/>
    <dgm:cxn modelId="{FAF24769-7E4B-3D41-A152-BD5FCF786836}" type="presOf" srcId="{0453BFA7-7680-1243-A740-53231163285D}" destId="{BF3BD561-1593-9A43-8355-4989919F0281}" srcOrd="0" destOrd="0" presId="urn:microsoft.com/office/officeart/2008/layout/LinedList"/>
    <dgm:cxn modelId="{625C6679-C525-A740-B0EA-43F8145AA70C}" srcId="{0453BFA7-7680-1243-A740-53231163285D}" destId="{91BD3752-8DDA-1641-A6C7-CCF90CA757CA}" srcOrd="0" destOrd="0" parTransId="{AEFC4D5E-E96E-3740-B338-2340B8AB2F43}" sibTransId="{AD08EB48-A658-D34B-8231-46A663C02C7F}"/>
    <dgm:cxn modelId="{296079AF-1781-4549-A469-8DBB9F94A0DE}" type="presOf" srcId="{91BD3752-8DDA-1641-A6C7-CCF90CA757CA}" destId="{F3B658AD-C761-AB40-9D0C-32A62BAB0AB8}" srcOrd="0" destOrd="0" presId="urn:microsoft.com/office/officeart/2008/layout/LinedList"/>
    <dgm:cxn modelId="{449302EC-6B23-A548-BB34-04258C32BA9C}" type="presOf" srcId="{A96230E6-2A0F-514D-8DD2-0260A43A03BA}" destId="{869F7BDF-A05C-954B-AE21-EE8715BA6B1B}" srcOrd="0" destOrd="0" presId="urn:microsoft.com/office/officeart/2008/layout/LinedList"/>
    <dgm:cxn modelId="{15145FDD-EB57-FB4A-B9AC-E4E367A7BF1E}" type="presParOf" srcId="{BF3BD561-1593-9A43-8355-4989919F0281}" destId="{252378D7-BD1C-E044-8135-C6397BC999F3}" srcOrd="0" destOrd="0" presId="urn:microsoft.com/office/officeart/2008/layout/LinedList"/>
    <dgm:cxn modelId="{5562C81E-B8EF-F540-B292-DBC05C553AE7}" type="presParOf" srcId="{BF3BD561-1593-9A43-8355-4989919F0281}" destId="{BA3348CB-D09D-7942-9F45-D89183025A47}" srcOrd="1" destOrd="0" presId="urn:microsoft.com/office/officeart/2008/layout/LinedList"/>
    <dgm:cxn modelId="{079ABDC1-056B-DD4C-B877-DE2309136090}" type="presParOf" srcId="{BA3348CB-D09D-7942-9F45-D89183025A47}" destId="{F3B658AD-C761-AB40-9D0C-32A62BAB0AB8}" srcOrd="0" destOrd="0" presId="urn:microsoft.com/office/officeart/2008/layout/LinedList"/>
    <dgm:cxn modelId="{5DA66192-6AA5-0445-9283-64A5A826D51D}" type="presParOf" srcId="{BA3348CB-D09D-7942-9F45-D89183025A47}" destId="{5B2E3CC4-D2D8-9E43-8850-C5467E37EB97}" srcOrd="1" destOrd="0" presId="urn:microsoft.com/office/officeart/2008/layout/LinedList"/>
    <dgm:cxn modelId="{5D35DF22-0285-FB41-A58B-7CAC55B553B9}" type="presParOf" srcId="{BF3BD561-1593-9A43-8355-4989919F0281}" destId="{9D17E0D2-1750-054F-99BB-1AE891B8A745}" srcOrd="2" destOrd="0" presId="urn:microsoft.com/office/officeart/2008/layout/LinedList"/>
    <dgm:cxn modelId="{B232076C-E9D7-7F44-8A6C-DB061E9C33CC}" type="presParOf" srcId="{BF3BD561-1593-9A43-8355-4989919F0281}" destId="{19A6285F-55CB-E947-A533-E554A22D0C5E}" srcOrd="3" destOrd="0" presId="urn:microsoft.com/office/officeart/2008/layout/LinedList"/>
    <dgm:cxn modelId="{A688556F-C7CF-C045-A98E-CBF49AD49704}" type="presParOf" srcId="{19A6285F-55CB-E947-A533-E554A22D0C5E}" destId="{869F7BDF-A05C-954B-AE21-EE8715BA6B1B}" srcOrd="0" destOrd="0" presId="urn:microsoft.com/office/officeart/2008/layout/LinedList"/>
    <dgm:cxn modelId="{EA452703-D1FB-964B-98D7-26C773AD6F8D}" type="presParOf" srcId="{19A6285F-55CB-E947-A533-E554A22D0C5E}" destId="{D9A4A8D5-98D2-2A4A-A5EB-9917664406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579F5D-802A-1E44-9942-33A124FADAF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s-MX"/>
        </a:p>
      </dgm:t>
    </dgm:pt>
    <dgm:pt modelId="{9E1E2232-6818-1D4A-8400-699B65A9B86B}">
      <dgm:prSet phldrT="[Texto]"/>
      <dgm:spPr/>
      <dgm:t>
        <a:bodyPr/>
        <a:lstStyle/>
        <a:p>
          <a:pPr>
            <a:lnSpc>
              <a:spcPct val="100000"/>
            </a:lnSpc>
          </a:pPr>
          <a:r>
            <a:rPr lang="es-MX"/>
            <a:t>Principio de la autonomía de la voluntad reconocido en arts. 32 y 40 de la Ley 80</a:t>
          </a:r>
          <a:endParaRPr lang="es-MX" dirty="0"/>
        </a:p>
      </dgm:t>
    </dgm:pt>
    <dgm:pt modelId="{4C6F5D6B-5CF0-DD42-BB8F-8ACEA38673C3}" type="parTrans" cxnId="{F23B4901-A2F4-2B42-AFB1-79DFC6851116}">
      <dgm:prSet/>
      <dgm:spPr/>
      <dgm:t>
        <a:bodyPr/>
        <a:lstStyle/>
        <a:p>
          <a:endParaRPr lang="es-MX"/>
        </a:p>
      </dgm:t>
    </dgm:pt>
    <dgm:pt modelId="{328FF790-9AE2-A748-AE46-6F8D0CFAE9D1}" type="sibTrans" cxnId="{F23B4901-A2F4-2B42-AFB1-79DFC6851116}">
      <dgm:prSet/>
      <dgm:spPr/>
      <dgm:t>
        <a:bodyPr/>
        <a:lstStyle/>
        <a:p>
          <a:pPr>
            <a:lnSpc>
              <a:spcPct val="100000"/>
            </a:lnSpc>
          </a:pPr>
          <a:endParaRPr lang="es-MX"/>
        </a:p>
      </dgm:t>
    </dgm:pt>
    <dgm:pt modelId="{53585A32-D1B8-3541-8702-D1309D82D080}">
      <dgm:prSet phldrT="[Texto]"/>
      <dgm:spPr/>
      <dgm:t>
        <a:bodyPr/>
        <a:lstStyle/>
        <a:p>
          <a:pPr>
            <a:lnSpc>
              <a:spcPct val="100000"/>
            </a:lnSpc>
          </a:pPr>
          <a:r>
            <a:rPr lang="es-MX"/>
            <a:t>Respeto a límites formales y materiales</a:t>
          </a:r>
          <a:endParaRPr lang="es-MX" dirty="0"/>
        </a:p>
      </dgm:t>
    </dgm:pt>
    <dgm:pt modelId="{828308E5-5309-594E-B1D3-A27994238627}" type="parTrans" cxnId="{69D39E9D-8795-BB4C-9BA2-34977F25F53A}">
      <dgm:prSet/>
      <dgm:spPr/>
      <dgm:t>
        <a:bodyPr/>
        <a:lstStyle/>
        <a:p>
          <a:endParaRPr lang="es-MX"/>
        </a:p>
      </dgm:t>
    </dgm:pt>
    <dgm:pt modelId="{1F3C214C-BD6E-054D-A4C8-8FD904F6AC5E}" type="sibTrans" cxnId="{69D39E9D-8795-BB4C-9BA2-34977F25F53A}">
      <dgm:prSet/>
      <dgm:spPr/>
      <dgm:t>
        <a:bodyPr/>
        <a:lstStyle/>
        <a:p>
          <a:pPr>
            <a:lnSpc>
              <a:spcPct val="100000"/>
            </a:lnSpc>
          </a:pPr>
          <a:endParaRPr lang="es-MX"/>
        </a:p>
      </dgm:t>
    </dgm:pt>
    <dgm:pt modelId="{56E1888F-3CFA-E045-A5AB-6F96DD7C5E8F}">
      <dgm:prSet phldrT="[Texto]"/>
      <dgm:spPr/>
      <dgm:t>
        <a:bodyPr/>
        <a:lstStyle/>
        <a:p>
          <a:pPr>
            <a:lnSpc>
              <a:spcPct val="100000"/>
            </a:lnSpc>
          </a:pPr>
          <a:r>
            <a:rPr lang="es-MX"/>
            <a:t>Obtención de fines de interés público que se persiguen con el contrato estatal</a:t>
          </a:r>
          <a:endParaRPr lang="es-MX" dirty="0"/>
        </a:p>
      </dgm:t>
    </dgm:pt>
    <dgm:pt modelId="{A6E2B379-F3A5-BE45-B11B-10C95F5B588E}" type="parTrans" cxnId="{EF60CEE5-B1CD-604F-B54D-09DAF0AC7B67}">
      <dgm:prSet/>
      <dgm:spPr/>
      <dgm:t>
        <a:bodyPr/>
        <a:lstStyle/>
        <a:p>
          <a:endParaRPr lang="es-MX"/>
        </a:p>
      </dgm:t>
    </dgm:pt>
    <dgm:pt modelId="{33A942F7-9AB2-374F-A634-26184D6F39C2}" type="sibTrans" cxnId="{EF60CEE5-B1CD-604F-B54D-09DAF0AC7B67}">
      <dgm:prSet/>
      <dgm:spPr/>
      <dgm:t>
        <a:bodyPr/>
        <a:lstStyle/>
        <a:p>
          <a:pPr>
            <a:lnSpc>
              <a:spcPct val="100000"/>
            </a:lnSpc>
          </a:pPr>
          <a:endParaRPr lang="es-MX"/>
        </a:p>
      </dgm:t>
    </dgm:pt>
    <dgm:pt modelId="{1485852E-422A-1F48-8FB2-A66434187BF8}">
      <dgm:prSet phldrT="[Texto]"/>
      <dgm:spPr/>
      <dgm:t>
        <a:bodyPr/>
        <a:lstStyle/>
        <a:p>
          <a:pPr>
            <a:lnSpc>
              <a:spcPct val="100000"/>
            </a:lnSpc>
          </a:pPr>
          <a:r>
            <a:rPr lang="es-MX"/>
            <a:t>Precedente, incluso, a la modificación unilateral</a:t>
          </a:r>
          <a:endParaRPr lang="es-MX" dirty="0"/>
        </a:p>
      </dgm:t>
    </dgm:pt>
    <dgm:pt modelId="{6B48922D-20C7-0142-BCA9-EF754B9F643B}" type="parTrans" cxnId="{77DAB31C-F657-7341-A5DB-D9213332EE7F}">
      <dgm:prSet/>
      <dgm:spPr/>
      <dgm:t>
        <a:bodyPr/>
        <a:lstStyle/>
        <a:p>
          <a:endParaRPr lang="es-MX"/>
        </a:p>
      </dgm:t>
    </dgm:pt>
    <dgm:pt modelId="{617C3DA1-60FC-404E-B602-7F90A498D0BB}" type="sibTrans" cxnId="{77DAB31C-F657-7341-A5DB-D9213332EE7F}">
      <dgm:prSet/>
      <dgm:spPr/>
      <dgm:t>
        <a:bodyPr/>
        <a:lstStyle/>
        <a:p>
          <a:endParaRPr lang="es-MX"/>
        </a:p>
      </dgm:t>
    </dgm:pt>
    <dgm:pt modelId="{4DE56381-CD40-47C9-B42F-6BB6F19C5A22}" type="pres">
      <dgm:prSet presAssocID="{F0579F5D-802A-1E44-9942-33A124FADAFB}" presName="root" presStyleCnt="0">
        <dgm:presLayoutVars>
          <dgm:dir/>
          <dgm:resizeHandles val="exact"/>
        </dgm:presLayoutVars>
      </dgm:prSet>
      <dgm:spPr/>
    </dgm:pt>
    <dgm:pt modelId="{EFEC4923-C10F-4049-B0ED-259AAE973E0A}" type="pres">
      <dgm:prSet presAssocID="{F0579F5D-802A-1E44-9942-33A124FADAFB}" presName="container" presStyleCnt="0">
        <dgm:presLayoutVars>
          <dgm:dir/>
          <dgm:resizeHandles val="exact"/>
        </dgm:presLayoutVars>
      </dgm:prSet>
      <dgm:spPr/>
    </dgm:pt>
    <dgm:pt modelId="{472BD98C-E38D-41B1-900F-D119F0D4E45C}" type="pres">
      <dgm:prSet presAssocID="{9E1E2232-6818-1D4A-8400-699B65A9B86B}" presName="compNode" presStyleCnt="0"/>
      <dgm:spPr/>
    </dgm:pt>
    <dgm:pt modelId="{0543BC4A-F0F5-4ECA-88FC-048282DB22A4}" type="pres">
      <dgm:prSet presAssocID="{9E1E2232-6818-1D4A-8400-699B65A9B86B}" presName="iconBgRect" presStyleLbl="bgShp" presStyleIdx="0" presStyleCnt="4"/>
      <dgm:spPr/>
    </dgm:pt>
    <dgm:pt modelId="{F708C6CB-CF0E-4346-8041-B12A53BEE781}" type="pres">
      <dgm:prSet presAssocID="{9E1E2232-6818-1D4A-8400-699B65A9B8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53678ECB-69BF-4C82-8ACE-349A635CA8DE}" type="pres">
      <dgm:prSet presAssocID="{9E1E2232-6818-1D4A-8400-699B65A9B86B}" presName="spaceRect" presStyleCnt="0"/>
      <dgm:spPr/>
    </dgm:pt>
    <dgm:pt modelId="{1A0CFFFC-3CAD-4BC8-8570-C3FD2489346A}" type="pres">
      <dgm:prSet presAssocID="{9E1E2232-6818-1D4A-8400-699B65A9B86B}" presName="textRect" presStyleLbl="revTx" presStyleIdx="0" presStyleCnt="4">
        <dgm:presLayoutVars>
          <dgm:chMax val="1"/>
          <dgm:chPref val="1"/>
        </dgm:presLayoutVars>
      </dgm:prSet>
      <dgm:spPr/>
    </dgm:pt>
    <dgm:pt modelId="{8FA5FF96-377E-4FFB-B9F1-79D7566AF015}" type="pres">
      <dgm:prSet presAssocID="{328FF790-9AE2-A748-AE46-6F8D0CFAE9D1}" presName="sibTrans" presStyleLbl="sibTrans2D1" presStyleIdx="0" presStyleCnt="0"/>
      <dgm:spPr/>
    </dgm:pt>
    <dgm:pt modelId="{368A391F-BDDE-4A47-BFD2-FA17C44E71AA}" type="pres">
      <dgm:prSet presAssocID="{53585A32-D1B8-3541-8702-D1309D82D080}" presName="compNode" presStyleCnt="0"/>
      <dgm:spPr/>
    </dgm:pt>
    <dgm:pt modelId="{3E6671F8-0C6B-4444-B832-04EE42550411}" type="pres">
      <dgm:prSet presAssocID="{53585A32-D1B8-3541-8702-D1309D82D080}" presName="iconBgRect" presStyleLbl="bgShp" presStyleIdx="1" presStyleCnt="4"/>
      <dgm:spPr/>
    </dgm:pt>
    <dgm:pt modelId="{C86EFF53-9FC5-4889-A97F-F0D4A3EB44D6}" type="pres">
      <dgm:prSet presAssocID="{53585A32-D1B8-3541-8702-D1309D82D0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verificación"/>
        </a:ext>
      </dgm:extLst>
    </dgm:pt>
    <dgm:pt modelId="{EEED82C1-E9B8-4F25-B8F8-20525C1FFAF7}" type="pres">
      <dgm:prSet presAssocID="{53585A32-D1B8-3541-8702-D1309D82D080}" presName="spaceRect" presStyleCnt="0"/>
      <dgm:spPr/>
    </dgm:pt>
    <dgm:pt modelId="{D1E9F4B6-3BE3-4F9A-860D-5C219DE5CB44}" type="pres">
      <dgm:prSet presAssocID="{53585A32-D1B8-3541-8702-D1309D82D080}" presName="textRect" presStyleLbl="revTx" presStyleIdx="1" presStyleCnt="4">
        <dgm:presLayoutVars>
          <dgm:chMax val="1"/>
          <dgm:chPref val="1"/>
        </dgm:presLayoutVars>
      </dgm:prSet>
      <dgm:spPr/>
    </dgm:pt>
    <dgm:pt modelId="{849E0698-CA47-46BB-9977-29506F0D1CAE}" type="pres">
      <dgm:prSet presAssocID="{1F3C214C-BD6E-054D-A4C8-8FD904F6AC5E}" presName="sibTrans" presStyleLbl="sibTrans2D1" presStyleIdx="0" presStyleCnt="0"/>
      <dgm:spPr/>
    </dgm:pt>
    <dgm:pt modelId="{C751B1EE-28E0-49C4-8882-12E3E6C3908F}" type="pres">
      <dgm:prSet presAssocID="{56E1888F-3CFA-E045-A5AB-6F96DD7C5E8F}" presName="compNode" presStyleCnt="0"/>
      <dgm:spPr/>
    </dgm:pt>
    <dgm:pt modelId="{0CD0DDF0-81F0-4086-A118-8D320C556152}" type="pres">
      <dgm:prSet presAssocID="{56E1888F-3CFA-E045-A5AB-6F96DD7C5E8F}" presName="iconBgRect" presStyleLbl="bgShp" presStyleIdx="2" presStyleCnt="4"/>
      <dgm:spPr/>
    </dgm:pt>
    <dgm:pt modelId="{994F592D-EB09-4B67-BE07-BC3A744DC81C}" type="pres">
      <dgm:prSet presAssocID="{56E1888F-3CFA-E045-A5AB-6F96DD7C5E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llo de juez"/>
        </a:ext>
      </dgm:extLst>
    </dgm:pt>
    <dgm:pt modelId="{E88AEC96-7555-4833-BA0D-F77447A2392D}" type="pres">
      <dgm:prSet presAssocID="{56E1888F-3CFA-E045-A5AB-6F96DD7C5E8F}" presName="spaceRect" presStyleCnt="0"/>
      <dgm:spPr/>
    </dgm:pt>
    <dgm:pt modelId="{000720D6-1319-4252-8B6D-1BDB2C47725C}" type="pres">
      <dgm:prSet presAssocID="{56E1888F-3CFA-E045-A5AB-6F96DD7C5E8F}" presName="textRect" presStyleLbl="revTx" presStyleIdx="2" presStyleCnt="4">
        <dgm:presLayoutVars>
          <dgm:chMax val="1"/>
          <dgm:chPref val="1"/>
        </dgm:presLayoutVars>
      </dgm:prSet>
      <dgm:spPr/>
    </dgm:pt>
    <dgm:pt modelId="{97D9C9AA-A29F-4078-9102-DB16856B8DE2}" type="pres">
      <dgm:prSet presAssocID="{33A942F7-9AB2-374F-A634-26184D6F39C2}" presName="sibTrans" presStyleLbl="sibTrans2D1" presStyleIdx="0" presStyleCnt="0"/>
      <dgm:spPr/>
    </dgm:pt>
    <dgm:pt modelId="{2AEAE5E9-260F-4221-A630-49C32DFF7AC1}" type="pres">
      <dgm:prSet presAssocID="{1485852E-422A-1F48-8FB2-A66434187BF8}" presName="compNode" presStyleCnt="0"/>
      <dgm:spPr/>
    </dgm:pt>
    <dgm:pt modelId="{4BEDA5EC-2E53-472C-9CD9-E33AE71CB5D9}" type="pres">
      <dgm:prSet presAssocID="{1485852E-422A-1F48-8FB2-A66434187BF8}" presName="iconBgRect" presStyleLbl="bgShp" presStyleIdx="3" presStyleCnt="4"/>
      <dgm:spPr/>
    </dgm:pt>
    <dgm:pt modelId="{235B673C-63CE-4268-B500-44B419F53A0E}" type="pres">
      <dgm:prSet presAssocID="{1485852E-422A-1F48-8FB2-A66434187B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ez"/>
        </a:ext>
      </dgm:extLst>
    </dgm:pt>
    <dgm:pt modelId="{ED1BCD53-398A-4BEE-937B-FEA1BE78212A}" type="pres">
      <dgm:prSet presAssocID="{1485852E-422A-1F48-8FB2-A66434187BF8}" presName="spaceRect" presStyleCnt="0"/>
      <dgm:spPr/>
    </dgm:pt>
    <dgm:pt modelId="{D3BEB73A-87AE-4F79-AE5A-74E433241A27}" type="pres">
      <dgm:prSet presAssocID="{1485852E-422A-1F48-8FB2-A66434187BF8}" presName="textRect" presStyleLbl="revTx" presStyleIdx="3" presStyleCnt="4">
        <dgm:presLayoutVars>
          <dgm:chMax val="1"/>
          <dgm:chPref val="1"/>
        </dgm:presLayoutVars>
      </dgm:prSet>
      <dgm:spPr/>
    </dgm:pt>
  </dgm:ptLst>
  <dgm:cxnLst>
    <dgm:cxn modelId="{F23B4901-A2F4-2B42-AFB1-79DFC6851116}" srcId="{F0579F5D-802A-1E44-9942-33A124FADAFB}" destId="{9E1E2232-6818-1D4A-8400-699B65A9B86B}" srcOrd="0" destOrd="0" parTransId="{4C6F5D6B-5CF0-DD42-BB8F-8ACEA38673C3}" sibTransId="{328FF790-9AE2-A748-AE46-6F8D0CFAE9D1}"/>
    <dgm:cxn modelId="{A9ABB802-52FA-0E45-A27B-A7761D508119}" type="presOf" srcId="{328FF790-9AE2-A748-AE46-6F8D0CFAE9D1}" destId="{8FA5FF96-377E-4FFB-B9F1-79D7566AF015}" srcOrd="0" destOrd="0" presId="urn:microsoft.com/office/officeart/2018/2/layout/IconCircleList"/>
    <dgm:cxn modelId="{7CE70519-69CC-B544-AB33-5C38C6115D20}" type="presOf" srcId="{33A942F7-9AB2-374F-A634-26184D6F39C2}" destId="{97D9C9AA-A29F-4078-9102-DB16856B8DE2}" srcOrd="0" destOrd="0" presId="urn:microsoft.com/office/officeart/2018/2/layout/IconCircleList"/>
    <dgm:cxn modelId="{EE420719-E35A-0245-9440-D598C3B80B80}" type="presOf" srcId="{1485852E-422A-1F48-8FB2-A66434187BF8}" destId="{D3BEB73A-87AE-4F79-AE5A-74E433241A27}" srcOrd="0" destOrd="0" presId="urn:microsoft.com/office/officeart/2018/2/layout/IconCircleList"/>
    <dgm:cxn modelId="{77DAB31C-F657-7341-A5DB-D9213332EE7F}" srcId="{F0579F5D-802A-1E44-9942-33A124FADAFB}" destId="{1485852E-422A-1F48-8FB2-A66434187BF8}" srcOrd="3" destOrd="0" parTransId="{6B48922D-20C7-0142-BCA9-EF754B9F643B}" sibTransId="{617C3DA1-60FC-404E-B602-7F90A498D0BB}"/>
    <dgm:cxn modelId="{E090A82E-CD7C-4348-9C2B-C39796C563D5}" type="presOf" srcId="{56E1888F-3CFA-E045-A5AB-6F96DD7C5E8F}" destId="{000720D6-1319-4252-8B6D-1BDB2C47725C}" srcOrd="0" destOrd="0" presId="urn:microsoft.com/office/officeart/2018/2/layout/IconCircleList"/>
    <dgm:cxn modelId="{20BF9932-3F1E-6E48-9947-6D381B879826}" type="presOf" srcId="{9E1E2232-6818-1D4A-8400-699B65A9B86B}" destId="{1A0CFFFC-3CAD-4BC8-8570-C3FD2489346A}" srcOrd="0" destOrd="0" presId="urn:microsoft.com/office/officeart/2018/2/layout/IconCircleList"/>
    <dgm:cxn modelId="{724A3863-9306-8F44-A1F9-427449A109E5}" type="presOf" srcId="{53585A32-D1B8-3541-8702-D1309D82D080}" destId="{D1E9F4B6-3BE3-4F9A-860D-5C219DE5CB44}" srcOrd="0" destOrd="0" presId="urn:microsoft.com/office/officeart/2018/2/layout/IconCircleList"/>
    <dgm:cxn modelId="{69D39E9D-8795-BB4C-9BA2-34977F25F53A}" srcId="{F0579F5D-802A-1E44-9942-33A124FADAFB}" destId="{53585A32-D1B8-3541-8702-D1309D82D080}" srcOrd="1" destOrd="0" parTransId="{828308E5-5309-594E-B1D3-A27994238627}" sibTransId="{1F3C214C-BD6E-054D-A4C8-8FD904F6AC5E}"/>
    <dgm:cxn modelId="{FE57E19D-68D3-904B-BEE6-D7B31B43400B}" type="presOf" srcId="{F0579F5D-802A-1E44-9942-33A124FADAFB}" destId="{4DE56381-CD40-47C9-B42F-6BB6F19C5A22}" srcOrd="0" destOrd="0" presId="urn:microsoft.com/office/officeart/2018/2/layout/IconCircleList"/>
    <dgm:cxn modelId="{ABD3AABC-6CE7-074F-ADC1-590CB49B08FF}" type="presOf" srcId="{1F3C214C-BD6E-054D-A4C8-8FD904F6AC5E}" destId="{849E0698-CA47-46BB-9977-29506F0D1CAE}" srcOrd="0" destOrd="0" presId="urn:microsoft.com/office/officeart/2018/2/layout/IconCircleList"/>
    <dgm:cxn modelId="{EF60CEE5-B1CD-604F-B54D-09DAF0AC7B67}" srcId="{F0579F5D-802A-1E44-9942-33A124FADAFB}" destId="{56E1888F-3CFA-E045-A5AB-6F96DD7C5E8F}" srcOrd="2" destOrd="0" parTransId="{A6E2B379-F3A5-BE45-B11B-10C95F5B588E}" sibTransId="{33A942F7-9AB2-374F-A634-26184D6F39C2}"/>
    <dgm:cxn modelId="{C8D57E9E-68F6-634B-8AE1-B212518EF9DC}" type="presParOf" srcId="{4DE56381-CD40-47C9-B42F-6BB6F19C5A22}" destId="{EFEC4923-C10F-4049-B0ED-259AAE973E0A}" srcOrd="0" destOrd="0" presId="urn:microsoft.com/office/officeart/2018/2/layout/IconCircleList"/>
    <dgm:cxn modelId="{B6D1601D-6D0A-3B43-B6C9-B47B9B58CB01}" type="presParOf" srcId="{EFEC4923-C10F-4049-B0ED-259AAE973E0A}" destId="{472BD98C-E38D-41B1-900F-D119F0D4E45C}" srcOrd="0" destOrd="0" presId="urn:microsoft.com/office/officeart/2018/2/layout/IconCircleList"/>
    <dgm:cxn modelId="{D64AEAAC-EC74-A247-A423-B34CD0D5CA0F}" type="presParOf" srcId="{472BD98C-E38D-41B1-900F-D119F0D4E45C}" destId="{0543BC4A-F0F5-4ECA-88FC-048282DB22A4}" srcOrd="0" destOrd="0" presId="urn:microsoft.com/office/officeart/2018/2/layout/IconCircleList"/>
    <dgm:cxn modelId="{5F20A5E5-172B-5047-B2C3-07F28C500B16}" type="presParOf" srcId="{472BD98C-E38D-41B1-900F-D119F0D4E45C}" destId="{F708C6CB-CF0E-4346-8041-B12A53BEE781}" srcOrd="1" destOrd="0" presId="urn:microsoft.com/office/officeart/2018/2/layout/IconCircleList"/>
    <dgm:cxn modelId="{E8555D99-4DE7-8843-9E37-321FC7961B02}" type="presParOf" srcId="{472BD98C-E38D-41B1-900F-D119F0D4E45C}" destId="{53678ECB-69BF-4C82-8ACE-349A635CA8DE}" srcOrd="2" destOrd="0" presId="urn:microsoft.com/office/officeart/2018/2/layout/IconCircleList"/>
    <dgm:cxn modelId="{B4C87C32-B9D7-5E4B-8AD7-9AD602093790}" type="presParOf" srcId="{472BD98C-E38D-41B1-900F-D119F0D4E45C}" destId="{1A0CFFFC-3CAD-4BC8-8570-C3FD2489346A}" srcOrd="3" destOrd="0" presId="urn:microsoft.com/office/officeart/2018/2/layout/IconCircleList"/>
    <dgm:cxn modelId="{EC75D2EB-6153-0840-A37E-44D6DC1D961D}" type="presParOf" srcId="{EFEC4923-C10F-4049-B0ED-259AAE973E0A}" destId="{8FA5FF96-377E-4FFB-B9F1-79D7566AF015}" srcOrd="1" destOrd="0" presId="urn:microsoft.com/office/officeart/2018/2/layout/IconCircleList"/>
    <dgm:cxn modelId="{B5792C33-2E8F-2348-8AD7-693E87A508DF}" type="presParOf" srcId="{EFEC4923-C10F-4049-B0ED-259AAE973E0A}" destId="{368A391F-BDDE-4A47-BFD2-FA17C44E71AA}" srcOrd="2" destOrd="0" presId="urn:microsoft.com/office/officeart/2018/2/layout/IconCircleList"/>
    <dgm:cxn modelId="{1DFD6AE9-08E4-E94A-817E-172AAE534200}" type="presParOf" srcId="{368A391F-BDDE-4A47-BFD2-FA17C44E71AA}" destId="{3E6671F8-0C6B-4444-B832-04EE42550411}" srcOrd="0" destOrd="0" presId="urn:microsoft.com/office/officeart/2018/2/layout/IconCircleList"/>
    <dgm:cxn modelId="{085DB39E-56F9-0D4D-A61C-82CB7B77D8D7}" type="presParOf" srcId="{368A391F-BDDE-4A47-BFD2-FA17C44E71AA}" destId="{C86EFF53-9FC5-4889-A97F-F0D4A3EB44D6}" srcOrd="1" destOrd="0" presId="urn:microsoft.com/office/officeart/2018/2/layout/IconCircleList"/>
    <dgm:cxn modelId="{1C4EA5A2-AD20-4C41-8076-E845D2596984}" type="presParOf" srcId="{368A391F-BDDE-4A47-BFD2-FA17C44E71AA}" destId="{EEED82C1-E9B8-4F25-B8F8-20525C1FFAF7}" srcOrd="2" destOrd="0" presId="urn:microsoft.com/office/officeart/2018/2/layout/IconCircleList"/>
    <dgm:cxn modelId="{40731825-0F43-4C42-B167-A85E7FBB0A34}" type="presParOf" srcId="{368A391F-BDDE-4A47-BFD2-FA17C44E71AA}" destId="{D1E9F4B6-3BE3-4F9A-860D-5C219DE5CB44}" srcOrd="3" destOrd="0" presId="urn:microsoft.com/office/officeart/2018/2/layout/IconCircleList"/>
    <dgm:cxn modelId="{FBFB7C52-8992-2D4F-A3B2-2F025747E371}" type="presParOf" srcId="{EFEC4923-C10F-4049-B0ED-259AAE973E0A}" destId="{849E0698-CA47-46BB-9977-29506F0D1CAE}" srcOrd="3" destOrd="0" presId="urn:microsoft.com/office/officeart/2018/2/layout/IconCircleList"/>
    <dgm:cxn modelId="{A7F51120-238B-5047-A3A0-3F50C1A9BFE8}" type="presParOf" srcId="{EFEC4923-C10F-4049-B0ED-259AAE973E0A}" destId="{C751B1EE-28E0-49C4-8882-12E3E6C3908F}" srcOrd="4" destOrd="0" presId="urn:microsoft.com/office/officeart/2018/2/layout/IconCircleList"/>
    <dgm:cxn modelId="{998666B3-9B41-F140-AEA9-B451402C2410}" type="presParOf" srcId="{C751B1EE-28E0-49C4-8882-12E3E6C3908F}" destId="{0CD0DDF0-81F0-4086-A118-8D320C556152}" srcOrd="0" destOrd="0" presId="urn:microsoft.com/office/officeart/2018/2/layout/IconCircleList"/>
    <dgm:cxn modelId="{E3E16A6C-7E58-7945-9D95-52BEA70FA17B}" type="presParOf" srcId="{C751B1EE-28E0-49C4-8882-12E3E6C3908F}" destId="{994F592D-EB09-4B67-BE07-BC3A744DC81C}" srcOrd="1" destOrd="0" presId="urn:microsoft.com/office/officeart/2018/2/layout/IconCircleList"/>
    <dgm:cxn modelId="{144D5E73-E1D8-F74E-B6AD-D07AB07EA27A}" type="presParOf" srcId="{C751B1EE-28E0-49C4-8882-12E3E6C3908F}" destId="{E88AEC96-7555-4833-BA0D-F77447A2392D}" srcOrd="2" destOrd="0" presId="urn:microsoft.com/office/officeart/2018/2/layout/IconCircleList"/>
    <dgm:cxn modelId="{7B4FA197-F919-0A45-91CE-120FE62AE507}" type="presParOf" srcId="{C751B1EE-28E0-49C4-8882-12E3E6C3908F}" destId="{000720D6-1319-4252-8B6D-1BDB2C47725C}" srcOrd="3" destOrd="0" presId="urn:microsoft.com/office/officeart/2018/2/layout/IconCircleList"/>
    <dgm:cxn modelId="{D8689EDC-6334-FA4F-B480-29252937C2BC}" type="presParOf" srcId="{EFEC4923-C10F-4049-B0ED-259AAE973E0A}" destId="{97D9C9AA-A29F-4078-9102-DB16856B8DE2}" srcOrd="5" destOrd="0" presId="urn:microsoft.com/office/officeart/2018/2/layout/IconCircleList"/>
    <dgm:cxn modelId="{ADF2572B-E0F6-494A-B380-09712FFC1F11}" type="presParOf" srcId="{EFEC4923-C10F-4049-B0ED-259AAE973E0A}" destId="{2AEAE5E9-260F-4221-A630-49C32DFF7AC1}" srcOrd="6" destOrd="0" presId="urn:microsoft.com/office/officeart/2018/2/layout/IconCircleList"/>
    <dgm:cxn modelId="{33C6A625-919A-8C41-9C1A-F1D36C6607FE}" type="presParOf" srcId="{2AEAE5E9-260F-4221-A630-49C32DFF7AC1}" destId="{4BEDA5EC-2E53-472C-9CD9-E33AE71CB5D9}" srcOrd="0" destOrd="0" presId="urn:microsoft.com/office/officeart/2018/2/layout/IconCircleList"/>
    <dgm:cxn modelId="{4288A502-20F5-3548-AE37-0E2E86BA9E88}" type="presParOf" srcId="{2AEAE5E9-260F-4221-A630-49C32DFF7AC1}" destId="{235B673C-63CE-4268-B500-44B419F53A0E}" srcOrd="1" destOrd="0" presId="urn:microsoft.com/office/officeart/2018/2/layout/IconCircleList"/>
    <dgm:cxn modelId="{62783C24-012D-6042-937A-0B1B97C78E09}" type="presParOf" srcId="{2AEAE5E9-260F-4221-A630-49C32DFF7AC1}" destId="{ED1BCD53-398A-4BEE-937B-FEA1BE78212A}" srcOrd="2" destOrd="0" presId="urn:microsoft.com/office/officeart/2018/2/layout/IconCircleList"/>
    <dgm:cxn modelId="{4099A79F-FCDB-1942-9C8D-77C276AFAD2A}" type="presParOf" srcId="{2AEAE5E9-260F-4221-A630-49C32DFF7AC1}" destId="{D3BEB73A-87AE-4F79-AE5A-74E433241A2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D154B2-8BE8-5141-9989-7307F0D4ADA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MX"/>
        </a:p>
      </dgm:t>
    </dgm:pt>
    <dgm:pt modelId="{77CE667B-1726-D847-A67B-FE5FBD964891}">
      <dgm:prSet phldrT="[Texto]"/>
      <dgm:spPr/>
      <dgm:t>
        <a:bodyPr/>
        <a:lstStyle/>
        <a:p>
          <a:r>
            <a:rPr lang="es-MX" dirty="0"/>
            <a:t>En los contratos que resultan aplicables cláusulas excepcionales</a:t>
          </a:r>
        </a:p>
      </dgm:t>
    </dgm:pt>
    <dgm:pt modelId="{F59C9E93-211D-6B48-89AF-78006D6B1A18}" type="parTrans" cxnId="{09365192-1E1D-6542-B81D-D6DD94C10623}">
      <dgm:prSet/>
      <dgm:spPr/>
      <dgm:t>
        <a:bodyPr/>
        <a:lstStyle/>
        <a:p>
          <a:endParaRPr lang="es-MX"/>
        </a:p>
      </dgm:t>
    </dgm:pt>
    <dgm:pt modelId="{EB5FBE22-6464-C84E-8008-5F180A42079C}" type="sibTrans" cxnId="{09365192-1E1D-6542-B81D-D6DD94C10623}">
      <dgm:prSet/>
      <dgm:spPr/>
      <dgm:t>
        <a:bodyPr/>
        <a:lstStyle/>
        <a:p>
          <a:endParaRPr lang="es-MX"/>
        </a:p>
      </dgm:t>
    </dgm:pt>
    <dgm:pt modelId="{F1B89A1D-0D71-EC46-8DEF-304C5BEFA8EC}">
      <dgm:prSet phldrT="[Texto]"/>
      <dgm:spPr/>
      <dgm:t>
        <a:bodyPr/>
        <a:lstStyle/>
        <a:p>
          <a:r>
            <a:rPr lang="es-MX" dirty="0"/>
            <a:t>En ejecución del contrato</a:t>
          </a:r>
        </a:p>
      </dgm:t>
    </dgm:pt>
    <dgm:pt modelId="{94C84BAA-AED1-8846-989F-F4D9ABB110F9}" type="parTrans" cxnId="{DA10B233-5A72-2347-8D2F-EA5B06941130}">
      <dgm:prSet/>
      <dgm:spPr/>
      <dgm:t>
        <a:bodyPr/>
        <a:lstStyle/>
        <a:p>
          <a:endParaRPr lang="es-MX"/>
        </a:p>
      </dgm:t>
    </dgm:pt>
    <dgm:pt modelId="{4762AC88-263C-404F-8656-C93EAC3EA3A4}" type="sibTrans" cxnId="{DA10B233-5A72-2347-8D2F-EA5B06941130}">
      <dgm:prSet/>
      <dgm:spPr/>
      <dgm:t>
        <a:bodyPr/>
        <a:lstStyle/>
        <a:p>
          <a:endParaRPr lang="es-MX"/>
        </a:p>
      </dgm:t>
    </dgm:pt>
    <dgm:pt modelId="{93CAF8FF-1EE5-ED48-9919-FCF3D6147C58}">
      <dgm:prSet phldrT="[Texto]"/>
      <dgm:spPr/>
      <dgm:t>
        <a:bodyPr/>
        <a:lstStyle/>
        <a:p>
          <a:r>
            <a:rPr lang="es-MX" dirty="0"/>
            <a:t>Para evitar la paralización o afectación grave del servicio público que se debe satisfacer</a:t>
          </a:r>
        </a:p>
      </dgm:t>
    </dgm:pt>
    <dgm:pt modelId="{D61FE1CD-9AF7-0F4A-A7B6-81C29F10EC31}" type="parTrans" cxnId="{68C88385-0648-734C-87C5-C69E7A3C7C89}">
      <dgm:prSet/>
      <dgm:spPr/>
      <dgm:t>
        <a:bodyPr/>
        <a:lstStyle/>
        <a:p>
          <a:endParaRPr lang="es-MX"/>
        </a:p>
      </dgm:t>
    </dgm:pt>
    <dgm:pt modelId="{92F92E79-FAEE-CC48-98F1-0B8F065DDAA1}" type="sibTrans" cxnId="{68C88385-0648-734C-87C5-C69E7A3C7C89}">
      <dgm:prSet/>
      <dgm:spPr/>
      <dgm:t>
        <a:bodyPr/>
        <a:lstStyle/>
        <a:p>
          <a:endParaRPr lang="es-MX"/>
        </a:p>
      </dgm:t>
    </dgm:pt>
    <dgm:pt modelId="{60D00873-E048-3F4F-AA75-EF5D1059890F}">
      <dgm:prSet phldrT="[Texto]"/>
      <dgm:spPr/>
      <dgm:t>
        <a:bodyPr/>
        <a:lstStyle/>
        <a:p>
          <a:r>
            <a:rPr lang="es-MX" dirty="0"/>
            <a:t>Previa ausencia de acuerdo entre las partes</a:t>
          </a:r>
        </a:p>
      </dgm:t>
    </dgm:pt>
    <dgm:pt modelId="{93BAB292-B1AC-6D45-A79D-045E7630C488}" type="parTrans" cxnId="{529795AF-7DA3-0345-AEE7-CE3557947C9A}">
      <dgm:prSet/>
      <dgm:spPr/>
      <dgm:t>
        <a:bodyPr/>
        <a:lstStyle/>
        <a:p>
          <a:endParaRPr lang="es-MX"/>
        </a:p>
      </dgm:t>
    </dgm:pt>
    <dgm:pt modelId="{4DC79BB7-2A74-3E49-BA67-A70371FF6448}" type="sibTrans" cxnId="{529795AF-7DA3-0345-AEE7-CE3557947C9A}">
      <dgm:prSet/>
      <dgm:spPr/>
      <dgm:t>
        <a:bodyPr/>
        <a:lstStyle/>
        <a:p>
          <a:endParaRPr lang="es-MX"/>
        </a:p>
      </dgm:t>
    </dgm:pt>
    <dgm:pt modelId="{1CEE96DB-CF3A-B941-B0CB-FB762E2FB753}">
      <dgm:prSet phldrT="[Texto]"/>
      <dgm:spPr/>
      <dgm:t>
        <a:bodyPr/>
        <a:lstStyle/>
        <a:p>
          <a:r>
            <a:rPr lang="es-MX" dirty="0"/>
            <a:t>Acto administrativo motivado</a:t>
          </a:r>
        </a:p>
      </dgm:t>
    </dgm:pt>
    <dgm:pt modelId="{9B2F168E-B400-F04A-96CF-BD38F1B95661}" type="parTrans" cxnId="{034D638A-8AA7-B34E-A09C-6E315DB16DB6}">
      <dgm:prSet/>
      <dgm:spPr/>
      <dgm:t>
        <a:bodyPr/>
        <a:lstStyle/>
        <a:p>
          <a:endParaRPr lang="es-MX"/>
        </a:p>
      </dgm:t>
    </dgm:pt>
    <dgm:pt modelId="{62E2C5A4-2160-C844-A801-6D947E3F0C7B}" type="sibTrans" cxnId="{034D638A-8AA7-B34E-A09C-6E315DB16DB6}">
      <dgm:prSet/>
      <dgm:spPr/>
      <dgm:t>
        <a:bodyPr/>
        <a:lstStyle/>
        <a:p>
          <a:endParaRPr lang="es-MX"/>
        </a:p>
      </dgm:t>
    </dgm:pt>
    <dgm:pt modelId="{F2F90508-C069-4844-9144-7FA73FB9F5FD}">
      <dgm:prSet phldrT="[Texto]"/>
      <dgm:spPr/>
      <dgm:t>
        <a:bodyPr/>
        <a:lstStyle/>
        <a:p>
          <a:r>
            <a:rPr lang="es-MX" dirty="0"/>
            <a:t>Si el valor se altera en más del 20% inicial, Contratista puede renunciar a la continuación de la ejecución</a:t>
          </a:r>
        </a:p>
      </dgm:t>
    </dgm:pt>
    <dgm:pt modelId="{C321D396-8D2B-1A4B-BB66-A2B50CBE32CF}" type="parTrans" cxnId="{136826CC-D09D-8C44-AB2E-F612F5628778}">
      <dgm:prSet/>
      <dgm:spPr/>
      <dgm:t>
        <a:bodyPr/>
        <a:lstStyle/>
        <a:p>
          <a:endParaRPr lang="es-MX"/>
        </a:p>
      </dgm:t>
    </dgm:pt>
    <dgm:pt modelId="{BC33915F-E412-3047-8E8B-8BEB52F19B24}" type="sibTrans" cxnId="{136826CC-D09D-8C44-AB2E-F612F5628778}">
      <dgm:prSet/>
      <dgm:spPr/>
    </dgm:pt>
    <dgm:pt modelId="{3F59C607-543D-414A-9E1E-6EAA2EB45EBD}" type="pres">
      <dgm:prSet presAssocID="{D8D154B2-8BE8-5141-9989-7307F0D4ADAF}" presName="vert0" presStyleCnt="0">
        <dgm:presLayoutVars>
          <dgm:dir/>
          <dgm:animOne val="branch"/>
          <dgm:animLvl val="lvl"/>
        </dgm:presLayoutVars>
      </dgm:prSet>
      <dgm:spPr/>
    </dgm:pt>
    <dgm:pt modelId="{77297E56-0B06-ED40-B723-E6BED08D8E3A}" type="pres">
      <dgm:prSet presAssocID="{77CE667B-1726-D847-A67B-FE5FBD964891}" presName="thickLine" presStyleLbl="alignNode1" presStyleIdx="0" presStyleCnt="6"/>
      <dgm:spPr/>
    </dgm:pt>
    <dgm:pt modelId="{445B08DB-C766-9D4D-8F7E-37D454A87EAF}" type="pres">
      <dgm:prSet presAssocID="{77CE667B-1726-D847-A67B-FE5FBD964891}" presName="horz1" presStyleCnt="0"/>
      <dgm:spPr/>
    </dgm:pt>
    <dgm:pt modelId="{85489788-EF42-E04B-824C-24C37854D348}" type="pres">
      <dgm:prSet presAssocID="{77CE667B-1726-D847-A67B-FE5FBD964891}" presName="tx1" presStyleLbl="revTx" presStyleIdx="0" presStyleCnt="6"/>
      <dgm:spPr/>
    </dgm:pt>
    <dgm:pt modelId="{8AF538B3-6378-1C44-84ED-25D04DF8A550}" type="pres">
      <dgm:prSet presAssocID="{77CE667B-1726-D847-A67B-FE5FBD964891}" presName="vert1" presStyleCnt="0"/>
      <dgm:spPr/>
    </dgm:pt>
    <dgm:pt modelId="{39CCB511-958F-9D40-92F1-209AAA736E73}" type="pres">
      <dgm:prSet presAssocID="{F1B89A1D-0D71-EC46-8DEF-304C5BEFA8EC}" presName="thickLine" presStyleLbl="alignNode1" presStyleIdx="1" presStyleCnt="6"/>
      <dgm:spPr/>
    </dgm:pt>
    <dgm:pt modelId="{5060B563-D47A-8847-8DE9-A8E715B2140B}" type="pres">
      <dgm:prSet presAssocID="{F1B89A1D-0D71-EC46-8DEF-304C5BEFA8EC}" presName="horz1" presStyleCnt="0"/>
      <dgm:spPr/>
    </dgm:pt>
    <dgm:pt modelId="{BAD060F6-02E9-464A-8890-64B9D05C75DA}" type="pres">
      <dgm:prSet presAssocID="{F1B89A1D-0D71-EC46-8DEF-304C5BEFA8EC}" presName="tx1" presStyleLbl="revTx" presStyleIdx="1" presStyleCnt="6"/>
      <dgm:spPr/>
    </dgm:pt>
    <dgm:pt modelId="{51D884E4-F677-1147-BB3A-8E0161800CED}" type="pres">
      <dgm:prSet presAssocID="{F1B89A1D-0D71-EC46-8DEF-304C5BEFA8EC}" presName="vert1" presStyleCnt="0"/>
      <dgm:spPr/>
    </dgm:pt>
    <dgm:pt modelId="{6393DE8B-2EF5-E848-886F-5E60BBB37A26}" type="pres">
      <dgm:prSet presAssocID="{93CAF8FF-1EE5-ED48-9919-FCF3D6147C58}" presName="thickLine" presStyleLbl="alignNode1" presStyleIdx="2" presStyleCnt="6"/>
      <dgm:spPr/>
    </dgm:pt>
    <dgm:pt modelId="{7F02EC53-641D-ED40-9A8F-0DDF55F40EF5}" type="pres">
      <dgm:prSet presAssocID="{93CAF8FF-1EE5-ED48-9919-FCF3D6147C58}" presName="horz1" presStyleCnt="0"/>
      <dgm:spPr/>
    </dgm:pt>
    <dgm:pt modelId="{41555FF2-B209-7E4D-A499-C2A41274A8E3}" type="pres">
      <dgm:prSet presAssocID="{93CAF8FF-1EE5-ED48-9919-FCF3D6147C58}" presName="tx1" presStyleLbl="revTx" presStyleIdx="2" presStyleCnt="6"/>
      <dgm:spPr/>
    </dgm:pt>
    <dgm:pt modelId="{431011FA-FC58-C649-8B3A-B1BDF00E485D}" type="pres">
      <dgm:prSet presAssocID="{93CAF8FF-1EE5-ED48-9919-FCF3D6147C58}" presName="vert1" presStyleCnt="0"/>
      <dgm:spPr/>
    </dgm:pt>
    <dgm:pt modelId="{88C5492B-37C1-624E-9561-3284CDEF34AB}" type="pres">
      <dgm:prSet presAssocID="{60D00873-E048-3F4F-AA75-EF5D1059890F}" presName="thickLine" presStyleLbl="alignNode1" presStyleIdx="3" presStyleCnt="6"/>
      <dgm:spPr/>
    </dgm:pt>
    <dgm:pt modelId="{21C16B0F-00AC-C141-BA32-DAC57BD2BC9C}" type="pres">
      <dgm:prSet presAssocID="{60D00873-E048-3F4F-AA75-EF5D1059890F}" presName="horz1" presStyleCnt="0"/>
      <dgm:spPr/>
    </dgm:pt>
    <dgm:pt modelId="{EADB0716-7BF1-C74C-89F2-69D63D7B0359}" type="pres">
      <dgm:prSet presAssocID="{60D00873-E048-3F4F-AA75-EF5D1059890F}" presName="tx1" presStyleLbl="revTx" presStyleIdx="3" presStyleCnt="6"/>
      <dgm:spPr/>
    </dgm:pt>
    <dgm:pt modelId="{E7AFEB24-38E2-7043-9520-192DC92CE054}" type="pres">
      <dgm:prSet presAssocID="{60D00873-E048-3F4F-AA75-EF5D1059890F}" presName="vert1" presStyleCnt="0"/>
      <dgm:spPr/>
    </dgm:pt>
    <dgm:pt modelId="{CF914C6D-6CD0-9849-91B3-02BD4394AE1E}" type="pres">
      <dgm:prSet presAssocID="{1CEE96DB-CF3A-B941-B0CB-FB762E2FB753}" presName="thickLine" presStyleLbl="alignNode1" presStyleIdx="4" presStyleCnt="6"/>
      <dgm:spPr/>
    </dgm:pt>
    <dgm:pt modelId="{47FD0535-F80E-0748-A6AC-95044E9D768A}" type="pres">
      <dgm:prSet presAssocID="{1CEE96DB-CF3A-B941-B0CB-FB762E2FB753}" presName="horz1" presStyleCnt="0"/>
      <dgm:spPr/>
    </dgm:pt>
    <dgm:pt modelId="{5070F680-871D-5649-AC38-9787E7C029FB}" type="pres">
      <dgm:prSet presAssocID="{1CEE96DB-CF3A-B941-B0CB-FB762E2FB753}" presName="tx1" presStyleLbl="revTx" presStyleIdx="4" presStyleCnt="6"/>
      <dgm:spPr/>
    </dgm:pt>
    <dgm:pt modelId="{3929B9C4-5AAE-624D-926E-512E73D11EE6}" type="pres">
      <dgm:prSet presAssocID="{1CEE96DB-CF3A-B941-B0CB-FB762E2FB753}" presName="vert1" presStyleCnt="0"/>
      <dgm:spPr/>
    </dgm:pt>
    <dgm:pt modelId="{1014B75A-A981-3E47-A18E-443B67856758}" type="pres">
      <dgm:prSet presAssocID="{F2F90508-C069-4844-9144-7FA73FB9F5FD}" presName="thickLine" presStyleLbl="alignNode1" presStyleIdx="5" presStyleCnt="6"/>
      <dgm:spPr/>
    </dgm:pt>
    <dgm:pt modelId="{9E2B4FDE-4BBF-5D47-9A91-DD5996F5D199}" type="pres">
      <dgm:prSet presAssocID="{F2F90508-C069-4844-9144-7FA73FB9F5FD}" presName="horz1" presStyleCnt="0"/>
      <dgm:spPr/>
    </dgm:pt>
    <dgm:pt modelId="{925939B2-C72D-5F43-95C5-0EE9223282C7}" type="pres">
      <dgm:prSet presAssocID="{F2F90508-C069-4844-9144-7FA73FB9F5FD}" presName="tx1" presStyleLbl="revTx" presStyleIdx="5" presStyleCnt="6"/>
      <dgm:spPr/>
    </dgm:pt>
    <dgm:pt modelId="{E1EFFED3-33AF-A84A-8798-3D89442E9D3A}" type="pres">
      <dgm:prSet presAssocID="{F2F90508-C069-4844-9144-7FA73FB9F5FD}" presName="vert1" presStyleCnt="0"/>
      <dgm:spPr/>
    </dgm:pt>
  </dgm:ptLst>
  <dgm:cxnLst>
    <dgm:cxn modelId="{A4B8D60C-BD40-6B4B-9119-2AD457898A93}" type="presOf" srcId="{60D00873-E048-3F4F-AA75-EF5D1059890F}" destId="{EADB0716-7BF1-C74C-89F2-69D63D7B0359}" srcOrd="0" destOrd="0" presId="urn:microsoft.com/office/officeart/2008/layout/LinedList"/>
    <dgm:cxn modelId="{15E5662F-443B-D54E-BB07-54F8C9307D48}" type="presOf" srcId="{77CE667B-1726-D847-A67B-FE5FBD964891}" destId="{85489788-EF42-E04B-824C-24C37854D348}" srcOrd="0" destOrd="0" presId="urn:microsoft.com/office/officeart/2008/layout/LinedList"/>
    <dgm:cxn modelId="{DA10B233-5A72-2347-8D2F-EA5B06941130}" srcId="{D8D154B2-8BE8-5141-9989-7307F0D4ADAF}" destId="{F1B89A1D-0D71-EC46-8DEF-304C5BEFA8EC}" srcOrd="1" destOrd="0" parTransId="{94C84BAA-AED1-8846-989F-F4D9ABB110F9}" sibTransId="{4762AC88-263C-404F-8656-C93EAC3EA3A4}"/>
    <dgm:cxn modelId="{DDAFE537-FB20-3E40-BD59-2655D450092E}" type="presOf" srcId="{F1B89A1D-0D71-EC46-8DEF-304C5BEFA8EC}" destId="{BAD060F6-02E9-464A-8890-64B9D05C75DA}" srcOrd="0" destOrd="0" presId="urn:microsoft.com/office/officeart/2008/layout/LinedList"/>
    <dgm:cxn modelId="{FEA26A68-F38F-B040-8D65-40F8F2D284E5}" type="presOf" srcId="{F2F90508-C069-4844-9144-7FA73FB9F5FD}" destId="{925939B2-C72D-5F43-95C5-0EE9223282C7}" srcOrd="0" destOrd="0" presId="urn:microsoft.com/office/officeart/2008/layout/LinedList"/>
    <dgm:cxn modelId="{33FB046E-0120-0E4E-A1BF-90A719530576}" type="presOf" srcId="{93CAF8FF-1EE5-ED48-9919-FCF3D6147C58}" destId="{41555FF2-B209-7E4D-A499-C2A41274A8E3}" srcOrd="0" destOrd="0" presId="urn:microsoft.com/office/officeart/2008/layout/LinedList"/>
    <dgm:cxn modelId="{68C88385-0648-734C-87C5-C69E7A3C7C89}" srcId="{D8D154B2-8BE8-5141-9989-7307F0D4ADAF}" destId="{93CAF8FF-1EE5-ED48-9919-FCF3D6147C58}" srcOrd="2" destOrd="0" parTransId="{D61FE1CD-9AF7-0F4A-A7B6-81C29F10EC31}" sibTransId="{92F92E79-FAEE-CC48-98F1-0B8F065DDAA1}"/>
    <dgm:cxn modelId="{034D638A-8AA7-B34E-A09C-6E315DB16DB6}" srcId="{D8D154B2-8BE8-5141-9989-7307F0D4ADAF}" destId="{1CEE96DB-CF3A-B941-B0CB-FB762E2FB753}" srcOrd="4" destOrd="0" parTransId="{9B2F168E-B400-F04A-96CF-BD38F1B95661}" sibTransId="{62E2C5A4-2160-C844-A801-6D947E3F0C7B}"/>
    <dgm:cxn modelId="{09365192-1E1D-6542-B81D-D6DD94C10623}" srcId="{D8D154B2-8BE8-5141-9989-7307F0D4ADAF}" destId="{77CE667B-1726-D847-A67B-FE5FBD964891}" srcOrd="0" destOrd="0" parTransId="{F59C9E93-211D-6B48-89AF-78006D6B1A18}" sibTransId="{EB5FBE22-6464-C84E-8008-5F180A42079C}"/>
    <dgm:cxn modelId="{888515A5-8442-5242-85BC-635E9266F470}" type="presOf" srcId="{D8D154B2-8BE8-5141-9989-7307F0D4ADAF}" destId="{3F59C607-543D-414A-9E1E-6EAA2EB45EBD}" srcOrd="0" destOrd="0" presId="urn:microsoft.com/office/officeart/2008/layout/LinedList"/>
    <dgm:cxn modelId="{529795AF-7DA3-0345-AEE7-CE3557947C9A}" srcId="{D8D154B2-8BE8-5141-9989-7307F0D4ADAF}" destId="{60D00873-E048-3F4F-AA75-EF5D1059890F}" srcOrd="3" destOrd="0" parTransId="{93BAB292-B1AC-6D45-A79D-045E7630C488}" sibTransId="{4DC79BB7-2A74-3E49-BA67-A70371FF6448}"/>
    <dgm:cxn modelId="{CF589DB9-BFFA-F244-BE49-C8114D5C9740}" type="presOf" srcId="{1CEE96DB-CF3A-B941-B0CB-FB762E2FB753}" destId="{5070F680-871D-5649-AC38-9787E7C029FB}" srcOrd="0" destOrd="0" presId="urn:microsoft.com/office/officeart/2008/layout/LinedList"/>
    <dgm:cxn modelId="{136826CC-D09D-8C44-AB2E-F612F5628778}" srcId="{D8D154B2-8BE8-5141-9989-7307F0D4ADAF}" destId="{F2F90508-C069-4844-9144-7FA73FB9F5FD}" srcOrd="5" destOrd="0" parTransId="{C321D396-8D2B-1A4B-BB66-A2B50CBE32CF}" sibTransId="{BC33915F-E412-3047-8E8B-8BEB52F19B24}"/>
    <dgm:cxn modelId="{3ED55E41-978A-2D4E-8AD0-600C31E971C3}" type="presParOf" srcId="{3F59C607-543D-414A-9E1E-6EAA2EB45EBD}" destId="{77297E56-0B06-ED40-B723-E6BED08D8E3A}" srcOrd="0" destOrd="0" presId="urn:microsoft.com/office/officeart/2008/layout/LinedList"/>
    <dgm:cxn modelId="{5EBC6B83-91C9-914D-B5BE-2DD7750B853D}" type="presParOf" srcId="{3F59C607-543D-414A-9E1E-6EAA2EB45EBD}" destId="{445B08DB-C766-9D4D-8F7E-37D454A87EAF}" srcOrd="1" destOrd="0" presId="urn:microsoft.com/office/officeart/2008/layout/LinedList"/>
    <dgm:cxn modelId="{6168689E-B331-6E46-9084-9C19E7FF7D7A}" type="presParOf" srcId="{445B08DB-C766-9D4D-8F7E-37D454A87EAF}" destId="{85489788-EF42-E04B-824C-24C37854D348}" srcOrd="0" destOrd="0" presId="urn:microsoft.com/office/officeart/2008/layout/LinedList"/>
    <dgm:cxn modelId="{971A672C-0FF0-C148-A46E-F904644C1496}" type="presParOf" srcId="{445B08DB-C766-9D4D-8F7E-37D454A87EAF}" destId="{8AF538B3-6378-1C44-84ED-25D04DF8A550}" srcOrd="1" destOrd="0" presId="urn:microsoft.com/office/officeart/2008/layout/LinedList"/>
    <dgm:cxn modelId="{A68CAC79-A745-9A47-9026-A6DE03CC53A4}" type="presParOf" srcId="{3F59C607-543D-414A-9E1E-6EAA2EB45EBD}" destId="{39CCB511-958F-9D40-92F1-209AAA736E73}" srcOrd="2" destOrd="0" presId="urn:microsoft.com/office/officeart/2008/layout/LinedList"/>
    <dgm:cxn modelId="{0C651244-D51D-114C-A9EC-A21F5DA6731D}" type="presParOf" srcId="{3F59C607-543D-414A-9E1E-6EAA2EB45EBD}" destId="{5060B563-D47A-8847-8DE9-A8E715B2140B}" srcOrd="3" destOrd="0" presId="urn:microsoft.com/office/officeart/2008/layout/LinedList"/>
    <dgm:cxn modelId="{12F0D569-5BED-8C4C-AEFB-7EAA608DBC96}" type="presParOf" srcId="{5060B563-D47A-8847-8DE9-A8E715B2140B}" destId="{BAD060F6-02E9-464A-8890-64B9D05C75DA}" srcOrd="0" destOrd="0" presId="urn:microsoft.com/office/officeart/2008/layout/LinedList"/>
    <dgm:cxn modelId="{4F4F7008-A230-0D48-BA73-DF139DA55B0A}" type="presParOf" srcId="{5060B563-D47A-8847-8DE9-A8E715B2140B}" destId="{51D884E4-F677-1147-BB3A-8E0161800CED}" srcOrd="1" destOrd="0" presId="urn:microsoft.com/office/officeart/2008/layout/LinedList"/>
    <dgm:cxn modelId="{8BE3C170-6123-C344-8FC2-F13A348E3F57}" type="presParOf" srcId="{3F59C607-543D-414A-9E1E-6EAA2EB45EBD}" destId="{6393DE8B-2EF5-E848-886F-5E60BBB37A26}" srcOrd="4" destOrd="0" presId="urn:microsoft.com/office/officeart/2008/layout/LinedList"/>
    <dgm:cxn modelId="{22DF4279-F3F1-C64E-B185-E181C65D7191}" type="presParOf" srcId="{3F59C607-543D-414A-9E1E-6EAA2EB45EBD}" destId="{7F02EC53-641D-ED40-9A8F-0DDF55F40EF5}" srcOrd="5" destOrd="0" presId="urn:microsoft.com/office/officeart/2008/layout/LinedList"/>
    <dgm:cxn modelId="{B0D473E5-26E0-514E-88B3-84D896B8159A}" type="presParOf" srcId="{7F02EC53-641D-ED40-9A8F-0DDF55F40EF5}" destId="{41555FF2-B209-7E4D-A499-C2A41274A8E3}" srcOrd="0" destOrd="0" presId="urn:microsoft.com/office/officeart/2008/layout/LinedList"/>
    <dgm:cxn modelId="{95C156C2-0A90-D742-B56B-BB66B6FC0654}" type="presParOf" srcId="{7F02EC53-641D-ED40-9A8F-0DDF55F40EF5}" destId="{431011FA-FC58-C649-8B3A-B1BDF00E485D}" srcOrd="1" destOrd="0" presId="urn:microsoft.com/office/officeart/2008/layout/LinedList"/>
    <dgm:cxn modelId="{A2CF070E-B75F-7846-85BA-E1CBC191EEC3}" type="presParOf" srcId="{3F59C607-543D-414A-9E1E-6EAA2EB45EBD}" destId="{88C5492B-37C1-624E-9561-3284CDEF34AB}" srcOrd="6" destOrd="0" presId="urn:microsoft.com/office/officeart/2008/layout/LinedList"/>
    <dgm:cxn modelId="{6E4EFA7E-1633-3A45-B531-D408C35AF2AE}" type="presParOf" srcId="{3F59C607-543D-414A-9E1E-6EAA2EB45EBD}" destId="{21C16B0F-00AC-C141-BA32-DAC57BD2BC9C}" srcOrd="7" destOrd="0" presId="urn:microsoft.com/office/officeart/2008/layout/LinedList"/>
    <dgm:cxn modelId="{8255D2CF-80EE-6241-9831-7CF48425AC3E}" type="presParOf" srcId="{21C16B0F-00AC-C141-BA32-DAC57BD2BC9C}" destId="{EADB0716-7BF1-C74C-89F2-69D63D7B0359}" srcOrd="0" destOrd="0" presId="urn:microsoft.com/office/officeart/2008/layout/LinedList"/>
    <dgm:cxn modelId="{6149B693-E4E8-AB49-898D-D4A49A877D58}" type="presParOf" srcId="{21C16B0F-00AC-C141-BA32-DAC57BD2BC9C}" destId="{E7AFEB24-38E2-7043-9520-192DC92CE054}" srcOrd="1" destOrd="0" presId="urn:microsoft.com/office/officeart/2008/layout/LinedList"/>
    <dgm:cxn modelId="{3E90678B-1888-974E-9DA0-25BEACA0638A}" type="presParOf" srcId="{3F59C607-543D-414A-9E1E-6EAA2EB45EBD}" destId="{CF914C6D-6CD0-9849-91B3-02BD4394AE1E}" srcOrd="8" destOrd="0" presId="urn:microsoft.com/office/officeart/2008/layout/LinedList"/>
    <dgm:cxn modelId="{E2D3B6AE-C8EF-0141-9A40-9867ECD60BA3}" type="presParOf" srcId="{3F59C607-543D-414A-9E1E-6EAA2EB45EBD}" destId="{47FD0535-F80E-0748-A6AC-95044E9D768A}" srcOrd="9" destOrd="0" presId="urn:microsoft.com/office/officeart/2008/layout/LinedList"/>
    <dgm:cxn modelId="{F8C1C5AE-85E7-304F-BE41-D552D8C3F193}" type="presParOf" srcId="{47FD0535-F80E-0748-A6AC-95044E9D768A}" destId="{5070F680-871D-5649-AC38-9787E7C029FB}" srcOrd="0" destOrd="0" presId="urn:microsoft.com/office/officeart/2008/layout/LinedList"/>
    <dgm:cxn modelId="{ED87569F-676D-9144-975C-5309373B403C}" type="presParOf" srcId="{47FD0535-F80E-0748-A6AC-95044E9D768A}" destId="{3929B9C4-5AAE-624D-926E-512E73D11EE6}" srcOrd="1" destOrd="0" presId="urn:microsoft.com/office/officeart/2008/layout/LinedList"/>
    <dgm:cxn modelId="{8A6509EB-3EF0-024C-9BB3-7A9D643C684E}" type="presParOf" srcId="{3F59C607-543D-414A-9E1E-6EAA2EB45EBD}" destId="{1014B75A-A981-3E47-A18E-443B67856758}" srcOrd="10" destOrd="0" presId="urn:microsoft.com/office/officeart/2008/layout/LinedList"/>
    <dgm:cxn modelId="{D02FD6EF-C00B-2B44-8B38-4CC079BBE80E}" type="presParOf" srcId="{3F59C607-543D-414A-9E1E-6EAA2EB45EBD}" destId="{9E2B4FDE-4BBF-5D47-9A91-DD5996F5D199}" srcOrd="11" destOrd="0" presId="urn:microsoft.com/office/officeart/2008/layout/LinedList"/>
    <dgm:cxn modelId="{91264452-DACE-7B46-A96F-F0E6E862DFFC}" type="presParOf" srcId="{9E2B4FDE-4BBF-5D47-9A91-DD5996F5D199}" destId="{925939B2-C72D-5F43-95C5-0EE9223282C7}" srcOrd="0" destOrd="0" presId="urn:microsoft.com/office/officeart/2008/layout/LinedList"/>
    <dgm:cxn modelId="{D5BF9084-0B60-2946-8B72-4486EFCD3E25}" type="presParOf" srcId="{9E2B4FDE-4BBF-5D47-9A91-DD5996F5D199}" destId="{E1EFFED3-33AF-A84A-8798-3D89442E9D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F41801-0F00-FF46-AB04-7B7BAC431BF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s-MX"/>
        </a:p>
      </dgm:t>
    </dgm:pt>
    <dgm:pt modelId="{36684315-62E0-9C41-B852-91DE3E5F8A94}">
      <dgm:prSet phldrT="[Texto]"/>
      <dgm:spPr/>
      <dgm:t>
        <a:bodyPr/>
        <a:lstStyle/>
        <a:p>
          <a:pPr>
            <a:lnSpc>
              <a:spcPct val="100000"/>
            </a:lnSpc>
          </a:pPr>
          <a:r>
            <a:rPr lang="es-MX" dirty="0"/>
            <a:t>No es de caracter absoluto - restringida a la aplicación de principios</a:t>
          </a:r>
        </a:p>
      </dgm:t>
    </dgm:pt>
    <dgm:pt modelId="{BCDF6AE3-4803-FC47-ACE9-554D82C7B64F}" type="parTrans" cxnId="{213FCFAA-5BC8-624D-9169-F94C37399459}">
      <dgm:prSet/>
      <dgm:spPr/>
      <dgm:t>
        <a:bodyPr/>
        <a:lstStyle/>
        <a:p>
          <a:endParaRPr lang="es-MX"/>
        </a:p>
      </dgm:t>
    </dgm:pt>
    <dgm:pt modelId="{31F433C2-C24F-2741-964C-93627036E6FB}" type="sibTrans" cxnId="{213FCFAA-5BC8-624D-9169-F94C37399459}">
      <dgm:prSet/>
      <dgm:spPr/>
      <dgm:t>
        <a:bodyPr/>
        <a:lstStyle/>
        <a:p>
          <a:endParaRPr lang="es-MX"/>
        </a:p>
      </dgm:t>
    </dgm:pt>
    <dgm:pt modelId="{0FB65E9B-8169-6F4C-B082-8E4531AC9BBC}">
      <dgm:prSet phldrT="[Texto]"/>
      <dgm:spPr/>
      <dgm:t>
        <a:bodyPr/>
        <a:lstStyle/>
        <a:p>
          <a:pPr>
            <a:lnSpc>
              <a:spcPct val="100000"/>
            </a:lnSpc>
          </a:pPr>
          <a:r>
            <a:rPr lang="es-MX" dirty="0"/>
            <a:t>Inalterabilidad del pliego de condiciones y del contrato</a:t>
          </a:r>
        </a:p>
      </dgm:t>
    </dgm:pt>
    <dgm:pt modelId="{1420525D-BAFF-614D-B277-75641D5871D5}" type="parTrans" cxnId="{EFF56EFF-D332-0849-830A-EED5792855BC}">
      <dgm:prSet/>
      <dgm:spPr/>
      <dgm:t>
        <a:bodyPr/>
        <a:lstStyle/>
        <a:p>
          <a:endParaRPr lang="es-MX"/>
        </a:p>
      </dgm:t>
    </dgm:pt>
    <dgm:pt modelId="{106442AF-D383-9D4C-90B3-8983AA58DFB3}" type="sibTrans" cxnId="{EFF56EFF-D332-0849-830A-EED5792855BC}">
      <dgm:prSet/>
      <dgm:spPr/>
      <dgm:t>
        <a:bodyPr/>
        <a:lstStyle/>
        <a:p>
          <a:endParaRPr lang="es-MX"/>
        </a:p>
      </dgm:t>
    </dgm:pt>
    <dgm:pt modelId="{3257539E-2CBF-5946-A913-AEA64BA156A6}">
      <dgm:prSet phldrT="[Texto]"/>
      <dgm:spPr/>
      <dgm:t>
        <a:bodyPr/>
        <a:lstStyle/>
        <a:p>
          <a:pPr>
            <a:lnSpc>
              <a:spcPct val="100000"/>
            </a:lnSpc>
          </a:pPr>
          <a:r>
            <a:rPr lang="es-MX" dirty="0"/>
            <a:t>Parte del principio de pacta sunt servanda (contrato es ley para las partes)</a:t>
          </a:r>
        </a:p>
      </dgm:t>
    </dgm:pt>
    <dgm:pt modelId="{CB2EBC77-301B-354B-879B-A70C6D29D34D}" type="parTrans" cxnId="{9D4835AB-E6FF-904D-BC21-D87EA59CC36B}">
      <dgm:prSet/>
      <dgm:spPr/>
      <dgm:t>
        <a:bodyPr/>
        <a:lstStyle/>
        <a:p>
          <a:endParaRPr lang="es-MX"/>
        </a:p>
      </dgm:t>
    </dgm:pt>
    <dgm:pt modelId="{FF08D617-6451-E941-8048-DA8429E7C9E8}" type="sibTrans" cxnId="{9D4835AB-E6FF-904D-BC21-D87EA59CC36B}">
      <dgm:prSet/>
      <dgm:spPr/>
      <dgm:t>
        <a:bodyPr/>
        <a:lstStyle/>
        <a:p>
          <a:endParaRPr lang="es-MX"/>
        </a:p>
      </dgm:t>
    </dgm:pt>
    <dgm:pt modelId="{15D8C88B-DD85-844B-8BEC-2CB6966B6D35}">
      <dgm:prSet phldrT="[Texto]"/>
      <dgm:spPr/>
      <dgm:t>
        <a:bodyPr/>
        <a:lstStyle/>
        <a:p>
          <a:pPr>
            <a:lnSpc>
              <a:spcPct val="100000"/>
            </a:lnSpc>
          </a:pPr>
          <a:r>
            <a:rPr lang="es-MX" dirty="0"/>
            <a:t>Jurisprudencia ha desarrollado límites a la modificación de los contratos, en los dos casos</a:t>
          </a:r>
        </a:p>
      </dgm:t>
    </dgm:pt>
    <dgm:pt modelId="{28D21D6A-8020-2D45-9F9A-D982E2091C7A}" type="parTrans" cxnId="{1450256C-FAE8-C049-B378-0BED582F37C7}">
      <dgm:prSet/>
      <dgm:spPr/>
    </dgm:pt>
    <dgm:pt modelId="{B5895F48-A33E-2742-ACEA-8D22D8FA60C1}" type="sibTrans" cxnId="{1450256C-FAE8-C049-B378-0BED582F37C7}">
      <dgm:prSet/>
      <dgm:spPr/>
      <dgm:t>
        <a:bodyPr/>
        <a:lstStyle/>
        <a:p>
          <a:endParaRPr lang="en-US"/>
        </a:p>
      </dgm:t>
    </dgm:pt>
    <dgm:pt modelId="{39468FC8-2C8D-4B96-8043-1C5FED1DB5C0}" type="pres">
      <dgm:prSet presAssocID="{FDF41801-0F00-FF46-AB04-7B7BAC431BF4}" presName="root" presStyleCnt="0">
        <dgm:presLayoutVars>
          <dgm:dir/>
          <dgm:resizeHandles val="exact"/>
        </dgm:presLayoutVars>
      </dgm:prSet>
      <dgm:spPr/>
    </dgm:pt>
    <dgm:pt modelId="{1AF7EE0E-17A9-40FA-AEBC-4ED111134DC7}" type="pres">
      <dgm:prSet presAssocID="{36684315-62E0-9C41-B852-91DE3E5F8A94}" presName="compNode" presStyleCnt="0"/>
      <dgm:spPr/>
    </dgm:pt>
    <dgm:pt modelId="{1D376D26-BE11-4718-B0F2-0ECA76B7546D}" type="pres">
      <dgm:prSet presAssocID="{36684315-62E0-9C41-B852-91DE3E5F8A94}" presName="bgRect" presStyleLbl="bgShp" presStyleIdx="0" presStyleCnt="4"/>
      <dgm:spPr/>
    </dgm:pt>
    <dgm:pt modelId="{EDBFA038-0325-4534-AA4D-BF2DAFDBB5D3}" type="pres">
      <dgm:prSet presAssocID="{36684315-62E0-9C41-B852-91DE3E5F8A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e"/>
        </a:ext>
      </dgm:extLst>
    </dgm:pt>
    <dgm:pt modelId="{54AE20B0-00FA-424C-BF37-C77DC424DBA1}" type="pres">
      <dgm:prSet presAssocID="{36684315-62E0-9C41-B852-91DE3E5F8A94}" presName="spaceRect" presStyleCnt="0"/>
      <dgm:spPr/>
    </dgm:pt>
    <dgm:pt modelId="{D5285211-B0A3-4B83-AAE1-D717CF64B61A}" type="pres">
      <dgm:prSet presAssocID="{36684315-62E0-9C41-B852-91DE3E5F8A94}" presName="parTx" presStyleLbl="revTx" presStyleIdx="0" presStyleCnt="4">
        <dgm:presLayoutVars>
          <dgm:chMax val="0"/>
          <dgm:chPref val="0"/>
        </dgm:presLayoutVars>
      </dgm:prSet>
      <dgm:spPr/>
    </dgm:pt>
    <dgm:pt modelId="{D4D072B8-BEEA-4B11-9F98-EC06CF22882C}" type="pres">
      <dgm:prSet presAssocID="{31F433C2-C24F-2741-964C-93627036E6FB}" presName="sibTrans" presStyleCnt="0"/>
      <dgm:spPr/>
    </dgm:pt>
    <dgm:pt modelId="{B88142C9-3083-429E-94F5-EFF6BBC1AA26}" type="pres">
      <dgm:prSet presAssocID="{3257539E-2CBF-5946-A913-AEA64BA156A6}" presName="compNode" presStyleCnt="0"/>
      <dgm:spPr/>
    </dgm:pt>
    <dgm:pt modelId="{41F4972F-F864-4781-9BBC-5E271A77B70E}" type="pres">
      <dgm:prSet presAssocID="{3257539E-2CBF-5946-A913-AEA64BA156A6}" presName="bgRect" presStyleLbl="bgShp" presStyleIdx="1" presStyleCnt="4"/>
      <dgm:spPr/>
    </dgm:pt>
    <dgm:pt modelId="{77514512-AA24-41BC-ADFE-5903BE93D699}" type="pres">
      <dgm:prSet presAssocID="{3257539E-2CBF-5946-A913-AEA64BA156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o"/>
        </a:ext>
      </dgm:extLst>
    </dgm:pt>
    <dgm:pt modelId="{A073870F-9297-4F6A-8102-3E8EF10BADFF}" type="pres">
      <dgm:prSet presAssocID="{3257539E-2CBF-5946-A913-AEA64BA156A6}" presName="spaceRect" presStyleCnt="0"/>
      <dgm:spPr/>
    </dgm:pt>
    <dgm:pt modelId="{D67D1250-E0B3-4344-8E9F-62A42F6DA5E3}" type="pres">
      <dgm:prSet presAssocID="{3257539E-2CBF-5946-A913-AEA64BA156A6}" presName="parTx" presStyleLbl="revTx" presStyleIdx="1" presStyleCnt="4">
        <dgm:presLayoutVars>
          <dgm:chMax val="0"/>
          <dgm:chPref val="0"/>
        </dgm:presLayoutVars>
      </dgm:prSet>
      <dgm:spPr/>
    </dgm:pt>
    <dgm:pt modelId="{10F8B086-ABF6-4F34-864F-08B37B073B75}" type="pres">
      <dgm:prSet presAssocID="{FF08D617-6451-E941-8048-DA8429E7C9E8}" presName="sibTrans" presStyleCnt="0"/>
      <dgm:spPr/>
    </dgm:pt>
    <dgm:pt modelId="{5849640F-CF42-417B-B3F3-1E2B1A5714E0}" type="pres">
      <dgm:prSet presAssocID="{0FB65E9B-8169-6F4C-B082-8E4531AC9BBC}" presName="compNode" presStyleCnt="0"/>
      <dgm:spPr/>
    </dgm:pt>
    <dgm:pt modelId="{C69AD9B3-BCA4-40A3-A4BF-C8C8CC4B69DF}" type="pres">
      <dgm:prSet presAssocID="{0FB65E9B-8169-6F4C-B082-8E4531AC9BBC}" presName="bgRect" presStyleLbl="bgShp" presStyleIdx="2" presStyleCnt="4"/>
      <dgm:spPr/>
    </dgm:pt>
    <dgm:pt modelId="{512B4658-70C5-4A68-B765-88AC48ECC21C}" type="pres">
      <dgm:prSet presAssocID="{0FB65E9B-8169-6F4C-B082-8E4531AC9B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llo de juez"/>
        </a:ext>
      </dgm:extLst>
    </dgm:pt>
    <dgm:pt modelId="{0E8844FE-BD07-4EAB-A500-DDE4D7336AF9}" type="pres">
      <dgm:prSet presAssocID="{0FB65E9B-8169-6F4C-B082-8E4531AC9BBC}" presName="spaceRect" presStyleCnt="0"/>
      <dgm:spPr/>
    </dgm:pt>
    <dgm:pt modelId="{AB6F382C-63B4-42EE-954E-D3AB1A4F1386}" type="pres">
      <dgm:prSet presAssocID="{0FB65E9B-8169-6F4C-B082-8E4531AC9BBC}" presName="parTx" presStyleLbl="revTx" presStyleIdx="2" presStyleCnt="4">
        <dgm:presLayoutVars>
          <dgm:chMax val="0"/>
          <dgm:chPref val="0"/>
        </dgm:presLayoutVars>
      </dgm:prSet>
      <dgm:spPr/>
    </dgm:pt>
    <dgm:pt modelId="{C085F9D4-3965-4740-96DD-4A1132C83318}" type="pres">
      <dgm:prSet presAssocID="{106442AF-D383-9D4C-90B3-8983AA58DFB3}" presName="sibTrans" presStyleCnt="0"/>
      <dgm:spPr/>
    </dgm:pt>
    <dgm:pt modelId="{4E8D998F-EED4-4A49-89C1-4C2AA4CC65B0}" type="pres">
      <dgm:prSet presAssocID="{15D8C88B-DD85-844B-8BEC-2CB6966B6D35}" presName="compNode" presStyleCnt="0"/>
      <dgm:spPr/>
    </dgm:pt>
    <dgm:pt modelId="{8C49CE40-5539-4EB5-BE68-0991E3B81C41}" type="pres">
      <dgm:prSet presAssocID="{15D8C88B-DD85-844B-8BEC-2CB6966B6D35}" presName="bgRect" presStyleLbl="bgShp" presStyleIdx="3" presStyleCnt="4"/>
      <dgm:spPr/>
    </dgm:pt>
    <dgm:pt modelId="{5498F37F-C970-4C98-B030-714838834407}" type="pres">
      <dgm:prSet presAssocID="{15D8C88B-DD85-844B-8BEC-2CB6966B6D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ez"/>
        </a:ext>
      </dgm:extLst>
    </dgm:pt>
    <dgm:pt modelId="{6C4EF4D3-FF6F-4599-8067-E87603AB80C8}" type="pres">
      <dgm:prSet presAssocID="{15D8C88B-DD85-844B-8BEC-2CB6966B6D35}" presName="spaceRect" presStyleCnt="0"/>
      <dgm:spPr/>
    </dgm:pt>
    <dgm:pt modelId="{0BC500DC-1C9C-4B30-93CE-2B9B24A09B7B}" type="pres">
      <dgm:prSet presAssocID="{15D8C88B-DD85-844B-8BEC-2CB6966B6D35}" presName="parTx" presStyleLbl="revTx" presStyleIdx="3" presStyleCnt="4">
        <dgm:presLayoutVars>
          <dgm:chMax val="0"/>
          <dgm:chPref val="0"/>
        </dgm:presLayoutVars>
      </dgm:prSet>
      <dgm:spPr/>
    </dgm:pt>
  </dgm:ptLst>
  <dgm:cxnLst>
    <dgm:cxn modelId="{24DD3A48-DBB5-6F4D-9CCC-28058EA2782D}" type="presOf" srcId="{0FB65E9B-8169-6F4C-B082-8E4531AC9BBC}" destId="{AB6F382C-63B4-42EE-954E-D3AB1A4F1386}" srcOrd="0" destOrd="0" presId="urn:microsoft.com/office/officeart/2018/2/layout/IconVerticalSolidList"/>
    <dgm:cxn modelId="{CAACDA57-B937-3947-92C9-BEC32E488D4D}" type="presOf" srcId="{3257539E-2CBF-5946-A913-AEA64BA156A6}" destId="{D67D1250-E0B3-4344-8E9F-62A42F6DA5E3}" srcOrd="0" destOrd="0" presId="urn:microsoft.com/office/officeart/2018/2/layout/IconVerticalSolidList"/>
    <dgm:cxn modelId="{603A686B-6ED0-A24B-9F2D-434CD7B8AD3F}" type="presOf" srcId="{15D8C88B-DD85-844B-8BEC-2CB6966B6D35}" destId="{0BC500DC-1C9C-4B30-93CE-2B9B24A09B7B}" srcOrd="0" destOrd="0" presId="urn:microsoft.com/office/officeart/2018/2/layout/IconVerticalSolidList"/>
    <dgm:cxn modelId="{1450256C-FAE8-C049-B378-0BED582F37C7}" srcId="{FDF41801-0F00-FF46-AB04-7B7BAC431BF4}" destId="{15D8C88B-DD85-844B-8BEC-2CB6966B6D35}" srcOrd="3" destOrd="0" parTransId="{28D21D6A-8020-2D45-9F9A-D982E2091C7A}" sibTransId="{B5895F48-A33E-2742-ACEA-8D22D8FA60C1}"/>
    <dgm:cxn modelId="{92501874-4ECA-D840-9961-928B11A6290B}" type="presOf" srcId="{FDF41801-0F00-FF46-AB04-7B7BAC431BF4}" destId="{39468FC8-2C8D-4B96-8043-1C5FED1DB5C0}" srcOrd="0" destOrd="0" presId="urn:microsoft.com/office/officeart/2018/2/layout/IconVerticalSolidList"/>
    <dgm:cxn modelId="{213FCFAA-5BC8-624D-9169-F94C37399459}" srcId="{FDF41801-0F00-FF46-AB04-7B7BAC431BF4}" destId="{36684315-62E0-9C41-B852-91DE3E5F8A94}" srcOrd="0" destOrd="0" parTransId="{BCDF6AE3-4803-FC47-ACE9-554D82C7B64F}" sibTransId="{31F433C2-C24F-2741-964C-93627036E6FB}"/>
    <dgm:cxn modelId="{9D4835AB-E6FF-904D-BC21-D87EA59CC36B}" srcId="{FDF41801-0F00-FF46-AB04-7B7BAC431BF4}" destId="{3257539E-2CBF-5946-A913-AEA64BA156A6}" srcOrd="1" destOrd="0" parTransId="{CB2EBC77-301B-354B-879B-A70C6D29D34D}" sibTransId="{FF08D617-6451-E941-8048-DA8429E7C9E8}"/>
    <dgm:cxn modelId="{0D7CD4FD-CB89-3541-B3E9-9967D09662DA}" type="presOf" srcId="{36684315-62E0-9C41-B852-91DE3E5F8A94}" destId="{D5285211-B0A3-4B83-AAE1-D717CF64B61A}" srcOrd="0" destOrd="0" presId="urn:microsoft.com/office/officeart/2018/2/layout/IconVerticalSolidList"/>
    <dgm:cxn modelId="{EFF56EFF-D332-0849-830A-EED5792855BC}" srcId="{FDF41801-0F00-FF46-AB04-7B7BAC431BF4}" destId="{0FB65E9B-8169-6F4C-B082-8E4531AC9BBC}" srcOrd="2" destOrd="0" parTransId="{1420525D-BAFF-614D-B277-75641D5871D5}" sibTransId="{106442AF-D383-9D4C-90B3-8983AA58DFB3}"/>
    <dgm:cxn modelId="{3226A360-344B-CE47-894B-2E307A0A1487}" type="presParOf" srcId="{39468FC8-2C8D-4B96-8043-1C5FED1DB5C0}" destId="{1AF7EE0E-17A9-40FA-AEBC-4ED111134DC7}" srcOrd="0" destOrd="0" presId="urn:microsoft.com/office/officeart/2018/2/layout/IconVerticalSolidList"/>
    <dgm:cxn modelId="{D0DBCC85-B56B-D241-95DA-E2EFDBAA9D5B}" type="presParOf" srcId="{1AF7EE0E-17A9-40FA-AEBC-4ED111134DC7}" destId="{1D376D26-BE11-4718-B0F2-0ECA76B7546D}" srcOrd="0" destOrd="0" presId="urn:microsoft.com/office/officeart/2018/2/layout/IconVerticalSolidList"/>
    <dgm:cxn modelId="{1B6420AD-2C7C-334A-811F-90E4191C3732}" type="presParOf" srcId="{1AF7EE0E-17A9-40FA-AEBC-4ED111134DC7}" destId="{EDBFA038-0325-4534-AA4D-BF2DAFDBB5D3}" srcOrd="1" destOrd="0" presId="urn:microsoft.com/office/officeart/2018/2/layout/IconVerticalSolidList"/>
    <dgm:cxn modelId="{9EE0873B-E9B7-9646-AF43-07ACB5A5FF8B}" type="presParOf" srcId="{1AF7EE0E-17A9-40FA-AEBC-4ED111134DC7}" destId="{54AE20B0-00FA-424C-BF37-C77DC424DBA1}" srcOrd="2" destOrd="0" presId="urn:microsoft.com/office/officeart/2018/2/layout/IconVerticalSolidList"/>
    <dgm:cxn modelId="{A3FF186F-AB1E-EB4B-8C19-E158F424DFB2}" type="presParOf" srcId="{1AF7EE0E-17A9-40FA-AEBC-4ED111134DC7}" destId="{D5285211-B0A3-4B83-AAE1-D717CF64B61A}" srcOrd="3" destOrd="0" presId="urn:microsoft.com/office/officeart/2018/2/layout/IconVerticalSolidList"/>
    <dgm:cxn modelId="{6EAB6AF8-E620-9F47-B4ED-A72B9D970494}" type="presParOf" srcId="{39468FC8-2C8D-4B96-8043-1C5FED1DB5C0}" destId="{D4D072B8-BEEA-4B11-9F98-EC06CF22882C}" srcOrd="1" destOrd="0" presId="urn:microsoft.com/office/officeart/2018/2/layout/IconVerticalSolidList"/>
    <dgm:cxn modelId="{BE8BACC2-D58D-3845-B378-10A40DC4EE39}" type="presParOf" srcId="{39468FC8-2C8D-4B96-8043-1C5FED1DB5C0}" destId="{B88142C9-3083-429E-94F5-EFF6BBC1AA26}" srcOrd="2" destOrd="0" presId="urn:microsoft.com/office/officeart/2018/2/layout/IconVerticalSolidList"/>
    <dgm:cxn modelId="{43E02A30-0182-864E-80B2-ECC4F8C0BD86}" type="presParOf" srcId="{B88142C9-3083-429E-94F5-EFF6BBC1AA26}" destId="{41F4972F-F864-4781-9BBC-5E271A77B70E}" srcOrd="0" destOrd="0" presId="urn:microsoft.com/office/officeart/2018/2/layout/IconVerticalSolidList"/>
    <dgm:cxn modelId="{AB37F40C-1813-D74A-BBB9-0E9C14B93AA9}" type="presParOf" srcId="{B88142C9-3083-429E-94F5-EFF6BBC1AA26}" destId="{77514512-AA24-41BC-ADFE-5903BE93D699}" srcOrd="1" destOrd="0" presId="urn:microsoft.com/office/officeart/2018/2/layout/IconVerticalSolidList"/>
    <dgm:cxn modelId="{A74F7976-EE79-5445-851D-350A45086897}" type="presParOf" srcId="{B88142C9-3083-429E-94F5-EFF6BBC1AA26}" destId="{A073870F-9297-4F6A-8102-3E8EF10BADFF}" srcOrd="2" destOrd="0" presId="urn:microsoft.com/office/officeart/2018/2/layout/IconVerticalSolidList"/>
    <dgm:cxn modelId="{21DF11AB-FE8E-AB46-84F3-BABE4F3E2FF0}" type="presParOf" srcId="{B88142C9-3083-429E-94F5-EFF6BBC1AA26}" destId="{D67D1250-E0B3-4344-8E9F-62A42F6DA5E3}" srcOrd="3" destOrd="0" presId="urn:microsoft.com/office/officeart/2018/2/layout/IconVerticalSolidList"/>
    <dgm:cxn modelId="{DE968F34-D6BB-DD4B-8674-A3E65277F35E}" type="presParOf" srcId="{39468FC8-2C8D-4B96-8043-1C5FED1DB5C0}" destId="{10F8B086-ABF6-4F34-864F-08B37B073B75}" srcOrd="3" destOrd="0" presId="urn:microsoft.com/office/officeart/2018/2/layout/IconVerticalSolidList"/>
    <dgm:cxn modelId="{CE5D9612-3E30-6241-A3DA-3F56570FBFB5}" type="presParOf" srcId="{39468FC8-2C8D-4B96-8043-1C5FED1DB5C0}" destId="{5849640F-CF42-417B-B3F3-1E2B1A5714E0}" srcOrd="4" destOrd="0" presId="urn:microsoft.com/office/officeart/2018/2/layout/IconVerticalSolidList"/>
    <dgm:cxn modelId="{46A0C7DD-7A57-7341-830B-12F96238B467}" type="presParOf" srcId="{5849640F-CF42-417B-B3F3-1E2B1A5714E0}" destId="{C69AD9B3-BCA4-40A3-A4BF-C8C8CC4B69DF}" srcOrd="0" destOrd="0" presId="urn:microsoft.com/office/officeart/2018/2/layout/IconVerticalSolidList"/>
    <dgm:cxn modelId="{B0781FB7-B6FF-894E-B3FE-A17641D2F15A}" type="presParOf" srcId="{5849640F-CF42-417B-B3F3-1E2B1A5714E0}" destId="{512B4658-70C5-4A68-B765-88AC48ECC21C}" srcOrd="1" destOrd="0" presId="urn:microsoft.com/office/officeart/2018/2/layout/IconVerticalSolidList"/>
    <dgm:cxn modelId="{0AEF4584-27FF-F647-8B07-3F0A5FD439E6}" type="presParOf" srcId="{5849640F-CF42-417B-B3F3-1E2B1A5714E0}" destId="{0E8844FE-BD07-4EAB-A500-DDE4D7336AF9}" srcOrd="2" destOrd="0" presId="urn:microsoft.com/office/officeart/2018/2/layout/IconVerticalSolidList"/>
    <dgm:cxn modelId="{E86066E6-A925-384A-A613-986CA17295D4}" type="presParOf" srcId="{5849640F-CF42-417B-B3F3-1E2B1A5714E0}" destId="{AB6F382C-63B4-42EE-954E-D3AB1A4F1386}" srcOrd="3" destOrd="0" presId="urn:microsoft.com/office/officeart/2018/2/layout/IconVerticalSolidList"/>
    <dgm:cxn modelId="{1776609D-572F-0E47-8898-2B50C1B3408A}" type="presParOf" srcId="{39468FC8-2C8D-4B96-8043-1C5FED1DB5C0}" destId="{C085F9D4-3965-4740-96DD-4A1132C83318}" srcOrd="5" destOrd="0" presId="urn:microsoft.com/office/officeart/2018/2/layout/IconVerticalSolidList"/>
    <dgm:cxn modelId="{FFE8C3D0-A482-A246-8596-116E8D7BC88F}" type="presParOf" srcId="{39468FC8-2C8D-4B96-8043-1C5FED1DB5C0}" destId="{4E8D998F-EED4-4A49-89C1-4C2AA4CC65B0}" srcOrd="6" destOrd="0" presId="urn:microsoft.com/office/officeart/2018/2/layout/IconVerticalSolidList"/>
    <dgm:cxn modelId="{7108BDA4-5635-1C42-93CA-E30336E03857}" type="presParOf" srcId="{4E8D998F-EED4-4A49-89C1-4C2AA4CC65B0}" destId="{8C49CE40-5539-4EB5-BE68-0991E3B81C41}" srcOrd="0" destOrd="0" presId="urn:microsoft.com/office/officeart/2018/2/layout/IconVerticalSolidList"/>
    <dgm:cxn modelId="{A9993D5A-20F5-0B46-91F9-2B35FEC09881}" type="presParOf" srcId="{4E8D998F-EED4-4A49-89C1-4C2AA4CC65B0}" destId="{5498F37F-C970-4C98-B030-714838834407}" srcOrd="1" destOrd="0" presId="urn:microsoft.com/office/officeart/2018/2/layout/IconVerticalSolidList"/>
    <dgm:cxn modelId="{CE67E29D-3562-904F-B2BB-A867849C1A54}" type="presParOf" srcId="{4E8D998F-EED4-4A49-89C1-4C2AA4CC65B0}" destId="{6C4EF4D3-FF6F-4599-8067-E87603AB80C8}" srcOrd="2" destOrd="0" presId="urn:microsoft.com/office/officeart/2018/2/layout/IconVerticalSolidList"/>
    <dgm:cxn modelId="{E7F7EEA4-619F-DE44-B7C6-E03397142CBC}" type="presParOf" srcId="{4E8D998F-EED4-4A49-89C1-4C2AA4CC65B0}" destId="{0BC500DC-1C9C-4B30-93CE-2B9B24A09B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68A393-DD64-2542-866C-1814F02EB728}" type="doc">
      <dgm:prSet loTypeId="urn:microsoft.com/office/officeart/2005/8/layout/hierarchy2" loCatId="list" qsTypeId="urn:microsoft.com/office/officeart/2005/8/quickstyle/simple2" qsCatId="simple" csTypeId="urn:microsoft.com/office/officeart/2005/8/colors/colorful5" csCatId="colorful" phldr="1"/>
      <dgm:spPr/>
      <dgm:t>
        <a:bodyPr/>
        <a:lstStyle/>
        <a:p>
          <a:endParaRPr lang="es-MX"/>
        </a:p>
      </dgm:t>
    </dgm:pt>
    <dgm:pt modelId="{BEA488D4-410B-D747-AF03-8983838D1083}">
      <dgm:prSet phldrT="[Texto]" custT="1"/>
      <dgm:spPr/>
      <dgm:t>
        <a:bodyPr/>
        <a:lstStyle/>
        <a:p>
          <a:r>
            <a:rPr lang="es-MX" sz="1050" dirty="0"/>
            <a:t>Límites</a:t>
          </a:r>
        </a:p>
      </dgm:t>
    </dgm:pt>
    <dgm:pt modelId="{8E05D9DA-0724-6747-B015-762BD3138B08}" type="parTrans" cxnId="{D9597E91-0A00-7549-A49C-FB4186D7B1CF}">
      <dgm:prSet/>
      <dgm:spPr/>
      <dgm:t>
        <a:bodyPr/>
        <a:lstStyle/>
        <a:p>
          <a:endParaRPr lang="es-MX" sz="3600"/>
        </a:p>
      </dgm:t>
    </dgm:pt>
    <dgm:pt modelId="{431E5C00-86E2-9A4B-9D45-26220CDF7C07}" type="sibTrans" cxnId="{D9597E91-0A00-7549-A49C-FB4186D7B1CF}">
      <dgm:prSet/>
      <dgm:spPr/>
      <dgm:t>
        <a:bodyPr/>
        <a:lstStyle/>
        <a:p>
          <a:endParaRPr lang="es-MX" sz="3600"/>
        </a:p>
      </dgm:t>
    </dgm:pt>
    <dgm:pt modelId="{DB05E3EC-E01B-EB41-A646-185DA93AAA7C}">
      <dgm:prSet phldrT="[Texto]" custT="1"/>
      <dgm:spPr/>
      <dgm:t>
        <a:bodyPr/>
        <a:lstStyle/>
        <a:p>
          <a:r>
            <a:rPr lang="es-MX" sz="1050" dirty="0"/>
            <a:t>Formales</a:t>
          </a:r>
        </a:p>
      </dgm:t>
    </dgm:pt>
    <dgm:pt modelId="{430A16EC-7CA5-6A40-9EA1-1C51C499B263}" type="parTrans" cxnId="{9B0D8CFC-876C-574D-9B9E-947A3E27AE66}">
      <dgm:prSet custT="1"/>
      <dgm:spPr/>
      <dgm:t>
        <a:bodyPr/>
        <a:lstStyle/>
        <a:p>
          <a:endParaRPr lang="es-MX" sz="1000"/>
        </a:p>
      </dgm:t>
    </dgm:pt>
    <dgm:pt modelId="{26DA8BC8-B15E-A249-81B2-27548C09634E}" type="sibTrans" cxnId="{9B0D8CFC-876C-574D-9B9E-947A3E27AE66}">
      <dgm:prSet/>
      <dgm:spPr/>
      <dgm:t>
        <a:bodyPr/>
        <a:lstStyle/>
        <a:p>
          <a:endParaRPr lang="es-MX" sz="3600"/>
        </a:p>
      </dgm:t>
    </dgm:pt>
    <dgm:pt modelId="{A22A1D51-9F3E-5743-A6C8-CFD632DFC22E}">
      <dgm:prSet phldrT="[Texto]" custT="1"/>
      <dgm:spPr/>
      <dgm:t>
        <a:bodyPr/>
        <a:lstStyle/>
        <a:p>
          <a:r>
            <a:rPr lang="es-MX" sz="1050" dirty="0"/>
            <a:t>Temporal</a:t>
          </a:r>
        </a:p>
      </dgm:t>
    </dgm:pt>
    <dgm:pt modelId="{551C5C52-AC52-4546-9AC2-3913E4434477}" type="parTrans" cxnId="{2A86449C-A73E-5345-8959-7CFCD7B7D47B}">
      <dgm:prSet custT="1"/>
      <dgm:spPr/>
      <dgm:t>
        <a:bodyPr/>
        <a:lstStyle/>
        <a:p>
          <a:endParaRPr lang="es-MX" sz="1000"/>
        </a:p>
      </dgm:t>
    </dgm:pt>
    <dgm:pt modelId="{4900DDAE-D380-6A4D-9EA2-D42C9E53F687}" type="sibTrans" cxnId="{2A86449C-A73E-5345-8959-7CFCD7B7D47B}">
      <dgm:prSet/>
      <dgm:spPr/>
      <dgm:t>
        <a:bodyPr/>
        <a:lstStyle/>
        <a:p>
          <a:endParaRPr lang="es-MX" sz="3600"/>
        </a:p>
      </dgm:t>
    </dgm:pt>
    <dgm:pt modelId="{2EEC89D5-5B50-F341-9E2A-3EC0EF8F5D75}">
      <dgm:prSet phldrT="[Texto]" custT="1"/>
      <dgm:spPr/>
      <dgm:t>
        <a:bodyPr/>
        <a:lstStyle/>
        <a:p>
          <a:r>
            <a:rPr lang="es-MX" sz="1050" dirty="0"/>
            <a:t>Prohibición de prórrogas automáticas</a:t>
          </a:r>
        </a:p>
      </dgm:t>
    </dgm:pt>
    <dgm:pt modelId="{50490D53-BCD5-7442-B7E6-8DE31C143F4B}" type="parTrans" cxnId="{7FC3F95B-A238-4741-A6E3-0398ECB862AB}">
      <dgm:prSet custT="1"/>
      <dgm:spPr/>
      <dgm:t>
        <a:bodyPr/>
        <a:lstStyle/>
        <a:p>
          <a:endParaRPr lang="es-MX" sz="1000"/>
        </a:p>
      </dgm:t>
    </dgm:pt>
    <dgm:pt modelId="{596E3701-1828-2549-AB88-A3301ED8AEA1}" type="sibTrans" cxnId="{7FC3F95B-A238-4741-A6E3-0398ECB862AB}">
      <dgm:prSet/>
      <dgm:spPr/>
      <dgm:t>
        <a:bodyPr/>
        <a:lstStyle/>
        <a:p>
          <a:endParaRPr lang="es-MX" sz="3600"/>
        </a:p>
      </dgm:t>
    </dgm:pt>
    <dgm:pt modelId="{C1BBCD71-2BEB-4946-A640-D5E7F91459FA}">
      <dgm:prSet phldrT="[Texto]" custT="1"/>
      <dgm:spPr/>
      <dgm:t>
        <a:bodyPr/>
        <a:lstStyle/>
        <a:p>
          <a:r>
            <a:rPr lang="es-MX" sz="1050" dirty="0"/>
            <a:t>Materiales</a:t>
          </a:r>
        </a:p>
      </dgm:t>
    </dgm:pt>
    <dgm:pt modelId="{26CF9C2A-D7C5-6A4B-8C47-1A847CCCFAA9}" type="parTrans" cxnId="{2C17EA1B-D845-9044-86FD-FD89A742683D}">
      <dgm:prSet custT="1"/>
      <dgm:spPr/>
      <dgm:t>
        <a:bodyPr/>
        <a:lstStyle/>
        <a:p>
          <a:endParaRPr lang="es-MX" sz="1000"/>
        </a:p>
      </dgm:t>
    </dgm:pt>
    <dgm:pt modelId="{BE594FF6-49C2-AD4F-BF4E-1F35E0F853EF}" type="sibTrans" cxnId="{2C17EA1B-D845-9044-86FD-FD89A742683D}">
      <dgm:prSet/>
      <dgm:spPr/>
      <dgm:t>
        <a:bodyPr/>
        <a:lstStyle/>
        <a:p>
          <a:endParaRPr lang="es-MX" sz="3600"/>
        </a:p>
      </dgm:t>
    </dgm:pt>
    <dgm:pt modelId="{7A7D2894-6F73-644F-B214-BA265EB17DB2}">
      <dgm:prSet phldrT="[Texto]" custT="1"/>
      <dgm:spPr/>
      <dgm:t>
        <a:bodyPr/>
        <a:lstStyle/>
        <a:p>
          <a:r>
            <a:rPr lang="es-MX" sz="1050" dirty="0"/>
            <a:t>Cuantitativo</a:t>
          </a:r>
        </a:p>
      </dgm:t>
    </dgm:pt>
    <dgm:pt modelId="{4E256999-4F65-7D47-9086-F4DA5A411FC3}" type="parTrans" cxnId="{E62AFE9E-625D-E143-B95C-9BD83E157240}">
      <dgm:prSet custT="1"/>
      <dgm:spPr/>
      <dgm:t>
        <a:bodyPr/>
        <a:lstStyle/>
        <a:p>
          <a:endParaRPr lang="es-MX" sz="1000"/>
        </a:p>
      </dgm:t>
    </dgm:pt>
    <dgm:pt modelId="{1A1E9CED-93B5-5C41-93AC-EFDA040C3A75}" type="sibTrans" cxnId="{E62AFE9E-625D-E143-B95C-9BD83E157240}">
      <dgm:prSet/>
      <dgm:spPr/>
      <dgm:t>
        <a:bodyPr/>
        <a:lstStyle/>
        <a:p>
          <a:endParaRPr lang="es-MX" sz="3600"/>
        </a:p>
      </dgm:t>
    </dgm:pt>
    <dgm:pt modelId="{DE00F138-F6A3-144C-82C8-350E9768EA2E}">
      <dgm:prSet phldrT="[Texto]" custT="1"/>
      <dgm:spPr/>
      <dgm:t>
        <a:bodyPr/>
        <a:lstStyle/>
        <a:p>
          <a:r>
            <a:rPr lang="es-MX" sz="1050" dirty="0"/>
            <a:t>En vigencia del contrato</a:t>
          </a:r>
        </a:p>
      </dgm:t>
    </dgm:pt>
    <dgm:pt modelId="{5C146660-7516-7646-82C4-1AE99C31664A}" type="parTrans" cxnId="{E56D99F9-1E4D-CB4E-9326-F43070077C5F}">
      <dgm:prSet custT="1"/>
      <dgm:spPr/>
      <dgm:t>
        <a:bodyPr/>
        <a:lstStyle/>
        <a:p>
          <a:endParaRPr lang="es-MX" sz="1000"/>
        </a:p>
      </dgm:t>
    </dgm:pt>
    <dgm:pt modelId="{CC172DA1-FEF6-3D4B-90FC-2A6F1F589AA0}" type="sibTrans" cxnId="{E56D99F9-1E4D-CB4E-9326-F43070077C5F}">
      <dgm:prSet/>
      <dgm:spPr/>
      <dgm:t>
        <a:bodyPr/>
        <a:lstStyle/>
        <a:p>
          <a:endParaRPr lang="es-MX" sz="3600"/>
        </a:p>
      </dgm:t>
    </dgm:pt>
    <dgm:pt modelId="{73B4EBFD-5FAF-4541-B4EA-BA7A86360065}">
      <dgm:prSet phldrT="[Texto]" custT="1"/>
      <dgm:spPr/>
      <dgm:t>
        <a:bodyPr/>
        <a:lstStyle/>
        <a:p>
          <a:r>
            <a:rPr lang="es-MX" sz="1050" dirty="0"/>
            <a:t>Solemnidad del acuerdo</a:t>
          </a:r>
        </a:p>
      </dgm:t>
    </dgm:pt>
    <dgm:pt modelId="{4EC930A8-CA08-3449-93E1-EBA70FF98E8D}" type="parTrans" cxnId="{95AF803A-0F2A-1B45-BE7E-C974316CDD5E}">
      <dgm:prSet custT="1"/>
      <dgm:spPr/>
      <dgm:t>
        <a:bodyPr/>
        <a:lstStyle/>
        <a:p>
          <a:endParaRPr lang="es-MX" sz="1000"/>
        </a:p>
      </dgm:t>
    </dgm:pt>
    <dgm:pt modelId="{25B69DA4-68D0-9B4E-9805-5B345E8DF998}" type="sibTrans" cxnId="{95AF803A-0F2A-1B45-BE7E-C974316CDD5E}">
      <dgm:prSet/>
      <dgm:spPr/>
      <dgm:t>
        <a:bodyPr/>
        <a:lstStyle/>
        <a:p>
          <a:endParaRPr lang="es-MX" sz="3600"/>
        </a:p>
      </dgm:t>
    </dgm:pt>
    <dgm:pt modelId="{EF4D8F4C-60EA-6546-A540-C3BEE70DB50D}">
      <dgm:prSet phldrT="[Texto]" custT="1"/>
      <dgm:spPr/>
      <dgm:t>
        <a:bodyPr/>
        <a:lstStyle/>
        <a:p>
          <a:r>
            <a:rPr lang="es-MX" sz="1050" dirty="0"/>
            <a:t>Motivación y justificación</a:t>
          </a:r>
        </a:p>
      </dgm:t>
    </dgm:pt>
    <dgm:pt modelId="{337115B9-7D5E-A44C-9990-2531F0FC1A74}" type="parTrans" cxnId="{63DA70F9-9088-6B42-8E79-DAC152E5EDC0}">
      <dgm:prSet custT="1"/>
      <dgm:spPr/>
      <dgm:t>
        <a:bodyPr/>
        <a:lstStyle/>
        <a:p>
          <a:endParaRPr lang="es-MX" sz="1000"/>
        </a:p>
      </dgm:t>
    </dgm:pt>
    <dgm:pt modelId="{0FD854FA-03CB-1242-9127-559E1ED8CFD3}" type="sibTrans" cxnId="{63DA70F9-9088-6B42-8E79-DAC152E5EDC0}">
      <dgm:prSet/>
      <dgm:spPr/>
      <dgm:t>
        <a:bodyPr/>
        <a:lstStyle/>
        <a:p>
          <a:endParaRPr lang="es-MX" sz="3600"/>
        </a:p>
      </dgm:t>
    </dgm:pt>
    <dgm:pt modelId="{F2DB29EE-9136-734C-B663-4F4D97E3BCD5}">
      <dgm:prSet phldrT="[Texto]" custT="1"/>
      <dgm:spPr/>
      <dgm:t>
        <a:bodyPr/>
        <a:lstStyle/>
        <a:p>
          <a:r>
            <a:rPr lang="es-MX" sz="1050" dirty="0"/>
            <a:t>Artículo 40 límte de adición de contratos y su excepción</a:t>
          </a:r>
        </a:p>
      </dgm:t>
    </dgm:pt>
    <dgm:pt modelId="{60E53014-3F22-BE4C-ADD0-F3066A035D5F}" type="parTrans" cxnId="{B9455CE8-B716-2147-8817-A686D6AF0D9F}">
      <dgm:prSet custT="1"/>
      <dgm:spPr/>
      <dgm:t>
        <a:bodyPr/>
        <a:lstStyle/>
        <a:p>
          <a:endParaRPr lang="es-MX" sz="1000"/>
        </a:p>
      </dgm:t>
    </dgm:pt>
    <dgm:pt modelId="{290112E0-D1D0-424D-A634-45612A66E9D6}" type="sibTrans" cxnId="{B9455CE8-B716-2147-8817-A686D6AF0D9F}">
      <dgm:prSet/>
      <dgm:spPr/>
      <dgm:t>
        <a:bodyPr/>
        <a:lstStyle/>
        <a:p>
          <a:endParaRPr lang="es-MX" sz="3600"/>
        </a:p>
      </dgm:t>
    </dgm:pt>
    <dgm:pt modelId="{84B35457-1CAE-EE4F-B580-67E64C9BC4E4}">
      <dgm:prSet phldrT="[Texto]" custT="1"/>
      <dgm:spPr/>
      <dgm:t>
        <a:bodyPr/>
        <a:lstStyle/>
        <a:p>
          <a:r>
            <a:rPr lang="es-MX" sz="1050" dirty="0"/>
            <a:t>Cualitativo</a:t>
          </a:r>
        </a:p>
      </dgm:t>
    </dgm:pt>
    <dgm:pt modelId="{B8FACBBF-3CDC-8D4E-9AC8-40F6BCDB6589}" type="parTrans" cxnId="{A3E2F270-95B5-8041-AD44-37F8E592A962}">
      <dgm:prSet custT="1"/>
      <dgm:spPr/>
      <dgm:t>
        <a:bodyPr/>
        <a:lstStyle/>
        <a:p>
          <a:endParaRPr lang="es-MX" sz="1000"/>
        </a:p>
      </dgm:t>
    </dgm:pt>
    <dgm:pt modelId="{59FC3850-DEB6-8042-A3F7-B345B3C76B84}" type="sibTrans" cxnId="{A3E2F270-95B5-8041-AD44-37F8E592A962}">
      <dgm:prSet/>
      <dgm:spPr/>
      <dgm:t>
        <a:bodyPr/>
        <a:lstStyle/>
        <a:p>
          <a:endParaRPr lang="es-MX" sz="3600"/>
        </a:p>
      </dgm:t>
    </dgm:pt>
    <dgm:pt modelId="{6868E9D4-C713-7645-B7B4-216B17ACE2F7}">
      <dgm:prSet phldrT="[Texto]" custT="1"/>
      <dgm:spPr/>
      <dgm:t>
        <a:bodyPr/>
        <a:lstStyle/>
        <a:p>
          <a:r>
            <a:rPr lang="es-MX" sz="1050" dirty="0"/>
            <a:t>Prohibición fraccionamiento</a:t>
          </a:r>
        </a:p>
      </dgm:t>
    </dgm:pt>
    <dgm:pt modelId="{75BFA812-FA94-7F4B-A050-64E664938249}" type="parTrans" cxnId="{9A9FEB90-F054-194D-B39A-3C55D2202651}">
      <dgm:prSet custT="1"/>
      <dgm:spPr/>
      <dgm:t>
        <a:bodyPr/>
        <a:lstStyle/>
        <a:p>
          <a:endParaRPr lang="es-MX" sz="1000"/>
        </a:p>
      </dgm:t>
    </dgm:pt>
    <dgm:pt modelId="{25305AF9-F422-3C43-829D-B50E12394C03}" type="sibTrans" cxnId="{9A9FEB90-F054-194D-B39A-3C55D2202651}">
      <dgm:prSet/>
      <dgm:spPr/>
      <dgm:t>
        <a:bodyPr/>
        <a:lstStyle/>
        <a:p>
          <a:endParaRPr lang="es-MX" sz="3600"/>
        </a:p>
      </dgm:t>
    </dgm:pt>
    <dgm:pt modelId="{E8E98A91-D811-D84F-9B65-8CCBC87B8A37}">
      <dgm:prSet phldrT="[Texto]" custT="1"/>
      <dgm:spPr/>
      <dgm:t>
        <a:bodyPr/>
        <a:lstStyle/>
        <a:p>
          <a:r>
            <a:rPr lang="es-MX" sz="1050" dirty="0"/>
            <a:t>Variación del objeto del contrato y del pliego</a:t>
          </a:r>
        </a:p>
      </dgm:t>
    </dgm:pt>
    <dgm:pt modelId="{D0FDE571-DF49-E64E-81A1-63406A051E55}" type="parTrans" cxnId="{965644CF-5F60-944B-A6A0-11F68BE1E0A3}">
      <dgm:prSet custT="1"/>
      <dgm:spPr/>
      <dgm:t>
        <a:bodyPr/>
        <a:lstStyle/>
        <a:p>
          <a:endParaRPr lang="es-MX" sz="1000"/>
        </a:p>
      </dgm:t>
    </dgm:pt>
    <dgm:pt modelId="{DD1806E6-A6D4-9746-BAB8-B25486E31521}" type="sibTrans" cxnId="{965644CF-5F60-944B-A6A0-11F68BE1E0A3}">
      <dgm:prSet/>
      <dgm:spPr/>
      <dgm:t>
        <a:bodyPr/>
        <a:lstStyle/>
        <a:p>
          <a:endParaRPr lang="es-MX" sz="3600"/>
        </a:p>
      </dgm:t>
    </dgm:pt>
    <dgm:pt modelId="{74AC3BDE-1625-5241-8FBD-AEA11405D4E4}">
      <dgm:prSet phldrT="[Texto]" custT="1"/>
      <dgm:spPr/>
      <dgm:t>
        <a:bodyPr/>
        <a:lstStyle/>
        <a:p>
          <a:r>
            <a:rPr lang="es-MX" sz="1050" dirty="0"/>
            <a:t>Cumplimiento de condiciones de validez de los negocios jurídicos</a:t>
          </a:r>
        </a:p>
      </dgm:t>
    </dgm:pt>
    <dgm:pt modelId="{4E972561-4DB0-4748-B94B-CB510C30C7C4}" type="parTrans" cxnId="{85B42775-7E19-1042-8EA0-91C3621815D9}">
      <dgm:prSet custT="1"/>
      <dgm:spPr/>
      <dgm:t>
        <a:bodyPr/>
        <a:lstStyle/>
        <a:p>
          <a:endParaRPr lang="es-MX" sz="1000"/>
        </a:p>
      </dgm:t>
    </dgm:pt>
    <dgm:pt modelId="{B8976BE1-72FC-A243-8D64-2A087D8F3347}" type="sibTrans" cxnId="{85B42775-7E19-1042-8EA0-91C3621815D9}">
      <dgm:prSet/>
      <dgm:spPr/>
      <dgm:t>
        <a:bodyPr/>
        <a:lstStyle/>
        <a:p>
          <a:endParaRPr lang="es-MX" sz="3600"/>
        </a:p>
      </dgm:t>
    </dgm:pt>
    <dgm:pt modelId="{C1A5C920-E077-9349-86D6-051215B35C94}" type="pres">
      <dgm:prSet presAssocID="{A168A393-DD64-2542-866C-1814F02EB728}" presName="diagram" presStyleCnt="0">
        <dgm:presLayoutVars>
          <dgm:chPref val="1"/>
          <dgm:dir/>
          <dgm:animOne val="branch"/>
          <dgm:animLvl val="lvl"/>
          <dgm:resizeHandles val="exact"/>
        </dgm:presLayoutVars>
      </dgm:prSet>
      <dgm:spPr/>
    </dgm:pt>
    <dgm:pt modelId="{568F6084-B793-A141-8AD9-9DD87DF0BAF3}" type="pres">
      <dgm:prSet presAssocID="{BEA488D4-410B-D747-AF03-8983838D1083}" presName="root1" presStyleCnt="0"/>
      <dgm:spPr/>
    </dgm:pt>
    <dgm:pt modelId="{C03009B5-1C8E-4248-88E7-6A3311BA08D0}" type="pres">
      <dgm:prSet presAssocID="{BEA488D4-410B-D747-AF03-8983838D1083}" presName="LevelOneTextNode" presStyleLbl="node0" presStyleIdx="0" presStyleCnt="1">
        <dgm:presLayoutVars>
          <dgm:chPref val="3"/>
        </dgm:presLayoutVars>
      </dgm:prSet>
      <dgm:spPr/>
    </dgm:pt>
    <dgm:pt modelId="{BC9D0E16-A007-724B-95E1-8E7E35F08354}" type="pres">
      <dgm:prSet presAssocID="{BEA488D4-410B-D747-AF03-8983838D1083}" presName="level2hierChild" presStyleCnt="0"/>
      <dgm:spPr/>
    </dgm:pt>
    <dgm:pt modelId="{45E9EC9F-2BE7-6946-B36A-6C95AD038F5E}" type="pres">
      <dgm:prSet presAssocID="{430A16EC-7CA5-6A40-9EA1-1C51C499B263}" presName="conn2-1" presStyleLbl="parChTrans1D2" presStyleIdx="0" presStyleCnt="2"/>
      <dgm:spPr/>
    </dgm:pt>
    <dgm:pt modelId="{19A95886-1480-E747-92FD-5067CF44F637}" type="pres">
      <dgm:prSet presAssocID="{430A16EC-7CA5-6A40-9EA1-1C51C499B263}" presName="connTx" presStyleLbl="parChTrans1D2" presStyleIdx="0" presStyleCnt="2"/>
      <dgm:spPr/>
    </dgm:pt>
    <dgm:pt modelId="{85A54350-CCE6-6640-8016-5D49B1C8D565}" type="pres">
      <dgm:prSet presAssocID="{DB05E3EC-E01B-EB41-A646-185DA93AAA7C}" presName="root2" presStyleCnt="0"/>
      <dgm:spPr/>
    </dgm:pt>
    <dgm:pt modelId="{7B7578FB-5E30-3440-B0C6-010FBB567784}" type="pres">
      <dgm:prSet presAssocID="{DB05E3EC-E01B-EB41-A646-185DA93AAA7C}" presName="LevelTwoTextNode" presStyleLbl="node2" presStyleIdx="0" presStyleCnt="2">
        <dgm:presLayoutVars>
          <dgm:chPref val="3"/>
        </dgm:presLayoutVars>
      </dgm:prSet>
      <dgm:spPr/>
    </dgm:pt>
    <dgm:pt modelId="{99C72BD2-8472-1B4E-B6FC-524F30EEBE3F}" type="pres">
      <dgm:prSet presAssocID="{DB05E3EC-E01B-EB41-A646-185DA93AAA7C}" presName="level3hierChild" presStyleCnt="0"/>
      <dgm:spPr/>
    </dgm:pt>
    <dgm:pt modelId="{2279F1C4-CE0D-9643-9356-09E264AD03C9}" type="pres">
      <dgm:prSet presAssocID="{551C5C52-AC52-4546-9AC2-3913E4434477}" presName="conn2-1" presStyleLbl="parChTrans1D3" presStyleIdx="0" presStyleCnt="5"/>
      <dgm:spPr/>
    </dgm:pt>
    <dgm:pt modelId="{96BA2CCE-E16D-DA4E-8FD7-70D9290B0888}" type="pres">
      <dgm:prSet presAssocID="{551C5C52-AC52-4546-9AC2-3913E4434477}" presName="connTx" presStyleLbl="parChTrans1D3" presStyleIdx="0" presStyleCnt="5"/>
      <dgm:spPr/>
    </dgm:pt>
    <dgm:pt modelId="{06C6DDB4-5496-3746-9A26-8A9D00EF1D8B}" type="pres">
      <dgm:prSet presAssocID="{A22A1D51-9F3E-5743-A6C8-CFD632DFC22E}" presName="root2" presStyleCnt="0"/>
      <dgm:spPr/>
    </dgm:pt>
    <dgm:pt modelId="{6DD58B49-4E76-2E46-959A-7B3DE325EEA6}" type="pres">
      <dgm:prSet presAssocID="{A22A1D51-9F3E-5743-A6C8-CFD632DFC22E}" presName="LevelTwoTextNode" presStyleLbl="node3" presStyleIdx="0" presStyleCnt="5">
        <dgm:presLayoutVars>
          <dgm:chPref val="3"/>
        </dgm:presLayoutVars>
      </dgm:prSet>
      <dgm:spPr/>
    </dgm:pt>
    <dgm:pt modelId="{6CE32253-2E27-F345-9FF4-CD82233A4F87}" type="pres">
      <dgm:prSet presAssocID="{A22A1D51-9F3E-5743-A6C8-CFD632DFC22E}" presName="level3hierChild" presStyleCnt="0"/>
      <dgm:spPr/>
    </dgm:pt>
    <dgm:pt modelId="{7E7BD6CE-5731-CB4A-917D-67780D3890DC}" type="pres">
      <dgm:prSet presAssocID="{5C146660-7516-7646-82C4-1AE99C31664A}" presName="conn2-1" presStyleLbl="parChTrans1D4" presStyleIdx="0" presStyleCnt="6"/>
      <dgm:spPr/>
    </dgm:pt>
    <dgm:pt modelId="{81ABD9EA-5AF9-9149-B179-C23FCD2C9F88}" type="pres">
      <dgm:prSet presAssocID="{5C146660-7516-7646-82C4-1AE99C31664A}" presName="connTx" presStyleLbl="parChTrans1D4" presStyleIdx="0" presStyleCnt="6"/>
      <dgm:spPr/>
    </dgm:pt>
    <dgm:pt modelId="{CCD49F3B-F11E-EB43-AD0D-B05639F433E9}" type="pres">
      <dgm:prSet presAssocID="{DE00F138-F6A3-144C-82C8-350E9768EA2E}" presName="root2" presStyleCnt="0"/>
      <dgm:spPr/>
    </dgm:pt>
    <dgm:pt modelId="{EDEF81BC-0EEA-A84F-91E7-37944F1F7858}" type="pres">
      <dgm:prSet presAssocID="{DE00F138-F6A3-144C-82C8-350E9768EA2E}" presName="LevelTwoTextNode" presStyleLbl="node4" presStyleIdx="0" presStyleCnt="6" custScaleX="233856">
        <dgm:presLayoutVars>
          <dgm:chPref val="3"/>
        </dgm:presLayoutVars>
      </dgm:prSet>
      <dgm:spPr/>
    </dgm:pt>
    <dgm:pt modelId="{AC9698BD-C1E5-9847-BCAC-5106A6EA8895}" type="pres">
      <dgm:prSet presAssocID="{DE00F138-F6A3-144C-82C8-350E9768EA2E}" presName="level3hierChild" presStyleCnt="0"/>
      <dgm:spPr/>
    </dgm:pt>
    <dgm:pt modelId="{7C30EE61-93FF-674C-A9A0-42B45D0BD8A3}" type="pres">
      <dgm:prSet presAssocID="{50490D53-BCD5-7442-B7E6-8DE31C143F4B}" presName="conn2-1" presStyleLbl="parChTrans1D4" presStyleIdx="1" presStyleCnt="6"/>
      <dgm:spPr/>
    </dgm:pt>
    <dgm:pt modelId="{51183A4E-2140-5448-8FA9-951B782F37AE}" type="pres">
      <dgm:prSet presAssocID="{50490D53-BCD5-7442-B7E6-8DE31C143F4B}" presName="connTx" presStyleLbl="parChTrans1D4" presStyleIdx="1" presStyleCnt="6"/>
      <dgm:spPr/>
    </dgm:pt>
    <dgm:pt modelId="{98165D8B-D161-EE4B-903D-9145EF65D82C}" type="pres">
      <dgm:prSet presAssocID="{2EEC89D5-5B50-F341-9E2A-3EC0EF8F5D75}" presName="root2" presStyleCnt="0"/>
      <dgm:spPr/>
    </dgm:pt>
    <dgm:pt modelId="{5637FDDB-65A1-6C4A-9CE9-C50AF09C379B}" type="pres">
      <dgm:prSet presAssocID="{2EEC89D5-5B50-F341-9E2A-3EC0EF8F5D75}" presName="LevelTwoTextNode" presStyleLbl="node4" presStyleIdx="1" presStyleCnt="6" custScaleX="238706">
        <dgm:presLayoutVars>
          <dgm:chPref val="3"/>
        </dgm:presLayoutVars>
      </dgm:prSet>
      <dgm:spPr/>
    </dgm:pt>
    <dgm:pt modelId="{08DF67AE-C890-9042-B9AB-54B5C2ED3303}" type="pres">
      <dgm:prSet presAssocID="{2EEC89D5-5B50-F341-9E2A-3EC0EF8F5D75}" presName="level3hierChild" presStyleCnt="0"/>
      <dgm:spPr/>
    </dgm:pt>
    <dgm:pt modelId="{22478A24-CF0A-3341-A113-2E8793904770}" type="pres">
      <dgm:prSet presAssocID="{4EC930A8-CA08-3449-93E1-EBA70FF98E8D}" presName="conn2-1" presStyleLbl="parChTrans1D3" presStyleIdx="1" presStyleCnt="5"/>
      <dgm:spPr/>
    </dgm:pt>
    <dgm:pt modelId="{266883B7-E979-8147-8E1E-62F3771165AC}" type="pres">
      <dgm:prSet presAssocID="{4EC930A8-CA08-3449-93E1-EBA70FF98E8D}" presName="connTx" presStyleLbl="parChTrans1D3" presStyleIdx="1" presStyleCnt="5"/>
      <dgm:spPr/>
    </dgm:pt>
    <dgm:pt modelId="{0A46B97B-23E4-2248-BA78-55176E065B68}" type="pres">
      <dgm:prSet presAssocID="{73B4EBFD-5FAF-4541-B4EA-BA7A86360065}" presName="root2" presStyleCnt="0"/>
      <dgm:spPr/>
    </dgm:pt>
    <dgm:pt modelId="{CAA5DFBF-A94D-5245-9B58-7FAC86A61F59}" type="pres">
      <dgm:prSet presAssocID="{73B4EBFD-5FAF-4541-B4EA-BA7A86360065}" presName="LevelTwoTextNode" presStyleLbl="node3" presStyleIdx="1" presStyleCnt="5">
        <dgm:presLayoutVars>
          <dgm:chPref val="3"/>
        </dgm:presLayoutVars>
      </dgm:prSet>
      <dgm:spPr/>
    </dgm:pt>
    <dgm:pt modelId="{EB186C90-370A-8242-9BEB-8A38EEA37A8D}" type="pres">
      <dgm:prSet presAssocID="{73B4EBFD-5FAF-4541-B4EA-BA7A86360065}" presName="level3hierChild" presStyleCnt="0"/>
      <dgm:spPr/>
    </dgm:pt>
    <dgm:pt modelId="{3224174D-75F6-234C-8E58-B0623A9D34D0}" type="pres">
      <dgm:prSet presAssocID="{337115B9-7D5E-A44C-9990-2531F0FC1A74}" presName="conn2-1" presStyleLbl="parChTrans1D3" presStyleIdx="2" presStyleCnt="5"/>
      <dgm:spPr/>
    </dgm:pt>
    <dgm:pt modelId="{BEE51F24-90DC-A443-8AD2-D460F17BBC98}" type="pres">
      <dgm:prSet presAssocID="{337115B9-7D5E-A44C-9990-2531F0FC1A74}" presName="connTx" presStyleLbl="parChTrans1D3" presStyleIdx="2" presStyleCnt="5"/>
      <dgm:spPr/>
    </dgm:pt>
    <dgm:pt modelId="{E5B30881-97B8-1447-8AFA-486B0561F6BB}" type="pres">
      <dgm:prSet presAssocID="{EF4D8F4C-60EA-6546-A540-C3BEE70DB50D}" presName="root2" presStyleCnt="0"/>
      <dgm:spPr/>
    </dgm:pt>
    <dgm:pt modelId="{C97E91FB-6653-9D4F-A046-6A71A56E59C1}" type="pres">
      <dgm:prSet presAssocID="{EF4D8F4C-60EA-6546-A540-C3BEE70DB50D}" presName="LevelTwoTextNode" presStyleLbl="node3" presStyleIdx="2" presStyleCnt="5">
        <dgm:presLayoutVars>
          <dgm:chPref val="3"/>
        </dgm:presLayoutVars>
      </dgm:prSet>
      <dgm:spPr/>
    </dgm:pt>
    <dgm:pt modelId="{B014E646-3444-EE4B-8321-79945D7F1BCC}" type="pres">
      <dgm:prSet presAssocID="{EF4D8F4C-60EA-6546-A540-C3BEE70DB50D}" presName="level3hierChild" presStyleCnt="0"/>
      <dgm:spPr/>
    </dgm:pt>
    <dgm:pt modelId="{3E915029-379F-A949-AA85-3FAA6BE5EB14}" type="pres">
      <dgm:prSet presAssocID="{26CF9C2A-D7C5-6A4B-8C47-1A847CCCFAA9}" presName="conn2-1" presStyleLbl="parChTrans1D2" presStyleIdx="1" presStyleCnt="2"/>
      <dgm:spPr/>
    </dgm:pt>
    <dgm:pt modelId="{84F060C2-DB43-6145-B369-F3246990A1FB}" type="pres">
      <dgm:prSet presAssocID="{26CF9C2A-D7C5-6A4B-8C47-1A847CCCFAA9}" presName="connTx" presStyleLbl="parChTrans1D2" presStyleIdx="1" presStyleCnt="2"/>
      <dgm:spPr/>
    </dgm:pt>
    <dgm:pt modelId="{FB957F2C-EAAD-B447-93F6-552CE6530E1D}" type="pres">
      <dgm:prSet presAssocID="{C1BBCD71-2BEB-4946-A640-D5E7F91459FA}" presName="root2" presStyleCnt="0"/>
      <dgm:spPr/>
    </dgm:pt>
    <dgm:pt modelId="{57D82FB1-52C5-9949-96AF-F0D2EF749A3B}" type="pres">
      <dgm:prSet presAssocID="{C1BBCD71-2BEB-4946-A640-D5E7F91459FA}" presName="LevelTwoTextNode" presStyleLbl="node2" presStyleIdx="1" presStyleCnt="2">
        <dgm:presLayoutVars>
          <dgm:chPref val="3"/>
        </dgm:presLayoutVars>
      </dgm:prSet>
      <dgm:spPr/>
    </dgm:pt>
    <dgm:pt modelId="{F67A7C40-B56A-A848-97CF-7E2C25F07BF9}" type="pres">
      <dgm:prSet presAssocID="{C1BBCD71-2BEB-4946-A640-D5E7F91459FA}" presName="level3hierChild" presStyleCnt="0"/>
      <dgm:spPr/>
    </dgm:pt>
    <dgm:pt modelId="{968D9D74-A79D-FD4F-8321-700471E4DDF3}" type="pres">
      <dgm:prSet presAssocID="{4E256999-4F65-7D47-9086-F4DA5A411FC3}" presName="conn2-1" presStyleLbl="parChTrans1D3" presStyleIdx="3" presStyleCnt="5"/>
      <dgm:spPr/>
    </dgm:pt>
    <dgm:pt modelId="{A173589A-5754-0E4B-83E8-4E0770269455}" type="pres">
      <dgm:prSet presAssocID="{4E256999-4F65-7D47-9086-F4DA5A411FC3}" presName="connTx" presStyleLbl="parChTrans1D3" presStyleIdx="3" presStyleCnt="5"/>
      <dgm:spPr/>
    </dgm:pt>
    <dgm:pt modelId="{5E977D0A-8D23-C941-AD57-1D43FE4CD373}" type="pres">
      <dgm:prSet presAssocID="{7A7D2894-6F73-644F-B214-BA265EB17DB2}" presName="root2" presStyleCnt="0"/>
      <dgm:spPr/>
    </dgm:pt>
    <dgm:pt modelId="{3C33C0FB-112E-BE46-9031-22ADFC1D67CC}" type="pres">
      <dgm:prSet presAssocID="{7A7D2894-6F73-644F-B214-BA265EB17DB2}" presName="LevelTwoTextNode" presStyleLbl="node3" presStyleIdx="3" presStyleCnt="5">
        <dgm:presLayoutVars>
          <dgm:chPref val="3"/>
        </dgm:presLayoutVars>
      </dgm:prSet>
      <dgm:spPr/>
    </dgm:pt>
    <dgm:pt modelId="{DBC3A505-9F5C-6C46-B4CA-00DB8AA70468}" type="pres">
      <dgm:prSet presAssocID="{7A7D2894-6F73-644F-B214-BA265EB17DB2}" presName="level3hierChild" presStyleCnt="0"/>
      <dgm:spPr/>
    </dgm:pt>
    <dgm:pt modelId="{7FC10A76-4F76-9647-8934-17C1C2A84E27}" type="pres">
      <dgm:prSet presAssocID="{60E53014-3F22-BE4C-ADD0-F3066A035D5F}" presName="conn2-1" presStyleLbl="parChTrans1D4" presStyleIdx="2" presStyleCnt="6"/>
      <dgm:spPr/>
    </dgm:pt>
    <dgm:pt modelId="{C3FF19DD-B2A3-074B-9DA1-6F78D492E67A}" type="pres">
      <dgm:prSet presAssocID="{60E53014-3F22-BE4C-ADD0-F3066A035D5F}" presName="connTx" presStyleLbl="parChTrans1D4" presStyleIdx="2" presStyleCnt="6"/>
      <dgm:spPr/>
    </dgm:pt>
    <dgm:pt modelId="{F4EBF400-CBCE-FF44-97F3-139C7418E878}" type="pres">
      <dgm:prSet presAssocID="{F2DB29EE-9136-734C-B663-4F4D97E3BCD5}" presName="root2" presStyleCnt="0"/>
      <dgm:spPr/>
    </dgm:pt>
    <dgm:pt modelId="{A8E4CDAE-8F90-9B4F-AEB3-F63DAF639D2E}" type="pres">
      <dgm:prSet presAssocID="{F2DB29EE-9136-734C-B663-4F4D97E3BCD5}" presName="LevelTwoTextNode" presStyleLbl="node4" presStyleIdx="2" presStyleCnt="6" custScaleX="236050">
        <dgm:presLayoutVars>
          <dgm:chPref val="3"/>
        </dgm:presLayoutVars>
      </dgm:prSet>
      <dgm:spPr/>
    </dgm:pt>
    <dgm:pt modelId="{31963224-0352-6F44-B2FB-4B330AD147E2}" type="pres">
      <dgm:prSet presAssocID="{F2DB29EE-9136-734C-B663-4F4D97E3BCD5}" presName="level3hierChild" presStyleCnt="0"/>
      <dgm:spPr/>
    </dgm:pt>
    <dgm:pt modelId="{D0580254-440B-1044-AF34-A5E8A925D99F}" type="pres">
      <dgm:prSet presAssocID="{B8FACBBF-3CDC-8D4E-9AC8-40F6BCDB6589}" presName="conn2-1" presStyleLbl="parChTrans1D3" presStyleIdx="4" presStyleCnt="5"/>
      <dgm:spPr/>
    </dgm:pt>
    <dgm:pt modelId="{497EC375-9F9B-FD43-8D75-26DAFEF60D7E}" type="pres">
      <dgm:prSet presAssocID="{B8FACBBF-3CDC-8D4E-9AC8-40F6BCDB6589}" presName="connTx" presStyleLbl="parChTrans1D3" presStyleIdx="4" presStyleCnt="5"/>
      <dgm:spPr/>
    </dgm:pt>
    <dgm:pt modelId="{CD5F2546-3491-E348-BD05-F01E2C9F29AC}" type="pres">
      <dgm:prSet presAssocID="{84B35457-1CAE-EE4F-B580-67E64C9BC4E4}" presName="root2" presStyleCnt="0"/>
      <dgm:spPr/>
    </dgm:pt>
    <dgm:pt modelId="{93E43154-49C0-DD43-90CB-62C3A2516B94}" type="pres">
      <dgm:prSet presAssocID="{84B35457-1CAE-EE4F-B580-67E64C9BC4E4}" presName="LevelTwoTextNode" presStyleLbl="node3" presStyleIdx="4" presStyleCnt="5">
        <dgm:presLayoutVars>
          <dgm:chPref val="3"/>
        </dgm:presLayoutVars>
      </dgm:prSet>
      <dgm:spPr/>
    </dgm:pt>
    <dgm:pt modelId="{8E0451E9-D180-FF42-80A3-29B8A708606F}" type="pres">
      <dgm:prSet presAssocID="{84B35457-1CAE-EE4F-B580-67E64C9BC4E4}" presName="level3hierChild" presStyleCnt="0"/>
      <dgm:spPr/>
    </dgm:pt>
    <dgm:pt modelId="{ED5B49DD-27F8-364A-9C9E-3958FB3AADA9}" type="pres">
      <dgm:prSet presAssocID="{75BFA812-FA94-7F4B-A050-64E664938249}" presName="conn2-1" presStyleLbl="parChTrans1D4" presStyleIdx="3" presStyleCnt="6"/>
      <dgm:spPr/>
    </dgm:pt>
    <dgm:pt modelId="{588029CE-524A-264F-ACE9-DF8933AB908F}" type="pres">
      <dgm:prSet presAssocID="{75BFA812-FA94-7F4B-A050-64E664938249}" presName="connTx" presStyleLbl="parChTrans1D4" presStyleIdx="3" presStyleCnt="6"/>
      <dgm:spPr/>
    </dgm:pt>
    <dgm:pt modelId="{B87253A8-02E1-BD43-93DF-B1A85933911E}" type="pres">
      <dgm:prSet presAssocID="{6868E9D4-C713-7645-B7B4-216B17ACE2F7}" presName="root2" presStyleCnt="0"/>
      <dgm:spPr/>
    </dgm:pt>
    <dgm:pt modelId="{DE4B3108-FF3E-184D-925A-EB20F04CDB51}" type="pres">
      <dgm:prSet presAssocID="{6868E9D4-C713-7645-B7B4-216B17ACE2F7}" presName="LevelTwoTextNode" presStyleLbl="node4" presStyleIdx="3" presStyleCnt="6" custScaleX="233392">
        <dgm:presLayoutVars>
          <dgm:chPref val="3"/>
        </dgm:presLayoutVars>
      </dgm:prSet>
      <dgm:spPr/>
    </dgm:pt>
    <dgm:pt modelId="{C2D7C206-2767-EB44-8458-F3A280E6FA3F}" type="pres">
      <dgm:prSet presAssocID="{6868E9D4-C713-7645-B7B4-216B17ACE2F7}" presName="level3hierChild" presStyleCnt="0"/>
      <dgm:spPr/>
    </dgm:pt>
    <dgm:pt modelId="{D99B5198-9B3F-C941-B78E-6704E47D49C1}" type="pres">
      <dgm:prSet presAssocID="{D0FDE571-DF49-E64E-81A1-63406A051E55}" presName="conn2-1" presStyleLbl="parChTrans1D4" presStyleIdx="4" presStyleCnt="6"/>
      <dgm:spPr/>
    </dgm:pt>
    <dgm:pt modelId="{AABA34FB-0B35-534F-892F-46EB826F531F}" type="pres">
      <dgm:prSet presAssocID="{D0FDE571-DF49-E64E-81A1-63406A051E55}" presName="connTx" presStyleLbl="parChTrans1D4" presStyleIdx="4" presStyleCnt="6"/>
      <dgm:spPr/>
    </dgm:pt>
    <dgm:pt modelId="{7F6DEE22-22EF-A14D-AEBE-97F868B9A017}" type="pres">
      <dgm:prSet presAssocID="{E8E98A91-D811-D84F-9B65-8CCBC87B8A37}" presName="root2" presStyleCnt="0"/>
      <dgm:spPr/>
    </dgm:pt>
    <dgm:pt modelId="{EE3E06AB-7196-4444-B544-FEE51BEAD114}" type="pres">
      <dgm:prSet presAssocID="{E8E98A91-D811-D84F-9B65-8CCBC87B8A37}" presName="LevelTwoTextNode" presStyleLbl="node4" presStyleIdx="4" presStyleCnt="6" custScaleX="230719">
        <dgm:presLayoutVars>
          <dgm:chPref val="3"/>
        </dgm:presLayoutVars>
      </dgm:prSet>
      <dgm:spPr/>
    </dgm:pt>
    <dgm:pt modelId="{17FF5F5B-7E1D-8245-90C8-2A70DE369FFA}" type="pres">
      <dgm:prSet presAssocID="{E8E98A91-D811-D84F-9B65-8CCBC87B8A37}" presName="level3hierChild" presStyleCnt="0"/>
      <dgm:spPr/>
    </dgm:pt>
    <dgm:pt modelId="{3800539F-9F3F-5B4E-BCBE-681798510723}" type="pres">
      <dgm:prSet presAssocID="{4E972561-4DB0-4748-B94B-CB510C30C7C4}" presName="conn2-1" presStyleLbl="parChTrans1D4" presStyleIdx="5" presStyleCnt="6"/>
      <dgm:spPr/>
    </dgm:pt>
    <dgm:pt modelId="{7510D96C-C685-FC4A-8D3B-1B472B880221}" type="pres">
      <dgm:prSet presAssocID="{4E972561-4DB0-4748-B94B-CB510C30C7C4}" presName="connTx" presStyleLbl="parChTrans1D4" presStyleIdx="5" presStyleCnt="6"/>
      <dgm:spPr/>
    </dgm:pt>
    <dgm:pt modelId="{D627CEAA-E7A8-3848-88C9-F31A01EC7B94}" type="pres">
      <dgm:prSet presAssocID="{74AC3BDE-1625-5241-8FBD-AEA11405D4E4}" presName="root2" presStyleCnt="0"/>
      <dgm:spPr/>
    </dgm:pt>
    <dgm:pt modelId="{92B5045E-D459-2D43-AA83-35C5B4469790}" type="pres">
      <dgm:prSet presAssocID="{74AC3BDE-1625-5241-8FBD-AEA11405D4E4}" presName="LevelTwoTextNode" presStyleLbl="node4" presStyleIdx="5" presStyleCnt="6" custScaleX="236050">
        <dgm:presLayoutVars>
          <dgm:chPref val="3"/>
        </dgm:presLayoutVars>
      </dgm:prSet>
      <dgm:spPr/>
    </dgm:pt>
    <dgm:pt modelId="{18334DC8-6E4B-164F-A32C-7AABAA380B29}" type="pres">
      <dgm:prSet presAssocID="{74AC3BDE-1625-5241-8FBD-AEA11405D4E4}" presName="level3hierChild" presStyleCnt="0"/>
      <dgm:spPr/>
    </dgm:pt>
  </dgm:ptLst>
  <dgm:cxnLst>
    <dgm:cxn modelId="{A628FE10-6C47-CF4D-A66F-554FF0456485}" type="presOf" srcId="{A168A393-DD64-2542-866C-1814F02EB728}" destId="{C1A5C920-E077-9349-86D6-051215B35C94}" srcOrd="0" destOrd="0" presId="urn:microsoft.com/office/officeart/2005/8/layout/hierarchy2"/>
    <dgm:cxn modelId="{3D948211-4838-964E-88D4-AD0BD38436EA}" type="presOf" srcId="{C1BBCD71-2BEB-4946-A640-D5E7F91459FA}" destId="{57D82FB1-52C5-9949-96AF-F0D2EF749A3B}" srcOrd="0" destOrd="0" presId="urn:microsoft.com/office/officeart/2005/8/layout/hierarchy2"/>
    <dgm:cxn modelId="{2C17EA1B-D845-9044-86FD-FD89A742683D}" srcId="{BEA488D4-410B-D747-AF03-8983838D1083}" destId="{C1BBCD71-2BEB-4946-A640-D5E7F91459FA}" srcOrd="1" destOrd="0" parTransId="{26CF9C2A-D7C5-6A4B-8C47-1A847CCCFAA9}" sibTransId="{BE594FF6-49C2-AD4F-BF4E-1F35E0F853EF}"/>
    <dgm:cxn modelId="{1E7A891C-9A51-7346-BE72-59EAA37876F1}" type="presOf" srcId="{5C146660-7516-7646-82C4-1AE99C31664A}" destId="{81ABD9EA-5AF9-9149-B179-C23FCD2C9F88}" srcOrd="1" destOrd="0" presId="urn:microsoft.com/office/officeart/2005/8/layout/hierarchy2"/>
    <dgm:cxn modelId="{EC9F2A20-2A49-6E46-A164-4F76E02BC162}" type="presOf" srcId="{4E972561-4DB0-4748-B94B-CB510C30C7C4}" destId="{3800539F-9F3F-5B4E-BCBE-681798510723}" srcOrd="0" destOrd="0" presId="urn:microsoft.com/office/officeart/2005/8/layout/hierarchy2"/>
    <dgm:cxn modelId="{5C32EF2F-710E-124B-8DCA-34B6E051B23D}" type="presOf" srcId="{75BFA812-FA94-7F4B-A050-64E664938249}" destId="{588029CE-524A-264F-ACE9-DF8933AB908F}" srcOrd="1" destOrd="0" presId="urn:microsoft.com/office/officeart/2005/8/layout/hierarchy2"/>
    <dgm:cxn modelId="{26C58830-47CD-7F49-A6FD-C9AB4ADE3D05}" type="presOf" srcId="{551C5C52-AC52-4546-9AC2-3913E4434477}" destId="{2279F1C4-CE0D-9643-9356-09E264AD03C9}" srcOrd="0" destOrd="0" presId="urn:microsoft.com/office/officeart/2005/8/layout/hierarchy2"/>
    <dgm:cxn modelId="{BD9E2634-C543-FE45-9627-4A76460F2168}" type="presOf" srcId="{74AC3BDE-1625-5241-8FBD-AEA11405D4E4}" destId="{92B5045E-D459-2D43-AA83-35C5B4469790}" srcOrd="0" destOrd="0" presId="urn:microsoft.com/office/officeart/2005/8/layout/hierarchy2"/>
    <dgm:cxn modelId="{F541C034-41FB-D14A-BBA0-9A34703977DF}" type="presOf" srcId="{DB05E3EC-E01B-EB41-A646-185DA93AAA7C}" destId="{7B7578FB-5E30-3440-B0C6-010FBB567784}" srcOrd="0" destOrd="0" presId="urn:microsoft.com/office/officeart/2005/8/layout/hierarchy2"/>
    <dgm:cxn modelId="{36941535-8CBE-DD43-BE55-D015946CB836}" type="presOf" srcId="{4E256999-4F65-7D47-9086-F4DA5A411FC3}" destId="{968D9D74-A79D-FD4F-8321-700471E4DDF3}" srcOrd="0" destOrd="0" presId="urn:microsoft.com/office/officeart/2005/8/layout/hierarchy2"/>
    <dgm:cxn modelId="{1AF62E35-CDF1-D64C-87BF-9AD4214ECC4E}" type="presOf" srcId="{4E256999-4F65-7D47-9086-F4DA5A411FC3}" destId="{A173589A-5754-0E4B-83E8-4E0770269455}" srcOrd="1" destOrd="0" presId="urn:microsoft.com/office/officeart/2005/8/layout/hierarchy2"/>
    <dgm:cxn modelId="{95AF803A-0F2A-1B45-BE7E-C974316CDD5E}" srcId="{DB05E3EC-E01B-EB41-A646-185DA93AAA7C}" destId="{73B4EBFD-5FAF-4541-B4EA-BA7A86360065}" srcOrd="1" destOrd="0" parTransId="{4EC930A8-CA08-3449-93E1-EBA70FF98E8D}" sibTransId="{25B69DA4-68D0-9B4E-9805-5B345E8DF998}"/>
    <dgm:cxn modelId="{DC65443C-3592-CB43-AF94-DB42EDB8D5A6}" type="presOf" srcId="{4E972561-4DB0-4748-B94B-CB510C30C7C4}" destId="{7510D96C-C685-FC4A-8D3B-1B472B880221}" srcOrd="1" destOrd="0" presId="urn:microsoft.com/office/officeart/2005/8/layout/hierarchy2"/>
    <dgm:cxn modelId="{EC29BF40-65F3-7C44-B9D5-4DA77A1B7FE7}" type="presOf" srcId="{5C146660-7516-7646-82C4-1AE99C31664A}" destId="{7E7BD6CE-5731-CB4A-917D-67780D3890DC}" srcOrd="0" destOrd="0" presId="urn:microsoft.com/office/officeart/2005/8/layout/hierarchy2"/>
    <dgm:cxn modelId="{81078946-1445-2A43-B09B-47C65E335C84}" type="presOf" srcId="{337115B9-7D5E-A44C-9990-2531F0FC1A74}" destId="{BEE51F24-90DC-A443-8AD2-D460F17BBC98}" srcOrd="1" destOrd="0" presId="urn:microsoft.com/office/officeart/2005/8/layout/hierarchy2"/>
    <dgm:cxn modelId="{0530FD4A-7AFB-A647-8F4D-FF0D215291B6}" type="presOf" srcId="{BEA488D4-410B-D747-AF03-8983838D1083}" destId="{C03009B5-1C8E-4248-88E7-6A3311BA08D0}" srcOrd="0" destOrd="0" presId="urn:microsoft.com/office/officeart/2005/8/layout/hierarchy2"/>
    <dgm:cxn modelId="{055F154B-1F33-0046-BA60-0AF80F236A3A}" type="presOf" srcId="{D0FDE571-DF49-E64E-81A1-63406A051E55}" destId="{D99B5198-9B3F-C941-B78E-6704E47D49C1}" srcOrd="0" destOrd="0" presId="urn:microsoft.com/office/officeart/2005/8/layout/hierarchy2"/>
    <dgm:cxn modelId="{56E7654F-F8D1-5446-A5E3-9EE1AD6E479D}" type="presOf" srcId="{DE00F138-F6A3-144C-82C8-350E9768EA2E}" destId="{EDEF81BC-0EEA-A84F-91E7-37944F1F7858}" srcOrd="0" destOrd="0" presId="urn:microsoft.com/office/officeart/2005/8/layout/hierarchy2"/>
    <dgm:cxn modelId="{087F5F58-5382-7F4D-BA38-FC4E3CE1E51B}" type="presOf" srcId="{60E53014-3F22-BE4C-ADD0-F3066A035D5F}" destId="{7FC10A76-4F76-9647-8934-17C1C2A84E27}" srcOrd="0" destOrd="0" presId="urn:microsoft.com/office/officeart/2005/8/layout/hierarchy2"/>
    <dgm:cxn modelId="{7798C55A-33EE-8543-AC79-1AA7735B75B5}" type="presOf" srcId="{2EEC89D5-5B50-F341-9E2A-3EC0EF8F5D75}" destId="{5637FDDB-65A1-6C4A-9CE9-C50AF09C379B}" srcOrd="0" destOrd="0" presId="urn:microsoft.com/office/officeart/2005/8/layout/hierarchy2"/>
    <dgm:cxn modelId="{7FC3F95B-A238-4741-A6E3-0398ECB862AB}" srcId="{A22A1D51-9F3E-5743-A6C8-CFD632DFC22E}" destId="{2EEC89D5-5B50-F341-9E2A-3EC0EF8F5D75}" srcOrd="1" destOrd="0" parTransId="{50490D53-BCD5-7442-B7E6-8DE31C143F4B}" sibTransId="{596E3701-1828-2549-AB88-A3301ED8AEA1}"/>
    <dgm:cxn modelId="{BCC54961-419E-E741-802D-EBC6E22036AE}" type="presOf" srcId="{B8FACBBF-3CDC-8D4E-9AC8-40F6BCDB6589}" destId="{D0580254-440B-1044-AF34-A5E8A925D99F}" srcOrd="0" destOrd="0" presId="urn:microsoft.com/office/officeart/2005/8/layout/hierarchy2"/>
    <dgm:cxn modelId="{5F804762-A865-C34D-A060-E4F8213DEDDA}" type="presOf" srcId="{A22A1D51-9F3E-5743-A6C8-CFD632DFC22E}" destId="{6DD58B49-4E76-2E46-959A-7B3DE325EEA6}" srcOrd="0" destOrd="0" presId="urn:microsoft.com/office/officeart/2005/8/layout/hierarchy2"/>
    <dgm:cxn modelId="{DF9A5C6D-0C23-BE4B-BD29-2C3322CB0601}" type="presOf" srcId="{337115B9-7D5E-A44C-9990-2531F0FC1A74}" destId="{3224174D-75F6-234C-8E58-B0623A9D34D0}" srcOrd="0" destOrd="0" presId="urn:microsoft.com/office/officeart/2005/8/layout/hierarchy2"/>
    <dgm:cxn modelId="{A3E2F270-95B5-8041-AD44-37F8E592A962}" srcId="{C1BBCD71-2BEB-4946-A640-D5E7F91459FA}" destId="{84B35457-1CAE-EE4F-B580-67E64C9BC4E4}" srcOrd="1" destOrd="0" parTransId="{B8FACBBF-3CDC-8D4E-9AC8-40F6BCDB6589}" sibTransId="{59FC3850-DEB6-8042-A3F7-B345B3C76B84}"/>
    <dgm:cxn modelId="{85B42775-7E19-1042-8EA0-91C3621815D9}" srcId="{84B35457-1CAE-EE4F-B580-67E64C9BC4E4}" destId="{74AC3BDE-1625-5241-8FBD-AEA11405D4E4}" srcOrd="2" destOrd="0" parTransId="{4E972561-4DB0-4748-B94B-CB510C30C7C4}" sibTransId="{B8976BE1-72FC-A243-8D64-2A087D8F3347}"/>
    <dgm:cxn modelId="{3AB4F177-553B-2B47-B315-47FDE72380BE}" type="presOf" srcId="{7A7D2894-6F73-644F-B214-BA265EB17DB2}" destId="{3C33C0FB-112E-BE46-9031-22ADFC1D67CC}" srcOrd="0" destOrd="0" presId="urn:microsoft.com/office/officeart/2005/8/layout/hierarchy2"/>
    <dgm:cxn modelId="{D5BC3379-37A0-C94C-B5B7-7F4F2D3A920C}" type="presOf" srcId="{84B35457-1CAE-EE4F-B580-67E64C9BC4E4}" destId="{93E43154-49C0-DD43-90CB-62C3A2516B94}" srcOrd="0" destOrd="0" presId="urn:microsoft.com/office/officeart/2005/8/layout/hierarchy2"/>
    <dgm:cxn modelId="{CEDA277E-8BD8-3D46-BB93-B6BDE6C7244E}" type="presOf" srcId="{430A16EC-7CA5-6A40-9EA1-1C51C499B263}" destId="{19A95886-1480-E747-92FD-5067CF44F637}" srcOrd="1" destOrd="0" presId="urn:microsoft.com/office/officeart/2005/8/layout/hierarchy2"/>
    <dgm:cxn modelId="{1562DF89-B769-FE46-903A-01BACD7F8026}" type="presOf" srcId="{D0FDE571-DF49-E64E-81A1-63406A051E55}" destId="{AABA34FB-0B35-534F-892F-46EB826F531F}" srcOrd="1" destOrd="0" presId="urn:microsoft.com/office/officeart/2005/8/layout/hierarchy2"/>
    <dgm:cxn modelId="{9A9FEB90-F054-194D-B39A-3C55D2202651}" srcId="{84B35457-1CAE-EE4F-B580-67E64C9BC4E4}" destId="{6868E9D4-C713-7645-B7B4-216B17ACE2F7}" srcOrd="0" destOrd="0" parTransId="{75BFA812-FA94-7F4B-A050-64E664938249}" sibTransId="{25305AF9-F422-3C43-829D-B50E12394C03}"/>
    <dgm:cxn modelId="{D9597E91-0A00-7549-A49C-FB4186D7B1CF}" srcId="{A168A393-DD64-2542-866C-1814F02EB728}" destId="{BEA488D4-410B-D747-AF03-8983838D1083}" srcOrd="0" destOrd="0" parTransId="{8E05D9DA-0724-6747-B015-762BD3138B08}" sibTransId="{431E5C00-86E2-9A4B-9D45-26220CDF7C07}"/>
    <dgm:cxn modelId="{9059139C-6509-594D-8F8A-AEEFCC823A2A}" type="presOf" srcId="{75BFA812-FA94-7F4B-A050-64E664938249}" destId="{ED5B49DD-27F8-364A-9C9E-3958FB3AADA9}" srcOrd="0" destOrd="0" presId="urn:microsoft.com/office/officeart/2005/8/layout/hierarchy2"/>
    <dgm:cxn modelId="{2A86449C-A73E-5345-8959-7CFCD7B7D47B}" srcId="{DB05E3EC-E01B-EB41-A646-185DA93AAA7C}" destId="{A22A1D51-9F3E-5743-A6C8-CFD632DFC22E}" srcOrd="0" destOrd="0" parTransId="{551C5C52-AC52-4546-9AC2-3913E4434477}" sibTransId="{4900DDAE-D380-6A4D-9EA2-D42C9E53F687}"/>
    <dgm:cxn modelId="{050D129E-F799-FE4A-B7AF-1D679AFF287F}" type="presOf" srcId="{50490D53-BCD5-7442-B7E6-8DE31C143F4B}" destId="{51183A4E-2140-5448-8FA9-951B782F37AE}" srcOrd="1" destOrd="0" presId="urn:microsoft.com/office/officeart/2005/8/layout/hierarchy2"/>
    <dgm:cxn modelId="{E62AFE9E-625D-E143-B95C-9BD83E157240}" srcId="{C1BBCD71-2BEB-4946-A640-D5E7F91459FA}" destId="{7A7D2894-6F73-644F-B214-BA265EB17DB2}" srcOrd="0" destOrd="0" parTransId="{4E256999-4F65-7D47-9086-F4DA5A411FC3}" sibTransId="{1A1E9CED-93B5-5C41-93AC-EFDA040C3A75}"/>
    <dgm:cxn modelId="{B9A1F8A4-63DD-714C-97DB-DE744D69881C}" type="presOf" srcId="{60E53014-3F22-BE4C-ADD0-F3066A035D5F}" destId="{C3FF19DD-B2A3-074B-9DA1-6F78D492E67A}" srcOrd="1" destOrd="0" presId="urn:microsoft.com/office/officeart/2005/8/layout/hierarchy2"/>
    <dgm:cxn modelId="{591B5FAF-FCBC-3844-A122-3F0C672F2999}" type="presOf" srcId="{B8FACBBF-3CDC-8D4E-9AC8-40F6BCDB6589}" destId="{497EC375-9F9B-FD43-8D75-26DAFEF60D7E}" srcOrd="1" destOrd="0" presId="urn:microsoft.com/office/officeart/2005/8/layout/hierarchy2"/>
    <dgm:cxn modelId="{55E250B9-9262-FE45-A4AB-A62CBAE0F534}" type="presOf" srcId="{26CF9C2A-D7C5-6A4B-8C47-1A847CCCFAA9}" destId="{84F060C2-DB43-6145-B369-F3246990A1FB}" srcOrd="1" destOrd="0" presId="urn:microsoft.com/office/officeart/2005/8/layout/hierarchy2"/>
    <dgm:cxn modelId="{F601F1BB-13F2-2D44-93D1-8084BD3EAA3E}" type="presOf" srcId="{26CF9C2A-D7C5-6A4B-8C47-1A847CCCFAA9}" destId="{3E915029-379F-A949-AA85-3FAA6BE5EB14}" srcOrd="0" destOrd="0" presId="urn:microsoft.com/office/officeart/2005/8/layout/hierarchy2"/>
    <dgm:cxn modelId="{8BF8F2BB-8CC4-064E-B1ED-6366C7D589B4}" type="presOf" srcId="{4EC930A8-CA08-3449-93E1-EBA70FF98E8D}" destId="{266883B7-E979-8147-8E1E-62F3771165AC}" srcOrd="1" destOrd="0" presId="urn:microsoft.com/office/officeart/2005/8/layout/hierarchy2"/>
    <dgm:cxn modelId="{613006CB-0AB4-9741-BE69-52CE5AAE253F}" type="presOf" srcId="{6868E9D4-C713-7645-B7B4-216B17ACE2F7}" destId="{DE4B3108-FF3E-184D-925A-EB20F04CDB51}" srcOrd="0" destOrd="0" presId="urn:microsoft.com/office/officeart/2005/8/layout/hierarchy2"/>
    <dgm:cxn modelId="{8EAA22CE-FF46-7943-810C-742C4614E151}" type="presOf" srcId="{50490D53-BCD5-7442-B7E6-8DE31C143F4B}" destId="{7C30EE61-93FF-674C-A9A0-42B45D0BD8A3}" srcOrd="0" destOrd="0" presId="urn:microsoft.com/office/officeart/2005/8/layout/hierarchy2"/>
    <dgm:cxn modelId="{965644CF-5F60-944B-A6A0-11F68BE1E0A3}" srcId="{84B35457-1CAE-EE4F-B580-67E64C9BC4E4}" destId="{E8E98A91-D811-D84F-9B65-8CCBC87B8A37}" srcOrd="1" destOrd="0" parTransId="{D0FDE571-DF49-E64E-81A1-63406A051E55}" sibTransId="{DD1806E6-A6D4-9746-BAB8-B25486E31521}"/>
    <dgm:cxn modelId="{4403DFD7-C7D5-514B-BB6B-0D6593D158A6}" type="presOf" srcId="{551C5C52-AC52-4546-9AC2-3913E4434477}" destId="{96BA2CCE-E16D-DA4E-8FD7-70D9290B0888}" srcOrd="1" destOrd="0" presId="urn:microsoft.com/office/officeart/2005/8/layout/hierarchy2"/>
    <dgm:cxn modelId="{F9384CD8-D510-F747-993E-D3F3F62BC988}" type="presOf" srcId="{F2DB29EE-9136-734C-B663-4F4D97E3BCD5}" destId="{A8E4CDAE-8F90-9B4F-AEB3-F63DAF639D2E}" srcOrd="0" destOrd="0" presId="urn:microsoft.com/office/officeart/2005/8/layout/hierarchy2"/>
    <dgm:cxn modelId="{1501D8DC-7A3B-FD43-917B-4CC142E896C4}" type="presOf" srcId="{4EC930A8-CA08-3449-93E1-EBA70FF98E8D}" destId="{22478A24-CF0A-3341-A113-2E8793904770}" srcOrd="0" destOrd="0" presId="urn:microsoft.com/office/officeart/2005/8/layout/hierarchy2"/>
    <dgm:cxn modelId="{ABAD7EE2-8564-D642-9EB4-046EED9222D4}" type="presOf" srcId="{73B4EBFD-5FAF-4541-B4EA-BA7A86360065}" destId="{CAA5DFBF-A94D-5245-9B58-7FAC86A61F59}" srcOrd="0" destOrd="0" presId="urn:microsoft.com/office/officeart/2005/8/layout/hierarchy2"/>
    <dgm:cxn modelId="{B9455CE8-B716-2147-8817-A686D6AF0D9F}" srcId="{7A7D2894-6F73-644F-B214-BA265EB17DB2}" destId="{F2DB29EE-9136-734C-B663-4F4D97E3BCD5}" srcOrd="0" destOrd="0" parTransId="{60E53014-3F22-BE4C-ADD0-F3066A035D5F}" sibTransId="{290112E0-D1D0-424D-A634-45612A66E9D6}"/>
    <dgm:cxn modelId="{D05620F5-1125-0542-BBAF-A4EEC1D91AB9}" type="presOf" srcId="{EF4D8F4C-60EA-6546-A540-C3BEE70DB50D}" destId="{C97E91FB-6653-9D4F-A046-6A71A56E59C1}" srcOrd="0" destOrd="0" presId="urn:microsoft.com/office/officeart/2005/8/layout/hierarchy2"/>
    <dgm:cxn modelId="{63DA70F9-9088-6B42-8E79-DAC152E5EDC0}" srcId="{DB05E3EC-E01B-EB41-A646-185DA93AAA7C}" destId="{EF4D8F4C-60EA-6546-A540-C3BEE70DB50D}" srcOrd="2" destOrd="0" parTransId="{337115B9-7D5E-A44C-9990-2531F0FC1A74}" sibTransId="{0FD854FA-03CB-1242-9127-559E1ED8CFD3}"/>
    <dgm:cxn modelId="{E56D99F9-1E4D-CB4E-9326-F43070077C5F}" srcId="{A22A1D51-9F3E-5743-A6C8-CFD632DFC22E}" destId="{DE00F138-F6A3-144C-82C8-350E9768EA2E}" srcOrd="0" destOrd="0" parTransId="{5C146660-7516-7646-82C4-1AE99C31664A}" sibTransId="{CC172DA1-FEF6-3D4B-90FC-2A6F1F589AA0}"/>
    <dgm:cxn modelId="{A7CA27FC-249E-4F46-834A-055073678B40}" type="presOf" srcId="{E8E98A91-D811-D84F-9B65-8CCBC87B8A37}" destId="{EE3E06AB-7196-4444-B544-FEE51BEAD114}" srcOrd="0" destOrd="0" presId="urn:microsoft.com/office/officeart/2005/8/layout/hierarchy2"/>
    <dgm:cxn modelId="{9B0D8CFC-876C-574D-9B9E-947A3E27AE66}" srcId="{BEA488D4-410B-D747-AF03-8983838D1083}" destId="{DB05E3EC-E01B-EB41-A646-185DA93AAA7C}" srcOrd="0" destOrd="0" parTransId="{430A16EC-7CA5-6A40-9EA1-1C51C499B263}" sibTransId="{26DA8BC8-B15E-A249-81B2-27548C09634E}"/>
    <dgm:cxn modelId="{07F4C6FE-65AA-F14D-848A-41D8CC85DF87}" type="presOf" srcId="{430A16EC-7CA5-6A40-9EA1-1C51C499B263}" destId="{45E9EC9F-2BE7-6946-B36A-6C95AD038F5E}" srcOrd="0" destOrd="0" presId="urn:microsoft.com/office/officeart/2005/8/layout/hierarchy2"/>
    <dgm:cxn modelId="{E4425211-3714-6E44-AE90-68460F5246E4}" type="presParOf" srcId="{C1A5C920-E077-9349-86D6-051215B35C94}" destId="{568F6084-B793-A141-8AD9-9DD87DF0BAF3}" srcOrd="0" destOrd="0" presId="urn:microsoft.com/office/officeart/2005/8/layout/hierarchy2"/>
    <dgm:cxn modelId="{5DBF85E1-6E9D-4148-A001-97583E559F83}" type="presParOf" srcId="{568F6084-B793-A141-8AD9-9DD87DF0BAF3}" destId="{C03009B5-1C8E-4248-88E7-6A3311BA08D0}" srcOrd="0" destOrd="0" presId="urn:microsoft.com/office/officeart/2005/8/layout/hierarchy2"/>
    <dgm:cxn modelId="{831BF31A-CF46-5F48-8A1B-D4A6C9AB0506}" type="presParOf" srcId="{568F6084-B793-A141-8AD9-9DD87DF0BAF3}" destId="{BC9D0E16-A007-724B-95E1-8E7E35F08354}" srcOrd="1" destOrd="0" presId="urn:microsoft.com/office/officeart/2005/8/layout/hierarchy2"/>
    <dgm:cxn modelId="{7B1A43BC-3592-3D4C-AA10-4644B7F8E480}" type="presParOf" srcId="{BC9D0E16-A007-724B-95E1-8E7E35F08354}" destId="{45E9EC9F-2BE7-6946-B36A-6C95AD038F5E}" srcOrd="0" destOrd="0" presId="urn:microsoft.com/office/officeart/2005/8/layout/hierarchy2"/>
    <dgm:cxn modelId="{A5148911-0FD5-C540-A6DC-DB90501C68FC}" type="presParOf" srcId="{45E9EC9F-2BE7-6946-B36A-6C95AD038F5E}" destId="{19A95886-1480-E747-92FD-5067CF44F637}" srcOrd="0" destOrd="0" presId="urn:microsoft.com/office/officeart/2005/8/layout/hierarchy2"/>
    <dgm:cxn modelId="{5F1BD498-B113-F745-AC75-22B11E4707F1}" type="presParOf" srcId="{BC9D0E16-A007-724B-95E1-8E7E35F08354}" destId="{85A54350-CCE6-6640-8016-5D49B1C8D565}" srcOrd="1" destOrd="0" presId="urn:microsoft.com/office/officeart/2005/8/layout/hierarchy2"/>
    <dgm:cxn modelId="{BDECCA03-871A-3A41-A72B-351876D3BB82}" type="presParOf" srcId="{85A54350-CCE6-6640-8016-5D49B1C8D565}" destId="{7B7578FB-5E30-3440-B0C6-010FBB567784}" srcOrd="0" destOrd="0" presId="urn:microsoft.com/office/officeart/2005/8/layout/hierarchy2"/>
    <dgm:cxn modelId="{F9E73616-1B5F-0B42-A5CF-238E0752BC0B}" type="presParOf" srcId="{85A54350-CCE6-6640-8016-5D49B1C8D565}" destId="{99C72BD2-8472-1B4E-B6FC-524F30EEBE3F}" srcOrd="1" destOrd="0" presId="urn:microsoft.com/office/officeart/2005/8/layout/hierarchy2"/>
    <dgm:cxn modelId="{B2A98678-0BAC-204D-9274-9CDB041262C4}" type="presParOf" srcId="{99C72BD2-8472-1B4E-B6FC-524F30EEBE3F}" destId="{2279F1C4-CE0D-9643-9356-09E264AD03C9}" srcOrd="0" destOrd="0" presId="urn:microsoft.com/office/officeart/2005/8/layout/hierarchy2"/>
    <dgm:cxn modelId="{E73417D6-3268-1245-99FD-8E10C9C930F2}" type="presParOf" srcId="{2279F1C4-CE0D-9643-9356-09E264AD03C9}" destId="{96BA2CCE-E16D-DA4E-8FD7-70D9290B0888}" srcOrd="0" destOrd="0" presId="urn:microsoft.com/office/officeart/2005/8/layout/hierarchy2"/>
    <dgm:cxn modelId="{B1A473DF-5B3A-DE45-B7EC-1A3A1BB483A9}" type="presParOf" srcId="{99C72BD2-8472-1B4E-B6FC-524F30EEBE3F}" destId="{06C6DDB4-5496-3746-9A26-8A9D00EF1D8B}" srcOrd="1" destOrd="0" presId="urn:microsoft.com/office/officeart/2005/8/layout/hierarchy2"/>
    <dgm:cxn modelId="{6AAD12D7-F036-AB45-8F8F-936AFCE6D650}" type="presParOf" srcId="{06C6DDB4-5496-3746-9A26-8A9D00EF1D8B}" destId="{6DD58B49-4E76-2E46-959A-7B3DE325EEA6}" srcOrd="0" destOrd="0" presId="urn:microsoft.com/office/officeart/2005/8/layout/hierarchy2"/>
    <dgm:cxn modelId="{412728F1-BE70-854A-911F-0872024DC477}" type="presParOf" srcId="{06C6DDB4-5496-3746-9A26-8A9D00EF1D8B}" destId="{6CE32253-2E27-F345-9FF4-CD82233A4F87}" srcOrd="1" destOrd="0" presId="urn:microsoft.com/office/officeart/2005/8/layout/hierarchy2"/>
    <dgm:cxn modelId="{B4BF1F00-18AF-5040-903A-4B00107E8908}" type="presParOf" srcId="{6CE32253-2E27-F345-9FF4-CD82233A4F87}" destId="{7E7BD6CE-5731-CB4A-917D-67780D3890DC}" srcOrd="0" destOrd="0" presId="urn:microsoft.com/office/officeart/2005/8/layout/hierarchy2"/>
    <dgm:cxn modelId="{18D23190-3059-1849-9E6D-6D518C3D7026}" type="presParOf" srcId="{7E7BD6CE-5731-CB4A-917D-67780D3890DC}" destId="{81ABD9EA-5AF9-9149-B179-C23FCD2C9F88}" srcOrd="0" destOrd="0" presId="urn:microsoft.com/office/officeart/2005/8/layout/hierarchy2"/>
    <dgm:cxn modelId="{3DD1B60E-04C8-6C4D-A4BD-A20BABA31E70}" type="presParOf" srcId="{6CE32253-2E27-F345-9FF4-CD82233A4F87}" destId="{CCD49F3B-F11E-EB43-AD0D-B05639F433E9}" srcOrd="1" destOrd="0" presId="urn:microsoft.com/office/officeart/2005/8/layout/hierarchy2"/>
    <dgm:cxn modelId="{F2752369-025E-1B49-9E4C-AC9EAE4649F2}" type="presParOf" srcId="{CCD49F3B-F11E-EB43-AD0D-B05639F433E9}" destId="{EDEF81BC-0EEA-A84F-91E7-37944F1F7858}" srcOrd="0" destOrd="0" presId="urn:microsoft.com/office/officeart/2005/8/layout/hierarchy2"/>
    <dgm:cxn modelId="{A4BFC8FC-3745-5149-8C01-813DDF72E239}" type="presParOf" srcId="{CCD49F3B-F11E-EB43-AD0D-B05639F433E9}" destId="{AC9698BD-C1E5-9847-BCAC-5106A6EA8895}" srcOrd="1" destOrd="0" presId="urn:microsoft.com/office/officeart/2005/8/layout/hierarchy2"/>
    <dgm:cxn modelId="{22E32BC5-D2EB-EC46-9816-0EE6684529E8}" type="presParOf" srcId="{6CE32253-2E27-F345-9FF4-CD82233A4F87}" destId="{7C30EE61-93FF-674C-A9A0-42B45D0BD8A3}" srcOrd="2" destOrd="0" presId="urn:microsoft.com/office/officeart/2005/8/layout/hierarchy2"/>
    <dgm:cxn modelId="{164A5047-F9EC-5847-8BA0-BB0071B73375}" type="presParOf" srcId="{7C30EE61-93FF-674C-A9A0-42B45D0BD8A3}" destId="{51183A4E-2140-5448-8FA9-951B782F37AE}" srcOrd="0" destOrd="0" presId="urn:microsoft.com/office/officeart/2005/8/layout/hierarchy2"/>
    <dgm:cxn modelId="{61FB39BA-5EB7-6643-8608-CBD69B5AA405}" type="presParOf" srcId="{6CE32253-2E27-F345-9FF4-CD82233A4F87}" destId="{98165D8B-D161-EE4B-903D-9145EF65D82C}" srcOrd="3" destOrd="0" presId="urn:microsoft.com/office/officeart/2005/8/layout/hierarchy2"/>
    <dgm:cxn modelId="{3B19EEED-728C-9E46-A576-953BD20A27B6}" type="presParOf" srcId="{98165D8B-D161-EE4B-903D-9145EF65D82C}" destId="{5637FDDB-65A1-6C4A-9CE9-C50AF09C379B}" srcOrd="0" destOrd="0" presId="urn:microsoft.com/office/officeart/2005/8/layout/hierarchy2"/>
    <dgm:cxn modelId="{2E196BCC-16C2-9146-87E2-C78FBBF61F91}" type="presParOf" srcId="{98165D8B-D161-EE4B-903D-9145EF65D82C}" destId="{08DF67AE-C890-9042-B9AB-54B5C2ED3303}" srcOrd="1" destOrd="0" presId="urn:microsoft.com/office/officeart/2005/8/layout/hierarchy2"/>
    <dgm:cxn modelId="{2B4BFC66-3318-1D42-910F-DD99B477E51C}" type="presParOf" srcId="{99C72BD2-8472-1B4E-B6FC-524F30EEBE3F}" destId="{22478A24-CF0A-3341-A113-2E8793904770}" srcOrd="2" destOrd="0" presId="urn:microsoft.com/office/officeart/2005/8/layout/hierarchy2"/>
    <dgm:cxn modelId="{00A7F4DD-CD8C-5744-AF31-F57ADB13B065}" type="presParOf" srcId="{22478A24-CF0A-3341-A113-2E8793904770}" destId="{266883B7-E979-8147-8E1E-62F3771165AC}" srcOrd="0" destOrd="0" presId="urn:microsoft.com/office/officeart/2005/8/layout/hierarchy2"/>
    <dgm:cxn modelId="{98E98DD0-D046-8149-B114-C6EBC7B4CFA2}" type="presParOf" srcId="{99C72BD2-8472-1B4E-B6FC-524F30EEBE3F}" destId="{0A46B97B-23E4-2248-BA78-55176E065B68}" srcOrd="3" destOrd="0" presId="urn:microsoft.com/office/officeart/2005/8/layout/hierarchy2"/>
    <dgm:cxn modelId="{5789E30B-8A78-5543-92B9-C0C1AF8385C7}" type="presParOf" srcId="{0A46B97B-23E4-2248-BA78-55176E065B68}" destId="{CAA5DFBF-A94D-5245-9B58-7FAC86A61F59}" srcOrd="0" destOrd="0" presId="urn:microsoft.com/office/officeart/2005/8/layout/hierarchy2"/>
    <dgm:cxn modelId="{823810E2-F289-994F-AB7D-8E8B296891D2}" type="presParOf" srcId="{0A46B97B-23E4-2248-BA78-55176E065B68}" destId="{EB186C90-370A-8242-9BEB-8A38EEA37A8D}" srcOrd="1" destOrd="0" presId="urn:microsoft.com/office/officeart/2005/8/layout/hierarchy2"/>
    <dgm:cxn modelId="{C6090B8C-0B02-B843-8026-B9B645F679E8}" type="presParOf" srcId="{99C72BD2-8472-1B4E-B6FC-524F30EEBE3F}" destId="{3224174D-75F6-234C-8E58-B0623A9D34D0}" srcOrd="4" destOrd="0" presId="urn:microsoft.com/office/officeart/2005/8/layout/hierarchy2"/>
    <dgm:cxn modelId="{09AF9C87-FE5C-054D-BF28-C0153A4CC7EF}" type="presParOf" srcId="{3224174D-75F6-234C-8E58-B0623A9D34D0}" destId="{BEE51F24-90DC-A443-8AD2-D460F17BBC98}" srcOrd="0" destOrd="0" presId="urn:microsoft.com/office/officeart/2005/8/layout/hierarchy2"/>
    <dgm:cxn modelId="{9EC6B7C4-2F07-0445-A0C0-024AF5AC8EE9}" type="presParOf" srcId="{99C72BD2-8472-1B4E-B6FC-524F30EEBE3F}" destId="{E5B30881-97B8-1447-8AFA-486B0561F6BB}" srcOrd="5" destOrd="0" presId="urn:microsoft.com/office/officeart/2005/8/layout/hierarchy2"/>
    <dgm:cxn modelId="{E28D7663-B14A-CC40-95D5-C185FC2E819B}" type="presParOf" srcId="{E5B30881-97B8-1447-8AFA-486B0561F6BB}" destId="{C97E91FB-6653-9D4F-A046-6A71A56E59C1}" srcOrd="0" destOrd="0" presId="urn:microsoft.com/office/officeart/2005/8/layout/hierarchy2"/>
    <dgm:cxn modelId="{F967D321-9EF2-F84A-93DD-A5E6F69C4315}" type="presParOf" srcId="{E5B30881-97B8-1447-8AFA-486B0561F6BB}" destId="{B014E646-3444-EE4B-8321-79945D7F1BCC}" srcOrd="1" destOrd="0" presId="urn:microsoft.com/office/officeart/2005/8/layout/hierarchy2"/>
    <dgm:cxn modelId="{C114B1C6-A013-894D-A8C3-4EEE7860B47B}" type="presParOf" srcId="{BC9D0E16-A007-724B-95E1-8E7E35F08354}" destId="{3E915029-379F-A949-AA85-3FAA6BE5EB14}" srcOrd="2" destOrd="0" presId="urn:microsoft.com/office/officeart/2005/8/layout/hierarchy2"/>
    <dgm:cxn modelId="{E800EC9B-C7EC-364C-B7D2-AB855AFB7CEB}" type="presParOf" srcId="{3E915029-379F-A949-AA85-3FAA6BE5EB14}" destId="{84F060C2-DB43-6145-B369-F3246990A1FB}" srcOrd="0" destOrd="0" presId="urn:microsoft.com/office/officeart/2005/8/layout/hierarchy2"/>
    <dgm:cxn modelId="{C39082B5-4FC3-E647-B746-1A8B1A2C6055}" type="presParOf" srcId="{BC9D0E16-A007-724B-95E1-8E7E35F08354}" destId="{FB957F2C-EAAD-B447-93F6-552CE6530E1D}" srcOrd="3" destOrd="0" presId="urn:microsoft.com/office/officeart/2005/8/layout/hierarchy2"/>
    <dgm:cxn modelId="{EBD9AD4C-3E7B-094F-8B4C-385EC5161124}" type="presParOf" srcId="{FB957F2C-EAAD-B447-93F6-552CE6530E1D}" destId="{57D82FB1-52C5-9949-96AF-F0D2EF749A3B}" srcOrd="0" destOrd="0" presId="urn:microsoft.com/office/officeart/2005/8/layout/hierarchy2"/>
    <dgm:cxn modelId="{2F0B6243-4DB8-8644-B116-E22095A87F5F}" type="presParOf" srcId="{FB957F2C-EAAD-B447-93F6-552CE6530E1D}" destId="{F67A7C40-B56A-A848-97CF-7E2C25F07BF9}" srcOrd="1" destOrd="0" presId="urn:microsoft.com/office/officeart/2005/8/layout/hierarchy2"/>
    <dgm:cxn modelId="{C719A9FF-BFE4-B047-9C30-427933A5766F}" type="presParOf" srcId="{F67A7C40-B56A-A848-97CF-7E2C25F07BF9}" destId="{968D9D74-A79D-FD4F-8321-700471E4DDF3}" srcOrd="0" destOrd="0" presId="urn:microsoft.com/office/officeart/2005/8/layout/hierarchy2"/>
    <dgm:cxn modelId="{7B8E928E-0935-C74A-A008-A0D98E69524B}" type="presParOf" srcId="{968D9D74-A79D-FD4F-8321-700471E4DDF3}" destId="{A173589A-5754-0E4B-83E8-4E0770269455}" srcOrd="0" destOrd="0" presId="urn:microsoft.com/office/officeart/2005/8/layout/hierarchy2"/>
    <dgm:cxn modelId="{64BE86A1-02DB-AA4E-A38F-CBD493F21441}" type="presParOf" srcId="{F67A7C40-B56A-A848-97CF-7E2C25F07BF9}" destId="{5E977D0A-8D23-C941-AD57-1D43FE4CD373}" srcOrd="1" destOrd="0" presId="urn:microsoft.com/office/officeart/2005/8/layout/hierarchy2"/>
    <dgm:cxn modelId="{04B63FAA-F063-8546-924F-4DDB79ADA251}" type="presParOf" srcId="{5E977D0A-8D23-C941-AD57-1D43FE4CD373}" destId="{3C33C0FB-112E-BE46-9031-22ADFC1D67CC}" srcOrd="0" destOrd="0" presId="urn:microsoft.com/office/officeart/2005/8/layout/hierarchy2"/>
    <dgm:cxn modelId="{7BD57FDD-4A6F-1046-BC62-0214CB02E50F}" type="presParOf" srcId="{5E977D0A-8D23-C941-AD57-1D43FE4CD373}" destId="{DBC3A505-9F5C-6C46-B4CA-00DB8AA70468}" srcOrd="1" destOrd="0" presId="urn:microsoft.com/office/officeart/2005/8/layout/hierarchy2"/>
    <dgm:cxn modelId="{8C761E1E-FC46-BA44-8FCA-FC1D571E5AD6}" type="presParOf" srcId="{DBC3A505-9F5C-6C46-B4CA-00DB8AA70468}" destId="{7FC10A76-4F76-9647-8934-17C1C2A84E27}" srcOrd="0" destOrd="0" presId="urn:microsoft.com/office/officeart/2005/8/layout/hierarchy2"/>
    <dgm:cxn modelId="{C0706C62-191B-CC42-83D2-F4D21951322E}" type="presParOf" srcId="{7FC10A76-4F76-9647-8934-17C1C2A84E27}" destId="{C3FF19DD-B2A3-074B-9DA1-6F78D492E67A}" srcOrd="0" destOrd="0" presId="urn:microsoft.com/office/officeart/2005/8/layout/hierarchy2"/>
    <dgm:cxn modelId="{8F2CD75B-6118-AA43-B4A8-5CD91815A930}" type="presParOf" srcId="{DBC3A505-9F5C-6C46-B4CA-00DB8AA70468}" destId="{F4EBF400-CBCE-FF44-97F3-139C7418E878}" srcOrd="1" destOrd="0" presId="urn:microsoft.com/office/officeart/2005/8/layout/hierarchy2"/>
    <dgm:cxn modelId="{A037896B-58F2-8E45-A14E-36DCA0FDADE5}" type="presParOf" srcId="{F4EBF400-CBCE-FF44-97F3-139C7418E878}" destId="{A8E4CDAE-8F90-9B4F-AEB3-F63DAF639D2E}" srcOrd="0" destOrd="0" presId="urn:microsoft.com/office/officeart/2005/8/layout/hierarchy2"/>
    <dgm:cxn modelId="{9A9415EC-4E99-AC4F-9E55-604B16A837D5}" type="presParOf" srcId="{F4EBF400-CBCE-FF44-97F3-139C7418E878}" destId="{31963224-0352-6F44-B2FB-4B330AD147E2}" srcOrd="1" destOrd="0" presId="urn:microsoft.com/office/officeart/2005/8/layout/hierarchy2"/>
    <dgm:cxn modelId="{15F5B791-D8A1-4C47-B58B-3EC183835AFD}" type="presParOf" srcId="{F67A7C40-B56A-A848-97CF-7E2C25F07BF9}" destId="{D0580254-440B-1044-AF34-A5E8A925D99F}" srcOrd="2" destOrd="0" presId="urn:microsoft.com/office/officeart/2005/8/layout/hierarchy2"/>
    <dgm:cxn modelId="{0586F54B-5881-3F4C-A01A-8AD809BCF5BF}" type="presParOf" srcId="{D0580254-440B-1044-AF34-A5E8A925D99F}" destId="{497EC375-9F9B-FD43-8D75-26DAFEF60D7E}" srcOrd="0" destOrd="0" presId="urn:microsoft.com/office/officeart/2005/8/layout/hierarchy2"/>
    <dgm:cxn modelId="{F1CCEE5F-AB4E-7342-8375-A008E8F07075}" type="presParOf" srcId="{F67A7C40-B56A-A848-97CF-7E2C25F07BF9}" destId="{CD5F2546-3491-E348-BD05-F01E2C9F29AC}" srcOrd="3" destOrd="0" presId="urn:microsoft.com/office/officeart/2005/8/layout/hierarchy2"/>
    <dgm:cxn modelId="{A249DDA9-8ABC-A548-8B0D-135A0C538A3B}" type="presParOf" srcId="{CD5F2546-3491-E348-BD05-F01E2C9F29AC}" destId="{93E43154-49C0-DD43-90CB-62C3A2516B94}" srcOrd="0" destOrd="0" presId="urn:microsoft.com/office/officeart/2005/8/layout/hierarchy2"/>
    <dgm:cxn modelId="{4EB6FD9D-091C-8F44-92B0-389AC875F473}" type="presParOf" srcId="{CD5F2546-3491-E348-BD05-F01E2C9F29AC}" destId="{8E0451E9-D180-FF42-80A3-29B8A708606F}" srcOrd="1" destOrd="0" presId="urn:microsoft.com/office/officeart/2005/8/layout/hierarchy2"/>
    <dgm:cxn modelId="{E7558F06-5CED-2843-BE1D-3209EE1C5185}" type="presParOf" srcId="{8E0451E9-D180-FF42-80A3-29B8A708606F}" destId="{ED5B49DD-27F8-364A-9C9E-3958FB3AADA9}" srcOrd="0" destOrd="0" presId="urn:microsoft.com/office/officeart/2005/8/layout/hierarchy2"/>
    <dgm:cxn modelId="{A1E9F73E-A845-FB4F-968C-3DD0DC7E9449}" type="presParOf" srcId="{ED5B49DD-27F8-364A-9C9E-3958FB3AADA9}" destId="{588029CE-524A-264F-ACE9-DF8933AB908F}" srcOrd="0" destOrd="0" presId="urn:microsoft.com/office/officeart/2005/8/layout/hierarchy2"/>
    <dgm:cxn modelId="{615CAABF-BCCC-A34E-B9C0-F5BA4DE886DC}" type="presParOf" srcId="{8E0451E9-D180-FF42-80A3-29B8A708606F}" destId="{B87253A8-02E1-BD43-93DF-B1A85933911E}" srcOrd="1" destOrd="0" presId="urn:microsoft.com/office/officeart/2005/8/layout/hierarchy2"/>
    <dgm:cxn modelId="{78E2B061-6767-ED4C-A452-1A1C57D8F47A}" type="presParOf" srcId="{B87253A8-02E1-BD43-93DF-B1A85933911E}" destId="{DE4B3108-FF3E-184D-925A-EB20F04CDB51}" srcOrd="0" destOrd="0" presId="urn:microsoft.com/office/officeart/2005/8/layout/hierarchy2"/>
    <dgm:cxn modelId="{94CCC878-6497-1540-B75B-8DCD1DBB9BC7}" type="presParOf" srcId="{B87253A8-02E1-BD43-93DF-B1A85933911E}" destId="{C2D7C206-2767-EB44-8458-F3A280E6FA3F}" srcOrd="1" destOrd="0" presId="urn:microsoft.com/office/officeart/2005/8/layout/hierarchy2"/>
    <dgm:cxn modelId="{81F90AE9-B121-854D-B4E9-B4C05169E3AA}" type="presParOf" srcId="{8E0451E9-D180-FF42-80A3-29B8A708606F}" destId="{D99B5198-9B3F-C941-B78E-6704E47D49C1}" srcOrd="2" destOrd="0" presId="urn:microsoft.com/office/officeart/2005/8/layout/hierarchy2"/>
    <dgm:cxn modelId="{7BB25170-843F-CA49-94F2-0BBB2A834B6C}" type="presParOf" srcId="{D99B5198-9B3F-C941-B78E-6704E47D49C1}" destId="{AABA34FB-0B35-534F-892F-46EB826F531F}" srcOrd="0" destOrd="0" presId="urn:microsoft.com/office/officeart/2005/8/layout/hierarchy2"/>
    <dgm:cxn modelId="{95BE0F23-B438-DF46-B0DF-04EA7516DC4A}" type="presParOf" srcId="{8E0451E9-D180-FF42-80A3-29B8A708606F}" destId="{7F6DEE22-22EF-A14D-AEBE-97F868B9A017}" srcOrd="3" destOrd="0" presId="urn:microsoft.com/office/officeart/2005/8/layout/hierarchy2"/>
    <dgm:cxn modelId="{46E88699-720D-1E42-BBD2-D58DFB373548}" type="presParOf" srcId="{7F6DEE22-22EF-A14D-AEBE-97F868B9A017}" destId="{EE3E06AB-7196-4444-B544-FEE51BEAD114}" srcOrd="0" destOrd="0" presId="urn:microsoft.com/office/officeart/2005/8/layout/hierarchy2"/>
    <dgm:cxn modelId="{99A3E026-EF63-F24D-A74F-BD4EA0ABFE67}" type="presParOf" srcId="{7F6DEE22-22EF-A14D-AEBE-97F868B9A017}" destId="{17FF5F5B-7E1D-8245-90C8-2A70DE369FFA}" srcOrd="1" destOrd="0" presId="urn:microsoft.com/office/officeart/2005/8/layout/hierarchy2"/>
    <dgm:cxn modelId="{6BBDF330-B13E-5142-845D-1A6BEA576192}" type="presParOf" srcId="{8E0451E9-D180-FF42-80A3-29B8A708606F}" destId="{3800539F-9F3F-5B4E-BCBE-681798510723}" srcOrd="4" destOrd="0" presId="urn:microsoft.com/office/officeart/2005/8/layout/hierarchy2"/>
    <dgm:cxn modelId="{1B16FE04-A8DC-9E40-A4F8-A6C074026213}" type="presParOf" srcId="{3800539F-9F3F-5B4E-BCBE-681798510723}" destId="{7510D96C-C685-FC4A-8D3B-1B472B880221}" srcOrd="0" destOrd="0" presId="urn:microsoft.com/office/officeart/2005/8/layout/hierarchy2"/>
    <dgm:cxn modelId="{D40A636D-2357-FA4C-B2E6-94DC6C63DB42}" type="presParOf" srcId="{8E0451E9-D180-FF42-80A3-29B8A708606F}" destId="{D627CEAA-E7A8-3848-88C9-F31A01EC7B94}" srcOrd="5" destOrd="0" presId="urn:microsoft.com/office/officeart/2005/8/layout/hierarchy2"/>
    <dgm:cxn modelId="{B6BFCF35-24BE-BE49-8680-7110CCEA3F84}" type="presParOf" srcId="{D627CEAA-E7A8-3848-88C9-F31A01EC7B94}" destId="{92B5045E-D459-2D43-AA83-35C5B4469790}" srcOrd="0" destOrd="0" presId="urn:microsoft.com/office/officeart/2005/8/layout/hierarchy2"/>
    <dgm:cxn modelId="{A1D72512-9957-5D49-A6C5-8DB27F0C1889}" type="presParOf" srcId="{D627CEAA-E7A8-3848-88C9-F31A01EC7B94}" destId="{18334DC8-6E4B-164F-A32C-7AABAA380B2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F1CA2A-62F5-5244-A437-7E20FB7E58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5830A44B-58AF-D341-90B3-BA35357BB791}">
      <dgm:prSet phldrT="[Texto]"/>
      <dgm:spPr/>
      <dgm:t>
        <a:bodyPr/>
        <a:lstStyle/>
        <a:p>
          <a:pPr>
            <a:lnSpc>
              <a:spcPct val="100000"/>
            </a:lnSpc>
          </a:pPr>
          <a:r>
            <a:rPr lang="es-MX" dirty="0"/>
            <a:t>Pueden modificarse de manera excepcional y limitada, de común acuerdo o por decisión unilateral</a:t>
          </a:r>
        </a:p>
      </dgm:t>
    </dgm:pt>
    <dgm:pt modelId="{60DEDB41-067E-2A42-8987-1435122FC7C1}" type="parTrans" cxnId="{B3FFDD98-DBE9-6D47-A81C-2A6441141691}">
      <dgm:prSet/>
      <dgm:spPr/>
      <dgm:t>
        <a:bodyPr/>
        <a:lstStyle/>
        <a:p>
          <a:endParaRPr lang="es-MX"/>
        </a:p>
      </dgm:t>
    </dgm:pt>
    <dgm:pt modelId="{00F2D6E9-90C7-444C-8A7B-573FA798057E}" type="sibTrans" cxnId="{B3FFDD98-DBE9-6D47-A81C-2A6441141691}">
      <dgm:prSet/>
      <dgm:spPr/>
      <dgm:t>
        <a:bodyPr/>
        <a:lstStyle/>
        <a:p>
          <a:endParaRPr lang="es-MX"/>
        </a:p>
      </dgm:t>
    </dgm:pt>
    <dgm:pt modelId="{8AC62B8A-276B-BC4A-BA39-E998EE343B06}">
      <dgm:prSet phldrT="[Texto]"/>
      <dgm:spPr/>
      <dgm:t>
        <a:bodyPr/>
        <a:lstStyle/>
        <a:p>
          <a:pPr>
            <a:lnSpc>
              <a:spcPct val="100000"/>
            </a:lnSpc>
          </a:pPr>
          <a:r>
            <a:rPr lang="es-MX" dirty="0"/>
            <a:t>En ambos casos, está sujeta a límites desarrollados legal o jurisprudencialmente</a:t>
          </a:r>
        </a:p>
      </dgm:t>
    </dgm:pt>
    <dgm:pt modelId="{1CFA8B14-2249-B046-B040-2A7A0CBDD85E}" type="parTrans" cxnId="{5553EE24-658F-0343-ACF9-BB22A6B87475}">
      <dgm:prSet/>
      <dgm:spPr/>
      <dgm:t>
        <a:bodyPr/>
        <a:lstStyle/>
        <a:p>
          <a:endParaRPr lang="es-MX"/>
        </a:p>
      </dgm:t>
    </dgm:pt>
    <dgm:pt modelId="{ACFA3FE3-2D8D-4E4E-85CB-A8411D0A7EBD}" type="sibTrans" cxnId="{5553EE24-658F-0343-ACF9-BB22A6B87475}">
      <dgm:prSet/>
      <dgm:spPr/>
      <dgm:t>
        <a:bodyPr/>
        <a:lstStyle/>
        <a:p>
          <a:endParaRPr lang="es-MX"/>
        </a:p>
      </dgm:t>
    </dgm:pt>
    <dgm:pt modelId="{D9D62B9A-497A-7F4A-B2FD-FF166F99DEC3}">
      <dgm:prSet phldrT="[Texto]"/>
      <dgm:spPr/>
      <dgm:t>
        <a:bodyPr/>
        <a:lstStyle/>
        <a:p>
          <a:pPr>
            <a:lnSpc>
              <a:spcPct val="100000"/>
            </a:lnSpc>
          </a:pPr>
          <a:r>
            <a:rPr lang="es-MX" dirty="0"/>
            <a:t>Cualquier modificación debe tener el propósito fundamental de hacer prevalecer su fin, en el sentido de buscar que no se interrumpa o afecte la prestación del servicio</a:t>
          </a:r>
        </a:p>
      </dgm:t>
    </dgm:pt>
    <dgm:pt modelId="{BD5F6A0C-067B-2647-A9A8-E306CAA28E51}" type="parTrans" cxnId="{66B8960A-AA10-A746-956E-A1535A980865}">
      <dgm:prSet/>
      <dgm:spPr/>
      <dgm:t>
        <a:bodyPr/>
        <a:lstStyle/>
        <a:p>
          <a:endParaRPr lang="es-MX"/>
        </a:p>
      </dgm:t>
    </dgm:pt>
    <dgm:pt modelId="{36661FFC-1512-744A-AE99-AEC025030505}" type="sibTrans" cxnId="{66B8960A-AA10-A746-956E-A1535A980865}">
      <dgm:prSet/>
      <dgm:spPr/>
      <dgm:t>
        <a:bodyPr/>
        <a:lstStyle/>
        <a:p>
          <a:endParaRPr lang="es-MX"/>
        </a:p>
      </dgm:t>
    </dgm:pt>
    <dgm:pt modelId="{FB9F8393-D38A-944A-8C22-5FE755706B46}">
      <dgm:prSet phldrT="[Texto]"/>
      <dgm:spPr/>
      <dgm:t>
        <a:bodyPr/>
        <a:lstStyle/>
        <a:p>
          <a:pPr>
            <a:lnSpc>
              <a:spcPct val="100000"/>
            </a:lnSpc>
          </a:pPr>
          <a:r>
            <a:rPr lang="es-MX" dirty="0"/>
            <a:t>Debe respetar los principios constitucionales y legales, en especial, igualdad, transparencia y libre concurrencia</a:t>
          </a:r>
        </a:p>
      </dgm:t>
    </dgm:pt>
    <dgm:pt modelId="{FB37B6B9-AA39-5D43-9418-78245AC5E947}" type="parTrans" cxnId="{C6D30332-E218-CA42-B36B-E5A7D0134886}">
      <dgm:prSet/>
      <dgm:spPr/>
      <dgm:t>
        <a:bodyPr/>
        <a:lstStyle/>
        <a:p>
          <a:endParaRPr lang="es-MX"/>
        </a:p>
      </dgm:t>
    </dgm:pt>
    <dgm:pt modelId="{2C818018-EAF5-E245-BC40-3D117D00A499}" type="sibTrans" cxnId="{C6D30332-E218-CA42-B36B-E5A7D0134886}">
      <dgm:prSet/>
      <dgm:spPr/>
      <dgm:t>
        <a:bodyPr/>
        <a:lstStyle/>
        <a:p>
          <a:endParaRPr lang="es-MX"/>
        </a:p>
      </dgm:t>
    </dgm:pt>
    <dgm:pt modelId="{7450C8E9-6F6A-3142-A06B-45B9CD80036D}">
      <dgm:prSet phldrT="[Texto]"/>
      <dgm:spPr/>
      <dgm:t>
        <a:bodyPr/>
        <a:lstStyle/>
        <a:p>
          <a:pPr>
            <a:lnSpc>
              <a:spcPct val="100000"/>
            </a:lnSpc>
          </a:pPr>
          <a:r>
            <a:rPr lang="es-MX" dirty="0"/>
            <a:t>No puede alterar su naturaleza, elementos esenciales de su objeto, aspectos principales del pliego de condiciones, ni, en general, cualquier otro elemento que lleve a modificar, a posteriori, las bases sobre las cuales se hizo la adjudicación</a:t>
          </a:r>
        </a:p>
      </dgm:t>
    </dgm:pt>
    <dgm:pt modelId="{7F5580E5-1DA2-E549-8CC0-A73D7CCD4F00}" type="parTrans" cxnId="{3624EEC2-A92A-E343-B4A2-1F17E5CCB50C}">
      <dgm:prSet/>
      <dgm:spPr/>
      <dgm:t>
        <a:bodyPr/>
        <a:lstStyle/>
        <a:p>
          <a:endParaRPr lang="es-MX"/>
        </a:p>
      </dgm:t>
    </dgm:pt>
    <dgm:pt modelId="{B75A1E87-9D27-3D45-8B0A-6509A8062B53}" type="sibTrans" cxnId="{3624EEC2-A92A-E343-B4A2-1F17E5CCB50C}">
      <dgm:prSet/>
      <dgm:spPr/>
      <dgm:t>
        <a:bodyPr/>
        <a:lstStyle/>
        <a:p>
          <a:endParaRPr lang="es-MX"/>
        </a:p>
      </dgm:t>
    </dgm:pt>
    <dgm:pt modelId="{C7A099FE-26C0-6247-8C09-AC1E507B38D4}" type="pres">
      <dgm:prSet presAssocID="{28F1CA2A-62F5-5244-A437-7E20FB7E58B3}" presName="linear" presStyleCnt="0">
        <dgm:presLayoutVars>
          <dgm:animLvl val="lvl"/>
          <dgm:resizeHandles val="exact"/>
        </dgm:presLayoutVars>
      </dgm:prSet>
      <dgm:spPr/>
    </dgm:pt>
    <dgm:pt modelId="{D5624C6C-A16D-AE4B-83BA-7A05ABF5CBC8}" type="pres">
      <dgm:prSet presAssocID="{5830A44B-58AF-D341-90B3-BA35357BB791}" presName="parentText" presStyleLbl="node1" presStyleIdx="0" presStyleCnt="5">
        <dgm:presLayoutVars>
          <dgm:chMax val="0"/>
          <dgm:bulletEnabled val="1"/>
        </dgm:presLayoutVars>
      </dgm:prSet>
      <dgm:spPr/>
    </dgm:pt>
    <dgm:pt modelId="{247E62B4-8EF0-8742-8FE6-BA05CED80CDD}" type="pres">
      <dgm:prSet presAssocID="{00F2D6E9-90C7-444C-8A7B-573FA798057E}" presName="spacer" presStyleCnt="0"/>
      <dgm:spPr/>
    </dgm:pt>
    <dgm:pt modelId="{22DC163F-4C1B-D547-A35A-B309E6ED7FD4}" type="pres">
      <dgm:prSet presAssocID="{8AC62B8A-276B-BC4A-BA39-E998EE343B06}" presName="parentText" presStyleLbl="node1" presStyleIdx="1" presStyleCnt="5">
        <dgm:presLayoutVars>
          <dgm:chMax val="0"/>
          <dgm:bulletEnabled val="1"/>
        </dgm:presLayoutVars>
      </dgm:prSet>
      <dgm:spPr/>
    </dgm:pt>
    <dgm:pt modelId="{3CF02CDD-5BCE-BA47-934E-5BE6F813CC2B}" type="pres">
      <dgm:prSet presAssocID="{ACFA3FE3-2D8D-4E4E-85CB-A8411D0A7EBD}" presName="spacer" presStyleCnt="0"/>
      <dgm:spPr/>
    </dgm:pt>
    <dgm:pt modelId="{77F7FCF7-68E4-5B48-A1B7-1FA74B107FBF}" type="pres">
      <dgm:prSet presAssocID="{D9D62B9A-497A-7F4A-B2FD-FF166F99DEC3}" presName="parentText" presStyleLbl="node1" presStyleIdx="2" presStyleCnt="5">
        <dgm:presLayoutVars>
          <dgm:chMax val="0"/>
          <dgm:bulletEnabled val="1"/>
        </dgm:presLayoutVars>
      </dgm:prSet>
      <dgm:spPr/>
    </dgm:pt>
    <dgm:pt modelId="{80683268-F2BC-3141-9559-3FB4EB1604C1}" type="pres">
      <dgm:prSet presAssocID="{36661FFC-1512-744A-AE99-AEC025030505}" presName="spacer" presStyleCnt="0"/>
      <dgm:spPr/>
    </dgm:pt>
    <dgm:pt modelId="{2467A653-8C0A-5F4A-B392-13FFBB4C9808}" type="pres">
      <dgm:prSet presAssocID="{FB9F8393-D38A-944A-8C22-5FE755706B46}" presName="parentText" presStyleLbl="node1" presStyleIdx="3" presStyleCnt="5">
        <dgm:presLayoutVars>
          <dgm:chMax val="0"/>
          <dgm:bulletEnabled val="1"/>
        </dgm:presLayoutVars>
      </dgm:prSet>
      <dgm:spPr/>
    </dgm:pt>
    <dgm:pt modelId="{F7DD3F9D-ABD5-1A4C-A4AE-F7A1B0BF0943}" type="pres">
      <dgm:prSet presAssocID="{2C818018-EAF5-E245-BC40-3D117D00A499}" presName="spacer" presStyleCnt="0"/>
      <dgm:spPr/>
    </dgm:pt>
    <dgm:pt modelId="{D25B5987-1890-5F4A-BB84-8D95B2F6EC67}" type="pres">
      <dgm:prSet presAssocID="{7450C8E9-6F6A-3142-A06B-45B9CD80036D}" presName="parentText" presStyleLbl="node1" presStyleIdx="4" presStyleCnt="5">
        <dgm:presLayoutVars>
          <dgm:chMax val="0"/>
          <dgm:bulletEnabled val="1"/>
        </dgm:presLayoutVars>
      </dgm:prSet>
      <dgm:spPr/>
    </dgm:pt>
  </dgm:ptLst>
  <dgm:cxnLst>
    <dgm:cxn modelId="{3BB69C09-5408-D643-B151-D111B288FB14}" type="presOf" srcId="{28F1CA2A-62F5-5244-A437-7E20FB7E58B3}" destId="{C7A099FE-26C0-6247-8C09-AC1E507B38D4}" srcOrd="0" destOrd="0" presId="urn:microsoft.com/office/officeart/2005/8/layout/vList2"/>
    <dgm:cxn modelId="{66B8960A-AA10-A746-956E-A1535A980865}" srcId="{28F1CA2A-62F5-5244-A437-7E20FB7E58B3}" destId="{D9D62B9A-497A-7F4A-B2FD-FF166F99DEC3}" srcOrd="2" destOrd="0" parTransId="{BD5F6A0C-067B-2647-A9A8-E306CAA28E51}" sibTransId="{36661FFC-1512-744A-AE99-AEC025030505}"/>
    <dgm:cxn modelId="{5553EE24-658F-0343-ACF9-BB22A6B87475}" srcId="{28F1CA2A-62F5-5244-A437-7E20FB7E58B3}" destId="{8AC62B8A-276B-BC4A-BA39-E998EE343B06}" srcOrd="1" destOrd="0" parTransId="{1CFA8B14-2249-B046-B040-2A7A0CBDD85E}" sibTransId="{ACFA3FE3-2D8D-4E4E-85CB-A8411D0A7EBD}"/>
    <dgm:cxn modelId="{C6D30332-E218-CA42-B36B-E5A7D0134886}" srcId="{28F1CA2A-62F5-5244-A437-7E20FB7E58B3}" destId="{FB9F8393-D38A-944A-8C22-5FE755706B46}" srcOrd="3" destOrd="0" parTransId="{FB37B6B9-AA39-5D43-9418-78245AC5E947}" sibTransId="{2C818018-EAF5-E245-BC40-3D117D00A499}"/>
    <dgm:cxn modelId="{FDE94761-C044-134E-80A8-55768ECFEB58}" type="presOf" srcId="{8AC62B8A-276B-BC4A-BA39-E998EE343B06}" destId="{22DC163F-4C1B-D547-A35A-B309E6ED7FD4}" srcOrd="0" destOrd="0" presId="urn:microsoft.com/office/officeart/2005/8/layout/vList2"/>
    <dgm:cxn modelId="{53A6D475-B1A5-F74D-A895-37975F359D9C}" type="presOf" srcId="{FB9F8393-D38A-944A-8C22-5FE755706B46}" destId="{2467A653-8C0A-5F4A-B392-13FFBB4C9808}" srcOrd="0" destOrd="0" presId="urn:microsoft.com/office/officeart/2005/8/layout/vList2"/>
    <dgm:cxn modelId="{0B06F87E-2C20-D64C-99CF-B26B89BB9753}" type="presOf" srcId="{5830A44B-58AF-D341-90B3-BA35357BB791}" destId="{D5624C6C-A16D-AE4B-83BA-7A05ABF5CBC8}" srcOrd="0" destOrd="0" presId="urn:microsoft.com/office/officeart/2005/8/layout/vList2"/>
    <dgm:cxn modelId="{B3FFDD98-DBE9-6D47-A81C-2A6441141691}" srcId="{28F1CA2A-62F5-5244-A437-7E20FB7E58B3}" destId="{5830A44B-58AF-D341-90B3-BA35357BB791}" srcOrd="0" destOrd="0" parTransId="{60DEDB41-067E-2A42-8987-1435122FC7C1}" sibTransId="{00F2D6E9-90C7-444C-8A7B-573FA798057E}"/>
    <dgm:cxn modelId="{3624EEC2-A92A-E343-B4A2-1F17E5CCB50C}" srcId="{28F1CA2A-62F5-5244-A437-7E20FB7E58B3}" destId="{7450C8E9-6F6A-3142-A06B-45B9CD80036D}" srcOrd="4" destOrd="0" parTransId="{7F5580E5-1DA2-E549-8CC0-A73D7CCD4F00}" sibTransId="{B75A1E87-9D27-3D45-8B0A-6509A8062B53}"/>
    <dgm:cxn modelId="{9FD16CEF-C48A-9249-9D70-51A1863EA53B}" type="presOf" srcId="{7450C8E9-6F6A-3142-A06B-45B9CD80036D}" destId="{D25B5987-1890-5F4A-BB84-8D95B2F6EC67}" srcOrd="0" destOrd="0" presId="urn:microsoft.com/office/officeart/2005/8/layout/vList2"/>
    <dgm:cxn modelId="{438C31F5-60F4-4947-9EF6-496754E36379}" type="presOf" srcId="{D9D62B9A-497A-7F4A-B2FD-FF166F99DEC3}" destId="{77F7FCF7-68E4-5B48-A1B7-1FA74B107FBF}" srcOrd="0" destOrd="0" presId="urn:microsoft.com/office/officeart/2005/8/layout/vList2"/>
    <dgm:cxn modelId="{8DAC9267-911B-B340-958B-6565D39E1FF1}" type="presParOf" srcId="{C7A099FE-26C0-6247-8C09-AC1E507B38D4}" destId="{D5624C6C-A16D-AE4B-83BA-7A05ABF5CBC8}" srcOrd="0" destOrd="0" presId="urn:microsoft.com/office/officeart/2005/8/layout/vList2"/>
    <dgm:cxn modelId="{C57CE00C-FE6D-AD45-BE57-B04F088DF122}" type="presParOf" srcId="{C7A099FE-26C0-6247-8C09-AC1E507B38D4}" destId="{247E62B4-8EF0-8742-8FE6-BA05CED80CDD}" srcOrd="1" destOrd="0" presId="urn:microsoft.com/office/officeart/2005/8/layout/vList2"/>
    <dgm:cxn modelId="{6A6B2E7E-F906-7044-8C10-CFFFEB93615D}" type="presParOf" srcId="{C7A099FE-26C0-6247-8C09-AC1E507B38D4}" destId="{22DC163F-4C1B-D547-A35A-B309E6ED7FD4}" srcOrd="2" destOrd="0" presId="urn:microsoft.com/office/officeart/2005/8/layout/vList2"/>
    <dgm:cxn modelId="{1DB93DA3-AD61-BB4F-9D4C-3552CABDA3AF}" type="presParOf" srcId="{C7A099FE-26C0-6247-8C09-AC1E507B38D4}" destId="{3CF02CDD-5BCE-BA47-934E-5BE6F813CC2B}" srcOrd="3" destOrd="0" presId="urn:microsoft.com/office/officeart/2005/8/layout/vList2"/>
    <dgm:cxn modelId="{259B0BAF-A193-D046-ADD2-9C80FCA600EA}" type="presParOf" srcId="{C7A099FE-26C0-6247-8C09-AC1E507B38D4}" destId="{77F7FCF7-68E4-5B48-A1B7-1FA74B107FBF}" srcOrd="4" destOrd="0" presId="urn:microsoft.com/office/officeart/2005/8/layout/vList2"/>
    <dgm:cxn modelId="{63CB0706-1BAF-E546-A7DE-D6324547578A}" type="presParOf" srcId="{C7A099FE-26C0-6247-8C09-AC1E507B38D4}" destId="{80683268-F2BC-3141-9559-3FB4EB1604C1}" srcOrd="5" destOrd="0" presId="urn:microsoft.com/office/officeart/2005/8/layout/vList2"/>
    <dgm:cxn modelId="{5D055EE8-85C3-0B4E-BC5A-880D6F599151}" type="presParOf" srcId="{C7A099FE-26C0-6247-8C09-AC1E507B38D4}" destId="{2467A653-8C0A-5F4A-B392-13FFBB4C9808}" srcOrd="6" destOrd="0" presId="urn:microsoft.com/office/officeart/2005/8/layout/vList2"/>
    <dgm:cxn modelId="{DC102DF6-6F50-A548-A8C6-6B3D2E02F0E3}" type="presParOf" srcId="{C7A099FE-26C0-6247-8C09-AC1E507B38D4}" destId="{F7DD3F9D-ABD5-1A4C-A4AE-F7A1B0BF0943}" srcOrd="7" destOrd="0" presId="urn:microsoft.com/office/officeart/2005/8/layout/vList2"/>
    <dgm:cxn modelId="{593F8953-F004-6749-A725-3CB01468CCA5}" type="presParOf" srcId="{C7A099FE-26C0-6247-8C09-AC1E507B38D4}" destId="{D25B5987-1890-5F4A-BB84-8D95B2F6EC6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D16C4-5916-7148-B598-E74699A211C3}">
      <dsp:nvSpPr>
        <dsp:cNvPr id="0" name=""/>
        <dsp:cNvSpPr/>
      </dsp:nvSpPr>
      <dsp:spPr>
        <a:xfrm>
          <a:off x="0" y="3652500"/>
          <a:ext cx="5475647" cy="23964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_tradnl" sz="1200" i="1" kern="1200"/>
            <a:t>Las autoridades de la República están instituidas para proteger a todas las personas residentes en Colombia, en su vida, honra, bienes, creencias, y demás derechos y libertades, y para asegurar el cumplimiento de los deberes sociales del Estado y de los particulares. (…)”</a:t>
          </a:r>
          <a:endParaRPr lang="en-US" sz="1200" kern="1200"/>
        </a:p>
      </dsp:txBody>
      <dsp:txXfrm>
        <a:off x="0" y="3652500"/>
        <a:ext cx="5475647" cy="2396435"/>
      </dsp:txXfrm>
    </dsp:sp>
    <dsp:sp modelId="{7DAF87F7-E38A-2E43-8940-54A7E459F2F4}">
      <dsp:nvSpPr>
        <dsp:cNvPr id="0" name=""/>
        <dsp:cNvSpPr/>
      </dsp:nvSpPr>
      <dsp:spPr>
        <a:xfrm rot="10800000">
          <a:off x="0" y="2728"/>
          <a:ext cx="5475647" cy="3685718"/>
        </a:xfrm>
        <a:prstGeom prst="upArrowCallout">
          <a:avLst/>
        </a:prstGeom>
        <a:solidFill>
          <a:schemeClr val="accent2">
            <a:hueOff val="20094413"/>
            <a:satOff val="-252"/>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_tradnl" sz="1200" i="1" kern="1200"/>
            <a:t>“(…) ARTICULO 2. </a:t>
          </a:r>
          <a:r>
            <a:rPr lang="es-ES_tradnl" sz="1200" b="1" i="1" kern="1200"/>
            <a:t>Son fines esenciales del Estado: servir a la comunidad, promover la prosperidad general y garantizar la efectividad de los principios, derechos y deberes consagrados en la Constitución; facilitar la participación de todos en las decisiones que los afectan y en la vida económica, política, administrativa y cultural de la Nación; defender la independencia nacional, mantener la integridad territorial y asegurar la convivencia pacífica y la vigencia de un orden justo</a:t>
          </a:r>
          <a:r>
            <a:rPr lang="es-ES_tradnl" sz="1200" i="1" kern="1200"/>
            <a:t>.</a:t>
          </a:r>
          <a:endParaRPr lang="en-US" sz="1200" kern="1200"/>
        </a:p>
      </dsp:txBody>
      <dsp:txXfrm rot="10800000">
        <a:off x="0" y="2728"/>
        <a:ext cx="5475647" cy="2394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AF53-EAD5-C946-B3E3-80DE08B27DD1}">
      <dsp:nvSpPr>
        <dsp:cNvPr id="0" name=""/>
        <dsp:cNvSpPr/>
      </dsp:nvSpPr>
      <dsp:spPr>
        <a:xfrm>
          <a:off x="1355" y="142214"/>
          <a:ext cx="4758468" cy="3021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D4F22-2F00-1F4B-AD36-44EA9CE4492A}">
      <dsp:nvSpPr>
        <dsp:cNvPr id="0" name=""/>
        <dsp:cNvSpPr/>
      </dsp:nvSpPr>
      <dsp:spPr>
        <a:xfrm>
          <a:off x="530074" y="644497"/>
          <a:ext cx="4758468" cy="30216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i="1" kern="1200"/>
            <a:t>“(…) </a:t>
          </a:r>
          <a:r>
            <a:rPr lang="es-CO" sz="1400" b="1" i="1" kern="1200"/>
            <a:t>De los Fines de la Contratación Estatal.</a:t>
          </a:r>
          <a:r>
            <a:rPr lang="es-CO" sz="1400" b="0" i="1" kern="1200"/>
            <a:t> Los servidores públicos tendrán en consideración que </a:t>
          </a:r>
          <a:r>
            <a:rPr lang="es-CO" sz="1400" b="1" i="1" kern="1200"/>
            <a:t>al celebrar contratos y con la ejecución de los mismos, las entidades buscan el cumplimiento de los fines estatales, la continua y eficiente prestación de los servicios públicos y la efectividad de los derechos e intereses de los administrados que colaboran con ellas en la consecución de dichos fines</a:t>
          </a:r>
          <a:r>
            <a:rPr lang="es-CO" sz="1400" b="0" i="1" kern="1200"/>
            <a:t>.</a:t>
          </a:r>
          <a:endParaRPr lang="en-US" sz="1400" kern="1200"/>
        </a:p>
      </dsp:txBody>
      <dsp:txXfrm>
        <a:off x="618574" y="732997"/>
        <a:ext cx="4581468" cy="2844627"/>
      </dsp:txXfrm>
    </dsp:sp>
    <dsp:sp modelId="{404CF516-3733-E246-BFB1-623B9D205152}">
      <dsp:nvSpPr>
        <dsp:cNvPr id="0" name=""/>
        <dsp:cNvSpPr/>
      </dsp:nvSpPr>
      <dsp:spPr>
        <a:xfrm>
          <a:off x="5817261" y="142214"/>
          <a:ext cx="4758468" cy="3021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880EC-FE7D-734C-9313-17D6204C3623}">
      <dsp:nvSpPr>
        <dsp:cNvPr id="0" name=""/>
        <dsp:cNvSpPr/>
      </dsp:nvSpPr>
      <dsp:spPr>
        <a:xfrm>
          <a:off x="6345980" y="644497"/>
          <a:ext cx="4758468" cy="30216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0" i="1" kern="1200" dirty="0"/>
            <a:t>Los particulares, por su parte, tendrán en cuenta al celebrar y ejecutar contratos con las entidades estatales que, </a:t>
          </a:r>
          <a:r>
            <a:rPr lang="es-CO" sz="1400" b="0" i="1" u="sng" strike="sngStrike" kern="1200" dirty="0"/>
            <a:t>además de la obtención de utilidades cuya protección garantiza el Estado</a:t>
          </a:r>
          <a:r>
            <a:rPr lang="es-CO" sz="1400" b="0" i="1" kern="1200" dirty="0"/>
            <a:t>, colaboran con ellas en el logro de sus fines y cumplen una función social que, como tal, implica obligaciones</a:t>
          </a:r>
          <a:r>
            <a:rPr lang="es-CO" sz="1400" b="1" i="1" kern="1200" dirty="0"/>
            <a:t>. </a:t>
          </a:r>
          <a:r>
            <a:rPr lang="es-CO" sz="1400" i="1" kern="1200" dirty="0"/>
            <a:t>(…)”</a:t>
          </a:r>
          <a:endParaRPr lang="en-US" sz="1400" kern="1200" dirty="0"/>
        </a:p>
      </dsp:txBody>
      <dsp:txXfrm>
        <a:off x="6434480" y="732997"/>
        <a:ext cx="4581468" cy="2844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5776-131E-4188-B53E-3B152CB373A6}">
      <dsp:nvSpPr>
        <dsp:cNvPr id="0" name=""/>
        <dsp:cNvSpPr/>
      </dsp:nvSpPr>
      <dsp:spPr>
        <a:xfrm>
          <a:off x="199525" y="1550542"/>
          <a:ext cx="1329303" cy="13293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DD1CA-E332-4EB0-A755-DB600FE232F3}">
      <dsp:nvSpPr>
        <dsp:cNvPr id="0" name=""/>
        <dsp:cNvSpPr/>
      </dsp:nvSpPr>
      <dsp:spPr>
        <a:xfrm>
          <a:off x="478679" y="1829696"/>
          <a:ext cx="770996" cy="7709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516AF6-B004-49A2-A24E-7B7CFDED9CBE}">
      <dsp:nvSpPr>
        <dsp:cNvPr id="0" name=""/>
        <dsp:cNvSpPr/>
      </dsp:nvSpPr>
      <dsp:spPr>
        <a:xfrm>
          <a:off x="1813679" y="1550542"/>
          <a:ext cx="3133358" cy="132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CO" sz="1200" b="0" i="1" kern="1200" dirty="0"/>
            <a:t>El principio constitucional de la legalidad tiene una doble condición de un lado </a:t>
          </a:r>
          <a:r>
            <a:rPr lang="es-CO" sz="1200" b="1" i="1" u="sng" kern="1200" dirty="0"/>
            <a:t>es el principio rector del ejercicio del poder y del otro, es el principio rector del derecho sancionador</a:t>
          </a:r>
          <a:r>
            <a:rPr lang="es-CO" sz="1200" b="0" i="1" kern="1200" dirty="0"/>
            <a:t>. Como principio rector del ejercicio del poder se entiende que </a:t>
          </a:r>
          <a:r>
            <a:rPr lang="es-CO" sz="1200" b="1" i="1" u="sng" kern="1200" dirty="0"/>
            <a:t>no existe facultad, función o acto que puedan desarrollar los servidores públicos que no esté prescrito, definido o establecido en forma expresa, clara y precisa en la ley</a:t>
          </a:r>
          <a:r>
            <a:rPr lang="es-CO" sz="1200" b="0" i="1" kern="1200" dirty="0"/>
            <a:t>. Este principio exige que todos los funcionarios del Estado </a:t>
          </a:r>
          <a:r>
            <a:rPr lang="es-CO" sz="1200" b="1" i="1" u="sng" kern="1200" dirty="0"/>
            <a:t>actúen siempre sujetándose al ordenamiento jurídico que establece la Constitución y lo desarrollan las demás reglas jurídicas</a:t>
          </a:r>
          <a:r>
            <a:rPr lang="es-CO" sz="1200" b="0" i="1" kern="1200" dirty="0"/>
            <a:t>.</a:t>
          </a:r>
          <a:endParaRPr lang="en-US" sz="1200" kern="1200" dirty="0"/>
        </a:p>
      </dsp:txBody>
      <dsp:txXfrm>
        <a:off x="1813679" y="1550542"/>
        <a:ext cx="3133358" cy="1329303"/>
      </dsp:txXfrm>
    </dsp:sp>
    <dsp:sp modelId="{B4996253-6818-45FD-9D6B-A61E351CC8B2}">
      <dsp:nvSpPr>
        <dsp:cNvPr id="0" name=""/>
        <dsp:cNvSpPr/>
      </dsp:nvSpPr>
      <dsp:spPr>
        <a:xfrm>
          <a:off x="5493001" y="1550542"/>
          <a:ext cx="1329303" cy="13293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391855-C6F1-45D5-A4A0-56405FD888A1}">
      <dsp:nvSpPr>
        <dsp:cNvPr id="0" name=""/>
        <dsp:cNvSpPr/>
      </dsp:nvSpPr>
      <dsp:spPr>
        <a:xfrm>
          <a:off x="5772155" y="1829696"/>
          <a:ext cx="770996" cy="7709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F3BF9A-8E68-41EB-A9D1-5B9EC539EC88}">
      <dsp:nvSpPr>
        <dsp:cNvPr id="0" name=""/>
        <dsp:cNvSpPr/>
      </dsp:nvSpPr>
      <dsp:spPr>
        <a:xfrm>
          <a:off x="7107156" y="1550542"/>
          <a:ext cx="3133358" cy="132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CO" sz="1200" b="0" i="1" kern="1200"/>
            <a:t>La consagración constitucional del principio de legalidad se relaciona con dos aspectos básicos y fundamentales del Estado de derecho: </a:t>
          </a:r>
          <a:r>
            <a:rPr lang="es-CO" sz="1200" b="1" i="1" u="sng" kern="1200"/>
            <a:t>con el principio de división de podere</a:t>
          </a:r>
          <a:r>
            <a:rPr lang="es-CO" sz="1200" b="0" i="1" kern="1200"/>
            <a:t>s en el que el legislador ostenta la condición de representante de la sociedad como foro político al que concurren las diferentes fuerzas sociales para el debate y definición de las leyes que han de regir a la comunidad. Y de otro lado, </a:t>
          </a:r>
          <a:r>
            <a:rPr lang="es-CO" sz="1200" b="1" i="1" u="sng" kern="1200"/>
            <a:t>define la relación entre el individuo y el Estado al prescribir que el uso del poder de coerción será legítimo solamente si está previamente autorizado por la ley</a:t>
          </a:r>
          <a:r>
            <a:rPr lang="es-CO" sz="1200" b="0" i="1" kern="1200"/>
            <a:t>. Nadie podrá ser juzgado sino conforme a las leyes preexistentes al acto que se le imputa.</a:t>
          </a:r>
          <a:endParaRPr lang="en-US" sz="1200" kern="1200"/>
        </a:p>
      </dsp:txBody>
      <dsp:txXfrm>
        <a:off x="7107156" y="1550542"/>
        <a:ext cx="3133358" cy="13293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378D7-BD1C-E044-8135-C6397BC999F3}">
      <dsp:nvSpPr>
        <dsp:cNvPr id="0" name=""/>
        <dsp:cNvSpPr/>
      </dsp:nvSpPr>
      <dsp:spPr>
        <a:xfrm>
          <a:off x="0" y="0"/>
          <a:ext cx="610552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658AD-C761-AB40-9D0C-32A62BAB0AB8}">
      <dsp:nvSpPr>
        <dsp:cNvPr id="0" name=""/>
        <dsp:cNvSpPr/>
      </dsp:nvSpPr>
      <dsp:spPr>
        <a:xfrm>
          <a:off x="0" y="0"/>
          <a:ext cx="6105526" cy="243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dirty="0"/>
            <a:t>Voluntad coincidente de las dos partes (</a:t>
          </a:r>
          <a:r>
            <a:rPr lang="es-MX" sz="3200" b="1" kern="1200" dirty="0"/>
            <a:t>acuerdo</a:t>
          </a:r>
          <a:r>
            <a:rPr lang="es-MX" sz="3200" kern="1200" dirty="0"/>
            <a:t>)</a:t>
          </a:r>
        </a:p>
      </dsp:txBody>
      <dsp:txXfrm>
        <a:off x="0" y="0"/>
        <a:ext cx="6105526" cy="2433636"/>
      </dsp:txXfrm>
    </dsp:sp>
    <dsp:sp modelId="{9D17E0D2-1750-054F-99BB-1AE891B8A745}">
      <dsp:nvSpPr>
        <dsp:cNvPr id="0" name=""/>
        <dsp:cNvSpPr/>
      </dsp:nvSpPr>
      <dsp:spPr>
        <a:xfrm>
          <a:off x="0" y="2433636"/>
          <a:ext cx="6105526" cy="0"/>
        </a:xfrm>
        <a:prstGeom prst="line">
          <a:avLst/>
        </a:prstGeom>
        <a:solidFill>
          <a:schemeClr val="accent5">
            <a:hueOff val="-1535378"/>
            <a:satOff val="252"/>
            <a:lumOff val="-6275"/>
            <a:alphaOff val="0"/>
          </a:schemeClr>
        </a:solidFill>
        <a:ln w="12700" cap="flat" cmpd="sng" algn="ctr">
          <a:solidFill>
            <a:schemeClr val="accent5">
              <a:hueOff val="-1535378"/>
              <a:satOff val="252"/>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F7BDF-A05C-954B-AE21-EE8715BA6B1B}">
      <dsp:nvSpPr>
        <dsp:cNvPr id="0" name=""/>
        <dsp:cNvSpPr/>
      </dsp:nvSpPr>
      <dsp:spPr>
        <a:xfrm>
          <a:off x="0" y="2433636"/>
          <a:ext cx="6105526" cy="243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dirty="0"/>
            <a:t>Decisión unilateral de la administración como facultad excepcional (</a:t>
          </a:r>
          <a:r>
            <a:rPr lang="es-MX" sz="3200" b="1" kern="1200" dirty="0"/>
            <a:t>ius variandi</a:t>
          </a:r>
          <a:r>
            <a:rPr lang="es-MX" sz="3200" kern="1200" dirty="0"/>
            <a:t>)</a:t>
          </a:r>
        </a:p>
      </dsp:txBody>
      <dsp:txXfrm>
        <a:off x="0" y="2433636"/>
        <a:ext cx="6105526" cy="2433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3BC4A-F0F5-4ECA-88FC-048282DB22A4}">
      <dsp:nvSpPr>
        <dsp:cNvPr id="0" name=""/>
        <dsp:cNvSpPr/>
      </dsp:nvSpPr>
      <dsp:spPr>
        <a:xfrm>
          <a:off x="42219" y="326456"/>
          <a:ext cx="1089331" cy="108933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8C6CB-CF0E-4346-8041-B12A53BEE781}">
      <dsp:nvSpPr>
        <dsp:cNvPr id="0" name=""/>
        <dsp:cNvSpPr/>
      </dsp:nvSpPr>
      <dsp:spPr>
        <a:xfrm>
          <a:off x="270979" y="555215"/>
          <a:ext cx="631812" cy="631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0CFFFC-3CAD-4BC8-8570-C3FD2489346A}">
      <dsp:nvSpPr>
        <dsp:cNvPr id="0" name=""/>
        <dsp:cNvSpPr/>
      </dsp:nvSpPr>
      <dsp:spPr>
        <a:xfrm>
          <a:off x="1364979" y="326456"/>
          <a:ext cx="2567710" cy="108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MX" sz="1400" kern="1200"/>
            <a:t>Principio de la autonomía de la voluntad reconocido en arts. 32 y 40 de la Ley 80</a:t>
          </a:r>
          <a:endParaRPr lang="es-MX" sz="1400" kern="1200" dirty="0"/>
        </a:p>
      </dsp:txBody>
      <dsp:txXfrm>
        <a:off x="1364979" y="326456"/>
        <a:ext cx="2567710" cy="1089331"/>
      </dsp:txXfrm>
    </dsp:sp>
    <dsp:sp modelId="{3E6671F8-0C6B-4444-B832-04EE42550411}">
      <dsp:nvSpPr>
        <dsp:cNvPr id="0" name=""/>
        <dsp:cNvSpPr/>
      </dsp:nvSpPr>
      <dsp:spPr>
        <a:xfrm>
          <a:off x="4380094" y="326456"/>
          <a:ext cx="1089331" cy="108933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EFF53-9FC5-4889-A97F-F0D4A3EB44D6}">
      <dsp:nvSpPr>
        <dsp:cNvPr id="0" name=""/>
        <dsp:cNvSpPr/>
      </dsp:nvSpPr>
      <dsp:spPr>
        <a:xfrm>
          <a:off x="4608854" y="555215"/>
          <a:ext cx="631812" cy="631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E9F4B6-3BE3-4F9A-860D-5C219DE5CB44}">
      <dsp:nvSpPr>
        <dsp:cNvPr id="0" name=""/>
        <dsp:cNvSpPr/>
      </dsp:nvSpPr>
      <dsp:spPr>
        <a:xfrm>
          <a:off x="5702854" y="326456"/>
          <a:ext cx="2567710" cy="108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MX" sz="1400" kern="1200"/>
            <a:t>Respeto a límites formales y materiales</a:t>
          </a:r>
          <a:endParaRPr lang="es-MX" sz="1400" kern="1200" dirty="0"/>
        </a:p>
      </dsp:txBody>
      <dsp:txXfrm>
        <a:off x="5702854" y="326456"/>
        <a:ext cx="2567710" cy="1089331"/>
      </dsp:txXfrm>
    </dsp:sp>
    <dsp:sp modelId="{0CD0DDF0-81F0-4086-A118-8D320C556152}">
      <dsp:nvSpPr>
        <dsp:cNvPr id="0" name=""/>
        <dsp:cNvSpPr/>
      </dsp:nvSpPr>
      <dsp:spPr>
        <a:xfrm>
          <a:off x="42219" y="1995749"/>
          <a:ext cx="1089331" cy="108933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F592D-EB09-4B67-BE07-BC3A744DC81C}">
      <dsp:nvSpPr>
        <dsp:cNvPr id="0" name=""/>
        <dsp:cNvSpPr/>
      </dsp:nvSpPr>
      <dsp:spPr>
        <a:xfrm>
          <a:off x="270979" y="2224508"/>
          <a:ext cx="631812" cy="631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0720D6-1319-4252-8B6D-1BDB2C47725C}">
      <dsp:nvSpPr>
        <dsp:cNvPr id="0" name=""/>
        <dsp:cNvSpPr/>
      </dsp:nvSpPr>
      <dsp:spPr>
        <a:xfrm>
          <a:off x="1364979" y="1995749"/>
          <a:ext cx="2567710" cy="108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MX" sz="1400" kern="1200"/>
            <a:t>Obtención de fines de interés público que se persiguen con el contrato estatal</a:t>
          </a:r>
          <a:endParaRPr lang="es-MX" sz="1400" kern="1200" dirty="0"/>
        </a:p>
      </dsp:txBody>
      <dsp:txXfrm>
        <a:off x="1364979" y="1995749"/>
        <a:ext cx="2567710" cy="1089331"/>
      </dsp:txXfrm>
    </dsp:sp>
    <dsp:sp modelId="{4BEDA5EC-2E53-472C-9CD9-E33AE71CB5D9}">
      <dsp:nvSpPr>
        <dsp:cNvPr id="0" name=""/>
        <dsp:cNvSpPr/>
      </dsp:nvSpPr>
      <dsp:spPr>
        <a:xfrm>
          <a:off x="4380094" y="1995749"/>
          <a:ext cx="1089331" cy="108933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5B673C-63CE-4268-B500-44B419F53A0E}">
      <dsp:nvSpPr>
        <dsp:cNvPr id="0" name=""/>
        <dsp:cNvSpPr/>
      </dsp:nvSpPr>
      <dsp:spPr>
        <a:xfrm>
          <a:off x="4608854" y="2224508"/>
          <a:ext cx="631812" cy="6318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BEB73A-87AE-4F79-AE5A-74E433241A27}">
      <dsp:nvSpPr>
        <dsp:cNvPr id="0" name=""/>
        <dsp:cNvSpPr/>
      </dsp:nvSpPr>
      <dsp:spPr>
        <a:xfrm>
          <a:off x="5702854" y="1995749"/>
          <a:ext cx="2567710" cy="108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MX" sz="1400" kern="1200"/>
            <a:t>Precedente, incluso, a la modificación unilateral</a:t>
          </a:r>
          <a:endParaRPr lang="es-MX" sz="1400" kern="1200" dirty="0"/>
        </a:p>
      </dsp:txBody>
      <dsp:txXfrm>
        <a:off x="5702854" y="1995749"/>
        <a:ext cx="2567710" cy="1089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97E56-0B06-ED40-B723-E6BED08D8E3A}">
      <dsp:nvSpPr>
        <dsp:cNvPr id="0" name=""/>
        <dsp:cNvSpPr/>
      </dsp:nvSpPr>
      <dsp:spPr>
        <a:xfrm>
          <a:off x="0" y="2376"/>
          <a:ext cx="61055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89788-EF42-E04B-824C-24C37854D348}">
      <dsp:nvSpPr>
        <dsp:cNvPr id="0" name=""/>
        <dsp:cNvSpPr/>
      </dsp:nvSpPr>
      <dsp:spPr>
        <a:xfrm>
          <a:off x="0" y="2376"/>
          <a:ext cx="6105526" cy="8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kern="1200" dirty="0"/>
            <a:t>En los contratos que resultan aplicables cláusulas excepcionales</a:t>
          </a:r>
        </a:p>
      </dsp:txBody>
      <dsp:txXfrm>
        <a:off x="0" y="2376"/>
        <a:ext cx="6105526" cy="810420"/>
      </dsp:txXfrm>
    </dsp:sp>
    <dsp:sp modelId="{39CCB511-958F-9D40-92F1-209AAA736E73}">
      <dsp:nvSpPr>
        <dsp:cNvPr id="0" name=""/>
        <dsp:cNvSpPr/>
      </dsp:nvSpPr>
      <dsp:spPr>
        <a:xfrm>
          <a:off x="0" y="812796"/>
          <a:ext cx="610552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060F6-02E9-464A-8890-64B9D05C75DA}">
      <dsp:nvSpPr>
        <dsp:cNvPr id="0" name=""/>
        <dsp:cNvSpPr/>
      </dsp:nvSpPr>
      <dsp:spPr>
        <a:xfrm>
          <a:off x="0" y="812796"/>
          <a:ext cx="6105526" cy="8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kern="1200" dirty="0"/>
            <a:t>En ejecución del contrato</a:t>
          </a:r>
        </a:p>
      </dsp:txBody>
      <dsp:txXfrm>
        <a:off x="0" y="812796"/>
        <a:ext cx="6105526" cy="810420"/>
      </dsp:txXfrm>
    </dsp:sp>
    <dsp:sp modelId="{6393DE8B-2EF5-E848-886F-5E60BBB37A26}">
      <dsp:nvSpPr>
        <dsp:cNvPr id="0" name=""/>
        <dsp:cNvSpPr/>
      </dsp:nvSpPr>
      <dsp:spPr>
        <a:xfrm>
          <a:off x="0" y="1623216"/>
          <a:ext cx="610552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55FF2-B209-7E4D-A499-C2A41274A8E3}">
      <dsp:nvSpPr>
        <dsp:cNvPr id="0" name=""/>
        <dsp:cNvSpPr/>
      </dsp:nvSpPr>
      <dsp:spPr>
        <a:xfrm>
          <a:off x="0" y="1623216"/>
          <a:ext cx="6105526" cy="8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kern="1200" dirty="0"/>
            <a:t>Para evitar la paralización o afectación grave del servicio público que se debe satisfacer</a:t>
          </a:r>
        </a:p>
      </dsp:txBody>
      <dsp:txXfrm>
        <a:off x="0" y="1623216"/>
        <a:ext cx="6105526" cy="810420"/>
      </dsp:txXfrm>
    </dsp:sp>
    <dsp:sp modelId="{88C5492B-37C1-624E-9561-3284CDEF34AB}">
      <dsp:nvSpPr>
        <dsp:cNvPr id="0" name=""/>
        <dsp:cNvSpPr/>
      </dsp:nvSpPr>
      <dsp:spPr>
        <a:xfrm>
          <a:off x="0" y="2433636"/>
          <a:ext cx="610552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B0716-7BF1-C74C-89F2-69D63D7B0359}">
      <dsp:nvSpPr>
        <dsp:cNvPr id="0" name=""/>
        <dsp:cNvSpPr/>
      </dsp:nvSpPr>
      <dsp:spPr>
        <a:xfrm>
          <a:off x="0" y="2433637"/>
          <a:ext cx="6105526" cy="8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kern="1200" dirty="0"/>
            <a:t>Previa ausencia de acuerdo entre las partes</a:t>
          </a:r>
        </a:p>
      </dsp:txBody>
      <dsp:txXfrm>
        <a:off x="0" y="2433637"/>
        <a:ext cx="6105526" cy="810420"/>
      </dsp:txXfrm>
    </dsp:sp>
    <dsp:sp modelId="{CF914C6D-6CD0-9849-91B3-02BD4394AE1E}">
      <dsp:nvSpPr>
        <dsp:cNvPr id="0" name=""/>
        <dsp:cNvSpPr/>
      </dsp:nvSpPr>
      <dsp:spPr>
        <a:xfrm>
          <a:off x="0" y="3244057"/>
          <a:ext cx="610552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0F680-871D-5649-AC38-9787E7C029FB}">
      <dsp:nvSpPr>
        <dsp:cNvPr id="0" name=""/>
        <dsp:cNvSpPr/>
      </dsp:nvSpPr>
      <dsp:spPr>
        <a:xfrm>
          <a:off x="0" y="3244057"/>
          <a:ext cx="6105526" cy="8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kern="1200" dirty="0"/>
            <a:t>Acto administrativo motivado</a:t>
          </a:r>
        </a:p>
      </dsp:txBody>
      <dsp:txXfrm>
        <a:off x="0" y="3244057"/>
        <a:ext cx="6105526" cy="810420"/>
      </dsp:txXfrm>
    </dsp:sp>
    <dsp:sp modelId="{1014B75A-A981-3E47-A18E-443B67856758}">
      <dsp:nvSpPr>
        <dsp:cNvPr id="0" name=""/>
        <dsp:cNvSpPr/>
      </dsp:nvSpPr>
      <dsp:spPr>
        <a:xfrm>
          <a:off x="0" y="4054477"/>
          <a:ext cx="61055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939B2-C72D-5F43-95C5-0EE9223282C7}">
      <dsp:nvSpPr>
        <dsp:cNvPr id="0" name=""/>
        <dsp:cNvSpPr/>
      </dsp:nvSpPr>
      <dsp:spPr>
        <a:xfrm>
          <a:off x="0" y="4054477"/>
          <a:ext cx="6105526" cy="8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kern="1200" dirty="0"/>
            <a:t>Si el valor se altera en más del 20% inicial, Contratista puede renunciar a la continuación de la ejecución</a:t>
          </a:r>
        </a:p>
      </dsp:txBody>
      <dsp:txXfrm>
        <a:off x="0" y="4054477"/>
        <a:ext cx="6105526" cy="8104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6D26-BE11-4718-B0F2-0ECA76B7546D}">
      <dsp:nvSpPr>
        <dsp:cNvPr id="0" name=""/>
        <dsp:cNvSpPr/>
      </dsp:nvSpPr>
      <dsp:spPr>
        <a:xfrm>
          <a:off x="0" y="2020"/>
          <a:ext cx="6105526" cy="1023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FA038-0325-4534-AA4D-BF2DAFDBB5D3}">
      <dsp:nvSpPr>
        <dsp:cNvPr id="0" name=""/>
        <dsp:cNvSpPr/>
      </dsp:nvSpPr>
      <dsp:spPr>
        <a:xfrm>
          <a:off x="309711" y="232383"/>
          <a:ext cx="563111" cy="563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285211-B0A3-4B83-AAE1-D717CF64B61A}">
      <dsp:nvSpPr>
        <dsp:cNvPr id="0" name=""/>
        <dsp:cNvSpPr/>
      </dsp:nvSpPr>
      <dsp:spPr>
        <a:xfrm>
          <a:off x="1182533" y="2020"/>
          <a:ext cx="4922992" cy="102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56" tIns="108356" rIns="108356" bIns="108356" numCol="1" spcCol="1270" anchor="ctr" anchorCtr="0">
          <a:noAutofit/>
        </a:bodyPr>
        <a:lstStyle/>
        <a:p>
          <a:pPr marL="0" lvl="0" indent="0" algn="l" defTabSz="666750">
            <a:lnSpc>
              <a:spcPct val="100000"/>
            </a:lnSpc>
            <a:spcBef>
              <a:spcPct val="0"/>
            </a:spcBef>
            <a:spcAft>
              <a:spcPct val="35000"/>
            </a:spcAft>
            <a:buNone/>
          </a:pPr>
          <a:r>
            <a:rPr lang="es-MX" sz="1500" kern="1200" dirty="0"/>
            <a:t>No es de caracter absoluto - restringida a la aplicación de principios</a:t>
          </a:r>
        </a:p>
      </dsp:txBody>
      <dsp:txXfrm>
        <a:off x="1182533" y="2020"/>
        <a:ext cx="4922992" cy="1023838"/>
      </dsp:txXfrm>
    </dsp:sp>
    <dsp:sp modelId="{41F4972F-F864-4781-9BBC-5E271A77B70E}">
      <dsp:nvSpPr>
        <dsp:cNvPr id="0" name=""/>
        <dsp:cNvSpPr/>
      </dsp:nvSpPr>
      <dsp:spPr>
        <a:xfrm>
          <a:off x="0" y="1281818"/>
          <a:ext cx="6105526" cy="1023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14512-AA24-41BC-ADFE-5903BE93D699}">
      <dsp:nvSpPr>
        <dsp:cNvPr id="0" name=""/>
        <dsp:cNvSpPr/>
      </dsp:nvSpPr>
      <dsp:spPr>
        <a:xfrm>
          <a:off x="309711" y="1512182"/>
          <a:ext cx="563111" cy="563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7D1250-E0B3-4344-8E9F-62A42F6DA5E3}">
      <dsp:nvSpPr>
        <dsp:cNvPr id="0" name=""/>
        <dsp:cNvSpPr/>
      </dsp:nvSpPr>
      <dsp:spPr>
        <a:xfrm>
          <a:off x="1182533" y="1281818"/>
          <a:ext cx="4922992" cy="102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56" tIns="108356" rIns="108356" bIns="108356" numCol="1" spcCol="1270" anchor="ctr" anchorCtr="0">
          <a:noAutofit/>
        </a:bodyPr>
        <a:lstStyle/>
        <a:p>
          <a:pPr marL="0" lvl="0" indent="0" algn="l" defTabSz="666750">
            <a:lnSpc>
              <a:spcPct val="100000"/>
            </a:lnSpc>
            <a:spcBef>
              <a:spcPct val="0"/>
            </a:spcBef>
            <a:spcAft>
              <a:spcPct val="35000"/>
            </a:spcAft>
            <a:buNone/>
          </a:pPr>
          <a:r>
            <a:rPr lang="es-MX" sz="1500" kern="1200" dirty="0"/>
            <a:t>Parte del principio de pacta sunt servanda (contrato es ley para las partes)</a:t>
          </a:r>
        </a:p>
      </dsp:txBody>
      <dsp:txXfrm>
        <a:off x="1182533" y="1281818"/>
        <a:ext cx="4922992" cy="1023838"/>
      </dsp:txXfrm>
    </dsp:sp>
    <dsp:sp modelId="{C69AD9B3-BCA4-40A3-A4BF-C8C8CC4B69DF}">
      <dsp:nvSpPr>
        <dsp:cNvPr id="0" name=""/>
        <dsp:cNvSpPr/>
      </dsp:nvSpPr>
      <dsp:spPr>
        <a:xfrm>
          <a:off x="0" y="2561616"/>
          <a:ext cx="6105526" cy="1023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B4658-70C5-4A68-B765-88AC48ECC21C}">
      <dsp:nvSpPr>
        <dsp:cNvPr id="0" name=""/>
        <dsp:cNvSpPr/>
      </dsp:nvSpPr>
      <dsp:spPr>
        <a:xfrm>
          <a:off x="309711" y="2791980"/>
          <a:ext cx="563111" cy="563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6F382C-63B4-42EE-954E-D3AB1A4F1386}">
      <dsp:nvSpPr>
        <dsp:cNvPr id="0" name=""/>
        <dsp:cNvSpPr/>
      </dsp:nvSpPr>
      <dsp:spPr>
        <a:xfrm>
          <a:off x="1182533" y="2561616"/>
          <a:ext cx="4922992" cy="102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56" tIns="108356" rIns="108356" bIns="108356" numCol="1" spcCol="1270" anchor="ctr" anchorCtr="0">
          <a:noAutofit/>
        </a:bodyPr>
        <a:lstStyle/>
        <a:p>
          <a:pPr marL="0" lvl="0" indent="0" algn="l" defTabSz="666750">
            <a:lnSpc>
              <a:spcPct val="100000"/>
            </a:lnSpc>
            <a:spcBef>
              <a:spcPct val="0"/>
            </a:spcBef>
            <a:spcAft>
              <a:spcPct val="35000"/>
            </a:spcAft>
            <a:buNone/>
          </a:pPr>
          <a:r>
            <a:rPr lang="es-MX" sz="1500" kern="1200" dirty="0"/>
            <a:t>Inalterabilidad del pliego de condiciones y del contrato</a:t>
          </a:r>
        </a:p>
      </dsp:txBody>
      <dsp:txXfrm>
        <a:off x="1182533" y="2561616"/>
        <a:ext cx="4922992" cy="1023838"/>
      </dsp:txXfrm>
    </dsp:sp>
    <dsp:sp modelId="{8C49CE40-5539-4EB5-BE68-0991E3B81C41}">
      <dsp:nvSpPr>
        <dsp:cNvPr id="0" name=""/>
        <dsp:cNvSpPr/>
      </dsp:nvSpPr>
      <dsp:spPr>
        <a:xfrm>
          <a:off x="0" y="3841415"/>
          <a:ext cx="6105526" cy="1023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8F37F-C970-4C98-B030-714838834407}">
      <dsp:nvSpPr>
        <dsp:cNvPr id="0" name=""/>
        <dsp:cNvSpPr/>
      </dsp:nvSpPr>
      <dsp:spPr>
        <a:xfrm>
          <a:off x="309711" y="4071778"/>
          <a:ext cx="563111" cy="5631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C500DC-1C9C-4B30-93CE-2B9B24A09B7B}">
      <dsp:nvSpPr>
        <dsp:cNvPr id="0" name=""/>
        <dsp:cNvSpPr/>
      </dsp:nvSpPr>
      <dsp:spPr>
        <a:xfrm>
          <a:off x="1182533" y="3841415"/>
          <a:ext cx="4922992" cy="102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56" tIns="108356" rIns="108356" bIns="108356" numCol="1" spcCol="1270" anchor="ctr" anchorCtr="0">
          <a:noAutofit/>
        </a:bodyPr>
        <a:lstStyle/>
        <a:p>
          <a:pPr marL="0" lvl="0" indent="0" algn="l" defTabSz="666750">
            <a:lnSpc>
              <a:spcPct val="100000"/>
            </a:lnSpc>
            <a:spcBef>
              <a:spcPct val="0"/>
            </a:spcBef>
            <a:spcAft>
              <a:spcPct val="35000"/>
            </a:spcAft>
            <a:buNone/>
          </a:pPr>
          <a:r>
            <a:rPr lang="es-MX" sz="1500" kern="1200" dirty="0"/>
            <a:t>Jurisprudencia ha desarrollado límites a la modificación de los contratos, en los dos casos</a:t>
          </a:r>
        </a:p>
      </dsp:txBody>
      <dsp:txXfrm>
        <a:off x="1182533" y="3841415"/>
        <a:ext cx="4922992" cy="10238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009B5-1C8E-4248-88E7-6A3311BA08D0}">
      <dsp:nvSpPr>
        <dsp:cNvPr id="0" name=""/>
        <dsp:cNvSpPr/>
      </dsp:nvSpPr>
      <dsp:spPr>
        <a:xfrm>
          <a:off x="699969" y="2369625"/>
          <a:ext cx="1370989" cy="68549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Límites</a:t>
          </a:r>
        </a:p>
      </dsp:txBody>
      <dsp:txXfrm>
        <a:off x="720046" y="2389702"/>
        <a:ext cx="1330835" cy="645340"/>
      </dsp:txXfrm>
    </dsp:sp>
    <dsp:sp modelId="{45E9EC9F-2BE7-6946-B36A-6C95AD038F5E}">
      <dsp:nvSpPr>
        <dsp:cNvPr id="0" name=""/>
        <dsp:cNvSpPr/>
      </dsp:nvSpPr>
      <dsp:spPr>
        <a:xfrm rot="17692822">
          <a:off x="1693429" y="2110531"/>
          <a:ext cx="1303454" cy="21204"/>
        </a:xfrm>
        <a:custGeom>
          <a:avLst/>
          <a:gdLst/>
          <a:ahLst/>
          <a:cxnLst/>
          <a:rect l="0" t="0" r="0" b="0"/>
          <a:pathLst>
            <a:path>
              <a:moveTo>
                <a:pt x="0" y="10602"/>
              </a:moveTo>
              <a:lnTo>
                <a:pt x="1303454" y="1060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2312570" y="2088547"/>
        <a:ext cx="65172" cy="65172"/>
      </dsp:txXfrm>
    </dsp:sp>
    <dsp:sp modelId="{7B7578FB-5E30-3440-B0C6-010FBB567784}">
      <dsp:nvSpPr>
        <dsp:cNvPr id="0" name=""/>
        <dsp:cNvSpPr/>
      </dsp:nvSpPr>
      <dsp:spPr>
        <a:xfrm>
          <a:off x="2619354" y="1187147"/>
          <a:ext cx="1370989" cy="68549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Formales</a:t>
          </a:r>
        </a:p>
      </dsp:txBody>
      <dsp:txXfrm>
        <a:off x="2639431" y="1207224"/>
        <a:ext cx="1330835" cy="645340"/>
      </dsp:txXfrm>
    </dsp:sp>
    <dsp:sp modelId="{2279F1C4-CE0D-9643-9356-09E264AD03C9}">
      <dsp:nvSpPr>
        <dsp:cNvPr id="0" name=""/>
        <dsp:cNvSpPr/>
      </dsp:nvSpPr>
      <dsp:spPr>
        <a:xfrm rot="18289469">
          <a:off x="3784390" y="1125132"/>
          <a:ext cx="960304" cy="21204"/>
        </a:xfrm>
        <a:custGeom>
          <a:avLst/>
          <a:gdLst/>
          <a:ahLst/>
          <a:cxnLst/>
          <a:rect l="0" t="0" r="0" b="0"/>
          <a:pathLst>
            <a:path>
              <a:moveTo>
                <a:pt x="0" y="10602"/>
              </a:moveTo>
              <a:lnTo>
                <a:pt x="960304" y="10602"/>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4240534" y="1111727"/>
        <a:ext cx="48015" cy="48015"/>
      </dsp:txXfrm>
    </dsp:sp>
    <dsp:sp modelId="{6DD58B49-4E76-2E46-959A-7B3DE325EEA6}">
      <dsp:nvSpPr>
        <dsp:cNvPr id="0" name=""/>
        <dsp:cNvSpPr/>
      </dsp:nvSpPr>
      <dsp:spPr>
        <a:xfrm>
          <a:off x="4538740" y="398828"/>
          <a:ext cx="1370989" cy="6854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Temporal</a:t>
          </a:r>
        </a:p>
      </dsp:txBody>
      <dsp:txXfrm>
        <a:off x="4558817" y="418905"/>
        <a:ext cx="1330835" cy="645340"/>
      </dsp:txXfrm>
    </dsp:sp>
    <dsp:sp modelId="{7E7BD6CE-5731-CB4A-917D-67780D3890DC}">
      <dsp:nvSpPr>
        <dsp:cNvPr id="0" name=""/>
        <dsp:cNvSpPr/>
      </dsp:nvSpPr>
      <dsp:spPr>
        <a:xfrm rot="19457599">
          <a:off x="5846252" y="533893"/>
          <a:ext cx="675351" cy="21204"/>
        </a:xfrm>
        <a:custGeom>
          <a:avLst/>
          <a:gdLst/>
          <a:ahLst/>
          <a:cxnLst/>
          <a:rect l="0" t="0" r="0" b="0"/>
          <a:pathLst>
            <a:path>
              <a:moveTo>
                <a:pt x="0" y="10602"/>
              </a:moveTo>
              <a:lnTo>
                <a:pt x="675351" y="1060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6167044" y="527611"/>
        <a:ext cx="33767" cy="33767"/>
      </dsp:txXfrm>
    </dsp:sp>
    <dsp:sp modelId="{EDEF81BC-0EEA-A84F-91E7-37944F1F7858}">
      <dsp:nvSpPr>
        <dsp:cNvPr id="0" name=""/>
        <dsp:cNvSpPr/>
      </dsp:nvSpPr>
      <dsp:spPr>
        <a:xfrm>
          <a:off x="6458126" y="4668"/>
          <a:ext cx="3206141" cy="6854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En vigencia del contrato</a:t>
          </a:r>
        </a:p>
      </dsp:txBody>
      <dsp:txXfrm>
        <a:off x="6478203" y="24745"/>
        <a:ext cx="3165987" cy="645340"/>
      </dsp:txXfrm>
    </dsp:sp>
    <dsp:sp modelId="{7C30EE61-93FF-674C-A9A0-42B45D0BD8A3}">
      <dsp:nvSpPr>
        <dsp:cNvPr id="0" name=""/>
        <dsp:cNvSpPr/>
      </dsp:nvSpPr>
      <dsp:spPr>
        <a:xfrm rot="2142401">
          <a:off x="5846252" y="928052"/>
          <a:ext cx="675351" cy="21204"/>
        </a:xfrm>
        <a:custGeom>
          <a:avLst/>
          <a:gdLst/>
          <a:ahLst/>
          <a:cxnLst/>
          <a:rect l="0" t="0" r="0" b="0"/>
          <a:pathLst>
            <a:path>
              <a:moveTo>
                <a:pt x="0" y="10602"/>
              </a:moveTo>
              <a:lnTo>
                <a:pt x="675351" y="1060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6167044" y="921771"/>
        <a:ext cx="33767" cy="33767"/>
      </dsp:txXfrm>
    </dsp:sp>
    <dsp:sp modelId="{5637FDDB-65A1-6C4A-9CE9-C50AF09C379B}">
      <dsp:nvSpPr>
        <dsp:cNvPr id="0" name=""/>
        <dsp:cNvSpPr/>
      </dsp:nvSpPr>
      <dsp:spPr>
        <a:xfrm>
          <a:off x="6458126" y="792987"/>
          <a:ext cx="3272634" cy="6854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Prohibición de prórrogas automáticas</a:t>
          </a:r>
        </a:p>
      </dsp:txBody>
      <dsp:txXfrm>
        <a:off x="6478203" y="813064"/>
        <a:ext cx="3232480" cy="645340"/>
      </dsp:txXfrm>
    </dsp:sp>
    <dsp:sp modelId="{22478A24-CF0A-3341-A113-2E8793904770}">
      <dsp:nvSpPr>
        <dsp:cNvPr id="0" name=""/>
        <dsp:cNvSpPr/>
      </dsp:nvSpPr>
      <dsp:spPr>
        <a:xfrm>
          <a:off x="3990344" y="1519292"/>
          <a:ext cx="548395" cy="21204"/>
        </a:xfrm>
        <a:custGeom>
          <a:avLst/>
          <a:gdLst/>
          <a:ahLst/>
          <a:cxnLst/>
          <a:rect l="0" t="0" r="0" b="0"/>
          <a:pathLst>
            <a:path>
              <a:moveTo>
                <a:pt x="0" y="10602"/>
              </a:moveTo>
              <a:lnTo>
                <a:pt x="548395" y="10602"/>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4250832" y="1516184"/>
        <a:ext cx="27419" cy="27419"/>
      </dsp:txXfrm>
    </dsp:sp>
    <dsp:sp modelId="{CAA5DFBF-A94D-5245-9B58-7FAC86A61F59}">
      <dsp:nvSpPr>
        <dsp:cNvPr id="0" name=""/>
        <dsp:cNvSpPr/>
      </dsp:nvSpPr>
      <dsp:spPr>
        <a:xfrm>
          <a:off x="4538740" y="1187147"/>
          <a:ext cx="1370989" cy="6854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Solemnidad del acuerdo</a:t>
          </a:r>
        </a:p>
      </dsp:txBody>
      <dsp:txXfrm>
        <a:off x="4558817" y="1207224"/>
        <a:ext cx="1330835" cy="645340"/>
      </dsp:txXfrm>
    </dsp:sp>
    <dsp:sp modelId="{3224174D-75F6-234C-8E58-B0623A9D34D0}">
      <dsp:nvSpPr>
        <dsp:cNvPr id="0" name=""/>
        <dsp:cNvSpPr/>
      </dsp:nvSpPr>
      <dsp:spPr>
        <a:xfrm rot="3310531">
          <a:off x="3784390" y="1913451"/>
          <a:ext cx="960304" cy="21204"/>
        </a:xfrm>
        <a:custGeom>
          <a:avLst/>
          <a:gdLst/>
          <a:ahLst/>
          <a:cxnLst/>
          <a:rect l="0" t="0" r="0" b="0"/>
          <a:pathLst>
            <a:path>
              <a:moveTo>
                <a:pt x="0" y="10602"/>
              </a:moveTo>
              <a:lnTo>
                <a:pt x="960304" y="10602"/>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4240534" y="1900046"/>
        <a:ext cx="48015" cy="48015"/>
      </dsp:txXfrm>
    </dsp:sp>
    <dsp:sp modelId="{C97E91FB-6653-9D4F-A046-6A71A56E59C1}">
      <dsp:nvSpPr>
        <dsp:cNvPr id="0" name=""/>
        <dsp:cNvSpPr/>
      </dsp:nvSpPr>
      <dsp:spPr>
        <a:xfrm>
          <a:off x="4538740" y="1975466"/>
          <a:ext cx="1370989" cy="6854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Motivación y justificación</a:t>
          </a:r>
        </a:p>
      </dsp:txBody>
      <dsp:txXfrm>
        <a:off x="4558817" y="1995543"/>
        <a:ext cx="1330835" cy="645340"/>
      </dsp:txXfrm>
    </dsp:sp>
    <dsp:sp modelId="{3E915029-379F-A949-AA85-3FAA6BE5EB14}">
      <dsp:nvSpPr>
        <dsp:cNvPr id="0" name=""/>
        <dsp:cNvSpPr/>
      </dsp:nvSpPr>
      <dsp:spPr>
        <a:xfrm rot="3907178">
          <a:off x="1693429" y="3293010"/>
          <a:ext cx="1303454" cy="21204"/>
        </a:xfrm>
        <a:custGeom>
          <a:avLst/>
          <a:gdLst/>
          <a:ahLst/>
          <a:cxnLst/>
          <a:rect l="0" t="0" r="0" b="0"/>
          <a:pathLst>
            <a:path>
              <a:moveTo>
                <a:pt x="0" y="10602"/>
              </a:moveTo>
              <a:lnTo>
                <a:pt x="1303454" y="1060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2312570" y="3271026"/>
        <a:ext cx="65172" cy="65172"/>
      </dsp:txXfrm>
    </dsp:sp>
    <dsp:sp modelId="{57D82FB1-52C5-9949-96AF-F0D2EF749A3B}">
      <dsp:nvSpPr>
        <dsp:cNvPr id="0" name=""/>
        <dsp:cNvSpPr/>
      </dsp:nvSpPr>
      <dsp:spPr>
        <a:xfrm>
          <a:off x="2619354" y="3552104"/>
          <a:ext cx="1370989" cy="68549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Materiales</a:t>
          </a:r>
        </a:p>
      </dsp:txBody>
      <dsp:txXfrm>
        <a:off x="2639431" y="3572181"/>
        <a:ext cx="1330835" cy="645340"/>
      </dsp:txXfrm>
    </dsp:sp>
    <dsp:sp modelId="{968D9D74-A79D-FD4F-8321-700471E4DDF3}">
      <dsp:nvSpPr>
        <dsp:cNvPr id="0" name=""/>
        <dsp:cNvSpPr/>
      </dsp:nvSpPr>
      <dsp:spPr>
        <a:xfrm rot="18289469">
          <a:off x="3784390" y="3490089"/>
          <a:ext cx="960304" cy="21204"/>
        </a:xfrm>
        <a:custGeom>
          <a:avLst/>
          <a:gdLst/>
          <a:ahLst/>
          <a:cxnLst/>
          <a:rect l="0" t="0" r="0" b="0"/>
          <a:pathLst>
            <a:path>
              <a:moveTo>
                <a:pt x="0" y="10602"/>
              </a:moveTo>
              <a:lnTo>
                <a:pt x="960304" y="10602"/>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4240534" y="3476684"/>
        <a:ext cx="48015" cy="48015"/>
      </dsp:txXfrm>
    </dsp:sp>
    <dsp:sp modelId="{3C33C0FB-112E-BE46-9031-22ADFC1D67CC}">
      <dsp:nvSpPr>
        <dsp:cNvPr id="0" name=""/>
        <dsp:cNvSpPr/>
      </dsp:nvSpPr>
      <dsp:spPr>
        <a:xfrm>
          <a:off x="4538740" y="2763785"/>
          <a:ext cx="1370989" cy="6854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Cuantitativo</a:t>
          </a:r>
        </a:p>
      </dsp:txBody>
      <dsp:txXfrm>
        <a:off x="4558817" y="2783862"/>
        <a:ext cx="1330835" cy="645340"/>
      </dsp:txXfrm>
    </dsp:sp>
    <dsp:sp modelId="{7FC10A76-4F76-9647-8934-17C1C2A84E27}">
      <dsp:nvSpPr>
        <dsp:cNvPr id="0" name=""/>
        <dsp:cNvSpPr/>
      </dsp:nvSpPr>
      <dsp:spPr>
        <a:xfrm>
          <a:off x="5909730" y="3095930"/>
          <a:ext cx="548395" cy="21204"/>
        </a:xfrm>
        <a:custGeom>
          <a:avLst/>
          <a:gdLst/>
          <a:ahLst/>
          <a:cxnLst/>
          <a:rect l="0" t="0" r="0" b="0"/>
          <a:pathLst>
            <a:path>
              <a:moveTo>
                <a:pt x="0" y="10602"/>
              </a:moveTo>
              <a:lnTo>
                <a:pt x="548395" y="1060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6170218" y="3092822"/>
        <a:ext cx="27419" cy="27419"/>
      </dsp:txXfrm>
    </dsp:sp>
    <dsp:sp modelId="{A8E4CDAE-8F90-9B4F-AEB3-F63DAF639D2E}">
      <dsp:nvSpPr>
        <dsp:cNvPr id="0" name=""/>
        <dsp:cNvSpPr/>
      </dsp:nvSpPr>
      <dsp:spPr>
        <a:xfrm>
          <a:off x="6458126" y="2763785"/>
          <a:ext cx="3236221" cy="6854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Artículo 40 límte de adición de contratos y su excepción</a:t>
          </a:r>
        </a:p>
      </dsp:txBody>
      <dsp:txXfrm>
        <a:off x="6478203" y="2783862"/>
        <a:ext cx="3196067" cy="645340"/>
      </dsp:txXfrm>
    </dsp:sp>
    <dsp:sp modelId="{D0580254-440B-1044-AF34-A5E8A925D99F}">
      <dsp:nvSpPr>
        <dsp:cNvPr id="0" name=""/>
        <dsp:cNvSpPr/>
      </dsp:nvSpPr>
      <dsp:spPr>
        <a:xfrm rot="3310531">
          <a:off x="3784390" y="4278408"/>
          <a:ext cx="960304" cy="21204"/>
        </a:xfrm>
        <a:custGeom>
          <a:avLst/>
          <a:gdLst/>
          <a:ahLst/>
          <a:cxnLst/>
          <a:rect l="0" t="0" r="0" b="0"/>
          <a:pathLst>
            <a:path>
              <a:moveTo>
                <a:pt x="0" y="10602"/>
              </a:moveTo>
              <a:lnTo>
                <a:pt x="960304" y="10602"/>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4240534" y="4265003"/>
        <a:ext cx="48015" cy="48015"/>
      </dsp:txXfrm>
    </dsp:sp>
    <dsp:sp modelId="{93E43154-49C0-DD43-90CB-62C3A2516B94}">
      <dsp:nvSpPr>
        <dsp:cNvPr id="0" name=""/>
        <dsp:cNvSpPr/>
      </dsp:nvSpPr>
      <dsp:spPr>
        <a:xfrm>
          <a:off x="4538740" y="4340423"/>
          <a:ext cx="1370989" cy="6854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Cualitativo</a:t>
          </a:r>
        </a:p>
      </dsp:txBody>
      <dsp:txXfrm>
        <a:off x="4558817" y="4360500"/>
        <a:ext cx="1330835" cy="645340"/>
      </dsp:txXfrm>
    </dsp:sp>
    <dsp:sp modelId="{ED5B49DD-27F8-364A-9C9E-3958FB3AADA9}">
      <dsp:nvSpPr>
        <dsp:cNvPr id="0" name=""/>
        <dsp:cNvSpPr/>
      </dsp:nvSpPr>
      <dsp:spPr>
        <a:xfrm rot="18289469">
          <a:off x="5703775" y="4278408"/>
          <a:ext cx="960304" cy="21204"/>
        </a:xfrm>
        <a:custGeom>
          <a:avLst/>
          <a:gdLst/>
          <a:ahLst/>
          <a:cxnLst/>
          <a:rect l="0" t="0" r="0" b="0"/>
          <a:pathLst>
            <a:path>
              <a:moveTo>
                <a:pt x="0" y="10602"/>
              </a:moveTo>
              <a:lnTo>
                <a:pt x="960304" y="1060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6159920" y="4265003"/>
        <a:ext cx="48015" cy="48015"/>
      </dsp:txXfrm>
    </dsp:sp>
    <dsp:sp modelId="{DE4B3108-FF3E-184D-925A-EB20F04CDB51}">
      <dsp:nvSpPr>
        <dsp:cNvPr id="0" name=""/>
        <dsp:cNvSpPr/>
      </dsp:nvSpPr>
      <dsp:spPr>
        <a:xfrm>
          <a:off x="6458126" y="3552104"/>
          <a:ext cx="3199780" cy="6854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Prohibición fraccionamiento</a:t>
          </a:r>
        </a:p>
      </dsp:txBody>
      <dsp:txXfrm>
        <a:off x="6478203" y="3572181"/>
        <a:ext cx="3159626" cy="645340"/>
      </dsp:txXfrm>
    </dsp:sp>
    <dsp:sp modelId="{D99B5198-9B3F-C941-B78E-6704E47D49C1}">
      <dsp:nvSpPr>
        <dsp:cNvPr id="0" name=""/>
        <dsp:cNvSpPr/>
      </dsp:nvSpPr>
      <dsp:spPr>
        <a:xfrm>
          <a:off x="5909730" y="4672568"/>
          <a:ext cx="548395" cy="21204"/>
        </a:xfrm>
        <a:custGeom>
          <a:avLst/>
          <a:gdLst/>
          <a:ahLst/>
          <a:cxnLst/>
          <a:rect l="0" t="0" r="0" b="0"/>
          <a:pathLst>
            <a:path>
              <a:moveTo>
                <a:pt x="0" y="10602"/>
              </a:moveTo>
              <a:lnTo>
                <a:pt x="548395" y="1060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6170218" y="4669461"/>
        <a:ext cx="27419" cy="27419"/>
      </dsp:txXfrm>
    </dsp:sp>
    <dsp:sp modelId="{EE3E06AB-7196-4444-B544-FEE51BEAD114}">
      <dsp:nvSpPr>
        <dsp:cNvPr id="0" name=""/>
        <dsp:cNvSpPr/>
      </dsp:nvSpPr>
      <dsp:spPr>
        <a:xfrm>
          <a:off x="6458126" y="4340423"/>
          <a:ext cx="3163133" cy="6854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Variación del objeto del contrato y del pliego</a:t>
          </a:r>
        </a:p>
      </dsp:txBody>
      <dsp:txXfrm>
        <a:off x="6478203" y="4360500"/>
        <a:ext cx="3122979" cy="645340"/>
      </dsp:txXfrm>
    </dsp:sp>
    <dsp:sp modelId="{3800539F-9F3F-5B4E-BCBE-681798510723}">
      <dsp:nvSpPr>
        <dsp:cNvPr id="0" name=""/>
        <dsp:cNvSpPr/>
      </dsp:nvSpPr>
      <dsp:spPr>
        <a:xfrm rot="3310531">
          <a:off x="5703775" y="5066728"/>
          <a:ext cx="960304" cy="21204"/>
        </a:xfrm>
        <a:custGeom>
          <a:avLst/>
          <a:gdLst/>
          <a:ahLst/>
          <a:cxnLst/>
          <a:rect l="0" t="0" r="0" b="0"/>
          <a:pathLst>
            <a:path>
              <a:moveTo>
                <a:pt x="0" y="10602"/>
              </a:moveTo>
              <a:lnTo>
                <a:pt x="960304" y="1060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6159920" y="5053322"/>
        <a:ext cx="48015" cy="48015"/>
      </dsp:txXfrm>
    </dsp:sp>
    <dsp:sp modelId="{92B5045E-D459-2D43-AA83-35C5B4469790}">
      <dsp:nvSpPr>
        <dsp:cNvPr id="0" name=""/>
        <dsp:cNvSpPr/>
      </dsp:nvSpPr>
      <dsp:spPr>
        <a:xfrm>
          <a:off x="6458126" y="5128742"/>
          <a:ext cx="3236221" cy="6854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Cumplimiento de condiciones de validez de los negocios jurídicos</a:t>
          </a:r>
        </a:p>
      </dsp:txBody>
      <dsp:txXfrm>
        <a:off x="6478203" y="5148819"/>
        <a:ext cx="3196067" cy="645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24C6C-A16D-AE4B-83BA-7A05ABF5CBC8}">
      <dsp:nvSpPr>
        <dsp:cNvPr id="0" name=""/>
        <dsp:cNvSpPr/>
      </dsp:nvSpPr>
      <dsp:spPr>
        <a:xfrm>
          <a:off x="0" y="468513"/>
          <a:ext cx="6118167" cy="10175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s-MX" sz="1100" kern="1200" dirty="0"/>
            <a:t>Pueden modificarse de manera excepcional y limitada, de común acuerdo o por decisión unilateral</a:t>
          </a:r>
        </a:p>
      </dsp:txBody>
      <dsp:txXfrm>
        <a:off x="49672" y="518185"/>
        <a:ext cx="6018823" cy="918190"/>
      </dsp:txXfrm>
    </dsp:sp>
    <dsp:sp modelId="{22DC163F-4C1B-D547-A35A-B309E6ED7FD4}">
      <dsp:nvSpPr>
        <dsp:cNvPr id="0" name=""/>
        <dsp:cNvSpPr/>
      </dsp:nvSpPr>
      <dsp:spPr>
        <a:xfrm>
          <a:off x="0" y="1517727"/>
          <a:ext cx="6118167" cy="1017534"/>
        </a:xfrm>
        <a:prstGeom prst="roundRect">
          <a:avLst/>
        </a:prstGeom>
        <a:solidFill>
          <a:schemeClr val="accent2">
            <a:hueOff val="5023603"/>
            <a:satOff val="-63"/>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s-MX" sz="1100" kern="1200" dirty="0"/>
            <a:t>En ambos casos, está sujeta a límites desarrollados legal o jurisprudencialmente</a:t>
          </a:r>
        </a:p>
      </dsp:txBody>
      <dsp:txXfrm>
        <a:off x="49672" y="1567399"/>
        <a:ext cx="6018823" cy="918190"/>
      </dsp:txXfrm>
    </dsp:sp>
    <dsp:sp modelId="{77F7FCF7-68E4-5B48-A1B7-1FA74B107FBF}">
      <dsp:nvSpPr>
        <dsp:cNvPr id="0" name=""/>
        <dsp:cNvSpPr/>
      </dsp:nvSpPr>
      <dsp:spPr>
        <a:xfrm>
          <a:off x="0" y="2566941"/>
          <a:ext cx="6118167" cy="1017534"/>
        </a:xfrm>
        <a:prstGeom prst="roundRect">
          <a:avLst/>
        </a:prstGeom>
        <a:solidFill>
          <a:schemeClr val="accent2">
            <a:hueOff val="10047207"/>
            <a:satOff val="-126"/>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s-MX" sz="1100" kern="1200" dirty="0"/>
            <a:t>Cualquier modificación debe tener el propósito fundamental de hacer prevalecer su fin, en el sentido de buscar que no se interrumpa o afecte la prestación del servicio</a:t>
          </a:r>
        </a:p>
      </dsp:txBody>
      <dsp:txXfrm>
        <a:off x="49672" y="2616613"/>
        <a:ext cx="6018823" cy="918190"/>
      </dsp:txXfrm>
    </dsp:sp>
    <dsp:sp modelId="{2467A653-8C0A-5F4A-B392-13FFBB4C9808}">
      <dsp:nvSpPr>
        <dsp:cNvPr id="0" name=""/>
        <dsp:cNvSpPr/>
      </dsp:nvSpPr>
      <dsp:spPr>
        <a:xfrm>
          <a:off x="0" y="3616156"/>
          <a:ext cx="6118167" cy="1017534"/>
        </a:xfrm>
        <a:prstGeom prst="roundRect">
          <a:avLst/>
        </a:prstGeom>
        <a:solidFill>
          <a:schemeClr val="accent2">
            <a:hueOff val="15070811"/>
            <a:satOff val="-189"/>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s-MX" sz="1100" kern="1200" dirty="0"/>
            <a:t>Debe respetar los principios constitucionales y legales, en especial, igualdad, transparencia y libre concurrencia</a:t>
          </a:r>
        </a:p>
      </dsp:txBody>
      <dsp:txXfrm>
        <a:off x="49672" y="3665828"/>
        <a:ext cx="6018823" cy="918190"/>
      </dsp:txXfrm>
    </dsp:sp>
    <dsp:sp modelId="{D25B5987-1890-5F4A-BB84-8D95B2F6EC67}">
      <dsp:nvSpPr>
        <dsp:cNvPr id="0" name=""/>
        <dsp:cNvSpPr/>
      </dsp:nvSpPr>
      <dsp:spPr>
        <a:xfrm>
          <a:off x="0" y="4665370"/>
          <a:ext cx="6118167" cy="1017534"/>
        </a:xfrm>
        <a:prstGeom prst="roundRect">
          <a:avLst/>
        </a:prstGeom>
        <a:solidFill>
          <a:schemeClr val="accent2">
            <a:hueOff val="20094413"/>
            <a:satOff val="-252"/>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s-MX" sz="1100" kern="1200" dirty="0"/>
            <a:t>No puede alterar su naturaleza, elementos esenciales de su objeto, aspectos principales del pliego de condiciones, ni, en general, cualquier otro elemento que lleve a modificar, a posteriori, las bases sobre las cuales se hizo la adjudicación</a:t>
          </a:r>
        </a:p>
      </dsp:txBody>
      <dsp:txXfrm>
        <a:off x="49672" y="4715042"/>
        <a:ext cx="6018823" cy="9181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8/30/23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‹Nº›</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66633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8/30/23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74518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8/30/23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‹Nº›</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7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8/30/23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55708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8/30/23</a:t>
            </a:fld>
            <a:endParaRPr lang="en-US" dirty="0"/>
          </a:p>
        </p:txBody>
      </p:sp>
    </p:spTree>
    <p:extLst>
      <p:ext uri="{BB962C8B-B14F-4D97-AF65-F5344CB8AC3E}">
        <p14:creationId xmlns:p14="http://schemas.microsoft.com/office/powerpoint/2010/main" val="5211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8/30/23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73286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8/30/23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73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8/30/23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82461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8/30/23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89101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8/30/23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39913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8/30/23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46601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8/30/23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‹Nº›</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489737"/>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1" name="Picture 3" descr="Bolígrafo situado en la parte superior de una línea de firma">
            <a:extLst>
              <a:ext uri="{FF2B5EF4-FFF2-40B4-BE49-F238E27FC236}">
                <a16:creationId xmlns:a16="http://schemas.microsoft.com/office/drawing/2014/main" id="{FC3FFC55-C1D2-DE5C-378A-A5AA321AD556}"/>
              </a:ext>
            </a:extLst>
          </p:cNvPr>
          <p:cNvPicPr>
            <a:picLocks noChangeAspect="1"/>
          </p:cNvPicPr>
          <p:nvPr/>
        </p:nvPicPr>
        <p:blipFill rotWithShape="1">
          <a:blip r:embed="rId2"/>
          <a:srcRect l="25226" r="1"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11" name="Freeform: Shape 10">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14">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06B007FA-D62C-BE3D-87F8-37559037A7E2}"/>
              </a:ext>
            </a:extLst>
          </p:cNvPr>
          <p:cNvSpPr>
            <a:spLocks noGrp="1"/>
          </p:cNvSpPr>
          <p:nvPr>
            <p:ph type="ctrTitle"/>
          </p:nvPr>
        </p:nvSpPr>
        <p:spPr>
          <a:xfrm>
            <a:off x="1180531" y="1346268"/>
            <a:ext cx="5274860" cy="3066706"/>
          </a:xfrm>
        </p:spPr>
        <p:txBody>
          <a:bodyPr anchor="b">
            <a:normAutofit fontScale="90000"/>
          </a:bodyPr>
          <a:lstStyle/>
          <a:p>
            <a:pPr>
              <a:lnSpc>
                <a:spcPct val="110000"/>
              </a:lnSpc>
            </a:pPr>
            <a:r>
              <a:rPr lang="es-ES_tradnl" sz="3600" b="1" dirty="0"/>
              <a:t>LA MODIFICACIÓN DE LOS CONTRATOS ESTATALES</a:t>
            </a:r>
            <a:br>
              <a:rPr lang="es-ES_tradnl" sz="3300" b="1" dirty="0"/>
            </a:br>
            <a:r>
              <a:rPr lang="es-CO" sz="2200" b="0" dirty="0"/>
              <a:t>Tercera Sesión Comité Intersectorial Jurídico 2023</a:t>
            </a:r>
            <a:endParaRPr lang="es-ES_tradnl" sz="3300" b="1" dirty="0"/>
          </a:p>
        </p:txBody>
      </p:sp>
      <p:sp>
        <p:nvSpPr>
          <p:cNvPr id="3" name="Subtítulo 2">
            <a:extLst>
              <a:ext uri="{FF2B5EF4-FFF2-40B4-BE49-F238E27FC236}">
                <a16:creationId xmlns:a16="http://schemas.microsoft.com/office/drawing/2014/main" id="{AB63389A-D78B-97AF-7539-65FE42321ABE}"/>
              </a:ext>
            </a:extLst>
          </p:cNvPr>
          <p:cNvSpPr>
            <a:spLocks noGrp="1"/>
          </p:cNvSpPr>
          <p:nvPr>
            <p:ph type="subTitle" idx="1"/>
          </p:nvPr>
        </p:nvSpPr>
        <p:spPr>
          <a:xfrm>
            <a:off x="1201212" y="4412974"/>
            <a:ext cx="4667573" cy="1576188"/>
          </a:xfrm>
        </p:spPr>
        <p:txBody>
          <a:bodyPr anchor="t">
            <a:normAutofit/>
          </a:bodyPr>
          <a:lstStyle/>
          <a:p>
            <a:pPr>
              <a:lnSpc>
                <a:spcPct val="120000"/>
              </a:lnSpc>
            </a:pPr>
            <a:r>
              <a:rPr lang="es-ES_tradnl" sz="1700" dirty="0"/>
              <a:t>María Catalina Guerrero Cárdenas</a:t>
            </a:r>
          </a:p>
          <a:p>
            <a:pPr>
              <a:lnSpc>
                <a:spcPct val="120000"/>
              </a:lnSpc>
            </a:pPr>
            <a:r>
              <a:rPr lang="es-ES_tradnl" sz="1200" dirty="0"/>
              <a:t>Bogotá D.C., 30 de agosto de 2023</a:t>
            </a:r>
          </a:p>
        </p:txBody>
      </p:sp>
      <p:graphicFrame>
        <p:nvGraphicFramePr>
          <p:cNvPr id="6" name="Object 2">
            <a:extLst>
              <a:ext uri="{FF2B5EF4-FFF2-40B4-BE49-F238E27FC236}">
                <a16:creationId xmlns:a16="http://schemas.microsoft.com/office/drawing/2014/main" id="{A37E3A78-3628-D005-C951-CBBD8D569417}"/>
              </a:ext>
            </a:extLst>
          </p:cNvPr>
          <p:cNvGraphicFramePr>
            <a:graphicFrameLocks noChangeAspect="1"/>
          </p:cNvGraphicFramePr>
          <p:nvPr>
            <p:extLst>
              <p:ext uri="{D42A27DB-BD31-4B8C-83A1-F6EECF244321}">
                <p14:modId xmlns:p14="http://schemas.microsoft.com/office/powerpoint/2010/main" val="2196811813"/>
              </p:ext>
            </p:extLst>
          </p:nvPr>
        </p:nvGraphicFramePr>
        <p:xfrm>
          <a:off x="8855232" y="4936097"/>
          <a:ext cx="2837372" cy="1462204"/>
        </p:xfrm>
        <a:graphic>
          <a:graphicData uri="http://schemas.openxmlformats.org/presentationml/2006/ole">
            <mc:AlternateContent xmlns:mc="http://schemas.openxmlformats.org/markup-compatibility/2006">
              <mc:Choice xmlns:v="urn:schemas-microsoft-com:vml" Requires="v">
                <p:oleObj name="Imagen de mapa de bits" r:id="rId3" imgW="6067469" imgH="3162323" progId="PBrush">
                  <p:embed/>
                </p:oleObj>
              </mc:Choice>
              <mc:Fallback>
                <p:oleObj name="Imagen de mapa de bits" r:id="rId3" imgW="6067469" imgH="3162323" progId="PBrush">
                  <p:embed/>
                  <p:pic>
                    <p:nvPicPr>
                      <p:cNvPr id="4" name="Object 2">
                        <a:extLst>
                          <a:ext uri="{FF2B5EF4-FFF2-40B4-BE49-F238E27FC236}">
                            <a16:creationId xmlns:a16="http://schemas.microsoft.com/office/drawing/2014/main" id="{BB38A6E3-30C6-9888-A2C1-C9B5C89A3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5232" y="4936097"/>
                        <a:ext cx="2837372" cy="1462204"/>
                      </a:xfrm>
                      <a:prstGeom prst="rect">
                        <a:avLst/>
                      </a:prstGeom>
                      <a:noFill/>
                    </p:spPr>
                  </p:pic>
                </p:oleObj>
              </mc:Fallback>
            </mc:AlternateContent>
          </a:graphicData>
        </a:graphic>
      </p:graphicFrame>
    </p:spTree>
    <p:extLst>
      <p:ext uri="{BB962C8B-B14F-4D97-AF65-F5344CB8AC3E}">
        <p14:creationId xmlns:p14="http://schemas.microsoft.com/office/powerpoint/2010/main" val="29954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0" name="Straight Connector 7">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9">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11">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3">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15">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17">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A45922B6-4A20-3A01-A218-144B20F689EB}"/>
              </a:ext>
            </a:extLst>
          </p:cNvPr>
          <p:cNvSpPr>
            <a:spLocks noGrp="1"/>
          </p:cNvSpPr>
          <p:nvPr>
            <p:ph type="title"/>
          </p:nvPr>
        </p:nvSpPr>
        <p:spPr>
          <a:xfrm>
            <a:off x="2377440" y="442220"/>
            <a:ext cx="8397987" cy="1345269"/>
          </a:xfrm>
        </p:spPr>
        <p:txBody>
          <a:bodyPr vert="horz" lIns="109728" tIns="109728" rIns="109728" bIns="91440" rtlCol="0" anchor="b">
            <a:normAutofit/>
          </a:bodyPr>
          <a:lstStyle/>
          <a:p>
            <a:r>
              <a:rPr lang="en-US"/>
              <a:t>Elementos</a:t>
            </a:r>
          </a:p>
        </p:txBody>
      </p:sp>
      <p:graphicFrame>
        <p:nvGraphicFramePr>
          <p:cNvPr id="3" name="Diagrama 2">
            <a:extLst>
              <a:ext uri="{FF2B5EF4-FFF2-40B4-BE49-F238E27FC236}">
                <a16:creationId xmlns:a16="http://schemas.microsoft.com/office/drawing/2014/main" id="{3A3A2CB3-8818-C51B-B4DF-14533ADD44BC}"/>
              </a:ext>
            </a:extLst>
          </p:cNvPr>
          <p:cNvGraphicFramePr/>
          <p:nvPr>
            <p:extLst>
              <p:ext uri="{D42A27DB-BD31-4B8C-83A1-F6EECF244321}">
                <p14:modId xmlns:p14="http://schemas.microsoft.com/office/powerpoint/2010/main" val="3608557936"/>
              </p:ext>
            </p:extLst>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39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F3E416D2-D994-4F7A-8F62-B28B11BE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07762C0C-DC4E-00CD-A8E7-F7628A952309}"/>
              </a:ext>
            </a:extLst>
          </p:cNvPr>
          <p:cNvPicPr>
            <a:picLocks noChangeAspect="1"/>
          </p:cNvPicPr>
          <p:nvPr/>
        </p:nvPicPr>
        <p:blipFill rotWithShape="1">
          <a:blip r:embed="rId2"/>
          <a:srcRect t="5834" r="-1" b="-1"/>
          <a:stretch/>
        </p:blipFill>
        <p:spPr>
          <a:xfrm>
            <a:off x="1524" y="10"/>
            <a:ext cx="12188952" cy="6857990"/>
          </a:xfrm>
          <a:prstGeom prst="rect">
            <a:avLst/>
          </a:prstGeom>
        </p:spPr>
      </p:pic>
      <p:sp>
        <p:nvSpPr>
          <p:cNvPr id="26" name="Freeform: Shape 25">
            <a:extLst>
              <a:ext uri="{FF2B5EF4-FFF2-40B4-BE49-F238E27FC236}">
                <a16:creationId xmlns:a16="http://schemas.microsoft.com/office/drawing/2014/main" id="{746D3498-BB0C-4BBC-957B-FC6466C80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949" y="0"/>
            <a:ext cx="7476051" cy="6858000"/>
          </a:xfrm>
          <a:custGeom>
            <a:avLst/>
            <a:gdLst>
              <a:gd name="connsiteX0" fmla="*/ 0 w 7476051"/>
              <a:gd name="connsiteY0" fmla="*/ 0 h 6858000"/>
              <a:gd name="connsiteX1" fmla="*/ 348024 w 7476051"/>
              <a:gd name="connsiteY1" fmla="*/ 0 h 6858000"/>
              <a:gd name="connsiteX2" fmla="*/ 681975 w 7476051"/>
              <a:gd name="connsiteY2" fmla="*/ 0 h 6858000"/>
              <a:gd name="connsiteX3" fmla="*/ 1555845 w 7476051"/>
              <a:gd name="connsiteY3" fmla="*/ 0 h 6858000"/>
              <a:gd name="connsiteX4" fmla="*/ 1568054 w 7476051"/>
              <a:gd name="connsiteY4" fmla="*/ 0 h 6858000"/>
              <a:gd name="connsiteX5" fmla="*/ 1693495 w 7476051"/>
              <a:gd name="connsiteY5" fmla="*/ 0 h 6858000"/>
              <a:gd name="connsiteX6" fmla="*/ 3186636 w 7476051"/>
              <a:gd name="connsiteY6" fmla="*/ 0 h 6858000"/>
              <a:gd name="connsiteX7" fmla="*/ 5853028 w 7476051"/>
              <a:gd name="connsiteY7" fmla="*/ 0 h 6858000"/>
              <a:gd name="connsiteX8" fmla="*/ 5875152 w 7476051"/>
              <a:gd name="connsiteY8" fmla="*/ 14997 h 6858000"/>
              <a:gd name="connsiteX9" fmla="*/ 7476051 w 7476051"/>
              <a:gd name="connsiteY9" fmla="*/ 3621656 h 6858000"/>
              <a:gd name="connsiteX10" fmla="*/ 5601701 w 7476051"/>
              <a:gd name="connsiteY10" fmla="*/ 6374814 h 6858000"/>
              <a:gd name="connsiteX11" fmla="*/ 5085053 w 7476051"/>
              <a:gd name="connsiteY11" fmla="*/ 6780599 h 6858000"/>
              <a:gd name="connsiteX12" fmla="*/ 4973297 w 7476051"/>
              <a:gd name="connsiteY12" fmla="*/ 6858000 h 6858000"/>
              <a:gd name="connsiteX13" fmla="*/ 3186636 w 7476051"/>
              <a:gd name="connsiteY13" fmla="*/ 6858000 h 6858000"/>
              <a:gd name="connsiteX14" fmla="*/ 1568054 w 7476051"/>
              <a:gd name="connsiteY14" fmla="*/ 6858000 h 6858000"/>
              <a:gd name="connsiteX15" fmla="*/ 1555845 w 7476051"/>
              <a:gd name="connsiteY15" fmla="*/ 6858000 h 6858000"/>
              <a:gd name="connsiteX16" fmla="*/ 1385101 w 7476051"/>
              <a:gd name="connsiteY16" fmla="*/ 6858000 h 6858000"/>
              <a:gd name="connsiteX17" fmla="*/ 681975 w 7476051"/>
              <a:gd name="connsiteY17" fmla="*/ 6858000 h 6858000"/>
              <a:gd name="connsiteX18" fmla="*/ 348024 w 7476051"/>
              <a:gd name="connsiteY18" fmla="*/ 6858000 h 6858000"/>
              <a:gd name="connsiteX19" fmla="*/ 0 w 747605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6051" h="6858000">
                <a:moveTo>
                  <a:pt x="0" y="0"/>
                </a:moveTo>
                <a:lnTo>
                  <a:pt x="348024" y="0"/>
                </a:lnTo>
                <a:lnTo>
                  <a:pt x="681975" y="0"/>
                </a:lnTo>
                <a:lnTo>
                  <a:pt x="1555845" y="0"/>
                </a:lnTo>
                <a:lnTo>
                  <a:pt x="1568054" y="0"/>
                </a:lnTo>
                <a:lnTo>
                  <a:pt x="1693495" y="0"/>
                </a:lnTo>
                <a:lnTo>
                  <a:pt x="3186636" y="0"/>
                </a:lnTo>
                <a:lnTo>
                  <a:pt x="5853028" y="0"/>
                </a:lnTo>
                <a:lnTo>
                  <a:pt x="5875152" y="14997"/>
                </a:lnTo>
                <a:cubicBezTo>
                  <a:pt x="6902315" y="754641"/>
                  <a:pt x="7476051" y="2093192"/>
                  <a:pt x="7476051" y="3621656"/>
                </a:cubicBezTo>
                <a:cubicBezTo>
                  <a:pt x="7476051" y="4969131"/>
                  <a:pt x="6547326" y="5602839"/>
                  <a:pt x="5601701" y="6374814"/>
                </a:cubicBezTo>
                <a:cubicBezTo>
                  <a:pt x="5429498" y="6515397"/>
                  <a:pt x="5258871" y="6653108"/>
                  <a:pt x="5085053" y="6780599"/>
                </a:cubicBezTo>
                <a:lnTo>
                  <a:pt x="4973297" y="6858000"/>
                </a:lnTo>
                <a:lnTo>
                  <a:pt x="3186636" y="6858000"/>
                </a:lnTo>
                <a:lnTo>
                  <a:pt x="1568054" y="6858000"/>
                </a:lnTo>
                <a:lnTo>
                  <a:pt x="1555845" y="6858000"/>
                </a:lnTo>
                <a:lnTo>
                  <a:pt x="1385101" y="6858000"/>
                </a:lnTo>
                <a:lnTo>
                  <a:pt x="681975" y="6858000"/>
                </a:lnTo>
                <a:lnTo>
                  <a:pt x="348024"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539A79B-DFBA-4781-B0DE-4044B072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974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D8EFB43-661E-4B15-BA65-39CC17EF7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10788"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E5B03627-C11B-56D9-F0EE-34BD9258E551}"/>
              </a:ext>
            </a:extLst>
          </p:cNvPr>
          <p:cNvSpPr>
            <a:spLocks noGrp="1"/>
          </p:cNvSpPr>
          <p:nvPr>
            <p:ph type="title"/>
          </p:nvPr>
        </p:nvSpPr>
        <p:spPr>
          <a:xfrm>
            <a:off x="5781675" y="1346268"/>
            <a:ext cx="5932755" cy="3285207"/>
          </a:xfrm>
        </p:spPr>
        <p:txBody>
          <a:bodyPr vert="horz" lIns="109728" tIns="109728" rIns="109728" bIns="91440" rtlCol="0" anchor="b">
            <a:normAutofit/>
          </a:bodyPr>
          <a:lstStyle/>
          <a:p>
            <a:pPr>
              <a:lnSpc>
                <a:spcPct val="110000"/>
              </a:lnSpc>
            </a:pPr>
            <a:r>
              <a:rPr lang="en-US" sz="4200">
                <a:solidFill>
                  <a:schemeClr val="bg1"/>
                </a:solidFill>
              </a:rPr>
              <a:t>2.1.2. Modificación Unilateral (artículo 16 Ley 80 – ius variandi)</a:t>
            </a:r>
          </a:p>
        </p:txBody>
      </p:sp>
    </p:spTree>
    <p:extLst>
      <p:ext uri="{BB962C8B-B14F-4D97-AF65-F5344CB8AC3E}">
        <p14:creationId xmlns:p14="http://schemas.microsoft.com/office/powerpoint/2010/main" val="102752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5554C89C-373F-47FC-BB73-6842E56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A47D2C69-7955-2D5C-941A-014BAAC40792}"/>
              </a:ext>
            </a:extLst>
          </p:cNvPr>
          <p:cNvSpPr>
            <a:spLocks noGrp="1"/>
          </p:cNvSpPr>
          <p:nvPr>
            <p:ph type="title"/>
          </p:nvPr>
        </p:nvSpPr>
        <p:spPr>
          <a:xfrm>
            <a:off x="8462963" y="1314450"/>
            <a:ext cx="3213279" cy="4229100"/>
          </a:xfrm>
        </p:spPr>
        <p:txBody>
          <a:bodyPr vert="horz" lIns="109728" tIns="109728" rIns="109728" bIns="91440" rtlCol="0" anchor="ctr">
            <a:normAutofit/>
          </a:bodyPr>
          <a:lstStyle/>
          <a:p>
            <a:r>
              <a:rPr lang="en-US"/>
              <a:t>Elementos</a:t>
            </a:r>
          </a:p>
        </p:txBody>
      </p:sp>
      <p:sp>
        <p:nvSpPr>
          <p:cNvPr id="12" name="Freeform: Shape 11">
            <a:extLst>
              <a:ext uri="{FF2B5EF4-FFF2-40B4-BE49-F238E27FC236}">
                <a16:creationId xmlns:a16="http://schemas.microsoft.com/office/drawing/2014/main" id="{FF100C7F-5272-46AB-9FC7-E66059915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28027" cy="6858000"/>
          </a:xfrm>
          <a:custGeom>
            <a:avLst/>
            <a:gdLst>
              <a:gd name="connsiteX0" fmla="*/ 0 w 7128027"/>
              <a:gd name="connsiteY0" fmla="*/ 0 h 6858000"/>
              <a:gd name="connsiteX1" fmla="*/ 333951 w 7128027"/>
              <a:gd name="connsiteY1" fmla="*/ 0 h 6858000"/>
              <a:gd name="connsiteX2" fmla="*/ 1220030 w 7128027"/>
              <a:gd name="connsiteY2" fmla="*/ 0 h 6858000"/>
              <a:gd name="connsiteX3" fmla="*/ 1345471 w 7128027"/>
              <a:gd name="connsiteY3" fmla="*/ 0 h 6858000"/>
              <a:gd name="connsiteX4" fmla="*/ 2838612 w 7128027"/>
              <a:gd name="connsiteY4" fmla="*/ 0 h 6858000"/>
              <a:gd name="connsiteX5" fmla="*/ 5505004 w 7128027"/>
              <a:gd name="connsiteY5" fmla="*/ 0 h 6858000"/>
              <a:gd name="connsiteX6" fmla="*/ 5527128 w 7128027"/>
              <a:gd name="connsiteY6" fmla="*/ 14997 h 6858000"/>
              <a:gd name="connsiteX7" fmla="*/ 7128027 w 7128027"/>
              <a:gd name="connsiteY7" fmla="*/ 3621656 h 6858000"/>
              <a:gd name="connsiteX8" fmla="*/ 5253677 w 7128027"/>
              <a:gd name="connsiteY8" fmla="*/ 6374814 h 6858000"/>
              <a:gd name="connsiteX9" fmla="*/ 4737029 w 7128027"/>
              <a:gd name="connsiteY9" fmla="*/ 6780599 h 6858000"/>
              <a:gd name="connsiteX10" fmla="*/ 4625273 w 7128027"/>
              <a:gd name="connsiteY10" fmla="*/ 6858000 h 6858000"/>
              <a:gd name="connsiteX11" fmla="*/ 2838612 w 7128027"/>
              <a:gd name="connsiteY11" fmla="*/ 6858000 h 6858000"/>
              <a:gd name="connsiteX12" fmla="*/ 1220030 w 7128027"/>
              <a:gd name="connsiteY12" fmla="*/ 6858000 h 6858000"/>
              <a:gd name="connsiteX13" fmla="*/ 1037077 w 7128027"/>
              <a:gd name="connsiteY13" fmla="*/ 6858000 h 6858000"/>
              <a:gd name="connsiteX14" fmla="*/ 333951 w 7128027"/>
              <a:gd name="connsiteY14" fmla="*/ 6858000 h 6858000"/>
              <a:gd name="connsiteX15" fmla="*/ 0 w 7128027"/>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28027" h="6858000">
                <a:moveTo>
                  <a:pt x="0" y="0"/>
                </a:moveTo>
                <a:lnTo>
                  <a:pt x="333951" y="0"/>
                </a:lnTo>
                <a:lnTo>
                  <a:pt x="1220030" y="0"/>
                </a:lnTo>
                <a:lnTo>
                  <a:pt x="1345471" y="0"/>
                </a:lnTo>
                <a:lnTo>
                  <a:pt x="2838612" y="0"/>
                </a:lnTo>
                <a:lnTo>
                  <a:pt x="5505004" y="0"/>
                </a:lnTo>
                <a:lnTo>
                  <a:pt x="5527128" y="14997"/>
                </a:lnTo>
                <a:cubicBezTo>
                  <a:pt x="6554291" y="754641"/>
                  <a:pt x="7128027" y="2093192"/>
                  <a:pt x="7128027" y="3621656"/>
                </a:cubicBezTo>
                <a:cubicBezTo>
                  <a:pt x="7128027" y="4969131"/>
                  <a:pt x="6199302" y="5602839"/>
                  <a:pt x="5253677" y="6374814"/>
                </a:cubicBezTo>
                <a:cubicBezTo>
                  <a:pt x="5081474" y="6515397"/>
                  <a:pt x="4910847" y="6653108"/>
                  <a:pt x="4737029" y="6780599"/>
                </a:cubicBezTo>
                <a:lnTo>
                  <a:pt x="4625273" y="6858000"/>
                </a:lnTo>
                <a:lnTo>
                  <a:pt x="2838612" y="6858000"/>
                </a:lnTo>
                <a:lnTo>
                  <a:pt x="1220030" y="6858000"/>
                </a:lnTo>
                <a:lnTo>
                  <a:pt x="1037077" y="6858000"/>
                </a:lnTo>
                <a:lnTo>
                  <a:pt x="333951"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B4FEA6D5-DF59-4E15-B19F-159D0588B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57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36C8C9E5-F937-44A5-A519-EA719F03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713"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3" name="Diagrama 2">
            <a:extLst>
              <a:ext uri="{FF2B5EF4-FFF2-40B4-BE49-F238E27FC236}">
                <a16:creationId xmlns:a16="http://schemas.microsoft.com/office/drawing/2014/main" id="{93B85F24-86AC-A815-0277-7FA37F7E419D}"/>
              </a:ext>
            </a:extLst>
          </p:cNvPr>
          <p:cNvGraphicFramePr/>
          <p:nvPr>
            <p:extLst>
              <p:ext uri="{D42A27DB-BD31-4B8C-83A1-F6EECF244321}">
                <p14:modId xmlns:p14="http://schemas.microsoft.com/office/powerpoint/2010/main" val="1851483523"/>
              </p:ext>
            </p:extLst>
          </p:nvPr>
        </p:nvGraphicFramePr>
        <p:xfrm>
          <a:off x="298017" y="942976"/>
          <a:ext cx="6105526" cy="486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48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5554C89C-373F-47FC-BB73-6842E56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A8450C6D-5719-1367-6857-6C8D653A20B6}"/>
              </a:ext>
            </a:extLst>
          </p:cNvPr>
          <p:cNvSpPr>
            <a:spLocks noGrp="1"/>
          </p:cNvSpPr>
          <p:nvPr>
            <p:ph type="title"/>
          </p:nvPr>
        </p:nvSpPr>
        <p:spPr>
          <a:xfrm>
            <a:off x="8462963" y="1314450"/>
            <a:ext cx="3213279" cy="4229100"/>
          </a:xfrm>
        </p:spPr>
        <p:txBody>
          <a:bodyPr vert="horz" lIns="109728" tIns="109728" rIns="109728" bIns="91440" rtlCol="0" anchor="ctr">
            <a:normAutofit/>
          </a:bodyPr>
          <a:lstStyle/>
          <a:p>
            <a:r>
              <a:rPr lang="en-US"/>
              <a:t>2.2. Aspectos a tener en cuenta en la modificación</a:t>
            </a:r>
          </a:p>
        </p:txBody>
      </p:sp>
      <p:sp>
        <p:nvSpPr>
          <p:cNvPr id="24" name="Freeform: Shape 23">
            <a:extLst>
              <a:ext uri="{FF2B5EF4-FFF2-40B4-BE49-F238E27FC236}">
                <a16:creationId xmlns:a16="http://schemas.microsoft.com/office/drawing/2014/main" id="{FF100C7F-5272-46AB-9FC7-E66059915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28027" cy="6858000"/>
          </a:xfrm>
          <a:custGeom>
            <a:avLst/>
            <a:gdLst>
              <a:gd name="connsiteX0" fmla="*/ 0 w 7128027"/>
              <a:gd name="connsiteY0" fmla="*/ 0 h 6858000"/>
              <a:gd name="connsiteX1" fmla="*/ 333951 w 7128027"/>
              <a:gd name="connsiteY1" fmla="*/ 0 h 6858000"/>
              <a:gd name="connsiteX2" fmla="*/ 1220030 w 7128027"/>
              <a:gd name="connsiteY2" fmla="*/ 0 h 6858000"/>
              <a:gd name="connsiteX3" fmla="*/ 1345471 w 7128027"/>
              <a:gd name="connsiteY3" fmla="*/ 0 h 6858000"/>
              <a:gd name="connsiteX4" fmla="*/ 2838612 w 7128027"/>
              <a:gd name="connsiteY4" fmla="*/ 0 h 6858000"/>
              <a:gd name="connsiteX5" fmla="*/ 5505004 w 7128027"/>
              <a:gd name="connsiteY5" fmla="*/ 0 h 6858000"/>
              <a:gd name="connsiteX6" fmla="*/ 5527128 w 7128027"/>
              <a:gd name="connsiteY6" fmla="*/ 14997 h 6858000"/>
              <a:gd name="connsiteX7" fmla="*/ 7128027 w 7128027"/>
              <a:gd name="connsiteY7" fmla="*/ 3621656 h 6858000"/>
              <a:gd name="connsiteX8" fmla="*/ 5253677 w 7128027"/>
              <a:gd name="connsiteY8" fmla="*/ 6374814 h 6858000"/>
              <a:gd name="connsiteX9" fmla="*/ 4737029 w 7128027"/>
              <a:gd name="connsiteY9" fmla="*/ 6780599 h 6858000"/>
              <a:gd name="connsiteX10" fmla="*/ 4625273 w 7128027"/>
              <a:gd name="connsiteY10" fmla="*/ 6858000 h 6858000"/>
              <a:gd name="connsiteX11" fmla="*/ 2838612 w 7128027"/>
              <a:gd name="connsiteY11" fmla="*/ 6858000 h 6858000"/>
              <a:gd name="connsiteX12" fmla="*/ 1220030 w 7128027"/>
              <a:gd name="connsiteY12" fmla="*/ 6858000 h 6858000"/>
              <a:gd name="connsiteX13" fmla="*/ 1037077 w 7128027"/>
              <a:gd name="connsiteY13" fmla="*/ 6858000 h 6858000"/>
              <a:gd name="connsiteX14" fmla="*/ 333951 w 7128027"/>
              <a:gd name="connsiteY14" fmla="*/ 6858000 h 6858000"/>
              <a:gd name="connsiteX15" fmla="*/ 0 w 7128027"/>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28027" h="6858000">
                <a:moveTo>
                  <a:pt x="0" y="0"/>
                </a:moveTo>
                <a:lnTo>
                  <a:pt x="333951" y="0"/>
                </a:lnTo>
                <a:lnTo>
                  <a:pt x="1220030" y="0"/>
                </a:lnTo>
                <a:lnTo>
                  <a:pt x="1345471" y="0"/>
                </a:lnTo>
                <a:lnTo>
                  <a:pt x="2838612" y="0"/>
                </a:lnTo>
                <a:lnTo>
                  <a:pt x="5505004" y="0"/>
                </a:lnTo>
                <a:lnTo>
                  <a:pt x="5527128" y="14997"/>
                </a:lnTo>
                <a:cubicBezTo>
                  <a:pt x="6554291" y="754641"/>
                  <a:pt x="7128027" y="2093192"/>
                  <a:pt x="7128027" y="3621656"/>
                </a:cubicBezTo>
                <a:cubicBezTo>
                  <a:pt x="7128027" y="4969131"/>
                  <a:pt x="6199302" y="5602839"/>
                  <a:pt x="5253677" y="6374814"/>
                </a:cubicBezTo>
                <a:cubicBezTo>
                  <a:pt x="5081474" y="6515397"/>
                  <a:pt x="4910847" y="6653108"/>
                  <a:pt x="4737029" y="6780599"/>
                </a:cubicBezTo>
                <a:lnTo>
                  <a:pt x="4625273" y="6858000"/>
                </a:lnTo>
                <a:lnTo>
                  <a:pt x="2838612" y="6858000"/>
                </a:lnTo>
                <a:lnTo>
                  <a:pt x="1220030" y="6858000"/>
                </a:lnTo>
                <a:lnTo>
                  <a:pt x="1037077" y="6858000"/>
                </a:lnTo>
                <a:lnTo>
                  <a:pt x="333951"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B4FEA6D5-DF59-4E15-B19F-159D0588B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57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36C8C9E5-F937-44A5-A519-EA719F03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713"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3" name="Diagrama 2">
            <a:extLst>
              <a:ext uri="{FF2B5EF4-FFF2-40B4-BE49-F238E27FC236}">
                <a16:creationId xmlns:a16="http://schemas.microsoft.com/office/drawing/2014/main" id="{A79CD119-75E3-881B-82FF-7FA636E1F235}"/>
              </a:ext>
            </a:extLst>
          </p:cNvPr>
          <p:cNvGraphicFramePr/>
          <p:nvPr>
            <p:extLst>
              <p:ext uri="{D42A27DB-BD31-4B8C-83A1-F6EECF244321}">
                <p14:modId xmlns:p14="http://schemas.microsoft.com/office/powerpoint/2010/main" val="4277928243"/>
              </p:ext>
            </p:extLst>
          </p:nvPr>
        </p:nvGraphicFramePr>
        <p:xfrm>
          <a:off x="298017" y="942976"/>
          <a:ext cx="6105526" cy="486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14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E217F32C-75AA-4B97-ADFB-5E2C3C7EC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o con lápiz sombreando círculos en una hoja">
            <a:extLst>
              <a:ext uri="{FF2B5EF4-FFF2-40B4-BE49-F238E27FC236}">
                <a16:creationId xmlns:a16="http://schemas.microsoft.com/office/drawing/2014/main" id="{3D92C22D-1631-8783-A408-5DD04F7451BB}"/>
              </a:ext>
            </a:extLst>
          </p:cNvPr>
          <p:cNvPicPr>
            <a:picLocks noChangeAspect="1"/>
          </p:cNvPicPr>
          <p:nvPr/>
        </p:nvPicPr>
        <p:blipFill rotWithShape="1">
          <a:blip r:embed="rId2"/>
          <a:srcRect t="873" b="256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4D76AAEA-AF3A-4616-9F99-E9AA131A5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6F7656-65D4-D305-302F-A30A59BF9643}"/>
              </a:ext>
            </a:extLst>
          </p:cNvPr>
          <p:cNvSpPr>
            <a:spLocks noGrp="1"/>
          </p:cNvSpPr>
          <p:nvPr>
            <p:ph type="title"/>
          </p:nvPr>
        </p:nvSpPr>
        <p:spPr>
          <a:xfrm>
            <a:off x="6095999" y="1346268"/>
            <a:ext cx="5618431" cy="3285207"/>
          </a:xfrm>
        </p:spPr>
        <p:txBody>
          <a:bodyPr vert="horz" lIns="109728" tIns="109728" rIns="109728" bIns="91440" rtlCol="0" anchor="b">
            <a:normAutofit/>
          </a:bodyPr>
          <a:lstStyle/>
          <a:p>
            <a:pPr>
              <a:lnSpc>
                <a:spcPct val="110000"/>
              </a:lnSpc>
            </a:pPr>
            <a:r>
              <a:rPr lang="en-US" sz="3400" dirty="0">
                <a:solidFill>
                  <a:schemeClr val="bg1"/>
                </a:solidFill>
              </a:rPr>
              <a:t>3. </a:t>
            </a:r>
            <a:r>
              <a:rPr lang="en-US" sz="3400" dirty="0" err="1">
                <a:solidFill>
                  <a:schemeClr val="bg1"/>
                </a:solidFill>
              </a:rPr>
              <a:t>Revisión</a:t>
            </a:r>
            <a:r>
              <a:rPr lang="en-US" sz="3400" dirty="0">
                <a:solidFill>
                  <a:schemeClr val="bg1"/>
                </a:solidFill>
              </a:rPr>
              <a:t> de </a:t>
            </a:r>
            <a:r>
              <a:rPr lang="en-US" sz="3400" dirty="0" err="1">
                <a:solidFill>
                  <a:schemeClr val="bg1"/>
                </a:solidFill>
              </a:rPr>
              <a:t>requisitos</a:t>
            </a:r>
            <a:r>
              <a:rPr lang="en-US" sz="3400" dirty="0">
                <a:solidFill>
                  <a:schemeClr val="bg1"/>
                </a:solidFill>
              </a:rPr>
              <a:t> para la </a:t>
            </a:r>
            <a:r>
              <a:rPr lang="en-US" sz="3400" dirty="0" err="1">
                <a:solidFill>
                  <a:schemeClr val="bg1"/>
                </a:solidFill>
              </a:rPr>
              <a:t>modificación</a:t>
            </a:r>
            <a:r>
              <a:rPr lang="en-US" sz="3400" dirty="0">
                <a:solidFill>
                  <a:schemeClr val="bg1"/>
                </a:solidFill>
              </a:rPr>
              <a:t> de </a:t>
            </a:r>
            <a:r>
              <a:rPr lang="en-US" sz="3400" dirty="0" err="1">
                <a:solidFill>
                  <a:schemeClr val="bg1"/>
                </a:solidFill>
              </a:rPr>
              <a:t>los</a:t>
            </a:r>
            <a:r>
              <a:rPr lang="en-US" sz="3400" dirty="0">
                <a:solidFill>
                  <a:schemeClr val="bg1"/>
                </a:solidFill>
              </a:rPr>
              <a:t> </a:t>
            </a:r>
            <a:r>
              <a:rPr lang="en-US" sz="3400" dirty="0" err="1">
                <a:solidFill>
                  <a:schemeClr val="bg1"/>
                </a:solidFill>
              </a:rPr>
              <a:t>contratos</a:t>
            </a:r>
            <a:r>
              <a:rPr lang="en-US" sz="3400" dirty="0">
                <a:solidFill>
                  <a:schemeClr val="bg1"/>
                </a:solidFill>
              </a:rPr>
              <a:t> </a:t>
            </a:r>
            <a:r>
              <a:rPr lang="en-US" sz="3400" dirty="0" err="1">
                <a:solidFill>
                  <a:schemeClr val="bg1"/>
                </a:solidFill>
              </a:rPr>
              <a:t>estatales</a:t>
            </a:r>
            <a:r>
              <a:rPr lang="en-US" sz="3400" dirty="0">
                <a:solidFill>
                  <a:schemeClr val="bg1"/>
                </a:solidFill>
              </a:rPr>
              <a:t> </a:t>
            </a:r>
            <a:r>
              <a:rPr lang="en-US" sz="3400" dirty="0" err="1">
                <a:solidFill>
                  <a:schemeClr val="bg1"/>
                </a:solidFill>
              </a:rPr>
              <a:t>regidos</a:t>
            </a:r>
            <a:r>
              <a:rPr lang="en-US" sz="3400" dirty="0">
                <a:solidFill>
                  <a:schemeClr val="bg1"/>
                </a:solidFill>
              </a:rPr>
              <a:t> </a:t>
            </a:r>
            <a:r>
              <a:rPr lang="en-US" sz="3400" dirty="0" err="1">
                <a:solidFill>
                  <a:schemeClr val="bg1"/>
                </a:solidFill>
              </a:rPr>
              <a:t>por</a:t>
            </a:r>
            <a:r>
              <a:rPr lang="en-US" sz="3400" dirty="0">
                <a:solidFill>
                  <a:schemeClr val="bg1"/>
                </a:solidFill>
              </a:rPr>
              <a:t> </a:t>
            </a:r>
            <a:r>
              <a:rPr lang="en-US" sz="3400" dirty="0" err="1">
                <a:solidFill>
                  <a:schemeClr val="bg1"/>
                </a:solidFill>
              </a:rPr>
              <a:t>el</a:t>
            </a:r>
            <a:r>
              <a:rPr lang="en-US" sz="3400" dirty="0">
                <a:solidFill>
                  <a:schemeClr val="bg1"/>
                </a:solidFill>
              </a:rPr>
              <a:t> EGCP</a:t>
            </a:r>
          </a:p>
        </p:txBody>
      </p:sp>
    </p:spTree>
    <p:extLst>
      <p:ext uri="{BB962C8B-B14F-4D97-AF65-F5344CB8AC3E}">
        <p14:creationId xmlns:p14="http://schemas.microsoft.com/office/powerpoint/2010/main" val="398553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a 2">
            <a:extLst>
              <a:ext uri="{FF2B5EF4-FFF2-40B4-BE49-F238E27FC236}">
                <a16:creationId xmlns:a16="http://schemas.microsoft.com/office/drawing/2014/main" id="{ACADF5E3-9221-AFC4-F9BD-CFC939EA05A4}"/>
              </a:ext>
            </a:extLst>
          </p:cNvPr>
          <p:cNvGraphicFramePr/>
          <p:nvPr>
            <p:extLst>
              <p:ext uri="{D42A27DB-BD31-4B8C-83A1-F6EECF244321}">
                <p14:modId xmlns:p14="http://schemas.microsoft.com/office/powerpoint/2010/main" val="1988084599"/>
              </p:ext>
            </p:extLst>
          </p:nvPr>
        </p:nvGraphicFramePr>
        <p:xfrm>
          <a:off x="581892" y="515392"/>
          <a:ext cx="10430730" cy="5818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87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0F2CD578-4F89-CC84-EF98-08EC8032BB58}"/>
              </a:ext>
            </a:extLst>
          </p:cNvPr>
          <p:cNvPicPr>
            <a:picLocks noChangeAspect="1"/>
          </p:cNvPicPr>
          <p:nvPr/>
        </p:nvPicPr>
        <p:blipFill rotWithShape="1">
          <a:blip r:embed="rId2"/>
          <a:srcRect r="28026"/>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6" name="Freeform: Shape 25">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Shape 27">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26749FD7-8248-47C3-9D79-884B34E8E2BD}"/>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10000"/>
              </a:lnSpc>
            </a:pPr>
            <a:r>
              <a:rPr lang="en-US" sz="2400" dirty="0" err="1">
                <a:solidFill>
                  <a:schemeClr val="tx1">
                    <a:lumMod val="85000"/>
                    <a:lumOff val="15000"/>
                  </a:schemeClr>
                </a:solidFill>
              </a:rPr>
              <a:t>Concepto</a:t>
            </a:r>
            <a:r>
              <a:rPr lang="en-US" sz="2400" dirty="0">
                <a:solidFill>
                  <a:schemeClr val="tx1">
                    <a:lumMod val="85000"/>
                    <a:lumOff val="15000"/>
                  </a:schemeClr>
                </a:solidFill>
              </a:rPr>
              <a:t> Sala de Consulta y </a:t>
            </a:r>
            <a:r>
              <a:rPr lang="en-US" sz="2400" dirty="0" err="1">
                <a:solidFill>
                  <a:schemeClr val="tx1">
                    <a:lumMod val="85000"/>
                    <a:lumOff val="15000"/>
                  </a:schemeClr>
                </a:solidFill>
              </a:rPr>
              <a:t>Servicio</a:t>
            </a:r>
            <a:r>
              <a:rPr lang="en-US" sz="2400" dirty="0">
                <a:solidFill>
                  <a:schemeClr val="tx1">
                    <a:lumMod val="85000"/>
                    <a:lumOff val="15000"/>
                  </a:schemeClr>
                </a:solidFill>
              </a:rPr>
              <a:t> Civil – </a:t>
            </a:r>
            <a:r>
              <a:rPr lang="en-US" sz="2400" dirty="0" err="1">
                <a:solidFill>
                  <a:schemeClr val="tx1">
                    <a:lumMod val="85000"/>
                    <a:lumOff val="15000"/>
                  </a:schemeClr>
                </a:solidFill>
              </a:rPr>
              <a:t>Consejo</a:t>
            </a:r>
            <a:r>
              <a:rPr lang="en-US" sz="2400" dirty="0">
                <a:solidFill>
                  <a:schemeClr val="tx1">
                    <a:lumMod val="85000"/>
                    <a:lumOff val="15000"/>
                  </a:schemeClr>
                </a:solidFill>
              </a:rPr>
              <a:t> de Estado – </a:t>
            </a:r>
            <a:r>
              <a:rPr lang="en-US" sz="2400" dirty="0" err="1">
                <a:solidFill>
                  <a:schemeClr val="tx1">
                    <a:lumMod val="85000"/>
                    <a:lumOff val="15000"/>
                  </a:schemeClr>
                </a:solidFill>
              </a:rPr>
              <a:t>Radicado</a:t>
            </a:r>
            <a:r>
              <a:rPr lang="en-US" sz="2400" dirty="0">
                <a:solidFill>
                  <a:schemeClr val="tx1">
                    <a:lumMod val="85000"/>
                    <a:lumOff val="15000"/>
                  </a:schemeClr>
                </a:solidFill>
              </a:rPr>
              <a:t> 2482 de </a:t>
            </a:r>
            <a:r>
              <a:rPr lang="en-US" sz="2400" dirty="0" err="1">
                <a:solidFill>
                  <a:schemeClr val="tx1">
                    <a:lumMod val="85000"/>
                    <a:lumOff val="15000"/>
                  </a:schemeClr>
                </a:solidFill>
              </a:rPr>
              <a:t>fecha</a:t>
            </a:r>
            <a:r>
              <a:rPr lang="en-US" sz="2400" dirty="0">
                <a:solidFill>
                  <a:schemeClr val="tx1">
                    <a:lumMod val="85000"/>
                    <a:lumOff val="15000"/>
                  </a:schemeClr>
                </a:solidFill>
              </a:rPr>
              <a:t> 15 de </a:t>
            </a:r>
            <a:r>
              <a:rPr lang="en-US" sz="2400" dirty="0" err="1">
                <a:solidFill>
                  <a:schemeClr val="tx1">
                    <a:lumMod val="85000"/>
                    <a:lumOff val="15000"/>
                  </a:schemeClr>
                </a:solidFill>
              </a:rPr>
              <a:t>febrero</a:t>
            </a:r>
            <a:r>
              <a:rPr lang="en-US" sz="2400" dirty="0">
                <a:solidFill>
                  <a:schemeClr val="tx1">
                    <a:lumMod val="85000"/>
                    <a:lumOff val="15000"/>
                  </a:schemeClr>
                </a:solidFill>
              </a:rPr>
              <a:t> de 2023 – Ana María Charry Gaitán</a:t>
            </a:r>
          </a:p>
        </p:txBody>
      </p:sp>
    </p:spTree>
    <p:extLst>
      <p:ext uri="{BB962C8B-B14F-4D97-AF65-F5344CB8AC3E}">
        <p14:creationId xmlns:p14="http://schemas.microsoft.com/office/powerpoint/2010/main" val="37532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9">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42E9743B-D348-CC8F-769F-CC0E047F85E3}"/>
              </a:ext>
            </a:extLst>
          </p:cNvPr>
          <p:cNvSpPr>
            <a:spLocks noGrp="1"/>
          </p:cNvSpPr>
          <p:nvPr>
            <p:ph type="title"/>
          </p:nvPr>
        </p:nvSpPr>
        <p:spPr>
          <a:xfrm>
            <a:off x="1188340" y="1105232"/>
            <a:ext cx="3013545" cy="4277802"/>
          </a:xfrm>
        </p:spPr>
        <p:txBody>
          <a:bodyPr vert="horz" lIns="109728" tIns="109728" rIns="109728" bIns="91440" rtlCol="0" anchor="ctr">
            <a:normAutofit/>
          </a:bodyPr>
          <a:lstStyle/>
          <a:p>
            <a:r>
              <a:rPr lang="en-US" sz="2700"/>
              <a:t>Conclusiones del concepto</a:t>
            </a:r>
          </a:p>
        </p:txBody>
      </p:sp>
      <p:grpSp>
        <p:nvGrpSpPr>
          <p:cNvPr id="20" name="Group 11">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3" name="Freeform: Shape 12">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3">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3" name="Diagrama 2">
            <a:extLst>
              <a:ext uri="{FF2B5EF4-FFF2-40B4-BE49-F238E27FC236}">
                <a16:creationId xmlns:a16="http://schemas.microsoft.com/office/drawing/2014/main" id="{616F75DD-D076-633E-E4CA-68E99A8CF13C}"/>
              </a:ext>
            </a:extLst>
          </p:cNvPr>
          <p:cNvGraphicFramePr/>
          <p:nvPr>
            <p:extLst>
              <p:ext uri="{D42A27DB-BD31-4B8C-83A1-F6EECF244321}">
                <p14:modId xmlns:p14="http://schemas.microsoft.com/office/powerpoint/2010/main" val="592902813"/>
              </p:ext>
            </p:extLst>
          </p:nvPr>
        </p:nvGraphicFramePr>
        <p:xfrm>
          <a:off x="5586153" y="399011"/>
          <a:ext cx="6118167" cy="615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83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DF2218A3-0109-89C0-1509-7F43FBABD3EA}"/>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10000"/>
              </a:lnSpc>
            </a:pPr>
            <a:r>
              <a:rPr lang="en-US" sz="3400">
                <a:solidFill>
                  <a:schemeClr val="tx1">
                    <a:lumMod val="85000"/>
                    <a:lumOff val="15000"/>
                  </a:schemeClr>
                </a:solidFill>
              </a:rPr>
              <a:t>Sentencia SU – 214 de 2022 – Corte Constitucional – M.P: Jorge Enrique Ibañez</a:t>
            </a:r>
          </a:p>
        </p:txBody>
      </p:sp>
      <p:sp>
        <p:nvSpPr>
          <p:cNvPr id="26" name="Freeform: Shape 25">
            <a:extLst>
              <a:ext uri="{FF2B5EF4-FFF2-40B4-BE49-F238E27FC236}">
                <a16:creationId xmlns:a16="http://schemas.microsoft.com/office/drawing/2014/main" id="{C7D887A3-61AD-4674-BC53-8DFA8CF7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AC102DCB-D2F1-96B9-D98B-A6EF1DD1DB3C}"/>
              </a:ext>
            </a:extLst>
          </p:cNvPr>
          <p:cNvPicPr>
            <a:picLocks noChangeAspect="1"/>
          </p:cNvPicPr>
          <p:nvPr/>
        </p:nvPicPr>
        <p:blipFill rotWithShape="1">
          <a:blip r:embed="rId2"/>
          <a:srcRect l="32218" r="9408" b="-1"/>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79912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7" name="Freeform: Shape 46">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9" name="Freeform: Shape 48">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51" name="Rectangle 5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8316CA72-33A4-84B9-BDC4-DFCB3D030C0C}"/>
              </a:ext>
            </a:extLst>
          </p:cNvPr>
          <p:cNvSpPr>
            <a:spLocks noGrp="1"/>
          </p:cNvSpPr>
          <p:nvPr>
            <p:ph type="title"/>
          </p:nvPr>
        </p:nvSpPr>
        <p:spPr>
          <a:xfrm>
            <a:off x="5867340" y="232757"/>
            <a:ext cx="6086362" cy="6434050"/>
          </a:xfrm>
        </p:spPr>
        <p:txBody>
          <a:bodyPr vert="horz" lIns="109728" tIns="109728" rIns="109728" bIns="91440" rtlCol="0" anchor="b">
            <a:normAutofit fontScale="90000"/>
          </a:bodyPr>
          <a:lstStyle/>
          <a:p>
            <a:pPr>
              <a:lnSpc>
                <a:spcPct val="110000"/>
              </a:lnSpc>
            </a:pPr>
            <a:r>
              <a:rPr lang="en-US" sz="1400" b="0" dirty="0">
                <a:solidFill>
                  <a:schemeClr val="tx1">
                    <a:lumMod val="85000"/>
                    <a:lumOff val="15000"/>
                  </a:schemeClr>
                </a:solidFill>
              </a:rPr>
              <a:t>La Corte </a:t>
            </a:r>
            <a:r>
              <a:rPr lang="en-US" sz="1400" b="0" dirty="0" err="1">
                <a:solidFill>
                  <a:schemeClr val="tx1">
                    <a:lumMod val="85000"/>
                    <a:lumOff val="15000"/>
                  </a:schemeClr>
                </a:solidFill>
              </a:rPr>
              <a:t>Constitucional</a:t>
            </a:r>
            <a:r>
              <a:rPr lang="en-US" sz="1400" b="0" dirty="0">
                <a:solidFill>
                  <a:schemeClr val="tx1">
                    <a:lumMod val="85000"/>
                    <a:lumOff val="15000"/>
                  </a:schemeClr>
                </a:solidFill>
              </a:rPr>
              <a:t> se </a:t>
            </a:r>
            <a:r>
              <a:rPr lang="en-US" sz="1400" b="0" dirty="0" err="1">
                <a:solidFill>
                  <a:schemeClr val="tx1">
                    <a:lumMod val="85000"/>
                    <a:lumOff val="15000"/>
                  </a:schemeClr>
                </a:solidFill>
              </a:rPr>
              <a:t>pronunció</a:t>
            </a:r>
            <a:r>
              <a:rPr lang="en-US" sz="1400" b="0" dirty="0">
                <a:solidFill>
                  <a:schemeClr val="tx1">
                    <a:lumMod val="85000"/>
                    <a:lumOff val="15000"/>
                  </a:schemeClr>
                </a:solidFill>
              </a:rPr>
              <a:t> </a:t>
            </a:r>
            <a:r>
              <a:rPr lang="en-US" sz="1400" b="0" dirty="0" err="1">
                <a:solidFill>
                  <a:schemeClr val="tx1">
                    <a:lumMod val="85000"/>
                    <a:lumOff val="15000"/>
                  </a:schemeClr>
                </a:solidFill>
              </a:rPr>
              <a:t>sobre</a:t>
            </a:r>
            <a:r>
              <a:rPr lang="en-US" sz="1400" b="0" dirty="0">
                <a:solidFill>
                  <a:schemeClr val="tx1">
                    <a:lumMod val="85000"/>
                    <a:lumOff val="15000"/>
                  </a:schemeClr>
                </a:solidFill>
              </a:rPr>
              <a:t> la </a:t>
            </a:r>
            <a:r>
              <a:rPr lang="en-US" sz="1400" b="0" dirty="0" err="1">
                <a:solidFill>
                  <a:schemeClr val="tx1">
                    <a:lumMod val="85000"/>
                    <a:lumOff val="15000"/>
                  </a:schemeClr>
                </a:solidFill>
              </a:rPr>
              <a:t>adición</a:t>
            </a:r>
            <a:r>
              <a:rPr lang="en-US" sz="1400" b="0" dirty="0">
                <a:solidFill>
                  <a:schemeClr val="tx1">
                    <a:lumMod val="85000"/>
                    <a:lumOff val="15000"/>
                  </a:schemeClr>
                </a:solidFill>
              </a:rPr>
              <a:t> de </a:t>
            </a:r>
            <a:r>
              <a:rPr lang="en-US" sz="1400" b="0" dirty="0" err="1">
                <a:solidFill>
                  <a:schemeClr val="tx1">
                    <a:lumMod val="85000"/>
                    <a:lumOff val="15000"/>
                  </a:schemeClr>
                </a:solidFill>
              </a:rPr>
              <a:t>los</a:t>
            </a:r>
            <a:r>
              <a:rPr lang="en-US" sz="1400" b="0" dirty="0">
                <a:solidFill>
                  <a:schemeClr val="tx1">
                    <a:lumMod val="85000"/>
                    <a:lumOff val="15000"/>
                  </a:schemeClr>
                </a:solidFill>
              </a:rPr>
              <a:t> </a:t>
            </a:r>
            <a:r>
              <a:rPr lang="en-US" sz="1400" b="0" dirty="0" err="1">
                <a:solidFill>
                  <a:schemeClr val="tx1">
                    <a:lumMod val="85000"/>
                    <a:lumOff val="15000"/>
                  </a:schemeClr>
                </a:solidFill>
              </a:rPr>
              <a:t>contratos</a:t>
            </a:r>
            <a:r>
              <a:rPr lang="en-US" sz="1400" b="0" dirty="0">
                <a:solidFill>
                  <a:schemeClr val="tx1">
                    <a:lumMod val="85000"/>
                    <a:lumOff val="15000"/>
                  </a:schemeClr>
                </a:solidFill>
              </a:rPr>
              <a:t> </a:t>
            </a:r>
            <a:r>
              <a:rPr lang="en-US" sz="1400" b="0" dirty="0" err="1">
                <a:solidFill>
                  <a:schemeClr val="tx1">
                    <a:lumMod val="85000"/>
                    <a:lumOff val="15000"/>
                  </a:schemeClr>
                </a:solidFill>
              </a:rPr>
              <a:t>por</a:t>
            </a:r>
            <a:r>
              <a:rPr lang="en-US" sz="1400" b="0" dirty="0">
                <a:solidFill>
                  <a:schemeClr val="tx1">
                    <a:lumMod val="85000"/>
                    <a:lumOff val="15000"/>
                  </a:schemeClr>
                </a:solidFill>
              </a:rPr>
              <a:t> </a:t>
            </a:r>
            <a:r>
              <a:rPr lang="en-US" sz="1400" b="0" dirty="0" err="1">
                <a:solidFill>
                  <a:schemeClr val="tx1">
                    <a:lumMod val="85000"/>
                    <a:lumOff val="15000"/>
                  </a:schemeClr>
                </a:solidFill>
              </a:rPr>
              <a:t>mayores</a:t>
            </a:r>
            <a:r>
              <a:rPr lang="en-US" sz="1400" b="0" dirty="0">
                <a:solidFill>
                  <a:schemeClr val="tx1">
                    <a:lumMod val="85000"/>
                    <a:lumOff val="15000"/>
                  </a:schemeClr>
                </a:solidFill>
              </a:rPr>
              <a:t> </a:t>
            </a:r>
            <a:r>
              <a:rPr lang="en-US" sz="1400" b="0" dirty="0" err="1">
                <a:solidFill>
                  <a:schemeClr val="tx1">
                    <a:lumMod val="85000"/>
                    <a:lumOff val="15000"/>
                  </a:schemeClr>
                </a:solidFill>
              </a:rPr>
              <a:t>cantidades</a:t>
            </a:r>
            <a:r>
              <a:rPr lang="en-US" sz="1400" b="0" dirty="0">
                <a:solidFill>
                  <a:schemeClr val="tx1">
                    <a:lumMod val="85000"/>
                    <a:lumOff val="15000"/>
                  </a:schemeClr>
                </a:solidFill>
              </a:rPr>
              <a:t> de </a:t>
            </a:r>
            <a:r>
              <a:rPr lang="en-US" sz="1400" b="0" dirty="0" err="1">
                <a:solidFill>
                  <a:schemeClr val="tx1">
                    <a:lumMod val="85000"/>
                    <a:lumOff val="15000"/>
                  </a:schemeClr>
                </a:solidFill>
              </a:rPr>
              <a:t>obra</a:t>
            </a:r>
            <a:r>
              <a:rPr lang="en-US" sz="1400" b="0" dirty="0">
                <a:solidFill>
                  <a:schemeClr val="tx1">
                    <a:lumMod val="85000"/>
                    <a:lumOff val="15000"/>
                  </a:schemeClr>
                </a:solidFill>
              </a:rPr>
              <a:t> </a:t>
            </a:r>
            <a:r>
              <a:rPr lang="en-US" sz="1400" b="0" dirty="0" err="1">
                <a:solidFill>
                  <a:schemeClr val="tx1">
                    <a:lumMod val="85000"/>
                    <a:lumOff val="15000"/>
                  </a:schemeClr>
                </a:solidFill>
              </a:rPr>
              <a:t>en</a:t>
            </a:r>
            <a:r>
              <a:rPr lang="en-US" sz="1400" b="0" dirty="0">
                <a:solidFill>
                  <a:schemeClr val="tx1">
                    <a:lumMod val="85000"/>
                    <a:lumOff val="15000"/>
                  </a:schemeClr>
                </a:solidFill>
              </a:rPr>
              <a:t> la </a:t>
            </a:r>
            <a:r>
              <a:rPr lang="en-US" sz="1400" b="0" dirty="0" err="1">
                <a:solidFill>
                  <a:schemeClr val="tx1">
                    <a:lumMod val="85000"/>
                    <a:lumOff val="15000"/>
                  </a:schemeClr>
                </a:solidFill>
              </a:rPr>
              <a:t>Sentencia</a:t>
            </a:r>
            <a:r>
              <a:rPr lang="en-US" sz="1400" b="0" dirty="0">
                <a:solidFill>
                  <a:schemeClr val="tx1">
                    <a:lumMod val="85000"/>
                    <a:lumOff val="15000"/>
                  </a:schemeClr>
                </a:solidFill>
              </a:rPr>
              <a:t> SU-214 del 16 de </a:t>
            </a:r>
            <a:r>
              <a:rPr lang="en-US" sz="1400" b="0" dirty="0" err="1">
                <a:solidFill>
                  <a:schemeClr val="tx1">
                    <a:lumMod val="85000"/>
                    <a:lumOff val="15000"/>
                  </a:schemeClr>
                </a:solidFill>
              </a:rPr>
              <a:t>junio</a:t>
            </a:r>
            <a:r>
              <a:rPr lang="en-US" sz="1400" b="0" dirty="0">
                <a:solidFill>
                  <a:schemeClr val="tx1">
                    <a:lumMod val="85000"/>
                    <a:lumOff val="15000"/>
                  </a:schemeClr>
                </a:solidFill>
              </a:rPr>
              <a:t> de 2022, </a:t>
            </a:r>
            <a:r>
              <a:rPr lang="en-US" sz="1400" b="0" dirty="0" err="1">
                <a:solidFill>
                  <a:schemeClr val="tx1">
                    <a:lumMod val="85000"/>
                    <a:lumOff val="15000"/>
                  </a:schemeClr>
                </a:solidFill>
              </a:rPr>
              <a:t>en</a:t>
            </a:r>
            <a:r>
              <a:rPr lang="en-US" sz="1400" b="0" dirty="0">
                <a:solidFill>
                  <a:schemeClr val="tx1">
                    <a:lumMod val="85000"/>
                    <a:lumOff val="15000"/>
                  </a:schemeClr>
                </a:solidFill>
              </a:rPr>
              <a:t> la </a:t>
            </a:r>
            <a:r>
              <a:rPr lang="en-US" sz="1400" b="0" dirty="0" err="1">
                <a:solidFill>
                  <a:schemeClr val="tx1">
                    <a:lumMod val="85000"/>
                    <a:lumOff val="15000"/>
                  </a:schemeClr>
                </a:solidFill>
              </a:rPr>
              <a:t>cual</a:t>
            </a:r>
            <a:r>
              <a:rPr lang="en-US" sz="1400" b="0" dirty="0">
                <a:solidFill>
                  <a:schemeClr val="tx1">
                    <a:lumMod val="85000"/>
                    <a:lumOff val="15000"/>
                  </a:schemeClr>
                </a:solidFill>
              </a:rPr>
              <a:t> se </a:t>
            </a:r>
            <a:r>
              <a:rPr lang="en-US" sz="1400" b="0" dirty="0" err="1">
                <a:solidFill>
                  <a:schemeClr val="tx1">
                    <a:lumMod val="85000"/>
                    <a:lumOff val="15000"/>
                  </a:schemeClr>
                </a:solidFill>
              </a:rPr>
              <a:t>señaló</a:t>
            </a:r>
            <a:r>
              <a:rPr lang="en-US" sz="1400" b="0" dirty="0">
                <a:solidFill>
                  <a:schemeClr val="tx1">
                    <a:lumMod val="85000"/>
                    <a:lumOff val="15000"/>
                  </a:schemeClr>
                </a:solidFill>
              </a:rPr>
              <a:t> que </a:t>
            </a:r>
            <a:r>
              <a:rPr lang="en-US" sz="1400" b="0" dirty="0" err="1">
                <a:solidFill>
                  <a:schemeClr val="tx1">
                    <a:lumMod val="85000"/>
                    <a:lumOff val="15000"/>
                  </a:schemeClr>
                </a:solidFill>
              </a:rPr>
              <a:t>en</a:t>
            </a:r>
            <a:r>
              <a:rPr lang="en-US" sz="1400" b="0" dirty="0">
                <a:solidFill>
                  <a:schemeClr val="tx1">
                    <a:lumMod val="85000"/>
                    <a:lumOff val="15000"/>
                  </a:schemeClr>
                </a:solidFill>
              </a:rPr>
              <a:t> </a:t>
            </a:r>
            <a:r>
              <a:rPr lang="en-US" sz="1400" b="0" dirty="0" err="1">
                <a:solidFill>
                  <a:schemeClr val="tx1">
                    <a:lumMod val="85000"/>
                    <a:lumOff val="15000"/>
                  </a:schemeClr>
                </a:solidFill>
              </a:rPr>
              <a:t>estos</a:t>
            </a:r>
            <a:r>
              <a:rPr lang="en-US" sz="1400" b="0" dirty="0">
                <a:solidFill>
                  <a:schemeClr val="tx1">
                    <a:lumMod val="85000"/>
                    <a:lumOff val="15000"/>
                  </a:schemeClr>
                </a:solidFill>
              </a:rPr>
              <a:t> </a:t>
            </a:r>
            <a:r>
              <a:rPr lang="en-US" sz="1400" b="0" dirty="0" err="1">
                <a:solidFill>
                  <a:schemeClr val="tx1">
                    <a:lumMod val="85000"/>
                    <a:lumOff val="15000"/>
                  </a:schemeClr>
                </a:solidFill>
              </a:rPr>
              <a:t>eventos</a:t>
            </a:r>
            <a:r>
              <a:rPr lang="en-US" sz="1400" b="0" dirty="0">
                <a:solidFill>
                  <a:schemeClr val="tx1">
                    <a:lumMod val="85000"/>
                    <a:lumOff val="15000"/>
                  </a:schemeClr>
                </a:solidFill>
              </a:rPr>
              <a:t> la </a:t>
            </a:r>
            <a:r>
              <a:rPr lang="en-US" sz="1400" b="0" dirty="0" err="1">
                <a:solidFill>
                  <a:schemeClr val="tx1">
                    <a:lumMod val="85000"/>
                    <a:lumOff val="15000"/>
                  </a:schemeClr>
                </a:solidFill>
              </a:rPr>
              <a:t>restricción</a:t>
            </a:r>
            <a:r>
              <a:rPr lang="en-US" sz="1400" b="0" dirty="0">
                <a:solidFill>
                  <a:schemeClr val="tx1">
                    <a:lumMod val="85000"/>
                    <a:lumOff val="15000"/>
                  </a:schemeClr>
                </a:solidFill>
              </a:rPr>
              <a:t> del </a:t>
            </a:r>
            <a:r>
              <a:rPr lang="en-US" sz="1400" b="0" dirty="0" err="1">
                <a:solidFill>
                  <a:schemeClr val="tx1">
                    <a:lumMod val="85000"/>
                    <a:lumOff val="15000"/>
                  </a:schemeClr>
                </a:solidFill>
              </a:rPr>
              <a:t>cincuenta</a:t>
            </a:r>
            <a:r>
              <a:rPr lang="en-US" sz="1400" b="0" dirty="0">
                <a:solidFill>
                  <a:schemeClr val="tx1">
                    <a:lumMod val="85000"/>
                    <a:lumOff val="15000"/>
                  </a:schemeClr>
                </a:solidFill>
              </a:rPr>
              <a:t> </a:t>
            </a:r>
            <a:r>
              <a:rPr lang="en-US" sz="1400" b="0" dirty="0" err="1">
                <a:solidFill>
                  <a:schemeClr val="tx1">
                    <a:lumMod val="85000"/>
                    <a:lumOff val="15000"/>
                  </a:schemeClr>
                </a:solidFill>
              </a:rPr>
              <a:t>por</a:t>
            </a:r>
            <a:r>
              <a:rPr lang="en-US" sz="1400" b="0" dirty="0">
                <a:solidFill>
                  <a:schemeClr val="tx1">
                    <a:lumMod val="85000"/>
                    <a:lumOff val="15000"/>
                  </a:schemeClr>
                </a:solidFill>
              </a:rPr>
              <a:t> </a:t>
            </a:r>
            <a:r>
              <a:rPr lang="en-US" sz="1400" b="0" dirty="0" err="1">
                <a:solidFill>
                  <a:schemeClr val="tx1">
                    <a:lumMod val="85000"/>
                    <a:lumOff val="15000"/>
                  </a:schemeClr>
                </a:solidFill>
              </a:rPr>
              <a:t>ciento</a:t>
            </a:r>
            <a:r>
              <a:rPr lang="en-US" sz="1400" b="0" dirty="0">
                <a:solidFill>
                  <a:schemeClr val="tx1">
                    <a:lumMod val="85000"/>
                    <a:lumOff val="15000"/>
                  </a:schemeClr>
                </a:solidFill>
              </a:rPr>
              <a:t> (50%) de </a:t>
            </a:r>
            <a:r>
              <a:rPr lang="en-US" sz="1400" b="0" dirty="0" err="1">
                <a:solidFill>
                  <a:schemeClr val="tx1">
                    <a:lumMod val="85000"/>
                    <a:lumOff val="15000"/>
                  </a:schemeClr>
                </a:solidFill>
              </a:rPr>
              <a:t>su</a:t>
            </a:r>
            <a:r>
              <a:rPr lang="en-US" sz="1400" b="0" dirty="0">
                <a:solidFill>
                  <a:schemeClr val="tx1">
                    <a:lumMod val="85000"/>
                    <a:lumOff val="15000"/>
                  </a:schemeClr>
                </a:solidFill>
              </a:rPr>
              <a:t> valor </a:t>
            </a:r>
            <a:r>
              <a:rPr lang="en-US" sz="1400" b="0" dirty="0" err="1">
                <a:solidFill>
                  <a:schemeClr val="tx1">
                    <a:lumMod val="85000"/>
                    <a:lumOff val="15000"/>
                  </a:schemeClr>
                </a:solidFill>
              </a:rPr>
              <a:t>inicial</a:t>
            </a:r>
            <a:r>
              <a:rPr lang="en-US" sz="1400" b="0" dirty="0">
                <a:solidFill>
                  <a:schemeClr val="tx1">
                    <a:lumMod val="85000"/>
                    <a:lumOff val="15000"/>
                  </a:schemeClr>
                </a:solidFill>
              </a:rPr>
              <a:t> </a:t>
            </a:r>
            <a:r>
              <a:rPr lang="en-US" sz="1400" b="0" dirty="0" err="1">
                <a:solidFill>
                  <a:schemeClr val="tx1">
                    <a:lumMod val="85000"/>
                    <a:lumOff val="15000"/>
                  </a:schemeClr>
                </a:solidFill>
              </a:rPr>
              <a:t>aplica</a:t>
            </a:r>
            <a:r>
              <a:rPr lang="en-US" sz="1400" b="0" dirty="0">
                <a:solidFill>
                  <a:schemeClr val="tx1">
                    <a:lumMod val="85000"/>
                    <a:lumOff val="15000"/>
                  </a:schemeClr>
                </a:solidFill>
              </a:rPr>
              <a:t> con </a:t>
            </a:r>
            <a:r>
              <a:rPr lang="en-US" sz="1400" b="0" dirty="0" err="1">
                <a:solidFill>
                  <a:schemeClr val="tx1">
                    <a:lumMod val="85000"/>
                    <a:lumOff val="15000"/>
                  </a:schemeClr>
                </a:solidFill>
              </a:rPr>
              <a:t>independencia</a:t>
            </a:r>
            <a:r>
              <a:rPr lang="en-US" sz="1400" b="0" dirty="0">
                <a:solidFill>
                  <a:schemeClr val="tx1">
                    <a:lumMod val="85000"/>
                    <a:lumOff val="15000"/>
                  </a:schemeClr>
                </a:solidFill>
              </a:rPr>
              <a:t> de la </a:t>
            </a:r>
            <a:r>
              <a:rPr lang="en-US" sz="1400" b="0" dirty="0" err="1">
                <a:solidFill>
                  <a:schemeClr val="tx1">
                    <a:lumMod val="85000"/>
                    <a:lumOff val="15000"/>
                  </a:schemeClr>
                </a:solidFill>
              </a:rPr>
              <a:t>modalidad</a:t>
            </a:r>
            <a:r>
              <a:rPr lang="en-US" sz="1400" b="0" dirty="0">
                <a:solidFill>
                  <a:schemeClr val="tx1">
                    <a:lumMod val="85000"/>
                    <a:lumOff val="15000"/>
                  </a:schemeClr>
                </a:solidFill>
              </a:rPr>
              <a:t> contractual de que se </a:t>
            </a:r>
            <a:r>
              <a:rPr lang="en-US" sz="1400" b="0" dirty="0" err="1">
                <a:solidFill>
                  <a:schemeClr val="tx1">
                    <a:lumMod val="85000"/>
                    <a:lumOff val="15000"/>
                  </a:schemeClr>
                </a:solidFill>
              </a:rPr>
              <a:t>trate</a:t>
            </a:r>
            <a:r>
              <a:rPr lang="en-US" sz="1400" b="0" dirty="0">
                <a:solidFill>
                  <a:schemeClr val="tx1">
                    <a:lumMod val="85000"/>
                    <a:lumOff val="15000"/>
                  </a:schemeClr>
                </a:solidFill>
              </a:rPr>
              <a:t> y del </a:t>
            </a:r>
            <a:r>
              <a:rPr lang="en-US" sz="1400" b="0" dirty="0" err="1">
                <a:solidFill>
                  <a:schemeClr val="tx1">
                    <a:lumMod val="85000"/>
                    <a:lumOff val="15000"/>
                  </a:schemeClr>
                </a:solidFill>
              </a:rPr>
              <a:t>sistema</a:t>
            </a:r>
            <a:r>
              <a:rPr lang="en-US" sz="1400" b="0" dirty="0">
                <a:solidFill>
                  <a:schemeClr val="tx1">
                    <a:lumMod val="85000"/>
                    <a:lumOff val="15000"/>
                  </a:schemeClr>
                </a:solidFill>
              </a:rPr>
              <a:t> de </a:t>
            </a:r>
            <a:r>
              <a:rPr lang="en-US" sz="1400" b="0" dirty="0" err="1">
                <a:solidFill>
                  <a:schemeClr val="tx1">
                    <a:lumMod val="85000"/>
                    <a:lumOff val="15000"/>
                  </a:schemeClr>
                </a:solidFill>
              </a:rPr>
              <a:t>precios</a:t>
            </a:r>
            <a:r>
              <a:rPr lang="en-US" sz="1400" b="0" dirty="0">
                <a:solidFill>
                  <a:schemeClr val="tx1">
                    <a:lumMod val="85000"/>
                    <a:lumOff val="15000"/>
                  </a:schemeClr>
                </a:solidFill>
              </a:rPr>
              <a:t> </a:t>
            </a:r>
            <a:r>
              <a:rPr lang="en-US" sz="1400" b="0" dirty="0" err="1">
                <a:solidFill>
                  <a:schemeClr val="tx1">
                    <a:lumMod val="85000"/>
                    <a:lumOff val="15000"/>
                  </a:schemeClr>
                </a:solidFill>
              </a:rPr>
              <a:t>pactado</a:t>
            </a:r>
            <a:r>
              <a:rPr lang="en-US" sz="1400" b="0" dirty="0">
                <a:solidFill>
                  <a:schemeClr val="tx1">
                    <a:lumMod val="85000"/>
                    <a:lumOff val="15000"/>
                  </a:schemeClr>
                </a:solidFill>
              </a:rPr>
              <a:t>: </a:t>
            </a:r>
            <a:br>
              <a:rPr lang="en-US" sz="1400" b="0" dirty="0">
                <a:solidFill>
                  <a:schemeClr val="tx1">
                    <a:lumMod val="85000"/>
                    <a:lumOff val="15000"/>
                  </a:schemeClr>
                </a:solidFill>
              </a:rPr>
            </a:br>
            <a:br>
              <a:rPr lang="en-US" sz="1400" b="0" dirty="0">
                <a:solidFill>
                  <a:schemeClr val="tx1">
                    <a:lumMod val="85000"/>
                    <a:lumOff val="15000"/>
                  </a:schemeClr>
                </a:solidFill>
              </a:rPr>
            </a:br>
            <a:r>
              <a:rPr lang="en-US" sz="1400" b="0" dirty="0">
                <a:solidFill>
                  <a:schemeClr val="tx1">
                    <a:lumMod val="85000"/>
                    <a:lumOff val="15000"/>
                  </a:schemeClr>
                </a:solidFill>
              </a:rPr>
              <a:t>”(…) 180. (…) </a:t>
            </a:r>
            <a:r>
              <a:rPr lang="en-US" sz="1400" b="0" i="1" dirty="0" err="1">
                <a:solidFill>
                  <a:schemeClr val="tx1">
                    <a:lumMod val="85000"/>
                    <a:lumOff val="15000"/>
                  </a:schemeClr>
                </a:solidFill>
              </a:rPr>
              <a:t>aunque</a:t>
            </a:r>
            <a:r>
              <a:rPr lang="en-US" sz="1400" b="0" i="1" dirty="0">
                <a:solidFill>
                  <a:schemeClr val="tx1">
                    <a:lumMod val="85000"/>
                    <a:lumOff val="15000"/>
                  </a:schemeClr>
                </a:solidFill>
              </a:rPr>
              <a:t> la </a:t>
            </a:r>
            <a:r>
              <a:rPr lang="en-US" sz="1400" b="0" i="1" dirty="0" err="1">
                <a:solidFill>
                  <a:schemeClr val="tx1">
                    <a:lumMod val="85000"/>
                    <a:lumOff val="15000"/>
                  </a:schemeClr>
                </a:solidFill>
              </a:rPr>
              <a:t>jurisprudencia</a:t>
            </a:r>
            <a:r>
              <a:rPr lang="en-US" sz="1400" b="0" i="1" dirty="0">
                <a:solidFill>
                  <a:schemeClr val="tx1">
                    <a:lumMod val="85000"/>
                    <a:lumOff val="15000"/>
                  </a:schemeClr>
                </a:solidFill>
              </a:rPr>
              <a:t> del </a:t>
            </a:r>
            <a:r>
              <a:rPr lang="en-US" sz="1400" b="0" i="1" dirty="0" err="1">
                <a:solidFill>
                  <a:schemeClr val="tx1">
                    <a:lumMod val="85000"/>
                    <a:lumOff val="15000"/>
                  </a:schemeClr>
                </a:solidFill>
              </a:rPr>
              <a:t>Consejo</a:t>
            </a:r>
            <a:r>
              <a:rPr lang="en-US" sz="1400" b="0" i="1" dirty="0">
                <a:solidFill>
                  <a:schemeClr val="tx1">
                    <a:lumMod val="85000"/>
                    <a:lumOff val="15000"/>
                  </a:schemeClr>
                </a:solidFill>
              </a:rPr>
              <a:t> de Estado ha </a:t>
            </a:r>
            <a:r>
              <a:rPr lang="en-US" sz="1400" b="0" i="1" dirty="0" err="1">
                <a:solidFill>
                  <a:schemeClr val="tx1">
                    <a:lumMod val="85000"/>
                    <a:lumOff val="15000"/>
                  </a:schemeClr>
                </a:solidFill>
              </a:rPr>
              <a:t>admitido</a:t>
            </a:r>
            <a:r>
              <a:rPr lang="en-US" sz="1400" b="0" i="1" dirty="0">
                <a:solidFill>
                  <a:schemeClr val="tx1">
                    <a:lumMod val="85000"/>
                    <a:lumOff val="15000"/>
                  </a:schemeClr>
                </a:solidFill>
              </a:rPr>
              <a:t> que </a:t>
            </a:r>
            <a:r>
              <a:rPr lang="en-US" sz="1400" b="0" i="1" dirty="0" err="1">
                <a:solidFill>
                  <a:schemeClr val="tx1">
                    <a:lumMod val="85000"/>
                    <a:lumOff val="15000"/>
                  </a:schemeClr>
                </a:solidFill>
              </a:rPr>
              <a:t>los</a:t>
            </a:r>
            <a:r>
              <a:rPr lang="en-US" sz="1400" b="0" i="1" dirty="0">
                <a:solidFill>
                  <a:schemeClr val="tx1">
                    <a:lumMod val="85000"/>
                    <a:lumOff val="15000"/>
                  </a:schemeClr>
                </a:solidFill>
              </a:rPr>
              <a:t> </a:t>
            </a:r>
            <a:r>
              <a:rPr lang="en-US" sz="1400" b="0" i="1" dirty="0" err="1">
                <a:solidFill>
                  <a:schemeClr val="tx1">
                    <a:lumMod val="85000"/>
                    <a:lumOff val="15000"/>
                  </a:schemeClr>
                </a:solidFill>
              </a:rPr>
              <a:t>contratos</a:t>
            </a:r>
            <a:r>
              <a:rPr lang="en-US" sz="1400" b="0" i="1" dirty="0">
                <a:solidFill>
                  <a:schemeClr val="tx1">
                    <a:lumMod val="85000"/>
                    <a:lumOff val="15000"/>
                  </a:schemeClr>
                </a:solidFill>
              </a:rPr>
              <a:t> </a:t>
            </a:r>
            <a:r>
              <a:rPr lang="en-US" sz="1400" b="0" i="1" dirty="0" err="1">
                <a:solidFill>
                  <a:schemeClr val="tx1">
                    <a:lumMod val="85000"/>
                    <a:lumOff val="15000"/>
                  </a:schemeClr>
                </a:solidFill>
              </a:rPr>
              <a:t>pactados</a:t>
            </a:r>
            <a:r>
              <a:rPr lang="en-US" sz="1400" b="0" i="1" dirty="0">
                <a:solidFill>
                  <a:schemeClr val="tx1">
                    <a:lumMod val="85000"/>
                    <a:lumOff val="15000"/>
                  </a:schemeClr>
                </a:solidFill>
              </a:rPr>
              <a:t> </a:t>
            </a:r>
            <a:r>
              <a:rPr lang="en-US" sz="1400" b="0" i="1" dirty="0" err="1">
                <a:solidFill>
                  <a:schemeClr val="tx1">
                    <a:lumMod val="85000"/>
                    <a:lumOff val="15000"/>
                  </a:schemeClr>
                </a:solidFill>
              </a:rPr>
              <a:t>por</a:t>
            </a:r>
            <a:r>
              <a:rPr lang="en-US" sz="1400" b="0" i="1" dirty="0">
                <a:solidFill>
                  <a:schemeClr val="tx1">
                    <a:lumMod val="85000"/>
                    <a:lumOff val="15000"/>
                  </a:schemeClr>
                </a:solidFill>
              </a:rPr>
              <a:t> </a:t>
            </a:r>
            <a:r>
              <a:rPr lang="en-US" sz="1400" b="0" i="1" dirty="0" err="1">
                <a:solidFill>
                  <a:schemeClr val="tx1">
                    <a:lumMod val="85000"/>
                    <a:lumOff val="15000"/>
                  </a:schemeClr>
                </a:solidFill>
              </a:rPr>
              <a:t>el</a:t>
            </a:r>
            <a:r>
              <a:rPr lang="en-US" sz="1400" b="0" i="1" dirty="0">
                <a:solidFill>
                  <a:schemeClr val="tx1">
                    <a:lumMod val="85000"/>
                    <a:lumOff val="15000"/>
                  </a:schemeClr>
                </a:solidFill>
              </a:rPr>
              <a:t> </a:t>
            </a:r>
            <a:r>
              <a:rPr lang="en-US" sz="1400" b="0" i="1" dirty="0" err="1">
                <a:solidFill>
                  <a:schemeClr val="tx1">
                    <a:lumMod val="85000"/>
                    <a:lumOff val="15000"/>
                  </a:schemeClr>
                </a:solidFill>
              </a:rPr>
              <a:t>sistema</a:t>
            </a:r>
            <a:r>
              <a:rPr lang="en-US" sz="1400" b="0" i="1" dirty="0">
                <a:solidFill>
                  <a:schemeClr val="tx1">
                    <a:lumMod val="85000"/>
                    <a:lumOff val="15000"/>
                  </a:schemeClr>
                </a:solidFill>
              </a:rPr>
              <a:t> de </a:t>
            </a:r>
            <a:r>
              <a:rPr lang="en-US" sz="1400" b="0" i="1" dirty="0" err="1">
                <a:solidFill>
                  <a:schemeClr val="tx1">
                    <a:lumMod val="85000"/>
                    <a:lumOff val="15000"/>
                  </a:schemeClr>
                </a:solidFill>
              </a:rPr>
              <a:t>precios</a:t>
            </a:r>
            <a:r>
              <a:rPr lang="en-US" sz="1400" b="0" i="1" dirty="0">
                <a:solidFill>
                  <a:schemeClr val="tx1">
                    <a:lumMod val="85000"/>
                    <a:lumOff val="15000"/>
                  </a:schemeClr>
                </a:solidFill>
              </a:rPr>
              <a:t> </a:t>
            </a:r>
            <a:r>
              <a:rPr lang="en-US" sz="1400" b="0" i="1" dirty="0" err="1">
                <a:solidFill>
                  <a:schemeClr val="tx1">
                    <a:lumMod val="85000"/>
                    <a:lumOff val="15000"/>
                  </a:schemeClr>
                </a:solidFill>
              </a:rPr>
              <a:t>unitarios</a:t>
            </a:r>
            <a:r>
              <a:rPr lang="en-US" sz="1400" b="0" i="1" dirty="0">
                <a:solidFill>
                  <a:schemeClr val="tx1">
                    <a:lumMod val="85000"/>
                    <a:lumOff val="15000"/>
                  </a:schemeClr>
                </a:solidFill>
              </a:rPr>
              <a:t> </a:t>
            </a:r>
            <a:r>
              <a:rPr lang="en-US" sz="1400" b="0" i="1" dirty="0" err="1">
                <a:solidFill>
                  <a:schemeClr val="tx1">
                    <a:lumMod val="85000"/>
                    <a:lumOff val="15000"/>
                  </a:schemeClr>
                </a:solidFill>
              </a:rPr>
              <a:t>permiten</a:t>
            </a:r>
            <a:r>
              <a:rPr lang="en-US" sz="1400" b="0" i="1" dirty="0">
                <a:solidFill>
                  <a:schemeClr val="tx1">
                    <a:lumMod val="85000"/>
                    <a:lumOff val="15000"/>
                  </a:schemeClr>
                </a:solidFill>
              </a:rPr>
              <a:t> </a:t>
            </a:r>
            <a:r>
              <a:rPr lang="en-US" sz="1400" b="0" i="1" dirty="0" err="1">
                <a:solidFill>
                  <a:schemeClr val="tx1">
                    <a:lumMod val="85000"/>
                    <a:lumOff val="15000"/>
                  </a:schemeClr>
                </a:solidFill>
              </a:rPr>
              <a:t>ejecutar</a:t>
            </a:r>
            <a:r>
              <a:rPr lang="en-US" sz="1400" b="0" i="1" dirty="0">
                <a:solidFill>
                  <a:schemeClr val="tx1">
                    <a:lumMod val="85000"/>
                    <a:lumOff val="15000"/>
                  </a:schemeClr>
                </a:solidFill>
              </a:rPr>
              <a:t> </a:t>
            </a:r>
            <a:r>
              <a:rPr lang="en-US" sz="1400" b="0" i="1" dirty="0" err="1">
                <a:solidFill>
                  <a:schemeClr val="tx1">
                    <a:lumMod val="85000"/>
                    <a:lumOff val="15000"/>
                  </a:schemeClr>
                </a:solidFill>
              </a:rPr>
              <a:t>mayores</a:t>
            </a:r>
            <a:r>
              <a:rPr lang="en-US" sz="1400" b="0" i="1" dirty="0">
                <a:solidFill>
                  <a:schemeClr val="tx1">
                    <a:lumMod val="85000"/>
                    <a:lumOff val="15000"/>
                  </a:schemeClr>
                </a:solidFill>
              </a:rPr>
              <a:t> </a:t>
            </a:r>
            <a:r>
              <a:rPr lang="en-US" sz="1400" b="0" i="1" dirty="0" err="1">
                <a:solidFill>
                  <a:schemeClr val="tx1">
                    <a:lumMod val="85000"/>
                    <a:lumOff val="15000"/>
                  </a:schemeClr>
                </a:solidFill>
              </a:rPr>
              <a:t>cantidades</a:t>
            </a:r>
            <a:r>
              <a:rPr lang="en-US" sz="1400" b="0" i="1" dirty="0">
                <a:solidFill>
                  <a:schemeClr val="tx1">
                    <a:lumMod val="85000"/>
                    <a:lumOff val="15000"/>
                  </a:schemeClr>
                </a:solidFill>
              </a:rPr>
              <a:t> de </a:t>
            </a:r>
            <a:r>
              <a:rPr lang="en-US" sz="1400" b="0" i="1" dirty="0" err="1">
                <a:solidFill>
                  <a:schemeClr val="tx1">
                    <a:lumMod val="85000"/>
                    <a:lumOff val="15000"/>
                  </a:schemeClr>
                </a:solidFill>
              </a:rPr>
              <a:t>obra</a:t>
            </a:r>
            <a:r>
              <a:rPr lang="en-US" sz="1400" b="0" i="1" dirty="0">
                <a:solidFill>
                  <a:schemeClr val="tx1">
                    <a:lumMod val="85000"/>
                    <a:lumOff val="15000"/>
                  </a:schemeClr>
                </a:solidFill>
              </a:rPr>
              <a:t> de </a:t>
            </a:r>
            <a:r>
              <a:rPr lang="en-US" sz="1400" b="0" i="1" dirty="0" err="1">
                <a:solidFill>
                  <a:schemeClr val="tx1">
                    <a:lumMod val="85000"/>
                    <a:lumOff val="15000"/>
                  </a:schemeClr>
                </a:solidFill>
              </a:rPr>
              <a:t>los</a:t>
            </a:r>
            <a:r>
              <a:rPr lang="en-US" sz="1400" b="0" i="1" dirty="0">
                <a:solidFill>
                  <a:schemeClr val="tx1">
                    <a:lumMod val="85000"/>
                    <a:lumOff val="15000"/>
                  </a:schemeClr>
                </a:solidFill>
              </a:rPr>
              <a:t> </a:t>
            </a:r>
            <a:r>
              <a:rPr lang="en-US" sz="1400" b="0" i="1" dirty="0" err="1">
                <a:solidFill>
                  <a:schemeClr val="tx1">
                    <a:lumMod val="85000"/>
                    <a:lumOff val="15000"/>
                  </a:schemeClr>
                </a:solidFill>
              </a:rPr>
              <a:t>ítems</a:t>
            </a:r>
            <a:r>
              <a:rPr lang="en-US" sz="1400" b="0" i="1" dirty="0">
                <a:solidFill>
                  <a:schemeClr val="tx1">
                    <a:lumMod val="85000"/>
                    <a:lumOff val="15000"/>
                  </a:schemeClr>
                </a:solidFill>
              </a:rPr>
              <a:t> </a:t>
            </a:r>
            <a:r>
              <a:rPr lang="en-US" sz="1400" b="0" i="1" dirty="0" err="1">
                <a:solidFill>
                  <a:schemeClr val="tx1">
                    <a:lumMod val="85000"/>
                    <a:lumOff val="15000"/>
                  </a:schemeClr>
                </a:solidFill>
              </a:rPr>
              <a:t>pactados</a:t>
            </a:r>
            <a:r>
              <a:rPr lang="en-US" sz="1400" b="0" i="1" dirty="0">
                <a:solidFill>
                  <a:schemeClr val="tx1">
                    <a:lumMod val="85000"/>
                    <a:lumOff val="15000"/>
                  </a:schemeClr>
                </a:solidFill>
              </a:rPr>
              <a:t> sin que </a:t>
            </a:r>
            <a:r>
              <a:rPr lang="en-US" sz="1400" b="0" i="1" dirty="0" err="1">
                <a:solidFill>
                  <a:schemeClr val="tx1">
                    <a:lumMod val="85000"/>
                    <a:lumOff val="15000"/>
                  </a:schemeClr>
                </a:solidFill>
              </a:rPr>
              <a:t>haya</a:t>
            </a:r>
            <a:r>
              <a:rPr lang="en-US" sz="1400" b="0" i="1" dirty="0">
                <a:solidFill>
                  <a:schemeClr val="tx1">
                    <a:lumMod val="85000"/>
                    <a:lumOff val="15000"/>
                  </a:schemeClr>
                </a:solidFill>
              </a:rPr>
              <a:t> </a:t>
            </a:r>
            <a:r>
              <a:rPr lang="en-US" sz="1400" b="0" i="1" dirty="0" err="1">
                <a:solidFill>
                  <a:schemeClr val="tx1">
                    <a:lumMod val="85000"/>
                    <a:lumOff val="15000"/>
                  </a:schemeClr>
                </a:solidFill>
              </a:rPr>
              <a:t>necesidad</a:t>
            </a:r>
            <a:r>
              <a:rPr lang="en-US" sz="1400" b="0" i="1" dirty="0">
                <a:solidFill>
                  <a:schemeClr val="tx1">
                    <a:lumMod val="85000"/>
                    <a:lumOff val="15000"/>
                  </a:schemeClr>
                </a:solidFill>
              </a:rPr>
              <a:t> de </a:t>
            </a:r>
            <a:r>
              <a:rPr lang="en-US" sz="1400" b="0" i="1" dirty="0" err="1">
                <a:solidFill>
                  <a:schemeClr val="tx1">
                    <a:lumMod val="85000"/>
                    <a:lumOff val="15000"/>
                  </a:schemeClr>
                </a:solidFill>
              </a:rPr>
              <a:t>suscribir</a:t>
            </a:r>
            <a:r>
              <a:rPr lang="en-US" sz="1400" b="0" i="1" dirty="0">
                <a:solidFill>
                  <a:schemeClr val="tx1">
                    <a:lumMod val="85000"/>
                    <a:lumOff val="15000"/>
                  </a:schemeClr>
                </a:solidFill>
              </a:rPr>
              <a:t> un </a:t>
            </a:r>
            <a:r>
              <a:rPr lang="en-US" sz="1400" b="0" i="1" dirty="0" err="1">
                <a:solidFill>
                  <a:schemeClr val="tx1">
                    <a:lumMod val="85000"/>
                    <a:lumOff val="15000"/>
                  </a:schemeClr>
                </a:solidFill>
              </a:rPr>
              <a:t>contrato</a:t>
            </a:r>
            <a:r>
              <a:rPr lang="en-US" sz="1400" b="0" i="1" dirty="0">
                <a:solidFill>
                  <a:schemeClr val="tx1">
                    <a:lumMod val="85000"/>
                    <a:lumOff val="15000"/>
                  </a:schemeClr>
                </a:solidFill>
              </a:rPr>
              <a:t> </a:t>
            </a:r>
            <a:r>
              <a:rPr lang="en-US" sz="1400" b="0" i="1" dirty="0" err="1">
                <a:solidFill>
                  <a:schemeClr val="tx1">
                    <a:lumMod val="85000"/>
                    <a:lumOff val="15000"/>
                  </a:schemeClr>
                </a:solidFill>
              </a:rPr>
              <a:t>adicional</a:t>
            </a:r>
            <a:r>
              <a:rPr lang="en-US" sz="1400" b="0" i="1" dirty="0">
                <a:solidFill>
                  <a:schemeClr val="tx1">
                    <a:lumMod val="85000"/>
                    <a:lumOff val="15000"/>
                  </a:schemeClr>
                </a:solidFill>
              </a:rPr>
              <a:t>, </a:t>
            </a:r>
            <a:r>
              <a:rPr lang="en-US" sz="1400" b="0" i="1" dirty="0" err="1">
                <a:solidFill>
                  <a:schemeClr val="tx1">
                    <a:lumMod val="85000"/>
                    <a:lumOff val="15000"/>
                  </a:schemeClr>
                </a:solidFill>
              </a:rPr>
              <a:t>ello</a:t>
            </a:r>
            <a:r>
              <a:rPr lang="en-US" sz="1400" b="0" i="1" dirty="0">
                <a:solidFill>
                  <a:schemeClr val="tx1">
                    <a:lumMod val="85000"/>
                    <a:lumOff val="15000"/>
                  </a:schemeClr>
                </a:solidFill>
              </a:rPr>
              <a:t>, </a:t>
            </a:r>
            <a:r>
              <a:rPr lang="en-US" sz="1400" b="0" i="1" dirty="0" err="1">
                <a:solidFill>
                  <a:schemeClr val="tx1">
                    <a:lumMod val="85000"/>
                    <a:lumOff val="15000"/>
                  </a:schemeClr>
                </a:solidFill>
              </a:rPr>
              <a:t>en</a:t>
            </a:r>
            <a:r>
              <a:rPr lang="en-US" sz="1400" b="0" i="1" dirty="0">
                <a:solidFill>
                  <a:schemeClr val="tx1">
                    <a:lumMod val="85000"/>
                    <a:lumOff val="15000"/>
                  </a:schemeClr>
                </a:solidFill>
              </a:rPr>
              <a:t> modo </a:t>
            </a:r>
            <a:r>
              <a:rPr lang="en-US" sz="1400" b="0" i="1" dirty="0" err="1">
                <a:solidFill>
                  <a:schemeClr val="tx1">
                    <a:lumMod val="85000"/>
                    <a:lumOff val="15000"/>
                  </a:schemeClr>
                </a:solidFill>
              </a:rPr>
              <a:t>alguno</a:t>
            </a:r>
            <a:r>
              <a:rPr lang="en-US" sz="1400" b="0" i="1" dirty="0">
                <a:solidFill>
                  <a:schemeClr val="tx1">
                    <a:lumMod val="85000"/>
                    <a:lumOff val="15000"/>
                  </a:schemeClr>
                </a:solidFill>
              </a:rPr>
              <a:t>, </a:t>
            </a:r>
            <a:r>
              <a:rPr lang="en-US" sz="1400" b="0" i="1" dirty="0" err="1">
                <a:solidFill>
                  <a:schemeClr val="tx1">
                    <a:lumMod val="85000"/>
                    <a:lumOff val="15000"/>
                  </a:schemeClr>
                </a:solidFill>
              </a:rPr>
              <a:t>significa</a:t>
            </a:r>
            <a:r>
              <a:rPr lang="en-US" sz="1400" b="0" i="1" dirty="0">
                <a:solidFill>
                  <a:schemeClr val="tx1">
                    <a:lumMod val="85000"/>
                    <a:lumOff val="15000"/>
                  </a:schemeClr>
                </a:solidFill>
              </a:rPr>
              <a:t> que la </a:t>
            </a:r>
            <a:r>
              <a:rPr lang="en-US" sz="1400" b="0" i="1" dirty="0" err="1">
                <a:solidFill>
                  <a:schemeClr val="tx1">
                    <a:lumMod val="85000"/>
                    <a:lumOff val="15000"/>
                  </a:schemeClr>
                </a:solidFill>
              </a:rPr>
              <a:t>administración</a:t>
            </a:r>
            <a:r>
              <a:rPr lang="en-US" sz="1400" b="0" i="1" dirty="0">
                <a:solidFill>
                  <a:schemeClr val="tx1">
                    <a:lumMod val="85000"/>
                    <a:lumOff val="15000"/>
                  </a:schemeClr>
                </a:solidFill>
              </a:rPr>
              <a:t> </a:t>
            </a:r>
            <a:r>
              <a:rPr lang="en-US" sz="1400" b="0" i="1" dirty="0" err="1">
                <a:solidFill>
                  <a:schemeClr val="tx1">
                    <a:lumMod val="85000"/>
                    <a:lumOff val="15000"/>
                  </a:schemeClr>
                </a:solidFill>
              </a:rPr>
              <a:t>puede</a:t>
            </a:r>
            <a:r>
              <a:rPr lang="en-US" sz="1400" b="0" i="1" dirty="0">
                <a:solidFill>
                  <a:schemeClr val="tx1">
                    <a:lumMod val="85000"/>
                    <a:lumOff val="15000"/>
                  </a:schemeClr>
                </a:solidFill>
              </a:rPr>
              <a:t> </a:t>
            </a:r>
            <a:r>
              <a:rPr lang="en-US" sz="1400" b="0" i="1" dirty="0" err="1">
                <a:solidFill>
                  <a:schemeClr val="tx1">
                    <a:lumMod val="85000"/>
                    <a:lumOff val="15000"/>
                  </a:schemeClr>
                </a:solidFill>
              </a:rPr>
              <a:t>obviar</a:t>
            </a:r>
            <a:r>
              <a:rPr lang="en-US" sz="1400" b="0" i="1" dirty="0">
                <a:solidFill>
                  <a:schemeClr val="tx1">
                    <a:lumMod val="85000"/>
                    <a:lumOff val="15000"/>
                  </a:schemeClr>
                </a:solidFill>
              </a:rPr>
              <a:t> </a:t>
            </a:r>
            <a:r>
              <a:rPr lang="en-US" sz="1400" b="0" i="1" dirty="0" err="1">
                <a:solidFill>
                  <a:schemeClr val="tx1">
                    <a:lumMod val="85000"/>
                    <a:lumOff val="15000"/>
                  </a:schemeClr>
                </a:solidFill>
              </a:rPr>
              <a:t>el</a:t>
            </a:r>
            <a:r>
              <a:rPr lang="en-US" sz="1400" b="0" i="1" dirty="0">
                <a:solidFill>
                  <a:schemeClr val="tx1">
                    <a:lumMod val="85000"/>
                    <a:lumOff val="15000"/>
                  </a:schemeClr>
                </a:solidFill>
              </a:rPr>
              <a:t> principio de </a:t>
            </a:r>
            <a:r>
              <a:rPr lang="en-US" sz="1400" b="0" i="1" dirty="0" err="1">
                <a:solidFill>
                  <a:schemeClr val="tx1">
                    <a:lumMod val="85000"/>
                    <a:lumOff val="15000"/>
                  </a:schemeClr>
                </a:solidFill>
              </a:rPr>
              <a:t>planeación</a:t>
            </a:r>
            <a:r>
              <a:rPr lang="en-US" sz="1400" b="0" i="1" dirty="0">
                <a:solidFill>
                  <a:schemeClr val="tx1">
                    <a:lumMod val="85000"/>
                    <a:lumOff val="15000"/>
                  </a:schemeClr>
                </a:solidFill>
              </a:rPr>
              <a:t> que, </a:t>
            </a:r>
            <a:r>
              <a:rPr lang="en-US" sz="1400" b="0" i="1" dirty="0" err="1">
                <a:solidFill>
                  <a:schemeClr val="tx1">
                    <a:lumMod val="85000"/>
                    <a:lumOff val="15000"/>
                  </a:schemeClr>
                </a:solidFill>
              </a:rPr>
              <a:t>naturalmente</a:t>
            </a:r>
            <a:r>
              <a:rPr lang="en-US" sz="1400" b="0" i="1" dirty="0">
                <a:solidFill>
                  <a:schemeClr val="tx1">
                    <a:lumMod val="85000"/>
                    <a:lumOff val="15000"/>
                  </a:schemeClr>
                </a:solidFill>
              </a:rPr>
              <a:t>, </a:t>
            </a:r>
            <a:r>
              <a:rPr lang="en-US" sz="1400" b="0" i="1" dirty="0" err="1">
                <a:solidFill>
                  <a:schemeClr val="tx1">
                    <a:lumMod val="85000"/>
                    <a:lumOff val="15000"/>
                  </a:schemeClr>
                </a:solidFill>
              </a:rPr>
              <a:t>aplica</a:t>
            </a:r>
            <a:r>
              <a:rPr lang="en-US" sz="1400" b="0" i="1" dirty="0">
                <a:solidFill>
                  <a:schemeClr val="tx1">
                    <a:lumMod val="85000"/>
                    <a:lumOff val="15000"/>
                  </a:schemeClr>
                </a:solidFill>
              </a:rPr>
              <a:t> a </a:t>
            </a:r>
            <a:r>
              <a:rPr lang="en-US" sz="1400" b="0" i="1" dirty="0" err="1">
                <a:solidFill>
                  <a:schemeClr val="tx1">
                    <a:lumMod val="85000"/>
                    <a:lumOff val="15000"/>
                  </a:schemeClr>
                </a:solidFill>
              </a:rPr>
              <a:t>todos</a:t>
            </a:r>
            <a:r>
              <a:rPr lang="en-US" sz="1400" b="0" i="1" dirty="0">
                <a:solidFill>
                  <a:schemeClr val="tx1">
                    <a:lumMod val="85000"/>
                    <a:lumOff val="15000"/>
                  </a:schemeClr>
                </a:solidFill>
              </a:rPr>
              <a:t> </a:t>
            </a:r>
            <a:r>
              <a:rPr lang="en-US" sz="1400" b="0" i="1" dirty="0" err="1">
                <a:solidFill>
                  <a:schemeClr val="tx1">
                    <a:lumMod val="85000"/>
                    <a:lumOff val="15000"/>
                  </a:schemeClr>
                </a:solidFill>
              </a:rPr>
              <a:t>los</a:t>
            </a:r>
            <a:r>
              <a:rPr lang="en-US" sz="1400" b="0" i="1" dirty="0">
                <a:solidFill>
                  <a:schemeClr val="tx1">
                    <a:lumMod val="85000"/>
                    <a:lumOff val="15000"/>
                  </a:schemeClr>
                </a:solidFill>
              </a:rPr>
              <a:t> </a:t>
            </a:r>
            <a:r>
              <a:rPr lang="en-US" sz="1400" b="0" i="1" dirty="0" err="1">
                <a:solidFill>
                  <a:schemeClr val="tx1">
                    <a:lumMod val="85000"/>
                    <a:lumOff val="15000"/>
                  </a:schemeClr>
                </a:solidFill>
              </a:rPr>
              <a:t>contratos</a:t>
            </a:r>
            <a:r>
              <a:rPr lang="en-US" sz="1400" b="0" i="1" dirty="0">
                <a:solidFill>
                  <a:schemeClr val="tx1">
                    <a:lumMod val="85000"/>
                    <a:lumOff val="15000"/>
                  </a:schemeClr>
                </a:solidFill>
              </a:rPr>
              <a:t> </a:t>
            </a:r>
            <a:r>
              <a:rPr lang="en-US" sz="1400" b="0" i="1" dirty="0" err="1">
                <a:solidFill>
                  <a:schemeClr val="tx1">
                    <a:lumMod val="85000"/>
                    <a:lumOff val="15000"/>
                  </a:schemeClr>
                </a:solidFill>
              </a:rPr>
              <a:t>públicos</a:t>
            </a:r>
            <a:r>
              <a:rPr lang="en-US" sz="1400" b="0" i="1" dirty="0">
                <a:solidFill>
                  <a:schemeClr val="tx1">
                    <a:lumMod val="85000"/>
                    <a:lumOff val="15000"/>
                  </a:schemeClr>
                </a:solidFill>
              </a:rPr>
              <a:t>. </a:t>
            </a:r>
            <a:r>
              <a:rPr lang="en-US" sz="1400" b="0" i="1" dirty="0" err="1">
                <a:solidFill>
                  <a:schemeClr val="tx1">
                    <a:lumMod val="85000"/>
                    <a:lumOff val="15000"/>
                  </a:schemeClr>
                </a:solidFill>
              </a:rPr>
              <a:t>Así</a:t>
            </a:r>
            <a:r>
              <a:rPr lang="en-US" sz="1400" b="0" i="1" dirty="0">
                <a:solidFill>
                  <a:schemeClr val="tx1">
                    <a:lumMod val="85000"/>
                    <a:lumOff val="15000"/>
                  </a:schemeClr>
                </a:solidFill>
              </a:rPr>
              <a:t> </a:t>
            </a:r>
            <a:r>
              <a:rPr lang="en-US" sz="1400" b="0" i="1" dirty="0" err="1">
                <a:solidFill>
                  <a:schemeClr val="tx1">
                    <a:lumMod val="85000"/>
                    <a:lumOff val="15000"/>
                  </a:schemeClr>
                </a:solidFill>
              </a:rPr>
              <a:t>pues</a:t>
            </a:r>
            <a:r>
              <a:rPr lang="en-US" sz="1400" b="0" i="1" dirty="0">
                <a:solidFill>
                  <a:schemeClr val="tx1">
                    <a:lumMod val="85000"/>
                    <a:lumOff val="15000"/>
                  </a:schemeClr>
                </a:solidFill>
              </a:rPr>
              <a:t>, </a:t>
            </a:r>
            <a:r>
              <a:rPr lang="en-US" sz="1400" b="0" i="1" dirty="0" err="1">
                <a:solidFill>
                  <a:schemeClr val="tx1">
                    <a:lumMod val="85000"/>
                    <a:lumOff val="15000"/>
                  </a:schemeClr>
                </a:solidFill>
              </a:rPr>
              <a:t>en</a:t>
            </a:r>
            <a:r>
              <a:rPr lang="en-US" sz="1400" b="0" i="1" dirty="0">
                <a:solidFill>
                  <a:schemeClr val="tx1">
                    <a:lumMod val="85000"/>
                    <a:lumOff val="15000"/>
                  </a:schemeClr>
                </a:solidFill>
              </a:rPr>
              <a:t> </a:t>
            </a:r>
            <a:r>
              <a:rPr lang="en-US" sz="1400" b="0" i="1" dirty="0" err="1">
                <a:solidFill>
                  <a:schemeClr val="tx1">
                    <a:lumMod val="85000"/>
                    <a:lumOff val="15000"/>
                  </a:schemeClr>
                </a:solidFill>
              </a:rPr>
              <a:t>los</a:t>
            </a:r>
            <a:r>
              <a:rPr lang="en-US" sz="1400" b="0" i="1" dirty="0">
                <a:solidFill>
                  <a:schemeClr val="tx1">
                    <a:lumMod val="85000"/>
                    <a:lumOff val="15000"/>
                  </a:schemeClr>
                </a:solidFill>
              </a:rPr>
              <a:t> </a:t>
            </a:r>
            <a:r>
              <a:rPr lang="en-US" sz="1400" b="0" i="1" dirty="0" err="1">
                <a:solidFill>
                  <a:schemeClr val="tx1">
                    <a:lumMod val="85000"/>
                    <a:lumOff val="15000"/>
                  </a:schemeClr>
                </a:solidFill>
              </a:rPr>
              <a:t>contratos</a:t>
            </a:r>
            <a:r>
              <a:rPr lang="en-US" sz="1400" b="0" i="1" dirty="0">
                <a:solidFill>
                  <a:schemeClr val="tx1">
                    <a:lumMod val="85000"/>
                    <a:lumOff val="15000"/>
                  </a:schemeClr>
                </a:solidFill>
              </a:rPr>
              <a:t> </a:t>
            </a:r>
            <a:r>
              <a:rPr lang="en-US" sz="1400" b="0" i="1" dirty="0" err="1">
                <a:solidFill>
                  <a:schemeClr val="tx1">
                    <a:lumMod val="85000"/>
                    <a:lumOff val="15000"/>
                  </a:schemeClr>
                </a:solidFill>
              </a:rPr>
              <a:t>pactados</a:t>
            </a:r>
            <a:r>
              <a:rPr lang="en-US" sz="1400" b="0" i="1" dirty="0">
                <a:solidFill>
                  <a:schemeClr val="tx1">
                    <a:lumMod val="85000"/>
                    <a:lumOff val="15000"/>
                  </a:schemeClr>
                </a:solidFill>
              </a:rPr>
              <a:t> </a:t>
            </a:r>
            <a:r>
              <a:rPr lang="en-US" sz="1400" b="0" i="1" dirty="0" err="1">
                <a:solidFill>
                  <a:schemeClr val="tx1">
                    <a:lumMod val="85000"/>
                    <a:lumOff val="15000"/>
                  </a:schemeClr>
                </a:solidFill>
              </a:rPr>
              <a:t>por</a:t>
            </a:r>
            <a:r>
              <a:rPr lang="en-US" sz="1400" b="0" i="1" dirty="0">
                <a:solidFill>
                  <a:schemeClr val="tx1">
                    <a:lumMod val="85000"/>
                    <a:lumOff val="15000"/>
                  </a:schemeClr>
                </a:solidFill>
              </a:rPr>
              <a:t> </a:t>
            </a:r>
            <a:r>
              <a:rPr lang="en-US" sz="1400" b="0" i="1" dirty="0" err="1">
                <a:solidFill>
                  <a:schemeClr val="tx1">
                    <a:lumMod val="85000"/>
                    <a:lumOff val="15000"/>
                  </a:schemeClr>
                </a:solidFill>
              </a:rPr>
              <a:t>el</a:t>
            </a:r>
            <a:r>
              <a:rPr lang="en-US" sz="1400" b="0" i="1" dirty="0">
                <a:solidFill>
                  <a:schemeClr val="tx1">
                    <a:lumMod val="85000"/>
                    <a:lumOff val="15000"/>
                  </a:schemeClr>
                </a:solidFill>
              </a:rPr>
              <a:t> </a:t>
            </a:r>
            <a:r>
              <a:rPr lang="en-US" sz="1400" b="0" i="1" dirty="0" err="1">
                <a:solidFill>
                  <a:schemeClr val="tx1">
                    <a:lumMod val="85000"/>
                    <a:lumOff val="15000"/>
                  </a:schemeClr>
                </a:solidFill>
              </a:rPr>
              <a:t>sistema</a:t>
            </a:r>
            <a:r>
              <a:rPr lang="en-US" sz="1400" b="0" i="1" dirty="0">
                <a:solidFill>
                  <a:schemeClr val="tx1">
                    <a:lumMod val="85000"/>
                    <a:lumOff val="15000"/>
                  </a:schemeClr>
                </a:solidFill>
              </a:rPr>
              <a:t> de </a:t>
            </a:r>
            <a:r>
              <a:rPr lang="en-US" sz="1400" b="0" i="1" dirty="0" err="1">
                <a:solidFill>
                  <a:schemeClr val="tx1">
                    <a:lumMod val="85000"/>
                    <a:lumOff val="15000"/>
                  </a:schemeClr>
                </a:solidFill>
              </a:rPr>
              <a:t>precios</a:t>
            </a:r>
            <a:r>
              <a:rPr lang="en-US" sz="1400" b="0" i="1" dirty="0">
                <a:solidFill>
                  <a:schemeClr val="tx1">
                    <a:lumMod val="85000"/>
                    <a:lumOff val="15000"/>
                  </a:schemeClr>
                </a:solidFill>
              </a:rPr>
              <a:t> </a:t>
            </a:r>
            <a:r>
              <a:rPr lang="en-US" sz="1400" b="0" i="1" dirty="0" err="1">
                <a:solidFill>
                  <a:schemeClr val="tx1">
                    <a:lumMod val="85000"/>
                    <a:lumOff val="15000"/>
                  </a:schemeClr>
                </a:solidFill>
              </a:rPr>
              <a:t>unitarios</a:t>
            </a:r>
            <a:r>
              <a:rPr lang="en-US" sz="1400" b="0" i="1" dirty="0">
                <a:solidFill>
                  <a:schemeClr val="tx1">
                    <a:lumMod val="85000"/>
                    <a:lumOff val="15000"/>
                  </a:schemeClr>
                </a:solidFill>
              </a:rPr>
              <a:t>, las </a:t>
            </a:r>
            <a:r>
              <a:rPr lang="en-US" sz="1400" b="0" i="1" dirty="0" err="1">
                <a:solidFill>
                  <a:schemeClr val="tx1">
                    <a:lumMod val="85000"/>
                    <a:lumOff val="15000"/>
                  </a:schemeClr>
                </a:solidFill>
              </a:rPr>
              <a:t>mayores</a:t>
            </a:r>
            <a:r>
              <a:rPr lang="en-US" sz="1400" b="0" i="1" dirty="0">
                <a:solidFill>
                  <a:schemeClr val="tx1">
                    <a:lumMod val="85000"/>
                    <a:lumOff val="15000"/>
                  </a:schemeClr>
                </a:solidFill>
              </a:rPr>
              <a:t> </a:t>
            </a:r>
            <a:r>
              <a:rPr lang="en-US" sz="1400" b="0" i="1" dirty="0" err="1">
                <a:solidFill>
                  <a:schemeClr val="tx1">
                    <a:lumMod val="85000"/>
                    <a:lumOff val="15000"/>
                  </a:schemeClr>
                </a:solidFill>
              </a:rPr>
              <a:t>cantidades</a:t>
            </a:r>
            <a:r>
              <a:rPr lang="en-US" sz="1400" b="0" i="1" dirty="0">
                <a:solidFill>
                  <a:schemeClr val="tx1">
                    <a:lumMod val="85000"/>
                    <a:lumOff val="15000"/>
                  </a:schemeClr>
                </a:solidFill>
              </a:rPr>
              <a:t> de </a:t>
            </a:r>
            <a:r>
              <a:rPr lang="en-US" sz="1400" b="0" i="1" dirty="0" err="1">
                <a:solidFill>
                  <a:schemeClr val="tx1">
                    <a:lumMod val="85000"/>
                    <a:lumOff val="15000"/>
                  </a:schemeClr>
                </a:solidFill>
              </a:rPr>
              <a:t>obra</a:t>
            </a:r>
            <a:r>
              <a:rPr lang="en-US" sz="1400" b="0" i="1" dirty="0">
                <a:solidFill>
                  <a:schemeClr val="tx1">
                    <a:lumMod val="85000"/>
                    <a:lumOff val="15000"/>
                  </a:schemeClr>
                </a:solidFill>
              </a:rPr>
              <a:t> no </a:t>
            </a:r>
            <a:r>
              <a:rPr lang="en-US" sz="1400" b="0" i="1" dirty="0" err="1">
                <a:solidFill>
                  <a:schemeClr val="tx1">
                    <a:lumMod val="85000"/>
                    <a:lumOff val="15000"/>
                  </a:schemeClr>
                </a:solidFill>
              </a:rPr>
              <a:t>deben</a:t>
            </a:r>
            <a:r>
              <a:rPr lang="en-US" sz="1400" b="0" i="1" dirty="0">
                <a:solidFill>
                  <a:schemeClr val="tx1">
                    <a:lumMod val="85000"/>
                    <a:lumOff val="15000"/>
                  </a:schemeClr>
                </a:solidFill>
              </a:rPr>
              <a:t> ser </a:t>
            </a:r>
            <a:r>
              <a:rPr lang="en-US" sz="1400" b="0" i="1" dirty="0" err="1">
                <a:solidFill>
                  <a:schemeClr val="tx1">
                    <a:lumMod val="85000"/>
                    <a:lumOff val="15000"/>
                  </a:schemeClr>
                </a:solidFill>
              </a:rPr>
              <a:t>consecuencia</a:t>
            </a:r>
            <a:r>
              <a:rPr lang="en-US" sz="1400" b="0" i="1" dirty="0">
                <a:solidFill>
                  <a:schemeClr val="tx1">
                    <a:lumMod val="85000"/>
                    <a:lumOff val="15000"/>
                  </a:schemeClr>
                </a:solidFill>
              </a:rPr>
              <a:t> de </a:t>
            </a:r>
            <a:r>
              <a:rPr lang="en-US" sz="1400" b="0" i="1" dirty="0" err="1">
                <a:solidFill>
                  <a:schemeClr val="tx1">
                    <a:lumMod val="85000"/>
                    <a:lumOff val="15000"/>
                  </a:schemeClr>
                </a:solidFill>
              </a:rPr>
              <a:t>una</a:t>
            </a:r>
            <a:r>
              <a:rPr lang="en-US" sz="1400" b="0" i="1" dirty="0">
                <a:solidFill>
                  <a:schemeClr val="tx1">
                    <a:lumMod val="85000"/>
                    <a:lumOff val="15000"/>
                  </a:schemeClr>
                </a:solidFill>
              </a:rPr>
              <a:t> </a:t>
            </a:r>
            <a:r>
              <a:rPr lang="en-US" sz="1400" b="0" i="1" dirty="0" err="1">
                <a:solidFill>
                  <a:schemeClr val="tx1">
                    <a:lumMod val="85000"/>
                    <a:lumOff val="15000"/>
                  </a:schemeClr>
                </a:solidFill>
              </a:rPr>
              <a:t>deficiente</a:t>
            </a:r>
            <a:r>
              <a:rPr lang="en-US" sz="1400" b="0" i="1" dirty="0">
                <a:solidFill>
                  <a:schemeClr val="tx1">
                    <a:lumMod val="85000"/>
                    <a:lumOff val="15000"/>
                  </a:schemeClr>
                </a:solidFill>
              </a:rPr>
              <a:t> </a:t>
            </a:r>
            <a:r>
              <a:rPr lang="en-US" sz="1400" b="0" i="1" dirty="0" err="1">
                <a:solidFill>
                  <a:schemeClr val="tx1">
                    <a:lumMod val="85000"/>
                    <a:lumOff val="15000"/>
                  </a:schemeClr>
                </a:solidFill>
              </a:rPr>
              <a:t>planeación</a:t>
            </a:r>
            <a:r>
              <a:rPr lang="en-US" sz="1400" b="0" i="1" dirty="0">
                <a:solidFill>
                  <a:schemeClr val="tx1">
                    <a:lumMod val="85000"/>
                    <a:lumOff val="15000"/>
                  </a:schemeClr>
                </a:solidFill>
              </a:rPr>
              <a:t> del </a:t>
            </a:r>
            <a:r>
              <a:rPr lang="en-US" sz="1400" b="0" i="1" dirty="0" err="1">
                <a:solidFill>
                  <a:schemeClr val="tx1">
                    <a:lumMod val="85000"/>
                    <a:lumOff val="15000"/>
                  </a:schemeClr>
                </a:solidFill>
              </a:rPr>
              <a:t>contrato</a:t>
            </a:r>
            <a:r>
              <a:rPr lang="en-US" sz="1400" b="0" i="1" dirty="0">
                <a:solidFill>
                  <a:schemeClr val="tx1">
                    <a:lumMod val="85000"/>
                    <a:lumOff val="15000"/>
                  </a:schemeClr>
                </a:solidFill>
              </a:rPr>
              <a:t>. </a:t>
            </a:r>
            <a:r>
              <a:rPr lang="en-US" sz="1400" b="0" i="1" dirty="0" err="1">
                <a:solidFill>
                  <a:schemeClr val="tx1">
                    <a:lumMod val="85000"/>
                    <a:lumOff val="15000"/>
                  </a:schemeClr>
                </a:solidFill>
              </a:rPr>
              <a:t>Además</a:t>
            </a:r>
            <a:r>
              <a:rPr lang="en-US" sz="1400" b="0" i="1" dirty="0">
                <a:solidFill>
                  <a:schemeClr val="tx1">
                    <a:lumMod val="85000"/>
                    <a:lumOff val="15000"/>
                  </a:schemeClr>
                </a:solidFill>
              </a:rPr>
              <a:t>, las </a:t>
            </a:r>
            <a:r>
              <a:rPr lang="en-US" sz="1400" b="0" i="1" dirty="0" err="1">
                <a:solidFill>
                  <a:schemeClr val="tx1">
                    <a:lumMod val="85000"/>
                    <a:lumOff val="15000"/>
                  </a:schemeClr>
                </a:solidFill>
              </a:rPr>
              <a:t>mayores</a:t>
            </a:r>
            <a:r>
              <a:rPr lang="en-US" sz="1400" b="0" i="1" dirty="0">
                <a:solidFill>
                  <a:schemeClr val="tx1">
                    <a:lumMod val="85000"/>
                    <a:lumOff val="15000"/>
                  </a:schemeClr>
                </a:solidFill>
              </a:rPr>
              <a:t> </a:t>
            </a:r>
            <a:r>
              <a:rPr lang="en-US" sz="1400" b="0" i="1" dirty="0" err="1">
                <a:solidFill>
                  <a:schemeClr val="tx1">
                    <a:lumMod val="85000"/>
                    <a:lumOff val="15000"/>
                  </a:schemeClr>
                </a:solidFill>
              </a:rPr>
              <a:t>cantidades</a:t>
            </a:r>
            <a:r>
              <a:rPr lang="en-US" sz="1400" b="0" i="1" dirty="0">
                <a:solidFill>
                  <a:schemeClr val="tx1">
                    <a:lumMod val="85000"/>
                    <a:lumOff val="15000"/>
                  </a:schemeClr>
                </a:solidFill>
              </a:rPr>
              <a:t> </a:t>
            </a:r>
            <a:r>
              <a:rPr lang="en-US" sz="1400" b="0" i="1" dirty="0" err="1">
                <a:solidFill>
                  <a:schemeClr val="tx1">
                    <a:lumMod val="85000"/>
                    <a:lumOff val="15000"/>
                  </a:schemeClr>
                </a:solidFill>
              </a:rPr>
              <a:t>deben</a:t>
            </a:r>
            <a:r>
              <a:rPr lang="en-US" sz="1400" b="0" i="1" dirty="0">
                <a:solidFill>
                  <a:schemeClr val="tx1">
                    <a:lumMod val="85000"/>
                    <a:lumOff val="15000"/>
                  </a:schemeClr>
                </a:solidFill>
              </a:rPr>
              <a:t> </a:t>
            </a:r>
            <a:r>
              <a:rPr lang="en-US" sz="1400" b="0" i="1" dirty="0" err="1">
                <a:solidFill>
                  <a:schemeClr val="tx1">
                    <a:lumMod val="85000"/>
                    <a:lumOff val="15000"/>
                  </a:schemeClr>
                </a:solidFill>
              </a:rPr>
              <a:t>ejecutarse</a:t>
            </a:r>
            <a:r>
              <a:rPr lang="en-US" sz="1400" b="0" i="1" dirty="0">
                <a:solidFill>
                  <a:schemeClr val="tx1">
                    <a:lumMod val="85000"/>
                    <a:lumOff val="15000"/>
                  </a:schemeClr>
                </a:solidFill>
              </a:rPr>
              <a:t> </a:t>
            </a:r>
            <a:r>
              <a:rPr lang="en-US" sz="1400" b="0" i="1" dirty="0" err="1">
                <a:solidFill>
                  <a:schemeClr val="tx1">
                    <a:lumMod val="85000"/>
                    <a:lumOff val="15000"/>
                  </a:schemeClr>
                </a:solidFill>
              </a:rPr>
              <a:t>en</a:t>
            </a:r>
            <a:r>
              <a:rPr lang="en-US" sz="1400" b="0" i="1" dirty="0">
                <a:solidFill>
                  <a:schemeClr val="tx1">
                    <a:lumMod val="85000"/>
                    <a:lumOff val="15000"/>
                  </a:schemeClr>
                </a:solidFill>
              </a:rPr>
              <a:t> </a:t>
            </a:r>
            <a:r>
              <a:rPr lang="en-US" sz="1400" b="0" i="1" dirty="0" err="1">
                <a:solidFill>
                  <a:schemeClr val="tx1">
                    <a:lumMod val="85000"/>
                    <a:lumOff val="15000"/>
                  </a:schemeClr>
                </a:solidFill>
              </a:rPr>
              <a:t>consideración</a:t>
            </a:r>
            <a:r>
              <a:rPr lang="en-US" sz="1400" b="0" i="1" dirty="0">
                <a:solidFill>
                  <a:schemeClr val="tx1">
                    <a:lumMod val="85000"/>
                    <a:lumOff val="15000"/>
                  </a:schemeClr>
                </a:solidFill>
              </a:rPr>
              <a:t> del </a:t>
            </a:r>
            <a:r>
              <a:rPr lang="en-US" sz="1400" b="0" i="1" dirty="0" err="1">
                <a:solidFill>
                  <a:schemeClr val="tx1">
                    <a:lumMod val="85000"/>
                    <a:lumOff val="15000"/>
                  </a:schemeClr>
                </a:solidFill>
              </a:rPr>
              <a:t>inciso</a:t>
            </a:r>
            <a:r>
              <a:rPr lang="en-US" sz="1400" b="0" i="1" dirty="0">
                <a:solidFill>
                  <a:schemeClr val="tx1">
                    <a:lumMod val="85000"/>
                    <a:lumOff val="15000"/>
                  </a:schemeClr>
                </a:solidFill>
              </a:rPr>
              <a:t> final del </a:t>
            </a:r>
            <a:r>
              <a:rPr lang="en-US" sz="1400" b="0" i="1" dirty="0" err="1">
                <a:solidFill>
                  <a:schemeClr val="tx1">
                    <a:lumMod val="85000"/>
                    <a:lumOff val="15000"/>
                  </a:schemeClr>
                </a:solidFill>
              </a:rPr>
              <a:t>artículo</a:t>
            </a:r>
            <a:r>
              <a:rPr lang="en-US" sz="1400" b="0" i="1" dirty="0">
                <a:solidFill>
                  <a:schemeClr val="tx1">
                    <a:lumMod val="85000"/>
                    <a:lumOff val="15000"/>
                  </a:schemeClr>
                </a:solidFill>
              </a:rPr>
              <a:t> 40 de la Ley 80 de 1993 que dispone que “[l]</a:t>
            </a:r>
            <a:r>
              <a:rPr lang="en-US" sz="1400" b="0" i="1" dirty="0" err="1">
                <a:solidFill>
                  <a:schemeClr val="tx1">
                    <a:lumMod val="85000"/>
                    <a:lumOff val="15000"/>
                  </a:schemeClr>
                </a:solidFill>
              </a:rPr>
              <a:t>os</a:t>
            </a:r>
            <a:r>
              <a:rPr lang="en-US" sz="1400" b="0" i="1" dirty="0">
                <a:solidFill>
                  <a:schemeClr val="tx1">
                    <a:lumMod val="85000"/>
                    <a:lumOff val="15000"/>
                  </a:schemeClr>
                </a:solidFill>
              </a:rPr>
              <a:t> </a:t>
            </a:r>
            <a:r>
              <a:rPr lang="en-US" sz="1400" b="0" i="1" dirty="0" err="1">
                <a:solidFill>
                  <a:schemeClr val="tx1">
                    <a:lumMod val="85000"/>
                    <a:lumOff val="15000"/>
                  </a:schemeClr>
                </a:solidFill>
              </a:rPr>
              <a:t>contratos</a:t>
            </a:r>
            <a:r>
              <a:rPr lang="en-US" sz="1400" b="0" i="1" dirty="0">
                <a:solidFill>
                  <a:schemeClr val="tx1">
                    <a:lumMod val="85000"/>
                    <a:lumOff val="15000"/>
                  </a:schemeClr>
                </a:solidFill>
              </a:rPr>
              <a:t> no </a:t>
            </a:r>
            <a:r>
              <a:rPr lang="en-US" sz="1400" b="0" i="1" dirty="0" err="1">
                <a:solidFill>
                  <a:schemeClr val="tx1">
                    <a:lumMod val="85000"/>
                    <a:lumOff val="15000"/>
                  </a:schemeClr>
                </a:solidFill>
              </a:rPr>
              <a:t>podrán</a:t>
            </a:r>
            <a:r>
              <a:rPr lang="en-US" sz="1400" b="0" i="1" dirty="0">
                <a:solidFill>
                  <a:schemeClr val="tx1">
                    <a:lumMod val="85000"/>
                    <a:lumOff val="15000"/>
                  </a:schemeClr>
                </a:solidFill>
              </a:rPr>
              <a:t> </a:t>
            </a:r>
            <a:r>
              <a:rPr lang="en-US" sz="1400" b="0" i="1" dirty="0" err="1">
                <a:solidFill>
                  <a:schemeClr val="tx1">
                    <a:lumMod val="85000"/>
                    <a:lumOff val="15000"/>
                  </a:schemeClr>
                </a:solidFill>
              </a:rPr>
              <a:t>adicionarse</a:t>
            </a:r>
            <a:r>
              <a:rPr lang="en-US" sz="1400" b="0" i="1" dirty="0">
                <a:solidFill>
                  <a:schemeClr val="tx1">
                    <a:lumMod val="85000"/>
                    <a:lumOff val="15000"/>
                  </a:schemeClr>
                </a:solidFill>
              </a:rPr>
              <a:t> </a:t>
            </a:r>
            <a:r>
              <a:rPr lang="en-US" sz="1400" b="0" i="1" dirty="0" err="1">
                <a:solidFill>
                  <a:schemeClr val="tx1">
                    <a:lumMod val="85000"/>
                    <a:lumOff val="15000"/>
                  </a:schemeClr>
                </a:solidFill>
              </a:rPr>
              <a:t>en</a:t>
            </a:r>
            <a:r>
              <a:rPr lang="en-US" sz="1400" b="0" i="1" dirty="0">
                <a:solidFill>
                  <a:schemeClr val="tx1">
                    <a:lumMod val="85000"/>
                    <a:lumOff val="15000"/>
                  </a:schemeClr>
                </a:solidFill>
              </a:rPr>
              <a:t> </a:t>
            </a:r>
            <a:r>
              <a:rPr lang="en-US" sz="1400" b="0" i="1" dirty="0" err="1">
                <a:solidFill>
                  <a:schemeClr val="tx1">
                    <a:lumMod val="85000"/>
                    <a:lumOff val="15000"/>
                  </a:schemeClr>
                </a:solidFill>
              </a:rPr>
              <a:t>más</a:t>
            </a:r>
            <a:r>
              <a:rPr lang="en-US" sz="1400" b="0" i="1" dirty="0">
                <a:solidFill>
                  <a:schemeClr val="tx1">
                    <a:lumMod val="85000"/>
                    <a:lumOff val="15000"/>
                  </a:schemeClr>
                </a:solidFill>
              </a:rPr>
              <a:t> del </a:t>
            </a:r>
            <a:r>
              <a:rPr lang="en-US" sz="1400" b="0" i="1" dirty="0" err="1">
                <a:solidFill>
                  <a:schemeClr val="tx1">
                    <a:lumMod val="85000"/>
                    <a:lumOff val="15000"/>
                  </a:schemeClr>
                </a:solidFill>
              </a:rPr>
              <a:t>cincuenta</a:t>
            </a:r>
            <a:r>
              <a:rPr lang="en-US" sz="1400" b="0" i="1" dirty="0">
                <a:solidFill>
                  <a:schemeClr val="tx1">
                    <a:lumMod val="85000"/>
                    <a:lumOff val="15000"/>
                  </a:schemeClr>
                </a:solidFill>
              </a:rPr>
              <a:t> </a:t>
            </a:r>
            <a:r>
              <a:rPr lang="en-US" sz="1400" b="0" i="1" dirty="0" err="1">
                <a:solidFill>
                  <a:schemeClr val="tx1">
                    <a:lumMod val="85000"/>
                    <a:lumOff val="15000"/>
                  </a:schemeClr>
                </a:solidFill>
              </a:rPr>
              <a:t>por</a:t>
            </a:r>
            <a:r>
              <a:rPr lang="en-US" sz="1400" b="0" i="1" dirty="0">
                <a:solidFill>
                  <a:schemeClr val="tx1">
                    <a:lumMod val="85000"/>
                    <a:lumOff val="15000"/>
                  </a:schemeClr>
                </a:solidFill>
              </a:rPr>
              <a:t> </a:t>
            </a:r>
            <a:r>
              <a:rPr lang="en-US" sz="1400" b="0" i="1" dirty="0" err="1">
                <a:solidFill>
                  <a:schemeClr val="tx1">
                    <a:lumMod val="85000"/>
                    <a:lumOff val="15000"/>
                  </a:schemeClr>
                </a:solidFill>
              </a:rPr>
              <a:t>ciento</a:t>
            </a:r>
            <a:r>
              <a:rPr lang="en-US" sz="1400" b="0" i="1" dirty="0">
                <a:solidFill>
                  <a:schemeClr val="tx1">
                    <a:lumMod val="85000"/>
                    <a:lumOff val="15000"/>
                  </a:schemeClr>
                </a:solidFill>
              </a:rPr>
              <a:t> (50%) de </a:t>
            </a:r>
            <a:r>
              <a:rPr lang="en-US" sz="1400" b="0" i="1" dirty="0" err="1">
                <a:solidFill>
                  <a:schemeClr val="tx1">
                    <a:lumMod val="85000"/>
                    <a:lumOff val="15000"/>
                  </a:schemeClr>
                </a:solidFill>
              </a:rPr>
              <a:t>su</a:t>
            </a:r>
            <a:r>
              <a:rPr lang="en-US" sz="1400" b="0" i="1" dirty="0">
                <a:solidFill>
                  <a:schemeClr val="tx1">
                    <a:lumMod val="85000"/>
                    <a:lumOff val="15000"/>
                  </a:schemeClr>
                </a:solidFill>
              </a:rPr>
              <a:t> valor </a:t>
            </a:r>
            <a:r>
              <a:rPr lang="en-US" sz="1400" b="0" i="1" dirty="0" err="1">
                <a:solidFill>
                  <a:schemeClr val="tx1">
                    <a:lumMod val="85000"/>
                    <a:lumOff val="15000"/>
                  </a:schemeClr>
                </a:solidFill>
              </a:rPr>
              <a:t>inicial</a:t>
            </a:r>
            <a:r>
              <a:rPr lang="en-US" sz="1400" b="0" i="1" dirty="0">
                <a:solidFill>
                  <a:schemeClr val="tx1">
                    <a:lumMod val="85000"/>
                    <a:lumOff val="15000"/>
                  </a:schemeClr>
                </a:solidFill>
              </a:rPr>
              <a:t>, </a:t>
            </a:r>
            <a:r>
              <a:rPr lang="en-US" sz="1400" b="0" i="1" dirty="0" err="1">
                <a:solidFill>
                  <a:schemeClr val="tx1">
                    <a:lumMod val="85000"/>
                    <a:lumOff val="15000"/>
                  </a:schemeClr>
                </a:solidFill>
              </a:rPr>
              <a:t>expresado</a:t>
            </a:r>
            <a:r>
              <a:rPr lang="en-US" sz="1400" b="0" i="1" dirty="0">
                <a:solidFill>
                  <a:schemeClr val="tx1">
                    <a:lumMod val="85000"/>
                    <a:lumOff val="15000"/>
                  </a:schemeClr>
                </a:solidFill>
              </a:rPr>
              <a:t> </a:t>
            </a:r>
            <a:r>
              <a:rPr lang="en-US" sz="1400" b="0" i="1" dirty="0" err="1">
                <a:solidFill>
                  <a:schemeClr val="tx1">
                    <a:lumMod val="85000"/>
                    <a:lumOff val="15000"/>
                  </a:schemeClr>
                </a:solidFill>
              </a:rPr>
              <a:t>éste</a:t>
            </a:r>
            <a:r>
              <a:rPr lang="en-US" sz="1400" b="0" i="1" dirty="0">
                <a:solidFill>
                  <a:schemeClr val="tx1">
                    <a:lumMod val="85000"/>
                    <a:lumOff val="15000"/>
                  </a:schemeClr>
                </a:solidFill>
              </a:rPr>
              <a:t> </a:t>
            </a:r>
            <a:r>
              <a:rPr lang="en-US" sz="1400" b="0" i="1" dirty="0" err="1">
                <a:solidFill>
                  <a:schemeClr val="tx1">
                    <a:lumMod val="85000"/>
                    <a:lumOff val="15000"/>
                  </a:schemeClr>
                </a:solidFill>
              </a:rPr>
              <a:t>en</a:t>
            </a:r>
            <a:r>
              <a:rPr lang="en-US" sz="1400" b="0" i="1" dirty="0">
                <a:solidFill>
                  <a:schemeClr val="tx1">
                    <a:lumMod val="85000"/>
                    <a:lumOff val="15000"/>
                  </a:schemeClr>
                </a:solidFill>
              </a:rPr>
              <a:t> </a:t>
            </a:r>
            <a:r>
              <a:rPr lang="en-US" sz="1400" b="0" i="1" dirty="0" err="1">
                <a:solidFill>
                  <a:schemeClr val="tx1">
                    <a:lumMod val="85000"/>
                    <a:lumOff val="15000"/>
                  </a:schemeClr>
                </a:solidFill>
              </a:rPr>
              <a:t>salarios</a:t>
            </a:r>
            <a:r>
              <a:rPr lang="en-US" sz="1400" b="0" i="1" dirty="0">
                <a:solidFill>
                  <a:schemeClr val="tx1">
                    <a:lumMod val="85000"/>
                    <a:lumOff val="15000"/>
                  </a:schemeClr>
                </a:solidFill>
              </a:rPr>
              <a:t> </a:t>
            </a:r>
            <a:r>
              <a:rPr lang="en-US" sz="1400" b="0" i="1" dirty="0" err="1">
                <a:solidFill>
                  <a:schemeClr val="tx1">
                    <a:lumMod val="85000"/>
                    <a:lumOff val="15000"/>
                  </a:schemeClr>
                </a:solidFill>
              </a:rPr>
              <a:t>mínimos</a:t>
            </a:r>
            <a:r>
              <a:rPr lang="en-US" sz="1400" b="0" i="1" dirty="0">
                <a:solidFill>
                  <a:schemeClr val="tx1">
                    <a:lumMod val="85000"/>
                    <a:lumOff val="15000"/>
                  </a:schemeClr>
                </a:solidFill>
              </a:rPr>
              <a:t> </a:t>
            </a:r>
            <a:r>
              <a:rPr lang="en-US" sz="1400" b="0" i="1" dirty="0" err="1">
                <a:solidFill>
                  <a:schemeClr val="tx1">
                    <a:lumMod val="85000"/>
                    <a:lumOff val="15000"/>
                  </a:schemeClr>
                </a:solidFill>
              </a:rPr>
              <a:t>legales</a:t>
            </a:r>
            <a:r>
              <a:rPr lang="en-US" sz="1400" b="0" i="1" dirty="0">
                <a:solidFill>
                  <a:schemeClr val="tx1">
                    <a:lumMod val="85000"/>
                    <a:lumOff val="15000"/>
                  </a:schemeClr>
                </a:solidFill>
              </a:rPr>
              <a:t> </a:t>
            </a:r>
            <a:r>
              <a:rPr lang="en-US" sz="1400" b="0" i="1" dirty="0" err="1">
                <a:solidFill>
                  <a:schemeClr val="tx1">
                    <a:lumMod val="85000"/>
                    <a:lumOff val="15000"/>
                  </a:schemeClr>
                </a:solidFill>
              </a:rPr>
              <a:t>mensuales</a:t>
            </a:r>
            <a:r>
              <a:rPr lang="en-US" sz="1400" b="0" i="1" dirty="0">
                <a:solidFill>
                  <a:schemeClr val="tx1">
                    <a:lumMod val="85000"/>
                    <a:lumOff val="15000"/>
                  </a:schemeClr>
                </a:solidFill>
              </a:rPr>
              <a:t>”, </a:t>
            </a:r>
            <a:r>
              <a:rPr lang="en-US" sz="1400" b="0" i="1" dirty="0" err="1">
                <a:solidFill>
                  <a:schemeClr val="tx1">
                    <a:lumMod val="85000"/>
                    <a:lumOff val="15000"/>
                  </a:schemeClr>
                </a:solidFill>
              </a:rPr>
              <a:t>pues</a:t>
            </a:r>
            <a:r>
              <a:rPr lang="en-US" sz="1400" b="0" i="1" dirty="0">
                <a:solidFill>
                  <a:schemeClr val="tx1">
                    <a:lumMod val="85000"/>
                    <a:lumOff val="15000"/>
                  </a:schemeClr>
                </a:solidFill>
              </a:rPr>
              <a:t>, </a:t>
            </a:r>
            <a:r>
              <a:rPr lang="en-US" sz="1400" b="0" i="1" dirty="0" err="1">
                <a:solidFill>
                  <a:schemeClr val="tx1">
                    <a:lumMod val="85000"/>
                    <a:lumOff val="15000"/>
                  </a:schemeClr>
                </a:solidFill>
              </a:rPr>
              <a:t>esta</a:t>
            </a:r>
            <a:r>
              <a:rPr lang="en-US" sz="1400" b="0" i="1" dirty="0">
                <a:solidFill>
                  <a:schemeClr val="tx1">
                    <a:lumMod val="85000"/>
                    <a:lumOff val="15000"/>
                  </a:schemeClr>
                </a:solidFill>
              </a:rPr>
              <a:t> </a:t>
            </a:r>
            <a:r>
              <a:rPr lang="en-US" sz="1400" b="0" i="1" dirty="0" err="1">
                <a:solidFill>
                  <a:schemeClr val="tx1">
                    <a:lumMod val="85000"/>
                    <a:lumOff val="15000"/>
                  </a:schemeClr>
                </a:solidFill>
              </a:rPr>
              <a:t>restricción</a:t>
            </a:r>
            <a:r>
              <a:rPr lang="en-US" sz="1400" b="0" i="1" dirty="0">
                <a:solidFill>
                  <a:schemeClr val="tx1">
                    <a:lumMod val="85000"/>
                    <a:lumOff val="15000"/>
                  </a:schemeClr>
                </a:solidFill>
              </a:rPr>
              <a:t> </a:t>
            </a:r>
            <a:r>
              <a:rPr lang="en-US" sz="1400" b="0" i="1" dirty="0" err="1">
                <a:solidFill>
                  <a:schemeClr val="tx1">
                    <a:lumMod val="85000"/>
                    <a:lumOff val="15000"/>
                  </a:schemeClr>
                </a:solidFill>
              </a:rPr>
              <a:t>aplica</a:t>
            </a:r>
            <a:r>
              <a:rPr lang="en-US" sz="1400" b="0" i="1" dirty="0">
                <a:solidFill>
                  <a:schemeClr val="tx1">
                    <a:lumMod val="85000"/>
                    <a:lumOff val="15000"/>
                  </a:schemeClr>
                </a:solidFill>
              </a:rPr>
              <a:t> con </a:t>
            </a:r>
            <a:r>
              <a:rPr lang="en-US" sz="1400" b="0" i="1" dirty="0" err="1">
                <a:solidFill>
                  <a:schemeClr val="tx1">
                    <a:lumMod val="85000"/>
                    <a:lumOff val="15000"/>
                  </a:schemeClr>
                </a:solidFill>
              </a:rPr>
              <a:t>independencia</a:t>
            </a:r>
            <a:r>
              <a:rPr lang="en-US" sz="1400" b="0" i="1" dirty="0">
                <a:solidFill>
                  <a:schemeClr val="tx1">
                    <a:lumMod val="85000"/>
                    <a:lumOff val="15000"/>
                  </a:schemeClr>
                </a:solidFill>
              </a:rPr>
              <a:t> de la </a:t>
            </a:r>
            <a:r>
              <a:rPr lang="en-US" sz="1400" b="0" i="1" dirty="0" err="1">
                <a:solidFill>
                  <a:schemeClr val="tx1">
                    <a:lumMod val="85000"/>
                    <a:lumOff val="15000"/>
                  </a:schemeClr>
                </a:solidFill>
              </a:rPr>
              <a:t>modalidad</a:t>
            </a:r>
            <a:r>
              <a:rPr lang="en-US" sz="1400" b="0" i="1" dirty="0">
                <a:solidFill>
                  <a:schemeClr val="tx1">
                    <a:lumMod val="85000"/>
                    <a:lumOff val="15000"/>
                  </a:schemeClr>
                </a:solidFill>
              </a:rPr>
              <a:t> contractual de que se </a:t>
            </a:r>
            <a:r>
              <a:rPr lang="en-US" sz="1400" b="0" i="1" dirty="0" err="1">
                <a:solidFill>
                  <a:schemeClr val="tx1">
                    <a:lumMod val="85000"/>
                    <a:lumOff val="15000"/>
                  </a:schemeClr>
                </a:solidFill>
              </a:rPr>
              <a:t>trate</a:t>
            </a:r>
            <a:r>
              <a:rPr lang="en-US" sz="1400" b="0" i="1" dirty="0">
                <a:solidFill>
                  <a:schemeClr val="tx1">
                    <a:lumMod val="85000"/>
                    <a:lumOff val="15000"/>
                  </a:schemeClr>
                </a:solidFill>
              </a:rPr>
              <a:t> y del </a:t>
            </a:r>
            <a:r>
              <a:rPr lang="en-US" sz="1400" b="0" i="1" dirty="0" err="1">
                <a:solidFill>
                  <a:schemeClr val="tx1">
                    <a:lumMod val="85000"/>
                    <a:lumOff val="15000"/>
                  </a:schemeClr>
                </a:solidFill>
              </a:rPr>
              <a:t>sistema</a:t>
            </a:r>
            <a:r>
              <a:rPr lang="en-US" sz="1400" b="0" i="1" dirty="0">
                <a:solidFill>
                  <a:schemeClr val="tx1">
                    <a:lumMod val="85000"/>
                    <a:lumOff val="15000"/>
                  </a:schemeClr>
                </a:solidFill>
              </a:rPr>
              <a:t> de </a:t>
            </a:r>
            <a:r>
              <a:rPr lang="en-US" sz="1400" b="0" i="1" dirty="0" err="1">
                <a:solidFill>
                  <a:schemeClr val="tx1">
                    <a:lumMod val="85000"/>
                    <a:lumOff val="15000"/>
                  </a:schemeClr>
                </a:solidFill>
              </a:rPr>
              <a:t>precios</a:t>
            </a:r>
            <a:r>
              <a:rPr lang="en-US" sz="1400" b="0" i="1" dirty="0">
                <a:solidFill>
                  <a:schemeClr val="tx1">
                    <a:lumMod val="85000"/>
                    <a:lumOff val="15000"/>
                  </a:schemeClr>
                </a:solidFill>
              </a:rPr>
              <a:t> </a:t>
            </a:r>
            <a:r>
              <a:rPr lang="en-US" sz="1400" b="0" i="1" dirty="0" err="1">
                <a:solidFill>
                  <a:schemeClr val="tx1">
                    <a:lumMod val="85000"/>
                    <a:lumOff val="15000"/>
                  </a:schemeClr>
                </a:solidFill>
              </a:rPr>
              <a:t>pactado</a:t>
            </a:r>
            <a:r>
              <a:rPr lang="en-US" sz="1400" b="0" dirty="0">
                <a:solidFill>
                  <a:schemeClr val="tx1">
                    <a:lumMod val="85000"/>
                    <a:lumOff val="15000"/>
                  </a:schemeClr>
                </a:solidFill>
              </a:rPr>
              <a:t>.” </a:t>
            </a:r>
          </a:p>
        </p:txBody>
      </p:sp>
      <p:sp>
        <p:nvSpPr>
          <p:cNvPr id="53" name="Freeform: Shape 52">
            <a:extLst>
              <a:ext uri="{FF2B5EF4-FFF2-40B4-BE49-F238E27FC236}">
                <a16:creationId xmlns:a16="http://schemas.microsoft.com/office/drawing/2014/main" id="{A896E309-9008-4FCF-B20E-4D66A8893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9129" y="1074738"/>
            <a:ext cx="4883079"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866FB43D-65CC-47CA-8035-FF8F6B4D1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37" y="850790"/>
            <a:ext cx="5363405" cy="513654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E667A721-F18D-4002-9D70-BC20D791C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993913"/>
            <a:ext cx="5101065" cy="48842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Mano con lápiz sombreando círculos en una hoja">
            <a:extLst>
              <a:ext uri="{FF2B5EF4-FFF2-40B4-BE49-F238E27FC236}">
                <a16:creationId xmlns:a16="http://schemas.microsoft.com/office/drawing/2014/main" id="{A2A57B5D-2DA7-6DF6-C0F9-350943D7622A}"/>
              </a:ext>
            </a:extLst>
          </p:cNvPr>
          <p:cNvPicPr>
            <a:picLocks noChangeAspect="1"/>
          </p:cNvPicPr>
          <p:nvPr/>
        </p:nvPicPr>
        <p:blipFill rotWithShape="1">
          <a:blip r:embed="rId2"/>
          <a:srcRect l="25607" r="11325" b="-1"/>
          <a:stretch/>
        </p:blipFill>
        <p:spPr>
          <a:xfrm>
            <a:off x="950259" y="1367611"/>
            <a:ext cx="4432693" cy="4094066"/>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Tree>
    <p:extLst>
      <p:ext uri="{BB962C8B-B14F-4D97-AF65-F5344CB8AC3E}">
        <p14:creationId xmlns:p14="http://schemas.microsoft.com/office/powerpoint/2010/main" val="18194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ADB3150A-A7EA-014C-9838-7D3F51F4325C}"/>
              </a:ext>
            </a:extLst>
          </p:cNvPr>
          <p:cNvSpPr>
            <a:spLocks noGrp="1"/>
          </p:cNvSpPr>
          <p:nvPr>
            <p:ph type="title"/>
          </p:nvPr>
        </p:nvSpPr>
        <p:spPr>
          <a:xfrm>
            <a:off x="6194738" y="442913"/>
            <a:ext cx="5197655" cy="1639888"/>
          </a:xfrm>
        </p:spPr>
        <p:txBody>
          <a:bodyPr anchor="b">
            <a:normAutofit/>
          </a:bodyPr>
          <a:lstStyle/>
          <a:p>
            <a:r>
              <a:rPr lang="es-ES_tradnl" dirty="0"/>
              <a:t>Contenido	</a:t>
            </a:r>
          </a:p>
        </p:txBody>
      </p:sp>
      <p:grpSp>
        <p:nvGrpSpPr>
          <p:cNvPr id="12" name="Group 11">
            <a:extLst>
              <a:ext uri="{FF2B5EF4-FFF2-40B4-BE49-F238E27FC236}">
                <a16:creationId xmlns:a16="http://schemas.microsoft.com/office/drawing/2014/main" id="{57E5BCCD-DB23-4AD8-B850-9154AAE91E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7" name="Graphic 6" descr="Marca de verificación">
            <a:extLst>
              <a:ext uri="{FF2B5EF4-FFF2-40B4-BE49-F238E27FC236}">
                <a16:creationId xmlns:a16="http://schemas.microsoft.com/office/drawing/2014/main" id="{1EC80B00-AE70-7C85-74B7-91ECDBD3C2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607" y="1804297"/>
            <a:ext cx="3249406" cy="3249406"/>
          </a:xfrm>
          <a:prstGeom prst="rect">
            <a:avLst/>
          </a:prstGeom>
        </p:spPr>
      </p:pic>
      <p:sp>
        <p:nvSpPr>
          <p:cNvPr id="3" name="Marcador de contenido 2">
            <a:extLst>
              <a:ext uri="{FF2B5EF4-FFF2-40B4-BE49-F238E27FC236}">
                <a16:creationId xmlns:a16="http://schemas.microsoft.com/office/drawing/2014/main" id="{00FCBBE4-DA29-A4AB-2A01-79864E8A0C7F}"/>
              </a:ext>
            </a:extLst>
          </p:cNvPr>
          <p:cNvSpPr>
            <a:spLocks noGrp="1"/>
          </p:cNvSpPr>
          <p:nvPr>
            <p:ph idx="1"/>
          </p:nvPr>
        </p:nvSpPr>
        <p:spPr>
          <a:xfrm>
            <a:off x="6194738" y="2312988"/>
            <a:ext cx="5197655" cy="3651250"/>
          </a:xfrm>
        </p:spPr>
        <p:txBody>
          <a:bodyPr>
            <a:normAutofit/>
          </a:bodyPr>
          <a:lstStyle/>
          <a:p>
            <a:pPr marL="342900" indent="-342900">
              <a:lnSpc>
                <a:spcPct val="130000"/>
              </a:lnSpc>
              <a:buAutoNum type="arabicPeriod"/>
            </a:pPr>
            <a:r>
              <a:rPr lang="es-ES_tradnl" sz="1500" dirty="0"/>
              <a:t>Finalidad de la contratación estatal</a:t>
            </a:r>
          </a:p>
          <a:p>
            <a:pPr marL="342900" indent="-342900">
              <a:lnSpc>
                <a:spcPct val="130000"/>
              </a:lnSpc>
              <a:buAutoNum type="arabicPeriod"/>
            </a:pPr>
            <a:r>
              <a:rPr lang="es-ES_tradnl" sz="1500" dirty="0"/>
              <a:t>Alternativas de modificación de los contratos estatales regidos por el EGCP</a:t>
            </a:r>
          </a:p>
          <a:p>
            <a:pPr marL="342900" indent="-342900">
              <a:lnSpc>
                <a:spcPct val="130000"/>
              </a:lnSpc>
              <a:buAutoNum type="arabicPeriod"/>
            </a:pPr>
            <a:r>
              <a:rPr lang="es-ES_tradnl" sz="1500" dirty="0"/>
              <a:t>Revisión de requisitos para la modificación de los contratos estatales regidos por el EGCP</a:t>
            </a:r>
          </a:p>
        </p:txBody>
      </p:sp>
    </p:spTree>
    <p:extLst>
      <p:ext uri="{BB962C8B-B14F-4D97-AF65-F5344CB8AC3E}">
        <p14:creationId xmlns:p14="http://schemas.microsoft.com/office/powerpoint/2010/main" val="424053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A3B5C053-B477-E717-2291-784B2C8D0213}"/>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10000"/>
              </a:lnSpc>
            </a:pPr>
            <a:r>
              <a:rPr lang="en-US" sz="4600" dirty="0">
                <a:solidFill>
                  <a:schemeClr val="tx1">
                    <a:lumMod val="85000"/>
                    <a:lumOff val="15000"/>
                  </a:schemeClr>
                </a:solidFill>
              </a:rPr>
              <a:t>1. </a:t>
            </a:r>
            <a:r>
              <a:rPr lang="en-US" sz="4600" dirty="0" err="1">
                <a:solidFill>
                  <a:schemeClr val="tx1">
                    <a:lumMod val="85000"/>
                    <a:lumOff val="15000"/>
                  </a:schemeClr>
                </a:solidFill>
              </a:rPr>
              <a:t>Finalidad</a:t>
            </a:r>
            <a:r>
              <a:rPr lang="en-US" sz="4600" dirty="0">
                <a:solidFill>
                  <a:schemeClr val="tx1">
                    <a:lumMod val="85000"/>
                    <a:lumOff val="15000"/>
                  </a:schemeClr>
                </a:solidFill>
              </a:rPr>
              <a:t> de la </a:t>
            </a:r>
            <a:r>
              <a:rPr lang="en-US" sz="4600" dirty="0" err="1">
                <a:solidFill>
                  <a:schemeClr val="tx1">
                    <a:lumMod val="85000"/>
                    <a:lumOff val="15000"/>
                  </a:schemeClr>
                </a:solidFill>
              </a:rPr>
              <a:t>contratación</a:t>
            </a:r>
            <a:r>
              <a:rPr lang="en-US" sz="4600" dirty="0">
                <a:solidFill>
                  <a:schemeClr val="tx1">
                    <a:lumMod val="85000"/>
                    <a:lumOff val="15000"/>
                  </a:schemeClr>
                </a:solidFill>
              </a:rPr>
              <a:t> </a:t>
            </a:r>
            <a:r>
              <a:rPr lang="en-US" sz="4600" dirty="0" err="1">
                <a:solidFill>
                  <a:schemeClr val="tx1">
                    <a:lumMod val="85000"/>
                    <a:lumOff val="15000"/>
                  </a:schemeClr>
                </a:solidFill>
              </a:rPr>
              <a:t>estatal</a:t>
            </a:r>
            <a:endParaRPr lang="en-US" sz="4600" dirty="0">
              <a:solidFill>
                <a:schemeClr val="tx1">
                  <a:lumMod val="85000"/>
                  <a:lumOff val="15000"/>
                </a:schemeClr>
              </a:solidFill>
            </a:endParaRPr>
          </a:p>
        </p:txBody>
      </p:sp>
      <p:sp>
        <p:nvSpPr>
          <p:cNvPr id="27" name="Freeform: Shape 26">
            <a:extLst>
              <a:ext uri="{FF2B5EF4-FFF2-40B4-BE49-F238E27FC236}">
                <a16:creationId xmlns:a16="http://schemas.microsoft.com/office/drawing/2014/main" id="{C7D887A3-61AD-4674-BC53-8DFA8CF7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Barco de papel amarillo por delante de barcos de papel blancos">
            <a:extLst>
              <a:ext uri="{FF2B5EF4-FFF2-40B4-BE49-F238E27FC236}">
                <a16:creationId xmlns:a16="http://schemas.microsoft.com/office/drawing/2014/main" id="{222A6334-9AC8-6E08-BC43-6481F13EC1D4}"/>
              </a:ext>
            </a:extLst>
          </p:cNvPr>
          <p:cNvPicPr>
            <a:picLocks noChangeAspect="1"/>
          </p:cNvPicPr>
          <p:nvPr/>
        </p:nvPicPr>
        <p:blipFill rotWithShape="1">
          <a:blip r:embed="rId2"/>
          <a:srcRect l="47352" r="3943" b="-1"/>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173998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6" name="Group 15">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7" name="Freeform: Shape 16">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ítulo 1">
            <a:extLst>
              <a:ext uri="{FF2B5EF4-FFF2-40B4-BE49-F238E27FC236}">
                <a16:creationId xmlns:a16="http://schemas.microsoft.com/office/drawing/2014/main" id="{E8FEEAAB-62C2-CCEC-B0C2-E8DBE24D53AD}"/>
              </a:ext>
            </a:extLst>
          </p:cNvPr>
          <p:cNvSpPr>
            <a:spLocks noGrp="1"/>
          </p:cNvSpPr>
          <p:nvPr>
            <p:ph type="title"/>
          </p:nvPr>
        </p:nvSpPr>
        <p:spPr>
          <a:xfrm>
            <a:off x="1829849" y="1899904"/>
            <a:ext cx="3312116" cy="2934031"/>
          </a:xfrm>
        </p:spPr>
        <p:txBody>
          <a:bodyPr vert="horz" lIns="109728" tIns="109728" rIns="109728" bIns="91440" rtlCol="0" anchor="ctr">
            <a:normAutofit/>
          </a:bodyPr>
          <a:lstStyle/>
          <a:p>
            <a:r>
              <a:rPr lang="en-US" sz="2500"/>
              <a:t>Fines Constitucionales</a:t>
            </a:r>
          </a:p>
        </p:txBody>
      </p:sp>
      <p:graphicFrame>
        <p:nvGraphicFramePr>
          <p:cNvPr id="8" name="CuadroTexto 5">
            <a:extLst>
              <a:ext uri="{FF2B5EF4-FFF2-40B4-BE49-F238E27FC236}">
                <a16:creationId xmlns:a16="http://schemas.microsoft.com/office/drawing/2014/main" id="{5696F759-A8C4-569A-0AEF-C3F87007B092}"/>
              </a:ext>
            </a:extLst>
          </p:cNvPr>
          <p:cNvGraphicFramePr/>
          <p:nvPr>
            <p:extLst>
              <p:ext uri="{D42A27DB-BD31-4B8C-83A1-F6EECF244321}">
                <p14:modId xmlns:p14="http://schemas.microsoft.com/office/powerpoint/2010/main" val="3009038393"/>
              </p:ext>
            </p:extLst>
          </p:nvPr>
        </p:nvGraphicFramePr>
        <p:xfrm>
          <a:off x="6095999" y="299258"/>
          <a:ext cx="5475647" cy="605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43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B23447E7-FD67-3D71-19F4-4E1D5AC20A92}"/>
              </a:ext>
            </a:extLst>
          </p:cNvPr>
          <p:cNvSpPr>
            <a:spLocks noGrp="1"/>
          </p:cNvSpPr>
          <p:nvPr>
            <p:ph type="title"/>
          </p:nvPr>
        </p:nvSpPr>
        <p:spPr>
          <a:xfrm>
            <a:off x="1217944" y="543687"/>
            <a:ext cx="9756112" cy="1046868"/>
          </a:xfrm>
        </p:spPr>
        <p:txBody>
          <a:bodyPr vert="horz" lIns="109728" tIns="109728" rIns="109728" bIns="91440" rtlCol="0" anchor="ctr">
            <a:normAutofit/>
          </a:bodyPr>
          <a:lstStyle/>
          <a:p>
            <a:pPr algn="ctr"/>
            <a:r>
              <a:rPr lang="en-US"/>
              <a:t>Artículo 3 de la Ley 80 de 1993</a:t>
            </a:r>
          </a:p>
        </p:txBody>
      </p:sp>
      <p:sp>
        <p:nvSpPr>
          <p:cNvPr id="18" name="Freeform: Shape 17">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6" name="CuadroTexto 3">
            <a:extLst>
              <a:ext uri="{FF2B5EF4-FFF2-40B4-BE49-F238E27FC236}">
                <a16:creationId xmlns:a16="http://schemas.microsoft.com/office/drawing/2014/main" id="{4C2EB3B6-F1A3-9F64-E074-E1FDBE2ACBBE}"/>
              </a:ext>
            </a:extLst>
          </p:cNvPr>
          <p:cNvGraphicFramePr/>
          <p:nvPr>
            <p:extLst>
              <p:ext uri="{D42A27DB-BD31-4B8C-83A1-F6EECF244321}">
                <p14:modId xmlns:p14="http://schemas.microsoft.com/office/powerpoint/2010/main" val="2419566663"/>
              </p:ext>
            </p:extLst>
          </p:nvPr>
        </p:nvGraphicFramePr>
        <p:xfrm>
          <a:off x="764771" y="2505973"/>
          <a:ext cx="11105804" cy="3808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855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D0D0C4E-3AC9-AF04-1E7E-E08F0F7BCF0A}"/>
              </a:ext>
            </a:extLst>
          </p:cNvPr>
          <p:cNvSpPr>
            <a:spLocks noGrp="1"/>
          </p:cNvSpPr>
          <p:nvPr>
            <p:ph type="title"/>
          </p:nvPr>
        </p:nvSpPr>
        <p:spPr>
          <a:xfrm>
            <a:off x="1518860" y="442913"/>
            <a:ext cx="7820569" cy="1121727"/>
          </a:xfrm>
        </p:spPr>
        <p:txBody>
          <a:bodyPr vert="horz" lIns="109728" tIns="109728" rIns="109728" bIns="91440" rtlCol="0" anchor="b">
            <a:normAutofit fontScale="90000"/>
          </a:bodyPr>
          <a:lstStyle/>
          <a:p>
            <a:pPr>
              <a:lnSpc>
                <a:spcPct val="120000"/>
              </a:lnSpc>
            </a:pPr>
            <a:r>
              <a:rPr lang="en-US" sz="3000" dirty="0" err="1"/>
              <a:t>Prerrogativas</a:t>
            </a:r>
            <a:r>
              <a:rPr lang="en-US" sz="3000" dirty="0"/>
              <a:t> </a:t>
            </a:r>
            <a:r>
              <a:rPr lang="en-US" sz="3000" dirty="0" err="1"/>
              <a:t>públicas</a:t>
            </a:r>
            <a:r>
              <a:rPr lang="en-US" sz="3000" dirty="0"/>
              <a:t> para </a:t>
            </a:r>
            <a:r>
              <a:rPr lang="en-US" sz="3000" dirty="0" err="1"/>
              <a:t>alcanzar</a:t>
            </a:r>
            <a:r>
              <a:rPr lang="en-US" sz="3000" dirty="0"/>
              <a:t> </a:t>
            </a:r>
            <a:r>
              <a:rPr lang="en-US" sz="3000" dirty="0" err="1"/>
              <a:t>los</a:t>
            </a:r>
            <a:r>
              <a:rPr lang="en-US" sz="3000" dirty="0"/>
              <a:t> fines </a:t>
            </a:r>
            <a:r>
              <a:rPr lang="en-US" sz="3000" dirty="0" err="1"/>
              <a:t>constitucionales</a:t>
            </a:r>
            <a:endParaRPr lang="en-US" sz="3000" dirty="0"/>
          </a:p>
        </p:txBody>
      </p:sp>
      <p:sp>
        <p:nvSpPr>
          <p:cNvPr id="17" name="Freeform: Shape 16">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6" name="CuadroTexto 3">
            <a:extLst>
              <a:ext uri="{FF2B5EF4-FFF2-40B4-BE49-F238E27FC236}">
                <a16:creationId xmlns:a16="http://schemas.microsoft.com/office/drawing/2014/main" id="{6F5D073D-605E-C7A1-34DF-1505EDB0949F}"/>
              </a:ext>
            </a:extLst>
          </p:cNvPr>
          <p:cNvGraphicFramePr/>
          <p:nvPr>
            <p:extLst>
              <p:ext uri="{D42A27DB-BD31-4B8C-83A1-F6EECF244321}">
                <p14:modId xmlns:p14="http://schemas.microsoft.com/office/powerpoint/2010/main" val="68649750"/>
              </p:ext>
            </p:extLst>
          </p:nvPr>
        </p:nvGraphicFramePr>
        <p:xfrm>
          <a:off x="553080" y="1787525"/>
          <a:ext cx="10440040" cy="443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52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38846CF5-C00B-7615-3399-C0C5215DA5A8}"/>
              </a:ext>
            </a:extLst>
          </p:cNvPr>
          <p:cNvSpPr>
            <a:spLocks noGrp="1"/>
          </p:cNvSpPr>
          <p:nvPr>
            <p:ph type="title"/>
          </p:nvPr>
        </p:nvSpPr>
        <p:spPr>
          <a:xfrm>
            <a:off x="6090045" y="1346200"/>
            <a:ext cx="5624118" cy="3284538"/>
          </a:xfrm>
        </p:spPr>
        <p:txBody>
          <a:bodyPr vert="horz" lIns="109728" tIns="109728" rIns="109728" bIns="91440" rtlCol="0" anchor="b">
            <a:normAutofit/>
          </a:bodyPr>
          <a:lstStyle/>
          <a:p>
            <a:pPr>
              <a:lnSpc>
                <a:spcPct val="110000"/>
              </a:lnSpc>
            </a:pPr>
            <a:r>
              <a:rPr lang="en-US" sz="3800" dirty="0">
                <a:solidFill>
                  <a:schemeClr val="tx1">
                    <a:lumMod val="85000"/>
                    <a:lumOff val="15000"/>
                  </a:schemeClr>
                </a:solidFill>
              </a:rPr>
              <a:t>2. </a:t>
            </a:r>
            <a:r>
              <a:rPr lang="en-US" sz="3800" dirty="0" err="1">
                <a:solidFill>
                  <a:schemeClr val="tx1">
                    <a:lumMod val="85000"/>
                    <a:lumOff val="15000"/>
                  </a:schemeClr>
                </a:solidFill>
              </a:rPr>
              <a:t>Alternativas</a:t>
            </a:r>
            <a:r>
              <a:rPr lang="en-US" sz="3800" dirty="0">
                <a:solidFill>
                  <a:schemeClr val="tx1">
                    <a:lumMod val="85000"/>
                    <a:lumOff val="15000"/>
                  </a:schemeClr>
                </a:solidFill>
              </a:rPr>
              <a:t> de </a:t>
            </a:r>
            <a:r>
              <a:rPr lang="en-US" sz="3800" dirty="0" err="1">
                <a:solidFill>
                  <a:schemeClr val="tx1">
                    <a:lumMod val="85000"/>
                    <a:lumOff val="15000"/>
                  </a:schemeClr>
                </a:solidFill>
              </a:rPr>
              <a:t>modificación</a:t>
            </a:r>
            <a:r>
              <a:rPr lang="en-US" sz="3800" dirty="0">
                <a:solidFill>
                  <a:schemeClr val="tx1">
                    <a:lumMod val="85000"/>
                    <a:lumOff val="15000"/>
                  </a:schemeClr>
                </a:solidFill>
              </a:rPr>
              <a:t> de </a:t>
            </a:r>
            <a:r>
              <a:rPr lang="en-US" sz="3800" dirty="0" err="1">
                <a:solidFill>
                  <a:schemeClr val="tx1">
                    <a:lumMod val="85000"/>
                    <a:lumOff val="15000"/>
                  </a:schemeClr>
                </a:solidFill>
              </a:rPr>
              <a:t>los</a:t>
            </a:r>
            <a:r>
              <a:rPr lang="en-US" sz="3800" dirty="0">
                <a:solidFill>
                  <a:schemeClr val="tx1">
                    <a:lumMod val="85000"/>
                    <a:lumOff val="15000"/>
                  </a:schemeClr>
                </a:solidFill>
              </a:rPr>
              <a:t> </a:t>
            </a:r>
            <a:r>
              <a:rPr lang="en-US" sz="3800" dirty="0" err="1">
                <a:solidFill>
                  <a:schemeClr val="tx1">
                    <a:lumMod val="85000"/>
                    <a:lumOff val="15000"/>
                  </a:schemeClr>
                </a:solidFill>
              </a:rPr>
              <a:t>contratos</a:t>
            </a:r>
            <a:r>
              <a:rPr lang="en-US" sz="3800" dirty="0">
                <a:solidFill>
                  <a:schemeClr val="tx1">
                    <a:lumMod val="85000"/>
                    <a:lumOff val="15000"/>
                  </a:schemeClr>
                </a:solidFill>
              </a:rPr>
              <a:t> </a:t>
            </a:r>
            <a:r>
              <a:rPr lang="en-US" sz="3800" dirty="0" err="1">
                <a:solidFill>
                  <a:schemeClr val="tx1">
                    <a:lumMod val="85000"/>
                    <a:lumOff val="15000"/>
                  </a:schemeClr>
                </a:solidFill>
              </a:rPr>
              <a:t>estatales</a:t>
            </a:r>
            <a:r>
              <a:rPr lang="en-US" sz="3800" dirty="0">
                <a:solidFill>
                  <a:schemeClr val="tx1">
                    <a:lumMod val="85000"/>
                    <a:lumOff val="15000"/>
                  </a:schemeClr>
                </a:solidFill>
              </a:rPr>
              <a:t> </a:t>
            </a:r>
            <a:r>
              <a:rPr lang="en-US" sz="3800" dirty="0" err="1">
                <a:solidFill>
                  <a:schemeClr val="tx1">
                    <a:lumMod val="85000"/>
                    <a:lumOff val="15000"/>
                  </a:schemeClr>
                </a:solidFill>
              </a:rPr>
              <a:t>regidos</a:t>
            </a:r>
            <a:r>
              <a:rPr lang="en-US" sz="3800" dirty="0">
                <a:solidFill>
                  <a:schemeClr val="tx1">
                    <a:lumMod val="85000"/>
                    <a:lumOff val="15000"/>
                  </a:schemeClr>
                </a:solidFill>
              </a:rPr>
              <a:t> </a:t>
            </a:r>
            <a:r>
              <a:rPr lang="en-US" sz="3800" dirty="0" err="1">
                <a:solidFill>
                  <a:schemeClr val="tx1">
                    <a:lumMod val="85000"/>
                    <a:lumOff val="15000"/>
                  </a:schemeClr>
                </a:solidFill>
              </a:rPr>
              <a:t>por</a:t>
            </a:r>
            <a:r>
              <a:rPr lang="en-US" sz="3800" dirty="0">
                <a:solidFill>
                  <a:schemeClr val="tx1">
                    <a:lumMod val="85000"/>
                    <a:lumOff val="15000"/>
                  </a:schemeClr>
                </a:solidFill>
              </a:rPr>
              <a:t> </a:t>
            </a:r>
            <a:r>
              <a:rPr lang="en-US" sz="3800" dirty="0" err="1">
                <a:solidFill>
                  <a:schemeClr val="tx1">
                    <a:lumMod val="85000"/>
                    <a:lumOff val="15000"/>
                  </a:schemeClr>
                </a:solidFill>
              </a:rPr>
              <a:t>el</a:t>
            </a:r>
            <a:r>
              <a:rPr lang="en-US" sz="3800" dirty="0">
                <a:solidFill>
                  <a:schemeClr val="tx1">
                    <a:lumMod val="85000"/>
                    <a:lumOff val="15000"/>
                  </a:schemeClr>
                </a:solidFill>
              </a:rPr>
              <a:t> EGCP</a:t>
            </a:r>
          </a:p>
        </p:txBody>
      </p:sp>
      <p:sp>
        <p:nvSpPr>
          <p:cNvPr id="26" name="Freeform: Shape 25">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055D18DF-7958-D69C-22A4-B30EF3CD0343}"/>
              </a:ext>
            </a:extLst>
          </p:cNvPr>
          <p:cNvPicPr>
            <a:picLocks noChangeAspect="1"/>
          </p:cNvPicPr>
          <p:nvPr/>
        </p:nvPicPr>
        <p:blipFill rotWithShape="1">
          <a:blip r:embed="rId2"/>
          <a:srcRect l="22458" r="33508"/>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30" name="Freeform: Shape 29">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83118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5554C89C-373F-47FC-BB73-6842E56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DC315640-0B92-7F4D-17E4-80A86CA2CD72}"/>
              </a:ext>
            </a:extLst>
          </p:cNvPr>
          <p:cNvSpPr>
            <a:spLocks noGrp="1"/>
          </p:cNvSpPr>
          <p:nvPr>
            <p:ph type="title"/>
          </p:nvPr>
        </p:nvSpPr>
        <p:spPr>
          <a:xfrm>
            <a:off x="8462963" y="1314450"/>
            <a:ext cx="3213279" cy="4229100"/>
          </a:xfrm>
        </p:spPr>
        <p:txBody>
          <a:bodyPr vert="horz" lIns="109728" tIns="109728" rIns="109728" bIns="91440" rtlCol="0" anchor="ctr">
            <a:normAutofit/>
          </a:bodyPr>
          <a:lstStyle/>
          <a:p>
            <a:r>
              <a:rPr lang="en-US"/>
              <a:t>2.1. Origen de la modificación contractual</a:t>
            </a:r>
          </a:p>
        </p:txBody>
      </p:sp>
      <p:sp>
        <p:nvSpPr>
          <p:cNvPr id="12" name="Freeform: Shape 11">
            <a:extLst>
              <a:ext uri="{FF2B5EF4-FFF2-40B4-BE49-F238E27FC236}">
                <a16:creationId xmlns:a16="http://schemas.microsoft.com/office/drawing/2014/main" id="{FF100C7F-5272-46AB-9FC7-E66059915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28027" cy="6858000"/>
          </a:xfrm>
          <a:custGeom>
            <a:avLst/>
            <a:gdLst>
              <a:gd name="connsiteX0" fmla="*/ 0 w 7128027"/>
              <a:gd name="connsiteY0" fmla="*/ 0 h 6858000"/>
              <a:gd name="connsiteX1" fmla="*/ 333951 w 7128027"/>
              <a:gd name="connsiteY1" fmla="*/ 0 h 6858000"/>
              <a:gd name="connsiteX2" fmla="*/ 1220030 w 7128027"/>
              <a:gd name="connsiteY2" fmla="*/ 0 h 6858000"/>
              <a:gd name="connsiteX3" fmla="*/ 1345471 w 7128027"/>
              <a:gd name="connsiteY3" fmla="*/ 0 h 6858000"/>
              <a:gd name="connsiteX4" fmla="*/ 2838612 w 7128027"/>
              <a:gd name="connsiteY4" fmla="*/ 0 h 6858000"/>
              <a:gd name="connsiteX5" fmla="*/ 5505004 w 7128027"/>
              <a:gd name="connsiteY5" fmla="*/ 0 h 6858000"/>
              <a:gd name="connsiteX6" fmla="*/ 5527128 w 7128027"/>
              <a:gd name="connsiteY6" fmla="*/ 14997 h 6858000"/>
              <a:gd name="connsiteX7" fmla="*/ 7128027 w 7128027"/>
              <a:gd name="connsiteY7" fmla="*/ 3621656 h 6858000"/>
              <a:gd name="connsiteX8" fmla="*/ 5253677 w 7128027"/>
              <a:gd name="connsiteY8" fmla="*/ 6374814 h 6858000"/>
              <a:gd name="connsiteX9" fmla="*/ 4737029 w 7128027"/>
              <a:gd name="connsiteY9" fmla="*/ 6780599 h 6858000"/>
              <a:gd name="connsiteX10" fmla="*/ 4625273 w 7128027"/>
              <a:gd name="connsiteY10" fmla="*/ 6858000 h 6858000"/>
              <a:gd name="connsiteX11" fmla="*/ 2838612 w 7128027"/>
              <a:gd name="connsiteY11" fmla="*/ 6858000 h 6858000"/>
              <a:gd name="connsiteX12" fmla="*/ 1220030 w 7128027"/>
              <a:gd name="connsiteY12" fmla="*/ 6858000 h 6858000"/>
              <a:gd name="connsiteX13" fmla="*/ 1037077 w 7128027"/>
              <a:gd name="connsiteY13" fmla="*/ 6858000 h 6858000"/>
              <a:gd name="connsiteX14" fmla="*/ 333951 w 7128027"/>
              <a:gd name="connsiteY14" fmla="*/ 6858000 h 6858000"/>
              <a:gd name="connsiteX15" fmla="*/ 0 w 7128027"/>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28027" h="6858000">
                <a:moveTo>
                  <a:pt x="0" y="0"/>
                </a:moveTo>
                <a:lnTo>
                  <a:pt x="333951" y="0"/>
                </a:lnTo>
                <a:lnTo>
                  <a:pt x="1220030" y="0"/>
                </a:lnTo>
                <a:lnTo>
                  <a:pt x="1345471" y="0"/>
                </a:lnTo>
                <a:lnTo>
                  <a:pt x="2838612" y="0"/>
                </a:lnTo>
                <a:lnTo>
                  <a:pt x="5505004" y="0"/>
                </a:lnTo>
                <a:lnTo>
                  <a:pt x="5527128" y="14997"/>
                </a:lnTo>
                <a:cubicBezTo>
                  <a:pt x="6554291" y="754641"/>
                  <a:pt x="7128027" y="2093192"/>
                  <a:pt x="7128027" y="3621656"/>
                </a:cubicBezTo>
                <a:cubicBezTo>
                  <a:pt x="7128027" y="4969131"/>
                  <a:pt x="6199302" y="5602839"/>
                  <a:pt x="5253677" y="6374814"/>
                </a:cubicBezTo>
                <a:cubicBezTo>
                  <a:pt x="5081474" y="6515397"/>
                  <a:pt x="4910847" y="6653108"/>
                  <a:pt x="4737029" y="6780599"/>
                </a:cubicBezTo>
                <a:lnTo>
                  <a:pt x="4625273" y="6858000"/>
                </a:lnTo>
                <a:lnTo>
                  <a:pt x="2838612" y="6858000"/>
                </a:lnTo>
                <a:lnTo>
                  <a:pt x="1220030" y="6858000"/>
                </a:lnTo>
                <a:lnTo>
                  <a:pt x="1037077" y="6858000"/>
                </a:lnTo>
                <a:lnTo>
                  <a:pt x="333951"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B4FEA6D5-DF59-4E15-B19F-159D0588B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57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36C8C9E5-F937-44A5-A519-EA719F03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713"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3" name="Diagrama 2">
            <a:extLst>
              <a:ext uri="{FF2B5EF4-FFF2-40B4-BE49-F238E27FC236}">
                <a16:creationId xmlns:a16="http://schemas.microsoft.com/office/drawing/2014/main" id="{235BD1C7-D498-A0A2-7136-00CDEE93A4B9}"/>
              </a:ext>
            </a:extLst>
          </p:cNvPr>
          <p:cNvGraphicFramePr/>
          <p:nvPr>
            <p:extLst>
              <p:ext uri="{D42A27DB-BD31-4B8C-83A1-F6EECF244321}">
                <p14:modId xmlns:p14="http://schemas.microsoft.com/office/powerpoint/2010/main" val="2203645251"/>
              </p:ext>
            </p:extLst>
          </p:nvPr>
        </p:nvGraphicFramePr>
        <p:xfrm>
          <a:off x="298017" y="942976"/>
          <a:ext cx="6105526" cy="486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57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Representación en 3D de piezas de juego atadas con una cuerda">
            <a:extLst>
              <a:ext uri="{FF2B5EF4-FFF2-40B4-BE49-F238E27FC236}">
                <a16:creationId xmlns:a16="http://schemas.microsoft.com/office/drawing/2014/main" id="{C18660F0-599A-460F-317E-3955B1634055}"/>
              </a:ext>
            </a:extLst>
          </p:cNvPr>
          <p:cNvPicPr>
            <a:picLocks noChangeAspect="1"/>
          </p:cNvPicPr>
          <p:nvPr/>
        </p:nvPicPr>
        <p:blipFill rotWithShape="1">
          <a:blip r:embed="rId2"/>
          <a:srcRect r="15983"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6" name="Freeform: Shape 25">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Shape 27">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33579712-C4F6-D2FF-486E-4B701532773B}"/>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10000"/>
              </a:lnSpc>
            </a:pPr>
            <a:r>
              <a:rPr lang="en-US" sz="5600">
                <a:solidFill>
                  <a:schemeClr val="tx1">
                    <a:lumMod val="85000"/>
                    <a:lumOff val="15000"/>
                  </a:schemeClr>
                </a:solidFill>
              </a:rPr>
              <a:t>2.1.1. Acuerdo de las partes</a:t>
            </a:r>
          </a:p>
        </p:txBody>
      </p:sp>
    </p:spTree>
    <p:extLst>
      <p:ext uri="{BB962C8B-B14F-4D97-AF65-F5344CB8AC3E}">
        <p14:creationId xmlns:p14="http://schemas.microsoft.com/office/powerpoint/2010/main" val="38036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ketchLinesVTI">
  <a:themeElements>
    <a:clrScheme name="AnalogousFromLightSeedLeftStep">
      <a:dk1>
        <a:srgbClr val="000000"/>
      </a:dk1>
      <a:lt1>
        <a:srgbClr val="FFFFFF"/>
      </a:lt1>
      <a:dk2>
        <a:srgbClr val="412624"/>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{117B2A85-BCB0-CB41-ADE3-99A69022551D}tf10001124</Template>
  <TotalTime>137</TotalTime>
  <Words>1255</Words>
  <Application>Microsoft Macintosh PowerPoint</Application>
  <PresentationFormat>Panorámica</PresentationFormat>
  <Paragraphs>64</Paragraphs>
  <Slides>19</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3" baseType="lpstr">
      <vt:lpstr>Meiryo</vt:lpstr>
      <vt:lpstr>Corbel</vt:lpstr>
      <vt:lpstr>SketchLinesVTI</vt:lpstr>
      <vt:lpstr>Imagen de mapa de bits</vt:lpstr>
      <vt:lpstr>LA MODIFICACIÓN DE LOS CONTRATOS ESTATALES Tercera Sesión Comité Intersectorial Jurídico 2023</vt:lpstr>
      <vt:lpstr>Contenido </vt:lpstr>
      <vt:lpstr>1. Finalidad de la contratación estatal</vt:lpstr>
      <vt:lpstr>Fines Constitucionales</vt:lpstr>
      <vt:lpstr>Artículo 3 de la Ley 80 de 1993</vt:lpstr>
      <vt:lpstr>Prerrogativas públicas para alcanzar los fines constitucionales</vt:lpstr>
      <vt:lpstr>2. Alternativas de modificación de los contratos estatales regidos por el EGCP</vt:lpstr>
      <vt:lpstr>2.1. Origen de la modificación contractual</vt:lpstr>
      <vt:lpstr>2.1.1. Acuerdo de las partes</vt:lpstr>
      <vt:lpstr>Elementos</vt:lpstr>
      <vt:lpstr>2.1.2. Modificación Unilateral (artículo 16 Ley 80 – ius variandi)</vt:lpstr>
      <vt:lpstr>Elementos</vt:lpstr>
      <vt:lpstr>2.2. Aspectos a tener en cuenta en la modificación</vt:lpstr>
      <vt:lpstr>3. Revisión de requisitos para la modificación de los contratos estatales regidos por el EGCP</vt:lpstr>
      <vt:lpstr>Presentación de PowerPoint</vt:lpstr>
      <vt:lpstr>Concepto Sala de Consulta y Servicio Civil – Consejo de Estado – Radicado 2482 de fecha 15 de febrero de 2023 – Ana María Charry Gaitán</vt:lpstr>
      <vt:lpstr>Conclusiones del concepto</vt:lpstr>
      <vt:lpstr>Sentencia SU – 214 de 2022 – Corte Constitucional – M.P: Jorge Enrique Ibañez</vt:lpstr>
      <vt:lpstr>La Corte Constitucional se pronunció sobre la adición de los contratos por mayores cantidades de obra en la Sentencia SU-214 del 16 de junio de 2022, en la cual se señaló que en estos eventos la restricción del cincuenta por ciento (50%) de su valor inicial aplica con independencia de la modalidad contractual de que se trate y del sistema de precios pactado:   ”(…) 180. (…) aunque la jurisprudencia del Consejo de Estado ha admitido que los contratos pactados por el sistema de precios unitarios permiten ejecutar mayores cantidades de obra de los ítems pactados sin que haya necesidad de suscribir un contrato adicional, ello, en modo alguno, significa que la administración puede obviar el principio de planeación que, naturalmente, aplica a todos los contratos públicos. Así pues, en los contratos pactados por el sistema de precios unitarios, las mayores cantidades de obra no deben ser consecuencia de una deficiente planeación del contrato. Además, las mayores cantidades deben ejecutarse en consideración del inciso final del artículo 40 de la Ley 80 de 1993 que dispone que “[l]os contratos no podrán adicionarse en más del cincuenta por ciento (50%) de su valor inicial, expresado éste en salarios mínimos legales mensuales”, pues, esta restricción aplica con independencia de la modalidad contractual de que se trate y del sistema de precios pactado.”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MODIFICACIÓN DE LOS CONTRATOS ESTATALES Tercera Sesión Comité Intersectorial Jurídico 2023</dc:title>
  <dc:creator>María Catalina Guerrero Cárdenas</dc:creator>
  <cp:lastModifiedBy>María Catalina Guerrero Cárdenas</cp:lastModifiedBy>
  <cp:revision>12</cp:revision>
  <dcterms:created xsi:type="dcterms:W3CDTF">2023-08-30T16:42:32Z</dcterms:created>
  <dcterms:modified xsi:type="dcterms:W3CDTF">2023-08-30T20:37:15Z</dcterms:modified>
</cp:coreProperties>
</file>