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Tunjuelito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858668" cy="1583367"/>
            <a:chOff x="794953" y="671892"/>
            <a:chExt cx="5984915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19725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4086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Tunjuelito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$870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$92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$778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740486" cy="1583367"/>
            <a:chOff x="794953" y="671892"/>
            <a:chExt cx="5864186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07652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Tunjuelito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10,1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2.568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10,81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3.107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92621" y="284092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83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34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89" y="5555449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Venecia – Calle 49B Sur entre Kr</a:t>
            </a:r>
            <a:r>
              <a:rPr kumimoji="0" lang="es-CO" altLang="es-CO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35 y 36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56" y="2074634"/>
            <a:ext cx="4558604" cy="34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875546" cy="1583367"/>
            <a:chOff x="794953" y="671892"/>
            <a:chExt cx="6002155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21449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Tunjuelito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12763" y="1915500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5" y="2284832"/>
            <a:ext cx="5006746" cy="37550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44" y="2284832"/>
            <a:ext cx="5006747" cy="3755060"/>
          </a:xfrm>
          <a:prstGeom prst="rect">
            <a:avLst/>
          </a:prstGeom>
        </p:spPr>
      </p:pic>
      <p:sp>
        <p:nvSpPr>
          <p:cNvPr id="17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31" y="6154238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Venecia – Calle 49B Sur entre Kr</a:t>
            </a:r>
            <a:r>
              <a:rPr kumimoji="0" lang="es-CO" altLang="es-CO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35 y 36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EF0E2D-719B-4F5D-A849-4664E1F284BF}">
  <ds:schemaRefs>
    <ds:schemaRef ds:uri="http://www.w3.org/XML/1998/namespace"/>
    <ds:schemaRef ds:uri="64d77176-54eb-4753-be67-9b2e2fa23e0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70eaac67-e064-433b-ba54-6f78c0f1ecb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517</Words>
  <Application>Microsoft Office PowerPoint</Application>
  <PresentationFormat>Panorámica</PresentationFormat>
  <Paragraphs>134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19</cp:revision>
  <cp:lastPrinted>2021-06-02T19:52:27Z</cp:lastPrinted>
  <dcterms:created xsi:type="dcterms:W3CDTF">2020-02-10T17:18:15Z</dcterms:created>
  <dcterms:modified xsi:type="dcterms:W3CDTF">2021-08-09T23:38:01Z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