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0" r:id="rId8"/>
    <p:sldId id="1451" r:id="rId9"/>
    <p:sldId id="1453" r:id="rId10"/>
    <p:sldId id="1463" r:id="rId11"/>
    <p:sldId id="1464" r:id="rId12"/>
    <p:sldId id="1454" r:id="rId13"/>
    <p:sldId id="1465" r:id="rId14"/>
    <p:sldId id="1455" r:id="rId15"/>
    <p:sldId id="1460" r:id="rId16"/>
    <p:sldId id="1461" r:id="rId17"/>
    <p:sldId id="1462" r:id="rId18"/>
    <p:sldId id="1456" r:id="rId19"/>
    <p:sldId id="1457" r:id="rId20"/>
    <p:sldId id="1458" r:id="rId21"/>
    <p:sldId id="1459" r:id="rId22"/>
    <p:sldId id="1443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254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18/08/2021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Christiam.mendez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587166" y="3949936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Kennedy 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-1621743" y="703982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008516"/>
              </p:ext>
            </p:extLst>
          </p:nvPr>
        </p:nvGraphicFramePr>
        <p:xfrm>
          <a:off x="4940236" y="978906"/>
          <a:ext cx="6703808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5434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3082604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787030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095314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560667" y="697730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04687" y="1453230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64" y="1952856"/>
            <a:ext cx="2408129" cy="348111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93" y="1253255"/>
            <a:ext cx="6765251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5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-1621743" y="703982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57110"/>
              </p:ext>
            </p:extLst>
          </p:nvPr>
        </p:nvGraphicFramePr>
        <p:xfrm>
          <a:off x="4554023" y="2251000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8686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557669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901148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023664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096000" y="1673672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3" y="1294811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4935277" y="4556766"/>
            <a:ext cx="6025855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165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componente Zonal cuyo trazado cubre la zona operacional Kennedy 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29" y="1697790"/>
            <a:ext cx="2408129" cy="34811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023" y="2549182"/>
            <a:ext cx="6116066" cy="12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51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7620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788561"/>
              </p:ext>
            </p:extLst>
          </p:nvPr>
        </p:nvGraphicFramePr>
        <p:xfrm>
          <a:off x="5242482" y="1302434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573842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75764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53036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172110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39" y="2205319"/>
            <a:ext cx="2418910" cy="37484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82" y="1627512"/>
            <a:ext cx="6168332" cy="51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48759"/>
              </p:ext>
            </p:extLst>
          </p:nvPr>
        </p:nvGraphicFramePr>
        <p:xfrm>
          <a:off x="5343737" y="220531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6455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524259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50005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53037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144576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sp>
        <p:nvSpPr>
          <p:cNvPr id="71" name="Llaves 70">
            <a:extLst>
              <a:ext uri="{FF2B5EF4-FFF2-40B4-BE49-F238E27FC236}">
                <a16:creationId xmlns:a16="http://schemas.microsoft.com/office/drawing/2014/main" id="{883AE478-2C0B-4FED-B1B6-16620E64ECD1}"/>
              </a:ext>
            </a:extLst>
          </p:cNvPr>
          <p:cNvSpPr/>
          <p:nvPr/>
        </p:nvSpPr>
        <p:spPr>
          <a:xfrm>
            <a:off x="5343737" y="5127977"/>
            <a:ext cx="6025855" cy="825767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SITP Provisional cuyo trazado cubre la zona operacional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Kennedy</a:t>
            </a:r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CO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239" y="2205319"/>
            <a:ext cx="2418910" cy="37484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737" y="2528539"/>
            <a:ext cx="6141438" cy="22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3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100317" y="74262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Kennedy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112205" y="2466647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696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915" y="382860"/>
            <a:ext cx="1176953" cy="164811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583757"/>
              </p:ext>
            </p:extLst>
          </p:nvPr>
        </p:nvGraphicFramePr>
        <p:xfrm>
          <a:off x="6068470" y="2011680"/>
          <a:ext cx="5575575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725">
                <a:tc>
                  <a:txBody>
                    <a:bodyPr/>
                    <a:lstStyle/>
                    <a:p>
                      <a:r>
                        <a:rPr lang="es-CO" dirty="0"/>
                        <a:t>lugar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Dirección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Horario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Centro Comercial Plaza de las Américas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TRANSVERSAL 71D 6-94 SUR PRIMER PISO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 - Vie: 10:00-14:00 y 15:00- 19:00 </a:t>
                      </a:r>
                      <a:r>
                        <a:rPr lang="es-CO" sz="1100" b="0" i="0" u="none" strike="noStrike" kern="1200" baseline="0" dirty="0" err="1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Sab</a:t>
                      </a: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10:00-14:00 y 15:00- 18:30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Centro Comercial Milenio Plaza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AVENIDA CARRERA 86 42B 51 SUR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 - Vie: 10:00-14:00 y 15:00- 19:00 </a:t>
                      </a:r>
                      <a:r>
                        <a:rPr lang="es-CO" sz="1100" b="0" i="0" u="none" strike="noStrike" kern="1200" baseline="0" dirty="0" err="1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Sab</a:t>
                      </a: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10:00-14:00 y 15:00- 18:30 	</a:t>
                      </a:r>
                    </a:p>
                    <a:p>
                      <a:endParaRPr lang="es-CO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Estación Transmilenio Banderas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 DE LAS AMERICAS CARRERA 78ª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 - Vie: 10:00-19:00 Sab: 10:00-18:30 Dom - Fes: 10:00-19:00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Américas- Transmilenio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AVENIDA CARRERA 86 NO 43 SUR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 - Vie: 10:00-19:00 Sab: 10:00-18:30 Dom - Fes: 10:00-19:00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Súper CADE Américas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 CARRERA 86 43 55 SUR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 - Vie: 07:00-17:30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Sab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08:00-12:00 	</a:t>
                      </a:r>
                    </a:p>
                    <a:p>
                      <a:endParaRPr lang="es-CO" sz="1100" b="0" i="0" u="none" strike="noStrike" kern="1200" baseline="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742018" y="6218417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Kennedy</a:t>
            </a: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766031" y="3577862"/>
            <a:ext cx="5345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Kennedy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Kennedy”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2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Señalética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Kennedy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183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Kennedy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sesiones JAL, comunidad con discapacidad, articulación de acciones pedagógicas, implementación de nuevas rutas, reuniones interinstitucionales (CLD, UAT, CLM, CONSEJO LOCAL DE SABIOS Y SABIAS, COLEV, entre otros).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recorridos sociales y/o con técnicos de Transmilenio S.A. para recibir solicitudes comunitarias, verificación de trazados  rutas,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Palmitas, reconocimiento de Patios Calandaima y tierra buena; entre otras.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32" y="4396262"/>
            <a:ext cx="3547275" cy="2286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05" y="4658405"/>
            <a:ext cx="4096303" cy="20245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353" y="4658405"/>
            <a:ext cx="3626656" cy="19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11120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Kennedy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2232493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Manuel zapata olivella, Jairo Aníbal Niño, Alquería de la fragua, Tom Adams, jardín infantil visión Colombia ; entre otros.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Comunidades: JAC súper 8, feria de servicios parque bellavista, María paz,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37" y="4660378"/>
            <a:ext cx="2933785" cy="2063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425" y="4104030"/>
            <a:ext cx="4495800" cy="2619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357" y="4809363"/>
            <a:ext cx="3864711" cy="17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97140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Kennedy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703537" y="1861502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 nuevas rutas, Cambio de trazados, suspensiones, pedagogía entre otras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10" y="4477002"/>
            <a:ext cx="2568324" cy="22650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755" y="4477002"/>
            <a:ext cx="3000777" cy="22650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592" y="3916865"/>
            <a:ext cx="3145216" cy="28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Kennedy 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4065084" y="2905192"/>
            <a:ext cx="516507" cy="2585323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Kennedy  tiene </a:t>
            </a:r>
            <a:r>
              <a:rPr lang="es-CO" sz="2400" b="1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UPZ</a:t>
            </a: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396654" y="3729937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</a:t>
            </a:r>
          </a:p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Kennedy 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73976" y="2775829"/>
            <a:ext cx="651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Tintal Zona Franca </a:t>
            </a: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Calandaima,Tintal Norte, Castilla, Bavaria.</a:t>
            </a: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Kennedy</a:t>
            </a: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Gran Britalia, Kennedy central, Américas, </a:t>
            </a:r>
            <a:r>
              <a:rPr lang="es-CO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corabastos</a:t>
            </a: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Las Margaritas, Patio bonito. </a:t>
            </a: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Bosa</a:t>
            </a:r>
            <a:r>
              <a:rPr lang="es-CO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Timiza, Carvajal. </a:t>
            </a:r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EEAE168C-F1E8-450F-AD5C-1FFD8258151E}"/>
              </a:ext>
            </a:extLst>
          </p:cNvPr>
          <p:cNvSpPr txBox="1"/>
          <p:nvPr/>
        </p:nvSpPr>
        <p:spPr>
          <a:xfrm>
            <a:off x="1419266" y="1044442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Kennedy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0863B326-F577-4D63-AC99-EA3952FDCA3B}"/>
              </a:ext>
            </a:extLst>
          </p:cNvPr>
          <p:cNvSpPr/>
          <p:nvPr/>
        </p:nvSpPr>
        <p:spPr>
          <a:xfrm>
            <a:off x="703537" y="2343408"/>
            <a:ext cx="10781638" cy="173689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Tú llave en nueva castilla, Marsella, feria de servicios parque María paz, feria de servicios parque bellavista, Universidad Uniagustinana, entre otros.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367" y="3740814"/>
            <a:ext cx="2532076" cy="31171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5" y="4159876"/>
            <a:ext cx="3597498" cy="26981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389" y="3347750"/>
            <a:ext cx="3126786" cy="3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430" y="2555976"/>
            <a:ext cx="5062113" cy="40380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88" y="0"/>
            <a:ext cx="3955244" cy="43015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758" y="321973"/>
            <a:ext cx="2846230" cy="3837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35" y="4435715"/>
            <a:ext cx="3017949" cy="22634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647" y="4301544"/>
            <a:ext cx="5054756" cy="25318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158" y="231820"/>
            <a:ext cx="4804177" cy="206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215370" y="3357421"/>
            <a:ext cx="3936527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Christiam.mendez@transmilenio.gov.co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310 233 94 87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Kennedy</a:t>
            </a: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837212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654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275</a:t>
            </a: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886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05" y="1773406"/>
            <a:ext cx="7050334" cy="3525167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id="{1B8601AC-0416-4E9D-900C-F214A174B4D0}"/>
              </a:ext>
            </a:extLst>
          </p:cNvPr>
          <p:cNvSpPr/>
          <p:nvPr/>
        </p:nvSpPr>
        <p:spPr>
          <a:xfrm>
            <a:off x="2787798" y="5912860"/>
            <a:ext cx="6635657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cuenta con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Portal del Sistema </a:t>
            </a:r>
            <a:r>
              <a:rPr lang="es-CO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AMERICAS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Kennedy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00" y="2762504"/>
            <a:ext cx="4762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DF9758BD-6E37-4F49-8D80-D410009FA4D5}"/>
              </a:ext>
            </a:extLst>
          </p:cNvPr>
          <p:cNvSpPr/>
          <p:nvPr/>
        </p:nvSpPr>
        <p:spPr>
          <a:xfrm>
            <a:off x="1146412" y="5672161"/>
            <a:ext cx="10009911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81% de los paraderos de la localidad de Kennedy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4153133" y="2431656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4153133" y="42217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741524" y="212003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275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694826" y="3929223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654</a:t>
            </a: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Kennedy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840" y="3609044"/>
            <a:ext cx="1495666" cy="20031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778" y="1464233"/>
            <a:ext cx="2775572" cy="19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Kennedy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165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1272927" y="75165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BD2892DC-B46A-47C5-BCEF-2998E0B22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40640"/>
              </p:ext>
            </p:extLst>
          </p:nvPr>
        </p:nvGraphicFramePr>
        <p:xfrm>
          <a:off x="385963" y="2977333"/>
          <a:ext cx="4684760" cy="267054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49738">
                  <a:extLst>
                    <a:ext uri="{9D8B030D-6E8A-4147-A177-3AD203B41FA5}">
                      <a16:colId xmlns:a16="http://schemas.microsoft.com/office/drawing/2014/main" val="980462266"/>
                    </a:ext>
                  </a:extLst>
                </a:gridCol>
                <a:gridCol w="1842448">
                  <a:extLst>
                    <a:ext uri="{9D8B030D-6E8A-4147-A177-3AD203B41FA5}">
                      <a16:colId xmlns:a16="http://schemas.microsoft.com/office/drawing/2014/main" val="2316802400"/>
                    </a:ext>
                  </a:extLst>
                </a:gridCol>
                <a:gridCol w="1992574">
                  <a:extLst>
                    <a:ext uri="{9D8B030D-6E8A-4147-A177-3AD203B41FA5}">
                      <a16:colId xmlns:a16="http://schemas.microsoft.com/office/drawing/2014/main" val="3380748872"/>
                    </a:ext>
                  </a:extLst>
                </a:gridCol>
              </a:tblGrid>
              <a:tr h="452047"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RUTA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DENOMINACIÓN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DESTINO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76240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Américas 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Calle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22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095507974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F14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norte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 Américas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4257207712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F-C19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Banderas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6804119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F-J23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Las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aguas 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Américas 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3566280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F-B28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norte 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Portal</a:t>
                      </a:r>
                      <a:r>
                        <a:rPr lang="es-ES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Américas 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78790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F-C29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 suba 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 Américas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7696703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F-E32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NQS/ </a:t>
                      </a:r>
                      <a:r>
                        <a:rPr lang="es-E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</a:t>
                      </a: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75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 Américas </a:t>
                      </a:r>
                      <a:endParaRPr lang="es-CO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735956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F-M51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Museo nacional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 Américas 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F-D50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Granja /</a:t>
                      </a:r>
                      <a:r>
                        <a:rPr lang="es-CO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</a:t>
                      </a:r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77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 Américas 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3" name="Rectángulo 62">
            <a:extLst>
              <a:ext uri="{FF2B5EF4-FFF2-40B4-BE49-F238E27FC236}">
                <a16:creationId xmlns:a16="http://schemas.microsoft.com/office/drawing/2014/main" id="{80CE24E4-E2B8-49A1-A895-A5CEEFD8CC53}"/>
              </a:ext>
            </a:extLst>
          </p:cNvPr>
          <p:cNvSpPr/>
          <p:nvPr/>
        </p:nvSpPr>
        <p:spPr>
          <a:xfrm>
            <a:off x="959336" y="2497326"/>
            <a:ext cx="3538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TRONCALES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8A9EA80-E39C-4DD1-B873-5EE368DB5268}"/>
              </a:ext>
            </a:extLst>
          </p:cNvPr>
          <p:cNvSpPr/>
          <p:nvPr/>
        </p:nvSpPr>
        <p:spPr>
          <a:xfrm>
            <a:off x="6330606" y="1260310"/>
            <a:ext cx="532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</a:t>
            </a:r>
          </a:p>
        </p:txBody>
      </p:sp>
      <p:graphicFrame>
        <p:nvGraphicFramePr>
          <p:cNvPr id="70" name="Tabla 69">
            <a:extLst>
              <a:ext uri="{FF2B5EF4-FFF2-40B4-BE49-F238E27FC236}">
                <a16:creationId xmlns:a16="http://schemas.microsoft.com/office/drawing/2014/main" id="{BD2892DC-B46A-47C5-BCEF-2998E0B22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76876"/>
              </p:ext>
            </p:extLst>
          </p:nvPr>
        </p:nvGraphicFramePr>
        <p:xfrm>
          <a:off x="5391881" y="1839680"/>
          <a:ext cx="6800119" cy="350536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66480">
                  <a:extLst>
                    <a:ext uri="{9D8B030D-6E8A-4147-A177-3AD203B41FA5}">
                      <a16:colId xmlns:a16="http://schemas.microsoft.com/office/drawing/2014/main" val="980462266"/>
                    </a:ext>
                  </a:extLst>
                </a:gridCol>
                <a:gridCol w="1445098">
                  <a:extLst>
                    <a:ext uri="{9D8B030D-6E8A-4147-A177-3AD203B41FA5}">
                      <a16:colId xmlns:a16="http://schemas.microsoft.com/office/drawing/2014/main" val="2316802400"/>
                    </a:ext>
                  </a:extLst>
                </a:gridCol>
                <a:gridCol w="1562847">
                  <a:extLst>
                    <a:ext uri="{9D8B030D-6E8A-4147-A177-3AD203B41FA5}">
                      <a16:colId xmlns:a16="http://schemas.microsoft.com/office/drawing/2014/main" val="3380748872"/>
                    </a:ext>
                  </a:extLst>
                </a:gridCol>
                <a:gridCol w="1562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047"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RUTA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DENOMINACIÓN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Origen </a:t>
                      </a: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Destino </a:t>
                      </a: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76240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8-1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central 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 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095507974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8-2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hospital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4257207712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8-3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Castilla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6804119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8-4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corabastos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3566280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8-5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Biblioteca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</a:t>
                      </a:r>
                      <a:r>
                        <a:rPr lang="es-ES" sz="140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Tintal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78790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8-6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Timiza</a:t>
                      </a:r>
                      <a:r>
                        <a:rPr lang="es-E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7696703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9-4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Patio bonito 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735956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9-5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Avenida </a:t>
                      </a:r>
                      <a:r>
                        <a:rPr lang="es-CO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tintal</a:t>
                      </a: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Alimentador</a:t>
                      </a:r>
                      <a:endParaRPr lang="es-C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Kennedy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238339" y="57229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077986"/>
              </p:ext>
            </p:extLst>
          </p:nvPr>
        </p:nvGraphicFramePr>
        <p:xfrm>
          <a:off x="4558749" y="1165789"/>
          <a:ext cx="6836180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8625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62469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993914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097990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67909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67" y="2282174"/>
            <a:ext cx="2408527" cy="34758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48" y="1400720"/>
            <a:ext cx="6836179" cy="544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Kennedy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-1621743" y="703982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36026"/>
              </p:ext>
            </p:extLst>
          </p:nvPr>
        </p:nvGraphicFramePr>
        <p:xfrm>
          <a:off x="4940236" y="978906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5434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584173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80661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105016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388389" y="705749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76" y="2357361"/>
            <a:ext cx="2408129" cy="34811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37" y="1302998"/>
            <a:ext cx="6111106" cy="52700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187" y="6345892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3581</TotalTime>
  <Words>1172</Words>
  <Application>Microsoft Office PowerPoint</Application>
  <PresentationFormat>Panorámica</PresentationFormat>
  <Paragraphs>310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Carolina Vargas</cp:lastModifiedBy>
  <cp:revision>207</cp:revision>
  <dcterms:created xsi:type="dcterms:W3CDTF">2021-05-10T14:25:57Z</dcterms:created>
  <dcterms:modified xsi:type="dcterms:W3CDTF">2021-08-18T23:18:18Z</dcterms:modified>
</cp:coreProperties>
</file>