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7" r:id="rId12"/>
    <p:sldId id="266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Teusaquillo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989557" cy="1583367"/>
            <a:chOff x="794953" y="671892"/>
            <a:chExt cx="61186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3309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Teusaquillo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$4.902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$3.091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$1.811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143352" cy="1583367"/>
            <a:chOff x="794953" y="671892"/>
            <a:chExt cx="6275733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48807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4495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Teusaquillo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6,3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4.088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14,75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3.259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04568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110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062" y="5632804"/>
            <a:ext cx="5035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effectLst/>
              </a:rPr>
              <a:t>Calle</a:t>
            </a:r>
            <a:r>
              <a:rPr kumimoji="0" lang="es-CO" altLang="es-CO" sz="2000" b="1" i="0" u="none" strike="noStrike" cap="none" normalizeH="0" dirty="0">
                <a:ln>
                  <a:noFill/>
                </a:ln>
                <a:effectLst/>
              </a:rPr>
              <a:t> 25D Carrera 37Bis – El Recuerdo</a:t>
            </a:r>
            <a:endParaRPr kumimoji="0" lang="es-CO" altLang="es-CO" sz="20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1500" y="3160150"/>
            <a:ext cx="897700" cy="61924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5285991" y="4033005"/>
            <a:ext cx="176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m de </a:t>
            </a:r>
            <a:r>
              <a:rPr lang="es-E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ciclovías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NJKA6QOYHVNFZWP5QEPTDFED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NzUyMDAiLCJleHAiOiIxNjIzMTk2O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U1JmSlFZRitOQ2x4cHVNYWhCbDJoTDJ1bUFuOFgzR3VOTTAzZkQvZ1N6Zz0&amp;encodeFailures=1&amp;width=394&amp;height=263&amp;srcWidth=1575&amp;srcHeight=10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59" y="2186345"/>
            <a:ext cx="5182841" cy="34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950288" cy="1583367"/>
            <a:chOff x="794953" y="671892"/>
            <a:chExt cx="6078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90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10" y="1040248"/>
            <a:ext cx="430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Teusaquillo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-86433" y="5931195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Calle 25D Carrera 37D Bis – El Recuerdo</a:t>
            </a: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NJKA6QOYHVNFZWP5QEPTDFED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NzUyMDAiLCJleHAiOiIxNjIzMTk2O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U1JmSlFZRitOQ2x4cHVNYWhCbDJoTDJ1bUFuOFgzR3VOTTAzZkQvZ1N6Zz0&amp;encodeFailures=1&amp;width=394&amp;height=263&amp;srcWidth=1575&amp;srcHeight=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73" y="2328967"/>
            <a:ext cx="5053361" cy="33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TGQRDR7L3UFFDKQ5PCU6AGQGI7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NzUyMDAiLCJleHAiOiIxNjIzMTk2O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U1JmSlFZRitOQ2x4cHVNYWhCbDJoTDJ1bUFuOFgzR3VOTTAzZkQvZ1N6Zz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" y="2328967"/>
            <a:ext cx="5189220" cy="34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950288" cy="1583367"/>
            <a:chOff x="794953" y="671892"/>
            <a:chExt cx="6078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90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10" y="1040248"/>
            <a:ext cx="430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Teusaquillo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-86433" y="5931195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Carrera 37 Calle 25C -25D – El Recuerdo</a:t>
            </a:r>
          </a:p>
        </p:txBody>
      </p:sp>
      <p:pic>
        <p:nvPicPr>
          <p:cNvPr id="3074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TAMA5UIVBFNRDYGH55BILY4N2U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NzUyMDAiLCJleHAiOiIxNjIzMTk2O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U1JmSlFZRitOQ2x4cHVNYWhCbDJoTDJ1bUFuOFgzR3VOTTAzZkQvZ1N6Zz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4" y="2373421"/>
            <a:ext cx="5223787" cy="34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XAZF5UG6LWTZBYLMXYKMB7LAW3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NzUyMDAiLCJleHAiOiIxNjIzMTk2O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U1JmSlFZRitOQ2x4cHVNYWhCbDJoTDJ1bUFuOFgzR3VOTTAzZkQvZ1N6Zz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48" y="2373420"/>
            <a:ext cx="5229652" cy="34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0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64d77176-54eb-4753-be67-9b2e2fa23e0f"/>
    <ds:schemaRef ds:uri="70eaac67-e064-433b-ba54-6f78c0f1ecb1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529</Words>
  <Application>Microsoft Office PowerPoint</Application>
  <PresentationFormat>Panorámica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20</cp:revision>
  <cp:lastPrinted>2021-06-02T19:52:27Z</cp:lastPrinted>
  <dcterms:created xsi:type="dcterms:W3CDTF">2020-02-10T17:18:15Z</dcterms:created>
  <dcterms:modified xsi:type="dcterms:W3CDTF">2021-07-08T13:27:22Z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