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9359900" cy="16919575"/>
  <p:notesSz cx="6858000" cy="9144000"/>
  <p:embeddedFontLst>
    <p:embeddedFont>
      <p:font typeface="Arial Black" panose="020B0A04020102020204" pitchFamily="34" charset="0"/>
      <p:regular r:id="rId4"/>
      <p:bold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0" roundtripDataSignature="AMtx7mip20LlxMW3cW8T091WLQeV2MsG+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0" d="100"/>
          <a:sy n="30" d="100"/>
        </p:scale>
        <p:origin x="2532" y="-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customschemas.google.com/relationships/presentationmetadata" Target="meta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81263" y="685800"/>
            <a:ext cx="18954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701993" y="2769015"/>
            <a:ext cx="7955915" cy="5890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142"/>
              <a:buFont typeface="Calibri"/>
              <a:buNone/>
              <a:defRPr sz="6142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1169988" y="8886695"/>
            <a:ext cx="7019925" cy="4084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2457"/>
              <a:buNone/>
              <a:defRPr sz="2457"/>
            </a:lvl1pPr>
            <a:lvl2pPr lvl="1" algn="ctr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2047"/>
              <a:buNone/>
              <a:defRPr sz="2045"/>
            </a:lvl2pPr>
            <a:lvl3pPr lvl="2" algn="ctr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42"/>
              <a:buNone/>
              <a:defRPr sz="1842"/>
            </a:lvl3pPr>
            <a:lvl4pPr lvl="3" algn="ctr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638"/>
              <a:buNone/>
              <a:defRPr sz="1637"/>
            </a:lvl4pPr>
            <a:lvl5pPr lvl="4" algn="ctr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638"/>
              <a:buNone/>
              <a:defRPr sz="1637"/>
            </a:lvl5pPr>
            <a:lvl6pPr lvl="5" algn="ctr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638"/>
              <a:buNone/>
              <a:defRPr sz="1637"/>
            </a:lvl6pPr>
            <a:lvl7pPr lvl="6" algn="ctr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638"/>
              <a:buNone/>
              <a:defRPr sz="1637"/>
            </a:lvl7pPr>
            <a:lvl8pPr lvl="7" algn="ctr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638"/>
              <a:buNone/>
              <a:defRPr sz="1637"/>
            </a:lvl8pPr>
            <a:lvl9pPr lvl="8" algn="ctr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638"/>
              <a:buNone/>
              <a:defRPr sz="1637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643493" y="15681944"/>
            <a:ext cx="2105978" cy="90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3100467" y="15681944"/>
            <a:ext cx="3158966" cy="90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6610429" y="15681944"/>
            <a:ext cx="2105978" cy="90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643493" y="900814"/>
            <a:ext cx="8072914" cy="3270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-687707" y="5835253"/>
            <a:ext cx="10735315" cy="8072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643493" y="15681944"/>
            <a:ext cx="2105978" cy="90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3100467" y="15681944"/>
            <a:ext cx="3158966" cy="90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6610429" y="15681944"/>
            <a:ext cx="2105978" cy="90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538014" y="7060976"/>
            <a:ext cx="14338559" cy="2018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-3556943" y="5101247"/>
            <a:ext cx="14338559" cy="593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643493" y="15681944"/>
            <a:ext cx="2105978" cy="90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3100467" y="15681944"/>
            <a:ext cx="3158966" cy="90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6610429" y="15681944"/>
            <a:ext cx="2105978" cy="90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643493" y="900814"/>
            <a:ext cx="8072914" cy="3270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643493" y="4504053"/>
            <a:ext cx="8072914" cy="10735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643493" y="15681944"/>
            <a:ext cx="2105978" cy="90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3100467" y="15681944"/>
            <a:ext cx="3158966" cy="90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6610429" y="15681944"/>
            <a:ext cx="2105978" cy="90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638619" y="4218149"/>
            <a:ext cx="8072914" cy="703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142"/>
              <a:buFont typeface="Calibri"/>
              <a:buNone/>
              <a:defRPr sz="6142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638619" y="11322804"/>
            <a:ext cx="8072914" cy="3701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2457"/>
              <a:buNone/>
              <a:defRPr sz="2457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rgbClr val="888888"/>
              </a:buClr>
              <a:buSzPts val="2047"/>
              <a:buNone/>
              <a:defRPr sz="2045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rgbClr val="888888"/>
              </a:buClr>
              <a:buSzPts val="1842"/>
              <a:buNone/>
              <a:defRPr sz="1842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rgbClr val="888888"/>
              </a:buClr>
              <a:buSzPts val="1638"/>
              <a:buNone/>
              <a:defRPr sz="1637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rgbClr val="888888"/>
              </a:buClr>
              <a:buSzPts val="1638"/>
              <a:buNone/>
              <a:defRPr sz="1637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rgbClr val="888888"/>
              </a:buClr>
              <a:buSzPts val="1638"/>
              <a:buNone/>
              <a:defRPr sz="1637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rgbClr val="888888"/>
              </a:buClr>
              <a:buSzPts val="1638"/>
              <a:buNone/>
              <a:defRPr sz="1637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rgbClr val="888888"/>
              </a:buClr>
              <a:buSzPts val="1638"/>
              <a:buNone/>
              <a:defRPr sz="1637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rgbClr val="888888"/>
              </a:buClr>
              <a:buSzPts val="1638"/>
              <a:buNone/>
              <a:defRPr sz="1637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643493" y="15681944"/>
            <a:ext cx="2105978" cy="90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3100467" y="15681944"/>
            <a:ext cx="3158966" cy="90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6610429" y="15681944"/>
            <a:ext cx="2105978" cy="90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643493" y="900814"/>
            <a:ext cx="8072914" cy="3270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643493" y="4504053"/>
            <a:ext cx="3977958" cy="10735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4738449" y="4504053"/>
            <a:ext cx="3977958" cy="10735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643493" y="15681944"/>
            <a:ext cx="2105978" cy="90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3100467" y="15681944"/>
            <a:ext cx="3158966" cy="90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6610429" y="15681944"/>
            <a:ext cx="2105978" cy="90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644712" y="900814"/>
            <a:ext cx="8072914" cy="3270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644713" y="4147647"/>
            <a:ext cx="3959676" cy="2032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2457"/>
              <a:buNone/>
              <a:defRPr sz="2457" b="1"/>
            </a:lvl1pPr>
            <a:lvl2pPr marL="914400" lvl="1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2047"/>
              <a:buNone/>
              <a:defRPr sz="2045" b="1"/>
            </a:lvl2pPr>
            <a:lvl3pPr marL="1371600" lvl="2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42"/>
              <a:buNone/>
              <a:defRPr sz="1842" b="1"/>
            </a:lvl3pPr>
            <a:lvl4pPr marL="1828800" lvl="3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638"/>
              <a:buNone/>
              <a:defRPr sz="1637" b="1"/>
            </a:lvl4pPr>
            <a:lvl5pPr marL="2286000" lvl="4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638"/>
              <a:buNone/>
              <a:defRPr sz="1637" b="1"/>
            </a:lvl5pPr>
            <a:lvl6pPr marL="2743200" lvl="5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638"/>
              <a:buNone/>
              <a:defRPr sz="1637" b="1"/>
            </a:lvl6pPr>
            <a:lvl7pPr marL="3200400" lvl="6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638"/>
              <a:buNone/>
              <a:defRPr sz="1637" b="1"/>
            </a:lvl7pPr>
            <a:lvl8pPr marL="3657600" lvl="7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638"/>
              <a:buNone/>
              <a:defRPr sz="1637" b="1"/>
            </a:lvl8pPr>
            <a:lvl9pPr marL="4114800" lvl="8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638"/>
              <a:buNone/>
              <a:defRPr sz="1637" b="1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644713" y="6180345"/>
            <a:ext cx="3959676" cy="9090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4738450" y="4147647"/>
            <a:ext cx="3979177" cy="2032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2457"/>
              <a:buNone/>
              <a:defRPr sz="2457" b="1"/>
            </a:lvl1pPr>
            <a:lvl2pPr marL="914400" lvl="1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2047"/>
              <a:buNone/>
              <a:defRPr sz="2045" b="1"/>
            </a:lvl2pPr>
            <a:lvl3pPr marL="1371600" lvl="2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42"/>
              <a:buNone/>
              <a:defRPr sz="1842" b="1"/>
            </a:lvl3pPr>
            <a:lvl4pPr marL="1828800" lvl="3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638"/>
              <a:buNone/>
              <a:defRPr sz="1637" b="1"/>
            </a:lvl4pPr>
            <a:lvl5pPr marL="2286000" lvl="4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638"/>
              <a:buNone/>
              <a:defRPr sz="1637" b="1"/>
            </a:lvl5pPr>
            <a:lvl6pPr marL="2743200" lvl="5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638"/>
              <a:buNone/>
              <a:defRPr sz="1637" b="1"/>
            </a:lvl6pPr>
            <a:lvl7pPr marL="3200400" lvl="6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638"/>
              <a:buNone/>
              <a:defRPr sz="1637" b="1"/>
            </a:lvl7pPr>
            <a:lvl8pPr marL="3657600" lvl="7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638"/>
              <a:buNone/>
              <a:defRPr sz="1637" b="1"/>
            </a:lvl8pPr>
            <a:lvl9pPr marL="4114800" lvl="8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638"/>
              <a:buNone/>
              <a:defRPr sz="1637" b="1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4"/>
          </p:nvPr>
        </p:nvSpPr>
        <p:spPr>
          <a:xfrm>
            <a:off x="4738450" y="6180345"/>
            <a:ext cx="3979177" cy="9090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643493" y="15681944"/>
            <a:ext cx="2105978" cy="90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3100467" y="15681944"/>
            <a:ext cx="3158966" cy="90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6610429" y="15681944"/>
            <a:ext cx="2105978" cy="90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643493" y="900814"/>
            <a:ext cx="8072914" cy="3270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643493" y="15681944"/>
            <a:ext cx="2105978" cy="90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3100467" y="15681944"/>
            <a:ext cx="3158966" cy="90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6610429" y="15681944"/>
            <a:ext cx="2105978" cy="90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643493" y="15681944"/>
            <a:ext cx="2105978" cy="90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3100467" y="15681944"/>
            <a:ext cx="3158966" cy="90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6610429" y="15681944"/>
            <a:ext cx="2105978" cy="90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644712" y="1127972"/>
            <a:ext cx="3018811" cy="3947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76"/>
              <a:buFont typeface="Calibri"/>
              <a:buNone/>
              <a:defRPr sz="3275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3979177" y="2436109"/>
            <a:ext cx="4738449" cy="12023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6625" algn="l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3276"/>
              <a:buChar char="•"/>
              <a:defRPr sz="3275"/>
            </a:lvl1pPr>
            <a:lvl2pPr marL="914400" lvl="1" indent="-410591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2866"/>
              <a:buChar char="•"/>
              <a:defRPr sz="2866"/>
            </a:lvl2pPr>
            <a:lvl3pPr marL="1371600" lvl="2" indent="-384619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2457"/>
              <a:buChar char="•"/>
              <a:defRPr sz="2457"/>
            </a:lvl3pPr>
            <a:lvl4pPr marL="1828800" lvl="3" indent="-358584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2047"/>
              <a:buChar char="•"/>
              <a:defRPr sz="2045"/>
            </a:lvl4pPr>
            <a:lvl5pPr marL="2286000" lvl="4" indent="-358584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2047"/>
              <a:buChar char="•"/>
              <a:defRPr sz="2045"/>
            </a:lvl5pPr>
            <a:lvl6pPr marL="2743200" lvl="5" indent="-358584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2047"/>
              <a:buChar char="•"/>
              <a:defRPr sz="2045"/>
            </a:lvl6pPr>
            <a:lvl7pPr marL="3200400" lvl="6" indent="-358584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2047"/>
              <a:buChar char="•"/>
              <a:defRPr sz="2045"/>
            </a:lvl7pPr>
            <a:lvl8pPr marL="3657600" lvl="7" indent="-358584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2047"/>
              <a:buChar char="•"/>
              <a:defRPr sz="2045"/>
            </a:lvl8pPr>
            <a:lvl9pPr marL="4114800" lvl="8" indent="-358584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2047"/>
              <a:buChar char="•"/>
              <a:defRPr sz="2045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644712" y="5075872"/>
            <a:ext cx="3018811" cy="9403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1638"/>
              <a:buNone/>
              <a:defRPr sz="1637"/>
            </a:lvl1pPr>
            <a:lvl2pPr marL="914400" lvl="1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433"/>
              <a:buNone/>
              <a:defRPr sz="1433"/>
            </a:lvl2pPr>
            <a:lvl3pPr marL="1371600" lvl="2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228"/>
              <a:buNone/>
              <a:defRPr sz="1228"/>
            </a:lvl3pPr>
            <a:lvl4pPr marL="1828800" lvl="3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024"/>
              <a:buNone/>
              <a:defRPr sz="1024"/>
            </a:lvl4pPr>
            <a:lvl5pPr marL="2286000" lvl="4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024"/>
              <a:buNone/>
              <a:defRPr sz="1024"/>
            </a:lvl5pPr>
            <a:lvl6pPr marL="2743200" lvl="5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024"/>
              <a:buNone/>
              <a:defRPr sz="1024"/>
            </a:lvl6pPr>
            <a:lvl7pPr marL="3200400" lvl="6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024"/>
              <a:buNone/>
              <a:defRPr sz="1024"/>
            </a:lvl7pPr>
            <a:lvl8pPr marL="3657600" lvl="7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024"/>
              <a:buNone/>
              <a:defRPr sz="1024"/>
            </a:lvl8pPr>
            <a:lvl9pPr marL="4114800" lvl="8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024"/>
              <a:buNone/>
              <a:defRPr sz="1024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643493" y="15681944"/>
            <a:ext cx="2105978" cy="90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3100467" y="15681944"/>
            <a:ext cx="3158966" cy="90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6610429" y="15681944"/>
            <a:ext cx="2105978" cy="90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644712" y="1127972"/>
            <a:ext cx="3018811" cy="3947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76"/>
              <a:buFont typeface="Calibri"/>
              <a:buNone/>
              <a:defRPr sz="3275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3979177" y="2436109"/>
            <a:ext cx="4738449" cy="12023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3276"/>
              <a:buFont typeface="Arial"/>
              <a:buNone/>
              <a:defRPr sz="32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2866"/>
              <a:buFont typeface="Arial"/>
              <a:buNone/>
              <a:defRPr sz="28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2457"/>
              <a:buFont typeface="Arial"/>
              <a:buNone/>
              <a:defRPr sz="245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2047"/>
              <a:buFont typeface="Arial"/>
              <a:buNone/>
              <a:defRPr sz="204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2047"/>
              <a:buFont typeface="Arial"/>
              <a:buNone/>
              <a:defRPr sz="204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2047"/>
              <a:buFont typeface="Arial"/>
              <a:buNone/>
              <a:defRPr sz="204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2047"/>
              <a:buFont typeface="Arial"/>
              <a:buNone/>
              <a:defRPr sz="204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2047"/>
              <a:buFont typeface="Arial"/>
              <a:buNone/>
              <a:defRPr sz="204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2047"/>
              <a:buFont typeface="Arial"/>
              <a:buNone/>
              <a:defRPr sz="204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644712" y="5075872"/>
            <a:ext cx="3018811" cy="9403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1638"/>
              <a:buNone/>
              <a:defRPr sz="1637"/>
            </a:lvl1pPr>
            <a:lvl2pPr marL="914400" lvl="1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433"/>
              <a:buNone/>
              <a:defRPr sz="1433"/>
            </a:lvl2pPr>
            <a:lvl3pPr marL="1371600" lvl="2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228"/>
              <a:buNone/>
              <a:defRPr sz="1228"/>
            </a:lvl3pPr>
            <a:lvl4pPr marL="1828800" lvl="3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024"/>
              <a:buNone/>
              <a:defRPr sz="1024"/>
            </a:lvl4pPr>
            <a:lvl5pPr marL="2286000" lvl="4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024"/>
              <a:buNone/>
              <a:defRPr sz="1024"/>
            </a:lvl5pPr>
            <a:lvl6pPr marL="2743200" lvl="5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024"/>
              <a:buNone/>
              <a:defRPr sz="1024"/>
            </a:lvl6pPr>
            <a:lvl7pPr marL="3200400" lvl="6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024"/>
              <a:buNone/>
              <a:defRPr sz="1024"/>
            </a:lvl7pPr>
            <a:lvl8pPr marL="3657600" lvl="7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024"/>
              <a:buNone/>
              <a:defRPr sz="1024"/>
            </a:lvl8pPr>
            <a:lvl9pPr marL="4114800" lvl="8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024"/>
              <a:buNone/>
              <a:defRPr sz="1024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643493" y="15681944"/>
            <a:ext cx="2105978" cy="90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3100467" y="15681944"/>
            <a:ext cx="3158966" cy="90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6610429" y="15681944"/>
            <a:ext cx="2105978" cy="90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643493" y="900814"/>
            <a:ext cx="8072914" cy="3270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4"/>
              <a:buFont typeface="Calibri"/>
              <a:buNone/>
              <a:defRPr sz="45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643493" y="4504053"/>
            <a:ext cx="8072914" cy="10735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10591" algn="l" rtl="0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2866"/>
              <a:buFont typeface="Arial"/>
              <a:buChar char="•"/>
              <a:defRPr sz="28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4619" algn="l" rtl="0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2457"/>
              <a:buFont typeface="Arial"/>
              <a:buChar char="•"/>
              <a:defRPr sz="245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8584" algn="l" rtl="0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2047"/>
              <a:buFont typeface="Arial"/>
              <a:buChar char="•"/>
              <a:defRPr sz="204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5567" algn="l" rtl="0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42"/>
              <a:buFont typeface="Arial"/>
              <a:buChar char="•"/>
              <a:defRPr sz="184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5567" algn="l" rtl="0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42"/>
              <a:buFont typeface="Arial"/>
              <a:buChar char="•"/>
              <a:defRPr sz="184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5567" algn="l" rtl="0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42"/>
              <a:buFont typeface="Arial"/>
              <a:buChar char="•"/>
              <a:defRPr sz="184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5567" algn="l" rtl="0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42"/>
              <a:buFont typeface="Arial"/>
              <a:buChar char="•"/>
              <a:defRPr sz="184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5566" algn="l" rtl="0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42"/>
              <a:buFont typeface="Arial"/>
              <a:buChar char="•"/>
              <a:defRPr sz="184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5566" algn="l" rtl="0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42"/>
              <a:buFont typeface="Arial"/>
              <a:buChar char="•"/>
              <a:defRPr sz="184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643493" y="15681944"/>
            <a:ext cx="2105978" cy="90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3100467" y="15681944"/>
            <a:ext cx="3158966" cy="90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6610429" y="15681944"/>
            <a:ext cx="2105978" cy="90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forms.gle/yqugukzUKZZ5rs1w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3249213" y="12848563"/>
            <a:ext cx="454662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8A911C"/>
                </a:solidFill>
                <a:latin typeface="Arial"/>
                <a:ea typeface="Arial"/>
                <a:cs typeface="Arial"/>
                <a:sym typeface="Arial"/>
              </a:rPr>
              <a:t>Usaquén</a:t>
            </a:r>
            <a:endParaRPr sz="2000" b="1" i="0" u="none" strike="noStrike" cap="none">
              <a:solidFill>
                <a:srgbClr val="8A911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"/>
          <p:cNvSpPr txBox="1"/>
          <p:nvPr/>
        </p:nvSpPr>
        <p:spPr>
          <a:xfrm>
            <a:off x="2790590" y="13292620"/>
            <a:ext cx="454662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8A911C"/>
                </a:solidFill>
                <a:latin typeface="Arial"/>
                <a:ea typeface="Arial"/>
                <a:cs typeface="Arial"/>
                <a:sym typeface="Arial"/>
              </a:rPr>
              <a:t>Julio 16 de 2021</a:t>
            </a:r>
            <a:endParaRPr sz="2000" b="1" i="0" u="none" strike="noStrike" cap="none">
              <a:solidFill>
                <a:srgbClr val="8A911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2790589" y="13709277"/>
            <a:ext cx="500524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8A911C"/>
                </a:solidFill>
                <a:latin typeface="Arial"/>
                <a:ea typeface="Arial"/>
                <a:cs typeface="Arial"/>
                <a:sym typeface="Arial"/>
              </a:rPr>
              <a:t>2:30 P.M. A 5:00 P.M -Modalidad virtual.</a:t>
            </a:r>
            <a:endParaRPr sz="2000" b="1" i="0" u="none" strike="noStrike" cap="none">
              <a:solidFill>
                <a:srgbClr val="8A911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1905647" y="14153334"/>
            <a:ext cx="660632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EA0029"/>
                </a:solidFill>
                <a:latin typeface="Arial Black"/>
                <a:ea typeface="Arial Black"/>
                <a:cs typeface="Arial Black"/>
                <a:sym typeface="Arial Black"/>
              </a:rPr>
              <a:t>Link:  </a:t>
            </a:r>
            <a:r>
              <a:rPr lang="en-US" sz="2000" b="1" i="0" u="none" strike="noStrike" cap="none">
                <a:solidFill>
                  <a:srgbClr val="8A911C"/>
                </a:solidFill>
                <a:latin typeface="Arial"/>
                <a:ea typeface="Arial"/>
                <a:cs typeface="Arial"/>
                <a:sym typeface="Arial"/>
              </a:rPr>
              <a:t>Solo debes INSCRIBIRTE a nuestra rendición de cuentas aquí: </a:t>
            </a:r>
            <a:r>
              <a:rPr lang="en-US" sz="1100" u="sng">
                <a:solidFill>
                  <a:srgbClr val="0563C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https://forms.gle/yqugukzUKZZ5rs1w8</a:t>
            </a:r>
            <a:r>
              <a:rPr lang="en-US" sz="1100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"/>
          <p:cNvSpPr/>
          <p:nvPr/>
        </p:nvSpPr>
        <p:spPr>
          <a:xfrm>
            <a:off x="3994649" y="14484230"/>
            <a:ext cx="4677600" cy="3846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lang="en-US" sz="1900" b="1" u="sng" dirty="0">
                <a:solidFill>
                  <a:srgbClr val="FF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https://forms.gle/yqugukzUKZZ5rs1w8</a:t>
            </a:r>
            <a:r>
              <a:rPr lang="en-US" sz="1900" b="1" dirty="0">
                <a:solidFill>
                  <a:srgbClr val="FF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endParaRPr sz="26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</Words>
  <Application>Microsoft Office PowerPoint</Application>
  <PresentationFormat>Personalizado</PresentationFormat>
  <Paragraphs>5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Arial Black</vt:lpstr>
      <vt:lpstr>Calibri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Carolina Vargas</cp:lastModifiedBy>
  <cp:revision>1</cp:revision>
  <dcterms:created xsi:type="dcterms:W3CDTF">2021-04-22T20:49:18Z</dcterms:created>
  <dcterms:modified xsi:type="dcterms:W3CDTF">2021-07-08T14:31:06Z</dcterms:modified>
</cp:coreProperties>
</file>