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148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8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1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6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5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uzles en figuras de plástico">
            <a:extLst>
              <a:ext uri="{FF2B5EF4-FFF2-40B4-BE49-F238E27FC236}">
                <a16:creationId xmlns:a16="http://schemas.microsoft.com/office/drawing/2014/main" id="{D74FA48F-AF05-C5EF-2F53-394B8D1467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5049" r="-1" b="13718"/>
          <a:stretch/>
        </p:blipFill>
        <p:spPr>
          <a:xfrm>
            <a:off x="20" y="65324"/>
            <a:ext cx="12188932" cy="685661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085A7EF-C636-9403-B73B-CD19BA1BD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67" y="1888086"/>
            <a:ext cx="10785884" cy="45977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5DA47437-FA5B-B12B-ECC1-5BE7F920F801}"/>
              </a:ext>
            </a:extLst>
          </p:cNvPr>
          <p:cNvSpPr/>
          <p:nvPr/>
        </p:nvSpPr>
        <p:spPr>
          <a:xfrm>
            <a:off x="4157329" y="159218"/>
            <a:ext cx="79212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SELLO IGUALDAD</a:t>
            </a:r>
          </a:p>
          <a:p>
            <a:pPr algn="ctr"/>
            <a:r>
              <a:rPr lang="es-E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 – </a:t>
            </a:r>
            <a:r>
              <a:rPr lang="es-E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PLAN DE TRABAJO</a:t>
            </a:r>
            <a:endParaRPr lang="es-E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ill Sans Nova Ultra Bold" panose="020B0604020202020204" pitchFamily="34" charset="0"/>
            </a:endParaRPr>
          </a:p>
        </p:txBody>
      </p:sp>
      <p:pic>
        <p:nvPicPr>
          <p:cNvPr id="5" name="Google Shape;91;p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A1242E5-5B81-377D-5F35-BA2C1064678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414" y="362834"/>
            <a:ext cx="4476307" cy="1034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09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4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E728E6-A07E-4A6C-AB92-D56E1402F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Puzles en figuras de plástico">
            <a:extLst>
              <a:ext uri="{FF2B5EF4-FFF2-40B4-BE49-F238E27FC236}">
                <a16:creationId xmlns:a16="http://schemas.microsoft.com/office/drawing/2014/main" id="{D74FA48F-AF05-C5EF-2F53-394B8D1467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5049" r="-1" b="13718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39" name="Graphic 141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9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46D7B8F0-1039-46AC-4391-5ABD5BB0D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19" y="1559419"/>
            <a:ext cx="10268407" cy="5207158"/>
          </a:xfrm>
          <a:prstGeom prst="rect">
            <a:avLst/>
          </a:prstGeom>
        </p:spPr>
      </p:pic>
      <p:sp>
        <p:nvSpPr>
          <p:cNvPr id="59" name="Rectángulo 58">
            <a:extLst>
              <a:ext uri="{FF2B5EF4-FFF2-40B4-BE49-F238E27FC236}">
                <a16:creationId xmlns:a16="http://schemas.microsoft.com/office/drawing/2014/main" id="{EFC29E17-24E4-B8B1-2288-E7ACED6C0EB5}"/>
              </a:ext>
            </a:extLst>
          </p:cNvPr>
          <p:cNvSpPr/>
          <p:nvPr/>
        </p:nvSpPr>
        <p:spPr>
          <a:xfrm>
            <a:off x="4157329" y="159218"/>
            <a:ext cx="79212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SELLO IGUALDAD</a:t>
            </a:r>
          </a:p>
          <a:p>
            <a:pPr algn="ctr"/>
            <a:r>
              <a:rPr lang="es-E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 – </a:t>
            </a:r>
            <a:r>
              <a:rPr lang="es-E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PLAN DE TRABAJO</a:t>
            </a:r>
            <a:endParaRPr lang="es-E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ill Sans Nova Ultra Bold" panose="020B0604020202020204" pitchFamily="34" charset="0"/>
            </a:endParaRPr>
          </a:p>
        </p:txBody>
      </p:sp>
      <p:pic>
        <p:nvPicPr>
          <p:cNvPr id="60" name="Google Shape;91;p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084A4B6-26BD-CC7A-F1B6-477DA1B2C5B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414" y="362834"/>
            <a:ext cx="4476307" cy="1034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193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uzles en figuras de plástico">
            <a:extLst>
              <a:ext uri="{FF2B5EF4-FFF2-40B4-BE49-F238E27FC236}">
                <a16:creationId xmlns:a16="http://schemas.microsoft.com/office/drawing/2014/main" id="{D74FA48F-AF05-C5EF-2F53-394B8D1467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5049" r="-1" b="13718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DEC618-5AAF-DFA5-A49A-ADBF8C190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85" y="1903228"/>
            <a:ext cx="11048661" cy="431775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5CAE98FC-8145-9EEE-04D7-F09165385C5D}"/>
              </a:ext>
            </a:extLst>
          </p:cNvPr>
          <p:cNvSpPr/>
          <p:nvPr/>
        </p:nvSpPr>
        <p:spPr>
          <a:xfrm>
            <a:off x="4157329" y="159218"/>
            <a:ext cx="79212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SELLO IGUALDAD</a:t>
            </a:r>
          </a:p>
          <a:p>
            <a:pPr algn="ctr"/>
            <a:r>
              <a:rPr lang="es-E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 – </a:t>
            </a:r>
            <a:r>
              <a:rPr lang="es-E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ill Sans Nova Ultra Bold" panose="020B0604020202020204" pitchFamily="34" charset="0"/>
              </a:rPr>
              <a:t>PLAN DE TRABAJO</a:t>
            </a:r>
            <a:endParaRPr lang="es-E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ill Sans Nova Ultra Bold" panose="020B0604020202020204" pitchFamily="34" charset="0"/>
            </a:endParaRPr>
          </a:p>
        </p:txBody>
      </p:sp>
      <p:pic>
        <p:nvPicPr>
          <p:cNvPr id="12" name="Google Shape;91;p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73A4904-4B95-974F-2284-FB8C14AA156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414" y="362834"/>
            <a:ext cx="4476307" cy="1034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4855475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23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AvenirNext LT Pro Medium</vt:lpstr>
      <vt:lpstr>Gill Sans Nova Ultra Bold</vt:lpstr>
      <vt:lpstr>Posterama</vt:lpstr>
      <vt:lpstr>ExploreVTI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Navas</dc:creator>
  <cp:lastModifiedBy>Liliana Navas</cp:lastModifiedBy>
  <cp:revision>1</cp:revision>
  <dcterms:created xsi:type="dcterms:W3CDTF">2023-05-25T11:05:36Z</dcterms:created>
  <dcterms:modified xsi:type="dcterms:W3CDTF">2023-05-25T16:48:42Z</dcterms:modified>
</cp:coreProperties>
</file>