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3"/>
  </p:notesMasterIdLst>
  <p:sldIdLst>
    <p:sldId id="256" r:id="rId2"/>
    <p:sldId id="257" r:id="rId3"/>
    <p:sldId id="1364" r:id="rId4"/>
    <p:sldId id="258" r:id="rId5"/>
    <p:sldId id="1409" r:id="rId6"/>
    <p:sldId id="259" r:id="rId7"/>
    <p:sldId id="276" r:id="rId8"/>
    <p:sldId id="1411" r:id="rId9"/>
    <p:sldId id="1414" r:id="rId10"/>
    <p:sldId id="1413" r:id="rId11"/>
    <p:sldId id="1412" r:id="rId12"/>
    <p:sldId id="1415" r:id="rId13"/>
    <p:sldId id="261" r:id="rId14"/>
    <p:sldId id="1416" r:id="rId15"/>
    <p:sldId id="1388" r:id="rId16"/>
    <p:sldId id="1394" r:id="rId17"/>
    <p:sldId id="403" r:id="rId18"/>
    <p:sldId id="376" r:id="rId19"/>
    <p:sldId id="262" r:id="rId20"/>
    <p:sldId id="1396" r:id="rId21"/>
    <p:sldId id="1397" r:id="rId22"/>
  </p:sldIdLst>
  <p:sldSz cx="12192000" cy="6858000"/>
  <p:notesSz cx="6858000" cy="9144000"/>
  <p:embeddedFontLst>
    <p:embeddedFont>
      <p:font typeface="Arial Black" panose="020B0A04020102020204" pitchFamily="34" charset="0"/>
      <p:regular r:id="rId24"/>
      <p:bold r:id="rId25"/>
    </p:embeddedFont>
    <p:embeddedFont>
      <p:font typeface="Arial Narrow" panose="020B0606020202030204" pitchFamily="34" charset="0"/>
      <p:regular r:id="rId26"/>
      <p:bold r:id="rId27"/>
      <p:italic r:id="rId28"/>
      <p:boldItalic r:id="rId29"/>
    </p:embeddedFont>
    <p:embeddedFont>
      <p:font typeface="Calibri" panose="020F0502020204030204" pitchFamily="34" charset="0"/>
      <p:regular r:id="rId30"/>
      <p:bold r:id="rId31"/>
      <p:italic r:id="rId32"/>
      <p:boldItalic r:id="rId33"/>
    </p:embeddedFont>
    <p:embeddedFont>
      <p:font typeface="Century Gothic" panose="020B0502020202020204" pitchFamily="34" charset="0"/>
      <p:regular r:id="rId34"/>
      <p:bold r:id="rId35"/>
      <p:italic r:id="rId36"/>
      <p:boldItalic r:id="rId37"/>
    </p:embeddedFont>
    <p:embeddedFont>
      <p:font typeface="Merriweather" panose="00000500000000000000" pitchFamily="2" charset="0"/>
      <p:regular r:id="rId38"/>
      <p:bold r:id="rId39"/>
      <p:italic r:id="rId40"/>
      <p:boldItalic r:id="rId41"/>
    </p:embeddedFont>
    <p:embeddedFont>
      <p:font typeface="Open Sans" panose="020B0606030504020204" pitchFamily="34" charset="0"/>
      <p:regular r:id="rId42"/>
      <p:bold r:id="rId43"/>
      <p:italic r:id="rId44"/>
      <p:boldItalic r:id="rId45"/>
    </p:embeddedFont>
    <p:embeddedFont>
      <p:font typeface="Roboto" panose="02000000000000000000" pitchFamily="2" charset="0"/>
      <p:regular r:id="rId46"/>
      <p:bold r:id="rId47"/>
      <p:italic r:id="rId48"/>
      <p:boldItalic r:id="rId49"/>
    </p:embeddedFont>
    <p:embeddedFont>
      <p:font typeface="Tahoma" panose="020B0604030504040204" pitchFamily="34" charset="0"/>
      <p:regular r:id="rId50"/>
      <p:bold r:id="rId51"/>
    </p:embeddedFont>
    <p:embeddedFont>
      <p:font typeface="Verdana" panose="020B0604030504040204" pitchFamily="34" charset="0"/>
      <p:regular r:id="rId52"/>
      <p:bold r:id="rId53"/>
      <p:italic r:id="rId54"/>
      <p:boldItalic r:id="rId5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6" roundtripDataSignature="AMtx7miemwvf72+b3lzlK1sAdMm5+Kedo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FA5C"/>
    <a:srgbClr val="8EB30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BC848E2-D30B-4620-8CA4-009AC5F6B54B}" v="463" dt="2022-07-06T17:27:32.67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8850" autoAdjust="0"/>
  </p:normalViewPr>
  <p:slideViewPr>
    <p:cSldViewPr snapToGrid="0">
      <p:cViewPr varScale="1">
        <p:scale>
          <a:sx n="42" d="100"/>
          <a:sy n="42" d="100"/>
        </p:scale>
        <p:origin x="1219" y="3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9" Type="http://schemas.openxmlformats.org/officeDocument/2006/relationships/font" Target="fonts/font16.fntdata"/><Relationship Id="rId21" Type="http://schemas.openxmlformats.org/officeDocument/2006/relationships/slide" Target="slides/slide20.xml"/><Relationship Id="rId34" Type="http://schemas.openxmlformats.org/officeDocument/2006/relationships/font" Target="fonts/font11.fntdata"/><Relationship Id="rId42" Type="http://schemas.openxmlformats.org/officeDocument/2006/relationships/font" Target="fonts/font19.fntdata"/><Relationship Id="rId47" Type="http://schemas.openxmlformats.org/officeDocument/2006/relationships/font" Target="fonts/font24.fntdata"/><Relationship Id="rId50" Type="http://schemas.openxmlformats.org/officeDocument/2006/relationships/font" Target="fonts/font27.fntdata"/><Relationship Id="rId55" Type="http://schemas.openxmlformats.org/officeDocument/2006/relationships/font" Target="fonts/font32.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6.fntdata"/><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font" Target="fonts/font14.fntdata"/><Relationship Id="rId40" Type="http://schemas.openxmlformats.org/officeDocument/2006/relationships/font" Target="fonts/font17.fntdata"/><Relationship Id="rId45" Type="http://schemas.openxmlformats.org/officeDocument/2006/relationships/font" Target="fonts/font22.fntdata"/><Relationship Id="rId53" Type="http://schemas.openxmlformats.org/officeDocument/2006/relationships/font" Target="fonts/font30.fntdata"/><Relationship Id="rId58" Type="http://schemas.openxmlformats.org/officeDocument/2006/relationships/viewProps" Target="viewProps.xml"/><Relationship Id="rId5" Type="http://schemas.openxmlformats.org/officeDocument/2006/relationships/slide" Target="slides/slide4.xml"/><Relationship Id="rId61" Type="http://schemas.microsoft.com/office/2015/10/relationships/revisionInfo" Target="revisionInfo.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43" Type="http://schemas.openxmlformats.org/officeDocument/2006/relationships/font" Target="fonts/font20.fntdata"/><Relationship Id="rId48" Type="http://schemas.openxmlformats.org/officeDocument/2006/relationships/font" Target="fonts/font25.fntdata"/><Relationship Id="rId56" Type="http://customschemas.google.com/relationships/presentationmetadata" Target="metadata"/><Relationship Id="rId8" Type="http://schemas.openxmlformats.org/officeDocument/2006/relationships/slide" Target="slides/slide7.xml"/><Relationship Id="rId51" Type="http://schemas.openxmlformats.org/officeDocument/2006/relationships/font" Target="fonts/font28.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font" Target="fonts/font15.fntdata"/><Relationship Id="rId46" Type="http://schemas.openxmlformats.org/officeDocument/2006/relationships/font" Target="fonts/font23.fntdata"/><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font" Target="fonts/font18.fntdata"/><Relationship Id="rId54" Type="http://schemas.openxmlformats.org/officeDocument/2006/relationships/font" Target="fonts/font31.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font" Target="fonts/font13.fntdata"/><Relationship Id="rId49" Type="http://schemas.openxmlformats.org/officeDocument/2006/relationships/font" Target="fonts/font26.fntdata"/><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font" Target="fonts/font8.fntdata"/><Relationship Id="rId44" Type="http://schemas.openxmlformats.org/officeDocument/2006/relationships/font" Target="fonts/font21.fntdata"/><Relationship Id="rId52" Type="http://schemas.openxmlformats.org/officeDocument/2006/relationships/font" Target="fonts/font29.fntdata"/><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5F25BA5-1060-444D-B044-6643DBB92FF5}" type="doc">
      <dgm:prSet loTypeId="urn:microsoft.com/office/officeart/2005/8/layout/process1" loCatId="process" qsTypeId="urn:microsoft.com/office/officeart/2005/8/quickstyle/simple1" qsCatId="simple" csTypeId="urn:microsoft.com/office/officeart/2005/8/colors/accent6_1" csCatId="accent6" phldr="1"/>
      <dgm:spPr/>
    </dgm:pt>
    <dgm:pt modelId="{1C672AEA-9433-48F4-B07F-B42D10B06BB1}">
      <dgm:prSet phldrT="[Texto]"/>
      <dgm:spPr/>
      <dgm:t>
        <a:bodyPr/>
        <a:lstStyle/>
        <a:p>
          <a:pPr>
            <a:buClr>
              <a:srgbClr val="BED000"/>
            </a:buClr>
            <a:buSzPts val="3200"/>
            <a:buFont typeface="Arial Black"/>
            <a:buNone/>
          </a:pPr>
          <a:r>
            <a:rPr lang="es-CO"/>
            <a:t>¿Qué es la discriminación?</a:t>
          </a:r>
          <a:endParaRPr lang="es-CO" dirty="0"/>
        </a:p>
      </dgm:t>
    </dgm:pt>
    <dgm:pt modelId="{5A217EB6-2710-4732-8F41-01D06465DAF6}" type="parTrans" cxnId="{19DE61BE-8429-4AFE-9A0B-4C716BC1FC5A}">
      <dgm:prSet/>
      <dgm:spPr/>
      <dgm:t>
        <a:bodyPr/>
        <a:lstStyle/>
        <a:p>
          <a:endParaRPr lang="es-CO"/>
        </a:p>
      </dgm:t>
    </dgm:pt>
    <dgm:pt modelId="{06F2598E-0A9F-4FC1-9219-FEEAF14C358F}" type="sibTrans" cxnId="{19DE61BE-8429-4AFE-9A0B-4C716BC1FC5A}">
      <dgm:prSet/>
      <dgm:spPr>
        <a:solidFill>
          <a:schemeClr val="tx1"/>
        </a:solidFill>
      </dgm:spPr>
      <dgm:t>
        <a:bodyPr/>
        <a:lstStyle/>
        <a:p>
          <a:endParaRPr lang="es-CO"/>
        </a:p>
      </dgm:t>
    </dgm:pt>
    <dgm:pt modelId="{45BF0331-5E0C-4BE9-837F-2A67814B0ADF}">
      <dgm:prSet phldrT="[Texto]"/>
      <dgm:spPr/>
      <dgm:t>
        <a:bodyPr/>
        <a:lstStyle/>
        <a:p>
          <a:pPr>
            <a:buClr>
              <a:srgbClr val="BED000"/>
            </a:buClr>
            <a:buSzPts val="3200"/>
            <a:buFont typeface="Arial Black"/>
            <a:buNone/>
          </a:pPr>
          <a:r>
            <a:rPr lang="es-CO" dirty="0"/>
            <a:t>¿Cómo surge?¿cuál es el origen?</a:t>
          </a:r>
        </a:p>
      </dgm:t>
    </dgm:pt>
    <dgm:pt modelId="{E3E0EE49-7BDB-4D87-99FA-8C7AD673BD30}" type="parTrans" cxnId="{BD3163B5-B09C-4FDD-9D99-5B9D8D03DCDE}">
      <dgm:prSet/>
      <dgm:spPr/>
      <dgm:t>
        <a:bodyPr/>
        <a:lstStyle/>
        <a:p>
          <a:endParaRPr lang="es-CO"/>
        </a:p>
      </dgm:t>
    </dgm:pt>
    <dgm:pt modelId="{BFF7009D-D9C5-435D-89B6-5B2E1361F46B}" type="sibTrans" cxnId="{BD3163B5-B09C-4FDD-9D99-5B9D8D03DCDE}">
      <dgm:prSet/>
      <dgm:spPr>
        <a:solidFill>
          <a:schemeClr val="tx1"/>
        </a:solidFill>
      </dgm:spPr>
      <dgm:t>
        <a:bodyPr/>
        <a:lstStyle/>
        <a:p>
          <a:endParaRPr lang="es-CO"/>
        </a:p>
      </dgm:t>
    </dgm:pt>
    <dgm:pt modelId="{A99D151A-04BF-4E35-A51E-20A243CF67CD}">
      <dgm:prSet phldrT="[Texto]"/>
      <dgm:spPr/>
      <dgm:t>
        <a:bodyPr/>
        <a:lstStyle/>
        <a:p>
          <a:r>
            <a:rPr lang="es-CO" dirty="0"/>
            <a:t>Porqué persiste?</a:t>
          </a:r>
        </a:p>
      </dgm:t>
    </dgm:pt>
    <dgm:pt modelId="{9AE87651-A138-446A-A476-90E45C9EFAC6}" type="parTrans" cxnId="{FB53BF03-EFF1-43D7-90BC-3853365F61E4}">
      <dgm:prSet/>
      <dgm:spPr/>
      <dgm:t>
        <a:bodyPr/>
        <a:lstStyle/>
        <a:p>
          <a:endParaRPr lang="es-CO"/>
        </a:p>
      </dgm:t>
    </dgm:pt>
    <dgm:pt modelId="{C68339A7-9274-48B2-8BE9-41CBBC4A2C45}" type="sibTrans" cxnId="{FB53BF03-EFF1-43D7-90BC-3853365F61E4}">
      <dgm:prSet/>
      <dgm:spPr/>
      <dgm:t>
        <a:bodyPr/>
        <a:lstStyle/>
        <a:p>
          <a:endParaRPr lang="es-CO"/>
        </a:p>
      </dgm:t>
    </dgm:pt>
    <dgm:pt modelId="{75E85E37-3209-415B-8A27-90F62CBE7C58}" type="pres">
      <dgm:prSet presAssocID="{45F25BA5-1060-444D-B044-6643DBB92FF5}" presName="Name0" presStyleCnt="0">
        <dgm:presLayoutVars>
          <dgm:dir/>
          <dgm:resizeHandles val="exact"/>
        </dgm:presLayoutVars>
      </dgm:prSet>
      <dgm:spPr/>
    </dgm:pt>
    <dgm:pt modelId="{E5DE90A5-5112-4FCA-883D-B07717D39501}" type="pres">
      <dgm:prSet presAssocID="{1C672AEA-9433-48F4-B07F-B42D10B06BB1}" presName="node" presStyleLbl="node1" presStyleIdx="0" presStyleCnt="3" custLinFactNeighborX="-9553" custLinFactNeighborY="-771">
        <dgm:presLayoutVars>
          <dgm:bulletEnabled val="1"/>
        </dgm:presLayoutVars>
      </dgm:prSet>
      <dgm:spPr/>
    </dgm:pt>
    <dgm:pt modelId="{523FE489-02AD-4DF7-B3B1-BF5ED72639C0}" type="pres">
      <dgm:prSet presAssocID="{06F2598E-0A9F-4FC1-9219-FEEAF14C358F}" presName="sibTrans" presStyleLbl="sibTrans2D1" presStyleIdx="0" presStyleCnt="2"/>
      <dgm:spPr/>
    </dgm:pt>
    <dgm:pt modelId="{2FDA7DC1-36BC-4882-AF5E-320572BC1F89}" type="pres">
      <dgm:prSet presAssocID="{06F2598E-0A9F-4FC1-9219-FEEAF14C358F}" presName="connectorText" presStyleLbl="sibTrans2D1" presStyleIdx="0" presStyleCnt="2"/>
      <dgm:spPr/>
    </dgm:pt>
    <dgm:pt modelId="{EC16FF12-0D15-44CE-B3A6-7CC4BCC42A2E}" type="pres">
      <dgm:prSet presAssocID="{45BF0331-5E0C-4BE9-837F-2A67814B0ADF}" presName="node" presStyleLbl="node1" presStyleIdx="1" presStyleCnt="3">
        <dgm:presLayoutVars>
          <dgm:bulletEnabled val="1"/>
        </dgm:presLayoutVars>
      </dgm:prSet>
      <dgm:spPr/>
    </dgm:pt>
    <dgm:pt modelId="{D1DFFA20-147B-489A-847E-C296D6A757D8}" type="pres">
      <dgm:prSet presAssocID="{BFF7009D-D9C5-435D-89B6-5B2E1361F46B}" presName="sibTrans" presStyleLbl="sibTrans2D1" presStyleIdx="1" presStyleCnt="2"/>
      <dgm:spPr/>
    </dgm:pt>
    <dgm:pt modelId="{7F1D0219-579C-47D4-B6BE-50BA4D866EFE}" type="pres">
      <dgm:prSet presAssocID="{BFF7009D-D9C5-435D-89B6-5B2E1361F46B}" presName="connectorText" presStyleLbl="sibTrans2D1" presStyleIdx="1" presStyleCnt="2"/>
      <dgm:spPr/>
    </dgm:pt>
    <dgm:pt modelId="{CEE73076-C146-433F-BA08-23A99D0A08BA}" type="pres">
      <dgm:prSet presAssocID="{A99D151A-04BF-4E35-A51E-20A243CF67CD}" presName="node" presStyleLbl="node1" presStyleIdx="2" presStyleCnt="3">
        <dgm:presLayoutVars>
          <dgm:bulletEnabled val="1"/>
        </dgm:presLayoutVars>
      </dgm:prSet>
      <dgm:spPr/>
    </dgm:pt>
  </dgm:ptLst>
  <dgm:cxnLst>
    <dgm:cxn modelId="{FB53BF03-EFF1-43D7-90BC-3853365F61E4}" srcId="{45F25BA5-1060-444D-B044-6643DBB92FF5}" destId="{A99D151A-04BF-4E35-A51E-20A243CF67CD}" srcOrd="2" destOrd="0" parTransId="{9AE87651-A138-446A-A476-90E45C9EFAC6}" sibTransId="{C68339A7-9274-48B2-8BE9-41CBBC4A2C45}"/>
    <dgm:cxn modelId="{5E9C3A08-F8E8-4521-B592-72D74378FB37}" type="presOf" srcId="{06F2598E-0A9F-4FC1-9219-FEEAF14C358F}" destId="{2FDA7DC1-36BC-4882-AF5E-320572BC1F89}" srcOrd="1" destOrd="0" presId="urn:microsoft.com/office/officeart/2005/8/layout/process1"/>
    <dgm:cxn modelId="{5C04E008-FFC9-414D-BB2D-5162D27FC3F1}" type="presOf" srcId="{06F2598E-0A9F-4FC1-9219-FEEAF14C358F}" destId="{523FE489-02AD-4DF7-B3B1-BF5ED72639C0}" srcOrd="0" destOrd="0" presId="urn:microsoft.com/office/officeart/2005/8/layout/process1"/>
    <dgm:cxn modelId="{5B5DE42E-BE16-438A-8452-CB6FE3167685}" type="presOf" srcId="{45F25BA5-1060-444D-B044-6643DBB92FF5}" destId="{75E85E37-3209-415B-8A27-90F62CBE7C58}" srcOrd="0" destOrd="0" presId="urn:microsoft.com/office/officeart/2005/8/layout/process1"/>
    <dgm:cxn modelId="{8A9D32B0-83EC-4C63-A425-E60632C33A10}" type="presOf" srcId="{BFF7009D-D9C5-435D-89B6-5B2E1361F46B}" destId="{D1DFFA20-147B-489A-847E-C296D6A757D8}" srcOrd="0" destOrd="0" presId="urn:microsoft.com/office/officeart/2005/8/layout/process1"/>
    <dgm:cxn modelId="{BD3163B5-B09C-4FDD-9D99-5B9D8D03DCDE}" srcId="{45F25BA5-1060-444D-B044-6643DBB92FF5}" destId="{45BF0331-5E0C-4BE9-837F-2A67814B0ADF}" srcOrd="1" destOrd="0" parTransId="{E3E0EE49-7BDB-4D87-99FA-8C7AD673BD30}" sibTransId="{BFF7009D-D9C5-435D-89B6-5B2E1361F46B}"/>
    <dgm:cxn modelId="{19DE61BE-8429-4AFE-9A0B-4C716BC1FC5A}" srcId="{45F25BA5-1060-444D-B044-6643DBB92FF5}" destId="{1C672AEA-9433-48F4-B07F-B42D10B06BB1}" srcOrd="0" destOrd="0" parTransId="{5A217EB6-2710-4732-8F41-01D06465DAF6}" sibTransId="{06F2598E-0A9F-4FC1-9219-FEEAF14C358F}"/>
    <dgm:cxn modelId="{0595B2D3-E108-40DC-9DFB-B35258B3F0D3}" type="presOf" srcId="{45BF0331-5E0C-4BE9-837F-2A67814B0ADF}" destId="{EC16FF12-0D15-44CE-B3A6-7CC4BCC42A2E}" srcOrd="0" destOrd="0" presId="urn:microsoft.com/office/officeart/2005/8/layout/process1"/>
    <dgm:cxn modelId="{428FEBD5-981A-415E-BB00-529E68305D2C}" type="presOf" srcId="{1C672AEA-9433-48F4-B07F-B42D10B06BB1}" destId="{E5DE90A5-5112-4FCA-883D-B07717D39501}" srcOrd="0" destOrd="0" presId="urn:microsoft.com/office/officeart/2005/8/layout/process1"/>
    <dgm:cxn modelId="{D2EDEEE3-5B32-4572-8B0A-2DC5D5A1A915}" type="presOf" srcId="{A99D151A-04BF-4E35-A51E-20A243CF67CD}" destId="{CEE73076-C146-433F-BA08-23A99D0A08BA}" srcOrd="0" destOrd="0" presId="urn:microsoft.com/office/officeart/2005/8/layout/process1"/>
    <dgm:cxn modelId="{0C7385F5-3D0E-47B2-9719-B551670C3DDB}" type="presOf" srcId="{BFF7009D-D9C5-435D-89B6-5B2E1361F46B}" destId="{7F1D0219-579C-47D4-B6BE-50BA4D866EFE}" srcOrd="1" destOrd="0" presId="urn:microsoft.com/office/officeart/2005/8/layout/process1"/>
    <dgm:cxn modelId="{9D616FA7-648D-457D-9F80-4BF6671831E5}" type="presParOf" srcId="{75E85E37-3209-415B-8A27-90F62CBE7C58}" destId="{E5DE90A5-5112-4FCA-883D-B07717D39501}" srcOrd="0" destOrd="0" presId="urn:microsoft.com/office/officeart/2005/8/layout/process1"/>
    <dgm:cxn modelId="{A197249F-3B5E-4D06-8CFF-CADB4B7B496D}" type="presParOf" srcId="{75E85E37-3209-415B-8A27-90F62CBE7C58}" destId="{523FE489-02AD-4DF7-B3B1-BF5ED72639C0}" srcOrd="1" destOrd="0" presId="urn:microsoft.com/office/officeart/2005/8/layout/process1"/>
    <dgm:cxn modelId="{DB94DC9B-FC22-4633-AE48-45CCECC2D0AE}" type="presParOf" srcId="{523FE489-02AD-4DF7-B3B1-BF5ED72639C0}" destId="{2FDA7DC1-36BC-4882-AF5E-320572BC1F89}" srcOrd="0" destOrd="0" presId="urn:microsoft.com/office/officeart/2005/8/layout/process1"/>
    <dgm:cxn modelId="{EAFA29F7-9630-4A35-A7EA-E56065CEC674}" type="presParOf" srcId="{75E85E37-3209-415B-8A27-90F62CBE7C58}" destId="{EC16FF12-0D15-44CE-B3A6-7CC4BCC42A2E}" srcOrd="2" destOrd="0" presId="urn:microsoft.com/office/officeart/2005/8/layout/process1"/>
    <dgm:cxn modelId="{70CD86F1-AED0-4653-9AFE-D87A47FF50FC}" type="presParOf" srcId="{75E85E37-3209-415B-8A27-90F62CBE7C58}" destId="{D1DFFA20-147B-489A-847E-C296D6A757D8}" srcOrd="3" destOrd="0" presId="urn:microsoft.com/office/officeart/2005/8/layout/process1"/>
    <dgm:cxn modelId="{41954B8C-60B8-4F46-9DD8-341765057FA8}" type="presParOf" srcId="{D1DFFA20-147B-489A-847E-C296D6A757D8}" destId="{7F1D0219-579C-47D4-B6BE-50BA4D866EFE}" srcOrd="0" destOrd="0" presId="urn:microsoft.com/office/officeart/2005/8/layout/process1"/>
    <dgm:cxn modelId="{6CB255E3-873E-4598-A2F6-A36876F378C4}" type="presParOf" srcId="{75E85E37-3209-415B-8A27-90F62CBE7C58}" destId="{CEE73076-C146-433F-BA08-23A99D0A08BA}" srcOrd="4"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0777F0BC-0B22-4AAC-AA2F-E92C74F92C45}" type="doc">
      <dgm:prSet loTypeId="urn:microsoft.com/office/officeart/2005/8/layout/gear1" loCatId="process" qsTypeId="urn:microsoft.com/office/officeart/2005/8/quickstyle/simple5" qsCatId="simple" csTypeId="urn:microsoft.com/office/officeart/2005/8/colors/accent6_1" csCatId="accent6" phldr="1"/>
      <dgm:spPr/>
    </dgm:pt>
    <dgm:pt modelId="{ADA9FDA4-C0D5-476A-8362-61B14FF0FDAE}">
      <dgm:prSet phldrT="[Texto]" custT="1"/>
      <dgm:spPr>
        <a:solidFill>
          <a:schemeClr val="accent6">
            <a:lumMod val="75000"/>
          </a:schemeClr>
        </a:solidFill>
        <a:ln w="28575">
          <a:solidFill>
            <a:schemeClr val="accent6">
              <a:lumMod val="50000"/>
            </a:schemeClr>
          </a:solidFill>
        </a:ln>
      </dgm:spPr>
      <dgm:t>
        <a:bodyPr/>
        <a:lstStyle/>
        <a:p>
          <a:r>
            <a:rPr lang="es-CO" sz="2200" dirty="0"/>
            <a:t>Discriminación </a:t>
          </a:r>
        </a:p>
      </dgm:t>
    </dgm:pt>
    <dgm:pt modelId="{2A68497B-3C88-4FEB-8A64-B62BE383DCD3}" type="parTrans" cxnId="{2819445D-E232-4598-80F1-345EE89A8FF4}">
      <dgm:prSet/>
      <dgm:spPr/>
      <dgm:t>
        <a:bodyPr/>
        <a:lstStyle/>
        <a:p>
          <a:endParaRPr lang="es-CO" sz="2000"/>
        </a:p>
      </dgm:t>
    </dgm:pt>
    <dgm:pt modelId="{E5675B81-0809-4AD2-B60F-EA032871492B}" type="sibTrans" cxnId="{2819445D-E232-4598-80F1-345EE89A8FF4}">
      <dgm:prSet/>
      <dgm:spPr/>
      <dgm:t>
        <a:bodyPr/>
        <a:lstStyle/>
        <a:p>
          <a:endParaRPr lang="es-CO" sz="2000"/>
        </a:p>
      </dgm:t>
    </dgm:pt>
    <dgm:pt modelId="{0ACAEBFD-1852-4A1C-A024-E2EED8A05A04}">
      <dgm:prSet phldrT="[Texto]" custT="1"/>
      <dgm:spPr>
        <a:solidFill>
          <a:schemeClr val="accent3">
            <a:lumMod val="40000"/>
            <a:lumOff val="60000"/>
          </a:schemeClr>
        </a:solidFill>
        <a:ln w="28575">
          <a:solidFill>
            <a:schemeClr val="accent6">
              <a:lumMod val="50000"/>
            </a:schemeClr>
          </a:solidFill>
        </a:ln>
      </dgm:spPr>
      <dgm:t>
        <a:bodyPr/>
        <a:lstStyle/>
        <a:p>
          <a:r>
            <a:rPr lang="es-CO" sz="2000" dirty="0"/>
            <a:t>Estereotipos</a:t>
          </a:r>
        </a:p>
      </dgm:t>
    </dgm:pt>
    <dgm:pt modelId="{0F54C9DA-AA2F-417A-80F4-37C2DA4B204A}" type="parTrans" cxnId="{08ADDCBE-7BF6-4DC4-939D-A9C9840F6179}">
      <dgm:prSet/>
      <dgm:spPr/>
      <dgm:t>
        <a:bodyPr/>
        <a:lstStyle/>
        <a:p>
          <a:endParaRPr lang="es-CO" sz="2000"/>
        </a:p>
      </dgm:t>
    </dgm:pt>
    <dgm:pt modelId="{5119FB3B-5AA6-483B-B511-C7F7D712BADE}" type="sibTrans" cxnId="{08ADDCBE-7BF6-4DC4-939D-A9C9840F6179}">
      <dgm:prSet/>
      <dgm:spPr/>
      <dgm:t>
        <a:bodyPr/>
        <a:lstStyle/>
        <a:p>
          <a:endParaRPr lang="es-CO" sz="2000"/>
        </a:p>
      </dgm:t>
    </dgm:pt>
    <dgm:pt modelId="{A92358A6-9B4F-4CB3-8EDF-214B4C1B6706}">
      <dgm:prSet phldrT="[Texto]" custT="1"/>
      <dgm:spPr>
        <a:solidFill>
          <a:schemeClr val="accent4">
            <a:lumMod val="20000"/>
            <a:lumOff val="80000"/>
          </a:schemeClr>
        </a:solidFill>
        <a:ln w="28575">
          <a:solidFill>
            <a:schemeClr val="accent6">
              <a:lumMod val="50000"/>
            </a:schemeClr>
          </a:solidFill>
        </a:ln>
      </dgm:spPr>
      <dgm:t>
        <a:bodyPr/>
        <a:lstStyle/>
        <a:p>
          <a:r>
            <a:rPr lang="es-CO" sz="2000" dirty="0"/>
            <a:t>Prejuicios</a:t>
          </a:r>
        </a:p>
      </dgm:t>
    </dgm:pt>
    <dgm:pt modelId="{8D88F7EB-EC9D-444E-8104-7F8A165ADCF1}" type="parTrans" cxnId="{C31A7860-1091-4507-AE65-A56DA634D2F5}">
      <dgm:prSet/>
      <dgm:spPr/>
      <dgm:t>
        <a:bodyPr/>
        <a:lstStyle/>
        <a:p>
          <a:endParaRPr lang="es-CO" sz="2000"/>
        </a:p>
      </dgm:t>
    </dgm:pt>
    <dgm:pt modelId="{A2A9EAC2-3B6D-4C38-BB91-6F2CB004DB19}" type="sibTrans" cxnId="{C31A7860-1091-4507-AE65-A56DA634D2F5}">
      <dgm:prSet/>
      <dgm:spPr/>
      <dgm:t>
        <a:bodyPr/>
        <a:lstStyle/>
        <a:p>
          <a:endParaRPr lang="es-CO" sz="2000"/>
        </a:p>
      </dgm:t>
    </dgm:pt>
    <dgm:pt modelId="{BB3CEFB9-76A4-4171-9F3D-F21537C17FE2}" type="pres">
      <dgm:prSet presAssocID="{0777F0BC-0B22-4AAC-AA2F-E92C74F92C45}" presName="composite" presStyleCnt="0">
        <dgm:presLayoutVars>
          <dgm:chMax val="3"/>
          <dgm:animLvl val="lvl"/>
          <dgm:resizeHandles val="exact"/>
        </dgm:presLayoutVars>
      </dgm:prSet>
      <dgm:spPr/>
    </dgm:pt>
    <dgm:pt modelId="{138F0296-D134-4995-B28E-4C501F272F1D}" type="pres">
      <dgm:prSet presAssocID="{ADA9FDA4-C0D5-476A-8362-61B14FF0FDAE}" presName="gear1" presStyleLbl="node1" presStyleIdx="0" presStyleCnt="3">
        <dgm:presLayoutVars>
          <dgm:chMax val="1"/>
          <dgm:bulletEnabled val="1"/>
        </dgm:presLayoutVars>
      </dgm:prSet>
      <dgm:spPr/>
    </dgm:pt>
    <dgm:pt modelId="{FEA6256A-BF0A-4F5A-BDEC-39B2ECCB199D}" type="pres">
      <dgm:prSet presAssocID="{ADA9FDA4-C0D5-476A-8362-61B14FF0FDAE}" presName="gear1srcNode" presStyleLbl="node1" presStyleIdx="0" presStyleCnt="3"/>
      <dgm:spPr/>
    </dgm:pt>
    <dgm:pt modelId="{105887F2-A34C-4A56-AF91-86B2E8D9F159}" type="pres">
      <dgm:prSet presAssocID="{ADA9FDA4-C0D5-476A-8362-61B14FF0FDAE}" presName="gear1dstNode" presStyleLbl="node1" presStyleIdx="0" presStyleCnt="3"/>
      <dgm:spPr/>
    </dgm:pt>
    <dgm:pt modelId="{518FB510-E51A-43C4-9B6F-A8AC7727E1CA}" type="pres">
      <dgm:prSet presAssocID="{0ACAEBFD-1852-4A1C-A024-E2EED8A05A04}" presName="gear2" presStyleLbl="node1" presStyleIdx="1" presStyleCnt="3" custScaleX="125732" custScaleY="122778">
        <dgm:presLayoutVars>
          <dgm:chMax val="1"/>
          <dgm:bulletEnabled val="1"/>
        </dgm:presLayoutVars>
      </dgm:prSet>
      <dgm:spPr/>
    </dgm:pt>
    <dgm:pt modelId="{BF93C9B0-FA11-4E54-A77F-77AB3B50FE38}" type="pres">
      <dgm:prSet presAssocID="{0ACAEBFD-1852-4A1C-A024-E2EED8A05A04}" presName="gear2srcNode" presStyleLbl="node1" presStyleIdx="1" presStyleCnt="3"/>
      <dgm:spPr/>
    </dgm:pt>
    <dgm:pt modelId="{8EDA3403-9389-4ADD-8D7A-ED6C45871364}" type="pres">
      <dgm:prSet presAssocID="{0ACAEBFD-1852-4A1C-A024-E2EED8A05A04}" presName="gear2dstNode" presStyleLbl="node1" presStyleIdx="1" presStyleCnt="3"/>
      <dgm:spPr/>
    </dgm:pt>
    <dgm:pt modelId="{02A3A122-CD6E-4841-A753-D9069B689C9F}" type="pres">
      <dgm:prSet presAssocID="{A92358A6-9B4F-4CB3-8EDF-214B4C1B6706}" presName="gear3" presStyleLbl="node1" presStyleIdx="2" presStyleCnt="3"/>
      <dgm:spPr/>
    </dgm:pt>
    <dgm:pt modelId="{89EABF26-C76E-4CFF-BBA8-39932F00379A}" type="pres">
      <dgm:prSet presAssocID="{A92358A6-9B4F-4CB3-8EDF-214B4C1B6706}" presName="gear3tx" presStyleLbl="node1" presStyleIdx="2" presStyleCnt="3">
        <dgm:presLayoutVars>
          <dgm:chMax val="1"/>
          <dgm:bulletEnabled val="1"/>
        </dgm:presLayoutVars>
      </dgm:prSet>
      <dgm:spPr/>
    </dgm:pt>
    <dgm:pt modelId="{469CA082-3498-470A-9D9A-4F9463BA9F8F}" type="pres">
      <dgm:prSet presAssocID="{A92358A6-9B4F-4CB3-8EDF-214B4C1B6706}" presName="gear3srcNode" presStyleLbl="node1" presStyleIdx="2" presStyleCnt="3"/>
      <dgm:spPr/>
    </dgm:pt>
    <dgm:pt modelId="{7CEB4456-1BD0-4B71-B760-0348EE010504}" type="pres">
      <dgm:prSet presAssocID="{A92358A6-9B4F-4CB3-8EDF-214B4C1B6706}" presName="gear3dstNode" presStyleLbl="node1" presStyleIdx="2" presStyleCnt="3"/>
      <dgm:spPr/>
    </dgm:pt>
    <dgm:pt modelId="{F054DE7C-E7B0-4E11-810F-AA819E5EF09F}" type="pres">
      <dgm:prSet presAssocID="{E5675B81-0809-4AD2-B60F-EA032871492B}" presName="connector1" presStyleLbl="sibTrans2D1" presStyleIdx="0" presStyleCnt="3"/>
      <dgm:spPr/>
    </dgm:pt>
    <dgm:pt modelId="{81EFCB35-8CDE-41AD-A965-A96799CB51AF}" type="pres">
      <dgm:prSet presAssocID="{5119FB3B-5AA6-483B-B511-C7F7D712BADE}" presName="connector2" presStyleLbl="sibTrans2D1" presStyleIdx="1" presStyleCnt="3" custLinFactNeighborX="-9423" custLinFactNeighborY="-5075"/>
      <dgm:spPr/>
    </dgm:pt>
    <dgm:pt modelId="{F5E53EB9-CF6F-4E7C-960E-F0AB042401AF}" type="pres">
      <dgm:prSet presAssocID="{A2A9EAC2-3B6D-4C38-BB91-6F2CB004DB19}" presName="connector3" presStyleLbl="sibTrans2D1" presStyleIdx="2" presStyleCnt="3"/>
      <dgm:spPr/>
    </dgm:pt>
  </dgm:ptLst>
  <dgm:cxnLst>
    <dgm:cxn modelId="{EEF8E61C-2581-4688-A775-40EA3CA0EB10}" type="presOf" srcId="{5119FB3B-5AA6-483B-B511-C7F7D712BADE}" destId="{81EFCB35-8CDE-41AD-A965-A96799CB51AF}" srcOrd="0" destOrd="0" presId="urn:microsoft.com/office/officeart/2005/8/layout/gear1"/>
    <dgm:cxn modelId="{9860C121-A523-4B34-85B0-CF1AFD8D5EAD}" type="presOf" srcId="{A92358A6-9B4F-4CB3-8EDF-214B4C1B6706}" destId="{02A3A122-CD6E-4841-A753-D9069B689C9F}" srcOrd="0" destOrd="0" presId="urn:microsoft.com/office/officeart/2005/8/layout/gear1"/>
    <dgm:cxn modelId="{E82A9025-55FB-4A6C-B2A6-6D0AB47F7459}" type="presOf" srcId="{ADA9FDA4-C0D5-476A-8362-61B14FF0FDAE}" destId="{105887F2-A34C-4A56-AF91-86B2E8D9F159}" srcOrd="2" destOrd="0" presId="urn:microsoft.com/office/officeart/2005/8/layout/gear1"/>
    <dgm:cxn modelId="{09CFAF28-5A50-415C-AEF5-C67C5A30000F}" type="presOf" srcId="{ADA9FDA4-C0D5-476A-8362-61B14FF0FDAE}" destId="{138F0296-D134-4995-B28E-4C501F272F1D}" srcOrd="0" destOrd="0" presId="urn:microsoft.com/office/officeart/2005/8/layout/gear1"/>
    <dgm:cxn modelId="{2819445D-E232-4598-80F1-345EE89A8FF4}" srcId="{0777F0BC-0B22-4AAC-AA2F-E92C74F92C45}" destId="{ADA9FDA4-C0D5-476A-8362-61B14FF0FDAE}" srcOrd="0" destOrd="0" parTransId="{2A68497B-3C88-4FEB-8A64-B62BE383DCD3}" sibTransId="{E5675B81-0809-4AD2-B60F-EA032871492B}"/>
    <dgm:cxn modelId="{C31A7860-1091-4507-AE65-A56DA634D2F5}" srcId="{0777F0BC-0B22-4AAC-AA2F-E92C74F92C45}" destId="{A92358A6-9B4F-4CB3-8EDF-214B4C1B6706}" srcOrd="2" destOrd="0" parTransId="{8D88F7EB-EC9D-444E-8104-7F8A165ADCF1}" sibTransId="{A2A9EAC2-3B6D-4C38-BB91-6F2CB004DB19}"/>
    <dgm:cxn modelId="{C1DF3643-D8CA-44DF-9A85-3504513F4670}" type="presOf" srcId="{A92358A6-9B4F-4CB3-8EDF-214B4C1B6706}" destId="{7CEB4456-1BD0-4B71-B760-0348EE010504}" srcOrd="3" destOrd="0" presId="urn:microsoft.com/office/officeart/2005/8/layout/gear1"/>
    <dgm:cxn modelId="{61863767-A23F-4D8E-A9AB-ABD1D73AFDD0}" type="presOf" srcId="{A92358A6-9B4F-4CB3-8EDF-214B4C1B6706}" destId="{89EABF26-C76E-4CFF-BBA8-39932F00379A}" srcOrd="1" destOrd="0" presId="urn:microsoft.com/office/officeart/2005/8/layout/gear1"/>
    <dgm:cxn modelId="{C7429D69-A507-4BF1-8A82-16DE770DB638}" type="presOf" srcId="{0ACAEBFD-1852-4A1C-A024-E2EED8A05A04}" destId="{8EDA3403-9389-4ADD-8D7A-ED6C45871364}" srcOrd="2" destOrd="0" presId="urn:microsoft.com/office/officeart/2005/8/layout/gear1"/>
    <dgm:cxn modelId="{A2CBFC79-A0F9-4C7E-885B-DA5D896B228F}" type="presOf" srcId="{A92358A6-9B4F-4CB3-8EDF-214B4C1B6706}" destId="{469CA082-3498-470A-9D9A-4F9463BA9F8F}" srcOrd="2" destOrd="0" presId="urn:microsoft.com/office/officeart/2005/8/layout/gear1"/>
    <dgm:cxn modelId="{9884ACB9-F868-4FED-847B-D2CCC40BDE94}" type="presOf" srcId="{E5675B81-0809-4AD2-B60F-EA032871492B}" destId="{F054DE7C-E7B0-4E11-810F-AA819E5EF09F}" srcOrd="0" destOrd="0" presId="urn:microsoft.com/office/officeart/2005/8/layout/gear1"/>
    <dgm:cxn modelId="{A67AF9B9-EF37-449E-B1FC-31BD422E92B0}" type="presOf" srcId="{0777F0BC-0B22-4AAC-AA2F-E92C74F92C45}" destId="{BB3CEFB9-76A4-4171-9F3D-F21537C17FE2}" srcOrd="0" destOrd="0" presId="urn:microsoft.com/office/officeart/2005/8/layout/gear1"/>
    <dgm:cxn modelId="{08ADDCBE-7BF6-4DC4-939D-A9C9840F6179}" srcId="{0777F0BC-0B22-4AAC-AA2F-E92C74F92C45}" destId="{0ACAEBFD-1852-4A1C-A024-E2EED8A05A04}" srcOrd="1" destOrd="0" parTransId="{0F54C9DA-AA2F-417A-80F4-37C2DA4B204A}" sibTransId="{5119FB3B-5AA6-483B-B511-C7F7D712BADE}"/>
    <dgm:cxn modelId="{6D6CD6D4-C704-4E87-A23C-DCD338E298A9}" type="presOf" srcId="{A2A9EAC2-3B6D-4C38-BB91-6F2CB004DB19}" destId="{F5E53EB9-CF6F-4E7C-960E-F0AB042401AF}" srcOrd="0" destOrd="0" presId="urn:microsoft.com/office/officeart/2005/8/layout/gear1"/>
    <dgm:cxn modelId="{3EC9D9EC-75F7-4C70-A695-3BFA2FA804E7}" type="presOf" srcId="{ADA9FDA4-C0D5-476A-8362-61B14FF0FDAE}" destId="{FEA6256A-BF0A-4F5A-BDEC-39B2ECCB199D}" srcOrd="1" destOrd="0" presId="urn:microsoft.com/office/officeart/2005/8/layout/gear1"/>
    <dgm:cxn modelId="{A81006FE-2E69-41CF-92CA-1D0012F30101}" type="presOf" srcId="{0ACAEBFD-1852-4A1C-A024-E2EED8A05A04}" destId="{518FB510-E51A-43C4-9B6F-A8AC7727E1CA}" srcOrd="0" destOrd="0" presId="urn:microsoft.com/office/officeart/2005/8/layout/gear1"/>
    <dgm:cxn modelId="{B685F1FF-1548-4CA6-BA3F-117E587AD528}" type="presOf" srcId="{0ACAEBFD-1852-4A1C-A024-E2EED8A05A04}" destId="{BF93C9B0-FA11-4E54-A77F-77AB3B50FE38}" srcOrd="1" destOrd="0" presId="urn:microsoft.com/office/officeart/2005/8/layout/gear1"/>
    <dgm:cxn modelId="{67D9E3E4-F7BF-4103-BF67-2D2802076538}" type="presParOf" srcId="{BB3CEFB9-76A4-4171-9F3D-F21537C17FE2}" destId="{138F0296-D134-4995-B28E-4C501F272F1D}" srcOrd="0" destOrd="0" presId="urn:microsoft.com/office/officeart/2005/8/layout/gear1"/>
    <dgm:cxn modelId="{FC4E7196-FB60-4D96-942A-A432972CA82C}" type="presParOf" srcId="{BB3CEFB9-76A4-4171-9F3D-F21537C17FE2}" destId="{FEA6256A-BF0A-4F5A-BDEC-39B2ECCB199D}" srcOrd="1" destOrd="0" presId="urn:microsoft.com/office/officeart/2005/8/layout/gear1"/>
    <dgm:cxn modelId="{204F4D2C-E693-4B0A-A04C-A4CF1E69D0E0}" type="presParOf" srcId="{BB3CEFB9-76A4-4171-9F3D-F21537C17FE2}" destId="{105887F2-A34C-4A56-AF91-86B2E8D9F159}" srcOrd="2" destOrd="0" presId="urn:microsoft.com/office/officeart/2005/8/layout/gear1"/>
    <dgm:cxn modelId="{347C27A2-CF6C-44CF-B422-750E9F8D295C}" type="presParOf" srcId="{BB3CEFB9-76A4-4171-9F3D-F21537C17FE2}" destId="{518FB510-E51A-43C4-9B6F-A8AC7727E1CA}" srcOrd="3" destOrd="0" presId="urn:microsoft.com/office/officeart/2005/8/layout/gear1"/>
    <dgm:cxn modelId="{85686409-7306-4CA9-8238-93085901ECC8}" type="presParOf" srcId="{BB3CEFB9-76A4-4171-9F3D-F21537C17FE2}" destId="{BF93C9B0-FA11-4E54-A77F-77AB3B50FE38}" srcOrd="4" destOrd="0" presId="urn:microsoft.com/office/officeart/2005/8/layout/gear1"/>
    <dgm:cxn modelId="{AC78AB12-C959-4265-9BE7-352194F9CCC2}" type="presParOf" srcId="{BB3CEFB9-76A4-4171-9F3D-F21537C17FE2}" destId="{8EDA3403-9389-4ADD-8D7A-ED6C45871364}" srcOrd="5" destOrd="0" presId="urn:microsoft.com/office/officeart/2005/8/layout/gear1"/>
    <dgm:cxn modelId="{DB60D3F7-75BA-4EED-84FC-7599248740CC}" type="presParOf" srcId="{BB3CEFB9-76A4-4171-9F3D-F21537C17FE2}" destId="{02A3A122-CD6E-4841-A753-D9069B689C9F}" srcOrd="6" destOrd="0" presId="urn:microsoft.com/office/officeart/2005/8/layout/gear1"/>
    <dgm:cxn modelId="{BDE43B06-2A76-4E4F-921D-60B2536D32E3}" type="presParOf" srcId="{BB3CEFB9-76A4-4171-9F3D-F21537C17FE2}" destId="{89EABF26-C76E-4CFF-BBA8-39932F00379A}" srcOrd="7" destOrd="0" presId="urn:microsoft.com/office/officeart/2005/8/layout/gear1"/>
    <dgm:cxn modelId="{8427E5F8-7B04-4192-9A0A-48D2157FC4AF}" type="presParOf" srcId="{BB3CEFB9-76A4-4171-9F3D-F21537C17FE2}" destId="{469CA082-3498-470A-9D9A-4F9463BA9F8F}" srcOrd="8" destOrd="0" presId="urn:microsoft.com/office/officeart/2005/8/layout/gear1"/>
    <dgm:cxn modelId="{474BB091-B922-4D59-B309-78F040EDCBB8}" type="presParOf" srcId="{BB3CEFB9-76A4-4171-9F3D-F21537C17FE2}" destId="{7CEB4456-1BD0-4B71-B760-0348EE010504}" srcOrd="9" destOrd="0" presId="urn:microsoft.com/office/officeart/2005/8/layout/gear1"/>
    <dgm:cxn modelId="{F463187C-7217-47B0-B12A-8EC0E2E96908}" type="presParOf" srcId="{BB3CEFB9-76A4-4171-9F3D-F21537C17FE2}" destId="{F054DE7C-E7B0-4E11-810F-AA819E5EF09F}" srcOrd="10" destOrd="0" presId="urn:microsoft.com/office/officeart/2005/8/layout/gear1"/>
    <dgm:cxn modelId="{39F42385-5409-4297-84F5-FD65A98BB9F3}" type="presParOf" srcId="{BB3CEFB9-76A4-4171-9F3D-F21537C17FE2}" destId="{81EFCB35-8CDE-41AD-A965-A96799CB51AF}" srcOrd="11" destOrd="0" presId="urn:microsoft.com/office/officeart/2005/8/layout/gear1"/>
    <dgm:cxn modelId="{08165DD3-5430-4489-9B27-0930E48F0FCF}" type="presParOf" srcId="{BB3CEFB9-76A4-4171-9F3D-F21537C17FE2}" destId="{F5E53EB9-CF6F-4E7C-960E-F0AB042401AF}" srcOrd="12" destOrd="0" presId="urn:microsoft.com/office/officeart/2005/8/layout/gear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777F0BC-0B22-4AAC-AA2F-E92C74F92C45}" type="doc">
      <dgm:prSet loTypeId="urn:microsoft.com/office/officeart/2005/8/layout/gear1" loCatId="process" qsTypeId="urn:microsoft.com/office/officeart/2005/8/quickstyle/simple5" qsCatId="simple" csTypeId="urn:microsoft.com/office/officeart/2005/8/colors/accent6_1" csCatId="accent6" phldr="1"/>
      <dgm:spPr/>
    </dgm:pt>
    <dgm:pt modelId="{0ACAEBFD-1852-4A1C-A024-E2EED8A05A04}">
      <dgm:prSet phldrT="[Texto]" custT="1"/>
      <dgm:spPr>
        <a:solidFill>
          <a:schemeClr val="accent3">
            <a:lumMod val="40000"/>
            <a:lumOff val="60000"/>
          </a:schemeClr>
        </a:solidFill>
        <a:ln w="28575">
          <a:solidFill>
            <a:schemeClr val="accent6">
              <a:lumMod val="50000"/>
            </a:schemeClr>
          </a:solidFill>
        </a:ln>
      </dgm:spPr>
      <dgm:t>
        <a:bodyPr/>
        <a:lstStyle/>
        <a:p>
          <a:r>
            <a:rPr lang="es-CO" sz="2000" dirty="0"/>
            <a:t>Estereotipos</a:t>
          </a:r>
        </a:p>
      </dgm:t>
    </dgm:pt>
    <dgm:pt modelId="{0F54C9DA-AA2F-417A-80F4-37C2DA4B204A}" type="parTrans" cxnId="{08ADDCBE-7BF6-4DC4-939D-A9C9840F6179}">
      <dgm:prSet/>
      <dgm:spPr/>
      <dgm:t>
        <a:bodyPr/>
        <a:lstStyle/>
        <a:p>
          <a:endParaRPr lang="es-CO" sz="2000"/>
        </a:p>
      </dgm:t>
    </dgm:pt>
    <dgm:pt modelId="{5119FB3B-5AA6-483B-B511-C7F7D712BADE}" type="sibTrans" cxnId="{08ADDCBE-7BF6-4DC4-939D-A9C9840F6179}">
      <dgm:prSet/>
      <dgm:spPr/>
      <dgm:t>
        <a:bodyPr/>
        <a:lstStyle/>
        <a:p>
          <a:endParaRPr lang="es-CO"/>
        </a:p>
      </dgm:t>
    </dgm:pt>
    <dgm:pt modelId="{A92358A6-9B4F-4CB3-8EDF-214B4C1B6706}">
      <dgm:prSet phldrT="[Texto]" custT="1"/>
      <dgm:spPr>
        <a:solidFill>
          <a:schemeClr val="accent4">
            <a:lumMod val="20000"/>
            <a:lumOff val="80000"/>
          </a:schemeClr>
        </a:solidFill>
        <a:ln w="28575">
          <a:solidFill>
            <a:schemeClr val="accent6">
              <a:lumMod val="50000"/>
            </a:schemeClr>
          </a:solidFill>
        </a:ln>
      </dgm:spPr>
      <dgm:t>
        <a:bodyPr/>
        <a:lstStyle/>
        <a:p>
          <a:r>
            <a:rPr lang="es-CO" sz="2000" dirty="0"/>
            <a:t>Prejuicios</a:t>
          </a:r>
        </a:p>
      </dgm:t>
    </dgm:pt>
    <dgm:pt modelId="{8D88F7EB-EC9D-444E-8104-7F8A165ADCF1}" type="parTrans" cxnId="{C31A7860-1091-4507-AE65-A56DA634D2F5}">
      <dgm:prSet/>
      <dgm:spPr/>
      <dgm:t>
        <a:bodyPr/>
        <a:lstStyle/>
        <a:p>
          <a:endParaRPr lang="es-CO" sz="2000"/>
        </a:p>
      </dgm:t>
    </dgm:pt>
    <dgm:pt modelId="{A2A9EAC2-3B6D-4C38-BB91-6F2CB004DB19}" type="sibTrans" cxnId="{C31A7860-1091-4507-AE65-A56DA634D2F5}">
      <dgm:prSet/>
      <dgm:spPr/>
      <dgm:t>
        <a:bodyPr/>
        <a:lstStyle/>
        <a:p>
          <a:endParaRPr lang="es-CO" sz="2000"/>
        </a:p>
      </dgm:t>
    </dgm:pt>
    <dgm:pt modelId="{BB3CEFB9-76A4-4171-9F3D-F21537C17FE2}" type="pres">
      <dgm:prSet presAssocID="{0777F0BC-0B22-4AAC-AA2F-E92C74F92C45}" presName="composite" presStyleCnt="0">
        <dgm:presLayoutVars>
          <dgm:chMax val="3"/>
          <dgm:animLvl val="lvl"/>
          <dgm:resizeHandles val="exact"/>
        </dgm:presLayoutVars>
      </dgm:prSet>
      <dgm:spPr/>
    </dgm:pt>
    <dgm:pt modelId="{455A9550-3410-48AA-A72D-978CA3642F19}" type="pres">
      <dgm:prSet presAssocID="{0ACAEBFD-1852-4A1C-A024-E2EED8A05A04}" presName="gear1" presStyleLbl="node1" presStyleIdx="0" presStyleCnt="2" custLinFactNeighborX="14251" custLinFactNeighborY="2530">
        <dgm:presLayoutVars>
          <dgm:chMax val="1"/>
          <dgm:bulletEnabled val="1"/>
        </dgm:presLayoutVars>
      </dgm:prSet>
      <dgm:spPr/>
    </dgm:pt>
    <dgm:pt modelId="{E1E40FF1-CC24-428A-A1E8-4DB496A58422}" type="pres">
      <dgm:prSet presAssocID="{0ACAEBFD-1852-4A1C-A024-E2EED8A05A04}" presName="gear1srcNode" presStyleLbl="node1" presStyleIdx="0" presStyleCnt="2"/>
      <dgm:spPr/>
    </dgm:pt>
    <dgm:pt modelId="{6D06B93A-800A-499E-9181-7362B1787B09}" type="pres">
      <dgm:prSet presAssocID="{0ACAEBFD-1852-4A1C-A024-E2EED8A05A04}" presName="gear1dstNode" presStyleLbl="node1" presStyleIdx="0" presStyleCnt="2"/>
      <dgm:spPr/>
    </dgm:pt>
    <dgm:pt modelId="{FD90A663-8EAB-4067-9FE0-8F51FDADE7BE}" type="pres">
      <dgm:prSet presAssocID="{A92358A6-9B4F-4CB3-8EDF-214B4C1B6706}" presName="gear2" presStyleLbl="node1" presStyleIdx="1" presStyleCnt="2" custScaleX="110553" custScaleY="109823" custLinFactNeighborX="14353" custLinFactNeighborY="510">
        <dgm:presLayoutVars>
          <dgm:chMax val="1"/>
          <dgm:bulletEnabled val="1"/>
        </dgm:presLayoutVars>
      </dgm:prSet>
      <dgm:spPr/>
    </dgm:pt>
    <dgm:pt modelId="{ECAE6064-E66C-4064-8713-1748B047568D}" type="pres">
      <dgm:prSet presAssocID="{A92358A6-9B4F-4CB3-8EDF-214B4C1B6706}" presName="gear2srcNode" presStyleLbl="node1" presStyleIdx="1" presStyleCnt="2"/>
      <dgm:spPr/>
    </dgm:pt>
    <dgm:pt modelId="{C15A4E73-8940-4D62-BEBD-C1C63C7ABE4B}" type="pres">
      <dgm:prSet presAssocID="{A92358A6-9B4F-4CB3-8EDF-214B4C1B6706}" presName="gear2dstNode" presStyleLbl="node1" presStyleIdx="1" presStyleCnt="2"/>
      <dgm:spPr/>
    </dgm:pt>
    <dgm:pt modelId="{CF498540-C84A-43E0-97D5-3C236E1D933E}" type="pres">
      <dgm:prSet presAssocID="{5119FB3B-5AA6-483B-B511-C7F7D712BADE}" presName="connector1" presStyleLbl="sibTrans2D1" presStyleIdx="0" presStyleCnt="2" custAng="3537644" custLinFactNeighborX="4613" custLinFactNeighborY="45545"/>
      <dgm:spPr/>
    </dgm:pt>
    <dgm:pt modelId="{E2B2363F-C44C-4E0D-B5CA-415DC585413B}" type="pres">
      <dgm:prSet presAssocID="{A2A9EAC2-3B6D-4C38-BB91-6F2CB004DB19}" presName="connector2" presStyleLbl="sibTrans2D1" presStyleIdx="1" presStyleCnt="2" custAng="4423571" custLinFactNeighborX="51864" custLinFactNeighborY="10261"/>
      <dgm:spPr/>
    </dgm:pt>
  </dgm:ptLst>
  <dgm:cxnLst>
    <dgm:cxn modelId="{A91C240A-F636-46A1-BA14-B0E671DDABD2}" type="presOf" srcId="{0ACAEBFD-1852-4A1C-A024-E2EED8A05A04}" destId="{455A9550-3410-48AA-A72D-978CA3642F19}" srcOrd="0" destOrd="0" presId="urn:microsoft.com/office/officeart/2005/8/layout/gear1"/>
    <dgm:cxn modelId="{0EB4611D-4552-4834-936F-C8FF695CC0EE}" type="presOf" srcId="{5119FB3B-5AA6-483B-B511-C7F7D712BADE}" destId="{CF498540-C84A-43E0-97D5-3C236E1D933E}" srcOrd="0" destOrd="0" presId="urn:microsoft.com/office/officeart/2005/8/layout/gear1"/>
    <dgm:cxn modelId="{C31A7860-1091-4507-AE65-A56DA634D2F5}" srcId="{0777F0BC-0B22-4AAC-AA2F-E92C74F92C45}" destId="{A92358A6-9B4F-4CB3-8EDF-214B4C1B6706}" srcOrd="1" destOrd="0" parTransId="{8D88F7EB-EC9D-444E-8104-7F8A165ADCF1}" sibTransId="{A2A9EAC2-3B6D-4C38-BB91-6F2CB004DB19}"/>
    <dgm:cxn modelId="{CD043B68-7144-4C93-B7A8-9D0D63EBE8B3}" type="presOf" srcId="{0ACAEBFD-1852-4A1C-A024-E2EED8A05A04}" destId="{6D06B93A-800A-499E-9181-7362B1787B09}" srcOrd="2" destOrd="0" presId="urn:microsoft.com/office/officeart/2005/8/layout/gear1"/>
    <dgm:cxn modelId="{A67AF9B9-EF37-449E-B1FC-31BD422E92B0}" type="presOf" srcId="{0777F0BC-0B22-4AAC-AA2F-E92C74F92C45}" destId="{BB3CEFB9-76A4-4171-9F3D-F21537C17FE2}" srcOrd="0" destOrd="0" presId="urn:microsoft.com/office/officeart/2005/8/layout/gear1"/>
    <dgm:cxn modelId="{08ADDCBE-7BF6-4DC4-939D-A9C9840F6179}" srcId="{0777F0BC-0B22-4AAC-AA2F-E92C74F92C45}" destId="{0ACAEBFD-1852-4A1C-A024-E2EED8A05A04}" srcOrd="0" destOrd="0" parTransId="{0F54C9DA-AA2F-417A-80F4-37C2DA4B204A}" sibTransId="{5119FB3B-5AA6-483B-B511-C7F7D712BADE}"/>
    <dgm:cxn modelId="{046999D2-F82D-4696-810D-B5C5244E5DB5}" type="presOf" srcId="{A92358A6-9B4F-4CB3-8EDF-214B4C1B6706}" destId="{FD90A663-8EAB-4067-9FE0-8F51FDADE7BE}" srcOrd="0" destOrd="0" presId="urn:microsoft.com/office/officeart/2005/8/layout/gear1"/>
    <dgm:cxn modelId="{E8C2E1DB-5BE6-47E3-B353-CCBB763CAF89}" type="presOf" srcId="{A2A9EAC2-3B6D-4C38-BB91-6F2CB004DB19}" destId="{E2B2363F-C44C-4E0D-B5CA-415DC585413B}" srcOrd="0" destOrd="0" presId="urn:microsoft.com/office/officeart/2005/8/layout/gear1"/>
    <dgm:cxn modelId="{86D304DD-9F1C-4763-B718-2BB9EC2FD1F9}" type="presOf" srcId="{0ACAEBFD-1852-4A1C-A024-E2EED8A05A04}" destId="{E1E40FF1-CC24-428A-A1E8-4DB496A58422}" srcOrd="1" destOrd="0" presId="urn:microsoft.com/office/officeart/2005/8/layout/gear1"/>
    <dgm:cxn modelId="{945DE4E3-502C-4378-AA75-C6128F043347}" type="presOf" srcId="{A92358A6-9B4F-4CB3-8EDF-214B4C1B6706}" destId="{C15A4E73-8940-4D62-BEBD-C1C63C7ABE4B}" srcOrd="2" destOrd="0" presId="urn:microsoft.com/office/officeart/2005/8/layout/gear1"/>
    <dgm:cxn modelId="{8C19B3EA-DB41-4883-B64E-FA20F091F138}" type="presOf" srcId="{A92358A6-9B4F-4CB3-8EDF-214B4C1B6706}" destId="{ECAE6064-E66C-4064-8713-1748B047568D}" srcOrd="1" destOrd="0" presId="urn:microsoft.com/office/officeart/2005/8/layout/gear1"/>
    <dgm:cxn modelId="{9D364DB7-6AF3-4F05-8E55-DBFFAD259623}" type="presParOf" srcId="{BB3CEFB9-76A4-4171-9F3D-F21537C17FE2}" destId="{455A9550-3410-48AA-A72D-978CA3642F19}" srcOrd="0" destOrd="0" presId="urn:microsoft.com/office/officeart/2005/8/layout/gear1"/>
    <dgm:cxn modelId="{A480E52A-F136-4CB7-9D89-91E137139289}" type="presParOf" srcId="{BB3CEFB9-76A4-4171-9F3D-F21537C17FE2}" destId="{E1E40FF1-CC24-428A-A1E8-4DB496A58422}" srcOrd="1" destOrd="0" presId="urn:microsoft.com/office/officeart/2005/8/layout/gear1"/>
    <dgm:cxn modelId="{D8D24B02-E109-44F6-BCA5-7F251740224C}" type="presParOf" srcId="{BB3CEFB9-76A4-4171-9F3D-F21537C17FE2}" destId="{6D06B93A-800A-499E-9181-7362B1787B09}" srcOrd="2" destOrd="0" presId="urn:microsoft.com/office/officeart/2005/8/layout/gear1"/>
    <dgm:cxn modelId="{138BFB1F-76DF-45BB-AAE4-F4FC460FE17E}" type="presParOf" srcId="{BB3CEFB9-76A4-4171-9F3D-F21537C17FE2}" destId="{FD90A663-8EAB-4067-9FE0-8F51FDADE7BE}" srcOrd="3" destOrd="0" presId="urn:microsoft.com/office/officeart/2005/8/layout/gear1"/>
    <dgm:cxn modelId="{2FF60E93-B427-46C3-8E83-5267DCDBD1B8}" type="presParOf" srcId="{BB3CEFB9-76A4-4171-9F3D-F21537C17FE2}" destId="{ECAE6064-E66C-4064-8713-1748B047568D}" srcOrd="4" destOrd="0" presId="urn:microsoft.com/office/officeart/2005/8/layout/gear1"/>
    <dgm:cxn modelId="{CEF2386F-CC72-4171-8EA1-84ACDFDB1745}" type="presParOf" srcId="{BB3CEFB9-76A4-4171-9F3D-F21537C17FE2}" destId="{C15A4E73-8940-4D62-BEBD-C1C63C7ABE4B}" srcOrd="5" destOrd="0" presId="urn:microsoft.com/office/officeart/2005/8/layout/gear1"/>
    <dgm:cxn modelId="{CB3D4370-A708-410F-96FC-AFEFBB382E3C}" type="presParOf" srcId="{BB3CEFB9-76A4-4171-9F3D-F21537C17FE2}" destId="{CF498540-C84A-43E0-97D5-3C236E1D933E}" srcOrd="6" destOrd="0" presId="urn:microsoft.com/office/officeart/2005/8/layout/gear1"/>
    <dgm:cxn modelId="{9762A707-E262-4E46-83AF-15AA6A0FD908}" type="presParOf" srcId="{BB3CEFB9-76A4-4171-9F3D-F21537C17FE2}" destId="{E2B2363F-C44C-4E0D-B5CA-415DC585413B}" srcOrd="7" destOrd="0" presId="urn:microsoft.com/office/officeart/2005/8/layout/gear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777F0BC-0B22-4AAC-AA2F-E92C74F92C45}" type="doc">
      <dgm:prSet loTypeId="urn:microsoft.com/office/officeart/2005/8/layout/gear1" loCatId="process" qsTypeId="urn:microsoft.com/office/officeart/2005/8/quickstyle/simple5" qsCatId="simple" csTypeId="urn:microsoft.com/office/officeart/2005/8/colors/accent6_1" csCatId="accent6" phldr="1"/>
      <dgm:spPr/>
      <dgm:t>
        <a:bodyPr/>
        <a:lstStyle/>
        <a:p>
          <a:endParaRPr lang="es-CO"/>
        </a:p>
      </dgm:t>
    </dgm:pt>
    <dgm:pt modelId="{ADA9FDA4-C0D5-476A-8362-61B14FF0FDAE}">
      <dgm:prSet phldrT="[Texto]" custT="1"/>
      <dgm:spPr>
        <a:solidFill>
          <a:schemeClr val="accent6">
            <a:lumMod val="75000"/>
          </a:schemeClr>
        </a:solidFill>
        <a:ln w="28575">
          <a:solidFill>
            <a:schemeClr val="accent6">
              <a:lumMod val="50000"/>
            </a:schemeClr>
          </a:solidFill>
        </a:ln>
      </dgm:spPr>
      <dgm:t>
        <a:bodyPr/>
        <a:lstStyle/>
        <a:p>
          <a:r>
            <a:rPr lang="es-CO" sz="1200" dirty="0"/>
            <a:t>Discriminación </a:t>
          </a:r>
        </a:p>
      </dgm:t>
    </dgm:pt>
    <dgm:pt modelId="{2A68497B-3C88-4FEB-8A64-B62BE383DCD3}" type="parTrans" cxnId="{2819445D-E232-4598-80F1-345EE89A8FF4}">
      <dgm:prSet/>
      <dgm:spPr/>
      <dgm:t>
        <a:bodyPr/>
        <a:lstStyle/>
        <a:p>
          <a:endParaRPr lang="es-CO" sz="1200"/>
        </a:p>
      </dgm:t>
    </dgm:pt>
    <dgm:pt modelId="{E5675B81-0809-4AD2-B60F-EA032871492B}" type="sibTrans" cxnId="{2819445D-E232-4598-80F1-345EE89A8FF4}">
      <dgm:prSet/>
      <dgm:spPr/>
      <dgm:t>
        <a:bodyPr/>
        <a:lstStyle/>
        <a:p>
          <a:endParaRPr lang="es-CO" sz="1200"/>
        </a:p>
      </dgm:t>
    </dgm:pt>
    <dgm:pt modelId="{0ACAEBFD-1852-4A1C-A024-E2EED8A05A04}">
      <dgm:prSet phldrT="[Texto]" custT="1"/>
      <dgm:spPr>
        <a:solidFill>
          <a:schemeClr val="accent3">
            <a:lumMod val="40000"/>
            <a:lumOff val="60000"/>
          </a:schemeClr>
        </a:solidFill>
        <a:ln w="28575">
          <a:solidFill>
            <a:schemeClr val="accent6">
              <a:lumMod val="50000"/>
            </a:schemeClr>
          </a:solidFill>
        </a:ln>
      </dgm:spPr>
      <dgm:t>
        <a:bodyPr/>
        <a:lstStyle/>
        <a:p>
          <a:r>
            <a:rPr lang="es-CO" sz="1200" dirty="0"/>
            <a:t>Estereotipos</a:t>
          </a:r>
        </a:p>
      </dgm:t>
    </dgm:pt>
    <dgm:pt modelId="{0F54C9DA-AA2F-417A-80F4-37C2DA4B204A}" type="parTrans" cxnId="{08ADDCBE-7BF6-4DC4-939D-A9C9840F6179}">
      <dgm:prSet/>
      <dgm:spPr/>
      <dgm:t>
        <a:bodyPr/>
        <a:lstStyle/>
        <a:p>
          <a:endParaRPr lang="es-CO" sz="1200"/>
        </a:p>
      </dgm:t>
    </dgm:pt>
    <dgm:pt modelId="{5119FB3B-5AA6-483B-B511-C7F7D712BADE}" type="sibTrans" cxnId="{08ADDCBE-7BF6-4DC4-939D-A9C9840F6179}">
      <dgm:prSet/>
      <dgm:spPr/>
      <dgm:t>
        <a:bodyPr/>
        <a:lstStyle/>
        <a:p>
          <a:endParaRPr lang="es-CO" sz="1200"/>
        </a:p>
      </dgm:t>
    </dgm:pt>
    <dgm:pt modelId="{A92358A6-9B4F-4CB3-8EDF-214B4C1B6706}">
      <dgm:prSet phldrT="[Texto]" custT="1"/>
      <dgm:spPr>
        <a:solidFill>
          <a:schemeClr val="accent4">
            <a:lumMod val="20000"/>
            <a:lumOff val="80000"/>
          </a:schemeClr>
        </a:solidFill>
        <a:ln w="28575">
          <a:solidFill>
            <a:schemeClr val="accent6">
              <a:lumMod val="50000"/>
            </a:schemeClr>
          </a:solidFill>
        </a:ln>
      </dgm:spPr>
      <dgm:t>
        <a:bodyPr/>
        <a:lstStyle/>
        <a:p>
          <a:r>
            <a:rPr lang="es-CO" sz="1200" dirty="0"/>
            <a:t>Prejuicios</a:t>
          </a:r>
        </a:p>
      </dgm:t>
    </dgm:pt>
    <dgm:pt modelId="{8D88F7EB-EC9D-444E-8104-7F8A165ADCF1}" type="parTrans" cxnId="{C31A7860-1091-4507-AE65-A56DA634D2F5}">
      <dgm:prSet/>
      <dgm:spPr/>
      <dgm:t>
        <a:bodyPr/>
        <a:lstStyle/>
        <a:p>
          <a:endParaRPr lang="es-CO" sz="1200"/>
        </a:p>
      </dgm:t>
    </dgm:pt>
    <dgm:pt modelId="{A2A9EAC2-3B6D-4C38-BB91-6F2CB004DB19}" type="sibTrans" cxnId="{C31A7860-1091-4507-AE65-A56DA634D2F5}">
      <dgm:prSet/>
      <dgm:spPr/>
      <dgm:t>
        <a:bodyPr/>
        <a:lstStyle/>
        <a:p>
          <a:endParaRPr lang="es-CO" sz="1200"/>
        </a:p>
      </dgm:t>
    </dgm:pt>
    <dgm:pt modelId="{D67D692F-AE47-4C4F-8E07-5F79F1A59146}">
      <dgm:prSet/>
      <dgm:spPr/>
    </dgm:pt>
    <dgm:pt modelId="{BD4BD63A-197F-42B1-AAA9-D8B2D5463A70}" type="parTrans" cxnId="{8B5798E7-2C4D-468E-A590-B30E3B4DB016}">
      <dgm:prSet/>
      <dgm:spPr/>
      <dgm:t>
        <a:bodyPr/>
        <a:lstStyle/>
        <a:p>
          <a:endParaRPr lang="es-CO"/>
        </a:p>
      </dgm:t>
    </dgm:pt>
    <dgm:pt modelId="{7DF65C17-B2FE-4BFD-B176-9F1A0346934C}" type="sibTrans" cxnId="{8B5798E7-2C4D-468E-A590-B30E3B4DB016}">
      <dgm:prSet/>
      <dgm:spPr/>
      <dgm:t>
        <a:bodyPr/>
        <a:lstStyle/>
        <a:p>
          <a:endParaRPr lang="es-CO"/>
        </a:p>
      </dgm:t>
    </dgm:pt>
    <dgm:pt modelId="{2C052B94-AB87-412F-B2DA-1CC096BEE0C3}">
      <dgm:prSet/>
      <dgm:spPr/>
    </dgm:pt>
    <dgm:pt modelId="{1E66FBBF-81AA-4F95-87EE-AB3C81FF39BF}" type="parTrans" cxnId="{EEAFEE7D-164C-4BD5-82A3-8FA4778522AE}">
      <dgm:prSet/>
      <dgm:spPr/>
      <dgm:t>
        <a:bodyPr/>
        <a:lstStyle/>
        <a:p>
          <a:endParaRPr lang="es-CO"/>
        </a:p>
      </dgm:t>
    </dgm:pt>
    <dgm:pt modelId="{058738D8-E459-4711-A9BF-60C03440B288}" type="sibTrans" cxnId="{EEAFEE7D-164C-4BD5-82A3-8FA4778522AE}">
      <dgm:prSet/>
      <dgm:spPr/>
      <dgm:t>
        <a:bodyPr/>
        <a:lstStyle/>
        <a:p>
          <a:endParaRPr lang="es-CO"/>
        </a:p>
      </dgm:t>
    </dgm:pt>
    <dgm:pt modelId="{F2B4A9DC-929D-4446-B9F4-A3E251B0438B}">
      <dgm:prSet/>
      <dgm:spPr/>
    </dgm:pt>
    <dgm:pt modelId="{BC0F7220-5C27-4FDD-9446-F52AC53BC418}" type="parTrans" cxnId="{A8C04B8B-FFAE-4FDB-88A0-FA0DD0B59E47}">
      <dgm:prSet/>
      <dgm:spPr/>
      <dgm:t>
        <a:bodyPr/>
        <a:lstStyle/>
        <a:p>
          <a:endParaRPr lang="es-CO"/>
        </a:p>
      </dgm:t>
    </dgm:pt>
    <dgm:pt modelId="{078EB248-BA0D-4296-9747-B7AECDAC72C7}" type="sibTrans" cxnId="{A8C04B8B-FFAE-4FDB-88A0-FA0DD0B59E47}">
      <dgm:prSet/>
      <dgm:spPr/>
      <dgm:t>
        <a:bodyPr/>
        <a:lstStyle/>
        <a:p>
          <a:endParaRPr lang="es-CO"/>
        </a:p>
      </dgm:t>
    </dgm:pt>
    <dgm:pt modelId="{94875207-E788-488C-9C0A-D524AF3634D2}">
      <dgm:prSet/>
      <dgm:spPr/>
    </dgm:pt>
    <dgm:pt modelId="{F8B0D99C-D9DE-47E3-A2E7-C245426FE1B9}" type="parTrans" cxnId="{C62FD3CB-504D-49F4-9A34-C97B6052158D}">
      <dgm:prSet/>
      <dgm:spPr/>
      <dgm:t>
        <a:bodyPr/>
        <a:lstStyle/>
        <a:p>
          <a:endParaRPr lang="es-CO"/>
        </a:p>
      </dgm:t>
    </dgm:pt>
    <dgm:pt modelId="{BE79095C-F836-4958-BE18-0C27F6D57DD8}" type="sibTrans" cxnId="{C62FD3CB-504D-49F4-9A34-C97B6052158D}">
      <dgm:prSet/>
      <dgm:spPr/>
      <dgm:t>
        <a:bodyPr/>
        <a:lstStyle/>
        <a:p>
          <a:endParaRPr lang="es-CO"/>
        </a:p>
      </dgm:t>
    </dgm:pt>
    <dgm:pt modelId="{BB3CEFB9-76A4-4171-9F3D-F21537C17FE2}" type="pres">
      <dgm:prSet presAssocID="{0777F0BC-0B22-4AAC-AA2F-E92C74F92C45}" presName="composite" presStyleCnt="0">
        <dgm:presLayoutVars>
          <dgm:chMax val="3"/>
          <dgm:animLvl val="lvl"/>
          <dgm:resizeHandles val="exact"/>
        </dgm:presLayoutVars>
      </dgm:prSet>
      <dgm:spPr/>
    </dgm:pt>
    <dgm:pt modelId="{138F0296-D134-4995-B28E-4C501F272F1D}" type="pres">
      <dgm:prSet presAssocID="{ADA9FDA4-C0D5-476A-8362-61B14FF0FDAE}" presName="gear1" presStyleLbl="node1" presStyleIdx="0" presStyleCnt="3">
        <dgm:presLayoutVars>
          <dgm:chMax val="1"/>
          <dgm:bulletEnabled val="1"/>
        </dgm:presLayoutVars>
      </dgm:prSet>
      <dgm:spPr/>
    </dgm:pt>
    <dgm:pt modelId="{FEA6256A-BF0A-4F5A-BDEC-39B2ECCB199D}" type="pres">
      <dgm:prSet presAssocID="{ADA9FDA4-C0D5-476A-8362-61B14FF0FDAE}" presName="gear1srcNode" presStyleLbl="node1" presStyleIdx="0" presStyleCnt="3"/>
      <dgm:spPr/>
    </dgm:pt>
    <dgm:pt modelId="{105887F2-A34C-4A56-AF91-86B2E8D9F159}" type="pres">
      <dgm:prSet presAssocID="{ADA9FDA4-C0D5-476A-8362-61B14FF0FDAE}" presName="gear1dstNode" presStyleLbl="node1" presStyleIdx="0" presStyleCnt="3"/>
      <dgm:spPr/>
    </dgm:pt>
    <dgm:pt modelId="{518FB510-E51A-43C4-9B6F-A8AC7727E1CA}" type="pres">
      <dgm:prSet presAssocID="{0ACAEBFD-1852-4A1C-A024-E2EED8A05A04}" presName="gear2" presStyleLbl="node1" presStyleIdx="1" presStyleCnt="3" custScaleX="125732" custScaleY="122778">
        <dgm:presLayoutVars>
          <dgm:chMax val="1"/>
          <dgm:bulletEnabled val="1"/>
        </dgm:presLayoutVars>
      </dgm:prSet>
      <dgm:spPr/>
    </dgm:pt>
    <dgm:pt modelId="{BF93C9B0-FA11-4E54-A77F-77AB3B50FE38}" type="pres">
      <dgm:prSet presAssocID="{0ACAEBFD-1852-4A1C-A024-E2EED8A05A04}" presName="gear2srcNode" presStyleLbl="node1" presStyleIdx="1" presStyleCnt="3"/>
      <dgm:spPr/>
    </dgm:pt>
    <dgm:pt modelId="{8EDA3403-9389-4ADD-8D7A-ED6C45871364}" type="pres">
      <dgm:prSet presAssocID="{0ACAEBFD-1852-4A1C-A024-E2EED8A05A04}" presName="gear2dstNode" presStyleLbl="node1" presStyleIdx="1" presStyleCnt="3"/>
      <dgm:spPr/>
    </dgm:pt>
    <dgm:pt modelId="{02A3A122-CD6E-4841-A753-D9069B689C9F}" type="pres">
      <dgm:prSet presAssocID="{A92358A6-9B4F-4CB3-8EDF-214B4C1B6706}" presName="gear3" presStyleLbl="node1" presStyleIdx="2" presStyleCnt="3"/>
      <dgm:spPr/>
    </dgm:pt>
    <dgm:pt modelId="{89EABF26-C76E-4CFF-BBA8-39932F00379A}" type="pres">
      <dgm:prSet presAssocID="{A92358A6-9B4F-4CB3-8EDF-214B4C1B6706}" presName="gear3tx" presStyleLbl="node1" presStyleIdx="2" presStyleCnt="3">
        <dgm:presLayoutVars>
          <dgm:chMax val="1"/>
          <dgm:bulletEnabled val="1"/>
        </dgm:presLayoutVars>
      </dgm:prSet>
      <dgm:spPr/>
    </dgm:pt>
    <dgm:pt modelId="{469CA082-3498-470A-9D9A-4F9463BA9F8F}" type="pres">
      <dgm:prSet presAssocID="{A92358A6-9B4F-4CB3-8EDF-214B4C1B6706}" presName="gear3srcNode" presStyleLbl="node1" presStyleIdx="2" presStyleCnt="3"/>
      <dgm:spPr/>
    </dgm:pt>
    <dgm:pt modelId="{7CEB4456-1BD0-4B71-B760-0348EE010504}" type="pres">
      <dgm:prSet presAssocID="{A92358A6-9B4F-4CB3-8EDF-214B4C1B6706}" presName="gear3dstNode" presStyleLbl="node1" presStyleIdx="2" presStyleCnt="3"/>
      <dgm:spPr/>
    </dgm:pt>
    <dgm:pt modelId="{F054DE7C-E7B0-4E11-810F-AA819E5EF09F}" type="pres">
      <dgm:prSet presAssocID="{E5675B81-0809-4AD2-B60F-EA032871492B}" presName="connector1" presStyleLbl="sibTrans2D1" presStyleIdx="0" presStyleCnt="3"/>
      <dgm:spPr/>
    </dgm:pt>
    <dgm:pt modelId="{81EFCB35-8CDE-41AD-A965-A96799CB51AF}" type="pres">
      <dgm:prSet presAssocID="{5119FB3B-5AA6-483B-B511-C7F7D712BADE}" presName="connector2" presStyleLbl="sibTrans2D1" presStyleIdx="1" presStyleCnt="3" custLinFactNeighborX="-9423" custLinFactNeighborY="-5075"/>
      <dgm:spPr/>
    </dgm:pt>
    <dgm:pt modelId="{F5E53EB9-CF6F-4E7C-960E-F0AB042401AF}" type="pres">
      <dgm:prSet presAssocID="{A2A9EAC2-3B6D-4C38-BB91-6F2CB004DB19}" presName="connector3" presStyleLbl="sibTrans2D1" presStyleIdx="2" presStyleCnt="3"/>
      <dgm:spPr/>
    </dgm:pt>
  </dgm:ptLst>
  <dgm:cxnLst>
    <dgm:cxn modelId="{EEF8E61C-2581-4688-A775-40EA3CA0EB10}" type="presOf" srcId="{5119FB3B-5AA6-483B-B511-C7F7D712BADE}" destId="{81EFCB35-8CDE-41AD-A965-A96799CB51AF}" srcOrd="0" destOrd="0" presId="urn:microsoft.com/office/officeart/2005/8/layout/gear1"/>
    <dgm:cxn modelId="{9860C121-A523-4B34-85B0-CF1AFD8D5EAD}" type="presOf" srcId="{A92358A6-9B4F-4CB3-8EDF-214B4C1B6706}" destId="{02A3A122-CD6E-4841-A753-D9069B689C9F}" srcOrd="0" destOrd="0" presId="urn:microsoft.com/office/officeart/2005/8/layout/gear1"/>
    <dgm:cxn modelId="{E82A9025-55FB-4A6C-B2A6-6D0AB47F7459}" type="presOf" srcId="{ADA9FDA4-C0D5-476A-8362-61B14FF0FDAE}" destId="{105887F2-A34C-4A56-AF91-86B2E8D9F159}" srcOrd="2" destOrd="0" presId="urn:microsoft.com/office/officeart/2005/8/layout/gear1"/>
    <dgm:cxn modelId="{09CFAF28-5A50-415C-AEF5-C67C5A30000F}" type="presOf" srcId="{ADA9FDA4-C0D5-476A-8362-61B14FF0FDAE}" destId="{138F0296-D134-4995-B28E-4C501F272F1D}" srcOrd="0" destOrd="0" presId="urn:microsoft.com/office/officeart/2005/8/layout/gear1"/>
    <dgm:cxn modelId="{2819445D-E232-4598-80F1-345EE89A8FF4}" srcId="{0777F0BC-0B22-4AAC-AA2F-E92C74F92C45}" destId="{ADA9FDA4-C0D5-476A-8362-61B14FF0FDAE}" srcOrd="0" destOrd="0" parTransId="{2A68497B-3C88-4FEB-8A64-B62BE383DCD3}" sibTransId="{E5675B81-0809-4AD2-B60F-EA032871492B}"/>
    <dgm:cxn modelId="{C31A7860-1091-4507-AE65-A56DA634D2F5}" srcId="{0777F0BC-0B22-4AAC-AA2F-E92C74F92C45}" destId="{A92358A6-9B4F-4CB3-8EDF-214B4C1B6706}" srcOrd="2" destOrd="0" parTransId="{8D88F7EB-EC9D-444E-8104-7F8A165ADCF1}" sibTransId="{A2A9EAC2-3B6D-4C38-BB91-6F2CB004DB19}"/>
    <dgm:cxn modelId="{C1DF3643-D8CA-44DF-9A85-3504513F4670}" type="presOf" srcId="{A92358A6-9B4F-4CB3-8EDF-214B4C1B6706}" destId="{7CEB4456-1BD0-4B71-B760-0348EE010504}" srcOrd="3" destOrd="0" presId="urn:microsoft.com/office/officeart/2005/8/layout/gear1"/>
    <dgm:cxn modelId="{61863767-A23F-4D8E-A9AB-ABD1D73AFDD0}" type="presOf" srcId="{A92358A6-9B4F-4CB3-8EDF-214B4C1B6706}" destId="{89EABF26-C76E-4CFF-BBA8-39932F00379A}" srcOrd="1" destOrd="0" presId="urn:microsoft.com/office/officeart/2005/8/layout/gear1"/>
    <dgm:cxn modelId="{C7429D69-A507-4BF1-8A82-16DE770DB638}" type="presOf" srcId="{0ACAEBFD-1852-4A1C-A024-E2EED8A05A04}" destId="{8EDA3403-9389-4ADD-8D7A-ED6C45871364}" srcOrd="2" destOrd="0" presId="urn:microsoft.com/office/officeart/2005/8/layout/gear1"/>
    <dgm:cxn modelId="{A2CBFC79-A0F9-4C7E-885B-DA5D896B228F}" type="presOf" srcId="{A92358A6-9B4F-4CB3-8EDF-214B4C1B6706}" destId="{469CA082-3498-470A-9D9A-4F9463BA9F8F}" srcOrd="2" destOrd="0" presId="urn:microsoft.com/office/officeart/2005/8/layout/gear1"/>
    <dgm:cxn modelId="{EEAFEE7D-164C-4BD5-82A3-8FA4778522AE}" srcId="{0777F0BC-0B22-4AAC-AA2F-E92C74F92C45}" destId="{2C052B94-AB87-412F-B2DA-1CC096BEE0C3}" srcOrd="4" destOrd="0" parTransId="{1E66FBBF-81AA-4F95-87EE-AB3C81FF39BF}" sibTransId="{058738D8-E459-4711-A9BF-60C03440B288}"/>
    <dgm:cxn modelId="{A8C04B8B-FFAE-4FDB-88A0-FA0DD0B59E47}" srcId="{0777F0BC-0B22-4AAC-AA2F-E92C74F92C45}" destId="{F2B4A9DC-929D-4446-B9F4-A3E251B0438B}" srcOrd="5" destOrd="0" parTransId="{BC0F7220-5C27-4FDD-9446-F52AC53BC418}" sibTransId="{078EB248-BA0D-4296-9747-B7AECDAC72C7}"/>
    <dgm:cxn modelId="{9884ACB9-F868-4FED-847B-D2CCC40BDE94}" type="presOf" srcId="{E5675B81-0809-4AD2-B60F-EA032871492B}" destId="{F054DE7C-E7B0-4E11-810F-AA819E5EF09F}" srcOrd="0" destOrd="0" presId="urn:microsoft.com/office/officeart/2005/8/layout/gear1"/>
    <dgm:cxn modelId="{A67AF9B9-EF37-449E-B1FC-31BD422E92B0}" type="presOf" srcId="{0777F0BC-0B22-4AAC-AA2F-E92C74F92C45}" destId="{BB3CEFB9-76A4-4171-9F3D-F21537C17FE2}" srcOrd="0" destOrd="0" presId="urn:microsoft.com/office/officeart/2005/8/layout/gear1"/>
    <dgm:cxn modelId="{08ADDCBE-7BF6-4DC4-939D-A9C9840F6179}" srcId="{0777F0BC-0B22-4AAC-AA2F-E92C74F92C45}" destId="{0ACAEBFD-1852-4A1C-A024-E2EED8A05A04}" srcOrd="1" destOrd="0" parTransId="{0F54C9DA-AA2F-417A-80F4-37C2DA4B204A}" sibTransId="{5119FB3B-5AA6-483B-B511-C7F7D712BADE}"/>
    <dgm:cxn modelId="{C62FD3CB-504D-49F4-9A34-C97B6052158D}" srcId="{0777F0BC-0B22-4AAC-AA2F-E92C74F92C45}" destId="{94875207-E788-488C-9C0A-D524AF3634D2}" srcOrd="6" destOrd="0" parTransId="{F8B0D99C-D9DE-47E3-A2E7-C245426FE1B9}" sibTransId="{BE79095C-F836-4958-BE18-0C27F6D57DD8}"/>
    <dgm:cxn modelId="{6D6CD6D4-C704-4E87-A23C-DCD338E298A9}" type="presOf" srcId="{A2A9EAC2-3B6D-4C38-BB91-6F2CB004DB19}" destId="{F5E53EB9-CF6F-4E7C-960E-F0AB042401AF}" srcOrd="0" destOrd="0" presId="urn:microsoft.com/office/officeart/2005/8/layout/gear1"/>
    <dgm:cxn modelId="{8B5798E7-2C4D-468E-A590-B30E3B4DB016}" srcId="{0777F0BC-0B22-4AAC-AA2F-E92C74F92C45}" destId="{D67D692F-AE47-4C4F-8E07-5F79F1A59146}" srcOrd="3" destOrd="0" parTransId="{BD4BD63A-197F-42B1-AAA9-D8B2D5463A70}" sibTransId="{7DF65C17-B2FE-4BFD-B176-9F1A0346934C}"/>
    <dgm:cxn modelId="{3EC9D9EC-75F7-4C70-A695-3BFA2FA804E7}" type="presOf" srcId="{ADA9FDA4-C0D5-476A-8362-61B14FF0FDAE}" destId="{FEA6256A-BF0A-4F5A-BDEC-39B2ECCB199D}" srcOrd="1" destOrd="0" presId="urn:microsoft.com/office/officeart/2005/8/layout/gear1"/>
    <dgm:cxn modelId="{A81006FE-2E69-41CF-92CA-1D0012F30101}" type="presOf" srcId="{0ACAEBFD-1852-4A1C-A024-E2EED8A05A04}" destId="{518FB510-E51A-43C4-9B6F-A8AC7727E1CA}" srcOrd="0" destOrd="0" presId="urn:microsoft.com/office/officeart/2005/8/layout/gear1"/>
    <dgm:cxn modelId="{B685F1FF-1548-4CA6-BA3F-117E587AD528}" type="presOf" srcId="{0ACAEBFD-1852-4A1C-A024-E2EED8A05A04}" destId="{BF93C9B0-FA11-4E54-A77F-77AB3B50FE38}" srcOrd="1" destOrd="0" presId="urn:microsoft.com/office/officeart/2005/8/layout/gear1"/>
    <dgm:cxn modelId="{67D9E3E4-F7BF-4103-BF67-2D2802076538}" type="presParOf" srcId="{BB3CEFB9-76A4-4171-9F3D-F21537C17FE2}" destId="{138F0296-D134-4995-B28E-4C501F272F1D}" srcOrd="0" destOrd="0" presId="urn:microsoft.com/office/officeart/2005/8/layout/gear1"/>
    <dgm:cxn modelId="{FC4E7196-FB60-4D96-942A-A432972CA82C}" type="presParOf" srcId="{BB3CEFB9-76A4-4171-9F3D-F21537C17FE2}" destId="{FEA6256A-BF0A-4F5A-BDEC-39B2ECCB199D}" srcOrd="1" destOrd="0" presId="urn:microsoft.com/office/officeart/2005/8/layout/gear1"/>
    <dgm:cxn modelId="{204F4D2C-E693-4B0A-A04C-A4CF1E69D0E0}" type="presParOf" srcId="{BB3CEFB9-76A4-4171-9F3D-F21537C17FE2}" destId="{105887F2-A34C-4A56-AF91-86B2E8D9F159}" srcOrd="2" destOrd="0" presId="urn:microsoft.com/office/officeart/2005/8/layout/gear1"/>
    <dgm:cxn modelId="{347C27A2-CF6C-44CF-B422-750E9F8D295C}" type="presParOf" srcId="{BB3CEFB9-76A4-4171-9F3D-F21537C17FE2}" destId="{518FB510-E51A-43C4-9B6F-A8AC7727E1CA}" srcOrd="3" destOrd="0" presId="urn:microsoft.com/office/officeart/2005/8/layout/gear1"/>
    <dgm:cxn modelId="{85686409-7306-4CA9-8238-93085901ECC8}" type="presParOf" srcId="{BB3CEFB9-76A4-4171-9F3D-F21537C17FE2}" destId="{BF93C9B0-FA11-4E54-A77F-77AB3B50FE38}" srcOrd="4" destOrd="0" presId="urn:microsoft.com/office/officeart/2005/8/layout/gear1"/>
    <dgm:cxn modelId="{AC78AB12-C959-4265-9BE7-352194F9CCC2}" type="presParOf" srcId="{BB3CEFB9-76A4-4171-9F3D-F21537C17FE2}" destId="{8EDA3403-9389-4ADD-8D7A-ED6C45871364}" srcOrd="5" destOrd="0" presId="urn:microsoft.com/office/officeart/2005/8/layout/gear1"/>
    <dgm:cxn modelId="{DB60D3F7-75BA-4EED-84FC-7599248740CC}" type="presParOf" srcId="{BB3CEFB9-76A4-4171-9F3D-F21537C17FE2}" destId="{02A3A122-CD6E-4841-A753-D9069B689C9F}" srcOrd="6" destOrd="0" presId="urn:microsoft.com/office/officeart/2005/8/layout/gear1"/>
    <dgm:cxn modelId="{BDE43B06-2A76-4E4F-921D-60B2536D32E3}" type="presParOf" srcId="{BB3CEFB9-76A4-4171-9F3D-F21537C17FE2}" destId="{89EABF26-C76E-4CFF-BBA8-39932F00379A}" srcOrd="7" destOrd="0" presId="urn:microsoft.com/office/officeart/2005/8/layout/gear1"/>
    <dgm:cxn modelId="{8427E5F8-7B04-4192-9A0A-48D2157FC4AF}" type="presParOf" srcId="{BB3CEFB9-76A4-4171-9F3D-F21537C17FE2}" destId="{469CA082-3498-470A-9D9A-4F9463BA9F8F}" srcOrd="8" destOrd="0" presId="urn:microsoft.com/office/officeart/2005/8/layout/gear1"/>
    <dgm:cxn modelId="{474BB091-B922-4D59-B309-78F040EDCBB8}" type="presParOf" srcId="{BB3CEFB9-76A4-4171-9F3D-F21537C17FE2}" destId="{7CEB4456-1BD0-4B71-B760-0348EE010504}" srcOrd="9" destOrd="0" presId="urn:microsoft.com/office/officeart/2005/8/layout/gear1"/>
    <dgm:cxn modelId="{F463187C-7217-47B0-B12A-8EC0E2E96908}" type="presParOf" srcId="{BB3CEFB9-76A4-4171-9F3D-F21537C17FE2}" destId="{F054DE7C-E7B0-4E11-810F-AA819E5EF09F}" srcOrd="10" destOrd="0" presId="urn:microsoft.com/office/officeart/2005/8/layout/gear1"/>
    <dgm:cxn modelId="{39F42385-5409-4297-84F5-FD65A98BB9F3}" type="presParOf" srcId="{BB3CEFB9-76A4-4171-9F3D-F21537C17FE2}" destId="{81EFCB35-8CDE-41AD-A965-A96799CB51AF}" srcOrd="11" destOrd="0" presId="urn:microsoft.com/office/officeart/2005/8/layout/gear1"/>
    <dgm:cxn modelId="{08165DD3-5430-4489-9B27-0930E48F0FCF}" type="presParOf" srcId="{BB3CEFB9-76A4-4171-9F3D-F21537C17FE2}" destId="{F5E53EB9-CF6F-4E7C-960E-F0AB042401AF}" srcOrd="12" destOrd="0" presId="urn:microsoft.com/office/officeart/2005/8/layout/gear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777F0BC-0B22-4AAC-AA2F-E92C74F92C45}" type="doc">
      <dgm:prSet loTypeId="urn:microsoft.com/office/officeart/2005/8/layout/gear1" loCatId="process" qsTypeId="urn:microsoft.com/office/officeart/2005/8/quickstyle/simple5" qsCatId="simple" csTypeId="urn:microsoft.com/office/officeart/2005/8/colors/accent6_1" csCatId="accent6" phldr="1"/>
      <dgm:spPr/>
      <dgm:t>
        <a:bodyPr/>
        <a:lstStyle/>
        <a:p>
          <a:endParaRPr lang="es-CO"/>
        </a:p>
      </dgm:t>
    </dgm:pt>
    <dgm:pt modelId="{ADA9FDA4-C0D5-476A-8362-61B14FF0FDAE}">
      <dgm:prSet phldrT="[Texto]" custT="1"/>
      <dgm:spPr>
        <a:solidFill>
          <a:schemeClr val="accent6">
            <a:lumMod val="75000"/>
          </a:schemeClr>
        </a:solidFill>
        <a:ln w="28575">
          <a:solidFill>
            <a:schemeClr val="accent6">
              <a:lumMod val="50000"/>
            </a:schemeClr>
          </a:solidFill>
        </a:ln>
      </dgm:spPr>
      <dgm:t>
        <a:bodyPr/>
        <a:lstStyle/>
        <a:p>
          <a:r>
            <a:rPr lang="es-CO" sz="1200" dirty="0"/>
            <a:t>Discriminación </a:t>
          </a:r>
        </a:p>
      </dgm:t>
    </dgm:pt>
    <dgm:pt modelId="{2A68497B-3C88-4FEB-8A64-B62BE383DCD3}" type="parTrans" cxnId="{2819445D-E232-4598-80F1-345EE89A8FF4}">
      <dgm:prSet/>
      <dgm:spPr/>
      <dgm:t>
        <a:bodyPr/>
        <a:lstStyle/>
        <a:p>
          <a:endParaRPr lang="es-CO" sz="1200"/>
        </a:p>
      </dgm:t>
    </dgm:pt>
    <dgm:pt modelId="{E5675B81-0809-4AD2-B60F-EA032871492B}" type="sibTrans" cxnId="{2819445D-E232-4598-80F1-345EE89A8FF4}">
      <dgm:prSet/>
      <dgm:spPr/>
      <dgm:t>
        <a:bodyPr/>
        <a:lstStyle/>
        <a:p>
          <a:endParaRPr lang="es-CO" sz="1200"/>
        </a:p>
      </dgm:t>
    </dgm:pt>
    <dgm:pt modelId="{0ACAEBFD-1852-4A1C-A024-E2EED8A05A04}">
      <dgm:prSet phldrT="[Texto]" custT="1"/>
      <dgm:spPr>
        <a:solidFill>
          <a:schemeClr val="accent3">
            <a:lumMod val="40000"/>
            <a:lumOff val="60000"/>
          </a:schemeClr>
        </a:solidFill>
        <a:ln w="28575">
          <a:solidFill>
            <a:schemeClr val="accent6">
              <a:lumMod val="50000"/>
            </a:schemeClr>
          </a:solidFill>
        </a:ln>
      </dgm:spPr>
      <dgm:t>
        <a:bodyPr/>
        <a:lstStyle/>
        <a:p>
          <a:r>
            <a:rPr lang="es-CO" sz="1200" dirty="0"/>
            <a:t>Estereotipos</a:t>
          </a:r>
        </a:p>
      </dgm:t>
    </dgm:pt>
    <dgm:pt modelId="{0F54C9DA-AA2F-417A-80F4-37C2DA4B204A}" type="parTrans" cxnId="{08ADDCBE-7BF6-4DC4-939D-A9C9840F6179}">
      <dgm:prSet/>
      <dgm:spPr/>
      <dgm:t>
        <a:bodyPr/>
        <a:lstStyle/>
        <a:p>
          <a:endParaRPr lang="es-CO" sz="1200"/>
        </a:p>
      </dgm:t>
    </dgm:pt>
    <dgm:pt modelId="{5119FB3B-5AA6-483B-B511-C7F7D712BADE}" type="sibTrans" cxnId="{08ADDCBE-7BF6-4DC4-939D-A9C9840F6179}">
      <dgm:prSet/>
      <dgm:spPr/>
      <dgm:t>
        <a:bodyPr/>
        <a:lstStyle/>
        <a:p>
          <a:endParaRPr lang="es-CO" sz="1200"/>
        </a:p>
      </dgm:t>
    </dgm:pt>
    <dgm:pt modelId="{A92358A6-9B4F-4CB3-8EDF-214B4C1B6706}">
      <dgm:prSet phldrT="[Texto]" custT="1"/>
      <dgm:spPr>
        <a:solidFill>
          <a:schemeClr val="accent4">
            <a:lumMod val="20000"/>
            <a:lumOff val="80000"/>
          </a:schemeClr>
        </a:solidFill>
        <a:ln w="28575">
          <a:solidFill>
            <a:schemeClr val="accent6">
              <a:lumMod val="50000"/>
            </a:schemeClr>
          </a:solidFill>
        </a:ln>
      </dgm:spPr>
      <dgm:t>
        <a:bodyPr/>
        <a:lstStyle/>
        <a:p>
          <a:r>
            <a:rPr lang="es-CO" sz="1200" dirty="0"/>
            <a:t>Prejuicios</a:t>
          </a:r>
        </a:p>
      </dgm:t>
    </dgm:pt>
    <dgm:pt modelId="{8D88F7EB-EC9D-444E-8104-7F8A165ADCF1}" type="parTrans" cxnId="{C31A7860-1091-4507-AE65-A56DA634D2F5}">
      <dgm:prSet/>
      <dgm:spPr/>
      <dgm:t>
        <a:bodyPr/>
        <a:lstStyle/>
        <a:p>
          <a:endParaRPr lang="es-CO" sz="1200"/>
        </a:p>
      </dgm:t>
    </dgm:pt>
    <dgm:pt modelId="{A2A9EAC2-3B6D-4C38-BB91-6F2CB004DB19}" type="sibTrans" cxnId="{C31A7860-1091-4507-AE65-A56DA634D2F5}">
      <dgm:prSet/>
      <dgm:spPr/>
      <dgm:t>
        <a:bodyPr/>
        <a:lstStyle/>
        <a:p>
          <a:endParaRPr lang="es-CO" sz="1200"/>
        </a:p>
      </dgm:t>
    </dgm:pt>
    <dgm:pt modelId="{D67D692F-AE47-4C4F-8E07-5F79F1A59146}">
      <dgm:prSet/>
      <dgm:spPr/>
    </dgm:pt>
    <dgm:pt modelId="{BD4BD63A-197F-42B1-AAA9-D8B2D5463A70}" type="parTrans" cxnId="{8B5798E7-2C4D-468E-A590-B30E3B4DB016}">
      <dgm:prSet/>
      <dgm:spPr/>
      <dgm:t>
        <a:bodyPr/>
        <a:lstStyle/>
        <a:p>
          <a:endParaRPr lang="es-CO" sz="1200"/>
        </a:p>
      </dgm:t>
    </dgm:pt>
    <dgm:pt modelId="{7DF65C17-B2FE-4BFD-B176-9F1A0346934C}" type="sibTrans" cxnId="{8B5798E7-2C4D-468E-A590-B30E3B4DB016}">
      <dgm:prSet/>
      <dgm:spPr/>
      <dgm:t>
        <a:bodyPr/>
        <a:lstStyle/>
        <a:p>
          <a:endParaRPr lang="es-CO" sz="1200"/>
        </a:p>
      </dgm:t>
    </dgm:pt>
    <dgm:pt modelId="{2C052B94-AB87-412F-B2DA-1CC096BEE0C3}">
      <dgm:prSet/>
      <dgm:spPr/>
    </dgm:pt>
    <dgm:pt modelId="{1E66FBBF-81AA-4F95-87EE-AB3C81FF39BF}" type="parTrans" cxnId="{EEAFEE7D-164C-4BD5-82A3-8FA4778522AE}">
      <dgm:prSet/>
      <dgm:spPr/>
      <dgm:t>
        <a:bodyPr/>
        <a:lstStyle/>
        <a:p>
          <a:endParaRPr lang="es-CO" sz="1200"/>
        </a:p>
      </dgm:t>
    </dgm:pt>
    <dgm:pt modelId="{058738D8-E459-4711-A9BF-60C03440B288}" type="sibTrans" cxnId="{EEAFEE7D-164C-4BD5-82A3-8FA4778522AE}">
      <dgm:prSet/>
      <dgm:spPr/>
      <dgm:t>
        <a:bodyPr/>
        <a:lstStyle/>
        <a:p>
          <a:endParaRPr lang="es-CO" sz="1200"/>
        </a:p>
      </dgm:t>
    </dgm:pt>
    <dgm:pt modelId="{F2B4A9DC-929D-4446-B9F4-A3E251B0438B}">
      <dgm:prSet/>
      <dgm:spPr/>
    </dgm:pt>
    <dgm:pt modelId="{BC0F7220-5C27-4FDD-9446-F52AC53BC418}" type="parTrans" cxnId="{A8C04B8B-FFAE-4FDB-88A0-FA0DD0B59E47}">
      <dgm:prSet/>
      <dgm:spPr/>
      <dgm:t>
        <a:bodyPr/>
        <a:lstStyle/>
        <a:p>
          <a:endParaRPr lang="es-CO" sz="1200"/>
        </a:p>
      </dgm:t>
    </dgm:pt>
    <dgm:pt modelId="{078EB248-BA0D-4296-9747-B7AECDAC72C7}" type="sibTrans" cxnId="{A8C04B8B-FFAE-4FDB-88A0-FA0DD0B59E47}">
      <dgm:prSet/>
      <dgm:spPr/>
      <dgm:t>
        <a:bodyPr/>
        <a:lstStyle/>
        <a:p>
          <a:endParaRPr lang="es-CO" sz="1200"/>
        </a:p>
      </dgm:t>
    </dgm:pt>
    <dgm:pt modelId="{94875207-E788-488C-9C0A-D524AF3634D2}">
      <dgm:prSet/>
      <dgm:spPr/>
    </dgm:pt>
    <dgm:pt modelId="{F8B0D99C-D9DE-47E3-A2E7-C245426FE1B9}" type="parTrans" cxnId="{C62FD3CB-504D-49F4-9A34-C97B6052158D}">
      <dgm:prSet/>
      <dgm:spPr/>
      <dgm:t>
        <a:bodyPr/>
        <a:lstStyle/>
        <a:p>
          <a:endParaRPr lang="es-CO" sz="1200"/>
        </a:p>
      </dgm:t>
    </dgm:pt>
    <dgm:pt modelId="{BE79095C-F836-4958-BE18-0C27F6D57DD8}" type="sibTrans" cxnId="{C62FD3CB-504D-49F4-9A34-C97B6052158D}">
      <dgm:prSet/>
      <dgm:spPr/>
      <dgm:t>
        <a:bodyPr/>
        <a:lstStyle/>
        <a:p>
          <a:endParaRPr lang="es-CO" sz="1200"/>
        </a:p>
      </dgm:t>
    </dgm:pt>
    <dgm:pt modelId="{BB3CEFB9-76A4-4171-9F3D-F21537C17FE2}" type="pres">
      <dgm:prSet presAssocID="{0777F0BC-0B22-4AAC-AA2F-E92C74F92C45}" presName="composite" presStyleCnt="0">
        <dgm:presLayoutVars>
          <dgm:chMax val="3"/>
          <dgm:animLvl val="lvl"/>
          <dgm:resizeHandles val="exact"/>
        </dgm:presLayoutVars>
      </dgm:prSet>
      <dgm:spPr/>
    </dgm:pt>
    <dgm:pt modelId="{138F0296-D134-4995-B28E-4C501F272F1D}" type="pres">
      <dgm:prSet presAssocID="{ADA9FDA4-C0D5-476A-8362-61B14FF0FDAE}" presName="gear1" presStyleLbl="node1" presStyleIdx="0" presStyleCnt="3">
        <dgm:presLayoutVars>
          <dgm:chMax val="1"/>
          <dgm:bulletEnabled val="1"/>
        </dgm:presLayoutVars>
      </dgm:prSet>
      <dgm:spPr/>
    </dgm:pt>
    <dgm:pt modelId="{FEA6256A-BF0A-4F5A-BDEC-39B2ECCB199D}" type="pres">
      <dgm:prSet presAssocID="{ADA9FDA4-C0D5-476A-8362-61B14FF0FDAE}" presName="gear1srcNode" presStyleLbl="node1" presStyleIdx="0" presStyleCnt="3"/>
      <dgm:spPr/>
    </dgm:pt>
    <dgm:pt modelId="{105887F2-A34C-4A56-AF91-86B2E8D9F159}" type="pres">
      <dgm:prSet presAssocID="{ADA9FDA4-C0D5-476A-8362-61B14FF0FDAE}" presName="gear1dstNode" presStyleLbl="node1" presStyleIdx="0" presStyleCnt="3"/>
      <dgm:spPr/>
    </dgm:pt>
    <dgm:pt modelId="{518FB510-E51A-43C4-9B6F-A8AC7727E1CA}" type="pres">
      <dgm:prSet presAssocID="{0ACAEBFD-1852-4A1C-A024-E2EED8A05A04}" presName="gear2" presStyleLbl="node1" presStyleIdx="1" presStyleCnt="3" custScaleX="125732" custScaleY="122778">
        <dgm:presLayoutVars>
          <dgm:chMax val="1"/>
          <dgm:bulletEnabled val="1"/>
        </dgm:presLayoutVars>
      </dgm:prSet>
      <dgm:spPr/>
    </dgm:pt>
    <dgm:pt modelId="{BF93C9B0-FA11-4E54-A77F-77AB3B50FE38}" type="pres">
      <dgm:prSet presAssocID="{0ACAEBFD-1852-4A1C-A024-E2EED8A05A04}" presName="gear2srcNode" presStyleLbl="node1" presStyleIdx="1" presStyleCnt="3"/>
      <dgm:spPr/>
    </dgm:pt>
    <dgm:pt modelId="{8EDA3403-9389-4ADD-8D7A-ED6C45871364}" type="pres">
      <dgm:prSet presAssocID="{0ACAEBFD-1852-4A1C-A024-E2EED8A05A04}" presName="gear2dstNode" presStyleLbl="node1" presStyleIdx="1" presStyleCnt="3"/>
      <dgm:spPr/>
    </dgm:pt>
    <dgm:pt modelId="{02A3A122-CD6E-4841-A753-D9069B689C9F}" type="pres">
      <dgm:prSet presAssocID="{A92358A6-9B4F-4CB3-8EDF-214B4C1B6706}" presName="gear3" presStyleLbl="node1" presStyleIdx="2" presStyleCnt="3"/>
      <dgm:spPr/>
    </dgm:pt>
    <dgm:pt modelId="{89EABF26-C76E-4CFF-BBA8-39932F00379A}" type="pres">
      <dgm:prSet presAssocID="{A92358A6-9B4F-4CB3-8EDF-214B4C1B6706}" presName="gear3tx" presStyleLbl="node1" presStyleIdx="2" presStyleCnt="3">
        <dgm:presLayoutVars>
          <dgm:chMax val="1"/>
          <dgm:bulletEnabled val="1"/>
        </dgm:presLayoutVars>
      </dgm:prSet>
      <dgm:spPr/>
    </dgm:pt>
    <dgm:pt modelId="{469CA082-3498-470A-9D9A-4F9463BA9F8F}" type="pres">
      <dgm:prSet presAssocID="{A92358A6-9B4F-4CB3-8EDF-214B4C1B6706}" presName="gear3srcNode" presStyleLbl="node1" presStyleIdx="2" presStyleCnt="3"/>
      <dgm:spPr/>
    </dgm:pt>
    <dgm:pt modelId="{7CEB4456-1BD0-4B71-B760-0348EE010504}" type="pres">
      <dgm:prSet presAssocID="{A92358A6-9B4F-4CB3-8EDF-214B4C1B6706}" presName="gear3dstNode" presStyleLbl="node1" presStyleIdx="2" presStyleCnt="3"/>
      <dgm:spPr/>
    </dgm:pt>
    <dgm:pt modelId="{F054DE7C-E7B0-4E11-810F-AA819E5EF09F}" type="pres">
      <dgm:prSet presAssocID="{E5675B81-0809-4AD2-B60F-EA032871492B}" presName="connector1" presStyleLbl="sibTrans2D1" presStyleIdx="0" presStyleCnt="3"/>
      <dgm:spPr/>
    </dgm:pt>
    <dgm:pt modelId="{81EFCB35-8CDE-41AD-A965-A96799CB51AF}" type="pres">
      <dgm:prSet presAssocID="{5119FB3B-5AA6-483B-B511-C7F7D712BADE}" presName="connector2" presStyleLbl="sibTrans2D1" presStyleIdx="1" presStyleCnt="3" custLinFactNeighborX="-9423" custLinFactNeighborY="-5075"/>
      <dgm:spPr/>
    </dgm:pt>
    <dgm:pt modelId="{F5E53EB9-CF6F-4E7C-960E-F0AB042401AF}" type="pres">
      <dgm:prSet presAssocID="{A2A9EAC2-3B6D-4C38-BB91-6F2CB004DB19}" presName="connector3" presStyleLbl="sibTrans2D1" presStyleIdx="2" presStyleCnt="3"/>
      <dgm:spPr/>
    </dgm:pt>
  </dgm:ptLst>
  <dgm:cxnLst>
    <dgm:cxn modelId="{EEF8E61C-2581-4688-A775-40EA3CA0EB10}" type="presOf" srcId="{5119FB3B-5AA6-483B-B511-C7F7D712BADE}" destId="{81EFCB35-8CDE-41AD-A965-A96799CB51AF}" srcOrd="0" destOrd="0" presId="urn:microsoft.com/office/officeart/2005/8/layout/gear1"/>
    <dgm:cxn modelId="{9860C121-A523-4B34-85B0-CF1AFD8D5EAD}" type="presOf" srcId="{A92358A6-9B4F-4CB3-8EDF-214B4C1B6706}" destId="{02A3A122-CD6E-4841-A753-D9069B689C9F}" srcOrd="0" destOrd="0" presId="urn:microsoft.com/office/officeart/2005/8/layout/gear1"/>
    <dgm:cxn modelId="{E82A9025-55FB-4A6C-B2A6-6D0AB47F7459}" type="presOf" srcId="{ADA9FDA4-C0D5-476A-8362-61B14FF0FDAE}" destId="{105887F2-A34C-4A56-AF91-86B2E8D9F159}" srcOrd="2" destOrd="0" presId="urn:microsoft.com/office/officeart/2005/8/layout/gear1"/>
    <dgm:cxn modelId="{09CFAF28-5A50-415C-AEF5-C67C5A30000F}" type="presOf" srcId="{ADA9FDA4-C0D5-476A-8362-61B14FF0FDAE}" destId="{138F0296-D134-4995-B28E-4C501F272F1D}" srcOrd="0" destOrd="0" presId="urn:microsoft.com/office/officeart/2005/8/layout/gear1"/>
    <dgm:cxn modelId="{2819445D-E232-4598-80F1-345EE89A8FF4}" srcId="{0777F0BC-0B22-4AAC-AA2F-E92C74F92C45}" destId="{ADA9FDA4-C0D5-476A-8362-61B14FF0FDAE}" srcOrd="0" destOrd="0" parTransId="{2A68497B-3C88-4FEB-8A64-B62BE383DCD3}" sibTransId="{E5675B81-0809-4AD2-B60F-EA032871492B}"/>
    <dgm:cxn modelId="{C31A7860-1091-4507-AE65-A56DA634D2F5}" srcId="{0777F0BC-0B22-4AAC-AA2F-E92C74F92C45}" destId="{A92358A6-9B4F-4CB3-8EDF-214B4C1B6706}" srcOrd="2" destOrd="0" parTransId="{8D88F7EB-EC9D-444E-8104-7F8A165ADCF1}" sibTransId="{A2A9EAC2-3B6D-4C38-BB91-6F2CB004DB19}"/>
    <dgm:cxn modelId="{C1DF3643-D8CA-44DF-9A85-3504513F4670}" type="presOf" srcId="{A92358A6-9B4F-4CB3-8EDF-214B4C1B6706}" destId="{7CEB4456-1BD0-4B71-B760-0348EE010504}" srcOrd="3" destOrd="0" presId="urn:microsoft.com/office/officeart/2005/8/layout/gear1"/>
    <dgm:cxn modelId="{61863767-A23F-4D8E-A9AB-ABD1D73AFDD0}" type="presOf" srcId="{A92358A6-9B4F-4CB3-8EDF-214B4C1B6706}" destId="{89EABF26-C76E-4CFF-BBA8-39932F00379A}" srcOrd="1" destOrd="0" presId="urn:microsoft.com/office/officeart/2005/8/layout/gear1"/>
    <dgm:cxn modelId="{C7429D69-A507-4BF1-8A82-16DE770DB638}" type="presOf" srcId="{0ACAEBFD-1852-4A1C-A024-E2EED8A05A04}" destId="{8EDA3403-9389-4ADD-8D7A-ED6C45871364}" srcOrd="2" destOrd="0" presId="urn:microsoft.com/office/officeart/2005/8/layout/gear1"/>
    <dgm:cxn modelId="{A2CBFC79-A0F9-4C7E-885B-DA5D896B228F}" type="presOf" srcId="{A92358A6-9B4F-4CB3-8EDF-214B4C1B6706}" destId="{469CA082-3498-470A-9D9A-4F9463BA9F8F}" srcOrd="2" destOrd="0" presId="urn:microsoft.com/office/officeart/2005/8/layout/gear1"/>
    <dgm:cxn modelId="{EEAFEE7D-164C-4BD5-82A3-8FA4778522AE}" srcId="{0777F0BC-0B22-4AAC-AA2F-E92C74F92C45}" destId="{2C052B94-AB87-412F-B2DA-1CC096BEE0C3}" srcOrd="4" destOrd="0" parTransId="{1E66FBBF-81AA-4F95-87EE-AB3C81FF39BF}" sibTransId="{058738D8-E459-4711-A9BF-60C03440B288}"/>
    <dgm:cxn modelId="{A8C04B8B-FFAE-4FDB-88A0-FA0DD0B59E47}" srcId="{0777F0BC-0B22-4AAC-AA2F-E92C74F92C45}" destId="{F2B4A9DC-929D-4446-B9F4-A3E251B0438B}" srcOrd="5" destOrd="0" parTransId="{BC0F7220-5C27-4FDD-9446-F52AC53BC418}" sibTransId="{078EB248-BA0D-4296-9747-B7AECDAC72C7}"/>
    <dgm:cxn modelId="{9884ACB9-F868-4FED-847B-D2CCC40BDE94}" type="presOf" srcId="{E5675B81-0809-4AD2-B60F-EA032871492B}" destId="{F054DE7C-E7B0-4E11-810F-AA819E5EF09F}" srcOrd="0" destOrd="0" presId="urn:microsoft.com/office/officeart/2005/8/layout/gear1"/>
    <dgm:cxn modelId="{A67AF9B9-EF37-449E-B1FC-31BD422E92B0}" type="presOf" srcId="{0777F0BC-0B22-4AAC-AA2F-E92C74F92C45}" destId="{BB3CEFB9-76A4-4171-9F3D-F21537C17FE2}" srcOrd="0" destOrd="0" presId="urn:microsoft.com/office/officeart/2005/8/layout/gear1"/>
    <dgm:cxn modelId="{08ADDCBE-7BF6-4DC4-939D-A9C9840F6179}" srcId="{0777F0BC-0B22-4AAC-AA2F-E92C74F92C45}" destId="{0ACAEBFD-1852-4A1C-A024-E2EED8A05A04}" srcOrd="1" destOrd="0" parTransId="{0F54C9DA-AA2F-417A-80F4-37C2DA4B204A}" sibTransId="{5119FB3B-5AA6-483B-B511-C7F7D712BADE}"/>
    <dgm:cxn modelId="{C62FD3CB-504D-49F4-9A34-C97B6052158D}" srcId="{0777F0BC-0B22-4AAC-AA2F-E92C74F92C45}" destId="{94875207-E788-488C-9C0A-D524AF3634D2}" srcOrd="6" destOrd="0" parTransId="{F8B0D99C-D9DE-47E3-A2E7-C245426FE1B9}" sibTransId="{BE79095C-F836-4958-BE18-0C27F6D57DD8}"/>
    <dgm:cxn modelId="{6D6CD6D4-C704-4E87-A23C-DCD338E298A9}" type="presOf" srcId="{A2A9EAC2-3B6D-4C38-BB91-6F2CB004DB19}" destId="{F5E53EB9-CF6F-4E7C-960E-F0AB042401AF}" srcOrd="0" destOrd="0" presId="urn:microsoft.com/office/officeart/2005/8/layout/gear1"/>
    <dgm:cxn modelId="{8B5798E7-2C4D-468E-A590-B30E3B4DB016}" srcId="{0777F0BC-0B22-4AAC-AA2F-E92C74F92C45}" destId="{D67D692F-AE47-4C4F-8E07-5F79F1A59146}" srcOrd="3" destOrd="0" parTransId="{BD4BD63A-197F-42B1-AAA9-D8B2D5463A70}" sibTransId="{7DF65C17-B2FE-4BFD-B176-9F1A0346934C}"/>
    <dgm:cxn modelId="{3EC9D9EC-75F7-4C70-A695-3BFA2FA804E7}" type="presOf" srcId="{ADA9FDA4-C0D5-476A-8362-61B14FF0FDAE}" destId="{FEA6256A-BF0A-4F5A-BDEC-39B2ECCB199D}" srcOrd="1" destOrd="0" presId="urn:microsoft.com/office/officeart/2005/8/layout/gear1"/>
    <dgm:cxn modelId="{A81006FE-2E69-41CF-92CA-1D0012F30101}" type="presOf" srcId="{0ACAEBFD-1852-4A1C-A024-E2EED8A05A04}" destId="{518FB510-E51A-43C4-9B6F-A8AC7727E1CA}" srcOrd="0" destOrd="0" presId="urn:microsoft.com/office/officeart/2005/8/layout/gear1"/>
    <dgm:cxn modelId="{B685F1FF-1548-4CA6-BA3F-117E587AD528}" type="presOf" srcId="{0ACAEBFD-1852-4A1C-A024-E2EED8A05A04}" destId="{BF93C9B0-FA11-4E54-A77F-77AB3B50FE38}" srcOrd="1" destOrd="0" presId="urn:microsoft.com/office/officeart/2005/8/layout/gear1"/>
    <dgm:cxn modelId="{67D9E3E4-F7BF-4103-BF67-2D2802076538}" type="presParOf" srcId="{BB3CEFB9-76A4-4171-9F3D-F21537C17FE2}" destId="{138F0296-D134-4995-B28E-4C501F272F1D}" srcOrd="0" destOrd="0" presId="urn:microsoft.com/office/officeart/2005/8/layout/gear1"/>
    <dgm:cxn modelId="{FC4E7196-FB60-4D96-942A-A432972CA82C}" type="presParOf" srcId="{BB3CEFB9-76A4-4171-9F3D-F21537C17FE2}" destId="{FEA6256A-BF0A-4F5A-BDEC-39B2ECCB199D}" srcOrd="1" destOrd="0" presId="urn:microsoft.com/office/officeart/2005/8/layout/gear1"/>
    <dgm:cxn modelId="{204F4D2C-E693-4B0A-A04C-A4CF1E69D0E0}" type="presParOf" srcId="{BB3CEFB9-76A4-4171-9F3D-F21537C17FE2}" destId="{105887F2-A34C-4A56-AF91-86B2E8D9F159}" srcOrd="2" destOrd="0" presId="urn:microsoft.com/office/officeart/2005/8/layout/gear1"/>
    <dgm:cxn modelId="{347C27A2-CF6C-44CF-B422-750E9F8D295C}" type="presParOf" srcId="{BB3CEFB9-76A4-4171-9F3D-F21537C17FE2}" destId="{518FB510-E51A-43C4-9B6F-A8AC7727E1CA}" srcOrd="3" destOrd="0" presId="urn:microsoft.com/office/officeart/2005/8/layout/gear1"/>
    <dgm:cxn modelId="{85686409-7306-4CA9-8238-93085901ECC8}" type="presParOf" srcId="{BB3CEFB9-76A4-4171-9F3D-F21537C17FE2}" destId="{BF93C9B0-FA11-4E54-A77F-77AB3B50FE38}" srcOrd="4" destOrd="0" presId="urn:microsoft.com/office/officeart/2005/8/layout/gear1"/>
    <dgm:cxn modelId="{AC78AB12-C959-4265-9BE7-352194F9CCC2}" type="presParOf" srcId="{BB3CEFB9-76A4-4171-9F3D-F21537C17FE2}" destId="{8EDA3403-9389-4ADD-8D7A-ED6C45871364}" srcOrd="5" destOrd="0" presId="urn:microsoft.com/office/officeart/2005/8/layout/gear1"/>
    <dgm:cxn modelId="{DB60D3F7-75BA-4EED-84FC-7599248740CC}" type="presParOf" srcId="{BB3CEFB9-76A4-4171-9F3D-F21537C17FE2}" destId="{02A3A122-CD6E-4841-A753-D9069B689C9F}" srcOrd="6" destOrd="0" presId="urn:microsoft.com/office/officeart/2005/8/layout/gear1"/>
    <dgm:cxn modelId="{BDE43B06-2A76-4E4F-921D-60B2536D32E3}" type="presParOf" srcId="{BB3CEFB9-76A4-4171-9F3D-F21537C17FE2}" destId="{89EABF26-C76E-4CFF-BBA8-39932F00379A}" srcOrd="7" destOrd="0" presId="urn:microsoft.com/office/officeart/2005/8/layout/gear1"/>
    <dgm:cxn modelId="{8427E5F8-7B04-4192-9A0A-48D2157FC4AF}" type="presParOf" srcId="{BB3CEFB9-76A4-4171-9F3D-F21537C17FE2}" destId="{469CA082-3498-470A-9D9A-4F9463BA9F8F}" srcOrd="8" destOrd="0" presId="urn:microsoft.com/office/officeart/2005/8/layout/gear1"/>
    <dgm:cxn modelId="{474BB091-B922-4D59-B309-78F040EDCBB8}" type="presParOf" srcId="{BB3CEFB9-76A4-4171-9F3D-F21537C17FE2}" destId="{7CEB4456-1BD0-4B71-B760-0348EE010504}" srcOrd="9" destOrd="0" presId="urn:microsoft.com/office/officeart/2005/8/layout/gear1"/>
    <dgm:cxn modelId="{F463187C-7217-47B0-B12A-8EC0E2E96908}" type="presParOf" srcId="{BB3CEFB9-76A4-4171-9F3D-F21537C17FE2}" destId="{F054DE7C-E7B0-4E11-810F-AA819E5EF09F}" srcOrd="10" destOrd="0" presId="urn:microsoft.com/office/officeart/2005/8/layout/gear1"/>
    <dgm:cxn modelId="{39F42385-5409-4297-84F5-FD65A98BB9F3}" type="presParOf" srcId="{BB3CEFB9-76A4-4171-9F3D-F21537C17FE2}" destId="{81EFCB35-8CDE-41AD-A965-A96799CB51AF}" srcOrd="11" destOrd="0" presId="urn:microsoft.com/office/officeart/2005/8/layout/gear1"/>
    <dgm:cxn modelId="{08165DD3-5430-4489-9B27-0930E48F0FCF}" type="presParOf" srcId="{BB3CEFB9-76A4-4171-9F3D-F21537C17FE2}" destId="{F5E53EB9-CF6F-4E7C-960E-F0AB042401AF}" srcOrd="12" destOrd="0" presId="urn:microsoft.com/office/officeart/2005/8/layout/gear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9D349F7-0A8B-4423-9727-E49CB2C5A4F4}" type="doc">
      <dgm:prSet loTypeId="urn:microsoft.com/office/officeart/2005/8/layout/hProcess4" loCatId="process" qsTypeId="urn:microsoft.com/office/officeart/2005/8/quickstyle/simple1#3" qsCatId="simple" csTypeId="urn:microsoft.com/office/officeart/2005/8/colors/colorful2" csCatId="colorful" phldr="1"/>
      <dgm:spPr/>
      <dgm:t>
        <a:bodyPr/>
        <a:lstStyle/>
        <a:p>
          <a:endParaRPr lang="es-ES"/>
        </a:p>
      </dgm:t>
    </dgm:pt>
    <dgm:pt modelId="{C2331467-9626-4AD0-A783-F23FDB535A9A}">
      <dgm:prSet phldrT="[Texto]"/>
      <dgm:spPr/>
      <dgm:t>
        <a:bodyPr/>
        <a:lstStyle/>
        <a:p>
          <a:r>
            <a:rPr lang="es-ES" dirty="0"/>
            <a:t>¿Por qué somos diferentes?</a:t>
          </a:r>
        </a:p>
      </dgm:t>
    </dgm:pt>
    <dgm:pt modelId="{8D9C2745-D6AA-4C39-85C2-2439136918F1}" type="parTrans" cxnId="{6A0588C4-4C91-4ED8-B2A1-85ABA7B71C1C}">
      <dgm:prSet/>
      <dgm:spPr/>
      <dgm:t>
        <a:bodyPr/>
        <a:lstStyle/>
        <a:p>
          <a:endParaRPr lang="es-ES"/>
        </a:p>
      </dgm:t>
    </dgm:pt>
    <dgm:pt modelId="{F8365565-EA75-4BE1-85FC-9C7517F75CA7}" type="sibTrans" cxnId="{6A0588C4-4C91-4ED8-B2A1-85ABA7B71C1C}">
      <dgm:prSet/>
      <dgm:spPr/>
      <dgm:t>
        <a:bodyPr/>
        <a:lstStyle/>
        <a:p>
          <a:endParaRPr lang="es-ES"/>
        </a:p>
      </dgm:t>
    </dgm:pt>
    <dgm:pt modelId="{07E40CB8-1D65-4601-A7DD-91AAF398428B}">
      <dgm:prSet phldrT="[Texto]"/>
      <dgm:spPr/>
      <dgm:t>
        <a:bodyPr/>
        <a:lstStyle/>
        <a:p>
          <a:r>
            <a:rPr lang="es-ES" dirty="0"/>
            <a:t>Físicas</a:t>
          </a:r>
        </a:p>
      </dgm:t>
    </dgm:pt>
    <dgm:pt modelId="{D35D2667-1F1E-4627-AD6D-529E9EE22E6A}" type="parTrans" cxnId="{BCED6B18-38FD-4416-8928-C5680B1DA817}">
      <dgm:prSet/>
      <dgm:spPr/>
      <dgm:t>
        <a:bodyPr/>
        <a:lstStyle/>
        <a:p>
          <a:endParaRPr lang="es-ES"/>
        </a:p>
      </dgm:t>
    </dgm:pt>
    <dgm:pt modelId="{78C3BE50-D8C2-4E9F-AC81-BBC564940EE0}" type="sibTrans" cxnId="{BCED6B18-38FD-4416-8928-C5680B1DA817}">
      <dgm:prSet/>
      <dgm:spPr/>
      <dgm:t>
        <a:bodyPr/>
        <a:lstStyle/>
        <a:p>
          <a:endParaRPr lang="es-ES"/>
        </a:p>
      </dgm:t>
    </dgm:pt>
    <dgm:pt modelId="{B271DFC6-99EF-4165-B629-036EB92EBD33}">
      <dgm:prSet phldrT="[Texto]"/>
      <dgm:spPr/>
      <dgm:t>
        <a:bodyPr/>
        <a:lstStyle/>
        <a:p>
          <a:r>
            <a:rPr lang="es-ES" dirty="0"/>
            <a:t>ALEATORIAS</a:t>
          </a:r>
        </a:p>
      </dgm:t>
    </dgm:pt>
    <dgm:pt modelId="{53964BC1-6D99-465B-9D3F-260CFDC8DDAC}" type="parTrans" cxnId="{AEF689A5-7186-4CEC-AD5D-7EDEFBC87B4D}">
      <dgm:prSet/>
      <dgm:spPr/>
      <dgm:t>
        <a:bodyPr/>
        <a:lstStyle/>
        <a:p>
          <a:endParaRPr lang="es-ES"/>
        </a:p>
      </dgm:t>
    </dgm:pt>
    <dgm:pt modelId="{40BB7227-A7B6-481E-A419-70D89222D942}" type="sibTrans" cxnId="{AEF689A5-7186-4CEC-AD5D-7EDEFBC87B4D}">
      <dgm:prSet/>
      <dgm:spPr/>
      <dgm:t>
        <a:bodyPr/>
        <a:lstStyle/>
        <a:p>
          <a:endParaRPr lang="es-ES"/>
        </a:p>
      </dgm:t>
    </dgm:pt>
    <dgm:pt modelId="{24FE3FE3-D427-45AE-AB0B-A631A2C308F7}">
      <dgm:prSet phldrT="[Texto]"/>
      <dgm:spPr/>
      <dgm:t>
        <a:bodyPr/>
        <a:lstStyle/>
        <a:p>
          <a:r>
            <a:rPr lang="es-ES" dirty="0"/>
            <a:t>Sexo</a:t>
          </a:r>
        </a:p>
      </dgm:t>
    </dgm:pt>
    <dgm:pt modelId="{AA407C5C-BC64-45A6-AE07-9C5540258524}" type="parTrans" cxnId="{AD191AE6-4DA7-4BBE-BB97-78D9D973D9A7}">
      <dgm:prSet/>
      <dgm:spPr/>
      <dgm:t>
        <a:bodyPr/>
        <a:lstStyle/>
        <a:p>
          <a:endParaRPr lang="es-ES"/>
        </a:p>
      </dgm:t>
    </dgm:pt>
    <dgm:pt modelId="{40417413-5581-460D-BF45-B5A7AD8405DD}" type="sibTrans" cxnId="{AD191AE6-4DA7-4BBE-BB97-78D9D973D9A7}">
      <dgm:prSet/>
      <dgm:spPr/>
      <dgm:t>
        <a:bodyPr/>
        <a:lstStyle/>
        <a:p>
          <a:endParaRPr lang="es-ES"/>
        </a:p>
      </dgm:t>
    </dgm:pt>
    <dgm:pt modelId="{0538DD2D-A4EC-41F9-A4D8-7094DA95B70B}">
      <dgm:prSet phldrT="[Texto]"/>
      <dgm:spPr/>
      <dgm:t>
        <a:bodyPr/>
        <a:lstStyle/>
        <a:p>
          <a:r>
            <a:rPr lang="es-ES" dirty="0"/>
            <a:t>Etnias</a:t>
          </a:r>
        </a:p>
      </dgm:t>
    </dgm:pt>
    <dgm:pt modelId="{5DB88353-E25C-44BB-8A81-843FB5D6F2B3}" type="parTrans" cxnId="{A266941E-FF5D-4D23-8C43-9F1B6209F9A9}">
      <dgm:prSet/>
      <dgm:spPr/>
      <dgm:t>
        <a:bodyPr/>
        <a:lstStyle/>
        <a:p>
          <a:endParaRPr lang="es-ES"/>
        </a:p>
      </dgm:t>
    </dgm:pt>
    <dgm:pt modelId="{0DA4CC87-DDD3-44F8-87B1-8E5401A1F483}" type="sibTrans" cxnId="{A266941E-FF5D-4D23-8C43-9F1B6209F9A9}">
      <dgm:prSet/>
      <dgm:spPr/>
      <dgm:t>
        <a:bodyPr/>
        <a:lstStyle/>
        <a:p>
          <a:endParaRPr lang="es-ES"/>
        </a:p>
      </dgm:t>
    </dgm:pt>
    <dgm:pt modelId="{C10E8971-541B-4233-94D3-84E0C554B992}">
      <dgm:prSet phldrT="[Texto]"/>
      <dgm:spPr/>
      <dgm:t>
        <a:bodyPr/>
        <a:lstStyle/>
        <a:p>
          <a:r>
            <a:rPr lang="es-ES" dirty="0"/>
            <a:t>ADQUIRIDAS</a:t>
          </a:r>
        </a:p>
      </dgm:t>
    </dgm:pt>
    <dgm:pt modelId="{6D2D62D0-9BCD-47D2-BF78-ADA4A68E70ED}" type="parTrans" cxnId="{108756B2-C8E2-4716-8895-F7A6D786C0E7}">
      <dgm:prSet/>
      <dgm:spPr/>
      <dgm:t>
        <a:bodyPr/>
        <a:lstStyle/>
        <a:p>
          <a:endParaRPr lang="es-ES"/>
        </a:p>
      </dgm:t>
    </dgm:pt>
    <dgm:pt modelId="{39AEC2CE-F885-462D-992D-09904F2276FB}" type="sibTrans" cxnId="{108756B2-C8E2-4716-8895-F7A6D786C0E7}">
      <dgm:prSet/>
      <dgm:spPr/>
      <dgm:t>
        <a:bodyPr/>
        <a:lstStyle/>
        <a:p>
          <a:endParaRPr lang="es-ES"/>
        </a:p>
      </dgm:t>
    </dgm:pt>
    <dgm:pt modelId="{EFD99F16-B996-441C-B82F-CF933D1F0A36}">
      <dgm:prSet phldrT="[Texto]"/>
      <dgm:spPr/>
      <dgm:t>
        <a:bodyPr/>
        <a:lstStyle/>
        <a:p>
          <a:r>
            <a:rPr lang="es-ES" dirty="0"/>
            <a:t>Ideología</a:t>
          </a:r>
        </a:p>
      </dgm:t>
    </dgm:pt>
    <dgm:pt modelId="{1CA36272-196C-478A-B87F-BBFCCACABC77}" type="parTrans" cxnId="{387F2EC9-084D-457E-ABB6-16AC6036C8F9}">
      <dgm:prSet/>
      <dgm:spPr/>
      <dgm:t>
        <a:bodyPr/>
        <a:lstStyle/>
        <a:p>
          <a:endParaRPr lang="es-ES"/>
        </a:p>
      </dgm:t>
    </dgm:pt>
    <dgm:pt modelId="{B7BF4990-F3FA-4ADF-9246-2F6A5D02764F}" type="sibTrans" cxnId="{387F2EC9-084D-457E-ABB6-16AC6036C8F9}">
      <dgm:prSet/>
      <dgm:spPr/>
      <dgm:t>
        <a:bodyPr/>
        <a:lstStyle/>
        <a:p>
          <a:endParaRPr lang="es-ES"/>
        </a:p>
      </dgm:t>
    </dgm:pt>
    <dgm:pt modelId="{523B4187-CF2D-4454-8804-8CB25BDEBC3B}">
      <dgm:prSet phldrT="[Texto]"/>
      <dgm:spPr/>
      <dgm:t>
        <a:bodyPr/>
        <a:lstStyle/>
        <a:p>
          <a:r>
            <a:rPr lang="es-ES" dirty="0"/>
            <a:t>Política</a:t>
          </a:r>
        </a:p>
      </dgm:t>
    </dgm:pt>
    <dgm:pt modelId="{0C5A3792-02E7-4312-BC4B-210056DB17ED}" type="parTrans" cxnId="{D787D724-5A06-4713-9731-9E5950F1F071}">
      <dgm:prSet/>
      <dgm:spPr/>
      <dgm:t>
        <a:bodyPr/>
        <a:lstStyle/>
        <a:p>
          <a:endParaRPr lang="es-ES"/>
        </a:p>
      </dgm:t>
    </dgm:pt>
    <dgm:pt modelId="{28C83397-5457-49FE-8B30-DAFA64C175E6}" type="sibTrans" cxnId="{D787D724-5A06-4713-9731-9E5950F1F071}">
      <dgm:prSet/>
      <dgm:spPr/>
      <dgm:t>
        <a:bodyPr/>
        <a:lstStyle/>
        <a:p>
          <a:endParaRPr lang="es-ES"/>
        </a:p>
      </dgm:t>
    </dgm:pt>
    <dgm:pt modelId="{0DA5168F-F92F-41A5-BEAE-D551A26011F4}">
      <dgm:prSet phldrT="[Texto]"/>
      <dgm:spPr/>
      <dgm:t>
        <a:bodyPr/>
        <a:lstStyle/>
        <a:p>
          <a:r>
            <a:rPr lang="es-ES" dirty="0"/>
            <a:t>Procedencia </a:t>
          </a:r>
        </a:p>
      </dgm:t>
    </dgm:pt>
    <dgm:pt modelId="{DC8AB13A-5CEC-4E4F-A592-E076DE27B664}" type="parTrans" cxnId="{14B825B2-8A0A-49F6-8964-B7D04D63033D}">
      <dgm:prSet/>
      <dgm:spPr/>
      <dgm:t>
        <a:bodyPr/>
        <a:lstStyle/>
        <a:p>
          <a:endParaRPr lang="es-ES"/>
        </a:p>
      </dgm:t>
    </dgm:pt>
    <dgm:pt modelId="{F65C7DCD-ABEE-44C7-A064-BD812F754137}" type="sibTrans" cxnId="{14B825B2-8A0A-49F6-8964-B7D04D63033D}">
      <dgm:prSet/>
      <dgm:spPr/>
      <dgm:t>
        <a:bodyPr/>
        <a:lstStyle/>
        <a:p>
          <a:endParaRPr lang="es-ES"/>
        </a:p>
      </dgm:t>
    </dgm:pt>
    <dgm:pt modelId="{C03BDB35-C7A0-477D-BC05-6EB1C4609B7C}">
      <dgm:prSet phldrT="[Texto]"/>
      <dgm:spPr/>
      <dgm:t>
        <a:bodyPr/>
        <a:lstStyle/>
        <a:p>
          <a:r>
            <a:rPr lang="es-ES" dirty="0"/>
            <a:t>Religión </a:t>
          </a:r>
        </a:p>
      </dgm:t>
    </dgm:pt>
    <dgm:pt modelId="{B4C0DD3B-3035-4959-B53E-C2470195E292}" type="parTrans" cxnId="{08519AEC-BDBB-4B86-8540-21BD12293EC9}">
      <dgm:prSet/>
      <dgm:spPr/>
      <dgm:t>
        <a:bodyPr/>
        <a:lstStyle/>
        <a:p>
          <a:endParaRPr lang="es-ES"/>
        </a:p>
      </dgm:t>
    </dgm:pt>
    <dgm:pt modelId="{5BA95752-FA87-45CA-A858-E3DD8D1C235D}" type="sibTrans" cxnId="{08519AEC-BDBB-4B86-8540-21BD12293EC9}">
      <dgm:prSet/>
      <dgm:spPr/>
      <dgm:t>
        <a:bodyPr/>
        <a:lstStyle/>
        <a:p>
          <a:endParaRPr lang="es-ES"/>
        </a:p>
      </dgm:t>
    </dgm:pt>
    <dgm:pt modelId="{0D10DA90-8B02-4FC9-B933-4E697F59083B}">
      <dgm:prSet phldrT="[Texto]"/>
      <dgm:spPr/>
      <dgm:t>
        <a:bodyPr/>
        <a:lstStyle/>
        <a:p>
          <a:r>
            <a:rPr lang="es-ES" dirty="0"/>
            <a:t>Biológicas </a:t>
          </a:r>
        </a:p>
      </dgm:t>
    </dgm:pt>
    <dgm:pt modelId="{144B851A-2A79-4A64-82C2-DDFB70D94927}" type="parTrans" cxnId="{EB50B314-1F83-4696-BA46-7439115B9BC0}">
      <dgm:prSet/>
      <dgm:spPr/>
      <dgm:t>
        <a:bodyPr/>
        <a:lstStyle/>
        <a:p>
          <a:endParaRPr lang="es-ES"/>
        </a:p>
      </dgm:t>
    </dgm:pt>
    <dgm:pt modelId="{787AFE08-E26C-42F3-9A59-8BE6994F224B}" type="sibTrans" cxnId="{EB50B314-1F83-4696-BA46-7439115B9BC0}">
      <dgm:prSet/>
      <dgm:spPr/>
      <dgm:t>
        <a:bodyPr/>
        <a:lstStyle/>
        <a:p>
          <a:endParaRPr lang="es-ES"/>
        </a:p>
      </dgm:t>
    </dgm:pt>
    <dgm:pt modelId="{671C9453-CDCF-481A-880C-87B8ADBF3813}">
      <dgm:prSet phldrT="[Texto]"/>
      <dgm:spPr/>
      <dgm:t>
        <a:bodyPr/>
        <a:lstStyle/>
        <a:p>
          <a:r>
            <a:rPr lang="es-ES" dirty="0"/>
            <a:t>Culturales </a:t>
          </a:r>
        </a:p>
      </dgm:t>
    </dgm:pt>
    <dgm:pt modelId="{EDFC4537-32D3-4B23-B0FA-94D2A544DBF8}" type="parTrans" cxnId="{88536171-26B6-4058-BD59-353FF28F256A}">
      <dgm:prSet/>
      <dgm:spPr/>
      <dgm:t>
        <a:bodyPr/>
        <a:lstStyle/>
        <a:p>
          <a:endParaRPr lang="es-ES"/>
        </a:p>
      </dgm:t>
    </dgm:pt>
    <dgm:pt modelId="{C8DE1FAD-51AB-4CDC-99C7-CEFCC6322D19}" type="sibTrans" cxnId="{88536171-26B6-4058-BD59-353FF28F256A}">
      <dgm:prSet/>
      <dgm:spPr/>
      <dgm:t>
        <a:bodyPr/>
        <a:lstStyle/>
        <a:p>
          <a:endParaRPr lang="es-ES"/>
        </a:p>
      </dgm:t>
    </dgm:pt>
    <dgm:pt modelId="{424230AB-E860-4CBB-9756-6E2D446F3516}">
      <dgm:prSet phldrT="[Texto]"/>
      <dgm:spPr/>
      <dgm:t>
        <a:bodyPr/>
        <a:lstStyle/>
        <a:p>
          <a:r>
            <a:rPr lang="es-ES" dirty="0"/>
            <a:t>Identidades </a:t>
          </a:r>
        </a:p>
      </dgm:t>
    </dgm:pt>
    <dgm:pt modelId="{79221096-2FFD-4EC9-AAF3-537CE3AE8B5D}" type="parTrans" cxnId="{07C4B12C-79DE-4A46-B687-5DB5CD1114BC}">
      <dgm:prSet/>
      <dgm:spPr/>
      <dgm:t>
        <a:bodyPr/>
        <a:lstStyle/>
        <a:p>
          <a:endParaRPr lang="es-ES"/>
        </a:p>
      </dgm:t>
    </dgm:pt>
    <dgm:pt modelId="{29D90FA7-6F2C-40C2-8088-77912149D47C}" type="sibTrans" cxnId="{07C4B12C-79DE-4A46-B687-5DB5CD1114BC}">
      <dgm:prSet/>
      <dgm:spPr/>
      <dgm:t>
        <a:bodyPr/>
        <a:lstStyle/>
        <a:p>
          <a:endParaRPr lang="es-ES"/>
        </a:p>
      </dgm:t>
    </dgm:pt>
    <dgm:pt modelId="{FBDB8303-E4E9-41D2-9CFE-4DEE5091DB4C}">
      <dgm:prSet phldrT="[Texto]"/>
      <dgm:spPr/>
      <dgm:t>
        <a:bodyPr/>
        <a:lstStyle/>
        <a:p>
          <a:r>
            <a:rPr lang="es-ES" dirty="0"/>
            <a:t>Sistema  económicas </a:t>
          </a:r>
        </a:p>
      </dgm:t>
    </dgm:pt>
    <dgm:pt modelId="{47C0024D-8CEE-4A31-AFEE-C7162EBB9B3C}" type="parTrans" cxnId="{E810F5B2-91F5-496E-B7B8-D26E015B05CF}">
      <dgm:prSet/>
      <dgm:spPr/>
      <dgm:t>
        <a:bodyPr/>
        <a:lstStyle/>
        <a:p>
          <a:endParaRPr lang="es-ES"/>
        </a:p>
      </dgm:t>
    </dgm:pt>
    <dgm:pt modelId="{ECB2C38B-B59F-4C49-B043-6788CFEF2CD1}" type="sibTrans" cxnId="{E810F5B2-91F5-496E-B7B8-D26E015B05CF}">
      <dgm:prSet/>
      <dgm:spPr/>
      <dgm:t>
        <a:bodyPr/>
        <a:lstStyle/>
        <a:p>
          <a:endParaRPr lang="es-ES"/>
        </a:p>
      </dgm:t>
    </dgm:pt>
    <dgm:pt modelId="{A7A2379B-A583-421A-A3B4-AFA8866269F5}">
      <dgm:prSet phldrT="[Texto]"/>
      <dgm:spPr/>
      <dgm:t>
        <a:bodyPr/>
        <a:lstStyle/>
        <a:p>
          <a:r>
            <a:rPr lang="es-ES" dirty="0"/>
            <a:t>Ideológicas </a:t>
          </a:r>
        </a:p>
      </dgm:t>
    </dgm:pt>
    <dgm:pt modelId="{CF6DAF47-87A6-4DB4-850B-72A79F950A08}" type="parTrans" cxnId="{325ED0E2-67FE-4C60-BD7A-CB687EB55E0F}">
      <dgm:prSet/>
      <dgm:spPr/>
      <dgm:t>
        <a:bodyPr/>
        <a:lstStyle/>
        <a:p>
          <a:endParaRPr lang="es-ES"/>
        </a:p>
      </dgm:t>
    </dgm:pt>
    <dgm:pt modelId="{65843D87-6A03-47C1-9613-BCF625B1C895}" type="sibTrans" cxnId="{325ED0E2-67FE-4C60-BD7A-CB687EB55E0F}">
      <dgm:prSet/>
      <dgm:spPr/>
      <dgm:t>
        <a:bodyPr/>
        <a:lstStyle/>
        <a:p>
          <a:endParaRPr lang="es-ES"/>
        </a:p>
      </dgm:t>
    </dgm:pt>
    <dgm:pt modelId="{6CB265C1-4B55-4FE2-B7FF-22EBE0A058A4}">
      <dgm:prSet phldrT="[Texto]"/>
      <dgm:spPr/>
      <dgm:t>
        <a:bodyPr/>
        <a:lstStyle/>
        <a:p>
          <a:r>
            <a:rPr lang="es-ES" dirty="0"/>
            <a:t>Regionales </a:t>
          </a:r>
        </a:p>
      </dgm:t>
    </dgm:pt>
    <dgm:pt modelId="{2B12473B-28AB-4CAC-A297-63DDB47A39C1}" type="parTrans" cxnId="{FCCAF5CC-62AC-446A-AE77-C303D85993D9}">
      <dgm:prSet/>
      <dgm:spPr/>
      <dgm:t>
        <a:bodyPr/>
        <a:lstStyle/>
        <a:p>
          <a:endParaRPr lang="es-ES"/>
        </a:p>
      </dgm:t>
    </dgm:pt>
    <dgm:pt modelId="{F4C8AF31-4934-4C4D-87F2-44931F6A3BF7}" type="sibTrans" cxnId="{FCCAF5CC-62AC-446A-AE77-C303D85993D9}">
      <dgm:prSet/>
      <dgm:spPr/>
      <dgm:t>
        <a:bodyPr/>
        <a:lstStyle/>
        <a:p>
          <a:endParaRPr lang="es-ES"/>
        </a:p>
      </dgm:t>
    </dgm:pt>
    <dgm:pt modelId="{3AAA8226-2709-4AEC-AF6A-7475D143E048}">
      <dgm:prSet phldrT="[Texto]"/>
      <dgm:spPr/>
      <dgm:t>
        <a:bodyPr/>
        <a:lstStyle/>
        <a:p>
          <a:r>
            <a:rPr lang="es-ES" dirty="0"/>
            <a:t>Orientación  género</a:t>
          </a:r>
        </a:p>
      </dgm:t>
    </dgm:pt>
    <dgm:pt modelId="{BCC75AC6-50CC-443F-878D-8B9F658C521B}" type="parTrans" cxnId="{E46D812D-7F10-409E-A726-C51DA244A36F}">
      <dgm:prSet/>
      <dgm:spPr/>
      <dgm:t>
        <a:bodyPr/>
        <a:lstStyle/>
        <a:p>
          <a:endParaRPr lang="es-CO"/>
        </a:p>
      </dgm:t>
    </dgm:pt>
    <dgm:pt modelId="{90441B12-AC23-44A2-AB9C-7D1666B986B2}" type="sibTrans" cxnId="{E46D812D-7F10-409E-A726-C51DA244A36F}">
      <dgm:prSet/>
      <dgm:spPr/>
      <dgm:t>
        <a:bodyPr/>
        <a:lstStyle/>
        <a:p>
          <a:endParaRPr lang="es-CO"/>
        </a:p>
      </dgm:t>
    </dgm:pt>
    <dgm:pt modelId="{82D45A89-C6D9-439C-BD5D-AA8F2595DFB7}" type="pres">
      <dgm:prSet presAssocID="{D9D349F7-0A8B-4423-9727-E49CB2C5A4F4}" presName="Name0" presStyleCnt="0">
        <dgm:presLayoutVars>
          <dgm:dir/>
          <dgm:animLvl val="lvl"/>
          <dgm:resizeHandles val="exact"/>
        </dgm:presLayoutVars>
      </dgm:prSet>
      <dgm:spPr/>
    </dgm:pt>
    <dgm:pt modelId="{FFB0AD53-A150-43F0-8F24-824C018C8638}" type="pres">
      <dgm:prSet presAssocID="{D9D349F7-0A8B-4423-9727-E49CB2C5A4F4}" presName="tSp" presStyleCnt="0"/>
      <dgm:spPr/>
    </dgm:pt>
    <dgm:pt modelId="{AFE5FF8B-F90B-4CAB-BDF0-D88750A05FA0}" type="pres">
      <dgm:prSet presAssocID="{D9D349F7-0A8B-4423-9727-E49CB2C5A4F4}" presName="bSp" presStyleCnt="0"/>
      <dgm:spPr/>
    </dgm:pt>
    <dgm:pt modelId="{6438D94C-2AE9-4A8C-BF2A-2193905A372E}" type="pres">
      <dgm:prSet presAssocID="{D9D349F7-0A8B-4423-9727-E49CB2C5A4F4}" presName="process" presStyleCnt="0"/>
      <dgm:spPr/>
    </dgm:pt>
    <dgm:pt modelId="{26348BFE-A2F5-4FC5-9D5E-3335A033F9C5}" type="pres">
      <dgm:prSet presAssocID="{C2331467-9626-4AD0-A783-F23FDB535A9A}" presName="composite1" presStyleCnt="0"/>
      <dgm:spPr/>
    </dgm:pt>
    <dgm:pt modelId="{3DCB66FC-7010-455E-8661-9739D1465A8E}" type="pres">
      <dgm:prSet presAssocID="{C2331467-9626-4AD0-A783-F23FDB535A9A}" presName="dummyNode1" presStyleLbl="node1" presStyleIdx="0" presStyleCnt="3"/>
      <dgm:spPr/>
    </dgm:pt>
    <dgm:pt modelId="{CAA7443D-CA74-4553-BB49-74C7677E0995}" type="pres">
      <dgm:prSet presAssocID="{C2331467-9626-4AD0-A783-F23FDB535A9A}" presName="childNode1" presStyleLbl="bgAcc1" presStyleIdx="0" presStyleCnt="3" custScaleX="96512" custScaleY="173350">
        <dgm:presLayoutVars>
          <dgm:bulletEnabled val="1"/>
        </dgm:presLayoutVars>
      </dgm:prSet>
      <dgm:spPr/>
    </dgm:pt>
    <dgm:pt modelId="{50782EC6-76B4-4C02-9849-59620C2AAAD3}" type="pres">
      <dgm:prSet presAssocID="{C2331467-9626-4AD0-A783-F23FDB535A9A}" presName="childNode1tx" presStyleLbl="bgAcc1" presStyleIdx="0" presStyleCnt="3">
        <dgm:presLayoutVars>
          <dgm:bulletEnabled val="1"/>
        </dgm:presLayoutVars>
      </dgm:prSet>
      <dgm:spPr/>
    </dgm:pt>
    <dgm:pt modelId="{397322F0-DB3E-4AF9-9928-4CE44994F61D}" type="pres">
      <dgm:prSet presAssocID="{C2331467-9626-4AD0-A783-F23FDB535A9A}" presName="parentNode1" presStyleLbl="node1" presStyleIdx="0" presStyleCnt="3" custLinFactNeighborX="-25658" custLinFactNeighborY="53538">
        <dgm:presLayoutVars>
          <dgm:chMax val="1"/>
          <dgm:bulletEnabled val="1"/>
        </dgm:presLayoutVars>
      </dgm:prSet>
      <dgm:spPr/>
    </dgm:pt>
    <dgm:pt modelId="{74CCAD85-5E8D-421C-A3A9-5976D38B6CAD}" type="pres">
      <dgm:prSet presAssocID="{C2331467-9626-4AD0-A783-F23FDB535A9A}" presName="connSite1" presStyleCnt="0"/>
      <dgm:spPr/>
    </dgm:pt>
    <dgm:pt modelId="{8B8ED08A-76BE-4466-8749-025C227F963B}" type="pres">
      <dgm:prSet presAssocID="{F8365565-EA75-4BE1-85FC-9C7517F75CA7}" presName="Name9" presStyleLbl="sibTrans2D1" presStyleIdx="0" presStyleCnt="2"/>
      <dgm:spPr/>
    </dgm:pt>
    <dgm:pt modelId="{ECC7E472-F685-48C1-9649-8ACC533E81B2}" type="pres">
      <dgm:prSet presAssocID="{B271DFC6-99EF-4165-B629-036EB92EBD33}" presName="composite2" presStyleCnt="0"/>
      <dgm:spPr/>
    </dgm:pt>
    <dgm:pt modelId="{B606F3BF-65D5-4FA5-AED7-04F41DC8CAF0}" type="pres">
      <dgm:prSet presAssocID="{B271DFC6-99EF-4165-B629-036EB92EBD33}" presName="dummyNode2" presStyleLbl="node1" presStyleIdx="0" presStyleCnt="3"/>
      <dgm:spPr/>
    </dgm:pt>
    <dgm:pt modelId="{C36CE271-CE61-47F2-9949-FE5C1374A357}" type="pres">
      <dgm:prSet presAssocID="{B271DFC6-99EF-4165-B629-036EB92EBD33}" presName="childNode2" presStyleLbl="bgAcc1" presStyleIdx="1" presStyleCnt="3">
        <dgm:presLayoutVars>
          <dgm:bulletEnabled val="1"/>
        </dgm:presLayoutVars>
      </dgm:prSet>
      <dgm:spPr/>
    </dgm:pt>
    <dgm:pt modelId="{613874C6-171F-440F-8408-77405CF843FC}" type="pres">
      <dgm:prSet presAssocID="{B271DFC6-99EF-4165-B629-036EB92EBD33}" presName="childNode2tx" presStyleLbl="bgAcc1" presStyleIdx="1" presStyleCnt="3">
        <dgm:presLayoutVars>
          <dgm:bulletEnabled val="1"/>
        </dgm:presLayoutVars>
      </dgm:prSet>
      <dgm:spPr/>
    </dgm:pt>
    <dgm:pt modelId="{F3B65F2D-BFBB-4581-99F6-02F181B63ECA}" type="pres">
      <dgm:prSet presAssocID="{B271DFC6-99EF-4165-B629-036EB92EBD33}" presName="parentNode2" presStyleLbl="node1" presStyleIdx="1" presStyleCnt="3">
        <dgm:presLayoutVars>
          <dgm:chMax val="0"/>
          <dgm:bulletEnabled val="1"/>
        </dgm:presLayoutVars>
      </dgm:prSet>
      <dgm:spPr/>
    </dgm:pt>
    <dgm:pt modelId="{D45D0B9C-1FAC-4A55-A0E0-33F5C6476947}" type="pres">
      <dgm:prSet presAssocID="{B271DFC6-99EF-4165-B629-036EB92EBD33}" presName="connSite2" presStyleCnt="0"/>
      <dgm:spPr/>
    </dgm:pt>
    <dgm:pt modelId="{21F473CF-6F3A-4FAF-84E6-D001225BDD59}" type="pres">
      <dgm:prSet presAssocID="{40BB7227-A7B6-481E-A419-70D89222D942}" presName="Name18" presStyleLbl="sibTrans2D1" presStyleIdx="1" presStyleCnt="2"/>
      <dgm:spPr/>
    </dgm:pt>
    <dgm:pt modelId="{1CD94BB8-227A-41AD-AE34-2D85141C33F6}" type="pres">
      <dgm:prSet presAssocID="{C10E8971-541B-4233-94D3-84E0C554B992}" presName="composite1" presStyleCnt="0"/>
      <dgm:spPr/>
    </dgm:pt>
    <dgm:pt modelId="{CA21B935-B71E-49FB-BF2E-A5AFE25BB14B}" type="pres">
      <dgm:prSet presAssocID="{C10E8971-541B-4233-94D3-84E0C554B992}" presName="dummyNode1" presStyleLbl="node1" presStyleIdx="1" presStyleCnt="3"/>
      <dgm:spPr/>
    </dgm:pt>
    <dgm:pt modelId="{E0EB5595-4CD8-4905-B2DB-59498EAE1E69}" type="pres">
      <dgm:prSet presAssocID="{C10E8971-541B-4233-94D3-84E0C554B992}" presName="childNode1" presStyleLbl="bgAcc1" presStyleIdx="2" presStyleCnt="3" custLinFactNeighborX="-2963" custLinFactNeighborY="2053">
        <dgm:presLayoutVars>
          <dgm:bulletEnabled val="1"/>
        </dgm:presLayoutVars>
      </dgm:prSet>
      <dgm:spPr/>
    </dgm:pt>
    <dgm:pt modelId="{CB571267-1D9C-45F0-886C-C0D43D38C5A9}" type="pres">
      <dgm:prSet presAssocID="{C10E8971-541B-4233-94D3-84E0C554B992}" presName="childNode1tx" presStyleLbl="bgAcc1" presStyleIdx="2" presStyleCnt="3">
        <dgm:presLayoutVars>
          <dgm:bulletEnabled val="1"/>
        </dgm:presLayoutVars>
      </dgm:prSet>
      <dgm:spPr/>
    </dgm:pt>
    <dgm:pt modelId="{7A5526C2-067D-4BF2-B262-3BC063D31951}" type="pres">
      <dgm:prSet presAssocID="{C10E8971-541B-4233-94D3-84E0C554B992}" presName="parentNode1" presStyleLbl="node1" presStyleIdx="2" presStyleCnt="3" custLinFactNeighborX="76133" custLinFactNeighborY="4790">
        <dgm:presLayoutVars>
          <dgm:chMax val="1"/>
          <dgm:bulletEnabled val="1"/>
        </dgm:presLayoutVars>
      </dgm:prSet>
      <dgm:spPr/>
    </dgm:pt>
    <dgm:pt modelId="{B1028379-45CE-40F6-A5A9-A960E2CEF974}" type="pres">
      <dgm:prSet presAssocID="{C10E8971-541B-4233-94D3-84E0C554B992}" presName="connSite1" presStyleCnt="0"/>
      <dgm:spPr/>
    </dgm:pt>
  </dgm:ptLst>
  <dgm:cxnLst>
    <dgm:cxn modelId="{F53F4B00-96D3-41F9-8673-588344F0E3E3}" type="presOf" srcId="{A7A2379B-A583-421A-A3B4-AFA8866269F5}" destId="{50782EC6-76B4-4C02-9849-59620C2AAAD3}" srcOrd="1" destOrd="5" presId="urn:microsoft.com/office/officeart/2005/8/layout/hProcess4"/>
    <dgm:cxn modelId="{6E697602-C0F9-4884-9E6D-4E526F236E79}" type="presOf" srcId="{424230AB-E860-4CBB-9756-6E2D446F3516}" destId="{50782EC6-76B4-4C02-9849-59620C2AAAD3}" srcOrd="1" destOrd="3" presId="urn:microsoft.com/office/officeart/2005/8/layout/hProcess4"/>
    <dgm:cxn modelId="{C393C105-B8CD-458B-9103-A54878AB3370}" type="presOf" srcId="{C03BDB35-C7A0-477D-BC05-6EB1C4609B7C}" destId="{CB571267-1D9C-45F0-886C-C0D43D38C5A9}" srcOrd="1" destOrd="1" presId="urn:microsoft.com/office/officeart/2005/8/layout/hProcess4"/>
    <dgm:cxn modelId="{0AE96D0F-5D4B-4FB3-A21B-C715FD17C023}" type="presOf" srcId="{C03BDB35-C7A0-477D-BC05-6EB1C4609B7C}" destId="{E0EB5595-4CD8-4905-B2DB-59498EAE1E69}" srcOrd="0" destOrd="1" presId="urn:microsoft.com/office/officeart/2005/8/layout/hProcess4"/>
    <dgm:cxn modelId="{EB50B314-1F83-4696-BA46-7439115B9BC0}" srcId="{C2331467-9626-4AD0-A783-F23FDB535A9A}" destId="{0D10DA90-8B02-4FC9-B933-4E697F59083B}" srcOrd="1" destOrd="0" parTransId="{144B851A-2A79-4A64-82C2-DDFB70D94927}" sibTransId="{787AFE08-E26C-42F3-9A59-8BE6994F224B}"/>
    <dgm:cxn modelId="{BCED6B18-38FD-4416-8928-C5680B1DA817}" srcId="{C2331467-9626-4AD0-A783-F23FDB535A9A}" destId="{07E40CB8-1D65-4601-A7DD-91AAF398428B}" srcOrd="0" destOrd="0" parTransId="{D35D2667-1F1E-4627-AD6D-529E9EE22E6A}" sibTransId="{78C3BE50-D8C2-4E9F-AC81-BBC564940EE0}"/>
    <dgm:cxn modelId="{A266941E-FF5D-4D23-8C43-9F1B6209F9A9}" srcId="{B271DFC6-99EF-4165-B629-036EB92EBD33}" destId="{0538DD2D-A4EC-41F9-A4D8-7094DA95B70B}" srcOrd="1" destOrd="0" parTransId="{5DB88353-E25C-44BB-8A81-843FB5D6F2B3}" sibTransId="{0DA4CC87-DDD3-44F8-87B1-8E5401A1F483}"/>
    <dgm:cxn modelId="{2200C91F-DC6F-4017-AA04-B189D4883ADE}" type="presOf" srcId="{B271DFC6-99EF-4165-B629-036EB92EBD33}" destId="{F3B65F2D-BFBB-4581-99F6-02F181B63ECA}" srcOrd="0" destOrd="0" presId="urn:microsoft.com/office/officeart/2005/8/layout/hProcess4"/>
    <dgm:cxn modelId="{D787D724-5A06-4713-9731-9E5950F1F071}" srcId="{C10E8971-541B-4233-94D3-84E0C554B992}" destId="{523B4187-CF2D-4454-8804-8CB25BDEBC3B}" srcOrd="2" destOrd="0" parTransId="{0C5A3792-02E7-4312-BC4B-210056DB17ED}" sibTransId="{28C83397-5457-49FE-8B30-DAFA64C175E6}"/>
    <dgm:cxn modelId="{991D142C-2C75-41AA-9935-F40E79A3F280}" type="presOf" srcId="{EFD99F16-B996-441C-B82F-CF933D1F0A36}" destId="{E0EB5595-4CD8-4905-B2DB-59498EAE1E69}" srcOrd="0" destOrd="0" presId="urn:microsoft.com/office/officeart/2005/8/layout/hProcess4"/>
    <dgm:cxn modelId="{07C4B12C-79DE-4A46-B687-5DB5CD1114BC}" srcId="{C2331467-9626-4AD0-A783-F23FDB535A9A}" destId="{424230AB-E860-4CBB-9756-6E2D446F3516}" srcOrd="3" destOrd="0" parTransId="{79221096-2FFD-4EC9-AAF3-537CE3AE8B5D}" sibTransId="{29D90FA7-6F2C-40C2-8088-77912149D47C}"/>
    <dgm:cxn modelId="{E46D812D-7F10-409E-A726-C51DA244A36F}" srcId="{B271DFC6-99EF-4165-B629-036EB92EBD33}" destId="{3AAA8226-2709-4AEC-AF6A-7475D143E048}" srcOrd="3" destOrd="0" parTransId="{BCC75AC6-50CC-443F-878D-8B9F658C521B}" sibTransId="{90441B12-AC23-44A2-AB9C-7D1666B986B2}"/>
    <dgm:cxn modelId="{C9E9463B-2979-49B0-BA9A-E9433A33082B}" type="presOf" srcId="{523B4187-CF2D-4454-8804-8CB25BDEBC3B}" destId="{CB571267-1D9C-45F0-886C-C0D43D38C5A9}" srcOrd="1" destOrd="2" presId="urn:microsoft.com/office/officeart/2005/8/layout/hProcess4"/>
    <dgm:cxn modelId="{5553005C-EE10-4DFF-AF6E-912F8446AADD}" type="presOf" srcId="{24FE3FE3-D427-45AE-AB0B-A631A2C308F7}" destId="{C36CE271-CE61-47F2-9949-FE5C1374A357}" srcOrd="0" destOrd="0" presId="urn:microsoft.com/office/officeart/2005/8/layout/hProcess4"/>
    <dgm:cxn modelId="{B655155E-13C1-4205-BAD6-ABE0A940B79D}" type="presOf" srcId="{24FE3FE3-D427-45AE-AB0B-A631A2C308F7}" destId="{613874C6-171F-440F-8408-77405CF843FC}" srcOrd="1" destOrd="0" presId="urn:microsoft.com/office/officeart/2005/8/layout/hProcess4"/>
    <dgm:cxn modelId="{BDBD4B43-5FCD-4555-AA42-F4649EE230AC}" type="presOf" srcId="{D9D349F7-0A8B-4423-9727-E49CB2C5A4F4}" destId="{82D45A89-C6D9-439C-BD5D-AA8F2595DFB7}" srcOrd="0" destOrd="0" presId="urn:microsoft.com/office/officeart/2005/8/layout/hProcess4"/>
    <dgm:cxn modelId="{42ECEC46-7144-4533-94E0-02F6A0BFC181}" type="presOf" srcId="{671C9453-CDCF-481A-880C-87B8ADBF3813}" destId="{50782EC6-76B4-4C02-9849-59620C2AAAD3}" srcOrd="1" destOrd="2" presId="urn:microsoft.com/office/officeart/2005/8/layout/hProcess4"/>
    <dgm:cxn modelId="{F9411768-AEFB-4885-A692-B5CAA1766680}" type="presOf" srcId="{07E40CB8-1D65-4601-A7DD-91AAF398428B}" destId="{CAA7443D-CA74-4553-BB49-74C7677E0995}" srcOrd="0" destOrd="0" presId="urn:microsoft.com/office/officeart/2005/8/layout/hProcess4"/>
    <dgm:cxn modelId="{1DC89A49-FF3E-47E4-AE64-3C9BC20057E2}" type="presOf" srcId="{3AAA8226-2709-4AEC-AF6A-7475D143E048}" destId="{613874C6-171F-440F-8408-77405CF843FC}" srcOrd="1" destOrd="3" presId="urn:microsoft.com/office/officeart/2005/8/layout/hProcess4"/>
    <dgm:cxn modelId="{FF05BD49-3F16-4F17-9B14-E67BD5B81A1D}" type="presOf" srcId="{A7A2379B-A583-421A-A3B4-AFA8866269F5}" destId="{CAA7443D-CA74-4553-BB49-74C7677E0995}" srcOrd="0" destOrd="5" presId="urn:microsoft.com/office/officeart/2005/8/layout/hProcess4"/>
    <dgm:cxn modelId="{D1705A4C-24A1-4D32-8068-AA07E4429D65}" type="presOf" srcId="{C2331467-9626-4AD0-A783-F23FDB535A9A}" destId="{397322F0-DB3E-4AF9-9928-4CE44994F61D}" srcOrd="0" destOrd="0" presId="urn:microsoft.com/office/officeart/2005/8/layout/hProcess4"/>
    <dgm:cxn modelId="{88536171-26B6-4058-BD59-353FF28F256A}" srcId="{C2331467-9626-4AD0-A783-F23FDB535A9A}" destId="{671C9453-CDCF-481A-880C-87B8ADBF3813}" srcOrd="2" destOrd="0" parTransId="{EDFC4537-32D3-4B23-B0FA-94D2A544DBF8}" sibTransId="{C8DE1FAD-51AB-4CDC-99C7-CEFCC6322D19}"/>
    <dgm:cxn modelId="{092E1A55-BB7F-4499-B15B-C23733558565}" type="presOf" srcId="{0D10DA90-8B02-4FC9-B933-4E697F59083B}" destId="{50782EC6-76B4-4C02-9849-59620C2AAAD3}" srcOrd="1" destOrd="1" presId="urn:microsoft.com/office/officeart/2005/8/layout/hProcess4"/>
    <dgm:cxn modelId="{1BAB6F75-8AEA-4689-AF62-AB306EB23EE1}" type="presOf" srcId="{0538DD2D-A4EC-41F9-A4D8-7094DA95B70B}" destId="{C36CE271-CE61-47F2-9949-FE5C1374A357}" srcOrd="0" destOrd="1" presId="urn:microsoft.com/office/officeart/2005/8/layout/hProcess4"/>
    <dgm:cxn modelId="{BF178377-A01A-4258-8462-D640FDB8A8E1}" type="presOf" srcId="{0DA5168F-F92F-41A5-BEAE-D551A26011F4}" destId="{613874C6-171F-440F-8408-77405CF843FC}" srcOrd="1" destOrd="2" presId="urn:microsoft.com/office/officeart/2005/8/layout/hProcess4"/>
    <dgm:cxn modelId="{6A2CA583-E68C-4AA9-A10F-0A2A7E14F7E1}" type="presOf" srcId="{40BB7227-A7B6-481E-A419-70D89222D942}" destId="{21F473CF-6F3A-4FAF-84E6-D001225BDD59}" srcOrd="0" destOrd="0" presId="urn:microsoft.com/office/officeart/2005/8/layout/hProcess4"/>
    <dgm:cxn modelId="{8B46C585-735A-4CB8-A3E9-0754655651D8}" type="presOf" srcId="{0538DD2D-A4EC-41F9-A4D8-7094DA95B70B}" destId="{613874C6-171F-440F-8408-77405CF843FC}" srcOrd="1" destOrd="1" presId="urn:microsoft.com/office/officeart/2005/8/layout/hProcess4"/>
    <dgm:cxn modelId="{041A2A97-36D3-476F-8696-9AF417B00002}" type="presOf" srcId="{FBDB8303-E4E9-41D2-9CFE-4DEE5091DB4C}" destId="{CAA7443D-CA74-4553-BB49-74C7677E0995}" srcOrd="0" destOrd="4" presId="urn:microsoft.com/office/officeart/2005/8/layout/hProcess4"/>
    <dgm:cxn modelId="{AEF689A5-7186-4CEC-AD5D-7EDEFBC87B4D}" srcId="{D9D349F7-0A8B-4423-9727-E49CB2C5A4F4}" destId="{B271DFC6-99EF-4165-B629-036EB92EBD33}" srcOrd="1" destOrd="0" parTransId="{53964BC1-6D99-465B-9D3F-260CFDC8DDAC}" sibTransId="{40BB7227-A7B6-481E-A419-70D89222D942}"/>
    <dgm:cxn modelId="{14B825B2-8A0A-49F6-8964-B7D04D63033D}" srcId="{B271DFC6-99EF-4165-B629-036EB92EBD33}" destId="{0DA5168F-F92F-41A5-BEAE-D551A26011F4}" srcOrd="2" destOrd="0" parTransId="{DC8AB13A-5CEC-4E4F-A592-E076DE27B664}" sibTransId="{F65C7DCD-ABEE-44C7-A064-BD812F754137}"/>
    <dgm:cxn modelId="{108756B2-C8E2-4716-8895-F7A6D786C0E7}" srcId="{D9D349F7-0A8B-4423-9727-E49CB2C5A4F4}" destId="{C10E8971-541B-4233-94D3-84E0C554B992}" srcOrd="2" destOrd="0" parTransId="{6D2D62D0-9BCD-47D2-BF78-ADA4A68E70ED}" sibTransId="{39AEC2CE-F885-462D-992D-09904F2276FB}"/>
    <dgm:cxn modelId="{E810F5B2-91F5-496E-B7B8-D26E015B05CF}" srcId="{C2331467-9626-4AD0-A783-F23FDB535A9A}" destId="{FBDB8303-E4E9-41D2-9CFE-4DEE5091DB4C}" srcOrd="4" destOrd="0" parTransId="{47C0024D-8CEE-4A31-AFEE-C7162EBB9B3C}" sibTransId="{ECB2C38B-B59F-4C49-B043-6788CFEF2CD1}"/>
    <dgm:cxn modelId="{5BBB5EB6-0355-40AA-882E-9D177A0FB7F2}" type="presOf" srcId="{C10E8971-541B-4233-94D3-84E0C554B992}" destId="{7A5526C2-067D-4BF2-B262-3BC063D31951}" srcOrd="0" destOrd="0" presId="urn:microsoft.com/office/officeart/2005/8/layout/hProcess4"/>
    <dgm:cxn modelId="{4CDB35C0-3717-4F47-A2B0-E84CA66ACC9D}" type="presOf" srcId="{6CB265C1-4B55-4FE2-B7FF-22EBE0A058A4}" destId="{50782EC6-76B4-4C02-9849-59620C2AAAD3}" srcOrd="1" destOrd="6" presId="urn:microsoft.com/office/officeart/2005/8/layout/hProcess4"/>
    <dgm:cxn modelId="{6A0588C4-4C91-4ED8-B2A1-85ABA7B71C1C}" srcId="{D9D349F7-0A8B-4423-9727-E49CB2C5A4F4}" destId="{C2331467-9626-4AD0-A783-F23FDB535A9A}" srcOrd="0" destOrd="0" parTransId="{8D9C2745-D6AA-4C39-85C2-2439136918F1}" sibTransId="{F8365565-EA75-4BE1-85FC-9C7517F75CA7}"/>
    <dgm:cxn modelId="{0F734BC5-44E1-4E9F-82E2-05AF4BD556FE}" type="presOf" srcId="{F8365565-EA75-4BE1-85FC-9C7517F75CA7}" destId="{8B8ED08A-76BE-4466-8749-025C227F963B}" srcOrd="0" destOrd="0" presId="urn:microsoft.com/office/officeart/2005/8/layout/hProcess4"/>
    <dgm:cxn modelId="{387F2EC9-084D-457E-ABB6-16AC6036C8F9}" srcId="{C10E8971-541B-4233-94D3-84E0C554B992}" destId="{EFD99F16-B996-441C-B82F-CF933D1F0A36}" srcOrd="0" destOrd="0" parTransId="{1CA36272-196C-478A-B87F-BBFCCACABC77}" sibTransId="{B7BF4990-F3FA-4ADF-9246-2F6A5D02764F}"/>
    <dgm:cxn modelId="{910E99CB-66DC-4AD5-B534-A35E6F318D05}" type="presOf" srcId="{671C9453-CDCF-481A-880C-87B8ADBF3813}" destId="{CAA7443D-CA74-4553-BB49-74C7677E0995}" srcOrd="0" destOrd="2" presId="urn:microsoft.com/office/officeart/2005/8/layout/hProcess4"/>
    <dgm:cxn modelId="{FCCAF5CC-62AC-446A-AE77-C303D85993D9}" srcId="{C2331467-9626-4AD0-A783-F23FDB535A9A}" destId="{6CB265C1-4B55-4FE2-B7FF-22EBE0A058A4}" srcOrd="6" destOrd="0" parTransId="{2B12473B-28AB-4CAC-A297-63DDB47A39C1}" sibTransId="{F4C8AF31-4934-4C4D-87F2-44931F6A3BF7}"/>
    <dgm:cxn modelId="{5A2585CE-D86B-418F-80D6-894F5B775F59}" type="presOf" srcId="{0DA5168F-F92F-41A5-BEAE-D551A26011F4}" destId="{C36CE271-CE61-47F2-9949-FE5C1374A357}" srcOrd="0" destOrd="2" presId="urn:microsoft.com/office/officeart/2005/8/layout/hProcess4"/>
    <dgm:cxn modelId="{51BFEDD5-66E1-46A2-B76C-6FE72D4E02BE}" type="presOf" srcId="{3AAA8226-2709-4AEC-AF6A-7475D143E048}" destId="{C36CE271-CE61-47F2-9949-FE5C1374A357}" srcOrd="0" destOrd="3" presId="urn:microsoft.com/office/officeart/2005/8/layout/hProcess4"/>
    <dgm:cxn modelId="{A6EA02E2-D784-4537-BC4C-D20AF84D0A81}" type="presOf" srcId="{FBDB8303-E4E9-41D2-9CFE-4DEE5091DB4C}" destId="{50782EC6-76B4-4C02-9849-59620C2AAAD3}" srcOrd="1" destOrd="4" presId="urn:microsoft.com/office/officeart/2005/8/layout/hProcess4"/>
    <dgm:cxn modelId="{325ED0E2-67FE-4C60-BD7A-CB687EB55E0F}" srcId="{C2331467-9626-4AD0-A783-F23FDB535A9A}" destId="{A7A2379B-A583-421A-A3B4-AFA8866269F5}" srcOrd="5" destOrd="0" parTransId="{CF6DAF47-87A6-4DB4-850B-72A79F950A08}" sibTransId="{65843D87-6A03-47C1-9613-BCF625B1C895}"/>
    <dgm:cxn modelId="{AD191AE6-4DA7-4BBE-BB97-78D9D973D9A7}" srcId="{B271DFC6-99EF-4165-B629-036EB92EBD33}" destId="{24FE3FE3-D427-45AE-AB0B-A631A2C308F7}" srcOrd="0" destOrd="0" parTransId="{AA407C5C-BC64-45A6-AE07-9C5540258524}" sibTransId="{40417413-5581-460D-BF45-B5A7AD8405DD}"/>
    <dgm:cxn modelId="{2F118FE6-6082-4411-BC94-A97DBDB1B9D5}" type="presOf" srcId="{0D10DA90-8B02-4FC9-B933-4E697F59083B}" destId="{CAA7443D-CA74-4553-BB49-74C7677E0995}" srcOrd="0" destOrd="1" presId="urn:microsoft.com/office/officeart/2005/8/layout/hProcess4"/>
    <dgm:cxn modelId="{0C3EDFEB-670F-4464-8128-046679789AAB}" type="presOf" srcId="{523B4187-CF2D-4454-8804-8CB25BDEBC3B}" destId="{E0EB5595-4CD8-4905-B2DB-59498EAE1E69}" srcOrd="0" destOrd="2" presId="urn:microsoft.com/office/officeart/2005/8/layout/hProcess4"/>
    <dgm:cxn modelId="{272906EC-0A23-4678-9BAD-E0FF29FFA881}" type="presOf" srcId="{07E40CB8-1D65-4601-A7DD-91AAF398428B}" destId="{50782EC6-76B4-4C02-9849-59620C2AAAD3}" srcOrd="1" destOrd="0" presId="urn:microsoft.com/office/officeart/2005/8/layout/hProcess4"/>
    <dgm:cxn modelId="{08519AEC-BDBB-4B86-8540-21BD12293EC9}" srcId="{C10E8971-541B-4233-94D3-84E0C554B992}" destId="{C03BDB35-C7A0-477D-BC05-6EB1C4609B7C}" srcOrd="1" destOrd="0" parTransId="{B4C0DD3B-3035-4959-B53E-C2470195E292}" sibTransId="{5BA95752-FA87-45CA-A858-E3DD8D1C235D}"/>
    <dgm:cxn modelId="{296D1CF2-DD30-4A51-A9CA-AD7C16B6D8E5}" type="presOf" srcId="{6CB265C1-4B55-4FE2-B7FF-22EBE0A058A4}" destId="{CAA7443D-CA74-4553-BB49-74C7677E0995}" srcOrd="0" destOrd="6" presId="urn:microsoft.com/office/officeart/2005/8/layout/hProcess4"/>
    <dgm:cxn modelId="{C07AF7F9-D518-4774-9C05-995F6F1E7B14}" type="presOf" srcId="{EFD99F16-B996-441C-B82F-CF933D1F0A36}" destId="{CB571267-1D9C-45F0-886C-C0D43D38C5A9}" srcOrd="1" destOrd="0" presId="urn:microsoft.com/office/officeart/2005/8/layout/hProcess4"/>
    <dgm:cxn modelId="{12700DFE-C5D7-4BAB-ADD4-C984CB1471A0}" type="presOf" srcId="{424230AB-E860-4CBB-9756-6E2D446F3516}" destId="{CAA7443D-CA74-4553-BB49-74C7677E0995}" srcOrd="0" destOrd="3" presId="urn:microsoft.com/office/officeart/2005/8/layout/hProcess4"/>
    <dgm:cxn modelId="{1143150C-BB20-48E5-9D38-78A90D43FFE1}" type="presParOf" srcId="{82D45A89-C6D9-439C-BD5D-AA8F2595DFB7}" destId="{FFB0AD53-A150-43F0-8F24-824C018C8638}" srcOrd="0" destOrd="0" presId="urn:microsoft.com/office/officeart/2005/8/layout/hProcess4"/>
    <dgm:cxn modelId="{F721E32B-1D57-4EFD-94DC-B668882E8CBD}" type="presParOf" srcId="{82D45A89-C6D9-439C-BD5D-AA8F2595DFB7}" destId="{AFE5FF8B-F90B-4CAB-BDF0-D88750A05FA0}" srcOrd="1" destOrd="0" presId="urn:microsoft.com/office/officeart/2005/8/layout/hProcess4"/>
    <dgm:cxn modelId="{03A0C8EC-5C3C-4340-938C-F3BA59264228}" type="presParOf" srcId="{82D45A89-C6D9-439C-BD5D-AA8F2595DFB7}" destId="{6438D94C-2AE9-4A8C-BF2A-2193905A372E}" srcOrd="2" destOrd="0" presId="urn:microsoft.com/office/officeart/2005/8/layout/hProcess4"/>
    <dgm:cxn modelId="{B738558A-4572-47EF-860A-7670F3850C4E}" type="presParOf" srcId="{6438D94C-2AE9-4A8C-BF2A-2193905A372E}" destId="{26348BFE-A2F5-4FC5-9D5E-3335A033F9C5}" srcOrd="0" destOrd="0" presId="urn:microsoft.com/office/officeart/2005/8/layout/hProcess4"/>
    <dgm:cxn modelId="{665A0494-A8BF-486C-A8B3-40B1961E464C}" type="presParOf" srcId="{26348BFE-A2F5-4FC5-9D5E-3335A033F9C5}" destId="{3DCB66FC-7010-455E-8661-9739D1465A8E}" srcOrd="0" destOrd="0" presId="urn:microsoft.com/office/officeart/2005/8/layout/hProcess4"/>
    <dgm:cxn modelId="{4FDCD950-2529-47B0-96FF-9755B7DFF6FF}" type="presParOf" srcId="{26348BFE-A2F5-4FC5-9D5E-3335A033F9C5}" destId="{CAA7443D-CA74-4553-BB49-74C7677E0995}" srcOrd="1" destOrd="0" presId="urn:microsoft.com/office/officeart/2005/8/layout/hProcess4"/>
    <dgm:cxn modelId="{CA528A6C-B82F-4513-81C1-4B5402754A3F}" type="presParOf" srcId="{26348BFE-A2F5-4FC5-9D5E-3335A033F9C5}" destId="{50782EC6-76B4-4C02-9849-59620C2AAAD3}" srcOrd="2" destOrd="0" presId="urn:microsoft.com/office/officeart/2005/8/layout/hProcess4"/>
    <dgm:cxn modelId="{307FC878-0632-4F50-967B-CDC323410500}" type="presParOf" srcId="{26348BFE-A2F5-4FC5-9D5E-3335A033F9C5}" destId="{397322F0-DB3E-4AF9-9928-4CE44994F61D}" srcOrd="3" destOrd="0" presId="urn:microsoft.com/office/officeart/2005/8/layout/hProcess4"/>
    <dgm:cxn modelId="{D486257E-6EC6-42DB-A1C5-F031B2A0361A}" type="presParOf" srcId="{26348BFE-A2F5-4FC5-9D5E-3335A033F9C5}" destId="{74CCAD85-5E8D-421C-A3A9-5976D38B6CAD}" srcOrd="4" destOrd="0" presId="urn:microsoft.com/office/officeart/2005/8/layout/hProcess4"/>
    <dgm:cxn modelId="{2A95EA9D-DBB5-48D4-AE42-B79C6475CF10}" type="presParOf" srcId="{6438D94C-2AE9-4A8C-BF2A-2193905A372E}" destId="{8B8ED08A-76BE-4466-8749-025C227F963B}" srcOrd="1" destOrd="0" presId="urn:microsoft.com/office/officeart/2005/8/layout/hProcess4"/>
    <dgm:cxn modelId="{D0D9E161-75A7-4B91-B0EB-727E186ED558}" type="presParOf" srcId="{6438D94C-2AE9-4A8C-BF2A-2193905A372E}" destId="{ECC7E472-F685-48C1-9649-8ACC533E81B2}" srcOrd="2" destOrd="0" presId="urn:microsoft.com/office/officeart/2005/8/layout/hProcess4"/>
    <dgm:cxn modelId="{1598EF86-4304-4AB2-8F32-5DA722746AB7}" type="presParOf" srcId="{ECC7E472-F685-48C1-9649-8ACC533E81B2}" destId="{B606F3BF-65D5-4FA5-AED7-04F41DC8CAF0}" srcOrd="0" destOrd="0" presId="urn:microsoft.com/office/officeart/2005/8/layout/hProcess4"/>
    <dgm:cxn modelId="{7F84AF76-C4CC-4AC4-A8EA-C2FC9AFADB56}" type="presParOf" srcId="{ECC7E472-F685-48C1-9649-8ACC533E81B2}" destId="{C36CE271-CE61-47F2-9949-FE5C1374A357}" srcOrd="1" destOrd="0" presId="urn:microsoft.com/office/officeart/2005/8/layout/hProcess4"/>
    <dgm:cxn modelId="{0FA6E49F-46A6-40FA-BCDD-106227BF1C27}" type="presParOf" srcId="{ECC7E472-F685-48C1-9649-8ACC533E81B2}" destId="{613874C6-171F-440F-8408-77405CF843FC}" srcOrd="2" destOrd="0" presId="urn:microsoft.com/office/officeart/2005/8/layout/hProcess4"/>
    <dgm:cxn modelId="{DD9273C7-B890-433C-B651-2DEE6D3C1101}" type="presParOf" srcId="{ECC7E472-F685-48C1-9649-8ACC533E81B2}" destId="{F3B65F2D-BFBB-4581-99F6-02F181B63ECA}" srcOrd="3" destOrd="0" presId="urn:microsoft.com/office/officeart/2005/8/layout/hProcess4"/>
    <dgm:cxn modelId="{273C4F7C-0823-4A22-A093-798B7807572E}" type="presParOf" srcId="{ECC7E472-F685-48C1-9649-8ACC533E81B2}" destId="{D45D0B9C-1FAC-4A55-A0E0-33F5C6476947}" srcOrd="4" destOrd="0" presId="urn:microsoft.com/office/officeart/2005/8/layout/hProcess4"/>
    <dgm:cxn modelId="{DFE65079-24B9-4F79-9019-8CC380171174}" type="presParOf" srcId="{6438D94C-2AE9-4A8C-BF2A-2193905A372E}" destId="{21F473CF-6F3A-4FAF-84E6-D001225BDD59}" srcOrd="3" destOrd="0" presId="urn:microsoft.com/office/officeart/2005/8/layout/hProcess4"/>
    <dgm:cxn modelId="{BC78DFE8-C248-4719-AEB9-FE4E3480E5CA}" type="presParOf" srcId="{6438D94C-2AE9-4A8C-BF2A-2193905A372E}" destId="{1CD94BB8-227A-41AD-AE34-2D85141C33F6}" srcOrd="4" destOrd="0" presId="urn:microsoft.com/office/officeart/2005/8/layout/hProcess4"/>
    <dgm:cxn modelId="{AE0C45E7-F139-4763-BD49-296FBC0DAB1E}" type="presParOf" srcId="{1CD94BB8-227A-41AD-AE34-2D85141C33F6}" destId="{CA21B935-B71E-49FB-BF2E-A5AFE25BB14B}" srcOrd="0" destOrd="0" presId="urn:microsoft.com/office/officeart/2005/8/layout/hProcess4"/>
    <dgm:cxn modelId="{4B1A268A-460F-4575-AB7D-272351443532}" type="presParOf" srcId="{1CD94BB8-227A-41AD-AE34-2D85141C33F6}" destId="{E0EB5595-4CD8-4905-B2DB-59498EAE1E69}" srcOrd="1" destOrd="0" presId="urn:microsoft.com/office/officeart/2005/8/layout/hProcess4"/>
    <dgm:cxn modelId="{5337F597-54A7-4EEC-B074-B35007006EB9}" type="presParOf" srcId="{1CD94BB8-227A-41AD-AE34-2D85141C33F6}" destId="{CB571267-1D9C-45F0-886C-C0D43D38C5A9}" srcOrd="2" destOrd="0" presId="urn:microsoft.com/office/officeart/2005/8/layout/hProcess4"/>
    <dgm:cxn modelId="{72FDD62F-1CE5-4400-893D-4A61F83FCAB5}" type="presParOf" srcId="{1CD94BB8-227A-41AD-AE34-2D85141C33F6}" destId="{7A5526C2-067D-4BF2-B262-3BC063D31951}" srcOrd="3" destOrd="0" presId="urn:microsoft.com/office/officeart/2005/8/layout/hProcess4"/>
    <dgm:cxn modelId="{CB567954-531D-4A57-8A71-FF44C834E56C}" type="presParOf" srcId="{1CD94BB8-227A-41AD-AE34-2D85141C33F6}" destId="{B1028379-45CE-40F6-A5A9-A960E2CEF974}" srcOrd="4" destOrd="0" presId="urn:microsoft.com/office/officeart/2005/8/layout/hProcess4"/>
  </dgm:cxnLst>
  <dgm:bg>
    <a:solidFill>
      <a:schemeClr val="bg1"/>
    </a:solidFill>
  </dgm:bg>
  <dgm:whole/>
  <dgm:extLst>
    <a:ext uri="http://schemas.microsoft.com/office/drawing/2008/diagram">
      <dsp:dataModelExt xmlns:dsp="http://schemas.microsoft.com/office/drawing/2008/diagram" relId="rId13"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777F0BC-0B22-4AAC-AA2F-E92C74F92C45}" type="doc">
      <dgm:prSet loTypeId="urn:microsoft.com/office/officeart/2005/8/layout/gear1" loCatId="process" qsTypeId="urn:microsoft.com/office/officeart/2005/8/quickstyle/simple5" qsCatId="simple" csTypeId="urn:microsoft.com/office/officeart/2005/8/colors/accent6_1" csCatId="accent6" phldr="1"/>
      <dgm:spPr/>
      <dgm:t>
        <a:bodyPr/>
        <a:lstStyle/>
        <a:p>
          <a:endParaRPr lang="es-CO"/>
        </a:p>
      </dgm:t>
    </dgm:pt>
    <dgm:pt modelId="{ADA9FDA4-C0D5-476A-8362-61B14FF0FDAE}">
      <dgm:prSet phldrT="[Texto]" custT="1"/>
      <dgm:spPr>
        <a:solidFill>
          <a:schemeClr val="accent6">
            <a:lumMod val="40000"/>
            <a:lumOff val="60000"/>
          </a:schemeClr>
        </a:solidFill>
        <a:ln w="28575">
          <a:solidFill>
            <a:schemeClr val="accent6">
              <a:lumMod val="50000"/>
            </a:schemeClr>
          </a:solidFill>
        </a:ln>
      </dgm:spPr>
      <dgm:t>
        <a:bodyPr/>
        <a:lstStyle/>
        <a:p>
          <a:r>
            <a:rPr lang="es-CO" sz="1200" dirty="0"/>
            <a:t>Igualdad </a:t>
          </a:r>
        </a:p>
        <a:p>
          <a:r>
            <a:rPr lang="es-CO" sz="1200" dirty="0"/>
            <a:t>Equidad</a:t>
          </a:r>
        </a:p>
      </dgm:t>
    </dgm:pt>
    <dgm:pt modelId="{2A68497B-3C88-4FEB-8A64-B62BE383DCD3}" type="parTrans" cxnId="{2819445D-E232-4598-80F1-345EE89A8FF4}">
      <dgm:prSet/>
      <dgm:spPr/>
      <dgm:t>
        <a:bodyPr/>
        <a:lstStyle/>
        <a:p>
          <a:endParaRPr lang="es-CO" sz="1200"/>
        </a:p>
      </dgm:t>
    </dgm:pt>
    <dgm:pt modelId="{E5675B81-0809-4AD2-B60F-EA032871492B}" type="sibTrans" cxnId="{2819445D-E232-4598-80F1-345EE89A8FF4}">
      <dgm:prSet/>
      <dgm:spPr/>
      <dgm:t>
        <a:bodyPr/>
        <a:lstStyle/>
        <a:p>
          <a:endParaRPr lang="es-CO" sz="1200"/>
        </a:p>
      </dgm:t>
    </dgm:pt>
    <dgm:pt modelId="{0ACAEBFD-1852-4A1C-A024-E2EED8A05A04}">
      <dgm:prSet phldrT="[Texto]" custT="1"/>
      <dgm:spPr>
        <a:solidFill>
          <a:schemeClr val="accent1">
            <a:lumMod val="40000"/>
            <a:lumOff val="60000"/>
          </a:schemeClr>
        </a:solidFill>
        <a:ln w="28575">
          <a:solidFill>
            <a:schemeClr val="accent6">
              <a:lumMod val="50000"/>
            </a:schemeClr>
          </a:solidFill>
        </a:ln>
      </dgm:spPr>
      <dgm:t>
        <a:bodyPr/>
        <a:lstStyle/>
        <a:p>
          <a:r>
            <a:rPr lang="es-CO" sz="1200" dirty="0"/>
            <a:t>Aceptación </a:t>
          </a:r>
        </a:p>
        <a:p>
          <a:r>
            <a:rPr lang="es-CO" sz="1200" dirty="0"/>
            <a:t>Respeto</a:t>
          </a:r>
        </a:p>
      </dgm:t>
    </dgm:pt>
    <dgm:pt modelId="{0F54C9DA-AA2F-417A-80F4-37C2DA4B204A}" type="parTrans" cxnId="{08ADDCBE-7BF6-4DC4-939D-A9C9840F6179}">
      <dgm:prSet/>
      <dgm:spPr/>
      <dgm:t>
        <a:bodyPr/>
        <a:lstStyle/>
        <a:p>
          <a:endParaRPr lang="es-CO" sz="1200"/>
        </a:p>
      </dgm:t>
    </dgm:pt>
    <dgm:pt modelId="{5119FB3B-5AA6-483B-B511-C7F7D712BADE}" type="sibTrans" cxnId="{08ADDCBE-7BF6-4DC4-939D-A9C9840F6179}">
      <dgm:prSet/>
      <dgm:spPr/>
      <dgm:t>
        <a:bodyPr/>
        <a:lstStyle/>
        <a:p>
          <a:endParaRPr lang="es-CO" sz="1200"/>
        </a:p>
      </dgm:t>
    </dgm:pt>
    <dgm:pt modelId="{A92358A6-9B4F-4CB3-8EDF-214B4C1B6706}">
      <dgm:prSet phldrT="[Texto]" custT="1"/>
      <dgm:spPr>
        <a:solidFill>
          <a:schemeClr val="accent4">
            <a:lumMod val="60000"/>
            <a:lumOff val="40000"/>
          </a:schemeClr>
        </a:solidFill>
        <a:ln w="28575">
          <a:solidFill>
            <a:schemeClr val="accent6">
              <a:lumMod val="50000"/>
            </a:schemeClr>
          </a:solidFill>
        </a:ln>
      </dgm:spPr>
      <dgm:t>
        <a:bodyPr/>
        <a:lstStyle/>
        <a:p>
          <a:r>
            <a:rPr lang="es-CO" sz="1200" dirty="0"/>
            <a:t>Diferencias</a:t>
          </a:r>
        </a:p>
        <a:p>
          <a:r>
            <a:rPr lang="es-CO" sz="1200" dirty="0"/>
            <a:t>Diversidad</a:t>
          </a:r>
        </a:p>
      </dgm:t>
    </dgm:pt>
    <dgm:pt modelId="{8D88F7EB-EC9D-444E-8104-7F8A165ADCF1}" type="parTrans" cxnId="{C31A7860-1091-4507-AE65-A56DA634D2F5}">
      <dgm:prSet/>
      <dgm:spPr/>
      <dgm:t>
        <a:bodyPr/>
        <a:lstStyle/>
        <a:p>
          <a:endParaRPr lang="es-CO" sz="1200"/>
        </a:p>
      </dgm:t>
    </dgm:pt>
    <dgm:pt modelId="{A2A9EAC2-3B6D-4C38-BB91-6F2CB004DB19}" type="sibTrans" cxnId="{C31A7860-1091-4507-AE65-A56DA634D2F5}">
      <dgm:prSet/>
      <dgm:spPr/>
      <dgm:t>
        <a:bodyPr/>
        <a:lstStyle/>
        <a:p>
          <a:endParaRPr lang="es-CO" sz="1200"/>
        </a:p>
      </dgm:t>
    </dgm:pt>
    <dgm:pt modelId="{D67D692F-AE47-4C4F-8E07-5F79F1A59146}">
      <dgm:prSet/>
      <dgm:spPr/>
    </dgm:pt>
    <dgm:pt modelId="{BD4BD63A-197F-42B1-AAA9-D8B2D5463A70}" type="parTrans" cxnId="{8B5798E7-2C4D-468E-A590-B30E3B4DB016}">
      <dgm:prSet/>
      <dgm:spPr/>
      <dgm:t>
        <a:bodyPr/>
        <a:lstStyle/>
        <a:p>
          <a:endParaRPr lang="es-CO"/>
        </a:p>
      </dgm:t>
    </dgm:pt>
    <dgm:pt modelId="{7DF65C17-B2FE-4BFD-B176-9F1A0346934C}" type="sibTrans" cxnId="{8B5798E7-2C4D-468E-A590-B30E3B4DB016}">
      <dgm:prSet/>
      <dgm:spPr/>
      <dgm:t>
        <a:bodyPr/>
        <a:lstStyle/>
        <a:p>
          <a:endParaRPr lang="es-CO"/>
        </a:p>
      </dgm:t>
    </dgm:pt>
    <dgm:pt modelId="{2C052B94-AB87-412F-B2DA-1CC096BEE0C3}">
      <dgm:prSet/>
      <dgm:spPr/>
    </dgm:pt>
    <dgm:pt modelId="{1E66FBBF-81AA-4F95-87EE-AB3C81FF39BF}" type="parTrans" cxnId="{EEAFEE7D-164C-4BD5-82A3-8FA4778522AE}">
      <dgm:prSet/>
      <dgm:spPr/>
      <dgm:t>
        <a:bodyPr/>
        <a:lstStyle/>
        <a:p>
          <a:endParaRPr lang="es-CO"/>
        </a:p>
      </dgm:t>
    </dgm:pt>
    <dgm:pt modelId="{058738D8-E459-4711-A9BF-60C03440B288}" type="sibTrans" cxnId="{EEAFEE7D-164C-4BD5-82A3-8FA4778522AE}">
      <dgm:prSet/>
      <dgm:spPr/>
      <dgm:t>
        <a:bodyPr/>
        <a:lstStyle/>
        <a:p>
          <a:endParaRPr lang="es-CO"/>
        </a:p>
      </dgm:t>
    </dgm:pt>
    <dgm:pt modelId="{F2B4A9DC-929D-4446-B9F4-A3E251B0438B}">
      <dgm:prSet/>
      <dgm:spPr/>
    </dgm:pt>
    <dgm:pt modelId="{BC0F7220-5C27-4FDD-9446-F52AC53BC418}" type="parTrans" cxnId="{A8C04B8B-FFAE-4FDB-88A0-FA0DD0B59E47}">
      <dgm:prSet/>
      <dgm:spPr/>
      <dgm:t>
        <a:bodyPr/>
        <a:lstStyle/>
        <a:p>
          <a:endParaRPr lang="es-CO"/>
        </a:p>
      </dgm:t>
    </dgm:pt>
    <dgm:pt modelId="{078EB248-BA0D-4296-9747-B7AECDAC72C7}" type="sibTrans" cxnId="{A8C04B8B-FFAE-4FDB-88A0-FA0DD0B59E47}">
      <dgm:prSet/>
      <dgm:spPr/>
      <dgm:t>
        <a:bodyPr/>
        <a:lstStyle/>
        <a:p>
          <a:endParaRPr lang="es-CO"/>
        </a:p>
      </dgm:t>
    </dgm:pt>
    <dgm:pt modelId="{94875207-E788-488C-9C0A-D524AF3634D2}">
      <dgm:prSet/>
      <dgm:spPr/>
    </dgm:pt>
    <dgm:pt modelId="{F8B0D99C-D9DE-47E3-A2E7-C245426FE1B9}" type="parTrans" cxnId="{C62FD3CB-504D-49F4-9A34-C97B6052158D}">
      <dgm:prSet/>
      <dgm:spPr/>
      <dgm:t>
        <a:bodyPr/>
        <a:lstStyle/>
        <a:p>
          <a:endParaRPr lang="es-CO"/>
        </a:p>
      </dgm:t>
    </dgm:pt>
    <dgm:pt modelId="{BE79095C-F836-4958-BE18-0C27F6D57DD8}" type="sibTrans" cxnId="{C62FD3CB-504D-49F4-9A34-C97B6052158D}">
      <dgm:prSet/>
      <dgm:spPr/>
      <dgm:t>
        <a:bodyPr/>
        <a:lstStyle/>
        <a:p>
          <a:endParaRPr lang="es-CO"/>
        </a:p>
      </dgm:t>
    </dgm:pt>
    <dgm:pt modelId="{BB3CEFB9-76A4-4171-9F3D-F21537C17FE2}" type="pres">
      <dgm:prSet presAssocID="{0777F0BC-0B22-4AAC-AA2F-E92C74F92C45}" presName="composite" presStyleCnt="0">
        <dgm:presLayoutVars>
          <dgm:chMax val="3"/>
          <dgm:animLvl val="lvl"/>
          <dgm:resizeHandles val="exact"/>
        </dgm:presLayoutVars>
      </dgm:prSet>
      <dgm:spPr/>
    </dgm:pt>
    <dgm:pt modelId="{138F0296-D134-4995-B28E-4C501F272F1D}" type="pres">
      <dgm:prSet presAssocID="{ADA9FDA4-C0D5-476A-8362-61B14FF0FDAE}" presName="gear1" presStyleLbl="node1" presStyleIdx="0" presStyleCnt="3">
        <dgm:presLayoutVars>
          <dgm:chMax val="1"/>
          <dgm:bulletEnabled val="1"/>
        </dgm:presLayoutVars>
      </dgm:prSet>
      <dgm:spPr/>
    </dgm:pt>
    <dgm:pt modelId="{FEA6256A-BF0A-4F5A-BDEC-39B2ECCB199D}" type="pres">
      <dgm:prSet presAssocID="{ADA9FDA4-C0D5-476A-8362-61B14FF0FDAE}" presName="gear1srcNode" presStyleLbl="node1" presStyleIdx="0" presStyleCnt="3"/>
      <dgm:spPr/>
    </dgm:pt>
    <dgm:pt modelId="{105887F2-A34C-4A56-AF91-86B2E8D9F159}" type="pres">
      <dgm:prSet presAssocID="{ADA9FDA4-C0D5-476A-8362-61B14FF0FDAE}" presName="gear1dstNode" presStyleLbl="node1" presStyleIdx="0" presStyleCnt="3"/>
      <dgm:spPr/>
    </dgm:pt>
    <dgm:pt modelId="{518FB510-E51A-43C4-9B6F-A8AC7727E1CA}" type="pres">
      <dgm:prSet presAssocID="{0ACAEBFD-1852-4A1C-A024-E2EED8A05A04}" presName="gear2" presStyleLbl="node1" presStyleIdx="1" presStyleCnt="3" custScaleX="125732" custScaleY="122778">
        <dgm:presLayoutVars>
          <dgm:chMax val="1"/>
          <dgm:bulletEnabled val="1"/>
        </dgm:presLayoutVars>
      </dgm:prSet>
      <dgm:spPr/>
    </dgm:pt>
    <dgm:pt modelId="{BF93C9B0-FA11-4E54-A77F-77AB3B50FE38}" type="pres">
      <dgm:prSet presAssocID="{0ACAEBFD-1852-4A1C-A024-E2EED8A05A04}" presName="gear2srcNode" presStyleLbl="node1" presStyleIdx="1" presStyleCnt="3"/>
      <dgm:spPr/>
    </dgm:pt>
    <dgm:pt modelId="{8EDA3403-9389-4ADD-8D7A-ED6C45871364}" type="pres">
      <dgm:prSet presAssocID="{0ACAEBFD-1852-4A1C-A024-E2EED8A05A04}" presName="gear2dstNode" presStyleLbl="node1" presStyleIdx="1" presStyleCnt="3"/>
      <dgm:spPr/>
    </dgm:pt>
    <dgm:pt modelId="{02A3A122-CD6E-4841-A753-D9069B689C9F}" type="pres">
      <dgm:prSet presAssocID="{A92358A6-9B4F-4CB3-8EDF-214B4C1B6706}" presName="gear3" presStyleLbl="node1" presStyleIdx="2" presStyleCnt="3"/>
      <dgm:spPr/>
    </dgm:pt>
    <dgm:pt modelId="{89EABF26-C76E-4CFF-BBA8-39932F00379A}" type="pres">
      <dgm:prSet presAssocID="{A92358A6-9B4F-4CB3-8EDF-214B4C1B6706}" presName="gear3tx" presStyleLbl="node1" presStyleIdx="2" presStyleCnt="3">
        <dgm:presLayoutVars>
          <dgm:chMax val="1"/>
          <dgm:bulletEnabled val="1"/>
        </dgm:presLayoutVars>
      </dgm:prSet>
      <dgm:spPr/>
    </dgm:pt>
    <dgm:pt modelId="{469CA082-3498-470A-9D9A-4F9463BA9F8F}" type="pres">
      <dgm:prSet presAssocID="{A92358A6-9B4F-4CB3-8EDF-214B4C1B6706}" presName="gear3srcNode" presStyleLbl="node1" presStyleIdx="2" presStyleCnt="3"/>
      <dgm:spPr/>
    </dgm:pt>
    <dgm:pt modelId="{7CEB4456-1BD0-4B71-B760-0348EE010504}" type="pres">
      <dgm:prSet presAssocID="{A92358A6-9B4F-4CB3-8EDF-214B4C1B6706}" presName="gear3dstNode" presStyleLbl="node1" presStyleIdx="2" presStyleCnt="3"/>
      <dgm:spPr/>
    </dgm:pt>
    <dgm:pt modelId="{F054DE7C-E7B0-4E11-810F-AA819E5EF09F}" type="pres">
      <dgm:prSet presAssocID="{E5675B81-0809-4AD2-B60F-EA032871492B}" presName="connector1" presStyleLbl="sibTrans2D1" presStyleIdx="0" presStyleCnt="3"/>
      <dgm:spPr/>
    </dgm:pt>
    <dgm:pt modelId="{81EFCB35-8CDE-41AD-A965-A96799CB51AF}" type="pres">
      <dgm:prSet presAssocID="{5119FB3B-5AA6-483B-B511-C7F7D712BADE}" presName="connector2" presStyleLbl="sibTrans2D1" presStyleIdx="1" presStyleCnt="3" custLinFactNeighborX="-9423" custLinFactNeighborY="-5075"/>
      <dgm:spPr/>
    </dgm:pt>
    <dgm:pt modelId="{F5E53EB9-CF6F-4E7C-960E-F0AB042401AF}" type="pres">
      <dgm:prSet presAssocID="{A2A9EAC2-3B6D-4C38-BB91-6F2CB004DB19}" presName="connector3" presStyleLbl="sibTrans2D1" presStyleIdx="2" presStyleCnt="3"/>
      <dgm:spPr/>
    </dgm:pt>
  </dgm:ptLst>
  <dgm:cxnLst>
    <dgm:cxn modelId="{EEF8E61C-2581-4688-A775-40EA3CA0EB10}" type="presOf" srcId="{5119FB3B-5AA6-483B-B511-C7F7D712BADE}" destId="{81EFCB35-8CDE-41AD-A965-A96799CB51AF}" srcOrd="0" destOrd="0" presId="urn:microsoft.com/office/officeart/2005/8/layout/gear1"/>
    <dgm:cxn modelId="{9860C121-A523-4B34-85B0-CF1AFD8D5EAD}" type="presOf" srcId="{A92358A6-9B4F-4CB3-8EDF-214B4C1B6706}" destId="{02A3A122-CD6E-4841-A753-D9069B689C9F}" srcOrd="0" destOrd="0" presId="urn:microsoft.com/office/officeart/2005/8/layout/gear1"/>
    <dgm:cxn modelId="{E82A9025-55FB-4A6C-B2A6-6D0AB47F7459}" type="presOf" srcId="{ADA9FDA4-C0D5-476A-8362-61B14FF0FDAE}" destId="{105887F2-A34C-4A56-AF91-86B2E8D9F159}" srcOrd="2" destOrd="0" presId="urn:microsoft.com/office/officeart/2005/8/layout/gear1"/>
    <dgm:cxn modelId="{09CFAF28-5A50-415C-AEF5-C67C5A30000F}" type="presOf" srcId="{ADA9FDA4-C0D5-476A-8362-61B14FF0FDAE}" destId="{138F0296-D134-4995-B28E-4C501F272F1D}" srcOrd="0" destOrd="0" presId="urn:microsoft.com/office/officeart/2005/8/layout/gear1"/>
    <dgm:cxn modelId="{2819445D-E232-4598-80F1-345EE89A8FF4}" srcId="{0777F0BC-0B22-4AAC-AA2F-E92C74F92C45}" destId="{ADA9FDA4-C0D5-476A-8362-61B14FF0FDAE}" srcOrd="0" destOrd="0" parTransId="{2A68497B-3C88-4FEB-8A64-B62BE383DCD3}" sibTransId="{E5675B81-0809-4AD2-B60F-EA032871492B}"/>
    <dgm:cxn modelId="{C31A7860-1091-4507-AE65-A56DA634D2F5}" srcId="{0777F0BC-0B22-4AAC-AA2F-E92C74F92C45}" destId="{A92358A6-9B4F-4CB3-8EDF-214B4C1B6706}" srcOrd="2" destOrd="0" parTransId="{8D88F7EB-EC9D-444E-8104-7F8A165ADCF1}" sibTransId="{A2A9EAC2-3B6D-4C38-BB91-6F2CB004DB19}"/>
    <dgm:cxn modelId="{C1DF3643-D8CA-44DF-9A85-3504513F4670}" type="presOf" srcId="{A92358A6-9B4F-4CB3-8EDF-214B4C1B6706}" destId="{7CEB4456-1BD0-4B71-B760-0348EE010504}" srcOrd="3" destOrd="0" presId="urn:microsoft.com/office/officeart/2005/8/layout/gear1"/>
    <dgm:cxn modelId="{61863767-A23F-4D8E-A9AB-ABD1D73AFDD0}" type="presOf" srcId="{A92358A6-9B4F-4CB3-8EDF-214B4C1B6706}" destId="{89EABF26-C76E-4CFF-BBA8-39932F00379A}" srcOrd="1" destOrd="0" presId="urn:microsoft.com/office/officeart/2005/8/layout/gear1"/>
    <dgm:cxn modelId="{C7429D69-A507-4BF1-8A82-16DE770DB638}" type="presOf" srcId="{0ACAEBFD-1852-4A1C-A024-E2EED8A05A04}" destId="{8EDA3403-9389-4ADD-8D7A-ED6C45871364}" srcOrd="2" destOrd="0" presId="urn:microsoft.com/office/officeart/2005/8/layout/gear1"/>
    <dgm:cxn modelId="{A2CBFC79-A0F9-4C7E-885B-DA5D896B228F}" type="presOf" srcId="{A92358A6-9B4F-4CB3-8EDF-214B4C1B6706}" destId="{469CA082-3498-470A-9D9A-4F9463BA9F8F}" srcOrd="2" destOrd="0" presId="urn:microsoft.com/office/officeart/2005/8/layout/gear1"/>
    <dgm:cxn modelId="{EEAFEE7D-164C-4BD5-82A3-8FA4778522AE}" srcId="{0777F0BC-0B22-4AAC-AA2F-E92C74F92C45}" destId="{2C052B94-AB87-412F-B2DA-1CC096BEE0C3}" srcOrd="4" destOrd="0" parTransId="{1E66FBBF-81AA-4F95-87EE-AB3C81FF39BF}" sibTransId="{058738D8-E459-4711-A9BF-60C03440B288}"/>
    <dgm:cxn modelId="{A8C04B8B-FFAE-4FDB-88A0-FA0DD0B59E47}" srcId="{0777F0BC-0B22-4AAC-AA2F-E92C74F92C45}" destId="{F2B4A9DC-929D-4446-B9F4-A3E251B0438B}" srcOrd="5" destOrd="0" parTransId="{BC0F7220-5C27-4FDD-9446-F52AC53BC418}" sibTransId="{078EB248-BA0D-4296-9747-B7AECDAC72C7}"/>
    <dgm:cxn modelId="{9884ACB9-F868-4FED-847B-D2CCC40BDE94}" type="presOf" srcId="{E5675B81-0809-4AD2-B60F-EA032871492B}" destId="{F054DE7C-E7B0-4E11-810F-AA819E5EF09F}" srcOrd="0" destOrd="0" presId="urn:microsoft.com/office/officeart/2005/8/layout/gear1"/>
    <dgm:cxn modelId="{A67AF9B9-EF37-449E-B1FC-31BD422E92B0}" type="presOf" srcId="{0777F0BC-0B22-4AAC-AA2F-E92C74F92C45}" destId="{BB3CEFB9-76A4-4171-9F3D-F21537C17FE2}" srcOrd="0" destOrd="0" presId="urn:microsoft.com/office/officeart/2005/8/layout/gear1"/>
    <dgm:cxn modelId="{08ADDCBE-7BF6-4DC4-939D-A9C9840F6179}" srcId="{0777F0BC-0B22-4AAC-AA2F-E92C74F92C45}" destId="{0ACAEBFD-1852-4A1C-A024-E2EED8A05A04}" srcOrd="1" destOrd="0" parTransId="{0F54C9DA-AA2F-417A-80F4-37C2DA4B204A}" sibTransId="{5119FB3B-5AA6-483B-B511-C7F7D712BADE}"/>
    <dgm:cxn modelId="{C62FD3CB-504D-49F4-9A34-C97B6052158D}" srcId="{0777F0BC-0B22-4AAC-AA2F-E92C74F92C45}" destId="{94875207-E788-488C-9C0A-D524AF3634D2}" srcOrd="6" destOrd="0" parTransId="{F8B0D99C-D9DE-47E3-A2E7-C245426FE1B9}" sibTransId="{BE79095C-F836-4958-BE18-0C27F6D57DD8}"/>
    <dgm:cxn modelId="{6D6CD6D4-C704-4E87-A23C-DCD338E298A9}" type="presOf" srcId="{A2A9EAC2-3B6D-4C38-BB91-6F2CB004DB19}" destId="{F5E53EB9-CF6F-4E7C-960E-F0AB042401AF}" srcOrd="0" destOrd="0" presId="urn:microsoft.com/office/officeart/2005/8/layout/gear1"/>
    <dgm:cxn modelId="{8B5798E7-2C4D-468E-A590-B30E3B4DB016}" srcId="{0777F0BC-0B22-4AAC-AA2F-E92C74F92C45}" destId="{D67D692F-AE47-4C4F-8E07-5F79F1A59146}" srcOrd="3" destOrd="0" parTransId="{BD4BD63A-197F-42B1-AAA9-D8B2D5463A70}" sibTransId="{7DF65C17-B2FE-4BFD-B176-9F1A0346934C}"/>
    <dgm:cxn modelId="{3EC9D9EC-75F7-4C70-A695-3BFA2FA804E7}" type="presOf" srcId="{ADA9FDA4-C0D5-476A-8362-61B14FF0FDAE}" destId="{FEA6256A-BF0A-4F5A-BDEC-39B2ECCB199D}" srcOrd="1" destOrd="0" presId="urn:microsoft.com/office/officeart/2005/8/layout/gear1"/>
    <dgm:cxn modelId="{A81006FE-2E69-41CF-92CA-1D0012F30101}" type="presOf" srcId="{0ACAEBFD-1852-4A1C-A024-E2EED8A05A04}" destId="{518FB510-E51A-43C4-9B6F-A8AC7727E1CA}" srcOrd="0" destOrd="0" presId="urn:microsoft.com/office/officeart/2005/8/layout/gear1"/>
    <dgm:cxn modelId="{B685F1FF-1548-4CA6-BA3F-117E587AD528}" type="presOf" srcId="{0ACAEBFD-1852-4A1C-A024-E2EED8A05A04}" destId="{BF93C9B0-FA11-4E54-A77F-77AB3B50FE38}" srcOrd="1" destOrd="0" presId="urn:microsoft.com/office/officeart/2005/8/layout/gear1"/>
    <dgm:cxn modelId="{67D9E3E4-F7BF-4103-BF67-2D2802076538}" type="presParOf" srcId="{BB3CEFB9-76A4-4171-9F3D-F21537C17FE2}" destId="{138F0296-D134-4995-B28E-4C501F272F1D}" srcOrd="0" destOrd="0" presId="urn:microsoft.com/office/officeart/2005/8/layout/gear1"/>
    <dgm:cxn modelId="{FC4E7196-FB60-4D96-942A-A432972CA82C}" type="presParOf" srcId="{BB3CEFB9-76A4-4171-9F3D-F21537C17FE2}" destId="{FEA6256A-BF0A-4F5A-BDEC-39B2ECCB199D}" srcOrd="1" destOrd="0" presId="urn:microsoft.com/office/officeart/2005/8/layout/gear1"/>
    <dgm:cxn modelId="{204F4D2C-E693-4B0A-A04C-A4CF1E69D0E0}" type="presParOf" srcId="{BB3CEFB9-76A4-4171-9F3D-F21537C17FE2}" destId="{105887F2-A34C-4A56-AF91-86B2E8D9F159}" srcOrd="2" destOrd="0" presId="urn:microsoft.com/office/officeart/2005/8/layout/gear1"/>
    <dgm:cxn modelId="{347C27A2-CF6C-44CF-B422-750E9F8D295C}" type="presParOf" srcId="{BB3CEFB9-76A4-4171-9F3D-F21537C17FE2}" destId="{518FB510-E51A-43C4-9B6F-A8AC7727E1CA}" srcOrd="3" destOrd="0" presId="urn:microsoft.com/office/officeart/2005/8/layout/gear1"/>
    <dgm:cxn modelId="{85686409-7306-4CA9-8238-93085901ECC8}" type="presParOf" srcId="{BB3CEFB9-76A4-4171-9F3D-F21537C17FE2}" destId="{BF93C9B0-FA11-4E54-A77F-77AB3B50FE38}" srcOrd="4" destOrd="0" presId="urn:microsoft.com/office/officeart/2005/8/layout/gear1"/>
    <dgm:cxn modelId="{AC78AB12-C959-4265-9BE7-352194F9CCC2}" type="presParOf" srcId="{BB3CEFB9-76A4-4171-9F3D-F21537C17FE2}" destId="{8EDA3403-9389-4ADD-8D7A-ED6C45871364}" srcOrd="5" destOrd="0" presId="urn:microsoft.com/office/officeart/2005/8/layout/gear1"/>
    <dgm:cxn modelId="{DB60D3F7-75BA-4EED-84FC-7599248740CC}" type="presParOf" srcId="{BB3CEFB9-76A4-4171-9F3D-F21537C17FE2}" destId="{02A3A122-CD6E-4841-A753-D9069B689C9F}" srcOrd="6" destOrd="0" presId="urn:microsoft.com/office/officeart/2005/8/layout/gear1"/>
    <dgm:cxn modelId="{BDE43B06-2A76-4E4F-921D-60B2536D32E3}" type="presParOf" srcId="{BB3CEFB9-76A4-4171-9F3D-F21537C17FE2}" destId="{89EABF26-C76E-4CFF-BBA8-39932F00379A}" srcOrd="7" destOrd="0" presId="urn:microsoft.com/office/officeart/2005/8/layout/gear1"/>
    <dgm:cxn modelId="{8427E5F8-7B04-4192-9A0A-48D2157FC4AF}" type="presParOf" srcId="{BB3CEFB9-76A4-4171-9F3D-F21537C17FE2}" destId="{469CA082-3498-470A-9D9A-4F9463BA9F8F}" srcOrd="8" destOrd="0" presId="urn:microsoft.com/office/officeart/2005/8/layout/gear1"/>
    <dgm:cxn modelId="{474BB091-B922-4D59-B309-78F040EDCBB8}" type="presParOf" srcId="{BB3CEFB9-76A4-4171-9F3D-F21537C17FE2}" destId="{7CEB4456-1BD0-4B71-B760-0348EE010504}" srcOrd="9" destOrd="0" presId="urn:microsoft.com/office/officeart/2005/8/layout/gear1"/>
    <dgm:cxn modelId="{F463187C-7217-47B0-B12A-8EC0E2E96908}" type="presParOf" srcId="{BB3CEFB9-76A4-4171-9F3D-F21537C17FE2}" destId="{F054DE7C-E7B0-4E11-810F-AA819E5EF09F}" srcOrd="10" destOrd="0" presId="urn:microsoft.com/office/officeart/2005/8/layout/gear1"/>
    <dgm:cxn modelId="{39F42385-5409-4297-84F5-FD65A98BB9F3}" type="presParOf" srcId="{BB3CEFB9-76A4-4171-9F3D-F21537C17FE2}" destId="{81EFCB35-8CDE-41AD-A965-A96799CB51AF}" srcOrd="11" destOrd="0" presId="urn:microsoft.com/office/officeart/2005/8/layout/gear1"/>
    <dgm:cxn modelId="{08165DD3-5430-4489-9B27-0930E48F0FCF}" type="presParOf" srcId="{BB3CEFB9-76A4-4171-9F3D-F21537C17FE2}" destId="{F5E53EB9-CF6F-4E7C-960E-F0AB042401AF}" srcOrd="12" destOrd="0" presId="urn:microsoft.com/office/officeart/2005/8/layout/gear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EE9B14D-D321-4503-93C5-D18D1D3968C2}" type="doc">
      <dgm:prSet loTypeId="urn:microsoft.com/office/officeart/2005/8/layout/cycle8" loCatId="cycle" qsTypeId="urn:microsoft.com/office/officeart/2005/8/quickstyle/simple2" qsCatId="simple" csTypeId="urn:microsoft.com/office/officeart/2005/8/colors/colorful5" csCatId="colorful" phldr="1"/>
      <dgm:spPr/>
    </dgm:pt>
    <dgm:pt modelId="{E7B7A298-FDCF-4870-8B30-EC4A223E4B86}">
      <dgm:prSet phldrT="[Texto]"/>
      <dgm:spPr/>
      <dgm:t>
        <a:bodyPr/>
        <a:lstStyle/>
        <a:p>
          <a:r>
            <a:rPr lang="es-CO" b="1" dirty="0">
              <a:solidFill>
                <a:schemeClr val="tx1"/>
              </a:solidFill>
            </a:rPr>
            <a:t>Diversidad</a:t>
          </a:r>
        </a:p>
        <a:p>
          <a:endParaRPr lang="es-CO" b="1" dirty="0">
            <a:solidFill>
              <a:schemeClr val="tx1"/>
            </a:solidFill>
          </a:endParaRPr>
        </a:p>
      </dgm:t>
    </dgm:pt>
    <dgm:pt modelId="{80B55F0E-FB8B-4CC9-B93A-406929878AA9}" type="parTrans" cxnId="{8CC2FE66-613C-4473-99AA-E54B35B2F766}">
      <dgm:prSet/>
      <dgm:spPr/>
      <dgm:t>
        <a:bodyPr/>
        <a:lstStyle/>
        <a:p>
          <a:endParaRPr lang="es-CO">
            <a:solidFill>
              <a:schemeClr val="tx1"/>
            </a:solidFill>
          </a:endParaRPr>
        </a:p>
      </dgm:t>
    </dgm:pt>
    <dgm:pt modelId="{BD3C4414-5DBC-4551-9810-B43405C58DFB}" type="sibTrans" cxnId="{8CC2FE66-613C-4473-99AA-E54B35B2F766}">
      <dgm:prSet/>
      <dgm:spPr/>
      <dgm:t>
        <a:bodyPr/>
        <a:lstStyle/>
        <a:p>
          <a:endParaRPr lang="es-CO">
            <a:solidFill>
              <a:schemeClr val="tx1"/>
            </a:solidFill>
          </a:endParaRPr>
        </a:p>
      </dgm:t>
    </dgm:pt>
    <dgm:pt modelId="{73E2E1FD-8BDF-47B3-A6B1-DB8F247BADCE}">
      <dgm:prSet phldrT="[Texto]"/>
      <dgm:spPr>
        <a:solidFill>
          <a:schemeClr val="accent4">
            <a:lumMod val="40000"/>
            <a:lumOff val="60000"/>
          </a:schemeClr>
        </a:solidFill>
      </dgm:spPr>
      <dgm:t>
        <a:bodyPr/>
        <a:lstStyle/>
        <a:p>
          <a:r>
            <a:rPr lang="es-CO" b="1" dirty="0">
              <a:solidFill>
                <a:schemeClr val="tx1"/>
              </a:solidFill>
            </a:rPr>
            <a:t>Equidad</a:t>
          </a:r>
        </a:p>
      </dgm:t>
    </dgm:pt>
    <dgm:pt modelId="{23C56247-72BB-4590-A054-8730745981FF}" type="parTrans" cxnId="{7258265F-4DA1-434A-B0EE-74C6F50AB50E}">
      <dgm:prSet/>
      <dgm:spPr/>
      <dgm:t>
        <a:bodyPr/>
        <a:lstStyle/>
        <a:p>
          <a:endParaRPr lang="es-CO">
            <a:solidFill>
              <a:schemeClr val="tx1"/>
            </a:solidFill>
          </a:endParaRPr>
        </a:p>
      </dgm:t>
    </dgm:pt>
    <dgm:pt modelId="{BB8F7F20-C2C9-4EA0-9488-F9D5A72245BE}" type="sibTrans" cxnId="{7258265F-4DA1-434A-B0EE-74C6F50AB50E}">
      <dgm:prSet/>
      <dgm:spPr/>
      <dgm:t>
        <a:bodyPr/>
        <a:lstStyle/>
        <a:p>
          <a:endParaRPr lang="es-CO">
            <a:solidFill>
              <a:schemeClr val="tx1"/>
            </a:solidFill>
          </a:endParaRPr>
        </a:p>
      </dgm:t>
    </dgm:pt>
    <dgm:pt modelId="{09AB1887-0311-4847-A2E2-E36993028093}">
      <dgm:prSet phldrT="[Texto]"/>
      <dgm:spPr/>
      <dgm:t>
        <a:bodyPr/>
        <a:lstStyle/>
        <a:p>
          <a:r>
            <a:rPr lang="es-CO" b="1" dirty="0">
              <a:solidFill>
                <a:schemeClr val="tx1"/>
              </a:solidFill>
            </a:rPr>
            <a:t>Igualdad</a:t>
          </a:r>
        </a:p>
        <a:p>
          <a:endParaRPr lang="es-CO" b="1" dirty="0">
            <a:solidFill>
              <a:schemeClr val="tx1"/>
            </a:solidFill>
          </a:endParaRPr>
        </a:p>
      </dgm:t>
    </dgm:pt>
    <dgm:pt modelId="{7B3F08CE-61FB-431B-9B31-1BF728DFFAA8}" type="parTrans" cxnId="{6131A39B-2D5A-4369-BB3D-4B6F0B5E9D84}">
      <dgm:prSet/>
      <dgm:spPr/>
      <dgm:t>
        <a:bodyPr/>
        <a:lstStyle/>
        <a:p>
          <a:endParaRPr lang="es-CO">
            <a:solidFill>
              <a:schemeClr val="tx1"/>
            </a:solidFill>
          </a:endParaRPr>
        </a:p>
      </dgm:t>
    </dgm:pt>
    <dgm:pt modelId="{D4A22DC4-83F1-4FF6-80E4-709309351987}" type="sibTrans" cxnId="{6131A39B-2D5A-4369-BB3D-4B6F0B5E9D84}">
      <dgm:prSet/>
      <dgm:spPr/>
      <dgm:t>
        <a:bodyPr/>
        <a:lstStyle/>
        <a:p>
          <a:endParaRPr lang="es-CO">
            <a:solidFill>
              <a:schemeClr val="tx1"/>
            </a:solidFill>
          </a:endParaRPr>
        </a:p>
      </dgm:t>
    </dgm:pt>
    <dgm:pt modelId="{84FA6CE2-16BC-43A9-9834-65F7B51EF7F9}" type="pres">
      <dgm:prSet presAssocID="{3EE9B14D-D321-4503-93C5-D18D1D3968C2}" presName="compositeShape" presStyleCnt="0">
        <dgm:presLayoutVars>
          <dgm:chMax val="7"/>
          <dgm:dir/>
          <dgm:resizeHandles val="exact"/>
        </dgm:presLayoutVars>
      </dgm:prSet>
      <dgm:spPr/>
    </dgm:pt>
    <dgm:pt modelId="{D42882B5-83BB-4608-B336-A2F5B560ECAC}" type="pres">
      <dgm:prSet presAssocID="{3EE9B14D-D321-4503-93C5-D18D1D3968C2}" presName="wedge1" presStyleLbl="node1" presStyleIdx="0" presStyleCnt="3"/>
      <dgm:spPr/>
    </dgm:pt>
    <dgm:pt modelId="{DD8B4631-8EB7-414C-9D5F-76327A6DEEF3}" type="pres">
      <dgm:prSet presAssocID="{3EE9B14D-D321-4503-93C5-D18D1D3968C2}" presName="dummy1a" presStyleCnt="0"/>
      <dgm:spPr/>
    </dgm:pt>
    <dgm:pt modelId="{5D046D16-B916-4DE8-81DA-985221005A5E}" type="pres">
      <dgm:prSet presAssocID="{3EE9B14D-D321-4503-93C5-D18D1D3968C2}" presName="dummy1b" presStyleCnt="0"/>
      <dgm:spPr/>
    </dgm:pt>
    <dgm:pt modelId="{F04329DB-09E3-45D5-8FA0-91F585B03D08}" type="pres">
      <dgm:prSet presAssocID="{3EE9B14D-D321-4503-93C5-D18D1D3968C2}" presName="wedge1Tx" presStyleLbl="node1" presStyleIdx="0" presStyleCnt="3">
        <dgm:presLayoutVars>
          <dgm:chMax val="0"/>
          <dgm:chPref val="0"/>
          <dgm:bulletEnabled val="1"/>
        </dgm:presLayoutVars>
      </dgm:prSet>
      <dgm:spPr/>
    </dgm:pt>
    <dgm:pt modelId="{9E7F634A-45A7-4A22-BC31-B8E38013E856}" type="pres">
      <dgm:prSet presAssocID="{3EE9B14D-D321-4503-93C5-D18D1D3968C2}" presName="wedge2" presStyleLbl="node1" presStyleIdx="1" presStyleCnt="3"/>
      <dgm:spPr/>
    </dgm:pt>
    <dgm:pt modelId="{B27F95C9-457A-42C9-AB42-E0E1744E92C2}" type="pres">
      <dgm:prSet presAssocID="{3EE9B14D-D321-4503-93C5-D18D1D3968C2}" presName="dummy2a" presStyleCnt="0"/>
      <dgm:spPr/>
    </dgm:pt>
    <dgm:pt modelId="{044931DD-6A7A-4F09-AD83-31DE1552D61B}" type="pres">
      <dgm:prSet presAssocID="{3EE9B14D-D321-4503-93C5-D18D1D3968C2}" presName="dummy2b" presStyleCnt="0"/>
      <dgm:spPr/>
    </dgm:pt>
    <dgm:pt modelId="{23681B64-DC6F-4755-B712-D9F1406B45C9}" type="pres">
      <dgm:prSet presAssocID="{3EE9B14D-D321-4503-93C5-D18D1D3968C2}" presName="wedge2Tx" presStyleLbl="node1" presStyleIdx="1" presStyleCnt="3">
        <dgm:presLayoutVars>
          <dgm:chMax val="0"/>
          <dgm:chPref val="0"/>
          <dgm:bulletEnabled val="1"/>
        </dgm:presLayoutVars>
      </dgm:prSet>
      <dgm:spPr/>
    </dgm:pt>
    <dgm:pt modelId="{5F69958C-482F-4C49-80BD-6055CDD86809}" type="pres">
      <dgm:prSet presAssocID="{3EE9B14D-D321-4503-93C5-D18D1D3968C2}" presName="wedge3" presStyleLbl="node1" presStyleIdx="2" presStyleCnt="3"/>
      <dgm:spPr/>
    </dgm:pt>
    <dgm:pt modelId="{728CA789-02DB-4FD8-BEFD-985B5FF43829}" type="pres">
      <dgm:prSet presAssocID="{3EE9B14D-D321-4503-93C5-D18D1D3968C2}" presName="dummy3a" presStyleCnt="0"/>
      <dgm:spPr/>
    </dgm:pt>
    <dgm:pt modelId="{B118C1D1-9094-4053-92F0-658DA70EE18B}" type="pres">
      <dgm:prSet presAssocID="{3EE9B14D-D321-4503-93C5-D18D1D3968C2}" presName="dummy3b" presStyleCnt="0"/>
      <dgm:spPr/>
    </dgm:pt>
    <dgm:pt modelId="{8B2C651C-07DD-4236-B1D7-07E90D22D648}" type="pres">
      <dgm:prSet presAssocID="{3EE9B14D-D321-4503-93C5-D18D1D3968C2}" presName="wedge3Tx" presStyleLbl="node1" presStyleIdx="2" presStyleCnt="3">
        <dgm:presLayoutVars>
          <dgm:chMax val="0"/>
          <dgm:chPref val="0"/>
          <dgm:bulletEnabled val="1"/>
        </dgm:presLayoutVars>
      </dgm:prSet>
      <dgm:spPr/>
    </dgm:pt>
    <dgm:pt modelId="{457B2DC5-C201-4C18-B241-DC1D4B7D005C}" type="pres">
      <dgm:prSet presAssocID="{BD3C4414-5DBC-4551-9810-B43405C58DFB}" presName="arrowWedge1" presStyleLbl="fgSibTrans2D1" presStyleIdx="0" presStyleCnt="3"/>
      <dgm:spPr/>
    </dgm:pt>
    <dgm:pt modelId="{41303215-631B-4F65-B6E2-AFF8E779FD67}" type="pres">
      <dgm:prSet presAssocID="{BB8F7F20-C2C9-4EA0-9488-F9D5A72245BE}" presName="arrowWedge2" presStyleLbl="fgSibTrans2D1" presStyleIdx="1" presStyleCnt="3"/>
      <dgm:spPr>
        <a:solidFill>
          <a:schemeClr val="accent4">
            <a:lumMod val="40000"/>
            <a:lumOff val="60000"/>
          </a:schemeClr>
        </a:solidFill>
      </dgm:spPr>
    </dgm:pt>
    <dgm:pt modelId="{813EE750-60BD-4DFE-9A66-F0E608574EFD}" type="pres">
      <dgm:prSet presAssocID="{D4A22DC4-83F1-4FF6-80E4-709309351987}" presName="arrowWedge3" presStyleLbl="fgSibTrans2D1" presStyleIdx="2" presStyleCnt="3"/>
      <dgm:spPr/>
    </dgm:pt>
  </dgm:ptLst>
  <dgm:cxnLst>
    <dgm:cxn modelId="{752B9208-951C-457F-981E-C2CA1F8FFE7A}" type="presOf" srcId="{E7B7A298-FDCF-4870-8B30-EC4A223E4B86}" destId="{D42882B5-83BB-4608-B336-A2F5B560ECAC}" srcOrd="0" destOrd="0" presId="urn:microsoft.com/office/officeart/2005/8/layout/cycle8"/>
    <dgm:cxn modelId="{7E4D8609-8BAB-488E-8477-F08D0A77C38F}" type="presOf" srcId="{09AB1887-0311-4847-A2E2-E36993028093}" destId="{5F69958C-482F-4C49-80BD-6055CDD86809}" srcOrd="0" destOrd="0" presId="urn:microsoft.com/office/officeart/2005/8/layout/cycle8"/>
    <dgm:cxn modelId="{7258265F-4DA1-434A-B0EE-74C6F50AB50E}" srcId="{3EE9B14D-D321-4503-93C5-D18D1D3968C2}" destId="{73E2E1FD-8BDF-47B3-A6B1-DB8F247BADCE}" srcOrd="1" destOrd="0" parTransId="{23C56247-72BB-4590-A054-8730745981FF}" sibTransId="{BB8F7F20-C2C9-4EA0-9488-F9D5A72245BE}"/>
    <dgm:cxn modelId="{56FCDB65-DAF5-46C8-A88B-2357DA058700}" type="presOf" srcId="{E7B7A298-FDCF-4870-8B30-EC4A223E4B86}" destId="{F04329DB-09E3-45D5-8FA0-91F585B03D08}" srcOrd="1" destOrd="0" presId="urn:microsoft.com/office/officeart/2005/8/layout/cycle8"/>
    <dgm:cxn modelId="{8CC2FE66-613C-4473-99AA-E54B35B2F766}" srcId="{3EE9B14D-D321-4503-93C5-D18D1D3968C2}" destId="{E7B7A298-FDCF-4870-8B30-EC4A223E4B86}" srcOrd="0" destOrd="0" parTransId="{80B55F0E-FB8B-4CC9-B93A-406929878AA9}" sibTransId="{BD3C4414-5DBC-4551-9810-B43405C58DFB}"/>
    <dgm:cxn modelId="{EF0CE04E-AB49-420F-97C8-50D28C4B394F}" type="presOf" srcId="{3EE9B14D-D321-4503-93C5-D18D1D3968C2}" destId="{84FA6CE2-16BC-43A9-9834-65F7B51EF7F9}" srcOrd="0" destOrd="0" presId="urn:microsoft.com/office/officeart/2005/8/layout/cycle8"/>
    <dgm:cxn modelId="{C62E487D-4C7E-48DE-B08D-5E8922CDEDDF}" type="presOf" srcId="{09AB1887-0311-4847-A2E2-E36993028093}" destId="{8B2C651C-07DD-4236-B1D7-07E90D22D648}" srcOrd="1" destOrd="0" presId="urn:microsoft.com/office/officeart/2005/8/layout/cycle8"/>
    <dgm:cxn modelId="{6131A39B-2D5A-4369-BB3D-4B6F0B5E9D84}" srcId="{3EE9B14D-D321-4503-93C5-D18D1D3968C2}" destId="{09AB1887-0311-4847-A2E2-E36993028093}" srcOrd="2" destOrd="0" parTransId="{7B3F08CE-61FB-431B-9B31-1BF728DFFAA8}" sibTransId="{D4A22DC4-83F1-4FF6-80E4-709309351987}"/>
    <dgm:cxn modelId="{53F448AA-7799-42B8-B9E2-80A05CBA9F2D}" type="presOf" srcId="{73E2E1FD-8BDF-47B3-A6B1-DB8F247BADCE}" destId="{23681B64-DC6F-4755-B712-D9F1406B45C9}" srcOrd="1" destOrd="0" presId="urn:microsoft.com/office/officeart/2005/8/layout/cycle8"/>
    <dgm:cxn modelId="{F607AFC6-F89F-4EAB-9BCF-7277E9D1ED12}" type="presOf" srcId="{73E2E1FD-8BDF-47B3-A6B1-DB8F247BADCE}" destId="{9E7F634A-45A7-4A22-BC31-B8E38013E856}" srcOrd="0" destOrd="0" presId="urn:microsoft.com/office/officeart/2005/8/layout/cycle8"/>
    <dgm:cxn modelId="{8B6D59C6-6BF7-4C35-AC51-D8A1B1D3AC7F}" type="presParOf" srcId="{84FA6CE2-16BC-43A9-9834-65F7B51EF7F9}" destId="{D42882B5-83BB-4608-B336-A2F5B560ECAC}" srcOrd="0" destOrd="0" presId="urn:microsoft.com/office/officeart/2005/8/layout/cycle8"/>
    <dgm:cxn modelId="{45CC7498-EDE3-435B-9D5A-0B31B9A8C20C}" type="presParOf" srcId="{84FA6CE2-16BC-43A9-9834-65F7B51EF7F9}" destId="{DD8B4631-8EB7-414C-9D5F-76327A6DEEF3}" srcOrd="1" destOrd="0" presId="urn:microsoft.com/office/officeart/2005/8/layout/cycle8"/>
    <dgm:cxn modelId="{FA38B3DD-5D4D-4C75-9B5D-FEAE077FFF84}" type="presParOf" srcId="{84FA6CE2-16BC-43A9-9834-65F7B51EF7F9}" destId="{5D046D16-B916-4DE8-81DA-985221005A5E}" srcOrd="2" destOrd="0" presId="urn:microsoft.com/office/officeart/2005/8/layout/cycle8"/>
    <dgm:cxn modelId="{D16C7DD4-148C-4549-855C-34E66FCDDEF0}" type="presParOf" srcId="{84FA6CE2-16BC-43A9-9834-65F7B51EF7F9}" destId="{F04329DB-09E3-45D5-8FA0-91F585B03D08}" srcOrd="3" destOrd="0" presId="urn:microsoft.com/office/officeart/2005/8/layout/cycle8"/>
    <dgm:cxn modelId="{91AAB5A4-FEF2-477E-99C0-31A5A14AB047}" type="presParOf" srcId="{84FA6CE2-16BC-43A9-9834-65F7B51EF7F9}" destId="{9E7F634A-45A7-4A22-BC31-B8E38013E856}" srcOrd="4" destOrd="0" presId="urn:microsoft.com/office/officeart/2005/8/layout/cycle8"/>
    <dgm:cxn modelId="{0A52DBB2-8488-437B-ADF4-E9A42C6941A7}" type="presParOf" srcId="{84FA6CE2-16BC-43A9-9834-65F7B51EF7F9}" destId="{B27F95C9-457A-42C9-AB42-E0E1744E92C2}" srcOrd="5" destOrd="0" presId="urn:microsoft.com/office/officeart/2005/8/layout/cycle8"/>
    <dgm:cxn modelId="{CA6A0DD4-8905-4511-B7BF-B0B22B66A4DB}" type="presParOf" srcId="{84FA6CE2-16BC-43A9-9834-65F7B51EF7F9}" destId="{044931DD-6A7A-4F09-AD83-31DE1552D61B}" srcOrd="6" destOrd="0" presId="urn:microsoft.com/office/officeart/2005/8/layout/cycle8"/>
    <dgm:cxn modelId="{5BAB918C-8F5A-453A-8038-DC91BE80891E}" type="presParOf" srcId="{84FA6CE2-16BC-43A9-9834-65F7B51EF7F9}" destId="{23681B64-DC6F-4755-B712-D9F1406B45C9}" srcOrd="7" destOrd="0" presId="urn:microsoft.com/office/officeart/2005/8/layout/cycle8"/>
    <dgm:cxn modelId="{91E662E6-4863-4737-9CC2-5D20E21BD252}" type="presParOf" srcId="{84FA6CE2-16BC-43A9-9834-65F7B51EF7F9}" destId="{5F69958C-482F-4C49-80BD-6055CDD86809}" srcOrd="8" destOrd="0" presId="urn:microsoft.com/office/officeart/2005/8/layout/cycle8"/>
    <dgm:cxn modelId="{159AB46D-1B68-4E06-9709-A7E57D0DDB6B}" type="presParOf" srcId="{84FA6CE2-16BC-43A9-9834-65F7B51EF7F9}" destId="{728CA789-02DB-4FD8-BEFD-985B5FF43829}" srcOrd="9" destOrd="0" presId="urn:microsoft.com/office/officeart/2005/8/layout/cycle8"/>
    <dgm:cxn modelId="{550D774B-11FC-4B91-8607-3B53B6A37B7C}" type="presParOf" srcId="{84FA6CE2-16BC-43A9-9834-65F7B51EF7F9}" destId="{B118C1D1-9094-4053-92F0-658DA70EE18B}" srcOrd="10" destOrd="0" presId="urn:microsoft.com/office/officeart/2005/8/layout/cycle8"/>
    <dgm:cxn modelId="{D5F04714-E3E6-46D8-AFF5-6C66EAB7FCB4}" type="presParOf" srcId="{84FA6CE2-16BC-43A9-9834-65F7B51EF7F9}" destId="{8B2C651C-07DD-4236-B1D7-07E90D22D648}" srcOrd="11" destOrd="0" presId="urn:microsoft.com/office/officeart/2005/8/layout/cycle8"/>
    <dgm:cxn modelId="{40956FA2-5129-4497-8EEE-A2E3428EB0F6}" type="presParOf" srcId="{84FA6CE2-16BC-43A9-9834-65F7B51EF7F9}" destId="{457B2DC5-C201-4C18-B241-DC1D4B7D005C}" srcOrd="12" destOrd="0" presId="urn:microsoft.com/office/officeart/2005/8/layout/cycle8"/>
    <dgm:cxn modelId="{1967E460-0F44-4DCB-B4B8-1C814B435CAF}" type="presParOf" srcId="{84FA6CE2-16BC-43A9-9834-65F7B51EF7F9}" destId="{41303215-631B-4F65-B6E2-AFF8E779FD67}" srcOrd="13" destOrd="0" presId="urn:microsoft.com/office/officeart/2005/8/layout/cycle8"/>
    <dgm:cxn modelId="{41535B29-B75A-4AA6-BAAD-EE78DFC1D95B}" type="presParOf" srcId="{84FA6CE2-16BC-43A9-9834-65F7B51EF7F9}" destId="{813EE750-60BD-4DFE-9A66-F0E608574EFD}" srcOrd="14" destOrd="0" presId="urn:microsoft.com/office/officeart/2005/8/layout/cycle8"/>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DE90A5-5112-4FCA-883D-B07717D39501}">
      <dsp:nvSpPr>
        <dsp:cNvPr id="0" name=""/>
        <dsp:cNvSpPr/>
      </dsp:nvSpPr>
      <dsp:spPr>
        <a:xfrm>
          <a:off x="0" y="2213995"/>
          <a:ext cx="2461890" cy="1477134"/>
        </a:xfrm>
        <a:prstGeom prst="roundRect">
          <a:avLst>
            <a:gd name="adj" fmla="val 10000"/>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Clr>
              <a:srgbClr val="BED000"/>
            </a:buClr>
            <a:buSzPts val="3200"/>
            <a:buFont typeface="Arial Black"/>
            <a:buNone/>
          </a:pPr>
          <a:r>
            <a:rPr lang="es-CO" sz="2400" kern="1200"/>
            <a:t>¿Qué es la discriminación?</a:t>
          </a:r>
          <a:endParaRPr lang="es-CO" sz="2400" kern="1200" dirty="0"/>
        </a:p>
      </dsp:txBody>
      <dsp:txXfrm>
        <a:off x="43264" y="2257259"/>
        <a:ext cx="2375362" cy="1390606"/>
      </dsp:txXfrm>
    </dsp:sp>
    <dsp:sp modelId="{523FE489-02AD-4DF7-B3B1-BF5ED72639C0}">
      <dsp:nvSpPr>
        <dsp:cNvPr id="0" name=""/>
        <dsp:cNvSpPr/>
      </dsp:nvSpPr>
      <dsp:spPr>
        <a:xfrm rot="11332">
          <a:off x="2710137" y="2653031"/>
          <a:ext cx="526289" cy="610548"/>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s-CO" sz="1900" kern="1200"/>
        </a:p>
      </dsp:txBody>
      <dsp:txXfrm>
        <a:off x="2710137" y="2774881"/>
        <a:ext cx="368402" cy="366328"/>
      </dsp:txXfrm>
    </dsp:sp>
    <dsp:sp modelId="{EC16FF12-0D15-44CE-B3A6-7CC4BCC42A2E}">
      <dsp:nvSpPr>
        <dsp:cNvPr id="0" name=""/>
        <dsp:cNvSpPr/>
      </dsp:nvSpPr>
      <dsp:spPr>
        <a:xfrm>
          <a:off x="3454884" y="2225384"/>
          <a:ext cx="2461890" cy="1477134"/>
        </a:xfrm>
        <a:prstGeom prst="roundRect">
          <a:avLst>
            <a:gd name="adj" fmla="val 10000"/>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Clr>
              <a:srgbClr val="BED000"/>
            </a:buClr>
            <a:buSzPts val="3200"/>
            <a:buFont typeface="Arial Black"/>
            <a:buNone/>
          </a:pPr>
          <a:r>
            <a:rPr lang="es-CO" sz="2400" kern="1200" dirty="0"/>
            <a:t>¿Cómo surge?¿cuál es el origen?</a:t>
          </a:r>
        </a:p>
      </dsp:txBody>
      <dsp:txXfrm>
        <a:off x="3498148" y="2268648"/>
        <a:ext cx="2375362" cy="1390606"/>
      </dsp:txXfrm>
    </dsp:sp>
    <dsp:sp modelId="{D1DFFA20-147B-489A-847E-C296D6A757D8}">
      <dsp:nvSpPr>
        <dsp:cNvPr id="0" name=""/>
        <dsp:cNvSpPr/>
      </dsp:nvSpPr>
      <dsp:spPr>
        <a:xfrm>
          <a:off x="6162964" y="2658677"/>
          <a:ext cx="521920" cy="610548"/>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s-CO" sz="1900" kern="1200"/>
        </a:p>
      </dsp:txBody>
      <dsp:txXfrm>
        <a:off x="6162964" y="2780787"/>
        <a:ext cx="365344" cy="366328"/>
      </dsp:txXfrm>
    </dsp:sp>
    <dsp:sp modelId="{CEE73076-C146-433F-BA08-23A99D0A08BA}">
      <dsp:nvSpPr>
        <dsp:cNvPr id="0" name=""/>
        <dsp:cNvSpPr/>
      </dsp:nvSpPr>
      <dsp:spPr>
        <a:xfrm>
          <a:off x="6901531" y="2225384"/>
          <a:ext cx="2461890" cy="1477134"/>
        </a:xfrm>
        <a:prstGeom prst="roundRect">
          <a:avLst>
            <a:gd name="adj" fmla="val 10000"/>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CO" sz="2400" kern="1200" dirty="0"/>
            <a:t>Porqué persiste?</a:t>
          </a:r>
        </a:p>
      </dsp:txBody>
      <dsp:txXfrm>
        <a:off x="6944795" y="2268648"/>
        <a:ext cx="2375362" cy="13906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8F0296-D134-4995-B28E-4C501F272F1D}">
      <dsp:nvSpPr>
        <dsp:cNvPr id="0" name=""/>
        <dsp:cNvSpPr/>
      </dsp:nvSpPr>
      <dsp:spPr>
        <a:xfrm>
          <a:off x="4685207" y="2706824"/>
          <a:ext cx="3308341" cy="3308341"/>
        </a:xfrm>
        <a:prstGeom prst="gear9">
          <a:avLst/>
        </a:prstGeom>
        <a:solidFill>
          <a:schemeClr val="accent6">
            <a:lumMod val="75000"/>
          </a:schemeClr>
        </a:solidFill>
        <a:ln w="28575">
          <a:solidFill>
            <a:schemeClr val="accent6">
              <a:lumMod val="50000"/>
            </a:schemeClr>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s-CO" sz="2200" kern="1200" dirty="0"/>
            <a:t>Discriminación </a:t>
          </a:r>
        </a:p>
      </dsp:txBody>
      <dsp:txXfrm>
        <a:off x="5350331" y="3481787"/>
        <a:ext cx="1978093" cy="1700556"/>
      </dsp:txXfrm>
    </dsp:sp>
    <dsp:sp modelId="{518FB510-E51A-43C4-9B6F-A8AC7727E1CA}">
      <dsp:nvSpPr>
        <dsp:cNvPr id="0" name=""/>
        <dsp:cNvSpPr/>
      </dsp:nvSpPr>
      <dsp:spPr>
        <a:xfrm>
          <a:off x="2450790" y="1650826"/>
          <a:ext cx="3025195" cy="2954120"/>
        </a:xfrm>
        <a:prstGeom prst="gear6">
          <a:avLst/>
        </a:prstGeom>
        <a:solidFill>
          <a:schemeClr val="accent3">
            <a:lumMod val="40000"/>
            <a:lumOff val="60000"/>
          </a:schemeClr>
        </a:solidFill>
        <a:ln w="28575">
          <a:solidFill>
            <a:schemeClr val="accent6">
              <a:lumMod val="50000"/>
            </a:schemeClr>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s-CO" sz="2000" kern="1200" dirty="0"/>
            <a:t>Estereotipos</a:t>
          </a:r>
        </a:p>
      </dsp:txBody>
      <dsp:txXfrm>
        <a:off x="3204830" y="2399030"/>
        <a:ext cx="1517115" cy="1457712"/>
      </dsp:txXfrm>
    </dsp:sp>
    <dsp:sp modelId="{02A3A122-CD6E-4841-A753-D9069B689C9F}">
      <dsp:nvSpPr>
        <dsp:cNvPr id="0" name=""/>
        <dsp:cNvSpPr/>
      </dsp:nvSpPr>
      <dsp:spPr>
        <a:xfrm rot="20700000">
          <a:off x="4107997" y="264912"/>
          <a:ext cx="2357453" cy="2357453"/>
        </a:xfrm>
        <a:prstGeom prst="gear6">
          <a:avLst/>
        </a:prstGeom>
        <a:solidFill>
          <a:schemeClr val="accent4">
            <a:lumMod val="20000"/>
            <a:lumOff val="80000"/>
          </a:schemeClr>
        </a:solidFill>
        <a:ln w="28575">
          <a:solidFill>
            <a:schemeClr val="accent6">
              <a:lumMod val="50000"/>
            </a:schemeClr>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s-CO" sz="2000" kern="1200" dirty="0"/>
            <a:t>Prejuicios</a:t>
          </a:r>
        </a:p>
      </dsp:txBody>
      <dsp:txXfrm rot="-20700000">
        <a:off x="4625056" y="781971"/>
        <a:ext cx="1323336" cy="1323336"/>
      </dsp:txXfrm>
    </dsp:sp>
    <dsp:sp modelId="{F054DE7C-E7B0-4E11-810F-AA819E5EF09F}">
      <dsp:nvSpPr>
        <dsp:cNvPr id="0" name=""/>
        <dsp:cNvSpPr/>
      </dsp:nvSpPr>
      <dsp:spPr>
        <a:xfrm>
          <a:off x="4451295" y="2195869"/>
          <a:ext cx="4234676" cy="4234676"/>
        </a:xfrm>
        <a:prstGeom prst="circularArrow">
          <a:avLst>
            <a:gd name="adj1" fmla="val 4687"/>
            <a:gd name="adj2" fmla="val 299029"/>
            <a:gd name="adj3" fmla="val 2547443"/>
            <a:gd name="adj4" fmla="val 15795472"/>
            <a:gd name="adj5" fmla="val 5469"/>
          </a:avLst>
        </a:prstGeom>
        <a:gradFill rotWithShape="0">
          <a:gsLst>
            <a:gs pos="0">
              <a:schemeClr val="accent6">
                <a:tint val="60000"/>
                <a:hueOff val="0"/>
                <a:satOff val="0"/>
                <a:lumOff val="0"/>
                <a:alphaOff val="0"/>
                <a:tint val="100000"/>
                <a:shade val="100000"/>
                <a:satMod val="130000"/>
              </a:schemeClr>
            </a:gs>
            <a:gs pos="100000">
              <a:schemeClr val="accent6">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81EFCB35-8CDE-41AD-A965-A96799CB51AF}">
      <dsp:nvSpPr>
        <dsp:cNvPr id="0" name=""/>
        <dsp:cNvSpPr/>
      </dsp:nvSpPr>
      <dsp:spPr>
        <a:xfrm>
          <a:off x="2044321" y="1228521"/>
          <a:ext cx="3076757" cy="3076757"/>
        </a:xfrm>
        <a:prstGeom prst="leftCircularArrow">
          <a:avLst>
            <a:gd name="adj1" fmla="val 6452"/>
            <a:gd name="adj2" fmla="val 429999"/>
            <a:gd name="adj3" fmla="val 10489124"/>
            <a:gd name="adj4" fmla="val 14837806"/>
            <a:gd name="adj5" fmla="val 7527"/>
          </a:avLst>
        </a:prstGeom>
        <a:gradFill rotWithShape="0">
          <a:gsLst>
            <a:gs pos="0">
              <a:schemeClr val="accent6">
                <a:tint val="60000"/>
                <a:hueOff val="0"/>
                <a:satOff val="0"/>
                <a:lumOff val="0"/>
                <a:alphaOff val="0"/>
                <a:tint val="100000"/>
                <a:shade val="100000"/>
                <a:satMod val="130000"/>
              </a:schemeClr>
            </a:gs>
            <a:gs pos="100000">
              <a:schemeClr val="accent6">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F5E53EB9-CF6F-4E7C-960E-F0AB042401AF}">
      <dsp:nvSpPr>
        <dsp:cNvPr id="0" name=""/>
        <dsp:cNvSpPr/>
      </dsp:nvSpPr>
      <dsp:spPr>
        <a:xfrm>
          <a:off x="3562693" y="-259272"/>
          <a:ext cx="3317364" cy="3317364"/>
        </a:xfrm>
        <a:prstGeom prst="circularArrow">
          <a:avLst>
            <a:gd name="adj1" fmla="val 5984"/>
            <a:gd name="adj2" fmla="val 394124"/>
            <a:gd name="adj3" fmla="val 13313824"/>
            <a:gd name="adj4" fmla="val 10508221"/>
            <a:gd name="adj5" fmla="val 6981"/>
          </a:avLst>
        </a:prstGeom>
        <a:gradFill rotWithShape="0">
          <a:gsLst>
            <a:gs pos="0">
              <a:schemeClr val="accent6">
                <a:tint val="60000"/>
                <a:hueOff val="0"/>
                <a:satOff val="0"/>
                <a:lumOff val="0"/>
                <a:alphaOff val="0"/>
                <a:tint val="100000"/>
                <a:shade val="100000"/>
                <a:satMod val="130000"/>
              </a:schemeClr>
            </a:gs>
            <a:gs pos="100000">
              <a:schemeClr val="accent6">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5A9550-3410-48AA-A72D-978CA3642F19}">
      <dsp:nvSpPr>
        <dsp:cNvPr id="0" name=""/>
        <dsp:cNvSpPr/>
      </dsp:nvSpPr>
      <dsp:spPr>
        <a:xfrm>
          <a:off x="4855336" y="2018671"/>
          <a:ext cx="3050903" cy="3050903"/>
        </a:xfrm>
        <a:prstGeom prst="gear9">
          <a:avLst/>
        </a:prstGeom>
        <a:solidFill>
          <a:schemeClr val="accent3">
            <a:lumMod val="40000"/>
            <a:lumOff val="60000"/>
          </a:schemeClr>
        </a:solidFill>
        <a:ln w="28575">
          <a:solidFill>
            <a:schemeClr val="accent6">
              <a:lumMod val="50000"/>
            </a:schemeClr>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s-CO" sz="2000" kern="1200" dirty="0"/>
            <a:t>Estereotipos</a:t>
          </a:r>
        </a:p>
      </dsp:txBody>
      <dsp:txXfrm>
        <a:off x="5468703" y="2733330"/>
        <a:ext cx="1824169" cy="1568228"/>
      </dsp:txXfrm>
    </dsp:sp>
    <dsp:sp modelId="{FD90A663-8EAB-4067-9FE0-8F51FDADE7BE}">
      <dsp:nvSpPr>
        <dsp:cNvPr id="0" name=""/>
        <dsp:cNvSpPr/>
      </dsp:nvSpPr>
      <dsp:spPr>
        <a:xfrm>
          <a:off x="2846874" y="1122699"/>
          <a:ext cx="2452992" cy="2436795"/>
        </a:xfrm>
        <a:prstGeom prst="gear6">
          <a:avLst/>
        </a:prstGeom>
        <a:solidFill>
          <a:schemeClr val="accent4">
            <a:lumMod val="20000"/>
            <a:lumOff val="80000"/>
          </a:schemeClr>
        </a:solidFill>
        <a:ln w="28575">
          <a:solidFill>
            <a:schemeClr val="accent6">
              <a:lumMod val="50000"/>
            </a:schemeClr>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s-CO" sz="2000" kern="1200" dirty="0"/>
            <a:t>Prejuicios</a:t>
          </a:r>
        </a:p>
      </dsp:txBody>
      <dsp:txXfrm>
        <a:off x="3462699" y="1739877"/>
        <a:ext cx="1221342" cy="1202439"/>
      </dsp:txXfrm>
    </dsp:sp>
    <dsp:sp modelId="{CF498540-C84A-43E0-97D5-3C236E1D933E}">
      <dsp:nvSpPr>
        <dsp:cNvPr id="0" name=""/>
        <dsp:cNvSpPr/>
      </dsp:nvSpPr>
      <dsp:spPr>
        <a:xfrm rot="3537644">
          <a:off x="4776937" y="3108417"/>
          <a:ext cx="3752611" cy="3752611"/>
        </a:xfrm>
        <a:prstGeom prst="circularArrow">
          <a:avLst>
            <a:gd name="adj1" fmla="val 4878"/>
            <a:gd name="adj2" fmla="val 312630"/>
            <a:gd name="adj3" fmla="val 3231798"/>
            <a:gd name="adj4" fmla="val 15104183"/>
            <a:gd name="adj5" fmla="val 5691"/>
          </a:avLst>
        </a:prstGeom>
        <a:gradFill rotWithShape="0">
          <a:gsLst>
            <a:gs pos="0">
              <a:schemeClr val="accent6">
                <a:tint val="60000"/>
                <a:hueOff val="0"/>
                <a:satOff val="0"/>
                <a:lumOff val="0"/>
                <a:alphaOff val="0"/>
                <a:tint val="100000"/>
                <a:shade val="100000"/>
                <a:satMod val="130000"/>
              </a:schemeClr>
            </a:gs>
            <a:gs pos="100000">
              <a:schemeClr val="accent6">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E2B2363F-C44C-4E0D-B5CA-415DC585413B}">
      <dsp:nvSpPr>
        <dsp:cNvPr id="0" name=""/>
        <dsp:cNvSpPr/>
      </dsp:nvSpPr>
      <dsp:spPr>
        <a:xfrm rot="4423571">
          <a:off x="3724087" y="1014750"/>
          <a:ext cx="2837340" cy="2837340"/>
        </a:xfrm>
        <a:prstGeom prst="leftCircularArrow">
          <a:avLst>
            <a:gd name="adj1" fmla="val 6452"/>
            <a:gd name="adj2" fmla="val 429999"/>
            <a:gd name="adj3" fmla="val 10489124"/>
            <a:gd name="adj4" fmla="val 14837806"/>
            <a:gd name="adj5" fmla="val 7527"/>
          </a:avLst>
        </a:prstGeom>
        <a:gradFill rotWithShape="0">
          <a:gsLst>
            <a:gs pos="0">
              <a:schemeClr val="accent6">
                <a:tint val="60000"/>
                <a:hueOff val="0"/>
                <a:satOff val="0"/>
                <a:lumOff val="0"/>
                <a:alphaOff val="0"/>
                <a:tint val="100000"/>
                <a:shade val="100000"/>
                <a:satMod val="130000"/>
              </a:schemeClr>
            </a:gs>
            <a:gs pos="100000">
              <a:schemeClr val="accent6">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8F0296-D134-4995-B28E-4C501F272F1D}">
      <dsp:nvSpPr>
        <dsp:cNvPr id="0" name=""/>
        <dsp:cNvSpPr/>
      </dsp:nvSpPr>
      <dsp:spPr>
        <a:xfrm>
          <a:off x="3721266" y="1592682"/>
          <a:ext cx="1946611" cy="1946611"/>
        </a:xfrm>
        <a:prstGeom prst="gear9">
          <a:avLst/>
        </a:prstGeom>
        <a:solidFill>
          <a:schemeClr val="accent6">
            <a:lumMod val="75000"/>
          </a:schemeClr>
        </a:solidFill>
        <a:ln w="28575">
          <a:solidFill>
            <a:schemeClr val="accent6">
              <a:lumMod val="50000"/>
            </a:schemeClr>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s-CO" sz="1200" kern="1200" dirty="0"/>
            <a:t>Discriminación </a:t>
          </a:r>
        </a:p>
      </dsp:txBody>
      <dsp:txXfrm>
        <a:off x="4112621" y="2048666"/>
        <a:ext cx="1163901" cy="1000599"/>
      </dsp:txXfrm>
    </dsp:sp>
    <dsp:sp modelId="{518FB510-E51A-43C4-9B6F-A8AC7727E1CA}">
      <dsp:nvSpPr>
        <dsp:cNvPr id="0" name=""/>
        <dsp:cNvSpPr/>
      </dsp:nvSpPr>
      <dsp:spPr>
        <a:xfrm>
          <a:off x="2406546" y="971338"/>
          <a:ext cx="1780010" cy="1738189"/>
        </a:xfrm>
        <a:prstGeom prst="gear6">
          <a:avLst/>
        </a:prstGeom>
        <a:solidFill>
          <a:schemeClr val="accent3">
            <a:lumMod val="40000"/>
            <a:lumOff val="60000"/>
          </a:schemeClr>
        </a:solidFill>
        <a:ln w="28575">
          <a:solidFill>
            <a:schemeClr val="accent6">
              <a:lumMod val="50000"/>
            </a:schemeClr>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s-CO" sz="1200" kern="1200" dirty="0"/>
            <a:t>Estereotipos</a:t>
          </a:r>
        </a:p>
      </dsp:txBody>
      <dsp:txXfrm>
        <a:off x="2850219" y="1411577"/>
        <a:ext cx="892664" cy="857711"/>
      </dsp:txXfrm>
    </dsp:sp>
    <dsp:sp modelId="{02A3A122-CD6E-4841-A753-D9069B689C9F}">
      <dsp:nvSpPr>
        <dsp:cNvPr id="0" name=""/>
        <dsp:cNvSpPr/>
      </dsp:nvSpPr>
      <dsp:spPr>
        <a:xfrm rot="20700000">
          <a:off x="3381639" y="155873"/>
          <a:ext cx="1387114" cy="1387114"/>
        </a:xfrm>
        <a:prstGeom prst="gear6">
          <a:avLst/>
        </a:prstGeom>
        <a:solidFill>
          <a:schemeClr val="accent4">
            <a:lumMod val="20000"/>
            <a:lumOff val="80000"/>
          </a:schemeClr>
        </a:solidFill>
        <a:ln w="28575">
          <a:solidFill>
            <a:schemeClr val="accent6">
              <a:lumMod val="50000"/>
            </a:schemeClr>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s-CO" sz="1200" kern="1200" dirty="0"/>
            <a:t>Prejuicios</a:t>
          </a:r>
        </a:p>
      </dsp:txBody>
      <dsp:txXfrm rot="-20700000">
        <a:off x="3685873" y="460108"/>
        <a:ext cx="778644" cy="778644"/>
      </dsp:txXfrm>
    </dsp:sp>
    <dsp:sp modelId="{F054DE7C-E7B0-4E11-810F-AA819E5EF09F}">
      <dsp:nvSpPr>
        <dsp:cNvPr id="0" name=""/>
        <dsp:cNvSpPr/>
      </dsp:nvSpPr>
      <dsp:spPr>
        <a:xfrm>
          <a:off x="3564527" y="1302934"/>
          <a:ext cx="2491662" cy="2491662"/>
        </a:xfrm>
        <a:prstGeom prst="circularArrow">
          <a:avLst>
            <a:gd name="adj1" fmla="val 4688"/>
            <a:gd name="adj2" fmla="val 299029"/>
            <a:gd name="adj3" fmla="val 2498343"/>
            <a:gd name="adj4" fmla="val 15900218"/>
            <a:gd name="adj5" fmla="val 5469"/>
          </a:avLst>
        </a:prstGeom>
        <a:gradFill rotWithShape="0">
          <a:gsLst>
            <a:gs pos="0">
              <a:schemeClr val="accent6">
                <a:tint val="60000"/>
                <a:hueOff val="0"/>
                <a:satOff val="0"/>
                <a:lumOff val="0"/>
                <a:alphaOff val="0"/>
                <a:tint val="100000"/>
                <a:shade val="100000"/>
                <a:satMod val="130000"/>
              </a:schemeClr>
            </a:gs>
            <a:gs pos="100000">
              <a:schemeClr val="accent6">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81EFCB35-8CDE-41AD-A965-A96799CB51AF}">
      <dsp:nvSpPr>
        <dsp:cNvPr id="0" name=""/>
        <dsp:cNvSpPr/>
      </dsp:nvSpPr>
      <dsp:spPr>
        <a:xfrm>
          <a:off x="2167382" y="730265"/>
          <a:ext cx="1810348" cy="1810348"/>
        </a:xfrm>
        <a:prstGeom prst="leftCircularArrow">
          <a:avLst>
            <a:gd name="adj1" fmla="val 6452"/>
            <a:gd name="adj2" fmla="val 429999"/>
            <a:gd name="adj3" fmla="val 10489124"/>
            <a:gd name="adj4" fmla="val 14837806"/>
            <a:gd name="adj5" fmla="val 7527"/>
          </a:avLst>
        </a:prstGeom>
        <a:gradFill rotWithShape="0">
          <a:gsLst>
            <a:gs pos="0">
              <a:schemeClr val="accent6">
                <a:tint val="60000"/>
                <a:hueOff val="0"/>
                <a:satOff val="0"/>
                <a:lumOff val="0"/>
                <a:alphaOff val="0"/>
                <a:tint val="100000"/>
                <a:shade val="100000"/>
                <a:satMod val="130000"/>
              </a:schemeClr>
            </a:gs>
            <a:gs pos="100000">
              <a:schemeClr val="accent6">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F5E53EB9-CF6F-4E7C-960E-F0AB042401AF}">
      <dsp:nvSpPr>
        <dsp:cNvPr id="0" name=""/>
        <dsp:cNvSpPr/>
      </dsp:nvSpPr>
      <dsp:spPr>
        <a:xfrm>
          <a:off x="3060785" y="-145145"/>
          <a:ext cx="1951920" cy="1951920"/>
        </a:xfrm>
        <a:prstGeom prst="circularArrow">
          <a:avLst>
            <a:gd name="adj1" fmla="val 5984"/>
            <a:gd name="adj2" fmla="val 394124"/>
            <a:gd name="adj3" fmla="val 13313824"/>
            <a:gd name="adj4" fmla="val 10508221"/>
            <a:gd name="adj5" fmla="val 6981"/>
          </a:avLst>
        </a:prstGeom>
        <a:gradFill rotWithShape="0">
          <a:gsLst>
            <a:gs pos="0">
              <a:schemeClr val="accent6">
                <a:tint val="60000"/>
                <a:hueOff val="0"/>
                <a:satOff val="0"/>
                <a:lumOff val="0"/>
                <a:alphaOff val="0"/>
                <a:tint val="100000"/>
                <a:shade val="100000"/>
                <a:satMod val="130000"/>
              </a:schemeClr>
            </a:gs>
            <a:gs pos="100000">
              <a:schemeClr val="accent6">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8F0296-D134-4995-B28E-4C501F272F1D}">
      <dsp:nvSpPr>
        <dsp:cNvPr id="0" name=""/>
        <dsp:cNvSpPr/>
      </dsp:nvSpPr>
      <dsp:spPr>
        <a:xfrm>
          <a:off x="3190345" y="1637188"/>
          <a:ext cx="2001007" cy="2001007"/>
        </a:xfrm>
        <a:prstGeom prst="gear9">
          <a:avLst/>
        </a:prstGeom>
        <a:solidFill>
          <a:schemeClr val="accent6">
            <a:lumMod val="75000"/>
          </a:schemeClr>
        </a:solidFill>
        <a:ln w="28575">
          <a:solidFill>
            <a:schemeClr val="accent6">
              <a:lumMod val="50000"/>
            </a:schemeClr>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s-CO" sz="1200" kern="1200" dirty="0"/>
            <a:t>Discriminación </a:t>
          </a:r>
        </a:p>
      </dsp:txBody>
      <dsp:txXfrm>
        <a:off x="3592636" y="2105914"/>
        <a:ext cx="1196425" cy="1028559"/>
      </dsp:txXfrm>
    </dsp:sp>
    <dsp:sp modelId="{518FB510-E51A-43C4-9B6F-A8AC7727E1CA}">
      <dsp:nvSpPr>
        <dsp:cNvPr id="0" name=""/>
        <dsp:cNvSpPr/>
      </dsp:nvSpPr>
      <dsp:spPr>
        <a:xfrm>
          <a:off x="1838886" y="998481"/>
          <a:ext cx="1829750" cy="1786761"/>
        </a:xfrm>
        <a:prstGeom prst="gear6">
          <a:avLst/>
        </a:prstGeom>
        <a:solidFill>
          <a:schemeClr val="accent3">
            <a:lumMod val="40000"/>
            <a:lumOff val="60000"/>
          </a:schemeClr>
        </a:solidFill>
        <a:ln w="28575">
          <a:solidFill>
            <a:schemeClr val="accent6">
              <a:lumMod val="50000"/>
            </a:schemeClr>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s-CO" sz="1200" kern="1200" dirty="0"/>
            <a:t>Estereotipos</a:t>
          </a:r>
        </a:p>
      </dsp:txBody>
      <dsp:txXfrm>
        <a:off x="2294957" y="1451022"/>
        <a:ext cx="917608" cy="881679"/>
      </dsp:txXfrm>
    </dsp:sp>
    <dsp:sp modelId="{02A3A122-CD6E-4841-A753-D9069B689C9F}">
      <dsp:nvSpPr>
        <dsp:cNvPr id="0" name=""/>
        <dsp:cNvSpPr/>
      </dsp:nvSpPr>
      <dsp:spPr>
        <a:xfrm rot="20700000">
          <a:off x="2841227" y="160229"/>
          <a:ext cx="1425875" cy="1425875"/>
        </a:xfrm>
        <a:prstGeom prst="gear6">
          <a:avLst/>
        </a:prstGeom>
        <a:solidFill>
          <a:schemeClr val="accent4">
            <a:lumMod val="20000"/>
            <a:lumOff val="80000"/>
          </a:schemeClr>
        </a:solidFill>
        <a:ln w="28575">
          <a:solidFill>
            <a:schemeClr val="accent6">
              <a:lumMod val="50000"/>
            </a:schemeClr>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s-CO" sz="1200" kern="1200" dirty="0"/>
            <a:t>Prejuicios</a:t>
          </a:r>
        </a:p>
      </dsp:txBody>
      <dsp:txXfrm rot="-20700000">
        <a:off x="3153963" y="472965"/>
        <a:ext cx="800403" cy="800403"/>
      </dsp:txXfrm>
    </dsp:sp>
    <dsp:sp modelId="{F054DE7C-E7B0-4E11-810F-AA819E5EF09F}">
      <dsp:nvSpPr>
        <dsp:cNvPr id="0" name=""/>
        <dsp:cNvSpPr/>
      </dsp:nvSpPr>
      <dsp:spPr>
        <a:xfrm>
          <a:off x="3030473" y="1338641"/>
          <a:ext cx="2561289" cy="2561289"/>
        </a:xfrm>
        <a:prstGeom prst="circularArrow">
          <a:avLst>
            <a:gd name="adj1" fmla="val 4688"/>
            <a:gd name="adj2" fmla="val 299029"/>
            <a:gd name="adj3" fmla="val 2501399"/>
            <a:gd name="adj4" fmla="val 15893461"/>
            <a:gd name="adj5" fmla="val 5469"/>
          </a:avLst>
        </a:prstGeom>
        <a:gradFill rotWithShape="0">
          <a:gsLst>
            <a:gs pos="0">
              <a:schemeClr val="accent6">
                <a:tint val="60000"/>
                <a:hueOff val="0"/>
                <a:satOff val="0"/>
                <a:lumOff val="0"/>
                <a:alphaOff val="0"/>
                <a:tint val="100000"/>
                <a:shade val="100000"/>
                <a:satMod val="130000"/>
              </a:schemeClr>
            </a:gs>
            <a:gs pos="100000">
              <a:schemeClr val="accent6">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81EFCB35-8CDE-41AD-A965-A96799CB51AF}">
      <dsp:nvSpPr>
        <dsp:cNvPr id="0" name=""/>
        <dsp:cNvSpPr/>
      </dsp:nvSpPr>
      <dsp:spPr>
        <a:xfrm>
          <a:off x="1593039" y="750168"/>
          <a:ext cx="1860937" cy="1860937"/>
        </a:xfrm>
        <a:prstGeom prst="leftCircularArrow">
          <a:avLst>
            <a:gd name="adj1" fmla="val 6452"/>
            <a:gd name="adj2" fmla="val 429999"/>
            <a:gd name="adj3" fmla="val 10489124"/>
            <a:gd name="adj4" fmla="val 14837806"/>
            <a:gd name="adj5" fmla="val 7527"/>
          </a:avLst>
        </a:prstGeom>
        <a:gradFill rotWithShape="0">
          <a:gsLst>
            <a:gs pos="0">
              <a:schemeClr val="accent6">
                <a:tint val="60000"/>
                <a:hueOff val="0"/>
                <a:satOff val="0"/>
                <a:lumOff val="0"/>
                <a:alphaOff val="0"/>
                <a:tint val="100000"/>
                <a:shade val="100000"/>
                <a:satMod val="130000"/>
              </a:schemeClr>
            </a:gs>
            <a:gs pos="100000">
              <a:schemeClr val="accent6">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F5E53EB9-CF6F-4E7C-960E-F0AB042401AF}">
      <dsp:nvSpPr>
        <dsp:cNvPr id="0" name=""/>
        <dsp:cNvSpPr/>
      </dsp:nvSpPr>
      <dsp:spPr>
        <a:xfrm>
          <a:off x="2511407" y="-149704"/>
          <a:ext cx="2006465" cy="2006465"/>
        </a:xfrm>
        <a:prstGeom prst="circularArrow">
          <a:avLst>
            <a:gd name="adj1" fmla="val 5984"/>
            <a:gd name="adj2" fmla="val 394124"/>
            <a:gd name="adj3" fmla="val 13313824"/>
            <a:gd name="adj4" fmla="val 10508221"/>
            <a:gd name="adj5" fmla="val 6981"/>
          </a:avLst>
        </a:prstGeom>
        <a:gradFill rotWithShape="0">
          <a:gsLst>
            <a:gs pos="0">
              <a:schemeClr val="accent6">
                <a:tint val="60000"/>
                <a:hueOff val="0"/>
                <a:satOff val="0"/>
                <a:lumOff val="0"/>
                <a:alphaOff val="0"/>
                <a:tint val="100000"/>
                <a:shade val="100000"/>
                <a:satMod val="130000"/>
              </a:schemeClr>
            </a:gs>
            <a:gs pos="100000">
              <a:schemeClr val="accent6">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A7443D-CA74-4553-BB49-74C7677E0995}">
      <dsp:nvSpPr>
        <dsp:cNvPr id="0" name=""/>
        <dsp:cNvSpPr/>
      </dsp:nvSpPr>
      <dsp:spPr>
        <a:xfrm>
          <a:off x="42415" y="811572"/>
          <a:ext cx="2161385" cy="3201979"/>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2385" tIns="32385" rIns="32385" bIns="32385" numCol="1" spcCol="1270" anchor="t" anchorCtr="0">
          <a:noAutofit/>
        </a:bodyPr>
        <a:lstStyle/>
        <a:p>
          <a:pPr marL="171450" lvl="1" indent="-171450" algn="l" defTabSz="755650">
            <a:lnSpc>
              <a:spcPct val="90000"/>
            </a:lnSpc>
            <a:spcBef>
              <a:spcPct val="0"/>
            </a:spcBef>
            <a:spcAft>
              <a:spcPct val="15000"/>
            </a:spcAft>
            <a:buChar char="•"/>
          </a:pPr>
          <a:r>
            <a:rPr lang="es-ES" sz="1700" kern="1200" dirty="0"/>
            <a:t>Físicas</a:t>
          </a:r>
        </a:p>
        <a:p>
          <a:pPr marL="171450" lvl="1" indent="-171450" algn="l" defTabSz="755650">
            <a:lnSpc>
              <a:spcPct val="90000"/>
            </a:lnSpc>
            <a:spcBef>
              <a:spcPct val="0"/>
            </a:spcBef>
            <a:spcAft>
              <a:spcPct val="15000"/>
            </a:spcAft>
            <a:buChar char="•"/>
          </a:pPr>
          <a:r>
            <a:rPr lang="es-ES" sz="1700" kern="1200" dirty="0"/>
            <a:t>Biológicas </a:t>
          </a:r>
        </a:p>
        <a:p>
          <a:pPr marL="171450" lvl="1" indent="-171450" algn="l" defTabSz="755650">
            <a:lnSpc>
              <a:spcPct val="90000"/>
            </a:lnSpc>
            <a:spcBef>
              <a:spcPct val="0"/>
            </a:spcBef>
            <a:spcAft>
              <a:spcPct val="15000"/>
            </a:spcAft>
            <a:buChar char="•"/>
          </a:pPr>
          <a:r>
            <a:rPr lang="es-ES" sz="1700" kern="1200" dirty="0"/>
            <a:t>Culturales </a:t>
          </a:r>
        </a:p>
        <a:p>
          <a:pPr marL="171450" lvl="1" indent="-171450" algn="l" defTabSz="755650">
            <a:lnSpc>
              <a:spcPct val="90000"/>
            </a:lnSpc>
            <a:spcBef>
              <a:spcPct val="0"/>
            </a:spcBef>
            <a:spcAft>
              <a:spcPct val="15000"/>
            </a:spcAft>
            <a:buChar char="•"/>
          </a:pPr>
          <a:r>
            <a:rPr lang="es-ES" sz="1700" kern="1200" dirty="0"/>
            <a:t>Identidades </a:t>
          </a:r>
        </a:p>
        <a:p>
          <a:pPr marL="171450" lvl="1" indent="-171450" algn="l" defTabSz="755650">
            <a:lnSpc>
              <a:spcPct val="90000"/>
            </a:lnSpc>
            <a:spcBef>
              <a:spcPct val="0"/>
            </a:spcBef>
            <a:spcAft>
              <a:spcPct val="15000"/>
            </a:spcAft>
            <a:buChar char="•"/>
          </a:pPr>
          <a:r>
            <a:rPr lang="es-ES" sz="1700" kern="1200" dirty="0"/>
            <a:t>Sistema  económicas </a:t>
          </a:r>
        </a:p>
        <a:p>
          <a:pPr marL="171450" lvl="1" indent="-171450" algn="l" defTabSz="755650">
            <a:lnSpc>
              <a:spcPct val="90000"/>
            </a:lnSpc>
            <a:spcBef>
              <a:spcPct val="0"/>
            </a:spcBef>
            <a:spcAft>
              <a:spcPct val="15000"/>
            </a:spcAft>
            <a:buChar char="•"/>
          </a:pPr>
          <a:r>
            <a:rPr lang="es-ES" sz="1700" kern="1200" dirty="0"/>
            <a:t>Ideológicas </a:t>
          </a:r>
        </a:p>
        <a:p>
          <a:pPr marL="171450" lvl="1" indent="-171450" algn="l" defTabSz="755650">
            <a:lnSpc>
              <a:spcPct val="90000"/>
            </a:lnSpc>
            <a:spcBef>
              <a:spcPct val="0"/>
            </a:spcBef>
            <a:spcAft>
              <a:spcPct val="15000"/>
            </a:spcAft>
            <a:buChar char="•"/>
          </a:pPr>
          <a:r>
            <a:rPr lang="es-ES" sz="1700" kern="1200" dirty="0"/>
            <a:t>Regionales </a:t>
          </a:r>
        </a:p>
      </dsp:txBody>
      <dsp:txXfrm>
        <a:off x="105720" y="874877"/>
        <a:ext cx="2034775" cy="2389230"/>
      </dsp:txXfrm>
    </dsp:sp>
    <dsp:sp modelId="{8B8ED08A-76BE-4466-8749-025C227F963B}">
      <dsp:nvSpPr>
        <dsp:cNvPr id="0" name=""/>
        <dsp:cNvSpPr/>
      </dsp:nvSpPr>
      <dsp:spPr>
        <a:xfrm>
          <a:off x="598460" y="1748619"/>
          <a:ext cx="3000542" cy="3000542"/>
        </a:xfrm>
        <a:prstGeom prst="leftCircularArrow">
          <a:avLst>
            <a:gd name="adj1" fmla="val 2216"/>
            <a:gd name="adj2" fmla="val 266782"/>
            <a:gd name="adj3" fmla="val 1452840"/>
            <a:gd name="adj4" fmla="val 8435036"/>
            <a:gd name="adj5" fmla="val 2585"/>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97322F0-DB3E-4AF9-9928-4CE44994F61D}">
      <dsp:nvSpPr>
        <dsp:cNvPr id="0" name=""/>
        <dsp:cNvSpPr/>
      </dsp:nvSpPr>
      <dsp:spPr>
        <a:xfrm>
          <a:off x="0" y="3364129"/>
          <a:ext cx="1990665" cy="791622"/>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s-ES" sz="2000" kern="1200" dirty="0"/>
            <a:t>¿Por qué somos diferentes?</a:t>
          </a:r>
        </a:p>
      </dsp:txBody>
      <dsp:txXfrm>
        <a:off x="23186" y="3387315"/>
        <a:ext cx="1944293" cy="745250"/>
      </dsp:txXfrm>
    </dsp:sp>
    <dsp:sp modelId="{C36CE271-CE61-47F2-9949-FE5C1374A357}">
      <dsp:nvSpPr>
        <dsp:cNvPr id="0" name=""/>
        <dsp:cNvSpPr/>
      </dsp:nvSpPr>
      <dsp:spPr>
        <a:xfrm>
          <a:off x="2808288" y="1489003"/>
          <a:ext cx="2239498" cy="1847118"/>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727682"/>
              <a:satOff val="-41964"/>
              <a:lumOff val="431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2385" tIns="32385" rIns="32385" bIns="32385" numCol="1" spcCol="1270" anchor="t" anchorCtr="0">
          <a:noAutofit/>
        </a:bodyPr>
        <a:lstStyle/>
        <a:p>
          <a:pPr marL="171450" lvl="1" indent="-171450" algn="l" defTabSz="755650">
            <a:lnSpc>
              <a:spcPct val="90000"/>
            </a:lnSpc>
            <a:spcBef>
              <a:spcPct val="0"/>
            </a:spcBef>
            <a:spcAft>
              <a:spcPct val="15000"/>
            </a:spcAft>
            <a:buChar char="•"/>
          </a:pPr>
          <a:r>
            <a:rPr lang="es-ES" sz="1700" kern="1200" dirty="0"/>
            <a:t>Sexo</a:t>
          </a:r>
        </a:p>
        <a:p>
          <a:pPr marL="171450" lvl="1" indent="-171450" algn="l" defTabSz="755650">
            <a:lnSpc>
              <a:spcPct val="90000"/>
            </a:lnSpc>
            <a:spcBef>
              <a:spcPct val="0"/>
            </a:spcBef>
            <a:spcAft>
              <a:spcPct val="15000"/>
            </a:spcAft>
            <a:buChar char="•"/>
          </a:pPr>
          <a:r>
            <a:rPr lang="es-ES" sz="1700" kern="1200" dirty="0"/>
            <a:t>Etnias</a:t>
          </a:r>
        </a:p>
        <a:p>
          <a:pPr marL="171450" lvl="1" indent="-171450" algn="l" defTabSz="755650">
            <a:lnSpc>
              <a:spcPct val="90000"/>
            </a:lnSpc>
            <a:spcBef>
              <a:spcPct val="0"/>
            </a:spcBef>
            <a:spcAft>
              <a:spcPct val="15000"/>
            </a:spcAft>
            <a:buChar char="•"/>
          </a:pPr>
          <a:r>
            <a:rPr lang="es-ES" sz="1700" kern="1200" dirty="0"/>
            <a:t>Procedencia </a:t>
          </a:r>
        </a:p>
        <a:p>
          <a:pPr marL="171450" lvl="1" indent="-171450" algn="l" defTabSz="755650">
            <a:lnSpc>
              <a:spcPct val="90000"/>
            </a:lnSpc>
            <a:spcBef>
              <a:spcPct val="0"/>
            </a:spcBef>
            <a:spcAft>
              <a:spcPct val="15000"/>
            </a:spcAft>
            <a:buChar char="•"/>
          </a:pPr>
          <a:r>
            <a:rPr lang="es-ES" sz="1700" kern="1200" dirty="0"/>
            <a:t>Orientación  género</a:t>
          </a:r>
        </a:p>
      </dsp:txBody>
      <dsp:txXfrm>
        <a:off x="2850795" y="1927321"/>
        <a:ext cx="2154484" cy="1366293"/>
      </dsp:txXfrm>
    </dsp:sp>
    <dsp:sp modelId="{21F473CF-6F3A-4FAF-84E6-D001225BDD59}">
      <dsp:nvSpPr>
        <dsp:cNvPr id="0" name=""/>
        <dsp:cNvSpPr/>
      </dsp:nvSpPr>
      <dsp:spPr>
        <a:xfrm>
          <a:off x="4058629" y="420297"/>
          <a:ext cx="2592712" cy="2592712"/>
        </a:xfrm>
        <a:prstGeom prst="circularArrow">
          <a:avLst>
            <a:gd name="adj1" fmla="val 2564"/>
            <a:gd name="adj2" fmla="val 311243"/>
            <a:gd name="adj3" fmla="val 19574474"/>
            <a:gd name="adj4" fmla="val 12636739"/>
            <a:gd name="adj5" fmla="val 2992"/>
          </a:avLst>
        </a:prstGeom>
        <a:solidFill>
          <a:schemeClr val="accent2">
            <a:hueOff val="-1455363"/>
            <a:satOff val="-83928"/>
            <a:lumOff val="8628"/>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3B65F2D-BFBB-4581-99F6-02F181B63ECA}">
      <dsp:nvSpPr>
        <dsp:cNvPr id="0" name=""/>
        <dsp:cNvSpPr/>
      </dsp:nvSpPr>
      <dsp:spPr>
        <a:xfrm>
          <a:off x="3305954" y="1093192"/>
          <a:ext cx="1990665" cy="791622"/>
        </a:xfrm>
        <a:prstGeom prst="roundRect">
          <a:avLst>
            <a:gd name="adj" fmla="val 10000"/>
          </a:avLst>
        </a:prstGeom>
        <a:solidFill>
          <a:schemeClr val="accent2">
            <a:hueOff val="-727682"/>
            <a:satOff val="-41964"/>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s-ES" sz="2000" kern="1200" dirty="0"/>
            <a:t>ALEATORIAS</a:t>
          </a:r>
        </a:p>
      </dsp:txBody>
      <dsp:txXfrm>
        <a:off x="3329140" y="1116378"/>
        <a:ext cx="1944293" cy="745250"/>
      </dsp:txXfrm>
    </dsp:sp>
    <dsp:sp modelId="{E0EB5595-4CD8-4905-B2DB-59498EAE1E69}">
      <dsp:nvSpPr>
        <dsp:cNvPr id="0" name=""/>
        <dsp:cNvSpPr/>
      </dsp:nvSpPr>
      <dsp:spPr>
        <a:xfrm>
          <a:off x="5546862" y="1526924"/>
          <a:ext cx="2239498" cy="1847118"/>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1455363"/>
              <a:satOff val="-83928"/>
              <a:lumOff val="862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2385" tIns="32385" rIns="32385" bIns="32385" numCol="1" spcCol="1270" anchor="t" anchorCtr="0">
          <a:noAutofit/>
        </a:bodyPr>
        <a:lstStyle/>
        <a:p>
          <a:pPr marL="171450" lvl="1" indent="-171450" algn="l" defTabSz="755650">
            <a:lnSpc>
              <a:spcPct val="90000"/>
            </a:lnSpc>
            <a:spcBef>
              <a:spcPct val="0"/>
            </a:spcBef>
            <a:spcAft>
              <a:spcPct val="15000"/>
            </a:spcAft>
            <a:buChar char="•"/>
          </a:pPr>
          <a:r>
            <a:rPr lang="es-ES" sz="1700" kern="1200" dirty="0"/>
            <a:t>Ideología</a:t>
          </a:r>
        </a:p>
        <a:p>
          <a:pPr marL="171450" lvl="1" indent="-171450" algn="l" defTabSz="755650">
            <a:lnSpc>
              <a:spcPct val="90000"/>
            </a:lnSpc>
            <a:spcBef>
              <a:spcPct val="0"/>
            </a:spcBef>
            <a:spcAft>
              <a:spcPct val="15000"/>
            </a:spcAft>
            <a:buChar char="•"/>
          </a:pPr>
          <a:r>
            <a:rPr lang="es-ES" sz="1700" kern="1200" dirty="0"/>
            <a:t>Religión </a:t>
          </a:r>
        </a:p>
        <a:p>
          <a:pPr marL="171450" lvl="1" indent="-171450" algn="l" defTabSz="755650">
            <a:lnSpc>
              <a:spcPct val="90000"/>
            </a:lnSpc>
            <a:spcBef>
              <a:spcPct val="0"/>
            </a:spcBef>
            <a:spcAft>
              <a:spcPct val="15000"/>
            </a:spcAft>
            <a:buChar char="•"/>
          </a:pPr>
          <a:r>
            <a:rPr lang="es-ES" sz="1700" kern="1200" dirty="0"/>
            <a:t>Política</a:t>
          </a:r>
        </a:p>
      </dsp:txBody>
      <dsp:txXfrm>
        <a:off x="5589369" y="1569431"/>
        <a:ext cx="2154484" cy="1366293"/>
      </dsp:txXfrm>
    </dsp:sp>
    <dsp:sp modelId="{7A5526C2-067D-4BF2-B262-3BC063D31951}">
      <dsp:nvSpPr>
        <dsp:cNvPr id="0" name=""/>
        <dsp:cNvSpPr/>
      </dsp:nvSpPr>
      <dsp:spPr>
        <a:xfrm>
          <a:off x="6114243" y="2978229"/>
          <a:ext cx="1990665" cy="791622"/>
        </a:xfrm>
        <a:prstGeom prst="roundRect">
          <a:avLst>
            <a:gd name="adj" fmla="val 10000"/>
          </a:avLst>
        </a:prstGeom>
        <a:solidFill>
          <a:schemeClr val="accent2">
            <a:hueOff val="-1455363"/>
            <a:satOff val="-83928"/>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s-ES" sz="2000" kern="1200" dirty="0"/>
            <a:t>ADQUIRIDAS</a:t>
          </a:r>
        </a:p>
      </dsp:txBody>
      <dsp:txXfrm>
        <a:off x="6137429" y="3001415"/>
        <a:ext cx="1944293" cy="74525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8F0296-D134-4995-B28E-4C501F272F1D}">
      <dsp:nvSpPr>
        <dsp:cNvPr id="0" name=""/>
        <dsp:cNvSpPr/>
      </dsp:nvSpPr>
      <dsp:spPr>
        <a:xfrm>
          <a:off x="4233786" y="2018199"/>
          <a:ext cx="2466687" cy="2466687"/>
        </a:xfrm>
        <a:prstGeom prst="gear9">
          <a:avLst/>
        </a:prstGeom>
        <a:solidFill>
          <a:schemeClr val="accent6">
            <a:lumMod val="40000"/>
            <a:lumOff val="60000"/>
          </a:schemeClr>
        </a:solidFill>
        <a:ln w="28575">
          <a:solidFill>
            <a:schemeClr val="accent6">
              <a:lumMod val="50000"/>
            </a:schemeClr>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s-CO" sz="1200" kern="1200" dirty="0"/>
            <a:t>Igualdad </a:t>
          </a:r>
        </a:p>
        <a:p>
          <a:pPr marL="0" lvl="0" indent="0" algn="ctr" defTabSz="533400">
            <a:lnSpc>
              <a:spcPct val="90000"/>
            </a:lnSpc>
            <a:spcBef>
              <a:spcPct val="0"/>
            </a:spcBef>
            <a:spcAft>
              <a:spcPct val="35000"/>
            </a:spcAft>
            <a:buNone/>
          </a:pPr>
          <a:r>
            <a:rPr lang="es-CO" sz="1200" kern="1200" dirty="0"/>
            <a:t>Equidad</a:t>
          </a:r>
        </a:p>
      </dsp:txBody>
      <dsp:txXfrm>
        <a:off x="4729700" y="2596009"/>
        <a:ext cx="1474859" cy="1267928"/>
      </dsp:txXfrm>
    </dsp:sp>
    <dsp:sp modelId="{518FB510-E51A-43C4-9B6F-A8AC7727E1CA}">
      <dsp:nvSpPr>
        <dsp:cNvPr id="0" name=""/>
        <dsp:cNvSpPr/>
      </dsp:nvSpPr>
      <dsp:spPr>
        <a:xfrm>
          <a:off x="2567812" y="1230850"/>
          <a:ext cx="2255575" cy="2202581"/>
        </a:xfrm>
        <a:prstGeom prst="gear6">
          <a:avLst/>
        </a:prstGeom>
        <a:solidFill>
          <a:schemeClr val="accent1">
            <a:lumMod val="40000"/>
            <a:lumOff val="60000"/>
          </a:schemeClr>
        </a:solidFill>
        <a:ln w="28575">
          <a:solidFill>
            <a:schemeClr val="accent6">
              <a:lumMod val="50000"/>
            </a:schemeClr>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s-CO" sz="1200" kern="1200" dirty="0"/>
            <a:t>Aceptación </a:t>
          </a:r>
        </a:p>
        <a:p>
          <a:pPr marL="0" lvl="0" indent="0" algn="ctr" defTabSz="533400">
            <a:lnSpc>
              <a:spcPct val="90000"/>
            </a:lnSpc>
            <a:spcBef>
              <a:spcPct val="0"/>
            </a:spcBef>
            <a:spcAft>
              <a:spcPct val="35000"/>
            </a:spcAft>
            <a:buNone/>
          </a:pPr>
          <a:r>
            <a:rPr lang="es-CO" sz="1200" kern="1200" dirty="0"/>
            <a:t>Respeto</a:t>
          </a:r>
        </a:p>
      </dsp:txBody>
      <dsp:txXfrm>
        <a:off x="3130022" y="1788708"/>
        <a:ext cx="1131155" cy="1086865"/>
      </dsp:txXfrm>
    </dsp:sp>
    <dsp:sp modelId="{02A3A122-CD6E-4841-A753-D9069B689C9F}">
      <dsp:nvSpPr>
        <dsp:cNvPr id="0" name=""/>
        <dsp:cNvSpPr/>
      </dsp:nvSpPr>
      <dsp:spPr>
        <a:xfrm rot="20700000">
          <a:off x="3803420" y="197518"/>
          <a:ext cx="1757709" cy="1757709"/>
        </a:xfrm>
        <a:prstGeom prst="gear6">
          <a:avLst/>
        </a:prstGeom>
        <a:solidFill>
          <a:schemeClr val="accent4">
            <a:lumMod val="60000"/>
            <a:lumOff val="40000"/>
          </a:schemeClr>
        </a:solidFill>
        <a:ln w="28575">
          <a:solidFill>
            <a:schemeClr val="accent6">
              <a:lumMod val="50000"/>
            </a:schemeClr>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s-CO" sz="1200" kern="1200" dirty="0"/>
            <a:t>Diferencias</a:t>
          </a:r>
        </a:p>
        <a:p>
          <a:pPr marL="0" lvl="0" indent="0" algn="ctr" defTabSz="533400">
            <a:lnSpc>
              <a:spcPct val="90000"/>
            </a:lnSpc>
            <a:spcBef>
              <a:spcPct val="0"/>
            </a:spcBef>
            <a:spcAft>
              <a:spcPct val="35000"/>
            </a:spcAft>
            <a:buNone/>
          </a:pPr>
          <a:r>
            <a:rPr lang="es-CO" sz="1200" kern="1200" dirty="0"/>
            <a:t>Diversidad</a:t>
          </a:r>
        </a:p>
      </dsp:txBody>
      <dsp:txXfrm rot="-20700000">
        <a:off x="4188937" y="583035"/>
        <a:ext cx="986675" cy="986675"/>
      </dsp:txXfrm>
    </dsp:sp>
    <dsp:sp modelId="{F054DE7C-E7B0-4E11-810F-AA819E5EF09F}">
      <dsp:nvSpPr>
        <dsp:cNvPr id="0" name=""/>
        <dsp:cNvSpPr/>
      </dsp:nvSpPr>
      <dsp:spPr>
        <a:xfrm>
          <a:off x="4047313" y="1644159"/>
          <a:ext cx="3157360" cy="3157360"/>
        </a:xfrm>
        <a:prstGeom prst="circularArrow">
          <a:avLst>
            <a:gd name="adj1" fmla="val 4688"/>
            <a:gd name="adj2" fmla="val 299029"/>
            <a:gd name="adj3" fmla="val 2522717"/>
            <a:gd name="adj4" fmla="val 15847236"/>
            <a:gd name="adj5" fmla="val 5469"/>
          </a:avLst>
        </a:prstGeom>
        <a:gradFill rotWithShape="0">
          <a:gsLst>
            <a:gs pos="0">
              <a:schemeClr val="accent6">
                <a:tint val="60000"/>
                <a:hueOff val="0"/>
                <a:satOff val="0"/>
                <a:lumOff val="0"/>
                <a:alphaOff val="0"/>
                <a:tint val="100000"/>
                <a:shade val="100000"/>
                <a:satMod val="130000"/>
              </a:schemeClr>
            </a:gs>
            <a:gs pos="100000">
              <a:schemeClr val="accent6">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81EFCB35-8CDE-41AD-A965-A96799CB51AF}">
      <dsp:nvSpPr>
        <dsp:cNvPr id="0" name=""/>
        <dsp:cNvSpPr/>
      </dsp:nvSpPr>
      <dsp:spPr>
        <a:xfrm>
          <a:off x="2264750" y="920560"/>
          <a:ext cx="2294019" cy="2294019"/>
        </a:xfrm>
        <a:prstGeom prst="leftCircularArrow">
          <a:avLst>
            <a:gd name="adj1" fmla="val 6452"/>
            <a:gd name="adj2" fmla="val 429999"/>
            <a:gd name="adj3" fmla="val 10489124"/>
            <a:gd name="adj4" fmla="val 14837806"/>
            <a:gd name="adj5" fmla="val 7527"/>
          </a:avLst>
        </a:prstGeom>
        <a:gradFill rotWithShape="0">
          <a:gsLst>
            <a:gs pos="0">
              <a:schemeClr val="accent6">
                <a:tint val="60000"/>
                <a:hueOff val="0"/>
                <a:satOff val="0"/>
                <a:lumOff val="0"/>
                <a:alphaOff val="0"/>
                <a:tint val="100000"/>
                <a:shade val="100000"/>
                <a:satMod val="130000"/>
              </a:schemeClr>
            </a:gs>
            <a:gs pos="100000">
              <a:schemeClr val="accent6">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F5E53EB9-CF6F-4E7C-960E-F0AB042401AF}">
      <dsp:nvSpPr>
        <dsp:cNvPr id="0" name=""/>
        <dsp:cNvSpPr/>
      </dsp:nvSpPr>
      <dsp:spPr>
        <a:xfrm>
          <a:off x="3396843" y="-188733"/>
          <a:ext cx="2473415" cy="2473415"/>
        </a:xfrm>
        <a:prstGeom prst="circularArrow">
          <a:avLst>
            <a:gd name="adj1" fmla="val 5984"/>
            <a:gd name="adj2" fmla="val 394124"/>
            <a:gd name="adj3" fmla="val 13313824"/>
            <a:gd name="adj4" fmla="val 10508221"/>
            <a:gd name="adj5" fmla="val 6981"/>
          </a:avLst>
        </a:prstGeom>
        <a:gradFill rotWithShape="0">
          <a:gsLst>
            <a:gs pos="0">
              <a:schemeClr val="accent6">
                <a:tint val="60000"/>
                <a:hueOff val="0"/>
                <a:satOff val="0"/>
                <a:lumOff val="0"/>
                <a:alphaOff val="0"/>
                <a:tint val="100000"/>
                <a:shade val="100000"/>
                <a:satMod val="130000"/>
              </a:schemeClr>
            </a:gs>
            <a:gs pos="100000">
              <a:schemeClr val="accent6">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2882B5-83BB-4608-B336-A2F5B560ECAC}">
      <dsp:nvSpPr>
        <dsp:cNvPr id="0" name=""/>
        <dsp:cNvSpPr/>
      </dsp:nvSpPr>
      <dsp:spPr>
        <a:xfrm>
          <a:off x="1171067" y="241460"/>
          <a:ext cx="3120411" cy="3120411"/>
        </a:xfrm>
        <a:prstGeom prst="pie">
          <a:avLst>
            <a:gd name="adj1" fmla="val 16200000"/>
            <a:gd name="adj2" fmla="val 1800000"/>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s-CO" sz="1600" b="1" kern="1200" dirty="0">
              <a:solidFill>
                <a:schemeClr val="tx1"/>
              </a:solidFill>
            </a:rPr>
            <a:t>Diversidad</a:t>
          </a:r>
        </a:p>
        <a:p>
          <a:pPr marL="0" lvl="0" indent="0" algn="ctr" defTabSz="711200">
            <a:lnSpc>
              <a:spcPct val="90000"/>
            </a:lnSpc>
            <a:spcBef>
              <a:spcPct val="0"/>
            </a:spcBef>
            <a:spcAft>
              <a:spcPct val="35000"/>
            </a:spcAft>
            <a:buNone/>
          </a:pPr>
          <a:endParaRPr lang="es-CO" sz="1600" b="1" kern="1200" dirty="0">
            <a:solidFill>
              <a:schemeClr val="tx1"/>
            </a:solidFill>
          </a:endParaRPr>
        </a:p>
      </dsp:txBody>
      <dsp:txXfrm>
        <a:off x="2815599" y="902690"/>
        <a:ext cx="1114432" cy="928694"/>
      </dsp:txXfrm>
    </dsp:sp>
    <dsp:sp modelId="{9E7F634A-45A7-4A22-BC31-B8E38013E856}">
      <dsp:nvSpPr>
        <dsp:cNvPr id="0" name=""/>
        <dsp:cNvSpPr/>
      </dsp:nvSpPr>
      <dsp:spPr>
        <a:xfrm>
          <a:off x="1106802" y="352903"/>
          <a:ext cx="3120411" cy="3120411"/>
        </a:xfrm>
        <a:prstGeom prst="pie">
          <a:avLst>
            <a:gd name="adj1" fmla="val 1800000"/>
            <a:gd name="adj2" fmla="val 9000000"/>
          </a:avLst>
        </a:prstGeom>
        <a:solidFill>
          <a:schemeClr val="accent4">
            <a:lumMod val="40000"/>
            <a:lumOff val="6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s-CO" sz="1600" b="1" kern="1200" dirty="0">
              <a:solidFill>
                <a:schemeClr val="tx1"/>
              </a:solidFill>
            </a:rPr>
            <a:t>Equidad</a:t>
          </a:r>
        </a:p>
      </dsp:txBody>
      <dsp:txXfrm>
        <a:off x="1849757" y="2377456"/>
        <a:ext cx="1671649" cy="817250"/>
      </dsp:txXfrm>
    </dsp:sp>
    <dsp:sp modelId="{5F69958C-482F-4C49-80BD-6055CDD86809}">
      <dsp:nvSpPr>
        <dsp:cNvPr id="0" name=""/>
        <dsp:cNvSpPr/>
      </dsp:nvSpPr>
      <dsp:spPr>
        <a:xfrm>
          <a:off x="1042536" y="241460"/>
          <a:ext cx="3120411" cy="3120411"/>
        </a:xfrm>
        <a:prstGeom prst="pie">
          <a:avLst>
            <a:gd name="adj1" fmla="val 9000000"/>
            <a:gd name="adj2" fmla="val 16200000"/>
          </a:avLst>
        </a:prstGeom>
        <a:solidFill>
          <a:schemeClr val="accent5">
            <a:hueOff val="-7353344"/>
            <a:satOff val="-10228"/>
            <a:lumOff val="-3922"/>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s-CO" sz="1600" b="1" kern="1200" dirty="0">
              <a:solidFill>
                <a:schemeClr val="tx1"/>
              </a:solidFill>
            </a:rPr>
            <a:t>Igualdad</a:t>
          </a:r>
        </a:p>
        <a:p>
          <a:pPr marL="0" lvl="0" indent="0" algn="ctr" defTabSz="711200">
            <a:lnSpc>
              <a:spcPct val="90000"/>
            </a:lnSpc>
            <a:spcBef>
              <a:spcPct val="0"/>
            </a:spcBef>
            <a:spcAft>
              <a:spcPct val="35000"/>
            </a:spcAft>
            <a:buNone/>
          </a:pPr>
          <a:endParaRPr lang="es-CO" sz="1600" b="1" kern="1200" dirty="0">
            <a:solidFill>
              <a:schemeClr val="tx1"/>
            </a:solidFill>
          </a:endParaRPr>
        </a:p>
      </dsp:txBody>
      <dsp:txXfrm>
        <a:off x="1403984" y="902690"/>
        <a:ext cx="1114432" cy="928694"/>
      </dsp:txXfrm>
    </dsp:sp>
    <dsp:sp modelId="{457B2DC5-C201-4C18-B241-DC1D4B7D005C}">
      <dsp:nvSpPr>
        <dsp:cNvPr id="0" name=""/>
        <dsp:cNvSpPr/>
      </dsp:nvSpPr>
      <dsp:spPr>
        <a:xfrm>
          <a:off x="978156" y="48292"/>
          <a:ext cx="3506748" cy="3506748"/>
        </a:xfrm>
        <a:prstGeom prst="circularArrow">
          <a:avLst>
            <a:gd name="adj1" fmla="val 5085"/>
            <a:gd name="adj2" fmla="val 327528"/>
            <a:gd name="adj3" fmla="val 1472472"/>
            <a:gd name="adj4" fmla="val 16199432"/>
            <a:gd name="adj5" fmla="val 5932"/>
          </a:avLst>
        </a:prstGeom>
        <a:solidFill>
          <a:schemeClr val="accent5">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41303215-631B-4F65-B6E2-AFF8E779FD67}">
      <dsp:nvSpPr>
        <dsp:cNvPr id="0" name=""/>
        <dsp:cNvSpPr/>
      </dsp:nvSpPr>
      <dsp:spPr>
        <a:xfrm>
          <a:off x="913633" y="159538"/>
          <a:ext cx="3506748" cy="3506748"/>
        </a:xfrm>
        <a:prstGeom prst="circularArrow">
          <a:avLst>
            <a:gd name="adj1" fmla="val 5085"/>
            <a:gd name="adj2" fmla="val 327528"/>
            <a:gd name="adj3" fmla="val 8671970"/>
            <a:gd name="adj4" fmla="val 1800502"/>
            <a:gd name="adj5" fmla="val 5932"/>
          </a:avLst>
        </a:prstGeom>
        <a:solidFill>
          <a:schemeClr val="accent4">
            <a:lumMod val="40000"/>
            <a:lumOff val="6000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813EE750-60BD-4DFE-9A66-F0E608574EFD}">
      <dsp:nvSpPr>
        <dsp:cNvPr id="0" name=""/>
        <dsp:cNvSpPr/>
      </dsp:nvSpPr>
      <dsp:spPr>
        <a:xfrm>
          <a:off x="849110" y="48292"/>
          <a:ext cx="3506748" cy="3506748"/>
        </a:xfrm>
        <a:prstGeom prst="circularArrow">
          <a:avLst>
            <a:gd name="adj1" fmla="val 5085"/>
            <a:gd name="adj2" fmla="val 327528"/>
            <a:gd name="adj3" fmla="val 15873039"/>
            <a:gd name="adj4" fmla="val 9000000"/>
            <a:gd name="adj5" fmla="val 5932"/>
          </a:avLst>
        </a:prstGeom>
        <a:solidFill>
          <a:schemeClr val="accent5">
            <a:hueOff val="-7353344"/>
            <a:satOff val="-10228"/>
            <a:lumOff val="-3922"/>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s-CO"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guiainfantil.com/educacion/conducta/conductas-intolerables-de-los-ninos-que-los-padres-no-podemos-dejar-pasar/"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3" name="Google Shape;113;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s-CO" b="1" dirty="0"/>
              <a:t>Forma de relación a partir de como percibimos a los otros/as. Anteriormente Estigma</a:t>
            </a:r>
          </a:p>
          <a:p>
            <a:pPr marL="0" lvl="0" indent="0" algn="l" rtl="0">
              <a:spcBef>
                <a:spcPts val="0"/>
              </a:spcBef>
              <a:spcAft>
                <a:spcPts val="0"/>
              </a:spcAft>
              <a:buNone/>
            </a:pPr>
            <a:endParaRPr lang="es-CO" b="1" dirty="0"/>
          </a:p>
          <a:p>
            <a:pPr marL="0" lvl="0" indent="0" algn="l" rtl="0">
              <a:spcBef>
                <a:spcPts val="0"/>
              </a:spcBef>
              <a:spcAft>
                <a:spcPts val="0"/>
              </a:spcAft>
              <a:buNone/>
            </a:pPr>
            <a:r>
              <a:rPr lang="es-CO" b="1" dirty="0"/>
              <a:t>Se comparten reproducen en patrones sociales. LA DISCRIMINACIÓN tiene un carácter estructural y de vulneración de derechos</a:t>
            </a:r>
          </a:p>
          <a:p>
            <a:pPr marL="0" lvl="0" indent="0" algn="l" rtl="0">
              <a:spcBef>
                <a:spcPts val="0"/>
              </a:spcBef>
              <a:spcAft>
                <a:spcPts val="0"/>
              </a:spcAft>
              <a:buNone/>
            </a:pPr>
            <a:r>
              <a:rPr lang="es-CO" b="1" dirty="0"/>
              <a:t>prácticas específicas dirigidas contra ciertos grupos sociales </a:t>
            </a:r>
            <a:r>
              <a:rPr lang="es-MX" b="1" dirty="0"/>
              <a:t>Este énfasis implica desplazar la atención desde los estereotipos y los prejuicios hacia las conductas y los comportamientos</a:t>
            </a:r>
            <a:endParaRPr b="1" dirty="0"/>
          </a:p>
        </p:txBody>
      </p:sp>
      <p:sp>
        <p:nvSpPr>
          <p:cNvPr id="114" name="Google Shape;114;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CO"/>
              <a:t>10</a:t>
            </a:fld>
            <a:endParaRPr/>
          </a:p>
        </p:txBody>
      </p:sp>
    </p:spTree>
    <p:extLst>
      <p:ext uri="{BB962C8B-B14F-4D97-AF65-F5344CB8AC3E}">
        <p14:creationId xmlns:p14="http://schemas.microsoft.com/office/powerpoint/2010/main" val="20616229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dirty="0"/>
              <a:t>Patricio </a:t>
            </a:r>
            <a:r>
              <a:rPr lang="es-CO" dirty="0" err="1"/>
              <a:t>Solis</a:t>
            </a:r>
            <a:r>
              <a:rPr lang="es-CO" dirty="0"/>
              <a:t> </a:t>
            </a:r>
            <a:r>
              <a:rPr lang="es-MX" b="0" i="0" dirty="0">
                <a:solidFill>
                  <a:srgbClr val="252324"/>
                </a:solidFill>
                <a:effectLst/>
                <a:latin typeface="Merriweather" panose="00000500000000000000" pitchFamily="2" charset="0"/>
              </a:rPr>
              <a:t>Es profesor-investigador del Centro de Estudios Sociológicos de El Colegio de México desde 2004. Doctor en Sociología por la Universidad de Texas en Austin (2002), obtuvo la Maestría en Población por la Facultad Latinoamericana de Ciencias Sociales (FLACSO), sede México, en 1995. Es especialista en estratificación social y movilidad social intergeneracional, así como en desigualdades educativas</a:t>
            </a:r>
          </a:p>
          <a:p>
            <a:endParaRPr lang="es-MX" b="0" i="0" dirty="0">
              <a:solidFill>
                <a:srgbClr val="252324"/>
              </a:solidFill>
              <a:effectLst/>
              <a:latin typeface="Merriweather" panose="00000500000000000000" pitchFamily="2" charset="0"/>
            </a:endParaRPr>
          </a:p>
          <a:p>
            <a:pPr>
              <a:buAutoNum type="arabicPeriod"/>
            </a:pPr>
            <a:r>
              <a:rPr lang="es-MX" dirty="0"/>
              <a:t>prácticas informales son aquellas que no tienen un referente normativo en las disposiciones, reglamentos o lineamientos oficiales pero suelen responder a orientaciones dominantes den la sociedad, a patrones de grupos  hegemónicos (dominantes). Las prácticas de discriminación institucionalizadas son aquellas que se cristalizan en las normativas de las organizaciones públicas y privadas, prohibición de matrimonios entre … clasificación de los hijos</a:t>
            </a:r>
          </a:p>
          <a:p>
            <a:pPr>
              <a:buAutoNum type="arabicPeriod"/>
            </a:pPr>
            <a:r>
              <a:rPr lang="es-MX" dirty="0"/>
              <a:t>Trato desigual: las personas identificadas por pertenecer a un grupo tienen un trato distinto por esa adscripción o partencia. y los resultados desiguales:  efecto de desventaja, obstaculiza el ejercicio de derechos.  </a:t>
            </a:r>
          </a:p>
          <a:p>
            <a:pPr>
              <a:buAutoNum type="arabicPeriod"/>
            </a:pPr>
            <a:r>
              <a:rPr lang="es-MX" dirty="0"/>
              <a:t>Grupos sociales:  la conducta esta dirigida a un colectivo caracterizado por la identidad (impuesta o autoasignada) que la define</a:t>
            </a:r>
          </a:p>
          <a:p>
            <a:pPr>
              <a:buAutoNum type="arabicPeriod"/>
            </a:pPr>
            <a:r>
              <a:rPr lang="es-CO" sz="1200" dirty="0"/>
              <a:t>consecuencias la privación o el menoscabo en el acceso a los derechos y la reproducción de la desigualdad social</a:t>
            </a:r>
            <a:r>
              <a:rPr lang="es-MX" sz="1200" dirty="0"/>
              <a:t>: además de efectos emocionales en la persona individual mantiene la estructura de relaciones  vulneración de unos grupos.  Una trato desigual encadena otros </a:t>
            </a:r>
            <a:r>
              <a:rPr lang="es-MX" sz="1200" dirty="0" err="1"/>
              <a:t>Pej</a:t>
            </a:r>
            <a:r>
              <a:rPr lang="es-MX" sz="1200" dirty="0"/>
              <a:t>: educación, deserción, segregación del mercado laboral….</a:t>
            </a:r>
            <a:endParaRPr lang="es-CO" dirty="0"/>
          </a:p>
        </p:txBody>
      </p:sp>
      <p:sp>
        <p:nvSpPr>
          <p:cNvPr id="4" name="Marcador de número de diapositiva 3"/>
          <p:cNvSpPr>
            <a:spLocks noGrp="1"/>
          </p:cNvSpPr>
          <p:nvPr>
            <p:ph type="sldNum" sz="quarter" idx="5"/>
          </p:nvPr>
        </p:nvSpPr>
        <p:spPr/>
        <p:txBody>
          <a:bodyPr/>
          <a:lstStyle/>
          <a:p>
            <a:fld id="{A78DDB22-1C65-4865-97E0-5F36F8FB911B}" type="slidenum">
              <a:rPr lang="es-CO" smtClean="0"/>
              <a:t>11</a:t>
            </a:fld>
            <a:endParaRPr lang="es-CO"/>
          </a:p>
        </p:txBody>
      </p:sp>
    </p:spTree>
    <p:extLst>
      <p:ext uri="{BB962C8B-B14F-4D97-AF65-F5344CB8AC3E}">
        <p14:creationId xmlns:p14="http://schemas.microsoft.com/office/powerpoint/2010/main" val="22979062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s-CO" dirty="0"/>
              <a:t>¿Es necesario/importante  transformar la estructura?  Porqué?  A QUIEN AFECTA? </a:t>
            </a:r>
            <a:r>
              <a:rPr lang="es-CO" b="1" dirty="0"/>
              <a:t>VIDEO</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s-CO" b="1"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s-CO" b="1"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s-CO" b="1" dirty="0"/>
              <a:t>Abrir cámaras la diferencia entre cuadradito y redonditos era la forma, en nuestro entorno qué características marcan la diferencia?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s-CO" b="1"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s-CO" b="0" dirty="0"/>
              <a:t>Cómo transformar?  Qué cambios se necesitan? Quién o donde hacer el cambio y para qué?</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s-CO" b="0"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s-CO"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s-CO"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s-CO" dirty="0"/>
              <a:t>¿Somos Iguales? </a:t>
            </a:r>
            <a:r>
              <a:rPr lang="es-CO" b="1" dirty="0"/>
              <a:t>estereotipos sistemas de dominación interseccionalidad</a:t>
            </a:r>
          </a:p>
          <a:p>
            <a:pPr marL="0" lvl="0" indent="0" algn="l" rtl="0">
              <a:spcBef>
                <a:spcPts val="0"/>
              </a:spcBef>
              <a:spcAft>
                <a:spcPts val="0"/>
              </a:spcAft>
              <a:buNone/>
            </a:pPr>
            <a:endParaRPr lang="es-CO" dirty="0"/>
          </a:p>
          <a:p>
            <a:pPr marL="0" lvl="0" indent="0" algn="l" rtl="0">
              <a:spcBef>
                <a:spcPts val="0"/>
              </a:spcBef>
              <a:spcAft>
                <a:spcPts val="0"/>
              </a:spcAft>
              <a:buNone/>
            </a:pPr>
            <a:endParaRPr lang="es-CO" dirty="0"/>
          </a:p>
          <a:p>
            <a:pPr marL="0" lvl="0" indent="0" algn="l" rtl="0">
              <a:spcBef>
                <a:spcPts val="0"/>
              </a:spcBef>
              <a:spcAft>
                <a:spcPts val="0"/>
              </a:spcAft>
              <a:buNone/>
            </a:pPr>
            <a:endParaRPr lang="es-CO" dirty="0"/>
          </a:p>
          <a:p>
            <a:pPr marL="0" lvl="0" indent="0" algn="l" rtl="0">
              <a:spcBef>
                <a:spcPts val="0"/>
              </a:spcBef>
              <a:spcAft>
                <a:spcPts val="0"/>
              </a:spcAft>
              <a:buNone/>
            </a:pPr>
            <a:endParaRPr dirty="0"/>
          </a:p>
        </p:txBody>
      </p:sp>
      <p:sp>
        <p:nvSpPr>
          <p:cNvPr id="228" name="Google Shape;228;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623098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8" name="Google Shape;388;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p>
          <a:p>
            <a:pPr marL="457200" lvl="0" indent="-298450" algn="l" rtl="0">
              <a:lnSpc>
                <a:spcPct val="100000"/>
              </a:lnSpc>
              <a:spcBef>
                <a:spcPts val="0"/>
              </a:spcBef>
              <a:spcAft>
                <a:spcPts val="0"/>
              </a:spcAft>
              <a:buSzPts val="1100"/>
              <a:buChar char="●"/>
            </a:pPr>
            <a:r>
              <a:rPr lang="es-CO"/>
              <a:t>Corre como niña, juego de niñas</a:t>
            </a:r>
            <a:endParaRPr/>
          </a:p>
          <a:p>
            <a:pPr marL="457200" lvl="0" indent="-298450" algn="l" rtl="0">
              <a:lnSpc>
                <a:spcPct val="100000"/>
              </a:lnSpc>
              <a:spcBef>
                <a:spcPts val="0"/>
              </a:spcBef>
              <a:spcAft>
                <a:spcPts val="0"/>
              </a:spcAft>
              <a:buSzPts val="1100"/>
              <a:buChar char="●"/>
            </a:pPr>
            <a:r>
              <a:rPr lang="es-CO"/>
              <a:t>El man es perro, esa es una perra</a:t>
            </a:r>
            <a:endParaRPr/>
          </a:p>
          <a:p>
            <a:pPr marL="457200" lvl="0" indent="-298450" algn="l" rtl="0">
              <a:lnSpc>
                <a:spcPct val="100000"/>
              </a:lnSpc>
              <a:spcBef>
                <a:spcPts val="0"/>
              </a:spcBef>
              <a:spcAft>
                <a:spcPts val="0"/>
              </a:spcAft>
              <a:buSzPts val="1100"/>
              <a:buChar char="●"/>
            </a:pPr>
            <a:r>
              <a:rPr lang="es-CO"/>
              <a:t>Los niños no lloran</a:t>
            </a:r>
            <a:endParaRPr/>
          </a:p>
          <a:p>
            <a:pPr marL="457200" lvl="0" indent="-298450" algn="l" rtl="0">
              <a:lnSpc>
                <a:spcPct val="100000"/>
              </a:lnSpc>
              <a:spcBef>
                <a:spcPts val="0"/>
              </a:spcBef>
              <a:spcAft>
                <a:spcPts val="0"/>
              </a:spcAft>
              <a:buSzPts val="1100"/>
              <a:buChar char="●"/>
            </a:pPr>
            <a:r>
              <a:rPr lang="es-CO"/>
              <a:t>Calladita se ve bonita</a:t>
            </a:r>
            <a:endParaRPr/>
          </a:p>
          <a:p>
            <a:pPr marL="457200" lvl="0" indent="-298450" algn="l" rtl="0">
              <a:lnSpc>
                <a:spcPct val="100000"/>
              </a:lnSpc>
              <a:spcBef>
                <a:spcPts val="0"/>
              </a:spcBef>
              <a:spcAft>
                <a:spcPts val="0"/>
              </a:spcAft>
              <a:buSzPts val="1100"/>
              <a:buChar char="●"/>
            </a:pPr>
            <a:r>
              <a:rPr lang="es-CO"/>
              <a:t>Es un trabajo para hombres</a:t>
            </a:r>
            <a:endParaRPr/>
          </a:p>
          <a:p>
            <a:pPr marL="457200" lvl="0" indent="-298450" algn="l" rtl="0">
              <a:lnSpc>
                <a:spcPct val="100000"/>
              </a:lnSpc>
              <a:spcBef>
                <a:spcPts val="0"/>
              </a:spcBef>
              <a:spcAft>
                <a:spcPts val="0"/>
              </a:spcAft>
              <a:buSzPts val="1100"/>
              <a:buChar char="●"/>
            </a:pPr>
            <a:r>
              <a:rPr lang="es-CO"/>
              <a:t>Tan delicado, parece marica.</a:t>
            </a:r>
            <a:endParaRPr/>
          </a:p>
          <a:p>
            <a:pPr marL="457200" lvl="0" indent="-298450" algn="l" rtl="0">
              <a:lnSpc>
                <a:spcPct val="100000"/>
              </a:lnSpc>
              <a:spcBef>
                <a:spcPts val="0"/>
              </a:spcBef>
              <a:spcAft>
                <a:spcPts val="0"/>
              </a:spcAft>
              <a:buSzPts val="1100"/>
              <a:buChar char="●"/>
            </a:pPr>
            <a:r>
              <a:rPr lang="es-CO"/>
              <a:t>No sea tan nena</a:t>
            </a:r>
            <a:endParaRPr/>
          </a:p>
          <a:p>
            <a:pPr marL="457200" lvl="0" indent="-298450" algn="l" rtl="0">
              <a:lnSpc>
                <a:spcPct val="100000"/>
              </a:lnSpc>
              <a:spcBef>
                <a:spcPts val="0"/>
              </a:spcBef>
              <a:spcAft>
                <a:spcPts val="0"/>
              </a:spcAft>
              <a:buSzPts val="1100"/>
              <a:buChar char="●"/>
            </a:pPr>
            <a:r>
              <a:rPr lang="es-CO" b="0" i="0">
                <a:solidFill>
                  <a:srgbClr val="202124"/>
                </a:solidFill>
                <a:latin typeface="arial"/>
                <a:ea typeface="arial"/>
                <a:cs typeface="arial"/>
                <a:sym typeface="arial"/>
              </a:rPr>
              <a:t>El hombre, como el oso, entre más feo más hermoso</a:t>
            </a:r>
            <a:endParaRPr b="0" i="0">
              <a:solidFill>
                <a:srgbClr val="202124"/>
              </a:solidFill>
              <a:latin typeface="arial"/>
              <a:ea typeface="arial"/>
              <a:cs typeface="arial"/>
              <a:sym typeface="arial"/>
            </a:endParaRPr>
          </a:p>
          <a:p>
            <a:pPr marL="457200" lvl="0" indent="-298450" algn="l" rtl="0">
              <a:lnSpc>
                <a:spcPct val="100000"/>
              </a:lnSpc>
              <a:spcBef>
                <a:spcPts val="0"/>
              </a:spcBef>
              <a:spcAft>
                <a:spcPts val="0"/>
              </a:spcAft>
              <a:buSzPts val="1100"/>
              <a:buChar char="●"/>
            </a:pPr>
            <a:r>
              <a:rPr lang="es-CO" b="0" i="0">
                <a:solidFill>
                  <a:srgbClr val="202124"/>
                </a:solidFill>
                <a:latin typeface="arial"/>
                <a:ea typeface="arial"/>
                <a:cs typeface="arial"/>
                <a:sym typeface="arial"/>
              </a:rPr>
              <a:t>No hay mujer fea sino mal arreglada.</a:t>
            </a:r>
            <a:endParaRPr/>
          </a:p>
          <a:p>
            <a:pPr marL="457200" lvl="0" indent="-298450" algn="l" rtl="0">
              <a:lnSpc>
                <a:spcPct val="100000"/>
              </a:lnSpc>
              <a:spcBef>
                <a:spcPts val="0"/>
              </a:spcBef>
              <a:spcAft>
                <a:spcPts val="0"/>
              </a:spcAft>
              <a:buSzPts val="1100"/>
              <a:buChar char="●"/>
            </a:pPr>
            <a:r>
              <a:rPr lang="es-CO" b="0" i="0">
                <a:solidFill>
                  <a:srgbClr val="3C3E60"/>
                </a:solidFill>
                <a:latin typeface="Verdana"/>
                <a:ea typeface="Verdana"/>
                <a:cs typeface="Verdana"/>
                <a:sym typeface="Verdana"/>
              </a:rPr>
              <a:t>Mujer al volante, peligro constante</a:t>
            </a:r>
            <a:endParaRPr b="0" i="0">
              <a:solidFill>
                <a:srgbClr val="202124"/>
              </a:solidFill>
              <a:latin typeface="arial"/>
              <a:ea typeface="arial"/>
              <a:cs typeface="arial"/>
              <a:sym typeface="arial"/>
            </a:endParaRPr>
          </a:p>
          <a:p>
            <a:pPr marL="457200" lvl="0" indent="-298450" algn="l" rtl="0">
              <a:lnSpc>
                <a:spcPct val="100000"/>
              </a:lnSpc>
              <a:spcBef>
                <a:spcPts val="0"/>
              </a:spcBef>
              <a:spcAft>
                <a:spcPts val="0"/>
              </a:spcAft>
              <a:buSzPts val="1100"/>
              <a:buChar char="●"/>
            </a:pPr>
            <a:r>
              <a:rPr lang="es-CO" b="0" i="0">
                <a:solidFill>
                  <a:srgbClr val="3C3E60"/>
                </a:solidFill>
                <a:latin typeface="Verdana"/>
                <a:ea typeface="Verdana"/>
                <a:cs typeface="Verdana"/>
                <a:sym typeface="Verdana"/>
              </a:rPr>
              <a:t>Que La mujer y el sartén, en la cocina se estén</a:t>
            </a:r>
            <a:endParaRPr b="0" i="0">
              <a:solidFill>
                <a:srgbClr val="202124"/>
              </a:solidFill>
              <a:latin typeface="arial"/>
              <a:ea typeface="arial"/>
              <a:cs typeface="arial"/>
              <a:sym typeface="arial"/>
            </a:endParaRPr>
          </a:p>
          <a:p>
            <a:pPr marL="457200" lvl="0" indent="-298450" algn="l" rtl="0">
              <a:lnSpc>
                <a:spcPct val="100000"/>
              </a:lnSpc>
              <a:spcBef>
                <a:spcPts val="0"/>
              </a:spcBef>
              <a:spcAft>
                <a:spcPts val="0"/>
              </a:spcAft>
              <a:buSzPts val="1100"/>
              <a:buChar char="●"/>
            </a:pPr>
            <a:r>
              <a:rPr lang="es-CO" b="0" i="0">
                <a:solidFill>
                  <a:srgbClr val="3C3E60"/>
                </a:solidFill>
                <a:latin typeface="Verdana"/>
                <a:ea typeface="Verdana"/>
                <a:cs typeface="Verdana"/>
                <a:sym typeface="Verdana"/>
              </a:rPr>
              <a:t>Las mujeres como la escopeta, cargadas y atrás de la puerta</a:t>
            </a:r>
            <a:endParaRPr/>
          </a:p>
          <a:p>
            <a:pPr marL="0" lvl="0" indent="0" algn="l" rtl="0">
              <a:lnSpc>
                <a:spcPct val="100000"/>
              </a:lnSpc>
              <a:spcBef>
                <a:spcPts val="0"/>
              </a:spcBef>
              <a:spcAft>
                <a:spcPts val="0"/>
              </a:spcAft>
              <a:buSzPts val="1100"/>
              <a:buNone/>
            </a:pPr>
            <a:endParaRPr/>
          </a:p>
        </p:txBody>
      </p:sp>
      <p:sp>
        <p:nvSpPr>
          <p:cNvPr id="389" name="Google Shape;389;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s-CO" sz="1400" b="0" i="0" u="none" strike="noStrike" cap="none">
                <a:solidFill>
                  <a:srgbClr val="000000"/>
                </a:solidFill>
                <a:latin typeface="Arial"/>
                <a:ea typeface="Arial"/>
                <a:cs typeface="Arial"/>
                <a:sym typeface="Arial"/>
              </a:rPr>
              <a:t>13</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8" name="Google Shape;388;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dirty="0"/>
          </a:p>
          <a:p>
            <a:pPr marL="457200" lvl="0" indent="-298450" algn="l" rtl="0">
              <a:lnSpc>
                <a:spcPct val="100000"/>
              </a:lnSpc>
              <a:spcBef>
                <a:spcPts val="0"/>
              </a:spcBef>
              <a:spcAft>
                <a:spcPts val="0"/>
              </a:spcAft>
              <a:buSzPts val="1100"/>
              <a:buChar char="●"/>
            </a:pPr>
            <a:r>
              <a:rPr lang="es-CO" dirty="0"/>
              <a:t>Trabajar como negro</a:t>
            </a:r>
          </a:p>
          <a:p>
            <a:pPr marL="457200" lvl="0" indent="-298450" algn="l" rtl="0">
              <a:lnSpc>
                <a:spcPct val="100000"/>
              </a:lnSpc>
              <a:spcBef>
                <a:spcPts val="0"/>
              </a:spcBef>
              <a:spcAft>
                <a:spcPts val="0"/>
              </a:spcAft>
              <a:buSzPts val="1100"/>
              <a:buChar char="●"/>
            </a:pPr>
            <a:r>
              <a:rPr lang="es-CO" dirty="0"/>
              <a:t>Se metió Mano negra</a:t>
            </a:r>
          </a:p>
          <a:p>
            <a:pPr marL="457200" lvl="0" indent="-298450" algn="l" rtl="0">
              <a:lnSpc>
                <a:spcPct val="100000"/>
              </a:lnSpc>
              <a:spcBef>
                <a:spcPts val="0"/>
              </a:spcBef>
              <a:spcAft>
                <a:spcPts val="0"/>
              </a:spcAft>
              <a:buSzPts val="1100"/>
              <a:buChar char="●"/>
            </a:pPr>
            <a:r>
              <a:rPr lang="es-CO" dirty="0"/>
              <a:t>Que día tan negro</a:t>
            </a:r>
          </a:p>
          <a:p>
            <a:pPr marL="457200" lvl="0" indent="-298450" algn="l" rtl="0">
              <a:lnSpc>
                <a:spcPct val="100000"/>
              </a:lnSpc>
              <a:spcBef>
                <a:spcPts val="0"/>
              </a:spcBef>
              <a:spcAft>
                <a:spcPts val="0"/>
              </a:spcAft>
              <a:buSzPts val="1100"/>
              <a:buChar char="●"/>
            </a:pPr>
            <a:r>
              <a:rPr lang="es-CO" dirty="0"/>
              <a:t>Pelo malo</a:t>
            </a:r>
          </a:p>
          <a:p>
            <a:pPr marL="457200" lvl="0" indent="-298450" algn="l" rtl="0">
              <a:lnSpc>
                <a:spcPct val="100000"/>
              </a:lnSpc>
              <a:spcBef>
                <a:spcPts val="0"/>
              </a:spcBef>
              <a:spcAft>
                <a:spcPts val="0"/>
              </a:spcAft>
              <a:buSzPts val="1100"/>
              <a:buChar char="●"/>
            </a:pPr>
            <a:r>
              <a:rPr lang="es-MX" b="0" i="0" dirty="0">
                <a:solidFill>
                  <a:srgbClr val="333333"/>
                </a:solidFill>
                <a:effectLst/>
                <a:latin typeface="Open Sans" panose="020B0606030504020204" pitchFamily="34" charset="0"/>
              </a:rPr>
              <a:t>'negrito' o 'morenito'. Es</a:t>
            </a:r>
            <a:r>
              <a:rPr lang="es-MX" b="0" i="0" u="none" strike="noStrike" dirty="0">
                <a:effectLst/>
                <a:latin typeface="Open Sans" panose="020B0606030504020204" pitchFamily="34" charset="0"/>
                <a:hlinkClick r:id="rId3"/>
              </a:rPr>
              <a:t> una forma de infantilizarlas y menospreciarlas</a:t>
            </a:r>
            <a:r>
              <a:rPr lang="es-MX" b="0" i="0" dirty="0">
                <a:solidFill>
                  <a:srgbClr val="333333"/>
                </a:solidFill>
                <a:effectLst/>
                <a:latin typeface="Open Sans" panose="020B0606030504020204" pitchFamily="34" charset="0"/>
              </a:rPr>
              <a:t>.</a:t>
            </a:r>
            <a:endParaRPr lang="es-CO" b="0" i="0" dirty="0">
              <a:solidFill>
                <a:srgbClr val="333333"/>
              </a:solidFill>
              <a:effectLst/>
              <a:latin typeface="Open Sans" panose="020B0606030504020204" pitchFamily="34" charset="0"/>
            </a:endParaRPr>
          </a:p>
          <a:p>
            <a:pPr marL="457200" lvl="0" indent="-298450" algn="l" rtl="0">
              <a:lnSpc>
                <a:spcPct val="100000"/>
              </a:lnSpc>
              <a:spcBef>
                <a:spcPts val="0"/>
              </a:spcBef>
              <a:spcAft>
                <a:spcPts val="0"/>
              </a:spcAft>
              <a:buSzPts val="1100"/>
              <a:buChar char="●"/>
            </a:pPr>
            <a:r>
              <a:rPr lang="es-MX" b="1" i="0" dirty="0">
                <a:solidFill>
                  <a:srgbClr val="333333"/>
                </a:solidFill>
                <a:effectLst/>
                <a:latin typeface="Open Sans" panose="020B0606030504020204" pitchFamily="34" charset="0"/>
              </a:rPr>
              <a:t>Quedarte callado por pena o por evitar una discusión o conflicto cuando alguien más hace un comentario o una broma racista o xenófoba</a:t>
            </a:r>
            <a:r>
              <a:rPr lang="es-MX" b="0" i="0" dirty="0">
                <a:solidFill>
                  <a:srgbClr val="333333"/>
                </a:solidFill>
                <a:effectLst/>
                <a:latin typeface="Open Sans" panose="020B0606030504020204" pitchFamily="34" charset="0"/>
              </a:rPr>
              <a:t>.</a:t>
            </a:r>
            <a:endParaRPr lang="es-CO" b="0" i="0" dirty="0">
              <a:solidFill>
                <a:srgbClr val="333333"/>
              </a:solidFill>
              <a:effectLst/>
              <a:latin typeface="Open Sans" panose="020B0606030504020204" pitchFamily="34" charset="0"/>
            </a:endParaRPr>
          </a:p>
          <a:p>
            <a:pPr marL="457200" lvl="0" indent="-298450" algn="l" rtl="0">
              <a:lnSpc>
                <a:spcPct val="100000"/>
              </a:lnSpc>
              <a:spcBef>
                <a:spcPts val="0"/>
              </a:spcBef>
              <a:spcAft>
                <a:spcPts val="0"/>
              </a:spcAft>
              <a:buSzPts val="1100"/>
              <a:buChar char="●"/>
            </a:pPr>
            <a:r>
              <a:rPr lang="es-MX" b="1" i="0" dirty="0">
                <a:solidFill>
                  <a:srgbClr val="333333"/>
                </a:solidFill>
                <a:effectLst/>
                <a:latin typeface="Open Sans" panose="020B0606030504020204" pitchFamily="34" charset="0"/>
              </a:rPr>
              <a:t>Evitar invitar a casa o un cumpleaños a un amigo de tu pequeño porque 'tiene costumbres diferentes a las tuyas' o 'porque no son como tú’</a:t>
            </a:r>
            <a:endParaRPr lang="es-CO" b="0" i="0" dirty="0">
              <a:solidFill>
                <a:srgbClr val="333333"/>
              </a:solidFill>
              <a:effectLst/>
              <a:latin typeface="Open Sans" panose="020B0606030504020204" pitchFamily="34" charset="0"/>
            </a:endParaRPr>
          </a:p>
          <a:p>
            <a:pPr marL="457200" lvl="0" indent="-298450" algn="l" rtl="0">
              <a:lnSpc>
                <a:spcPct val="100000"/>
              </a:lnSpc>
              <a:spcBef>
                <a:spcPts val="0"/>
              </a:spcBef>
              <a:spcAft>
                <a:spcPts val="0"/>
              </a:spcAft>
              <a:buSzPts val="1100"/>
              <a:buChar char="●"/>
            </a:pPr>
            <a:r>
              <a:rPr lang="es-MX" b="0" i="0" dirty="0">
                <a:solidFill>
                  <a:srgbClr val="333333"/>
                </a:solidFill>
                <a:effectLst/>
                <a:latin typeface="Open Sans" panose="020B0606030504020204" pitchFamily="34" charset="0"/>
              </a:rPr>
              <a:t> </a:t>
            </a:r>
            <a:r>
              <a:rPr lang="es-MX" b="1" i="0" dirty="0">
                <a:solidFill>
                  <a:srgbClr val="333333"/>
                </a:solidFill>
                <a:effectLst/>
                <a:latin typeface="Open Sans" panose="020B0606030504020204" pitchFamily="34" charset="0"/>
              </a:rPr>
              <a:t>Decirle a tus hijos que, en la medida de lo posible, hay que evitar ciertas zonas del barrio porque están llenas de 'inmigrantes'</a:t>
            </a:r>
            <a:r>
              <a:rPr lang="es-MX" b="0" i="0" dirty="0">
                <a:solidFill>
                  <a:srgbClr val="333333"/>
                </a:solidFill>
                <a:effectLst/>
                <a:latin typeface="Open Sans" panose="020B0606030504020204" pitchFamily="34" charset="0"/>
              </a:rPr>
              <a:t>. ¿H</a:t>
            </a:r>
            <a:endParaRPr dirty="0"/>
          </a:p>
          <a:p>
            <a:pPr marL="0" lvl="0" indent="0" algn="l" rtl="0">
              <a:lnSpc>
                <a:spcPct val="100000"/>
              </a:lnSpc>
              <a:spcBef>
                <a:spcPts val="0"/>
              </a:spcBef>
              <a:spcAft>
                <a:spcPts val="0"/>
              </a:spcAft>
              <a:buSzPts val="1100"/>
              <a:buNone/>
            </a:pPr>
            <a:endParaRPr dirty="0"/>
          </a:p>
        </p:txBody>
      </p:sp>
      <p:sp>
        <p:nvSpPr>
          <p:cNvPr id="389" name="Google Shape;389;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s-CO" sz="1400" b="0" i="0" u="none" strike="noStrike" cap="none">
                <a:solidFill>
                  <a:srgbClr val="000000"/>
                </a:solidFill>
                <a:latin typeface="Arial"/>
                <a:ea typeface="Arial"/>
                <a:cs typeface="Arial"/>
                <a:sym typeface="Arial"/>
              </a:rPr>
              <a:t>14</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40617403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CO" dirty="0"/>
              <a:t>El estereotipo se fundamenta en creencias y/o desconocimiento, el prejuicio no es objetivo no tiene fundamento. Conocer, ampliar la comprensión. De la persona y de lo que nos hace iguales </a:t>
            </a:r>
            <a:endParaRPr dirty="0"/>
          </a:p>
        </p:txBody>
      </p:sp>
      <p:sp>
        <p:nvSpPr>
          <p:cNvPr id="228" name="Google Shape;228;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3" name="Google Shape;113;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s-MX" b="1" i="0" dirty="0">
                <a:solidFill>
                  <a:srgbClr val="202122"/>
                </a:solidFill>
                <a:effectLst/>
                <a:latin typeface="Arial" panose="020B0604020202020204" pitchFamily="34" charset="0"/>
              </a:rPr>
              <a:t>Dos / tres palabras con que cada uno relacione Dignidad humana</a:t>
            </a:r>
          </a:p>
          <a:p>
            <a:pPr marL="0" lvl="0" indent="0" algn="l" rtl="0">
              <a:spcBef>
                <a:spcPts val="0"/>
              </a:spcBef>
              <a:spcAft>
                <a:spcPts val="0"/>
              </a:spcAft>
              <a:buNone/>
            </a:pPr>
            <a:endParaRPr lang="es-MX" b="0" i="0" dirty="0">
              <a:solidFill>
                <a:srgbClr val="202122"/>
              </a:solidFill>
              <a:effectLst/>
              <a:latin typeface="Arial" panose="020B0604020202020204" pitchFamily="34" charset="0"/>
            </a:endParaRPr>
          </a:p>
          <a:p>
            <a:pPr marL="0" lvl="0" indent="0" algn="l" rtl="0">
              <a:spcBef>
                <a:spcPts val="0"/>
              </a:spcBef>
              <a:spcAft>
                <a:spcPts val="0"/>
              </a:spcAft>
              <a:buNone/>
            </a:pPr>
            <a:r>
              <a:rPr lang="es-MX" b="0" i="0" dirty="0">
                <a:solidFill>
                  <a:srgbClr val="202122"/>
                </a:solidFill>
                <a:effectLst/>
                <a:latin typeface="Arial" panose="020B0604020202020204" pitchFamily="34" charset="0"/>
              </a:rPr>
              <a:t>Ser humano al considerarse «creado a imagen y semejanza de Dios», </a:t>
            </a:r>
          </a:p>
          <a:p>
            <a:pPr marL="0" lvl="0" indent="0" algn="l" rtl="0">
              <a:spcBef>
                <a:spcPts val="0"/>
              </a:spcBef>
              <a:spcAft>
                <a:spcPts val="0"/>
              </a:spcAft>
              <a:buNone/>
            </a:pPr>
            <a:endParaRPr lang="es-MX" b="0" i="0" dirty="0">
              <a:solidFill>
                <a:srgbClr val="202122"/>
              </a:solidFill>
              <a:effectLst/>
              <a:latin typeface="Arial" panose="020B0604020202020204" pitchFamily="34" charset="0"/>
            </a:endParaRPr>
          </a:p>
          <a:p>
            <a:pPr marL="0" lvl="0" indent="0" algn="l" rtl="0">
              <a:spcBef>
                <a:spcPts val="0"/>
              </a:spcBef>
              <a:spcAft>
                <a:spcPts val="0"/>
              </a:spcAft>
              <a:buNone/>
            </a:pPr>
            <a:r>
              <a:rPr lang="es-MX" b="0" i="0" dirty="0">
                <a:solidFill>
                  <a:srgbClr val="4D5156"/>
                </a:solidFill>
                <a:effectLst/>
                <a:latin typeface="arial" panose="020B0604020202020204" pitchFamily="34" charset="0"/>
              </a:rPr>
              <a:t>Tomismo es la escuela filosófica y teológica que surgió como un legado del conocimiento y el pensamiento de Santo Tomás de Aquino, filósofo, teólogo, santo y Doctor de la Iglesia.</a:t>
            </a:r>
            <a:endParaRPr lang="es-MX" b="0" i="0" dirty="0">
              <a:solidFill>
                <a:srgbClr val="202122"/>
              </a:solidFill>
              <a:effectLst/>
              <a:latin typeface="Arial" panose="020B0604020202020204" pitchFamily="34" charset="0"/>
            </a:endParaRPr>
          </a:p>
          <a:p>
            <a:pPr marL="0" lvl="0" indent="0" algn="l" rtl="0">
              <a:spcBef>
                <a:spcPts val="0"/>
              </a:spcBef>
              <a:spcAft>
                <a:spcPts val="0"/>
              </a:spcAft>
              <a:buNone/>
            </a:pPr>
            <a:endParaRPr lang="es-MX" b="0" i="0" dirty="0">
              <a:solidFill>
                <a:srgbClr val="202122"/>
              </a:solidFill>
              <a:effectLst/>
              <a:latin typeface="Arial" panose="020B0604020202020204" pitchFamily="34" charset="0"/>
            </a:endParaRPr>
          </a:p>
          <a:p>
            <a:pPr marL="0" lvl="0" indent="0" algn="l" rtl="0">
              <a:spcBef>
                <a:spcPts val="0"/>
              </a:spcBef>
              <a:spcAft>
                <a:spcPts val="0"/>
              </a:spcAft>
              <a:buNone/>
            </a:pPr>
            <a:endParaRPr lang="es-MX" b="0" i="0" dirty="0">
              <a:solidFill>
                <a:srgbClr val="202122"/>
              </a:solidFill>
              <a:effectLst/>
              <a:latin typeface="Arial" panose="020B0604020202020204" pitchFamily="34" charset="0"/>
            </a:endParaRPr>
          </a:p>
          <a:p>
            <a:pPr marL="0" lvl="0" indent="0" algn="l" rtl="0">
              <a:spcBef>
                <a:spcPts val="0"/>
              </a:spcBef>
              <a:spcAft>
                <a:spcPts val="0"/>
              </a:spcAft>
              <a:buNone/>
            </a:pPr>
            <a:r>
              <a:rPr lang="es-MX" b="0" i="0" dirty="0">
                <a:solidFill>
                  <a:srgbClr val="4D5156"/>
                </a:solidFill>
                <a:effectLst/>
                <a:latin typeface="arial" panose="020B0604020202020204" pitchFamily="34" charset="0"/>
              </a:rPr>
              <a:t>Immanuel Kant fue un filósofo y científico prusiano de la Ilustración.​​​​ Fue el primero y más importante representante del criticismo y precursor del idealismo alemán. Es considerado como uno de los pensadores más influyentes de la Europa moderna y de la filosofía universal.</a:t>
            </a:r>
          </a:p>
          <a:p>
            <a:pPr marL="0" lvl="0" indent="0" algn="l" rtl="0">
              <a:spcBef>
                <a:spcPts val="0"/>
              </a:spcBef>
              <a:spcAft>
                <a:spcPts val="0"/>
              </a:spcAft>
              <a:buNone/>
            </a:pPr>
            <a:endParaRPr lang="es-MX" b="0" i="0" dirty="0">
              <a:solidFill>
                <a:srgbClr val="4D5156"/>
              </a:solidFill>
              <a:effectLst/>
              <a:latin typeface="arial" panose="020B0604020202020204" pitchFamily="34" charset="0"/>
            </a:endParaRPr>
          </a:p>
          <a:p>
            <a:pPr marL="0" lvl="0" indent="0" algn="l" rtl="0">
              <a:spcBef>
                <a:spcPts val="0"/>
              </a:spcBef>
              <a:spcAft>
                <a:spcPts val="0"/>
              </a:spcAft>
              <a:buNone/>
            </a:pPr>
            <a:r>
              <a:rPr lang="es-MX" b="0" i="0" dirty="0">
                <a:solidFill>
                  <a:srgbClr val="202122"/>
                </a:solidFill>
                <a:effectLst/>
                <a:latin typeface="Arial" panose="020B0604020202020204" pitchFamily="34" charset="0"/>
              </a:rPr>
              <a:t>Los conceptos de libertad y responsabilidad aparecen indisolublemente unidos al de dignidad</a:t>
            </a:r>
            <a:endParaRPr dirty="0"/>
          </a:p>
        </p:txBody>
      </p:sp>
      <p:sp>
        <p:nvSpPr>
          <p:cNvPr id="114" name="Google Shape;114;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CO"/>
              <a:t>16</a:t>
            </a:fld>
            <a:endParaRPr/>
          </a:p>
        </p:txBody>
      </p:sp>
    </p:spTree>
    <p:extLst>
      <p:ext uri="{BB962C8B-B14F-4D97-AF65-F5344CB8AC3E}">
        <p14:creationId xmlns:p14="http://schemas.microsoft.com/office/powerpoint/2010/main" val="39468621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a:t>DigHna</a:t>
            </a:r>
            <a:endParaRPr lang="es-CO" dirty="0"/>
          </a:p>
        </p:txBody>
      </p:sp>
      <p:sp>
        <p:nvSpPr>
          <p:cNvPr id="4" name="Marcador de número de diapositiva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s-CO" sz="1200" b="0" i="0" u="none" strike="noStrike" cap="none" smtClean="0">
                <a:solidFill>
                  <a:schemeClr val="dk1"/>
                </a:solidFill>
                <a:latin typeface="Calibri"/>
                <a:ea typeface="Calibri"/>
                <a:cs typeface="Calibri"/>
                <a:sym typeface="Calibri"/>
              </a:rPr>
              <a:t>17</a:t>
            </a:fld>
            <a:endParaRPr lang="es-CO"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803676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1 Marcador de imagen de diapositiva">
            <a:extLst>
              <a:ext uri="{FF2B5EF4-FFF2-40B4-BE49-F238E27FC236}">
                <a16:creationId xmlns:a16="http://schemas.microsoft.com/office/drawing/2014/main" id="{D99D6E4A-02D3-1B5C-E3BF-0D97789D535B}"/>
              </a:ext>
            </a:extLst>
          </p:cNvPr>
          <p:cNvSpPr>
            <a:spLocks noGrp="1" noRot="1" noChangeAspect="1" noTextEdit="1"/>
          </p:cNvSpPr>
          <p:nvPr>
            <p:ph type="sldImg"/>
          </p:nvPr>
        </p:nvSpPr>
        <p:spPr>
          <a:ln/>
        </p:spPr>
      </p:sp>
      <p:sp>
        <p:nvSpPr>
          <p:cNvPr id="59395" name="2 Marcador de notas">
            <a:extLst>
              <a:ext uri="{FF2B5EF4-FFF2-40B4-BE49-F238E27FC236}">
                <a16:creationId xmlns:a16="http://schemas.microsoft.com/office/drawing/2014/main" id="{A585A033-BDA4-0709-E4FA-452EB663F3E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ltLang="es-CO" dirty="0"/>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s-ES" altLang="es-CO" dirty="0"/>
              <a:t>Igualdad: </a:t>
            </a:r>
            <a:r>
              <a:rPr lang="es-ES" altLang="es-CO" sz="1200" dirty="0">
                <a:solidFill>
                  <a:srgbClr val="000000"/>
                </a:solidFill>
              </a:rPr>
              <a:t>Significa una relación entre pares, todos los hombres, mujeres e </a:t>
            </a:r>
            <a:r>
              <a:rPr lang="es-ES" altLang="es-CO" sz="1200" dirty="0" err="1">
                <a:solidFill>
                  <a:srgbClr val="000000"/>
                </a:solidFill>
              </a:rPr>
              <a:t>intersexo</a:t>
            </a:r>
            <a:r>
              <a:rPr lang="es-ES" altLang="es-CO" sz="1200" dirty="0">
                <a:solidFill>
                  <a:srgbClr val="000000"/>
                </a:solidFill>
              </a:rPr>
              <a:t> aunque diferentes debemos acceder en igualdad.</a:t>
            </a:r>
          </a:p>
          <a:p>
            <a:endParaRPr lang="es-ES" altLang="es-CO" dirty="0"/>
          </a:p>
          <a:p>
            <a:endParaRPr lang="es-ES" altLang="es-CO" dirty="0"/>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s-ES" altLang="es-CO" sz="1200" dirty="0">
                <a:solidFill>
                  <a:srgbClr val="000000"/>
                </a:solidFill>
                <a:latin typeface="+mn-lt"/>
              </a:rPr>
              <a:t>Diversidad: Reconoce configuraciones como </a:t>
            </a:r>
            <a:r>
              <a:rPr lang="es-ES" altLang="es-CO" sz="1200" dirty="0">
                <a:latin typeface="+mn-lt"/>
              </a:rPr>
              <a:t>la identidad y expresión de género, edad, origen étnico, orientación sexual, apariencia, diversidad funcional, creencias, gustos y preferencias, </a:t>
            </a:r>
            <a:r>
              <a:rPr lang="es-ES" altLang="es-CO" sz="1200" dirty="0" err="1">
                <a:latin typeface="+mn-lt"/>
              </a:rPr>
              <a:t>etc</a:t>
            </a:r>
            <a:endParaRPr lang="es-ES" altLang="es-CO" sz="1200" dirty="0">
              <a:latin typeface="+mn-lt"/>
            </a:endParaRPr>
          </a:p>
          <a:p>
            <a:endParaRPr lang="es-ES" altLang="es-CO" dirty="0"/>
          </a:p>
        </p:txBody>
      </p:sp>
      <p:sp>
        <p:nvSpPr>
          <p:cNvPr id="59396" name="3 Marcador de número de diapositiva">
            <a:extLst>
              <a:ext uri="{FF2B5EF4-FFF2-40B4-BE49-F238E27FC236}">
                <a16:creationId xmlns:a16="http://schemas.microsoft.com/office/drawing/2014/main" id="{1C55E340-46A3-80E7-C7D8-99B1909A97C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Calibri" panose="020F0502020204030204" pitchFamily="34" charset="0"/>
                <a:cs typeface="Arial" panose="020B0604020202020204" pitchFamily="34" charset="0"/>
              </a:defRPr>
            </a:lvl1pPr>
            <a:lvl2pPr marL="742950" indent="-285750" eaLnBrk="0" hangingPunct="0">
              <a:defRPr b="1">
                <a:solidFill>
                  <a:schemeClr val="tx1"/>
                </a:solidFill>
                <a:latin typeface="Calibri" panose="020F0502020204030204" pitchFamily="34" charset="0"/>
                <a:cs typeface="Arial" panose="020B0604020202020204" pitchFamily="34" charset="0"/>
              </a:defRPr>
            </a:lvl2pPr>
            <a:lvl3pPr marL="1143000" indent="-228600" eaLnBrk="0" hangingPunct="0">
              <a:defRPr b="1">
                <a:solidFill>
                  <a:schemeClr val="tx1"/>
                </a:solidFill>
                <a:latin typeface="Calibri" panose="020F0502020204030204" pitchFamily="34" charset="0"/>
                <a:cs typeface="Arial" panose="020B0604020202020204" pitchFamily="34" charset="0"/>
              </a:defRPr>
            </a:lvl3pPr>
            <a:lvl4pPr marL="1600200" indent="-228600" eaLnBrk="0" hangingPunct="0">
              <a:defRPr b="1">
                <a:solidFill>
                  <a:schemeClr val="tx1"/>
                </a:solidFill>
                <a:latin typeface="Calibri" panose="020F0502020204030204" pitchFamily="34" charset="0"/>
                <a:cs typeface="Arial" panose="020B0604020202020204" pitchFamily="34" charset="0"/>
              </a:defRPr>
            </a:lvl4pPr>
            <a:lvl5pPr marL="2057400" indent="-228600" eaLnBrk="0" hangingPunct="0">
              <a:defRPr b="1">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Calibri" panose="020F0502020204030204" pitchFamily="34" charset="0"/>
                <a:cs typeface="Arial" panose="020B0604020202020204" pitchFamily="34" charset="0"/>
              </a:defRPr>
            </a:lvl9pPr>
          </a:lstStyle>
          <a:p>
            <a:fld id="{D4B62549-E711-46D5-9934-696BAD366EF4}" type="slidenum">
              <a:rPr lang="es-ES" altLang="es-CO" b="0">
                <a:latin typeface="Arial" panose="020B0604020202020204" pitchFamily="34" charset="0"/>
              </a:rPr>
              <a:pPr/>
              <a:t>18</a:t>
            </a:fld>
            <a:endParaRPr lang="es-ES" altLang="es-CO" b="0">
              <a:latin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0" name="Google Shape;180;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gn="l"/>
            <a:r>
              <a:rPr lang="es-CO" sz="1200" kern="1200" dirty="0">
                <a:solidFill>
                  <a:schemeClr val="tx1"/>
                </a:solidFill>
                <a:effectLst/>
                <a:latin typeface="+mn-lt"/>
                <a:ea typeface="+mn-ea"/>
                <a:cs typeface="+mn-cs"/>
              </a:rPr>
              <a:t>Desde el ED </a:t>
            </a:r>
            <a:r>
              <a:rPr lang="es-CO" sz="1200" b="1" kern="1200" dirty="0">
                <a:solidFill>
                  <a:schemeClr val="tx1"/>
                </a:solidFill>
                <a:effectLst/>
                <a:latin typeface="+mn-lt"/>
                <a:ea typeface="+mn-ea"/>
                <a:cs typeface="+mn-cs"/>
              </a:rPr>
              <a:t>se identifica a las y los titulares de derechos</a:t>
            </a:r>
            <a:r>
              <a:rPr lang="es-CO" sz="1200" kern="1200" dirty="0">
                <a:solidFill>
                  <a:schemeClr val="tx1"/>
                </a:solidFill>
                <a:effectLst/>
                <a:latin typeface="+mn-lt"/>
                <a:ea typeface="+mn-ea"/>
                <a:cs typeface="+mn-cs"/>
              </a:rPr>
              <a:t>, como son, las personas y los grupos, y aquello a lo que tienen derecho; de igual manera a los correspondientes </a:t>
            </a:r>
            <a:r>
              <a:rPr lang="es-CO" sz="1200" b="1" kern="1200" dirty="0">
                <a:solidFill>
                  <a:schemeClr val="tx1"/>
                </a:solidFill>
                <a:effectLst/>
                <a:latin typeface="+mn-lt"/>
                <a:ea typeface="+mn-ea"/>
                <a:cs typeface="+mn-cs"/>
              </a:rPr>
              <a:t>titulares de deberes,</a:t>
            </a:r>
            <a:r>
              <a:rPr lang="es-CO" sz="1200" kern="1200" dirty="0">
                <a:solidFill>
                  <a:schemeClr val="tx1"/>
                </a:solidFill>
                <a:effectLst/>
                <a:latin typeface="+mn-lt"/>
                <a:ea typeface="+mn-ea"/>
                <a:cs typeface="+mn-cs"/>
              </a:rPr>
              <a:t> es decir, Estado, familia y sociedad y las obligaciones que les incumben,</a:t>
            </a:r>
            <a:r>
              <a:rPr lang="es-CO" sz="1200" kern="1200" baseline="0" dirty="0">
                <a:solidFill>
                  <a:schemeClr val="tx1"/>
                </a:solidFill>
                <a:effectLst/>
                <a:latin typeface="+mn-lt"/>
                <a:ea typeface="+mn-ea"/>
                <a:cs typeface="+mn-cs"/>
              </a:rPr>
              <a:t> </a:t>
            </a:r>
            <a:r>
              <a:rPr lang="es-CO" sz="1200" kern="1200" dirty="0">
                <a:solidFill>
                  <a:schemeClr val="tx1"/>
                </a:solidFill>
                <a:effectLst/>
                <a:latin typeface="+mn-lt"/>
                <a:ea typeface="+mn-ea"/>
                <a:cs typeface="+mn-cs"/>
              </a:rPr>
              <a:t>buscando fortalecer sus capacidades.</a:t>
            </a:r>
          </a:p>
          <a:p>
            <a:pPr algn="l"/>
            <a:endParaRPr lang="es-CO" sz="1200" kern="1200" dirty="0">
              <a:solidFill>
                <a:schemeClr val="tx1"/>
              </a:solidFill>
              <a:effectLst/>
              <a:latin typeface="+mn-lt"/>
              <a:ea typeface="+mn-ea"/>
              <a:cs typeface="+mn-cs"/>
            </a:endParaRPr>
          </a:p>
          <a:p>
            <a:pPr algn="l"/>
            <a:r>
              <a:rPr lang="es-CO" sz="1200" kern="1200" dirty="0">
                <a:solidFill>
                  <a:schemeClr val="tx1"/>
                </a:solidFill>
                <a:effectLst/>
                <a:latin typeface="+mn-lt"/>
                <a:ea typeface="+mn-ea"/>
                <a:cs typeface="+mn-cs"/>
              </a:rPr>
              <a:t>El </a:t>
            </a:r>
            <a:r>
              <a:rPr lang="es-CO" sz="1200" b="1" kern="1200" dirty="0">
                <a:solidFill>
                  <a:schemeClr val="tx1"/>
                </a:solidFill>
                <a:effectLst/>
                <a:latin typeface="+mn-lt"/>
                <a:ea typeface="+mn-ea"/>
                <a:cs typeface="+mn-cs"/>
              </a:rPr>
              <a:t>resultado esperado frente a</a:t>
            </a:r>
            <a:r>
              <a:rPr lang="es-CO" sz="1200" kern="1200" dirty="0">
                <a:solidFill>
                  <a:schemeClr val="tx1"/>
                </a:solidFill>
                <a:effectLst/>
                <a:latin typeface="+mn-lt"/>
                <a:ea typeface="+mn-ea"/>
                <a:cs typeface="+mn-cs"/>
              </a:rPr>
              <a:t> los titulares de derechos es contribuir al empoderamiento y desarrollo de capacidades (habilidades, recursos, motivación y responsabilidad) para la exigibilidad y disfrute de los mismos y frente los  titulares de deberes aumentar su capacidad de respuesta y cumplimiento de obligaciones en términos de </a:t>
            </a:r>
            <a:r>
              <a:rPr lang="es-CO" sz="1200" b="1" i="1" kern="1200" dirty="0">
                <a:solidFill>
                  <a:schemeClr val="tx1"/>
                </a:solidFill>
                <a:effectLst/>
                <a:latin typeface="+mn-lt"/>
                <a:ea typeface="+mn-ea"/>
                <a:cs typeface="+mn-cs"/>
              </a:rPr>
              <a:t>respeto</a:t>
            </a:r>
            <a:r>
              <a:rPr lang="es-CO" sz="1200" b="1" kern="1200" dirty="0">
                <a:solidFill>
                  <a:schemeClr val="tx1"/>
                </a:solidFill>
                <a:effectLst/>
                <a:latin typeface="+mn-lt"/>
                <a:ea typeface="+mn-ea"/>
                <a:cs typeface="+mn-cs"/>
              </a:rPr>
              <a:t> (no interferir </a:t>
            </a:r>
            <a:r>
              <a:rPr lang="es-CO" sz="1200" kern="1200" dirty="0">
                <a:solidFill>
                  <a:schemeClr val="tx1"/>
                </a:solidFill>
                <a:effectLst/>
                <a:latin typeface="+mn-lt"/>
                <a:ea typeface="+mn-ea"/>
                <a:cs typeface="+mn-cs"/>
              </a:rPr>
              <a:t>el disfrute), </a:t>
            </a:r>
            <a:r>
              <a:rPr lang="es-CO" sz="1200" b="1" i="1" kern="1200" dirty="0">
                <a:solidFill>
                  <a:schemeClr val="tx1"/>
                </a:solidFill>
                <a:effectLst/>
                <a:latin typeface="+mn-lt"/>
                <a:ea typeface="+mn-ea"/>
                <a:cs typeface="+mn-cs"/>
              </a:rPr>
              <a:t>protección</a:t>
            </a:r>
            <a:r>
              <a:rPr lang="es-CO" sz="1200" b="1" kern="1200" dirty="0">
                <a:solidFill>
                  <a:schemeClr val="tx1"/>
                </a:solidFill>
                <a:effectLst/>
                <a:latin typeface="+mn-lt"/>
                <a:ea typeface="+mn-ea"/>
                <a:cs typeface="+mn-cs"/>
              </a:rPr>
              <a:t> (impedir que terceros interfieran</a:t>
            </a:r>
            <a:r>
              <a:rPr lang="es-CO" sz="1200" kern="1200" dirty="0">
                <a:solidFill>
                  <a:schemeClr val="tx1"/>
                </a:solidFill>
                <a:effectLst/>
                <a:latin typeface="+mn-lt"/>
                <a:ea typeface="+mn-ea"/>
                <a:cs typeface="+mn-cs"/>
              </a:rPr>
              <a:t>) </a:t>
            </a:r>
            <a:r>
              <a:rPr lang="es-CO" sz="1200" i="1" kern="1200" dirty="0">
                <a:solidFill>
                  <a:schemeClr val="tx1"/>
                </a:solidFill>
                <a:effectLst/>
                <a:latin typeface="+mn-lt"/>
                <a:ea typeface="+mn-ea"/>
                <a:cs typeface="+mn-cs"/>
              </a:rPr>
              <a:t>y </a:t>
            </a:r>
            <a:r>
              <a:rPr lang="es-CO" sz="1200" b="1" i="1" kern="1200" dirty="0">
                <a:solidFill>
                  <a:schemeClr val="tx1"/>
                </a:solidFill>
                <a:effectLst/>
                <a:latin typeface="+mn-lt"/>
                <a:ea typeface="+mn-ea"/>
                <a:cs typeface="+mn-cs"/>
              </a:rPr>
              <a:t>garantía/cumplimiento</a:t>
            </a:r>
            <a:r>
              <a:rPr lang="es-CO" sz="1200" b="1" kern="1200" dirty="0">
                <a:solidFill>
                  <a:schemeClr val="tx1"/>
                </a:solidFill>
                <a:effectLst/>
                <a:latin typeface="+mn-lt"/>
                <a:ea typeface="+mn-ea"/>
                <a:cs typeface="+mn-cs"/>
              </a:rPr>
              <a:t> </a:t>
            </a:r>
            <a:r>
              <a:rPr lang="es-CO" sz="1200" kern="1200" dirty="0">
                <a:solidFill>
                  <a:schemeClr val="tx1"/>
                </a:solidFill>
                <a:effectLst/>
                <a:latin typeface="+mn-lt"/>
                <a:ea typeface="+mn-ea"/>
                <a:cs typeface="+mn-cs"/>
              </a:rPr>
              <a:t>(</a:t>
            </a:r>
            <a:r>
              <a:rPr lang="es-CO" sz="1200" b="1" kern="1200" dirty="0">
                <a:solidFill>
                  <a:schemeClr val="tx1"/>
                </a:solidFill>
                <a:effectLst/>
                <a:latin typeface="+mn-lt"/>
                <a:ea typeface="+mn-ea"/>
                <a:cs typeface="+mn-cs"/>
              </a:rPr>
              <a:t>adoptar medidas disponer recursos</a:t>
            </a:r>
            <a:r>
              <a:rPr lang="es-CO" sz="1200" kern="1200" dirty="0">
                <a:solidFill>
                  <a:schemeClr val="tx1"/>
                </a:solidFill>
                <a:effectLst/>
                <a:latin typeface="+mn-lt"/>
                <a:ea typeface="+mn-ea"/>
                <a:cs typeface="+mn-cs"/>
              </a:rPr>
              <a:t>) de los derechos humanos. garantizar significa tomar medidas y facilitar recursos, mediante acciones de política pública, para la realización o ampliación progresiva del disfrute de un derecho</a:t>
            </a:r>
          </a:p>
          <a:p>
            <a:pPr algn="l"/>
            <a:endParaRPr lang="es-CO"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s-CO" sz="1200" kern="1200" dirty="0">
                <a:solidFill>
                  <a:schemeClr val="tx1"/>
                </a:solidFill>
                <a:effectLst/>
                <a:latin typeface="+mn-lt"/>
                <a:ea typeface="+mn-ea"/>
                <a:cs typeface="+mn-cs"/>
              </a:rPr>
              <a:t>Así, la obligación de garantía recae principalmente sobre el Estado y las de respeto y protección son compartidas con las organizaciones, las personas y la sociedad en general.</a:t>
            </a:r>
          </a:p>
          <a:p>
            <a:pPr marL="0" lvl="0" indent="0" algn="l" rtl="0">
              <a:spcBef>
                <a:spcPts val="0"/>
              </a:spcBef>
              <a:spcAft>
                <a:spcPts val="0"/>
              </a:spcAft>
              <a:buNone/>
            </a:pPr>
            <a:endParaRPr dirty="0"/>
          </a:p>
        </p:txBody>
      </p:sp>
      <p:sp>
        <p:nvSpPr>
          <p:cNvPr id="181" name="Google Shape;181;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CO"/>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7" name="Google Shape;9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98" name="Google Shape;198;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972029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2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lang="es-CO" b="0" i="0" dirty="0">
              <a:solidFill>
                <a:srgbClr val="202124"/>
              </a:solidFill>
              <a:effectLst/>
              <a:latin typeface="Roboto" panose="02000000000000000000" pitchFamily="2" charset="0"/>
            </a:endParaRPr>
          </a:p>
          <a:p>
            <a:pPr marL="0" lvl="0" indent="0" algn="l" rtl="0">
              <a:lnSpc>
                <a:spcPct val="100000"/>
              </a:lnSpc>
              <a:spcBef>
                <a:spcPts val="360"/>
              </a:spcBef>
              <a:spcAft>
                <a:spcPts val="0"/>
              </a:spcAft>
              <a:buSzPts val="1400"/>
              <a:buNone/>
            </a:pPr>
            <a:endParaRPr lang="es-CO" b="0" i="0" dirty="0">
              <a:solidFill>
                <a:srgbClr val="202124"/>
              </a:solidFill>
              <a:effectLst/>
              <a:latin typeface="Roboto" panose="02000000000000000000" pitchFamily="2" charset="0"/>
            </a:endParaRPr>
          </a:p>
        </p:txBody>
      </p:sp>
      <p:sp>
        <p:nvSpPr>
          <p:cNvPr id="299" name="Google Shape;299;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32" name="Google Shape;132;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s-CO" b="1" dirty="0"/>
              <a:t>Rompe hielo</a:t>
            </a:r>
          </a:p>
          <a:p>
            <a:pPr marL="342900" lvl="0" indent="-342900">
              <a:lnSpc>
                <a:spcPct val="107000"/>
              </a:lnSpc>
              <a:buFont typeface="+mj-lt"/>
              <a:buAutoNum type="arabicPeriod"/>
            </a:pPr>
            <a:r>
              <a:rPr lang="es-CO" sz="1800" dirty="0">
                <a:effectLst/>
                <a:latin typeface="Calibri" panose="020F0502020204030204" pitchFamily="34" charset="0"/>
                <a:ea typeface="Calibri" panose="020F0502020204030204" pitchFamily="34" charset="0"/>
                <a:cs typeface="Times New Roman" panose="02020603050405020304" pitchFamily="18" charset="0"/>
              </a:rPr>
              <a:t>Los derechos humanos tienen origen en el Sistema de Naciones Unidas y la Declaración Universal de los Derechos humanos el 10 de diciembre de 1948 (falso)</a:t>
            </a:r>
          </a:p>
          <a:p>
            <a:pPr marL="342900" lvl="0" indent="-342900">
              <a:lnSpc>
                <a:spcPct val="107000"/>
              </a:lnSpc>
              <a:buFont typeface="+mj-lt"/>
              <a:buAutoNum type="arabicPeriod"/>
            </a:pPr>
            <a:r>
              <a:rPr lang="es-CO" sz="1800" dirty="0">
                <a:effectLst/>
                <a:latin typeface="Calibri" panose="020F0502020204030204" pitchFamily="34" charset="0"/>
                <a:ea typeface="Calibri" panose="020F0502020204030204" pitchFamily="34" charset="0"/>
                <a:cs typeface="Times New Roman" panose="02020603050405020304" pitchFamily="18" charset="0"/>
              </a:rPr>
              <a:t>Los derechos humanos se pueden definir desde diferentes perspectivas, la histórica, la filosófica, la jurídica, por ejemplo (verdadero)</a:t>
            </a:r>
          </a:p>
          <a:p>
            <a:pPr marL="342900" lvl="0" indent="-342900">
              <a:lnSpc>
                <a:spcPct val="107000"/>
              </a:lnSpc>
              <a:buFont typeface="+mj-lt"/>
              <a:buAutoNum type="arabicPeriod"/>
            </a:pPr>
            <a:r>
              <a:rPr lang="es-CO" sz="1800" dirty="0">
                <a:effectLst/>
                <a:latin typeface="Calibri" panose="020F0502020204030204" pitchFamily="34" charset="0"/>
                <a:ea typeface="Calibri" panose="020F0502020204030204" pitchFamily="34" charset="0"/>
                <a:cs typeface="Times New Roman" panose="02020603050405020304" pitchFamily="18" charset="0"/>
              </a:rPr>
              <a:t>Los derechos humanos son un asunto de elecciones individuales y coherencia (verdadero)</a:t>
            </a:r>
          </a:p>
          <a:p>
            <a:pPr marL="342900" lvl="0" indent="-342900">
              <a:lnSpc>
                <a:spcPct val="107000"/>
              </a:lnSpc>
              <a:buFont typeface="+mj-lt"/>
              <a:buAutoNum type="arabicPeriod"/>
            </a:pPr>
            <a:r>
              <a:rPr lang="es-CO" sz="1800" dirty="0">
                <a:effectLst/>
                <a:latin typeface="Calibri" panose="020F0502020204030204" pitchFamily="34" charset="0"/>
                <a:ea typeface="Calibri" panose="020F0502020204030204" pitchFamily="34" charset="0"/>
                <a:cs typeface="Times New Roman" panose="02020603050405020304" pitchFamily="18" charset="0"/>
              </a:rPr>
              <a:t>La garantía y el respeto de los derechos humanos es una obligación de toda persona (falso)</a:t>
            </a:r>
          </a:p>
          <a:p>
            <a:pPr marL="342900" lvl="0" indent="-342900">
              <a:lnSpc>
                <a:spcPct val="107000"/>
              </a:lnSpc>
              <a:buFont typeface="+mj-lt"/>
              <a:buAutoNum type="arabicPeriod"/>
            </a:pPr>
            <a:r>
              <a:rPr lang="es-CO" sz="1800" dirty="0">
                <a:effectLst/>
                <a:latin typeface="Calibri" panose="020F0502020204030204" pitchFamily="34" charset="0"/>
                <a:ea typeface="Calibri" panose="020F0502020204030204" pitchFamily="34" charset="0"/>
                <a:cs typeface="Times New Roman" panose="02020603050405020304" pitchFamily="18" charset="0"/>
              </a:rPr>
              <a:t>El enfoque de derechos es una apuesta de desarrollo y forma de planificación social para superar la discriminación (verdadero)</a:t>
            </a:r>
          </a:p>
          <a:p>
            <a:pPr marL="342900" lvl="0" indent="-342900">
              <a:lnSpc>
                <a:spcPct val="107000"/>
              </a:lnSpc>
              <a:spcAft>
                <a:spcPts val="800"/>
              </a:spcAft>
              <a:buFont typeface="+mj-lt"/>
              <a:buAutoNum type="arabicPeriod"/>
            </a:pPr>
            <a:r>
              <a:rPr lang="es-CO" sz="1800" dirty="0">
                <a:effectLst/>
                <a:latin typeface="Calibri" panose="020F0502020204030204" pitchFamily="34" charset="0"/>
                <a:ea typeface="Calibri" panose="020F0502020204030204" pitchFamily="34" charset="0"/>
                <a:cs typeface="Times New Roman" panose="02020603050405020304" pitchFamily="18" charset="0"/>
              </a:rPr>
              <a:t>La implementación del enfoque de derechos busca el empoderamiento de la ciudadanía y fortalecer la capacidad de respuesta de los titulares de deberes. (verdadero)</a:t>
            </a:r>
          </a:p>
          <a:p>
            <a:pPr marL="0" lvl="0" indent="0" algn="l" rtl="0">
              <a:spcBef>
                <a:spcPts val="0"/>
              </a:spcBef>
              <a:spcAft>
                <a:spcPts val="0"/>
              </a:spcAft>
              <a:buNone/>
            </a:pPr>
            <a:endParaRPr dirty="0"/>
          </a:p>
        </p:txBody>
      </p:sp>
      <p:sp>
        <p:nvSpPr>
          <p:cNvPr id="105" name="Google Shape;10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3" name="Google Shape;113;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s-CO" b="1" dirty="0"/>
              <a:t>Para iniciar el tema algunas preguntas</a:t>
            </a:r>
          </a:p>
          <a:p>
            <a:pPr marL="0" lvl="0" indent="0" algn="l" rtl="0">
              <a:spcBef>
                <a:spcPts val="0"/>
              </a:spcBef>
              <a:spcAft>
                <a:spcPts val="0"/>
              </a:spcAft>
              <a:buNone/>
            </a:pPr>
            <a:endParaRPr lang="es-CO" b="1" dirty="0"/>
          </a:p>
          <a:p>
            <a:pPr marL="0" lvl="0" indent="0" algn="l" rtl="0">
              <a:spcBef>
                <a:spcPts val="0"/>
              </a:spcBef>
              <a:spcAft>
                <a:spcPts val="0"/>
              </a:spcAft>
              <a:buNone/>
            </a:pPr>
            <a:r>
              <a:rPr lang="es-CO" sz="1800" dirty="0">
                <a:effectLst/>
                <a:latin typeface="Tahoma" panose="020B0604030504040204" pitchFamily="34" charset="0"/>
                <a:ea typeface="Calibri" panose="020F0502020204030204" pitchFamily="34" charset="0"/>
              </a:rPr>
              <a:t>www.menti.com </a:t>
            </a:r>
            <a:r>
              <a:rPr lang="es-CO" sz="1800" b="1" dirty="0">
                <a:effectLst/>
                <a:latin typeface="Tahoma" panose="020B0604030504040204" pitchFamily="34" charset="0"/>
                <a:ea typeface="Calibri" panose="020F0502020204030204" pitchFamily="34" charset="0"/>
              </a:rPr>
              <a:t>62258210</a:t>
            </a:r>
          </a:p>
          <a:p>
            <a:pPr marL="0" lvl="0" indent="0" algn="l" rtl="0">
              <a:spcBef>
                <a:spcPts val="0"/>
              </a:spcBef>
              <a:spcAft>
                <a:spcPts val="0"/>
              </a:spcAft>
              <a:buNone/>
            </a:pPr>
            <a:r>
              <a:rPr lang="es-CO" b="1" dirty="0"/>
              <a:t>https://www.menti.com/suzy6aiqmh</a:t>
            </a:r>
            <a:endParaRPr b="1" dirty="0"/>
          </a:p>
        </p:txBody>
      </p:sp>
      <p:sp>
        <p:nvSpPr>
          <p:cNvPr id="114" name="Google Shape;114;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CO"/>
              <a:t>5</a:t>
            </a:fld>
            <a:endParaRPr/>
          </a:p>
        </p:txBody>
      </p:sp>
    </p:spTree>
    <p:extLst>
      <p:ext uri="{BB962C8B-B14F-4D97-AF65-F5344CB8AC3E}">
        <p14:creationId xmlns:p14="http://schemas.microsoft.com/office/powerpoint/2010/main" val="23316525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3" name="Google Shape;113;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s-CO" b="1" dirty="0"/>
              <a:t>Resultado de un proceso en el que interactúan estereotipos y prejuicios </a:t>
            </a:r>
            <a:endParaRPr b="1" dirty="0"/>
          </a:p>
        </p:txBody>
      </p:sp>
      <p:sp>
        <p:nvSpPr>
          <p:cNvPr id="114" name="Google Shape;114;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CO"/>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b="1" i="0" dirty="0">
                <a:solidFill>
                  <a:srgbClr val="333333"/>
                </a:solidFill>
                <a:effectLst/>
                <a:latin typeface="Catamaran"/>
              </a:rPr>
              <a:t>opinión negativa que se forma con respecto a algo o alguien </a:t>
            </a:r>
            <a:r>
              <a:rPr lang="es-MX" b="0" i="0" dirty="0">
                <a:solidFill>
                  <a:srgbClr val="333333"/>
                </a:solidFill>
                <a:effectLst/>
                <a:latin typeface="Catamaran"/>
              </a:rPr>
              <a:t>y que nace sin tener evidencia alguna</a:t>
            </a:r>
          </a:p>
          <a:p>
            <a:endParaRPr lang="es-MX" b="0" i="0" dirty="0">
              <a:solidFill>
                <a:srgbClr val="333333"/>
              </a:solidFill>
              <a:effectLst/>
              <a:latin typeface="Catamaran"/>
            </a:endParaRPr>
          </a:p>
          <a:p>
            <a:pPr>
              <a:buFont typeface="Arial" panose="020B0604020202020204" pitchFamily="34" charset="0"/>
              <a:buChar char="•"/>
            </a:pPr>
            <a:r>
              <a:rPr lang="es-MX" b="0" i="0" dirty="0">
                <a:solidFill>
                  <a:srgbClr val="333333"/>
                </a:solidFill>
                <a:effectLst/>
                <a:latin typeface="Catamaran"/>
              </a:rPr>
              <a:t>se trata de una reacción que se basa en un componente afectivo y que tiene una </a:t>
            </a:r>
            <a:r>
              <a:rPr lang="es-MX" b="1" i="0" dirty="0">
                <a:solidFill>
                  <a:srgbClr val="333333"/>
                </a:solidFill>
                <a:effectLst/>
                <a:latin typeface="Catamaran"/>
              </a:rPr>
              <a:t>base irracional e ilógica</a:t>
            </a:r>
            <a:r>
              <a:rPr lang="es-MX" b="0" i="0" dirty="0">
                <a:solidFill>
                  <a:srgbClr val="333333"/>
                </a:solidFill>
                <a:effectLst/>
                <a:latin typeface="Catamaran"/>
              </a:rPr>
              <a:t>, es decir, solo es movida por las emociones. (no justificado</a:t>
            </a:r>
          </a:p>
          <a:p>
            <a:pPr>
              <a:buFont typeface="Arial" panose="020B0604020202020204" pitchFamily="34" charset="0"/>
              <a:buChar char="•"/>
            </a:pPr>
            <a:r>
              <a:rPr lang="es-MX" b="0" i="0" dirty="0">
                <a:solidFill>
                  <a:srgbClr val="333333"/>
                </a:solidFill>
                <a:effectLst/>
                <a:latin typeface="Catamaran"/>
              </a:rPr>
              <a:t>opiniones desfavorables que no se basan ni en la razón ni en la experiencia. En este sentido, se trata de concepciones individuales segadas y que carecen de toda objetividad. </a:t>
            </a:r>
          </a:p>
          <a:p>
            <a:pPr>
              <a:buFont typeface="Arial" panose="020B0604020202020204" pitchFamily="34" charset="0"/>
              <a:buChar char="•"/>
            </a:pPr>
            <a:r>
              <a:rPr lang="es-MX" b="0" i="0" dirty="0">
                <a:solidFill>
                  <a:srgbClr val="333333"/>
                </a:solidFill>
                <a:effectLst/>
                <a:latin typeface="Catamaran"/>
              </a:rPr>
              <a:t> los prejuicios no tienen pruebas que certifiquen su validez y se crean a partir representaciones inconscientes e injustificadas</a:t>
            </a:r>
          </a:p>
          <a:p>
            <a:pPr>
              <a:buFont typeface="Arial" panose="020B0604020202020204" pitchFamily="34" charset="0"/>
              <a:buChar char="•"/>
            </a:pPr>
            <a:r>
              <a:rPr lang="es-MX" dirty="0"/>
              <a:t>prejuicios son parte de la naturaleza humana y</a:t>
            </a:r>
            <a:r>
              <a:rPr lang="es-MX" b="0" i="0" dirty="0">
                <a:solidFill>
                  <a:srgbClr val="333333"/>
                </a:solidFill>
                <a:effectLst/>
                <a:latin typeface="Catamaran"/>
              </a:rPr>
              <a:t> están entrelazados entre la red de las relaciones entre los individuos</a:t>
            </a:r>
          </a:p>
          <a:p>
            <a:pPr>
              <a:buFont typeface="Arial" panose="020B0604020202020204" pitchFamily="34" charset="0"/>
              <a:buChar char="•"/>
            </a:pPr>
            <a:endParaRPr lang="es-MX" b="0" i="0" dirty="0">
              <a:solidFill>
                <a:srgbClr val="333333"/>
              </a:solidFill>
              <a:effectLst/>
              <a:latin typeface="Catamaran"/>
            </a:endParaRPr>
          </a:p>
          <a:p>
            <a:pPr>
              <a:buFont typeface="Arial" panose="020B0604020202020204" pitchFamily="34" charset="0"/>
              <a:buChar char="•"/>
            </a:pPr>
            <a:r>
              <a:rPr lang="es-MX" dirty="0"/>
              <a:t>los prejuicios tienen existencia sólo en el ámbito de la subjetividad (no justificado) difícil de observar muchas veces opera de manera inconsciente</a:t>
            </a:r>
          </a:p>
          <a:p>
            <a:pPr>
              <a:buFont typeface="Arial" panose="020B0604020202020204" pitchFamily="34" charset="0"/>
              <a:buChar char="•"/>
            </a:pPr>
            <a:endParaRPr lang="es-MX" dirty="0"/>
          </a:p>
          <a:p>
            <a:pPr>
              <a:buFont typeface="Arial" panose="020B0604020202020204" pitchFamily="34" charset="0"/>
              <a:buChar char="•"/>
            </a:pPr>
            <a:r>
              <a:rPr lang="es-MX" b="1" dirty="0"/>
              <a:t>¿vulneran los derechos de alguien??? Libertad de </a:t>
            </a:r>
            <a:r>
              <a:rPr lang="es-MX" b="1" dirty="0" err="1"/>
              <a:t>pensasmiento</a:t>
            </a:r>
            <a:endParaRPr lang="es-MX" b="1" dirty="0"/>
          </a:p>
          <a:p>
            <a:pPr>
              <a:buFont typeface="Arial" panose="020B0604020202020204" pitchFamily="34" charset="0"/>
              <a:buChar char="•"/>
            </a:pPr>
            <a:endParaRPr lang="es-MX" dirty="0"/>
          </a:p>
          <a:p>
            <a:pPr>
              <a:buFont typeface="Arial" panose="020B0604020202020204" pitchFamily="34" charset="0"/>
              <a:buChar char="•"/>
            </a:pPr>
            <a:endParaRPr lang="es-MX" dirty="0"/>
          </a:p>
          <a:p>
            <a:pPr>
              <a:buFont typeface="Arial" panose="020B0604020202020204" pitchFamily="34" charset="0"/>
              <a:buChar char="•"/>
            </a:pPr>
            <a:endParaRPr lang="es-MX" dirty="0"/>
          </a:p>
          <a:p>
            <a:pPr>
              <a:buFont typeface="Arial" panose="020B0604020202020204" pitchFamily="34" charset="0"/>
              <a:buChar char="•"/>
            </a:pPr>
            <a:endParaRPr lang="es-CO" dirty="0"/>
          </a:p>
        </p:txBody>
      </p:sp>
      <p:sp>
        <p:nvSpPr>
          <p:cNvPr id="4" name="Marcador de número de diapositiva 3"/>
          <p:cNvSpPr>
            <a:spLocks noGrp="1"/>
          </p:cNvSpPr>
          <p:nvPr>
            <p:ph type="sldNum" sz="quarter" idx="5"/>
          </p:nvPr>
        </p:nvSpPr>
        <p:spPr/>
        <p:txBody>
          <a:bodyPr/>
          <a:lstStyle/>
          <a:p>
            <a:fld id="{A78DDB22-1C65-4865-97E0-5F36F8FB911B}" type="slidenum">
              <a:rPr lang="es-CO" smtClean="0"/>
              <a:t>7</a:t>
            </a:fld>
            <a:endParaRPr lang="es-CO"/>
          </a:p>
        </p:txBody>
      </p:sp>
    </p:spTree>
    <p:extLst>
      <p:ext uri="{BB962C8B-B14F-4D97-AF65-F5344CB8AC3E}">
        <p14:creationId xmlns:p14="http://schemas.microsoft.com/office/powerpoint/2010/main" val="18619372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b="0" i="0" dirty="0">
                <a:solidFill>
                  <a:srgbClr val="333333"/>
                </a:solidFill>
                <a:effectLst/>
                <a:latin typeface="Catamaran"/>
              </a:rPr>
              <a:t>os estereotipos pueden </a:t>
            </a:r>
            <a:r>
              <a:rPr lang="es-MX" b="1" i="0" dirty="0">
                <a:solidFill>
                  <a:srgbClr val="333333"/>
                </a:solidFill>
                <a:effectLst/>
                <a:latin typeface="Catamaran"/>
              </a:rPr>
              <a:t>ser positivos o negativos y tienen un componente cognitivo </a:t>
            </a:r>
            <a:r>
              <a:rPr lang="es-MX" b="0" i="0" dirty="0">
                <a:solidFill>
                  <a:srgbClr val="333333"/>
                </a:solidFill>
                <a:effectLst/>
                <a:latin typeface="Catamaran"/>
              </a:rPr>
              <a:t>que valida esa creencia. Concretamente, clasifican a las personas en grupos </a:t>
            </a:r>
            <a:r>
              <a:rPr lang="es-MX" b="1" i="0" dirty="0">
                <a:solidFill>
                  <a:srgbClr val="333333"/>
                </a:solidFill>
                <a:effectLst/>
                <a:latin typeface="Catamaran"/>
              </a:rPr>
              <a:t>basándose en características externas</a:t>
            </a:r>
            <a:r>
              <a:rPr lang="es-MX" b="0" i="0" dirty="0">
                <a:solidFill>
                  <a:srgbClr val="333333"/>
                </a:solidFill>
                <a:effectLst/>
                <a:latin typeface="Catamaran"/>
              </a:rPr>
              <a:t> como raza, religión, etnia, edad, creencias o ideas.</a:t>
            </a:r>
          </a:p>
          <a:p>
            <a:endParaRPr lang="es-MX" b="0" i="0" dirty="0">
              <a:solidFill>
                <a:srgbClr val="333333"/>
              </a:solidFill>
              <a:effectLst/>
              <a:latin typeface="Catamaran"/>
            </a:endParaRPr>
          </a:p>
          <a:p>
            <a:r>
              <a:rPr lang="es-MX" b="0" i="0" dirty="0">
                <a:solidFill>
                  <a:srgbClr val="333333"/>
                </a:solidFill>
                <a:effectLst/>
                <a:latin typeface="Catamaran"/>
              </a:rPr>
              <a:t>El estereotipo es una </a:t>
            </a:r>
            <a:r>
              <a:rPr lang="es-MX" b="1" i="0" dirty="0">
                <a:solidFill>
                  <a:srgbClr val="333333"/>
                </a:solidFill>
                <a:effectLst/>
                <a:latin typeface="Catamaran"/>
              </a:rPr>
              <a:t>percepción simplificada y sistemática que se tiene sobre las personas</a:t>
            </a:r>
            <a:r>
              <a:rPr lang="es-MX" b="0" i="0" dirty="0">
                <a:solidFill>
                  <a:srgbClr val="333333"/>
                </a:solidFill>
                <a:effectLst/>
                <a:latin typeface="Catamaran"/>
              </a:rPr>
              <a:t>, generada a partir de distorsiones de la realidad y basado en falsas creencias. Por ejemplo, existe el estereotipo de que todos los japoneses son extremadamente listos o que todas las mujeres rubias son poco inteligentes. Estas falsas creencias se aceptan como verdades establecidas en las sociedad occidental.</a:t>
            </a:r>
          </a:p>
          <a:p>
            <a:endParaRPr lang="es-MX" b="0" i="0" dirty="0">
              <a:solidFill>
                <a:srgbClr val="333333"/>
              </a:solidFill>
              <a:effectLst/>
              <a:latin typeface="Catamaran"/>
            </a:endParaRPr>
          </a:p>
          <a:p>
            <a:endParaRPr lang="es-MX" b="0" i="0" dirty="0">
              <a:solidFill>
                <a:srgbClr val="333333"/>
              </a:solidFill>
              <a:effectLst/>
              <a:latin typeface="Catamaran"/>
            </a:endParaRPr>
          </a:p>
          <a:p>
            <a:r>
              <a:rPr lang="es-MX" b="1" i="0" dirty="0" err="1">
                <a:solidFill>
                  <a:srgbClr val="333333"/>
                </a:solidFill>
                <a:effectLst/>
                <a:latin typeface="Catamaran"/>
              </a:rPr>
              <a:t>Ej</a:t>
            </a:r>
            <a:r>
              <a:rPr lang="es-MX" b="1" i="0" dirty="0">
                <a:solidFill>
                  <a:srgbClr val="333333"/>
                </a:solidFill>
                <a:effectLst/>
                <a:latin typeface="Catamaran"/>
              </a:rPr>
              <a:t> </a:t>
            </a:r>
            <a:r>
              <a:rPr lang="es-MX" b="0" i="0" dirty="0">
                <a:solidFill>
                  <a:srgbClr val="333333"/>
                </a:solidFill>
                <a:effectLst/>
                <a:latin typeface="Catamaran"/>
              </a:rPr>
              <a:t>las mujeres hacen mejor las labores domesticas, los estudiosos son aburridos, las mujeres son malas conductoras, los atletas de origen afro son más competitivos, las-los colombianos son narcos, las modelos no son inteligentes, las PCD no se pueden valer por si mismas </a:t>
            </a:r>
          </a:p>
          <a:p>
            <a:endParaRPr lang="es-MX" b="0" i="0" dirty="0">
              <a:solidFill>
                <a:srgbClr val="333333"/>
              </a:solidFill>
              <a:effectLst/>
              <a:latin typeface="Catamaran"/>
            </a:endParaRPr>
          </a:p>
          <a:p>
            <a:endParaRPr lang="es-MX" b="0" i="0" dirty="0">
              <a:solidFill>
                <a:srgbClr val="333333"/>
              </a:solidFill>
              <a:effectLst/>
              <a:latin typeface="Catamaran"/>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s-MX" b="0" i="0" dirty="0">
                <a:solidFill>
                  <a:srgbClr val="333333"/>
                </a:solidFill>
                <a:effectLst/>
                <a:latin typeface="Catamaran"/>
              </a:rPr>
              <a:t>los estereotipos no solo explican cómo son las personas según los creencias sociales, sino que también </a:t>
            </a:r>
            <a:r>
              <a:rPr lang="es-MX" b="1" i="0" dirty="0">
                <a:solidFill>
                  <a:srgbClr val="333333"/>
                </a:solidFill>
                <a:effectLst/>
                <a:latin typeface="Catamaran"/>
              </a:rPr>
              <a:t>condicionan cuál debe ser su comportamiento</a:t>
            </a:r>
            <a:r>
              <a:rPr lang="es-MX" b="0" i="0" dirty="0">
                <a:solidFill>
                  <a:srgbClr val="333333"/>
                </a:solidFill>
                <a:effectLst/>
                <a:latin typeface="Catamaran"/>
              </a:rPr>
              <a:t> y hasta cómo deben actuar según los códigos impuestos socialmente</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s-MX" b="0" i="0" dirty="0">
              <a:solidFill>
                <a:srgbClr val="333333"/>
              </a:solidFill>
              <a:effectLst/>
              <a:latin typeface="Catamaran"/>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s-MX" b="0" i="0" dirty="0">
                <a:solidFill>
                  <a:srgbClr val="333333"/>
                </a:solidFill>
                <a:effectLst/>
                <a:latin typeface="Catamaran"/>
              </a:rPr>
              <a:t>Generan expectativas frente a … moldean el comportamiento</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s-MX" b="0" i="0" dirty="0">
              <a:solidFill>
                <a:srgbClr val="333333"/>
              </a:solidFill>
              <a:effectLst/>
              <a:latin typeface="Catamaran"/>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s-MX" b="1" dirty="0"/>
              <a:t>¿vulneran los derechos de alguien???</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s-MX" b="0" i="0" dirty="0">
              <a:solidFill>
                <a:srgbClr val="333333"/>
              </a:solidFill>
              <a:effectLst/>
              <a:latin typeface="Catamaran"/>
            </a:endParaRPr>
          </a:p>
          <a:p>
            <a:endParaRPr lang="es-CO" dirty="0"/>
          </a:p>
        </p:txBody>
      </p:sp>
      <p:sp>
        <p:nvSpPr>
          <p:cNvPr id="4" name="Marcador de número de diapositiva 3"/>
          <p:cNvSpPr>
            <a:spLocks noGrp="1"/>
          </p:cNvSpPr>
          <p:nvPr>
            <p:ph type="sldNum" sz="quarter" idx="5"/>
          </p:nvPr>
        </p:nvSpPr>
        <p:spPr/>
        <p:txBody>
          <a:bodyPr/>
          <a:lstStyle/>
          <a:p>
            <a:fld id="{A78DDB22-1C65-4865-97E0-5F36F8FB911B}" type="slidenum">
              <a:rPr lang="es-CO" smtClean="0"/>
              <a:t>8</a:t>
            </a:fld>
            <a:endParaRPr lang="es-CO"/>
          </a:p>
        </p:txBody>
      </p:sp>
    </p:spTree>
    <p:extLst>
      <p:ext uri="{BB962C8B-B14F-4D97-AF65-F5344CB8AC3E}">
        <p14:creationId xmlns:p14="http://schemas.microsoft.com/office/powerpoint/2010/main" val="35314964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b="0" i="0" dirty="0">
                <a:solidFill>
                  <a:srgbClr val="333333"/>
                </a:solidFill>
                <a:effectLst/>
                <a:latin typeface="Catamaran"/>
              </a:rPr>
              <a:t>os estereotipos pueden </a:t>
            </a:r>
            <a:r>
              <a:rPr lang="es-MX" b="1" i="0" dirty="0">
                <a:solidFill>
                  <a:srgbClr val="333333"/>
                </a:solidFill>
                <a:effectLst/>
                <a:latin typeface="Catamaran"/>
              </a:rPr>
              <a:t>ser positivos o negativos y tienen un componente cognitivo </a:t>
            </a:r>
            <a:r>
              <a:rPr lang="es-MX" b="0" i="0" dirty="0">
                <a:solidFill>
                  <a:srgbClr val="333333"/>
                </a:solidFill>
                <a:effectLst/>
                <a:latin typeface="Catamaran"/>
              </a:rPr>
              <a:t>que valida esa creencia. Concretamente, clasifican a las personas en grupos </a:t>
            </a:r>
            <a:r>
              <a:rPr lang="es-MX" b="1" i="0" dirty="0">
                <a:solidFill>
                  <a:srgbClr val="333333"/>
                </a:solidFill>
                <a:effectLst/>
                <a:latin typeface="Catamaran"/>
              </a:rPr>
              <a:t>basándose en características externas</a:t>
            </a:r>
            <a:r>
              <a:rPr lang="es-MX" b="0" i="0" dirty="0">
                <a:solidFill>
                  <a:srgbClr val="333333"/>
                </a:solidFill>
                <a:effectLst/>
                <a:latin typeface="Catamaran"/>
              </a:rPr>
              <a:t> como raza, religión, etnia, edad, creencias o ideas.</a:t>
            </a:r>
          </a:p>
          <a:p>
            <a:endParaRPr lang="es-MX" b="0" i="0" dirty="0">
              <a:solidFill>
                <a:srgbClr val="333333"/>
              </a:solidFill>
              <a:effectLst/>
              <a:latin typeface="Catamaran"/>
            </a:endParaRPr>
          </a:p>
          <a:p>
            <a:r>
              <a:rPr lang="es-MX" b="0" i="0" dirty="0">
                <a:solidFill>
                  <a:srgbClr val="333333"/>
                </a:solidFill>
                <a:effectLst/>
                <a:latin typeface="Catamaran"/>
              </a:rPr>
              <a:t>El estereotipo es una </a:t>
            </a:r>
            <a:r>
              <a:rPr lang="es-MX" b="1" i="0" dirty="0">
                <a:solidFill>
                  <a:srgbClr val="333333"/>
                </a:solidFill>
                <a:effectLst/>
                <a:latin typeface="Catamaran"/>
              </a:rPr>
              <a:t>percepción simplificada y sistemática que se tiene sobre las personas</a:t>
            </a:r>
            <a:r>
              <a:rPr lang="es-MX" b="0" i="0" dirty="0">
                <a:solidFill>
                  <a:srgbClr val="333333"/>
                </a:solidFill>
                <a:effectLst/>
                <a:latin typeface="Catamaran"/>
              </a:rPr>
              <a:t>, generada a partir de distorsiones de la realidad y basado en falsas creencias. Por ejemplo, existe el estereotipo de que todos los japoneses son extremadamente listos o que todas las mujeres rubias son poco inteligentes. Estas falsas creencias se aceptan como verdades establecidas en las sociedad occidental.</a:t>
            </a:r>
          </a:p>
          <a:p>
            <a:endParaRPr lang="es-MX" b="0" i="0" dirty="0">
              <a:solidFill>
                <a:srgbClr val="333333"/>
              </a:solidFill>
              <a:effectLst/>
              <a:latin typeface="Catamaran"/>
            </a:endParaRPr>
          </a:p>
          <a:p>
            <a:endParaRPr lang="es-MX" b="0" i="0" dirty="0">
              <a:solidFill>
                <a:srgbClr val="333333"/>
              </a:solidFill>
              <a:effectLst/>
              <a:latin typeface="Catamaran"/>
            </a:endParaRPr>
          </a:p>
          <a:p>
            <a:r>
              <a:rPr lang="es-MX" b="1" i="0" dirty="0" err="1">
                <a:solidFill>
                  <a:srgbClr val="333333"/>
                </a:solidFill>
                <a:effectLst/>
                <a:latin typeface="Catamaran"/>
              </a:rPr>
              <a:t>Ej</a:t>
            </a:r>
            <a:r>
              <a:rPr lang="es-MX" b="1" i="0" dirty="0">
                <a:solidFill>
                  <a:srgbClr val="333333"/>
                </a:solidFill>
                <a:effectLst/>
                <a:latin typeface="Catamaran"/>
              </a:rPr>
              <a:t> </a:t>
            </a:r>
            <a:r>
              <a:rPr lang="es-MX" b="0" i="0" dirty="0">
                <a:solidFill>
                  <a:srgbClr val="333333"/>
                </a:solidFill>
                <a:effectLst/>
                <a:latin typeface="Catamaran"/>
              </a:rPr>
              <a:t>las mujeres hacen mejor las labores domesticas, los estudiosos son aburridos, las mujeres son malas conductoras, los atletas de origen afro son más competitivos, las-los colombianos son narcos, las modelos no son inteligentes, las PCD no se pueden valer por si mismas </a:t>
            </a:r>
          </a:p>
          <a:p>
            <a:endParaRPr lang="es-MX" b="0" i="0" dirty="0">
              <a:solidFill>
                <a:srgbClr val="333333"/>
              </a:solidFill>
              <a:effectLst/>
              <a:latin typeface="Catamaran"/>
            </a:endParaRPr>
          </a:p>
          <a:p>
            <a:endParaRPr lang="es-MX" b="0" i="0" dirty="0">
              <a:solidFill>
                <a:srgbClr val="333333"/>
              </a:solidFill>
              <a:effectLst/>
              <a:latin typeface="Catamaran"/>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s-MX" b="0" i="0" dirty="0">
                <a:solidFill>
                  <a:srgbClr val="333333"/>
                </a:solidFill>
                <a:effectLst/>
                <a:latin typeface="Catamaran"/>
              </a:rPr>
              <a:t>los estereotipos no solo explican cómo son las personas según los creencias sociales, sino que también </a:t>
            </a:r>
            <a:r>
              <a:rPr lang="es-MX" b="1" i="0" dirty="0">
                <a:solidFill>
                  <a:srgbClr val="333333"/>
                </a:solidFill>
                <a:effectLst/>
                <a:latin typeface="Catamaran"/>
              </a:rPr>
              <a:t>condicionan cuál debe ser su comportamiento</a:t>
            </a:r>
            <a:r>
              <a:rPr lang="es-MX" b="0" i="0" dirty="0">
                <a:solidFill>
                  <a:srgbClr val="333333"/>
                </a:solidFill>
                <a:effectLst/>
                <a:latin typeface="Catamaran"/>
              </a:rPr>
              <a:t> y hasta cómo deben actuar según los códigos impuestos socialmente</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s-MX" b="0" i="0" dirty="0">
              <a:solidFill>
                <a:srgbClr val="333333"/>
              </a:solidFill>
              <a:effectLst/>
              <a:latin typeface="Catamaran"/>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s-MX" b="0" i="0" dirty="0">
                <a:solidFill>
                  <a:srgbClr val="333333"/>
                </a:solidFill>
                <a:effectLst/>
                <a:latin typeface="Catamaran"/>
              </a:rPr>
              <a:t>Generan expectativas frente a … moldean el comportamiento</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s-MX" b="0" i="0" dirty="0">
              <a:solidFill>
                <a:srgbClr val="333333"/>
              </a:solidFill>
              <a:effectLst/>
              <a:latin typeface="Catamaran"/>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s-MX" b="1" dirty="0"/>
              <a:t>¿vulneran los derechos de alguien???</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s-MX" b="0" i="0" dirty="0">
              <a:solidFill>
                <a:srgbClr val="333333"/>
              </a:solidFill>
              <a:effectLst/>
              <a:latin typeface="Catamaran"/>
            </a:endParaRPr>
          </a:p>
          <a:p>
            <a:endParaRPr lang="es-CO" dirty="0"/>
          </a:p>
        </p:txBody>
      </p:sp>
      <p:sp>
        <p:nvSpPr>
          <p:cNvPr id="4" name="Marcador de número de diapositiva 3"/>
          <p:cNvSpPr>
            <a:spLocks noGrp="1"/>
          </p:cNvSpPr>
          <p:nvPr>
            <p:ph type="sldNum" sz="quarter" idx="5"/>
          </p:nvPr>
        </p:nvSpPr>
        <p:spPr/>
        <p:txBody>
          <a:bodyPr/>
          <a:lstStyle/>
          <a:p>
            <a:fld id="{A78DDB22-1C65-4865-97E0-5F36F8FB911B}" type="slidenum">
              <a:rPr lang="es-CO" smtClean="0"/>
              <a:t>9</a:t>
            </a:fld>
            <a:endParaRPr lang="es-CO"/>
          </a:p>
        </p:txBody>
      </p:sp>
    </p:spTree>
    <p:extLst>
      <p:ext uri="{BB962C8B-B14F-4D97-AF65-F5344CB8AC3E}">
        <p14:creationId xmlns:p14="http://schemas.microsoft.com/office/powerpoint/2010/main" val="14178466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15"/>
        <p:cNvGrpSpPr/>
        <p:nvPr/>
      </p:nvGrpSpPr>
      <p:grpSpPr>
        <a:xfrm>
          <a:off x="0" y="0"/>
          <a:ext cx="0" cy="0"/>
          <a:chOff x="0" y="0"/>
          <a:chExt cx="0" cy="0"/>
        </a:xfrm>
      </p:grpSpPr>
      <p:sp>
        <p:nvSpPr>
          <p:cNvPr id="16" name="Google Shape;16;p2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72"/>
        <p:cNvGrpSpPr/>
        <p:nvPr/>
      </p:nvGrpSpPr>
      <p:grpSpPr>
        <a:xfrm>
          <a:off x="0" y="0"/>
          <a:ext cx="0" cy="0"/>
          <a:chOff x="0" y="0"/>
          <a:chExt cx="0" cy="0"/>
        </a:xfrm>
      </p:grpSpPr>
      <p:sp>
        <p:nvSpPr>
          <p:cNvPr id="73" name="Google Shape;73;p3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3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78"/>
        <p:cNvGrpSpPr/>
        <p:nvPr/>
      </p:nvGrpSpPr>
      <p:grpSpPr>
        <a:xfrm>
          <a:off x="0" y="0"/>
          <a:ext cx="0" cy="0"/>
          <a:chOff x="0" y="0"/>
          <a:chExt cx="0" cy="0"/>
        </a:xfrm>
      </p:grpSpPr>
      <p:sp>
        <p:nvSpPr>
          <p:cNvPr id="79" name="Google Shape;79;p3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3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
  <p:cSld name="Title Slide">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11210925" y="943996"/>
            <a:ext cx="19050" cy="47896"/>
          </a:xfrm>
          <a:custGeom>
            <a:avLst/>
            <a:gdLst/>
            <a:ahLst/>
            <a:cxnLst/>
            <a:rect l="l" t="t" r="r" b="b"/>
            <a:pathLst>
              <a:path w="28575" h="71755">
                <a:moveTo>
                  <a:pt x="0" y="71426"/>
                </a:moveTo>
                <a:lnTo>
                  <a:pt x="28574" y="0"/>
                </a:lnTo>
              </a:path>
            </a:pathLst>
          </a:custGeom>
          <a:ln w="38100">
            <a:solidFill>
              <a:srgbClr val="C9D41E"/>
            </a:solidFill>
          </a:ln>
        </p:spPr>
        <p:txBody>
          <a:bodyPr wrap="square" lIns="0" tIns="0" rIns="0" bIns="0" rtlCol="0"/>
          <a:lstStyle/>
          <a:p>
            <a:endParaRPr sz="933" dirty="0"/>
          </a:p>
        </p:txBody>
      </p:sp>
      <p:sp>
        <p:nvSpPr>
          <p:cNvPr id="2" name="Holder 2"/>
          <p:cNvSpPr>
            <a:spLocks noGrp="1"/>
          </p:cNvSpPr>
          <p:nvPr>
            <p:ph type="ctrTitle"/>
          </p:nvPr>
        </p:nvSpPr>
        <p:spPr>
          <a:xfrm>
            <a:off x="226799" y="-77315"/>
            <a:ext cx="11738401" cy="609398"/>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828800" y="3840480"/>
            <a:ext cx="8534400" cy="51603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6/13/2023</a:t>
            </a:fld>
            <a:endParaRPr lang="en-US"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dirty="0"/>
          </a:p>
        </p:txBody>
      </p:sp>
    </p:spTree>
    <p:extLst>
      <p:ext uri="{BB962C8B-B14F-4D97-AF65-F5344CB8AC3E}">
        <p14:creationId xmlns:p14="http://schemas.microsoft.com/office/powerpoint/2010/main" val="30003052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21"/>
        <p:cNvGrpSpPr/>
        <p:nvPr/>
      </p:nvGrpSpPr>
      <p:grpSpPr>
        <a:xfrm>
          <a:off x="0" y="0"/>
          <a:ext cx="0" cy="0"/>
          <a:chOff x="0" y="0"/>
          <a:chExt cx="0" cy="0"/>
        </a:xfrm>
      </p:grpSpPr>
      <p:sp>
        <p:nvSpPr>
          <p:cNvPr id="22" name="Google Shape;22;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2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27"/>
        <p:cNvGrpSpPr/>
        <p:nvPr/>
      </p:nvGrpSpPr>
      <p:grpSpPr>
        <a:xfrm>
          <a:off x="0" y="0"/>
          <a:ext cx="0" cy="0"/>
          <a:chOff x="0" y="0"/>
          <a:chExt cx="0" cy="0"/>
        </a:xfrm>
      </p:grpSpPr>
      <p:sp>
        <p:nvSpPr>
          <p:cNvPr id="28" name="Google Shape;28;p2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2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33"/>
        <p:cNvGrpSpPr/>
        <p:nvPr/>
      </p:nvGrpSpPr>
      <p:grpSpPr>
        <a:xfrm>
          <a:off x="0" y="0"/>
          <a:ext cx="0" cy="0"/>
          <a:chOff x="0" y="0"/>
          <a:chExt cx="0" cy="0"/>
        </a:xfrm>
      </p:grpSpPr>
      <p:sp>
        <p:nvSpPr>
          <p:cNvPr id="34" name="Google Shape;34;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2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2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40"/>
        <p:cNvGrpSpPr/>
        <p:nvPr/>
      </p:nvGrpSpPr>
      <p:grpSpPr>
        <a:xfrm>
          <a:off x="0" y="0"/>
          <a:ext cx="0" cy="0"/>
          <a:chOff x="0" y="0"/>
          <a:chExt cx="0" cy="0"/>
        </a:xfrm>
      </p:grpSpPr>
      <p:sp>
        <p:nvSpPr>
          <p:cNvPr id="41" name="Google Shape;41;p2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2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2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2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2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49"/>
        <p:cNvGrpSpPr/>
        <p:nvPr/>
      </p:nvGrpSpPr>
      <p:grpSpPr>
        <a:xfrm>
          <a:off x="0" y="0"/>
          <a:ext cx="0" cy="0"/>
          <a:chOff x="0" y="0"/>
          <a:chExt cx="0" cy="0"/>
        </a:xfrm>
      </p:grpSpPr>
      <p:sp>
        <p:nvSpPr>
          <p:cNvPr id="50" name="Google Shape;50;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54"/>
        <p:cNvGrpSpPr/>
        <p:nvPr/>
      </p:nvGrpSpPr>
      <p:grpSpPr>
        <a:xfrm>
          <a:off x="0" y="0"/>
          <a:ext cx="0" cy="0"/>
          <a:chOff x="0" y="0"/>
          <a:chExt cx="0" cy="0"/>
        </a:xfrm>
      </p:grpSpPr>
      <p:sp>
        <p:nvSpPr>
          <p:cNvPr id="55" name="Google Shape;55;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58"/>
        <p:cNvGrpSpPr/>
        <p:nvPr/>
      </p:nvGrpSpPr>
      <p:grpSpPr>
        <a:xfrm>
          <a:off x="0" y="0"/>
          <a:ext cx="0" cy="0"/>
          <a:chOff x="0" y="0"/>
          <a:chExt cx="0" cy="0"/>
        </a:xfrm>
      </p:grpSpPr>
      <p:sp>
        <p:nvSpPr>
          <p:cNvPr id="59" name="Google Shape;59;p2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2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2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65"/>
        <p:cNvGrpSpPr/>
        <p:nvPr/>
      </p:nvGrpSpPr>
      <p:grpSpPr>
        <a:xfrm>
          <a:off x="0" y="0"/>
          <a:ext cx="0" cy="0"/>
          <a:chOff x="0" y="0"/>
          <a:chExt cx="0" cy="0"/>
        </a:xfrm>
      </p:grpSpPr>
      <p:sp>
        <p:nvSpPr>
          <p:cNvPr id="66" name="Google Shape;66;p3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30"/>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3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CO"/>
              <a:t>‹Nº›</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3.png"/><Relationship Id="rId7" Type="http://schemas.openxmlformats.org/officeDocument/2006/relationships/diagramColors" Target="../diagrams/colors3.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1.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10.png"/><Relationship Id="rId7" Type="http://schemas.openxmlformats.org/officeDocument/2006/relationships/diagramColors" Target="../diagrams/colors4.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2.xml.rels><?xml version="1.0" encoding="UTF-8" standalone="yes"?>
<Relationships xmlns="http://schemas.openxmlformats.org/package/2006/relationships"><Relationship Id="rId8" Type="http://schemas.microsoft.com/office/2007/relationships/diagramDrawing" Target="../diagrams/drawing5.xml"/><Relationship Id="rId13" Type="http://schemas.microsoft.com/office/2007/relationships/diagramDrawing" Target="../diagrams/drawing6.xml"/><Relationship Id="rId3" Type="http://schemas.openxmlformats.org/officeDocument/2006/relationships/hyperlink" Target="file:///C:\Users\ana_s\OneDrive\Documentos\SDMovilidad\THno%20PIC\Anexo%201%20%20IV%20Por%204%20Esquinitas%20De%20Nada.mp4" TargetMode="External"/><Relationship Id="rId7" Type="http://schemas.openxmlformats.org/officeDocument/2006/relationships/diagramColors" Target="../diagrams/colors5.xml"/><Relationship Id="rId12" Type="http://schemas.openxmlformats.org/officeDocument/2006/relationships/diagramColors" Target="../diagrams/colors6.xml"/><Relationship Id="rId17" Type="http://schemas.openxmlformats.org/officeDocument/2006/relationships/image" Target="../media/image10.png"/><Relationship Id="rId2" Type="http://schemas.openxmlformats.org/officeDocument/2006/relationships/notesSlide" Target="../notesSlides/notesSlide12.xml"/><Relationship Id="rId16"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diagramQuickStyle" Target="../diagrams/quickStyle5.xml"/><Relationship Id="rId11" Type="http://schemas.openxmlformats.org/officeDocument/2006/relationships/diagramQuickStyle" Target="../diagrams/quickStyle6.xml"/><Relationship Id="rId5" Type="http://schemas.openxmlformats.org/officeDocument/2006/relationships/diagramLayout" Target="../diagrams/layout5.xml"/><Relationship Id="rId15" Type="http://schemas.openxmlformats.org/officeDocument/2006/relationships/hyperlink" Target="http://www.google.com.ar/url?sa=i&amp;source=images&amp;cd=&amp;cad=rja&amp;docid=GUgS9Ow1zuwoZM&amp;tbnid=mo1V9H3FLUme9M:&amp;ved=0CAgQjRwwAA&amp;url=http%3A%2F%2Fclub.ediba.com%2Fesp%2Fdia-internacional-de-las-personas-con-discapacidad%2F&amp;ei=f-xzUZW8D4mm9AT0voGYDw&amp;psig=AFQjCNEiykkiU_mTpraYHPtzYe-qpKIYZw&amp;ust=1366638079292384" TargetMode="External"/><Relationship Id="rId10" Type="http://schemas.openxmlformats.org/officeDocument/2006/relationships/diagramLayout" Target="../diagrams/layout6.xml"/><Relationship Id="rId4" Type="http://schemas.openxmlformats.org/officeDocument/2006/relationships/diagramData" Target="../diagrams/data5.xml"/><Relationship Id="rId9" Type="http://schemas.openxmlformats.org/officeDocument/2006/relationships/diagramData" Target="../diagrams/data6.xml"/><Relationship Id="rId14" Type="http://schemas.openxmlformats.org/officeDocument/2006/relationships/image" Target="../media/image13.png"/></Relationships>
</file>

<file path=ppt/slides/_rels/slide1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8.jpg"/><Relationship Id="rId5" Type="http://schemas.openxmlformats.org/officeDocument/2006/relationships/image" Target="../media/image17.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8" Type="http://schemas.openxmlformats.org/officeDocument/2006/relationships/diagramColors" Target="../diagrams/colors7.xml"/><Relationship Id="rId3" Type="http://schemas.openxmlformats.org/officeDocument/2006/relationships/image" Target="../media/image1.png"/><Relationship Id="rId7" Type="http://schemas.openxmlformats.org/officeDocument/2006/relationships/diagramQuickStyle" Target="../diagrams/quickStyle7.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Layout" Target="../diagrams/layout7.xml"/><Relationship Id="rId5" Type="http://schemas.openxmlformats.org/officeDocument/2006/relationships/diagramData" Target="../diagrams/data7.xml"/><Relationship Id="rId4" Type="http://schemas.openxmlformats.org/officeDocument/2006/relationships/image" Target="../media/image25.jpg"/><Relationship Id="rId9" Type="http://schemas.microsoft.com/office/2007/relationships/diagramDrawing" Target="../diagrams/drawing7.xml"/></Relationships>
</file>

<file path=ppt/slides/_rels/slide1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8" Type="http://schemas.openxmlformats.org/officeDocument/2006/relationships/diagramColors" Target="../diagrams/colors8.xml"/><Relationship Id="rId3" Type="http://schemas.openxmlformats.org/officeDocument/2006/relationships/image" Target="../media/image26.jpeg"/><Relationship Id="rId7" Type="http://schemas.openxmlformats.org/officeDocument/2006/relationships/diagramQuickStyle" Target="../diagrams/quickStyle8.xml"/><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diagramLayout" Target="../diagrams/layout8.xml"/><Relationship Id="rId11" Type="http://schemas.openxmlformats.org/officeDocument/2006/relationships/image" Target="../media/image1.png"/><Relationship Id="rId5" Type="http://schemas.openxmlformats.org/officeDocument/2006/relationships/diagramData" Target="../diagrams/data8.xml"/><Relationship Id="rId10" Type="http://schemas.openxmlformats.org/officeDocument/2006/relationships/image" Target="../media/image28.png"/><Relationship Id="rId4" Type="http://schemas.openxmlformats.org/officeDocument/2006/relationships/image" Target="../media/image27.png"/><Relationship Id="rId9" Type="http://schemas.microsoft.com/office/2007/relationships/diagramDrawing" Target="../diagrams/drawing8.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png"/><Relationship Id="rId7" Type="http://schemas.openxmlformats.org/officeDocument/2006/relationships/diagramColors" Target="../diagrams/colors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3.png"/><Relationship Id="rId7" Type="http://schemas.openxmlformats.org/officeDocument/2006/relationships/diagramColors" Target="../diagrams/colors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9" name="Google Shape;89;p1"/>
          <p:cNvSpPr txBox="1">
            <a:spLocks noGrp="1"/>
          </p:cNvSpPr>
          <p:nvPr>
            <p:ph type="ctrTitle"/>
          </p:nvPr>
        </p:nvSpPr>
        <p:spPr>
          <a:xfrm>
            <a:off x="1524000" y="848303"/>
            <a:ext cx="9144000" cy="1544322"/>
          </a:xfrm>
          <a:prstGeom prst="rect">
            <a:avLst/>
          </a:prstGeom>
          <a:noFill/>
          <a:ln>
            <a:noFill/>
          </a:ln>
        </p:spPr>
        <p:txBody>
          <a:bodyPr spcFirstLastPara="1" wrap="square" lIns="91425" tIns="45700" rIns="91425" bIns="45700" anchor="b" anchorCtr="0">
            <a:noAutofit/>
          </a:bodyPr>
          <a:lstStyle/>
          <a:p>
            <a:r>
              <a:rPr lang="es-MX" sz="3200" dirty="0">
                <a:solidFill>
                  <a:schemeClr val="accent6">
                    <a:lumMod val="50000"/>
                  </a:schemeClr>
                </a:solidFill>
                <a:latin typeface="Arial Black" panose="020B0A04020102020204" pitchFamily="34" charset="0"/>
              </a:rPr>
              <a:t>DERECHOS DISCRIMANCIÓN Y CONVICENCIA</a:t>
            </a:r>
            <a:br>
              <a:rPr lang="es-MX" sz="3200" dirty="0">
                <a:solidFill>
                  <a:schemeClr val="accent6">
                    <a:lumMod val="50000"/>
                  </a:schemeClr>
                </a:solidFill>
                <a:latin typeface="Arial Black" panose="020B0A04020102020204" pitchFamily="34" charset="0"/>
              </a:rPr>
            </a:br>
            <a:r>
              <a:rPr lang="es-MX" sz="3200" b="1" dirty="0">
                <a:solidFill>
                  <a:srgbClr val="3F3F3F"/>
                </a:solidFill>
              </a:rPr>
              <a:t>Plan Institucional de Capacitación 2022</a:t>
            </a:r>
            <a:br>
              <a:rPr lang="es-MX" sz="3200" dirty="0"/>
            </a:br>
            <a:endParaRPr lang="es-MX" sz="3200" dirty="0">
              <a:solidFill>
                <a:schemeClr val="accent6">
                  <a:lumMod val="50000"/>
                </a:schemeClr>
              </a:solidFill>
              <a:latin typeface="Arial Black" panose="020B0A04020102020204" pitchFamily="34" charset="0"/>
            </a:endParaRPr>
          </a:p>
        </p:txBody>
      </p:sp>
      <p:sp>
        <p:nvSpPr>
          <p:cNvPr id="14" name="object 3">
            <a:extLst>
              <a:ext uri="{FF2B5EF4-FFF2-40B4-BE49-F238E27FC236}">
                <a16:creationId xmlns:a16="http://schemas.microsoft.com/office/drawing/2014/main" id="{B8E22CBA-7FCA-118E-2A88-84885D44040C}"/>
              </a:ext>
            </a:extLst>
          </p:cNvPr>
          <p:cNvSpPr/>
          <p:nvPr/>
        </p:nvSpPr>
        <p:spPr>
          <a:xfrm>
            <a:off x="8142870" y="5858781"/>
            <a:ext cx="3568727" cy="763914"/>
          </a:xfrm>
          <a:prstGeom prst="rect">
            <a:avLst/>
          </a:prstGeom>
          <a:blipFill>
            <a:blip r:embed="rId3" cstate="print"/>
            <a:stretch>
              <a:fillRect/>
            </a:stretch>
          </a:blipFill>
        </p:spPr>
        <p:txBody>
          <a:bodyPr wrap="square" lIns="0" tIns="0" rIns="0" bIns="0" rtlCol="0"/>
          <a:lstStyle/>
          <a:p>
            <a:endParaRPr sz="933" dirty="0"/>
          </a:p>
        </p:txBody>
      </p:sp>
      <p:pic>
        <p:nvPicPr>
          <p:cNvPr id="7" name="Imagen 6">
            <a:extLst>
              <a:ext uri="{FF2B5EF4-FFF2-40B4-BE49-F238E27FC236}">
                <a16:creationId xmlns:a16="http://schemas.microsoft.com/office/drawing/2014/main" id="{0E89FC52-02A8-600E-4624-05A501A20C38}"/>
              </a:ext>
            </a:extLst>
          </p:cNvPr>
          <p:cNvPicPr>
            <a:picLocks noChangeAspect="1"/>
          </p:cNvPicPr>
          <p:nvPr/>
        </p:nvPicPr>
        <p:blipFill>
          <a:blip r:embed="rId4"/>
          <a:stretch>
            <a:fillRect/>
          </a:stretch>
        </p:blipFill>
        <p:spPr>
          <a:xfrm>
            <a:off x="621652" y="2201647"/>
            <a:ext cx="6667152" cy="3848113"/>
          </a:xfrm>
          <a:prstGeom prst="rect">
            <a:avLst/>
          </a:prstGeom>
        </p:spPr>
      </p:pic>
      <p:sp>
        <p:nvSpPr>
          <p:cNvPr id="8" name="CuadroTexto 7">
            <a:extLst>
              <a:ext uri="{FF2B5EF4-FFF2-40B4-BE49-F238E27FC236}">
                <a16:creationId xmlns:a16="http://schemas.microsoft.com/office/drawing/2014/main" id="{4ABD080A-2562-94F6-8385-9555B14C2EDC}"/>
              </a:ext>
            </a:extLst>
          </p:cNvPr>
          <p:cNvSpPr txBox="1"/>
          <p:nvPr/>
        </p:nvSpPr>
        <p:spPr>
          <a:xfrm>
            <a:off x="7627434" y="3143974"/>
            <a:ext cx="4564566" cy="1569660"/>
          </a:xfrm>
          <a:prstGeom prst="rect">
            <a:avLst/>
          </a:prstGeom>
          <a:noFill/>
        </p:spPr>
        <p:txBody>
          <a:bodyPr wrap="square" rtlCol="0">
            <a:spAutoFit/>
          </a:bodyPr>
          <a:lstStyle/>
          <a:p>
            <a:pPr algn="ctr"/>
            <a:r>
              <a:rPr lang="es-CO" sz="3200" b="1" dirty="0">
                <a:solidFill>
                  <a:srgbClr val="3F3F3F"/>
                </a:solidFill>
                <a:latin typeface="Calibri"/>
                <a:cs typeface="Calibri"/>
                <a:sym typeface="Calibri"/>
              </a:rPr>
              <a:t>La discriminación un asunto de derechos</a:t>
            </a:r>
          </a:p>
          <a:p>
            <a:pPr algn="ctr"/>
            <a:endParaRPr lang="es-CO" sz="3200" b="1" dirty="0">
              <a:solidFill>
                <a:srgbClr val="3F3F3F"/>
              </a:solidFill>
              <a:latin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8" name="Google Shape;118;p4"/>
          <p:cNvSpPr txBox="1"/>
          <p:nvPr/>
        </p:nvSpPr>
        <p:spPr>
          <a:xfrm>
            <a:off x="5125394" y="706203"/>
            <a:ext cx="5342544"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600">
              <a:solidFill>
                <a:srgbClr val="3F3F3F"/>
              </a:solidFill>
              <a:latin typeface="Arial"/>
              <a:ea typeface="Arial"/>
              <a:cs typeface="Arial"/>
              <a:sym typeface="Arial"/>
            </a:endParaRPr>
          </a:p>
          <a:p>
            <a:pPr marL="0" marR="0" lvl="0" indent="0" algn="l" rtl="0">
              <a:spcBef>
                <a:spcPts val="0"/>
              </a:spcBef>
              <a:spcAft>
                <a:spcPts val="0"/>
              </a:spcAft>
              <a:buNone/>
            </a:pPr>
            <a:endParaRPr sz="1600">
              <a:solidFill>
                <a:srgbClr val="3F3F3F"/>
              </a:solidFill>
              <a:latin typeface="Arial"/>
              <a:ea typeface="Arial"/>
              <a:cs typeface="Arial"/>
              <a:sym typeface="Arial"/>
            </a:endParaRPr>
          </a:p>
        </p:txBody>
      </p:sp>
      <p:pic>
        <p:nvPicPr>
          <p:cNvPr id="119" name="Google Shape;119;p4"/>
          <p:cNvPicPr preferRelativeResize="0"/>
          <p:nvPr/>
        </p:nvPicPr>
        <p:blipFill rotWithShape="1">
          <a:blip r:embed="rId3">
            <a:alphaModFix/>
          </a:blip>
          <a:srcRect/>
          <a:stretch/>
        </p:blipFill>
        <p:spPr>
          <a:xfrm>
            <a:off x="8719226" y="6109992"/>
            <a:ext cx="3472774" cy="816102"/>
          </a:xfrm>
          <a:prstGeom prst="rect">
            <a:avLst/>
          </a:prstGeom>
          <a:noFill/>
          <a:ln>
            <a:noFill/>
          </a:ln>
        </p:spPr>
      </p:pic>
      <p:graphicFrame>
        <p:nvGraphicFramePr>
          <p:cNvPr id="2" name="Diagrama 1">
            <a:extLst>
              <a:ext uri="{FF2B5EF4-FFF2-40B4-BE49-F238E27FC236}">
                <a16:creationId xmlns:a16="http://schemas.microsoft.com/office/drawing/2014/main" id="{2DE49549-D3B3-1165-78A6-BFDCB16271ED}"/>
              </a:ext>
            </a:extLst>
          </p:cNvPr>
          <p:cNvGraphicFramePr/>
          <p:nvPr>
            <p:extLst>
              <p:ext uri="{D42A27DB-BD31-4B8C-83A1-F6EECF244321}">
                <p14:modId xmlns:p14="http://schemas.microsoft.com/office/powerpoint/2010/main" val="3942303033"/>
              </p:ext>
            </p:extLst>
          </p:nvPr>
        </p:nvGraphicFramePr>
        <p:xfrm>
          <a:off x="2941328" y="-1118639"/>
          <a:ext cx="9395815" cy="554709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CuadroTexto 2">
            <a:extLst>
              <a:ext uri="{FF2B5EF4-FFF2-40B4-BE49-F238E27FC236}">
                <a16:creationId xmlns:a16="http://schemas.microsoft.com/office/drawing/2014/main" id="{73CDE4C5-8252-D846-8442-F53E4F4AEEA5}"/>
              </a:ext>
            </a:extLst>
          </p:cNvPr>
          <p:cNvSpPr txBox="1"/>
          <p:nvPr/>
        </p:nvSpPr>
        <p:spPr>
          <a:xfrm>
            <a:off x="574229" y="2049168"/>
            <a:ext cx="5556329" cy="461665"/>
          </a:xfrm>
          <a:prstGeom prst="rect">
            <a:avLst/>
          </a:prstGeom>
          <a:solidFill>
            <a:schemeClr val="accent5">
              <a:lumMod val="50000"/>
            </a:schemeClr>
          </a:solidFill>
        </p:spPr>
        <p:txBody>
          <a:bodyPr wrap="none" rtlCol="0">
            <a:spAutoFit/>
          </a:bodyPr>
          <a:lstStyle/>
          <a:p>
            <a:r>
              <a:rPr lang="es-CO" sz="2400" dirty="0">
                <a:solidFill>
                  <a:schemeClr val="bg1"/>
                </a:solidFill>
              </a:rPr>
              <a:t>Práctica contra a otros, otras diferentes</a:t>
            </a:r>
          </a:p>
        </p:txBody>
      </p:sp>
      <p:sp>
        <p:nvSpPr>
          <p:cNvPr id="8" name="CuadroTexto 7">
            <a:extLst>
              <a:ext uri="{FF2B5EF4-FFF2-40B4-BE49-F238E27FC236}">
                <a16:creationId xmlns:a16="http://schemas.microsoft.com/office/drawing/2014/main" id="{11DF91D2-A659-BA89-EC12-E913DD3C2C9E}"/>
              </a:ext>
            </a:extLst>
          </p:cNvPr>
          <p:cNvSpPr txBox="1"/>
          <p:nvPr/>
        </p:nvSpPr>
        <p:spPr>
          <a:xfrm>
            <a:off x="574229" y="3214321"/>
            <a:ext cx="4153701" cy="461665"/>
          </a:xfrm>
          <a:prstGeom prst="rect">
            <a:avLst/>
          </a:prstGeom>
          <a:solidFill>
            <a:schemeClr val="accent5">
              <a:lumMod val="50000"/>
            </a:schemeClr>
          </a:solidFill>
        </p:spPr>
        <p:txBody>
          <a:bodyPr wrap="square" rtlCol="0">
            <a:spAutoFit/>
          </a:bodyPr>
          <a:lstStyle/>
          <a:p>
            <a:r>
              <a:rPr lang="es-CO" sz="2400" dirty="0">
                <a:solidFill>
                  <a:schemeClr val="bg1"/>
                </a:solidFill>
              </a:rPr>
              <a:t>Enraizados en la cultura</a:t>
            </a:r>
          </a:p>
        </p:txBody>
      </p:sp>
      <p:sp>
        <p:nvSpPr>
          <p:cNvPr id="9" name="CuadroTexto 8">
            <a:extLst>
              <a:ext uri="{FF2B5EF4-FFF2-40B4-BE49-F238E27FC236}">
                <a16:creationId xmlns:a16="http://schemas.microsoft.com/office/drawing/2014/main" id="{9CF02DB3-41CB-B3B3-9324-764AB09B6416}"/>
              </a:ext>
            </a:extLst>
          </p:cNvPr>
          <p:cNvSpPr txBox="1"/>
          <p:nvPr/>
        </p:nvSpPr>
        <p:spPr>
          <a:xfrm>
            <a:off x="574229" y="2679768"/>
            <a:ext cx="5237331" cy="461665"/>
          </a:xfrm>
          <a:prstGeom prst="rect">
            <a:avLst/>
          </a:prstGeom>
          <a:solidFill>
            <a:schemeClr val="accent5">
              <a:lumMod val="50000"/>
            </a:schemeClr>
          </a:solidFill>
        </p:spPr>
        <p:txBody>
          <a:bodyPr wrap="none" rtlCol="0">
            <a:spAutoFit/>
          </a:bodyPr>
          <a:lstStyle/>
          <a:p>
            <a:r>
              <a:rPr lang="es-CO" sz="2400" dirty="0">
                <a:solidFill>
                  <a:schemeClr val="bg1"/>
                </a:solidFill>
              </a:rPr>
              <a:t>Aprendidos fácilmente, interiorizados</a:t>
            </a:r>
          </a:p>
        </p:txBody>
      </p:sp>
      <p:sp>
        <p:nvSpPr>
          <p:cNvPr id="10" name="CuadroTexto 9">
            <a:extLst>
              <a:ext uri="{FF2B5EF4-FFF2-40B4-BE49-F238E27FC236}">
                <a16:creationId xmlns:a16="http://schemas.microsoft.com/office/drawing/2014/main" id="{A1BF4D64-4EB1-EAE5-835B-09B9B7FF4E55}"/>
              </a:ext>
            </a:extLst>
          </p:cNvPr>
          <p:cNvSpPr txBox="1"/>
          <p:nvPr/>
        </p:nvSpPr>
        <p:spPr>
          <a:xfrm>
            <a:off x="574229" y="3760036"/>
            <a:ext cx="5237331" cy="461665"/>
          </a:xfrm>
          <a:prstGeom prst="rect">
            <a:avLst/>
          </a:prstGeom>
          <a:solidFill>
            <a:schemeClr val="accent5">
              <a:lumMod val="50000"/>
            </a:schemeClr>
          </a:solidFill>
        </p:spPr>
        <p:txBody>
          <a:bodyPr wrap="square" rtlCol="0">
            <a:spAutoFit/>
          </a:bodyPr>
          <a:lstStyle/>
          <a:p>
            <a:r>
              <a:rPr lang="es-CO" sz="2400" dirty="0">
                <a:solidFill>
                  <a:schemeClr val="bg1"/>
                </a:solidFill>
              </a:rPr>
              <a:t>Consecuencias sociales</a:t>
            </a:r>
          </a:p>
        </p:txBody>
      </p:sp>
      <p:grpSp>
        <p:nvGrpSpPr>
          <p:cNvPr id="11" name="Grupo 10">
            <a:extLst>
              <a:ext uri="{FF2B5EF4-FFF2-40B4-BE49-F238E27FC236}">
                <a16:creationId xmlns:a16="http://schemas.microsoft.com/office/drawing/2014/main" id="{EBE6AFED-51CF-ADB1-B733-C6751BE7FB0F}"/>
              </a:ext>
            </a:extLst>
          </p:cNvPr>
          <p:cNvGrpSpPr/>
          <p:nvPr/>
        </p:nvGrpSpPr>
        <p:grpSpPr>
          <a:xfrm>
            <a:off x="5569194" y="3083589"/>
            <a:ext cx="3308341" cy="3308341"/>
            <a:chOff x="4685207" y="2706824"/>
            <a:chExt cx="3308341" cy="3308341"/>
          </a:xfrm>
        </p:grpSpPr>
        <p:sp>
          <p:nvSpPr>
            <p:cNvPr id="12" name="Forma 11">
              <a:extLst>
                <a:ext uri="{FF2B5EF4-FFF2-40B4-BE49-F238E27FC236}">
                  <a16:creationId xmlns:a16="http://schemas.microsoft.com/office/drawing/2014/main" id="{7B7BE758-2038-81AD-AF72-A34F11EEA5A0}"/>
                </a:ext>
              </a:extLst>
            </p:cNvPr>
            <p:cNvSpPr/>
            <p:nvPr/>
          </p:nvSpPr>
          <p:spPr>
            <a:xfrm>
              <a:off x="4685207" y="2706824"/>
              <a:ext cx="3308341" cy="3308341"/>
            </a:xfrm>
            <a:prstGeom prst="gear9">
              <a:avLst/>
            </a:prstGeom>
            <a:solidFill>
              <a:schemeClr val="accent6">
                <a:lumMod val="75000"/>
              </a:schemeClr>
            </a:solidFill>
            <a:ln w="28575">
              <a:solidFill>
                <a:schemeClr val="accent6">
                  <a:lumMod val="50000"/>
                </a:schemeClr>
              </a:solidFill>
            </a:ln>
          </p:spPr>
          <p:style>
            <a:lnRef idx="0">
              <a:scrgbClr r="0" g="0" b="0"/>
            </a:lnRef>
            <a:fillRef idx="3">
              <a:scrgbClr r="0" g="0" b="0"/>
            </a:fillRef>
            <a:effectRef idx="3">
              <a:schemeClr val="lt1">
                <a:hueOff val="0"/>
                <a:satOff val="0"/>
                <a:lumOff val="0"/>
                <a:alphaOff val="0"/>
              </a:schemeClr>
            </a:effectRef>
            <a:fontRef idx="minor">
              <a:schemeClr val="dk1">
                <a:hueOff val="0"/>
                <a:satOff val="0"/>
                <a:lumOff val="0"/>
                <a:alphaOff val="0"/>
              </a:schemeClr>
            </a:fontRef>
          </p:style>
        </p:sp>
        <p:sp>
          <p:nvSpPr>
            <p:cNvPr id="13" name="Forma 4">
              <a:extLst>
                <a:ext uri="{FF2B5EF4-FFF2-40B4-BE49-F238E27FC236}">
                  <a16:creationId xmlns:a16="http://schemas.microsoft.com/office/drawing/2014/main" id="{0257428E-48DC-F996-FCE9-20752371A2F0}"/>
                </a:ext>
              </a:extLst>
            </p:cNvPr>
            <p:cNvSpPr txBox="1"/>
            <p:nvPr/>
          </p:nvSpPr>
          <p:spPr>
            <a:xfrm>
              <a:off x="5350331" y="3481787"/>
              <a:ext cx="1978093" cy="170055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s-CO" sz="2200" kern="1200" dirty="0"/>
                <a:t>Discriminación </a:t>
              </a:r>
            </a:p>
          </p:txBody>
        </p:sp>
      </p:grpSp>
      <p:sp>
        <p:nvSpPr>
          <p:cNvPr id="6" name="CuadroTexto 5">
            <a:extLst>
              <a:ext uri="{FF2B5EF4-FFF2-40B4-BE49-F238E27FC236}">
                <a16:creationId xmlns:a16="http://schemas.microsoft.com/office/drawing/2014/main" id="{E4AB18E9-E358-3F84-EC0E-D361B8DF4D5C}"/>
              </a:ext>
            </a:extLst>
          </p:cNvPr>
          <p:cNvSpPr txBox="1"/>
          <p:nvPr/>
        </p:nvSpPr>
        <p:spPr>
          <a:xfrm rot="19543288">
            <a:off x="9181606" y="4287521"/>
            <a:ext cx="1938351" cy="584775"/>
          </a:xfrm>
          <a:prstGeom prst="rect">
            <a:avLst/>
          </a:prstGeom>
          <a:noFill/>
        </p:spPr>
        <p:txBody>
          <a:bodyPr wrap="none" rtlCol="0">
            <a:spAutoFit/>
          </a:bodyPr>
          <a:lstStyle/>
          <a:p>
            <a:r>
              <a:rPr lang="es-CO" sz="3200" dirty="0"/>
              <a:t>Conducta</a:t>
            </a:r>
          </a:p>
        </p:txBody>
      </p:sp>
      <p:sp>
        <p:nvSpPr>
          <p:cNvPr id="17" name="CuadroTexto 16">
            <a:extLst>
              <a:ext uri="{FF2B5EF4-FFF2-40B4-BE49-F238E27FC236}">
                <a16:creationId xmlns:a16="http://schemas.microsoft.com/office/drawing/2014/main" id="{D12818D0-1637-2E99-DD6D-A98F2E460212}"/>
              </a:ext>
            </a:extLst>
          </p:cNvPr>
          <p:cNvSpPr txBox="1"/>
          <p:nvPr/>
        </p:nvSpPr>
        <p:spPr>
          <a:xfrm rot="19543288">
            <a:off x="3951034" y="475892"/>
            <a:ext cx="2348720" cy="584775"/>
          </a:xfrm>
          <a:prstGeom prst="rect">
            <a:avLst/>
          </a:prstGeom>
          <a:noFill/>
        </p:spPr>
        <p:txBody>
          <a:bodyPr wrap="none" rtlCol="0">
            <a:spAutoFit/>
          </a:bodyPr>
          <a:lstStyle/>
          <a:p>
            <a:r>
              <a:rPr lang="es-CO" sz="3200" dirty="0"/>
              <a:t>Sentimiento</a:t>
            </a:r>
          </a:p>
        </p:txBody>
      </p:sp>
      <p:sp>
        <p:nvSpPr>
          <p:cNvPr id="18" name="CuadroTexto 17">
            <a:extLst>
              <a:ext uri="{FF2B5EF4-FFF2-40B4-BE49-F238E27FC236}">
                <a16:creationId xmlns:a16="http://schemas.microsoft.com/office/drawing/2014/main" id="{62713C2B-E0B1-DD86-A425-C259BDC79F18}"/>
              </a:ext>
            </a:extLst>
          </p:cNvPr>
          <p:cNvSpPr txBox="1"/>
          <p:nvPr/>
        </p:nvSpPr>
        <p:spPr>
          <a:xfrm rot="2125239">
            <a:off x="10191095" y="521860"/>
            <a:ext cx="981359" cy="584775"/>
          </a:xfrm>
          <a:prstGeom prst="rect">
            <a:avLst/>
          </a:prstGeom>
          <a:noFill/>
        </p:spPr>
        <p:txBody>
          <a:bodyPr wrap="none" rtlCol="0">
            <a:spAutoFit/>
          </a:bodyPr>
          <a:lstStyle/>
          <a:p>
            <a:r>
              <a:rPr lang="es-CO" sz="3200" dirty="0"/>
              <a:t>Idea</a:t>
            </a:r>
          </a:p>
        </p:txBody>
      </p:sp>
      <p:sp>
        <p:nvSpPr>
          <p:cNvPr id="19" name="CuadroTexto 18">
            <a:extLst>
              <a:ext uri="{FF2B5EF4-FFF2-40B4-BE49-F238E27FC236}">
                <a16:creationId xmlns:a16="http://schemas.microsoft.com/office/drawing/2014/main" id="{7DA27CF8-5D5C-64E4-850F-FA6A73298334}"/>
              </a:ext>
            </a:extLst>
          </p:cNvPr>
          <p:cNvSpPr txBox="1"/>
          <p:nvPr/>
        </p:nvSpPr>
        <p:spPr>
          <a:xfrm>
            <a:off x="133501" y="4647588"/>
            <a:ext cx="5572704" cy="1708160"/>
          </a:xfrm>
          <a:prstGeom prst="rect">
            <a:avLst/>
          </a:prstGeom>
          <a:noFill/>
        </p:spPr>
        <p:txBody>
          <a:bodyPr wrap="square">
            <a:spAutoFit/>
          </a:bodyPr>
          <a:lstStyle/>
          <a:p>
            <a:r>
              <a:rPr lang="es-ES" sz="1600" dirty="0">
                <a:solidFill>
                  <a:schemeClr val="tx1"/>
                </a:solidFill>
                <a:latin typeface="+mn-lt"/>
              </a:rPr>
              <a:t>Estigma: “Conjunto de </a:t>
            </a:r>
            <a:r>
              <a:rPr lang="es-ES" sz="1600" b="1" dirty="0">
                <a:solidFill>
                  <a:schemeClr val="tx1"/>
                </a:solidFill>
                <a:latin typeface="+mn-lt"/>
              </a:rPr>
              <a:t>actitudes</a:t>
            </a:r>
            <a:r>
              <a:rPr lang="es-ES" sz="1600" dirty="0">
                <a:solidFill>
                  <a:schemeClr val="tx1"/>
                </a:solidFill>
                <a:latin typeface="+mn-lt"/>
              </a:rPr>
              <a:t> habitualmente </a:t>
            </a:r>
            <a:r>
              <a:rPr lang="es-ES" sz="1600" b="1" dirty="0">
                <a:solidFill>
                  <a:schemeClr val="tx1"/>
                </a:solidFill>
                <a:latin typeface="+mn-lt"/>
              </a:rPr>
              <a:t>negativas</a:t>
            </a:r>
            <a:r>
              <a:rPr lang="es-ES" sz="1600" dirty="0">
                <a:solidFill>
                  <a:schemeClr val="tx1"/>
                </a:solidFill>
                <a:latin typeface="+mn-lt"/>
              </a:rPr>
              <a:t>, que un grupo social mantiene respecto a otros </a:t>
            </a:r>
            <a:r>
              <a:rPr lang="es-ES" sz="1600" b="1" dirty="0">
                <a:solidFill>
                  <a:schemeClr val="tx1"/>
                </a:solidFill>
                <a:latin typeface="+mn-lt"/>
              </a:rPr>
              <a:t>grupos minoritarios</a:t>
            </a:r>
            <a:r>
              <a:rPr lang="es-ES" sz="1600" dirty="0">
                <a:solidFill>
                  <a:schemeClr val="tx1"/>
                </a:solidFill>
                <a:latin typeface="+mn-lt"/>
              </a:rPr>
              <a:t>, en virtud de que éstos presentan algún </a:t>
            </a:r>
            <a:r>
              <a:rPr lang="es-ES" sz="1600" b="1" dirty="0">
                <a:solidFill>
                  <a:schemeClr val="tx1"/>
                </a:solidFill>
                <a:latin typeface="+mn-lt"/>
              </a:rPr>
              <a:t>rasgo diferencial o “marca”</a:t>
            </a:r>
            <a:r>
              <a:rPr lang="es-ES" sz="1600" dirty="0">
                <a:solidFill>
                  <a:schemeClr val="tx1"/>
                </a:solidFill>
                <a:latin typeface="+mn-lt"/>
              </a:rPr>
              <a:t> que permite identificarlos”.</a:t>
            </a:r>
          </a:p>
          <a:p>
            <a:endParaRPr lang="es-ES" sz="1600" dirty="0">
              <a:solidFill>
                <a:schemeClr val="tx1"/>
              </a:solidFill>
              <a:latin typeface="+mn-lt"/>
            </a:endParaRPr>
          </a:p>
          <a:p>
            <a:endParaRPr lang="es-ES" sz="1600" dirty="0">
              <a:solidFill>
                <a:schemeClr val="tx1"/>
              </a:solidFill>
              <a:latin typeface="+mn-lt"/>
            </a:endParaRPr>
          </a:p>
          <a:p>
            <a:r>
              <a:rPr lang="es-MX" sz="900" dirty="0">
                <a:solidFill>
                  <a:schemeClr val="tx1"/>
                </a:solidFill>
                <a:latin typeface="+mn-lt"/>
              </a:rPr>
              <a:t>Goffman, Erving. Estigma. La identidad deteriorada. Buenos Aires: Amorrortu, 1970.</a:t>
            </a:r>
            <a:endParaRPr lang="es-CO" sz="900" dirty="0">
              <a:solidFill>
                <a:schemeClr val="tx1"/>
              </a:solidFill>
              <a:latin typeface="+mn-lt"/>
            </a:endParaRPr>
          </a:p>
        </p:txBody>
      </p:sp>
    </p:spTree>
    <p:extLst>
      <p:ext uri="{BB962C8B-B14F-4D97-AF65-F5344CB8AC3E}">
        <p14:creationId xmlns:p14="http://schemas.microsoft.com/office/powerpoint/2010/main" val="1781138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42937" y="59504"/>
            <a:ext cx="10906125" cy="1325563"/>
          </a:xfrm>
        </p:spPr>
        <p:txBody>
          <a:bodyPr>
            <a:normAutofit/>
          </a:bodyPr>
          <a:lstStyle/>
          <a:p>
            <a:pPr algn="ctr"/>
            <a:r>
              <a:rPr lang="es-CO" sz="3200" b="1" dirty="0">
                <a:solidFill>
                  <a:srgbClr val="C8D423"/>
                </a:solidFill>
                <a:latin typeface="Arial Black" panose="020B0604020202020204" pitchFamily="34" charset="0"/>
                <a:cs typeface="Arial Black" panose="020B0604020202020204" pitchFamily="34" charset="0"/>
              </a:rPr>
              <a:t>Discriminación Estructural</a:t>
            </a:r>
          </a:p>
        </p:txBody>
      </p:sp>
      <p:sp>
        <p:nvSpPr>
          <p:cNvPr id="12" name="Rectángulo 11">
            <a:extLst>
              <a:ext uri="{FF2B5EF4-FFF2-40B4-BE49-F238E27FC236}">
                <a16:creationId xmlns:a16="http://schemas.microsoft.com/office/drawing/2014/main" id="{51222BAE-1720-DA4C-88D4-A2D09A9E912A}"/>
              </a:ext>
            </a:extLst>
          </p:cNvPr>
          <p:cNvSpPr/>
          <p:nvPr/>
        </p:nvSpPr>
        <p:spPr>
          <a:xfrm>
            <a:off x="0" y="6001451"/>
            <a:ext cx="12192000" cy="888326"/>
          </a:xfrm>
          <a:prstGeom prst="rect">
            <a:avLst/>
          </a:prstGeom>
          <a:solidFill>
            <a:srgbClr val="4C531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pic>
        <p:nvPicPr>
          <p:cNvPr id="4" name="Imagen 3">
            <a:extLst>
              <a:ext uri="{FF2B5EF4-FFF2-40B4-BE49-F238E27FC236}">
                <a16:creationId xmlns:a16="http://schemas.microsoft.com/office/drawing/2014/main" id="{BF439604-487F-F549-BE03-87685C200C6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61345" y="6104997"/>
            <a:ext cx="3186213" cy="693499"/>
          </a:xfrm>
          <a:prstGeom prst="rect">
            <a:avLst/>
          </a:prstGeom>
        </p:spPr>
      </p:pic>
      <p:cxnSp>
        <p:nvCxnSpPr>
          <p:cNvPr id="7" name="Conector recto 6">
            <a:extLst>
              <a:ext uri="{FF2B5EF4-FFF2-40B4-BE49-F238E27FC236}">
                <a16:creationId xmlns:a16="http://schemas.microsoft.com/office/drawing/2014/main" id="{7396CE7B-A1F3-C448-BD08-4EF4D8D093A1}"/>
              </a:ext>
            </a:extLst>
          </p:cNvPr>
          <p:cNvCxnSpPr>
            <a:cxnSpLocks/>
          </p:cNvCxnSpPr>
          <p:nvPr/>
        </p:nvCxnSpPr>
        <p:spPr>
          <a:xfrm>
            <a:off x="3064213" y="1150309"/>
            <a:ext cx="6133518" cy="0"/>
          </a:xfrm>
          <a:prstGeom prst="line">
            <a:avLst/>
          </a:prstGeom>
          <a:ln w="57150">
            <a:solidFill>
              <a:srgbClr val="4C531E"/>
            </a:solidFill>
          </a:ln>
        </p:spPr>
        <p:style>
          <a:lnRef idx="1">
            <a:schemeClr val="accent1"/>
          </a:lnRef>
          <a:fillRef idx="0">
            <a:schemeClr val="accent1"/>
          </a:fillRef>
          <a:effectRef idx="0">
            <a:schemeClr val="accent1"/>
          </a:effectRef>
          <a:fontRef idx="minor">
            <a:schemeClr val="tx1"/>
          </a:fontRef>
        </p:style>
      </p:cxnSp>
      <p:graphicFrame>
        <p:nvGraphicFramePr>
          <p:cNvPr id="6" name="Diagrama 5">
            <a:extLst>
              <a:ext uri="{FF2B5EF4-FFF2-40B4-BE49-F238E27FC236}">
                <a16:creationId xmlns:a16="http://schemas.microsoft.com/office/drawing/2014/main" id="{C8FF347B-EBE0-4DA3-73AA-87D9C5C8C2B9}"/>
              </a:ext>
            </a:extLst>
          </p:cNvPr>
          <p:cNvGraphicFramePr/>
          <p:nvPr>
            <p:extLst>
              <p:ext uri="{D42A27DB-BD31-4B8C-83A1-F6EECF244321}">
                <p14:modId xmlns:p14="http://schemas.microsoft.com/office/powerpoint/2010/main" val="1013732623"/>
              </p:ext>
            </p:extLst>
          </p:nvPr>
        </p:nvGraphicFramePr>
        <p:xfrm>
          <a:off x="-1507959" y="1659353"/>
          <a:ext cx="7796463" cy="353929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CuadroTexto 7">
            <a:extLst>
              <a:ext uri="{FF2B5EF4-FFF2-40B4-BE49-F238E27FC236}">
                <a16:creationId xmlns:a16="http://schemas.microsoft.com/office/drawing/2014/main" id="{14F0DD2E-E60D-7AE6-2DC1-2B576D12B5EC}"/>
              </a:ext>
            </a:extLst>
          </p:cNvPr>
          <p:cNvSpPr txBox="1"/>
          <p:nvPr/>
        </p:nvSpPr>
        <p:spPr>
          <a:xfrm>
            <a:off x="4851483" y="1836256"/>
            <a:ext cx="6874042" cy="3185487"/>
          </a:xfrm>
          <a:prstGeom prst="rect">
            <a:avLst/>
          </a:prstGeom>
          <a:noFill/>
        </p:spPr>
        <p:txBody>
          <a:bodyPr wrap="square">
            <a:spAutoFit/>
          </a:bodyPr>
          <a:lstStyle/>
          <a:p>
            <a:r>
              <a:rPr lang="es-CO" sz="2400" dirty="0"/>
              <a:t>“El conjunto de prácticas, informales o institucionalizadas, que niegan el trato igualitario o producen resultados desiguales para ciertos grupos sociales y que tienen como consecuencias la privación o el menoscabo en el acceso a los derechos y la reproducción de la desigualdad social”*</a:t>
            </a:r>
          </a:p>
          <a:p>
            <a:endParaRPr lang="es-CO" sz="2400" dirty="0"/>
          </a:p>
          <a:p>
            <a:r>
              <a:rPr lang="es-CO" sz="900" dirty="0"/>
              <a:t>*Solís Patricio. Discriminación estructural y desigualdad social. Consejo nacional para prevenir la discriminación . México 2017</a:t>
            </a:r>
          </a:p>
        </p:txBody>
      </p:sp>
    </p:spTree>
    <p:extLst>
      <p:ext uri="{BB962C8B-B14F-4D97-AF65-F5344CB8AC3E}">
        <p14:creationId xmlns:p14="http://schemas.microsoft.com/office/powerpoint/2010/main" val="26578166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1" name="Google Shape;231;p26"/>
          <p:cNvSpPr txBox="1">
            <a:spLocks noGrp="1"/>
          </p:cNvSpPr>
          <p:nvPr>
            <p:ph type="title"/>
          </p:nvPr>
        </p:nvSpPr>
        <p:spPr>
          <a:xfrm>
            <a:off x="229273" y="2303268"/>
            <a:ext cx="3238605" cy="1693082"/>
          </a:xfrm>
          <a:prstGeom prst="rect">
            <a:avLst/>
          </a:prstGeom>
          <a:noFill/>
          <a:ln>
            <a:noFill/>
          </a:ln>
        </p:spPr>
        <p:txBody>
          <a:bodyPr spcFirstLastPara="1" wrap="square" lIns="91312" tIns="45643" rIns="91312" bIns="45643" anchor="ctr" anchorCtr="0">
            <a:noAutofit/>
          </a:bodyPr>
          <a:lstStyle/>
          <a:p>
            <a:pPr algn="ctr" rtl="0">
              <a:lnSpc>
                <a:spcPct val="90000"/>
              </a:lnSpc>
              <a:buClr>
                <a:srgbClr val="BED000"/>
              </a:buClr>
              <a:buSzPts val="3200"/>
            </a:pPr>
            <a:br>
              <a:rPr lang="es-CO" sz="2933" dirty="0">
                <a:solidFill>
                  <a:schemeClr val="bg1"/>
                </a:solidFill>
              </a:rPr>
            </a:br>
            <a:r>
              <a:rPr lang="es-CO" sz="2933" dirty="0">
                <a:solidFill>
                  <a:schemeClr val="bg1"/>
                </a:solidFill>
              </a:rPr>
              <a:t>Tenemos los mismos derechos</a:t>
            </a:r>
            <a:endParaRPr sz="2933" dirty="0">
              <a:solidFill>
                <a:schemeClr val="bg1"/>
              </a:solidFill>
            </a:endParaRPr>
          </a:p>
        </p:txBody>
      </p:sp>
      <p:sp>
        <p:nvSpPr>
          <p:cNvPr id="2" name="Botón de acción: vídeo 1">
            <a:hlinkClick r:id="rId3" action="ppaction://hlinkfile" highlightClick="1"/>
            <a:extLst>
              <a:ext uri="{FF2B5EF4-FFF2-40B4-BE49-F238E27FC236}">
                <a16:creationId xmlns:a16="http://schemas.microsoft.com/office/drawing/2014/main" id="{CDC4FD13-D333-472A-8F51-E2EBB6564906}"/>
              </a:ext>
            </a:extLst>
          </p:cNvPr>
          <p:cNvSpPr/>
          <p:nvPr/>
        </p:nvSpPr>
        <p:spPr>
          <a:xfrm>
            <a:off x="8281053" y="4618583"/>
            <a:ext cx="554873" cy="459239"/>
          </a:xfrm>
          <a:prstGeom prst="actionButtonMovie">
            <a:avLst/>
          </a:prstGeom>
          <a:solidFill>
            <a:srgbClr val="002060"/>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s-CO"/>
          </a:p>
        </p:txBody>
      </p:sp>
      <p:sp>
        <p:nvSpPr>
          <p:cNvPr id="14" name="CuadroTexto 13">
            <a:extLst>
              <a:ext uri="{FF2B5EF4-FFF2-40B4-BE49-F238E27FC236}">
                <a16:creationId xmlns:a16="http://schemas.microsoft.com/office/drawing/2014/main" id="{A1B1B015-D4A9-4191-417B-06A8D09C5B36}"/>
              </a:ext>
            </a:extLst>
          </p:cNvPr>
          <p:cNvSpPr txBox="1"/>
          <p:nvPr/>
        </p:nvSpPr>
        <p:spPr>
          <a:xfrm>
            <a:off x="3910946" y="352908"/>
            <a:ext cx="5583580" cy="369332"/>
          </a:xfrm>
          <a:prstGeom prst="rect">
            <a:avLst/>
          </a:prstGeom>
          <a:noFill/>
        </p:spPr>
        <p:txBody>
          <a:bodyPr wrap="none" rtlCol="0">
            <a:spAutoFit/>
          </a:bodyPr>
          <a:lstStyle/>
          <a:p>
            <a:r>
              <a:rPr lang="es-CO" sz="1800" dirty="0"/>
              <a:t>¿Es necesario/importante  transformar la estructura?</a:t>
            </a:r>
          </a:p>
        </p:txBody>
      </p:sp>
      <p:graphicFrame>
        <p:nvGraphicFramePr>
          <p:cNvPr id="16" name="Diagrama 15">
            <a:extLst>
              <a:ext uri="{FF2B5EF4-FFF2-40B4-BE49-F238E27FC236}">
                <a16:creationId xmlns:a16="http://schemas.microsoft.com/office/drawing/2014/main" id="{2E9B7042-9AE4-2B4C-E449-B33091FDA9DB}"/>
              </a:ext>
            </a:extLst>
          </p:cNvPr>
          <p:cNvGraphicFramePr/>
          <p:nvPr>
            <p:extLst>
              <p:ext uri="{D42A27DB-BD31-4B8C-83A1-F6EECF244321}">
                <p14:modId xmlns:p14="http://schemas.microsoft.com/office/powerpoint/2010/main" val="674926620"/>
              </p:ext>
            </p:extLst>
          </p:nvPr>
        </p:nvGraphicFramePr>
        <p:xfrm>
          <a:off x="778506" y="1439626"/>
          <a:ext cx="6744511" cy="363819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17" name="Grupo 16">
            <a:extLst>
              <a:ext uri="{FF2B5EF4-FFF2-40B4-BE49-F238E27FC236}">
                <a16:creationId xmlns:a16="http://schemas.microsoft.com/office/drawing/2014/main" id="{2D395CB6-DD61-D474-528F-7E37B03B8D17}"/>
              </a:ext>
            </a:extLst>
          </p:cNvPr>
          <p:cNvGrpSpPr/>
          <p:nvPr/>
        </p:nvGrpSpPr>
        <p:grpSpPr>
          <a:xfrm>
            <a:off x="1442993" y="764231"/>
            <a:ext cx="8104909" cy="5299039"/>
            <a:chOff x="4443070" y="-572903"/>
            <a:chExt cx="9236987" cy="6668539"/>
          </a:xfrm>
          <a:solidFill>
            <a:schemeClr val="accent1">
              <a:lumMod val="40000"/>
              <a:lumOff val="60000"/>
            </a:schemeClr>
          </a:solidFill>
        </p:grpSpPr>
        <p:graphicFrame>
          <p:nvGraphicFramePr>
            <p:cNvPr id="18" name="1 Diagrama">
              <a:extLst>
                <a:ext uri="{FF2B5EF4-FFF2-40B4-BE49-F238E27FC236}">
                  <a16:creationId xmlns:a16="http://schemas.microsoft.com/office/drawing/2014/main" id="{6C28A34C-AD1C-6DFA-1FA2-6A830EF07046}"/>
                </a:ext>
              </a:extLst>
            </p:cNvPr>
            <p:cNvGraphicFramePr/>
            <p:nvPr>
              <p:extLst>
                <p:ext uri="{D42A27DB-BD31-4B8C-83A1-F6EECF244321}">
                  <p14:modId xmlns:p14="http://schemas.microsoft.com/office/powerpoint/2010/main" val="1540337451"/>
                </p:ext>
              </p:extLst>
            </p:nvPr>
          </p:nvGraphicFramePr>
          <p:xfrm>
            <a:off x="4443070" y="-572903"/>
            <a:ext cx="9236987" cy="6072145"/>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pic>
          <p:nvPicPr>
            <p:cNvPr id="19" name="Picture 6">
              <a:extLst>
                <a:ext uri="{FF2B5EF4-FFF2-40B4-BE49-F238E27FC236}">
                  <a16:creationId xmlns:a16="http://schemas.microsoft.com/office/drawing/2014/main" id="{1A860D52-4CF5-2F04-504C-FCDD0A64D3DD}"/>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132639" y="3495311"/>
              <a:ext cx="800100" cy="26003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0" name="Picture 2" descr="http://club.ediba.com/esp/wp-content/uploads/2012/11/2012-12-03-Discapacidad1-1024x927.jpg">
              <a:hlinkClick r:id="rId15"/>
              <a:extLst>
                <a:ext uri="{FF2B5EF4-FFF2-40B4-BE49-F238E27FC236}">
                  <a16:creationId xmlns:a16="http://schemas.microsoft.com/office/drawing/2014/main" id="{5DE04999-F961-23A5-314A-FA38339E4B90}"/>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780340" y="3855672"/>
              <a:ext cx="2454275" cy="22240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sp>
        <p:nvSpPr>
          <p:cNvPr id="21" name="Rectángulo 20">
            <a:extLst>
              <a:ext uri="{FF2B5EF4-FFF2-40B4-BE49-F238E27FC236}">
                <a16:creationId xmlns:a16="http://schemas.microsoft.com/office/drawing/2014/main" id="{664ECF3C-E86E-38C0-8CA8-8D0FB7818C2D}"/>
              </a:ext>
            </a:extLst>
          </p:cNvPr>
          <p:cNvSpPr/>
          <p:nvPr/>
        </p:nvSpPr>
        <p:spPr>
          <a:xfrm>
            <a:off x="0" y="6001451"/>
            <a:ext cx="12192000" cy="888326"/>
          </a:xfrm>
          <a:prstGeom prst="rect">
            <a:avLst/>
          </a:prstGeom>
          <a:solidFill>
            <a:srgbClr val="4C531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pic>
        <p:nvPicPr>
          <p:cNvPr id="22" name="Imagen 21">
            <a:extLst>
              <a:ext uri="{FF2B5EF4-FFF2-40B4-BE49-F238E27FC236}">
                <a16:creationId xmlns:a16="http://schemas.microsoft.com/office/drawing/2014/main" id="{2E029AED-D8A6-27D0-856F-2E41F8FA49AE}"/>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8761345" y="6104997"/>
            <a:ext cx="3186213" cy="693499"/>
          </a:xfrm>
          <a:prstGeom prst="rect">
            <a:avLst/>
          </a:prstGeom>
        </p:spPr>
      </p:pic>
    </p:spTree>
    <p:extLst>
      <p:ext uri="{BB962C8B-B14F-4D97-AF65-F5344CB8AC3E}">
        <p14:creationId xmlns:p14="http://schemas.microsoft.com/office/powerpoint/2010/main" val="510407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2000"/>
                                        <p:tgtEl>
                                          <p:spTgt spid="17"/>
                                        </p:tgtEl>
                                      </p:cBhvr>
                                    </p:animEffect>
                                    <p:anim calcmode="lin" valueType="num">
                                      <p:cBhvr>
                                        <p:cTn id="8" dur="2000" fill="hold"/>
                                        <p:tgtEl>
                                          <p:spTgt spid="17"/>
                                        </p:tgtEl>
                                        <p:attrNameLst>
                                          <p:attrName>ppt_w</p:attrName>
                                        </p:attrNameLst>
                                      </p:cBhvr>
                                      <p:tavLst>
                                        <p:tav tm="0" fmla="#ppt_w*sin(2.5*pi*$)">
                                          <p:val>
                                            <p:fltVal val="0"/>
                                          </p:val>
                                        </p:tav>
                                        <p:tav tm="100000">
                                          <p:val>
                                            <p:fltVal val="1"/>
                                          </p:val>
                                        </p:tav>
                                      </p:tavLst>
                                    </p:anim>
                                    <p:anim calcmode="lin" valueType="num">
                                      <p:cBhvr>
                                        <p:cTn id="9" dur="2000" fill="hold"/>
                                        <p:tgtEl>
                                          <p:spTgt spid="17"/>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wipe(down)">
                                      <p:cBhvr>
                                        <p:cTn id="14" dur="580">
                                          <p:stCondLst>
                                            <p:cond delay="0"/>
                                          </p:stCondLst>
                                        </p:cTn>
                                        <p:tgtEl>
                                          <p:spTgt spid="17"/>
                                        </p:tgtEl>
                                      </p:cBhvr>
                                    </p:animEffect>
                                    <p:anim calcmode="lin" valueType="num">
                                      <p:cBhvr>
                                        <p:cTn id="15"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20" dur="26">
                                          <p:stCondLst>
                                            <p:cond delay="650"/>
                                          </p:stCondLst>
                                        </p:cTn>
                                        <p:tgtEl>
                                          <p:spTgt spid="17"/>
                                        </p:tgtEl>
                                      </p:cBhvr>
                                      <p:to x="100000" y="60000"/>
                                    </p:animScale>
                                    <p:animScale>
                                      <p:cBhvr>
                                        <p:cTn id="21" dur="166" decel="50000">
                                          <p:stCondLst>
                                            <p:cond delay="676"/>
                                          </p:stCondLst>
                                        </p:cTn>
                                        <p:tgtEl>
                                          <p:spTgt spid="17"/>
                                        </p:tgtEl>
                                      </p:cBhvr>
                                      <p:to x="100000" y="100000"/>
                                    </p:animScale>
                                    <p:animScale>
                                      <p:cBhvr>
                                        <p:cTn id="22" dur="26">
                                          <p:stCondLst>
                                            <p:cond delay="1312"/>
                                          </p:stCondLst>
                                        </p:cTn>
                                        <p:tgtEl>
                                          <p:spTgt spid="17"/>
                                        </p:tgtEl>
                                      </p:cBhvr>
                                      <p:to x="100000" y="80000"/>
                                    </p:animScale>
                                    <p:animScale>
                                      <p:cBhvr>
                                        <p:cTn id="23" dur="166" decel="50000">
                                          <p:stCondLst>
                                            <p:cond delay="1338"/>
                                          </p:stCondLst>
                                        </p:cTn>
                                        <p:tgtEl>
                                          <p:spTgt spid="17"/>
                                        </p:tgtEl>
                                      </p:cBhvr>
                                      <p:to x="100000" y="100000"/>
                                    </p:animScale>
                                    <p:animScale>
                                      <p:cBhvr>
                                        <p:cTn id="24" dur="26">
                                          <p:stCondLst>
                                            <p:cond delay="1642"/>
                                          </p:stCondLst>
                                        </p:cTn>
                                        <p:tgtEl>
                                          <p:spTgt spid="17"/>
                                        </p:tgtEl>
                                      </p:cBhvr>
                                      <p:to x="100000" y="90000"/>
                                    </p:animScale>
                                    <p:animScale>
                                      <p:cBhvr>
                                        <p:cTn id="25" dur="166" decel="50000">
                                          <p:stCondLst>
                                            <p:cond delay="1668"/>
                                          </p:stCondLst>
                                        </p:cTn>
                                        <p:tgtEl>
                                          <p:spTgt spid="17"/>
                                        </p:tgtEl>
                                      </p:cBhvr>
                                      <p:to x="100000" y="100000"/>
                                    </p:animScale>
                                    <p:animScale>
                                      <p:cBhvr>
                                        <p:cTn id="26" dur="26">
                                          <p:stCondLst>
                                            <p:cond delay="1808"/>
                                          </p:stCondLst>
                                        </p:cTn>
                                        <p:tgtEl>
                                          <p:spTgt spid="17"/>
                                        </p:tgtEl>
                                      </p:cBhvr>
                                      <p:to x="100000" y="95000"/>
                                    </p:animScale>
                                    <p:animScale>
                                      <p:cBhvr>
                                        <p:cTn id="27" dur="166" decel="50000">
                                          <p:stCondLst>
                                            <p:cond delay="1834"/>
                                          </p:stCondLst>
                                        </p:cTn>
                                        <p:tgtEl>
                                          <p:spTgt spid="1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grpSp>
        <p:nvGrpSpPr>
          <p:cNvPr id="391" name="Google Shape;391;p10"/>
          <p:cNvGrpSpPr/>
          <p:nvPr/>
        </p:nvGrpSpPr>
        <p:grpSpPr>
          <a:xfrm>
            <a:off x="3213701" y="81697"/>
            <a:ext cx="4271259" cy="5216500"/>
            <a:chOff x="2410276" y="61272"/>
            <a:chExt cx="3203444" cy="3912375"/>
          </a:xfrm>
        </p:grpSpPr>
        <p:pic>
          <p:nvPicPr>
            <p:cNvPr id="392" name="Google Shape;392;p10"/>
            <p:cNvPicPr preferRelativeResize="0"/>
            <p:nvPr/>
          </p:nvPicPr>
          <p:blipFill rotWithShape="1">
            <a:blip r:embed="rId3">
              <a:alphaModFix/>
            </a:blip>
            <a:srcRect/>
            <a:stretch/>
          </p:blipFill>
          <p:spPr>
            <a:xfrm>
              <a:off x="2410276" y="61272"/>
              <a:ext cx="3203444" cy="2402583"/>
            </a:xfrm>
            <a:prstGeom prst="rect">
              <a:avLst/>
            </a:prstGeom>
            <a:noFill/>
            <a:ln>
              <a:noFill/>
            </a:ln>
          </p:spPr>
        </p:pic>
        <p:pic>
          <p:nvPicPr>
            <p:cNvPr id="393" name="Google Shape;393;p10"/>
            <p:cNvPicPr preferRelativeResize="0"/>
            <p:nvPr/>
          </p:nvPicPr>
          <p:blipFill rotWithShape="1">
            <a:blip r:embed="rId4">
              <a:alphaModFix/>
            </a:blip>
            <a:srcRect/>
            <a:stretch/>
          </p:blipFill>
          <p:spPr>
            <a:xfrm>
              <a:off x="2799801" y="2374165"/>
              <a:ext cx="2813919" cy="1599482"/>
            </a:xfrm>
            <a:prstGeom prst="rect">
              <a:avLst/>
            </a:prstGeom>
            <a:noFill/>
            <a:ln>
              <a:noFill/>
            </a:ln>
          </p:spPr>
        </p:pic>
      </p:grpSp>
      <p:sp>
        <p:nvSpPr>
          <p:cNvPr id="394" name="Google Shape;394;p10"/>
          <p:cNvSpPr/>
          <p:nvPr/>
        </p:nvSpPr>
        <p:spPr>
          <a:xfrm>
            <a:off x="1" y="1"/>
            <a:ext cx="3367668" cy="6868785"/>
          </a:xfrm>
          <a:prstGeom prst="rect">
            <a:avLst/>
          </a:prstGeom>
          <a:solidFill>
            <a:schemeClr val="dk2"/>
          </a:solidFill>
          <a:ln>
            <a:noFill/>
          </a:ln>
        </p:spPr>
        <p:txBody>
          <a:bodyPr spcFirstLastPara="1" wrap="square" lIns="91400" tIns="45700" rIns="91400" bIns="45700" anchor="ctr" anchorCtr="0">
            <a:noAutofit/>
          </a:bodyPr>
          <a:lstStyle/>
          <a:p>
            <a:endParaRPr>
              <a:solidFill>
                <a:srgbClr val="202124"/>
              </a:solidFill>
              <a:latin typeface="arial"/>
              <a:ea typeface="arial"/>
              <a:cs typeface="arial"/>
              <a:sym typeface="arial"/>
            </a:endParaRPr>
          </a:p>
        </p:txBody>
      </p:sp>
      <p:sp>
        <p:nvSpPr>
          <p:cNvPr id="395" name="Google Shape;395;p10"/>
          <p:cNvSpPr txBox="1">
            <a:spLocks noGrp="1"/>
          </p:cNvSpPr>
          <p:nvPr>
            <p:ph type="title"/>
          </p:nvPr>
        </p:nvSpPr>
        <p:spPr>
          <a:xfrm>
            <a:off x="55953" y="-8327"/>
            <a:ext cx="3255760" cy="1998917"/>
          </a:xfrm>
          <a:prstGeom prst="rect">
            <a:avLst/>
          </a:prstGeom>
          <a:noFill/>
          <a:ln>
            <a:noFill/>
          </a:ln>
        </p:spPr>
        <p:txBody>
          <a:bodyPr spcFirstLastPara="1" wrap="square" lIns="91400" tIns="45700" rIns="91400" bIns="45700" anchor="ctr" anchorCtr="0">
            <a:normAutofit/>
          </a:bodyPr>
          <a:lstStyle/>
          <a:p>
            <a:pPr algn="ctr">
              <a:buClr>
                <a:srgbClr val="BED000"/>
              </a:buClr>
              <a:buSzPts val="2400"/>
            </a:pPr>
            <a:r>
              <a:rPr lang="es-CO" sz="2400" b="1" dirty="0">
                <a:solidFill>
                  <a:schemeClr val="lt2"/>
                </a:solidFill>
                <a:latin typeface="Arial Black"/>
                <a:ea typeface="Arial Black"/>
                <a:cs typeface="Arial Black"/>
                <a:sym typeface="Arial Black"/>
              </a:rPr>
              <a:t>VIDA COTIDIANA</a:t>
            </a:r>
            <a:endParaRPr dirty="0">
              <a:solidFill>
                <a:schemeClr val="lt2"/>
              </a:solidFill>
            </a:endParaRPr>
          </a:p>
        </p:txBody>
      </p:sp>
      <p:sp>
        <p:nvSpPr>
          <p:cNvPr id="398" name="Google Shape;398;p10"/>
          <p:cNvSpPr txBox="1"/>
          <p:nvPr/>
        </p:nvSpPr>
        <p:spPr>
          <a:xfrm>
            <a:off x="7597195" y="259361"/>
            <a:ext cx="4113212" cy="738609"/>
          </a:xfrm>
          <a:prstGeom prst="rect">
            <a:avLst/>
          </a:prstGeom>
          <a:noFill/>
          <a:ln>
            <a:noFill/>
          </a:ln>
        </p:spPr>
        <p:txBody>
          <a:bodyPr spcFirstLastPara="1" wrap="square" lIns="121900" tIns="60933" rIns="121900" bIns="60933" anchor="t" anchorCtr="0">
            <a:spAutoFit/>
          </a:bodyPr>
          <a:lstStyle/>
          <a:p>
            <a:pPr algn="ctr"/>
            <a:r>
              <a:rPr lang="es-CO" sz="2000" b="1">
                <a:solidFill>
                  <a:schemeClr val="dk1"/>
                </a:solidFill>
              </a:rPr>
              <a:t>¿Las diferencias por sí mismas </a:t>
            </a:r>
            <a:endParaRPr sz="1867"/>
          </a:p>
          <a:p>
            <a:pPr algn="ctr"/>
            <a:r>
              <a:rPr lang="es-CO" sz="2000" b="1">
                <a:solidFill>
                  <a:schemeClr val="dk1"/>
                </a:solidFill>
              </a:rPr>
              <a:t>no provocan desigualdad ?</a:t>
            </a:r>
            <a:endParaRPr sz="1867"/>
          </a:p>
        </p:txBody>
      </p:sp>
      <p:grpSp>
        <p:nvGrpSpPr>
          <p:cNvPr id="399" name="Google Shape;399;p10"/>
          <p:cNvGrpSpPr/>
          <p:nvPr/>
        </p:nvGrpSpPr>
        <p:grpSpPr>
          <a:xfrm>
            <a:off x="7887707" y="1093390"/>
            <a:ext cx="3947660" cy="4454393"/>
            <a:chOff x="5915780" y="820042"/>
            <a:chExt cx="2960745" cy="3340795"/>
          </a:xfrm>
        </p:grpSpPr>
        <p:pic>
          <p:nvPicPr>
            <p:cNvPr id="400" name="Google Shape;400;p10"/>
            <p:cNvPicPr preferRelativeResize="0"/>
            <p:nvPr/>
          </p:nvPicPr>
          <p:blipFill rotWithShape="1">
            <a:blip r:embed="rId5">
              <a:alphaModFix/>
            </a:blip>
            <a:srcRect/>
            <a:stretch/>
          </p:blipFill>
          <p:spPr>
            <a:xfrm>
              <a:off x="5915780" y="820042"/>
              <a:ext cx="2867025" cy="1590675"/>
            </a:xfrm>
            <a:prstGeom prst="rect">
              <a:avLst/>
            </a:prstGeom>
            <a:noFill/>
            <a:ln>
              <a:noFill/>
            </a:ln>
          </p:spPr>
        </p:pic>
        <p:pic>
          <p:nvPicPr>
            <p:cNvPr id="401" name="Google Shape;401;p10" descr="15 ideas de Chicas Águila - Colombia | chicas, aguila, colombia"/>
            <p:cNvPicPr preferRelativeResize="0"/>
            <p:nvPr/>
          </p:nvPicPr>
          <p:blipFill rotWithShape="1">
            <a:blip r:embed="rId6">
              <a:alphaModFix/>
            </a:blip>
            <a:srcRect/>
            <a:stretch/>
          </p:blipFill>
          <p:spPr>
            <a:xfrm>
              <a:off x="6038075" y="2551112"/>
              <a:ext cx="2838450" cy="1609725"/>
            </a:xfrm>
            <a:prstGeom prst="rect">
              <a:avLst/>
            </a:prstGeom>
            <a:noFill/>
            <a:ln>
              <a:noFill/>
            </a:ln>
          </p:spPr>
        </p:pic>
      </p:grpSp>
      <p:grpSp>
        <p:nvGrpSpPr>
          <p:cNvPr id="402" name="Google Shape;402;p10"/>
          <p:cNvGrpSpPr/>
          <p:nvPr/>
        </p:nvGrpSpPr>
        <p:grpSpPr>
          <a:xfrm>
            <a:off x="365400" y="1427278"/>
            <a:ext cx="2669200" cy="5157663"/>
            <a:chOff x="274050" y="1070458"/>
            <a:chExt cx="2001900" cy="3868247"/>
          </a:xfrm>
        </p:grpSpPr>
        <p:pic>
          <p:nvPicPr>
            <p:cNvPr id="403" name="Google Shape;403;p10"/>
            <p:cNvPicPr preferRelativeResize="0"/>
            <p:nvPr/>
          </p:nvPicPr>
          <p:blipFill rotWithShape="1">
            <a:blip r:embed="rId7">
              <a:alphaModFix/>
            </a:blip>
            <a:srcRect/>
            <a:stretch/>
          </p:blipFill>
          <p:spPr>
            <a:xfrm>
              <a:off x="394406" y="3057525"/>
              <a:ext cx="1852505" cy="1881180"/>
            </a:xfrm>
            <a:prstGeom prst="rect">
              <a:avLst/>
            </a:prstGeom>
            <a:noFill/>
            <a:ln>
              <a:noFill/>
            </a:ln>
          </p:spPr>
        </p:pic>
        <p:sp>
          <p:nvSpPr>
            <p:cNvPr id="404" name="Google Shape;404;p10"/>
            <p:cNvSpPr txBox="1"/>
            <p:nvPr/>
          </p:nvSpPr>
          <p:spPr>
            <a:xfrm>
              <a:off x="274050" y="1070458"/>
              <a:ext cx="2001900" cy="1816225"/>
            </a:xfrm>
            <a:prstGeom prst="rect">
              <a:avLst/>
            </a:prstGeom>
            <a:noFill/>
            <a:ln>
              <a:noFill/>
            </a:ln>
          </p:spPr>
          <p:txBody>
            <a:bodyPr spcFirstLastPara="1" wrap="square" lIns="121900" tIns="60933" rIns="121900" bIns="60933" anchor="t" anchorCtr="0">
              <a:spAutoFit/>
            </a:bodyPr>
            <a:lstStyle/>
            <a:p>
              <a:r>
                <a:rPr lang="es-CO" sz="1867" dirty="0">
                  <a:solidFill>
                    <a:schemeClr val="lt1"/>
                  </a:solidFill>
                </a:rPr>
                <a:t>No sea tan nena</a:t>
              </a:r>
              <a:endParaRPr sz="1867" dirty="0"/>
            </a:p>
            <a:p>
              <a:r>
                <a:rPr lang="es-CO" sz="1867" dirty="0">
                  <a:solidFill>
                    <a:schemeClr val="lt1"/>
                  </a:solidFill>
                  <a:latin typeface="arial"/>
                  <a:ea typeface="arial"/>
                  <a:cs typeface="arial"/>
                  <a:sym typeface="arial"/>
                </a:rPr>
                <a:t>El hombre, como el oso, entre más feo más hermoso.</a:t>
              </a:r>
              <a:endParaRPr sz="1867" dirty="0">
                <a:solidFill>
                  <a:schemeClr val="lt1"/>
                </a:solidFill>
                <a:latin typeface="arial"/>
                <a:ea typeface="arial"/>
                <a:cs typeface="arial"/>
                <a:sym typeface="arial"/>
              </a:endParaRPr>
            </a:p>
            <a:p>
              <a:r>
                <a:rPr lang="es-CO" sz="1867" dirty="0">
                  <a:solidFill>
                    <a:schemeClr val="lt1"/>
                  </a:solidFill>
                  <a:latin typeface="arial"/>
                  <a:ea typeface="arial"/>
                  <a:cs typeface="arial"/>
                  <a:sym typeface="arial"/>
                </a:rPr>
                <a:t>No hay mujer fea sino mal arreglada.</a:t>
              </a:r>
              <a:endParaRPr sz="1867" dirty="0"/>
            </a:p>
            <a:p>
              <a:r>
                <a:rPr lang="es-CO" sz="1867" dirty="0">
                  <a:solidFill>
                    <a:schemeClr val="lt1"/>
                  </a:solidFill>
                </a:rPr>
                <a:t>Mujer al volante, peligro constante</a:t>
              </a:r>
              <a:endParaRPr sz="1867" dirty="0">
                <a:solidFill>
                  <a:schemeClr val="lt1"/>
                </a:solidFill>
              </a:endParaRPr>
            </a:p>
          </p:txBody>
        </p:sp>
      </p:grpSp>
      <p:pic>
        <p:nvPicPr>
          <p:cNvPr id="405" name="Google Shape;405;p10"/>
          <p:cNvPicPr preferRelativeResize="0"/>
          <p:nvPr/>
        </p:nvPicPr>
        <p:blipFill rotWithShape="1">
          <a:blip r:embed="rId8">
            <a:alphaModFix/>
          </a:blip>
          <a:srcRect/>
          <a:stretch/>
        </p:blipFill>
        <p:spPr>
          <a:xfrm>
            <a:off x="9434287" y="6333124"/>
            <a:ext cx="2231839" cy="44926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91"/>
                                        </p:tgtEl>
                                        <p:attrNameLst>
                                          <p:attrName>style.visibility</p:attrName>
                                        </p:attrNameLst>
                                      </p:cBhvr>
                                      <p:to>
                                        <p:strVal val="visible"/>
                                      </p:to>
                                    </p:set>
                                    <p:animEffect transition="in" filter="fade">
                                      <p:cBhvr>
                                        <p:cTn id="7" dur="1000"/>
                                        <p:tgtEl>
                                          <p:spTgt spid="39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99"/>
                                        </p:tgtEl>
                                        <p:attrNameLst>
                                          <p:attrName>style.visibility</p:attrName>
                                        </p:attrNameLst>
                                      </p:cBhvr>
                                      <p:to>
                                        <p:strVal val="visible"/>
                                      </p:to>
                                    </p:set>
                                    <p:animEffect transition="in" filter="fade">
                                      <p:cBhvr>
                                        <p:cTn id="12" dur="1000"/>
                                        <p:tgtEl>
                                          <p:spTgt spid="3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4" name="Google Shape;394;p10"/>
          <p:cNvSpPr/>
          <p:nvPr/>
        </p:nvSpPr>
        <p:spPr>
          <a:xfrm>
            <a:off x="1" y="1"/>
            <a:ext cx="3367668" cy="6868785"/>
          </a:xfrm>
          <a:prstGeom prst="rect">
            <a:avLst/>
          </a:prstGeom>
          <a:solidFill>
            <a:schemeClr val="dk2"/>
          </a:solidFill>
          <a:ln>
            <a:noFill/>
          </a:ln>
        </p:spPr>
        <p:txBody>
          <a:bodyPr spcFirstLastPara="1" wrap="square" lIns="91400" tIns="45700" rIns="91400" bIns="45700" anchor="ctr" anchorCtr="0">
            <a:noAutofit/>
          </a:bodyPr>
          <a:lstStyle/>
          <a:p>
            <a:pPr marL="457200" lvl="0" indent="-298450" algn="l" rtl="0">
              <a:lnSpc>
                <a:spcPct val="100000"/>
              </a:lnSpc>
              <a:spcBef>
                <a:spcPts val="0"/>
              </a:spcBef>
              <a:spcAft>
                <a:spcPts val="0"/>
              </a:spcAft>
              <a:buSzPts val="1100"/>
              <a:buChar char="●"/>
            </a:pPr>
            <a:r>
              <a:rPr lang="es-CO" sz="1800" dirty="0">
                <a:solidFill>
                  <a:schemeClr val="bg1"/>
                </a:solidFill>
              </a:rPr>
              <a:t>Trabajar como negro</a:t>
            </a:r>
          </a:p>
          <a:p>
            <a:pPr marL="457200" lvl="0" indent="-298450" algn="l" rtl="0">
              <a:lnSpc>
                <a:spcPct val="100000"/>
              </a:lnSpc>
              <a:spcBef>
                <a:spcPts val="0"/>
              </a:spcBef>
              <a:spcAft>
                <a:spcPts val="0"/>
              </a:spcAft>
              <a:buSzPts val="1100"/>
              <a:buChar char="●"/>
            </a:pPr>
            <a:r>
              <a:rPr lang="es-CO" sz="1800" dirty="0">
                <a:solidFill>
                  <a:schemeClr val="bg1"/>
                </a:solidFill>
              </a:rPr>
              <a:t>Se metió Mano negra</a:t>
            </a:r>
          </a:p>
          <a:p>
            <a:pPr marL="457200" lvl="0" indent="-298450" algn="l" rtl="0">
              <a:lnSpc>
                <a:spcPct val="100000"/>
              </a:lnSpc>
              <a:spcBef>
                <a:spcPts val="0"/>
              </a:spcBef>
              <a:spcAft>
                <a:spcPts val="0"/>
              </a:spcAft>
              <a:buSzPts val="1100"/>
              <a:buChar char="●"/>
            </a:pPr>
            <a:r>
              <a:rPr lang="es-CO" sz="1800" dirty="0">
                <a:solidFill>
                  <a:schemeClr val="bg1"/>
                </a:solidFill>
              </a:rPr>
              <a:t>Que día tan negro</a:t>
            </a:r>
          </a:p>
          <a:p>
            <a:pPr marL="457200" lvl="0" indent="-298450" algn="l" rtl="0">
              <a:lnSpc>
                <a:spcPct val="100000"/>
              </a:lnSpc>
              <a:spcBef>
                <a:spcPts val="0"/>
              </a:spcBef>
              <a:spcAft>
                <a:spcPts val="0"/>
              </a:spcAft>
              <a:buSzPts val="1100"/>
              <a:buChar char="●"/>
            </a:pPr>
            <a:r>
              <a:rPr lang="es-CO" sz="1800" dirty="0">
                <a:solidFill>
                  <a:schemeClr val="bg1"/>
                </a:solidFill>
              </a:rPr>
              <a:t>Pelo malo</a:t>
            </a:r>
          </a:p>
          <a:p>
            <a:pPr marL="457200" lvl="0" indent="-298450" algn="l" rtl="0">
              <a:lnSpc>
                <a:spcPct val="100000"/>
              </a:lnSpc>
              <a:spcBef>
                <a:spcPts val="0"/>
              </a:spcBef>
              <a:spcAft>
                <a:spcPts val="0"/>
              </a:spcAft>
              <a:buSzPts val="1100"/>
              <a:buChar char="●"/>
            </a:pPr>
            <a:endParaRPr lang="es-CO" sz="1800" dirty="0">
              <a:solidFill>
                <a:schemeClr val="bg1"/>
              </a:solidFill>
            </a:endParaRPr>
          </a:p>
          <a:p>
            <a:pPr marL="158750" lvl="0" algn="l" rtl="0">
              <a:lnSpc>
                <a:spcPct val="100000"/>
              </a:lnSpc>
              <a:spcBef>
                <a:spcPts val="0"/>
              </a:spcBef>
              <a:spcAft>
                <a:spcPts val="0"/>
              </a:spcAft>
              <a:buSzPts val="1100"/>
            </a:pPr>
            <a:endParaRPr lang="es-CO" sz="1800" dirty="0">
              <a:solidFill>
                <a:schemeClr val="bg1"/>
              </a:solidFill>
            </a:endParaRPr>
          </a:p>
          <a:p>
            <a:pPr marL="457200" lvl="0" indent="-298450" algn="l" rtl="0">
              <a:lnSpc>
                <a:spcPct val="100000"/>
              </a:lnSpc>
              <a:spcBef>
                <a:spcPts val="0"/>
              </a:spcBef>
              <a:spcAft>
                <a:spcPts val="0"/>
              </a:spcAft>
              <a:buSzPts val="1100"/>
              <a:buChar char="●"/>
            </a:pPr>
            <a:endParaRPr lang="es-CO" sz="1800" dirty="0">
              <a:solidFill>
                <a:schemeClr val="bg1"/>
              </a:solidFill>
            </a:endParaRPr>
          </a:p>
          <a:p>
            <a:pPr marL="457200" lvl="0" indent="-298450" algn="l" rtl="0">
              <a:lnSpc>
                <a:spcPct val="100000"/>
              </a:lnSpc>
              <a:spcBef>
                <a:spcPts val="0"/>
              </a:spcBef>
              <a:spcAft>
                <a:spcPts val="0"/>
              </a:spcAft>
              <a:buSzPts val="1100"/>
              <a:buChar char="●"/>
            </a:pPr>
            <a:r>
              <a:rPr lang="es-CO" sz="1800" dirty="0">
                <a:solidFill>
                  <a:schemeClr val="bg1"/>
                </a:solidFill>
              </a:rPr>
              <a:t>Realmente ¿necesitan besarse en publico?</a:t>
            </a:r>
          </a:p>
          <a:p>
            <a:pPr marL="457200" lvl="0" indent="-298450" algn="l" rtl="0">
              <a:lnSpc>
                <a:spcPct val="100000"/>
              </a:lnSpc>
              <a:spcBef>
                <a:spcPts val="0"/>
              </a:spcBef>
              <a:spcAft>
                <a:spcPts val="0"/>
              </a:spcAft>
              <a:buSzPts val="1100"/>
              <a:buChar char="●"/>
            </a:pPr>
            <a:r>
              <a:rPr lang="es-CO" sz="1800" dirty="0">
                <a:solidFill>
                  <a:schemeClr val="bg1"/>
                </a:solidFill>
              </a:rPr>
              <a:t>¿Cuál de ustedes es la chica en la relación?</a:t>
            </a:r>
          </a:p>
          <a:p>
            <a:pPr marL="457200" lvl="0" indent="-298450" algn="l" rtl="0">
              <a:lnSpc>
                <a:spcPct val="100000"/>
              </a:lnSpc>
              <a:spcBef>
                <a:spcPts val="0"/>
              </a:spcBef>
              <a:spcAft>
                <a:spcPts val="0"/>
              </a:spcAft>
              <a:buSzPts val="1100"/>
              <a:buChar char="●"/>
            </a:pPr>
            <a:r>
              <a:rPr lang="es-CO" sz="1800" dirty="0">
                <a:solidFill>
                  <a:schemeClr val="bg1"/>
                </a:solidFill>
              </a:rPr>
              <a:t>Me parece repugnante pero bueno yo respeto.</a:t>
            </a:r>
          </a:p>
          <a:p>
            <a:pPr marL="457200" lvl="0" indent="-298450" algn="l" rtl="0">
              <a:lnSpc>
                <a:spcPct val="100000"/>
              </a:lnSpc>
              <a:spcBef>
                <a:spcPts val="0"/>
              </a:spcBef>
              <a:spcAft>
                <a:spcPts val="0"/>
              </a:spcAft>
              <a:buSzPts val="1100"/>
              <a:buChar char="●"/>
            </a:pPr>
            <a:r>
              <a:rPr lang="es-CO" sz="1800" dirty="0">
                <a:solidFill>
                  <a:schemeClr val="bg1"/>
                </a:solidFill>
              </a:rPr>
              <a:t>Peyorativos: mariquita, maricón </a:t>
            </a:r>
          </a:p>
        </p:txBody>
      </p:sp>
      <p:sp>
        <p:nvSpPr>
          <p:cNvPr id="395" name="Google Shape;395;p10"/>
          <p:cNvSpPr txBox="1">
            <a:spLocks noGrp="1"/>
          </p:cNvSpPr>
          <p:nvPr>
            <p:ph type="title"/>
          </p:nvPr>
        </p:nvSpPr>
        <p:spPr>
          <a:xfrm>
            <a:off x="55953" y="-8327"/>
            <a:ext cx="3255760" cy="1998917"/>
          </a:xfrm>
          <a:prstGeom prst="rect">
            <a:avLst/>
          </a:prstGeom>
          <a:noFill/>
          <a:ln>
            <a:noFill/>
          </a:ln>
        </p:spPr>
        <p:txBody>
          <a:bodyPr spcFirstLastPara="1" wrap="square" lIns="91400" tIns="45700" rIns="91400" bIns="45700" anchor="ctr" anchorCtr="0">
            <a:normAutofit/>
          </a:bodyPr>
          <a:lstStyle/>
          <a:p>
            <a:pPr algn="ctr">
              <a:buClr>
                <a:srgbClr val="BED000"/>
              </a:buClr>
              <a:buSzPts val="2400"/>
            </a:pPr>
            <a:r>
              <a:rPr lang="es-CO" sz="2400" b="1" dirty="0">
                <a:solidFill>
                  <a:schemeClr val="lt2"/>
                </a:solidFill>
                <a:latin typeface="Arial Black"/>
                <a:ea typeface="Arial Black"/>
                <a:cs typeface="Arial Black"/>
                <a:sym typeface="Arial Black"/>
              </a:rPr>
              <a:t>VIDA COTIDIANA</a:t>
            </a:r>
            <a:endParaRPr dirty="0">
              <a:solidFill>
                <a:schemeClr val="lt2"/>
              </a:solidFill>
            </a:endParaRPr>
          </a:p>
        </p:txBody>
      </p:sp>
      <p:pic>
        <p:nvPicPr>
          <p:cNvPr id="405" name="Google Shape;405;p10"/>
          <p:cNvPicPr preferRelativeResize="0"/>
          <p:nvPr/>
        </p:nvPicPr>
        <p:blipFill rotWithShape="1">
          <a:blip r:embed="rId3">
            <a:alphaModFix/>
          </a:blip>
          <a:srcRect/>
          <a:stretch/>
        </p:blipFill>
        <p:spPr>
          <a:xfrm>
            <a:off x="9434287" y="6333124"/>
            <a:ext cx="2231839" cy="449265"/>
          </a:xfrm>
          <a:prstGeom prst="rect">
            <a:avLst/>
          </a:prstGeom>
          <a:noFill/>
          <a:ln>
            <a:noFill/>
          </a:ln>
        </p:spPr>
      </p:pic>
      <p:pic>
        <p:nvPicPr>
          <p:cNvPr id="4" name="Imagen 3">
            <a:extLst>
              <a:ext uri="{FF2B5EF4-FFF2-40B4-BE49-F238E27FC236}">
                <a16:creationId xmlns:a16="http://schemas.microsoft.com/office/drawing/2014/main" id="{0DE4F269-B016-46F4-0CAC-29FE3E9721A9}"/>
              </a:ext>
            </a:extLst>
          </p:cNvPr>
          <p:cNvPicPr>
            <a:picLocks noChangeAspect="1"/>
          </p:cNvPicPr>
          <p:nvPr/>
        </p:nvPicPr>
        <p:blipFill>
          <a:blip r:embed="rId4"/>
          <a:stretch>
            <a:fillRect/>
          </a:stretch>
        </p:blipFill>
        <p:spPr>
          <a:xfrm>
            <a:off x="3593112" y="487439"/>
            <a:ext cx="3438525" cy="2667000"/>
          </a:xfrm>
          <a:prstGeom prst="rect">
            <a:avLst/>
          </a:prstGeom>
        </p:spPr>
      </p:pic>
      <p:pic>
        <p:nvPicPr>
          <p:cNvPr id="5" name="Imagen 4">
            <a:extLst>
              <a:ext uri="{FF2B5EF4-FFF2-40B4-BE49-F238E27FC236}">
                <a16:creationId xmlns:a16="http://schemas.microsoft.com/office/drawing/2014/main" id="{104C82CD-1AB1-35AF-6987-13B8883661EB}"/>
              </a:ext>
            </a:extLst>
          </p:cNvPr>
          <p:cNvPicPr>
            <a:picLocks noChangeAspect="1"/>
          </p:cNvPicPr>
          <p:nvPr/>
        </p:nvPicPr>
        <p:blipFill>
          <a:blip r:embed="rId5"/>
          <a:stretch>
            <a:fillRect/>
          </a:stretch>
        </p:blipFill>
        <p:spPr>
          <a:xfrm>
            <a:off x="3593112" y="3382242"/>
            <a:ext cx="2911346" cy="3132785"/>
          </a:xfrm>
          <a:prstGeom prst="rect">
            <a:avLst/>
          </a:prstGeom>
        </p:spPr>
      </p:pic>
      <p:pic>
        <p:nvPicPr>
          <p:cNvPr id="6" name="Imagen 5">
            <a:extLst>
              <a:ext uri="{FF2B5EF4-FFF2-40B4-BE49-F238E27FC236}">
                <a16:creationId xmlns:a16="http://schemas.microsoft.com/office/drawing/2014/main" id="{DD05E096-6259-AA4A-0987-DBE945D591AF}"/>
              </a:ext>
            </a:extLst>
          </p:cNvPr>
          <p:cNvPicPr>
            <a:picLocks noChangeAspect="1"/>
          </p:cNvPicPr>
          <p:nvPr/>
        </p:nvPicPr>
        <p:blipFill>
          <a:blip r:embed="rId6"/>
          <a:stretch>
            <a:fillRect/>
          </a:stretch>
        </p:blipFill>
        <p:spPr>
          <a:xfrm>
            <a:off x="8873835" y="1122515"/>
            <a:ext cx="2882477" cy="2380669"/>
          </a:xfrm>
          <a:prstGeom prst="rect">
            <a:avLst/>
          </a:prstGeom>
        </p:spPr>
      </p:pic>
      <p:pic>
        <p:nvPicPr>
          <p:cNvPr id="8" name="Imagen 7">
            <a:extLst>
              <a:ext uri="{FF2B5EF4-FFF2-40B4-BE49-F238E27FC236}">
                <a16:creationId xmlns:a16="http://schemas.microsoft.com/office/drawing/2014/main" id="{3BD373A0-0BCE-7EC3-AF85-AF8F92B1B7F0}"/>
              </a:ext>
            </a:extLst>
          </p:cNvPr>
          <p:cNvPicPr>
            <a:picLocks noChangeAspect="1"/>
          </p:cNvPicPr>
          <p:nvPr/>
        </p:nvPicPr>
        <p:blipFill>
          <a:blip r:embed="rId7"/>
          <a:stretch>
            <a:fillRect/>
          </a:stretch>
        </p:blipFill>
        <p:spPr>
          <a:xfrm>
            <a:off x="7026303" y="3437624"/>
            <a:ext cx="2407984" cy="3022020"/>
          </a:xfrm>
          <a:prstGeom prst="rect">
            <a:avLst/>
          </a:prstGeom>
        </p:spPr>
      </p:pic>
      <p:sp>
        <p:nvSpPr>
          <p:cNvPr id="398" name="Google Shape;398;p10"/>
          <p:cNvSpPr txBox="1"/>
          <p:nvPr/>
        </p:nvSpPr>
        <p:spPr>
          <a:xfrm>
            <a:off x="6333750" y="226509"/>
            <a:ext cx="4113212" cy="738609"/>
          </a:xfrm>
          <a:prstGeom prst="rect">
            <a:avLst/>
          </a:prstGeom>
          <a:noFill/>
          <a:ln>
            <a:noFill/>
          </a:ln>
        </p:spPr>
        <p:txBody>
          <a:bodyPr spcFirstLastPara="1" wrap="square" lIns="121900" tIns="60933" rIns="121900" bIns="60933" anchor="t" anchorCtr="0">
            <a:spAutoFit/>
          </a:bodyPr>
          <a:lstStyle/>
          <a:p>
            <a:pPr algn="ctr"/>
            <a:r>
              <a:rPr lang="es-CO" sz="2000" b="1" dirty="0">
                <a:solidFill>
                  <a:schemeClr val="dk1"/>
                </a:solidFill>
              </a:rPr>
              <a:t>¿Las diferencias por sí mismas </a:t>
            </a:r>
            <a:endParaRPr sz="1867" dirty="0"/>
          </a:p>
          <a:p>
            <a:pPr algn="ctr"/>
            <a:r>
              <a:rPr lang="es-CO" sz="2000" b="1" dirty="0">
                <a:solidFill>
                  <a:schemeClr val="dk1"/>
                </a:solidFill>
              </a:rPr>
              <a:t>no provocan desigualdad ?</a:t>
            </a:r>
            <a:endParaRPr sz="1867" dirty="0"/>
          </a:p>
        </p:txBody>
      </p:sp>
    </p:spTree>
    <p:extLst>
      <p:ext uri="{BB962C8B-B14F-4D97-AF65-F5344CB8AC3E}">
        <p14:creationId xmlns:p14="http://schemas.microsoft.com/office/powerpoint/2010/main" val="30813827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26"/>
          <p:cNvSpPr/>
          <p:nvPr/>
        </p:nvSpPr>
        <p:spPr>
          <a:xfrm>
            <a:off x="7527" y="4234"/>
            <a:ext cx="3713897" cy="6917543"/>
          </a:xfrm>
          <a:prstGeom prst="rect">
            <a:avLst/>
          </a:prstGeom>
          <a:solidFill>
            <a:srgbClr val="1C2046"/>
          </a:solidFill>
        </p:spPr>
        <p:txBody>
          <a:bodyPr wrap="square" lIns="0" tIns="0" rIns="0" bIns="0" rtlCol="0"/>
          <a:lstStyle/>
          <a:p>
            <a:endParaRPr sz="933" dirty="0">
              <a:sym typeface="Calibri"/>
            </a:endParaRPr>
          </a:p>
        </p:txBody>
      </p:sp>
      <p:sp>
        <p:nvSpPr>
          <p:cNvPr id="231" name="Google Shape;231;p26"/>
          <p:cNvSpPr txBox="1">
            <a:spLocks noGrp="1"/>
          </p:cNvSpPr>
          <p:nvPr>
            <p:ph type="title"/>
          </p:nvPr>
        </p:nvSpPr>
        <p:spPr>
          <a:xfrm>
            <a:off x="229273" y="2303268"/>
            <a:ext cx="3238605" cy="1693082"/>
          </a:xfrm>
          <a:prstGeom prst="rect">
            <a:avLst/>
          </a:prstGeom>
          <a:noFill/>
          <a:ln>
            <a:noFill/>
          </a:ln>
        </p:spPr>
        <p:txBody>
          <a:bodyPr spcFirstLastPara="1" wrap="square" lIns="91312" tIns="45643" rIns="91312" bIns="45643" anchor="ctr" anchorCtr="0">
            <a:noAutofit/>
          </a:bodyPr>
          <a:lstStyle/>
          <a:p>
            <a:pPr algn="ctr" rtl="0">
              <a:lnSpc>
                <a:spcPct val="90000"/>
              </a:lnSpc>
              <a:buClr>
                <a:srgbClr val="BED000"/>
              </a:buClr>
              <a:buSzPts val="3200"/>
            </a:pPr>
            <a:br>
              <a:rPr lang="es-CO" sz="2933" dirty="0">
                <a:solidFill>
                  <a:schemeClr val="bg1"/>
                </a:solidFill>
              </a:rPr>
            </a:br>
            <a:r>
              <a:rPr lang="es-CO" sz="2933" dirty="0">
                <a:solidFill>
                  <a:schemeClr val="bg1"/>
                </a:solidFill>
              </a:rPr>
              <a:t>Somos iguales.</a:t>
            </a:r>
            <a:br>
              <a:rPr lang="es-CO" sz="2933" dirty="0">
                <a:solidFill>
                  <a:schemeClr val="bg1"/>
                </a:solidFill>
              </a:rPr>
            </a:br>
            <a:r>
              <a:rPr lang="es-CO" sz="2933" dirty="0">
                <a:solidFill>
                  <a:schemeClr val="bg1"/>
                </a:solidFill>
              </a:rPr>
              <a:t>Tenemos los mismos derechos</a:t>
            </a:r>
            <a:endParaRPr sz="2933" dirty="0">
              <a:solidFill>
                <a:schemeClr val="bg1"/>
              </a:solidFill>
            </a:endParaRPr>
          </a:p>
        </p:txBody>
      </p:sp>
      <p:sp>
        <p:nvSpPr>
          <p:cNvPr id="12" name="object 3">
            <a:extLst>
              <a:ext uri="{FF2B5EF4-FFF2-40B4-BE49-F238E27FC236}">
                <a16:creationId xmlns:a16="http://schemas.microsoft.com/office/drawing/2014/main" id="{C2F3B098-51E6-479A-A750-F9354A4405C2}"/>
              </a:ext>
            </a:extLst>
          </p:cNvPr>
          <p:cNvSpPr/>
          <p:nvPr/>
        </p:nvSpPr>
        <p:spPr>
          <a:xfrm>
            <a:off x="8414723" y="6047626"/>
            <a:ext cx="3568727" cy="763914"/>
          </a:xfrm>
          <a:prstGeom prst="rect">
            <a:avLst/>
          </a:prstGeom>
          <a:blipFill>
            <a:blip r:embed="rId3" cstate="print"/>
            <a:stretch>
              <a:fillRect/>
            </a:stretch>
          </a:blipFill>
        </p:spPr>
        <p:txBody>
          <a:bodyPr wrap="square" lIns="0" tIns="0" rIns="0" bIns="0" rtlCol="0"/>
          <a:lstStyle/>
          <a:p>
            <a:endParaRPr sz="933" dirty="0"/>
          </a:p>
        </p:txBody>
      </p:sp>
      <p:pic>
        <p:nvPicPr>
          <p:cNvPr id="15" name="Google Shape;173;p6" descr="Dignidad e Indignidad - SurcosSurcos">
            <a:extLst>
              <a:ext uri="{FF2B5EF4-FFF2-40B4-BE49-F238E27FC236}">
                <a16:creationId xmlns:a16="http://schemas.microsoft.com/office/drawing/2014/main" id="{918D7AA8-985C-42DF-99B6-9FDE42B8D93A}"/>
              </a:ext>
            </a:extLst>
          </p:cNvPr>
          <p:cNvPicPr preferRelativeResize="0"/>
          <p:nvPr/>
        </p:nvPicPr>
        <p:blipFill rotWithShape="1">
          <a:blip r:embed="rId4">
            <a:alphaModFix/>
          </a:blip>
          <a:srcRect/>
          <a:stretch/>
        </p:blipFill>
        <p:spPr>
          <a:xfrm>
            <a:off x="355075" y="4665283"/>
            <a:ext cx="3021652" cy="1846052"/>
          </a:xfrm>
          <a:prstGeom prst="rect">
            <a:avLst/>
          </a:prstGeom>
          <a:noFill/>
          <a:ln>
            <a:noFill/>
          </a:ln>
        </p:spPr>
      </p:pic>
      <p:grpSp>
        <p:nvGrpSpPr>
          <p:cNvPr id="13" name="Grupo 12">
            <a:extLst>
              <a:ext uri="{FF2B5EF4-FFF2-40B4-BE49-F238E27FC236}">
                <a16:creationId xmlns:a16="http://schemas.microsoft.com/office/drawing/2014/main" id="{A9BB11E8-1540-F78C-DEB1-AC2F975B91E5}"/>
              </a:ext>
            </a:extLst>
          </p:cNvPr>
          <p:cNvGrpSpPr/>
          <p:nvPr/>
        </p:nvGrpSpPr>
        <p:grpSpPr>
          <a:xfrm>
            <a:off x="2920864" y="644236"/>
            <a:ext cx="8916061" cy="4686816"/>
            <a:chOff x="2667318" y="1427741"/>
            <a:chExt cx="7891762" cy="3970575"/>
          </a:xfrm>
        </p:grpSpPr>
        <p:graphicFrame>
          <p:nvGraphicFramePr>
            <p:cNvPr id="14" name="Diagrama 13">
              <a:extLst>
                <a:ext uri="{FF2B5EF4-FFF2-40B4-BE49-F238E27FC236}">
                  <a16:creationId xmlns:a16="http://schemas.microsoft.com/office/drawing/2014/main" id="{3F03D22E-35A1-8724-B251-835C63DAD5AD}"/>
                </a:ext>
              </a:extLst>
            </p:cNvPr>
            <p:cNvGraphicFramePr/>
            <p:nvPr>
              <p:extLst>
                <p:ext uri="{D42A27DB-BD31-4B8C-83A1-F6EECF244321}">
                  <p14:modId xmlns:p14="http://schemas.microsoft.com/office/powerpoint/2010/main" val="941469019"/>
                </p:ext>
              </p:extLst>
            </p:nvPr>
          </p:nvGraphicFramePr>
          <p:xfrm>
            <a:off x="2667318" y="1427741"/>
            <a:ext cx="7891762" cy="379950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6" name="CuadroTexto 15">
              <a:extLst>
                <a:ext uri="{FF2B5EF4-FFF2-40B4-BE49-F238E27FC236}">
                  <a16:creationId xmlns:a16="http://schemas.microsoft.com/office/drawing/2014/main" id="{41E63364-63F3-A20E-8930-C860BF7A6AF1}"/>
                </a:ext>
              </a:extLst>
            </p:cNvPr>
            <p:cNvSpPr txBox="1"/>
            <p:nvPr/>
          </p:nvSpPr>
          <p:spPr>
            <a:xfrm>
              <a:off x="3385040" y="5085425"/>
              <a:ext cx="3228158" cy="312891"/>
            </a:xfrm>
            <a:prstGeom prst="rect">
              <a:avLst/>
            </a:prstGeom>
            <a:noFill/>
          </p:spPr>
          <p:txBody>
            <a:bodyPr wrap="none" rtlCol="0">
              <a:spAutoFit/>
            </a:bodyPr>
            <a:lstStyle/>
            <a:p>
              <a:r>
                <a:rPr lang="es-CO" sz="1800" dirty="0"/>
                <a:t>¿Cómo transformar la estructura?</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 name="Google Shape;230;p26">
            <a:extLst>
              <a:ext uri="{FF2B5EF4-FFF2-40B4-BE49-F238E27FC236}">
                <a16:creationId xmlns:a16="http://schemas.microsoft.com/office/drawing/2014/main" id="{2AA2B881-3D57-4E19-80C6-B8B771383EB7}"/>
              </a:ext>
            </a:extLst>
          </p:cNvPr>
          <p:cNvSpPr/>
          <p:nvPr/>
        </p:nvSpPr>
        <p:spPr>
          <a:xfrm>
            <a:off x="7528" y="4234"/>
            <a:ext cx="3052196" cy="6917543"/>
          </a:xfrm>
          <a:prstGeom prst="rect">
            <a:avLst/>
          </a:prstGeom>
          <a:solidFill>
            <a:srgbClr val="1C2046"/>
          </a:solidFill>
        </p:spPr>
        <p:txBody>
          <a:bodyPr wrap="square" lIns="0" tIns="0" rIns="0" bIns="0" rtlCol="0"/>
          <a:lstStyle/>
          <a:p>
            <a:endParaRPr sz="933" dirty="0">
              <a:sym typeface="Calibri"/>
            </a:endParaRPr>
          </a:p>
        </p:txBody>
      </p:sp>
      <p:sp>
        <p:nvSpPr>
          <p:cNvPr id="117" name="Google Shape;117;p4"/>
          <p:cNvSpPr txBox="1">
            <a:spLocks noGrp="1"/>
          </p:cNvSpPr>
          <p:nvPr>
            <p:ph type="title"/>
          </p:nvPr>
        </p:nvSpPr>
        <p:spPr>
          <a:xfrm>
            <a:off x="0" y="2366818"/>
            <a:ext cx="3052196" cy="1998917"/>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BED000"/>
              </a:buClr>
              <a:buSzPts val="3200"/>
              <a:buFont typeface="Arial Black"/>
              <a:buNone/>
            </a:pPr>
            <a:r>
              <a:rPr lang="es-CO" sz="3200" b="1" dirty="0">
                <a:solidFill>
                  <a:schemeClr val="bg1"/>
                </a:solidFill>
                <a:latin typeface="Calibri" panose="020F0502020204030204" pitchFamily="34" charset="0"/>
                <a:ea typeface="Arial Black"/>
                <a:cs typeface="Calibri" panose="020F0502020204030204" pitchFamily="34" charset="0"/>
                <a:sym typeface="Arial Black"/>
              </a:rPr>
              <a:t>Base de los DDHH y la </a:t>
            </a:r>
            <a:br>
              <a:rPr lang="es-CO" sz="3200" b="1" dirty="0">
                <a:solidFill>
                  <a:schemeClr val="bg1"/>
                </a:solidFill>
                <a:latin typeface="Calibri" panose="020F0502020204030204" pitchFamily="34" charset="0"/>
                <a:ea typeface="Arial Black"/>
                <a:cs typeface="Calibri" panose="020F0502020204030204" pitchFamily="34" charset="0"/>
                <a:sym typeface="Arial Black"/>
              </a:rPr>
            </a:br>
            <a:r>
              <a:rPr lang="es-CO" sz="3200" b="1" dirty="0">
                <a:solidFill>
                  <a:schemeClr val="bg1"/>
                </a:solidFill>
                <a:latin typeface="Calibri" panose="020F0502020204030204" pitchFamily="34" charset="0"/>
                <a:ea typeface="Arial Black"/>
                <a:cs typeface="Calibri" panose="020F0502020204030204" pitchFamily="34" charset="0"/>
                <a:sym typeface="Arial Black"/>
              </a:rPr>
              <a:t>convivencia</a:t>
            </a:r>
            <a:br>
              <a:rPr lang="es-CO" sz="3200" b="1" dirty="0">
                <a:solidFill>
                  <a:schemeClr val="bg1"/>
                </a:solidFill>
                <a:latin typeface="Calibri" panose="020F0502020204030204" pitchFamily="34" charset="0"/>
                <a:ea typeface="Arial Black"/>
                <a:cs typeface="Calibri" panose="020F0502020204030204" pitchFamily="34" charset="0"/>
                <a:sym typeface="Arial Black"/>
              </a:rPr>
            </a:br>
            <a:r>
              <a:rPr lang="es-CO" sz="3200" b="1" dirty="0">
                <a:solidFill>
                  <a:schemeClr val="bg1"/>
                </a:solidFill>
                <a:latin typeface="Calibri" panose="020F0502020204030204" pitchFamily="34" charset="0"/>
                <a:ea typeface="Arial Black"/>
                <a:cs typeface="Calibri" panose="020F0502020204030204" pitchFamily="34" charset="0"/>
                <a:sym typeface="Arial Black"/>
              </a:rPr>
              <a:t>Igualdad </a:t>
            </a:r>
            <a:endParaRPr dirty="0">
              <a:solidFill>
                <a:schemeClr val="bg1"/>
              </a:solidFill>
              <a:latin typeface="Calibri" panose="020F0502020204030204" pitchFamily="34" charset="0"/>
              <a:cs typeface="Calibri" panose="020F0502020204030204" pitchFamily="34" charset="0"/>
            </a:endParaRPr>
          </a:p>
        </p:txBody>
      </p:sp>
      <p:sp>
        <p:nvSpPr>
          <p:cNvPr id="16" name="57 CuadroTexto">
            <a:extLst>
              <a:ext uri="{FF2B5EF4-FFF2-40B4-BE49-F238E27FC236}">
                <a16:creationId xmlns:a16="http://schemas.microsoft.com/office/drawing/2014/main" id="{DDC3108B-A245-4AF3-BBB7-6C58D4A22B56}"/>
              </a:ext>
            </a:extLst>
          </p:cNvPr>
          <p:cNvSpPr txBox="1"/>
          <p:nvPr/>
        </p:nvSpPr>
        <p:spPr>
          <a:xfrm>
            <a:off x="8900504" y="399031"/>
            <a:ext cx="2520280" cy="510778"/>
          </a:xfrm>
          <a:prstGeom prst="flowChartAlternateProcess">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wrap="square">
            <a:spAutoFit/>
          </a:bodyPr>
          <a:lstStyle/>
          <a:p>
            <a:pPr algn="ctr">
              <a:defRPr/>
            </a:pPr>
            <a:r>
              <a:rPr lang="es-CO" sz="2400" dirty="0">
                <a:solidFill>
                  <a:srgbClr val="000000"/>
                </a:solidFill>
              </a:rPr>
              <a:t>DIFERENCIAS</a:t>
            </a:r>
            <a:endParaRPr lang="es-ES" sz="2400" dirty="0">
              <a:solidFill>
                <a:srgbClr val="000000"/>
              </a:solidFill>
            </a:endParaRPr>
          </a:p>
        </p:txBody>
      </p:sp>
      <p:sp>
        <p:nvSpPr>
          <p:cNvPr id="17" name="62 CuadroTexto">
            <a:extLst>
              <a:ext uri="{FF2B5EF4-FFF2-40B4-BE49-F238E27FC236}">
                <a16:creationId xmlns:a16="http://schemas.microsoft.com/office/drawing/2014/main" id="{F86A2FA7-4CA7-49C7-B373-73B2997A544C}"/>
              </a:ext>
            </a:extLst>
          </p:cNvPr>
          <p:cNvSpPr txBox="1"/>
          <p:nvPr/>
        </p:nvSpPr>
        <p:spPr>
          <a:xfrm>
            <a:off x="3499904" y="327023"/>
            <a:ext cx="2214578" cy="510778"/>
          </a:xfrm>
          <a:prstGeom prst="flowChartAlternateProcess">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2">
            <a:schemeClr val="accent5"/>
          </a:fillRef>
          <a:effectRef idx="1">
            <a:schemeClr val="accent5"/>
          </a:effectRef>
          <a:fontRef idx="minor">
            <a:schemeClr val="dk1"/>
          </a:fontRef>
        </p:style>
        <p:txBody>
          <a:bodyPr>
            <a:spAutoFit/>
          </a:bodyPr>
          <a:lstStyle/>
          <a:p>
            <a:pPr algn="ctr">
              <a:defRPr/>
            </a:pPr>
            <a:r>
              <a:rPr lang="es-CO" sz="2400" dirty="0">
                <a:solidFill>
                  <a:srgbClr val="000000"/>
                </a:solidFill>
              </a:rPr>
              <a:t>DERECHOS</a:t>
            </a:r>
            <a:endParaRPr lang="es-ES" sz="2400" dirty="0">
              <a:solidFill>
                <a:srgbClr val="000000"/>
              </a:solidFill>
            </a:endParaRPr>
          </a:p>
        </p:txBody>
      </p:sp>
      <p:sp>
        <p:nvSpPr>
          <p:cNvPr id="21" name="1 Flecha a la derecha con muesca">
            <a:extLst>
              <a:ext uri="{FF2B5EF4-FFF2-40B4-BE49-F238E27FC236}">
                <a16:creationId xmlns:a16="http://schemas.microsoft.com/office/drawing/2014/main" id="{E70510F9-BCD3-49B0-9D8A-0FB1050836B2}"/>
              </a:ext>
            </a:extLst>
          </p:cNvPr>
          <p:cNvSpPr/>
          <p:nvPr/>
        </p:nvSpPr>
        <p:spPr>
          <a:xfrm>
            <a:off x="3215278" y="1017446"/>
            <a:ext cx="8822593" cy="2028839"/>
          </a:xfrm>
          <a:prstGeom prst="notchedRightArrow">
            <a:avLst/>
          </a:prstGeom>
          <a:scene3d>
            <a:camera prst="obliqueBottomRight"/>
            <a:lightRig rig="threePt" dir="t">
              <a:rot lat="0" lon="0" rev="1200000"/>
            </a:lightRig>
          </a:scene3d>
          <a:sp3d>
            <a:bevelT w="63500" h="25400"/>
          </a:sp3d>
        </p:spPr>
        <p:style>
          <a:lnRef idx="0">
            <a:schemeClr val="accent5"/>
          </a:lnRef>
          <a:fillRef idx="3">
            <a:schemeClr val="accent5"/>
          </a:fillRef>
          <a:effectRef idx="3">
            <a:schemeClr val="accent5"/>
          </a:effectRef>
          <a:fontRef idx="minor">
            <a:schemeClr val="dk1">
              <a:hueOff val="0"/>
              <a:satOff val="0"/>
              <a:lumOff val="0"/>
              <a:alphaOff val="0"/>
            </a:schemeClr>
          </a:fontRef>
        </p:style>
      </p:sp>
      <p:sp>
        <p:nvSpPr>
          <p:cNvPr id="19" name="88 Elipse">
            <a:hlinkClick r:id="rId3" action="ppaction://hlinksldjump"/>
            <a:extLst>
              <a:ext uri="{FF2B5EF4-FFF2-40B4-BE49-F238E27FC236}">
                <a16:creationId xmlns:a16="http://schemas.microsoft.com/office/drawing/2014/main" id="{416203A7-D28E-436C-A4A5-98F557692EB0}"/>
              </a:ext>
            </a:extLst>
          </p:cNvPr>
          <p:cNvSpPr/>
          <p:nvPr/>
        </p:nvSpPr>
        <p:spPr>
          <a:xfrm>
            <a:off x="5961887" y="1382285"/>
            <a:ext cx="2371725" cy="1147763"/>
          </a:xfrm>
          <a:prstGeom prst="ellipse">
            <a:avLst/>
          </a:prstGeom>
          <a:solidFill>
            <a:schemeClr val="accent2"/>
          </a:solidFill>
        </p:spPr>
        <p:style>
          <a:lnRef idx="1">
            <a:schemeClr val="accent6"/>
          </a:lnRef>
          <a:fillRef idx="3">
            <a:schemeClr val="accent6"/>
          </a:fillRef>
          <a:effectRef idx="2">
            <a:schemeClr val="accent6"/>
          </a:effectRef>
          <a:fontRef idx="minor">
            <a:schemeClr val="lt1"/>
          </a:fontRef>
        </p:style>
        <p:txBody>
          <a:bodyPr anchor="ctr"/>
          <a:lstStyle/>
          <a:p>
            <a:pPr algn="ctr">
              <a:defRPr/>
            </a:pPr>
            <a:r>
              <a:rPr lang="es-CO" sz="1600" dirty="0">
                <a:solidFill>
                  <a:schemeClr val="tx1"/>
                </a:solidFill>
              </a:rPr>
              <a:t>DIGNIDAD HUMANA</a:t>
            </a:r>
            <a:endParaRPr lang="es-ES" sz="1600" dirty="0">
              <a:solidFill>
                <a:schemeClr val="tx1"/>
              </a:solidFill>
            </a:endParaRPr>
          </a:p>
        </p:txBody>
      </p:sp>
      <p:grpSp>
        <p:nvGrpSpPr>
          <p:cNvPr id="22" name="2 Grupo">
            <a:extLst>
              <a:ext uri="{FF2B5EF4-FFF2-40B4-BE49-F238E27FC236}">
                <a16:creationId xmlns:a16="http://schemas.microsoft.com/office/drawing/2014/main" id="{28D0C42D-8408-4DAE-B2A0-D5B0D6C0DE33}"/>
              </a:ext>
            </a:extLst>
          </p:cNvPr>
          <p:cNvGrpSpPr>
            <a:grpSpLocks/>
          </p:cNvGrpSpPr>
          <p:nvPr/>
        </p:nvGrpSpPr>
        <p:grpSpPr bwMode="auto">
          <a:xfrm>
            <a:off x="3254641" y="3619136"/>
            <a:ext cx="1814512" cy="994430"/>
            <a:chOff x="1203" y="0"/>
            <a:chExt cx="1814867" cy="2028839"/>
          </a:xfrm>
        </p:grpSpPr>
        <p:sp>
          <p:nvSpPr>
            <p:cNvPr id="23" name="13 Rectángulo">
              <a:extLst>
                <a:ext uri="{FF2B5EF4-FFF2-40B4-BE49-F238E27FC236}">
                  <a16:creationId xmlns:a16="http://schemas.microsoft.com/office/drawing/2014/main" id="{FCA99FDC-EA03-4F54-BE62-CB8C60ECE75A}"/>
                </a:ext>
              </a:extLst>
            </p:cNvPr>
            <p:cNvSpPr/>
            <p:nvPr/>
          </p:nvSpPr>
          <p:spPr>
            <a:xfrm>
              <a:off x="1203" y="0"/>
              <a:ext cx="1814867" cy="202883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4" name="14 Rectángulo">
              <a:extLst>
                <a:ext uri="{FF2B5EF4-FFF2-40B4-BE49-F238E27FC236}">
                  <a16:creationId xmlns:a16="http://schemas.microsoft.com/office/drawing/2014/main" id="{2FA53DAE-E64F-43D7-8589-0C723D0EDE16}"/>
                </a:ext>
              </a:extLst>
            </p:cNvPr>
            <p:cNvSpPr/>
            <p:nvPr/>
          </p:nvSpPr>
          <p:spPr>
            <a:xfrm>
              <a:off x="1203" y="0"/>
              <a:ext cx="1814867" cy="202883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106680" tIns="106680" rIns="106680" bIns="106680" anchor="b"/>
            <a:lstStyle>
              <a:lvl1pPr defTabSz="666750" eaLnBrk="0" hangingPunct="0">
                <a:defRPr b="1">
                  <a:solidFill>
                    <a:schemeClr val="tx1"/>
                  </a:solidFill>
                  <a:latin typeface="Calibri" panose="020F0502020204030204" pitchFamily="34" charset="0"/>
                  <a:cs typeface="Arial" panose="020B0604020202020204" pitchFamily="34" charset="0"/>
                </a:defRPr>
              </a:lvl1pPr>
              <a:lvl2pPr marL="742950" indent="-285750" defTabSz="666750" eaLnBrk="0" hangingPunct="0">
                <a:defRPr b="1">
                  <a:solidFill>
                    <a:schemeClr val="tx1"/>
                  </a:solidFill>
                  <a:latin typeface="Calibri" panose="020F0502020204030204" pitchFamily="34" charset="0"/>
                  <a:cs typeface="Arial" panose="020B0604020202020204" pitchFamily="34" charset="0"/>
                </a:defRPr>
              </a:lvl2pPr>
              <a:lvl3pPr marL="1143000" indent="-228600" defTabSz="666750" eaLnBrk="0" hangingPunct="0">
                <a:defRPr b="1">
                  <a:solidFill>
                    <a:schemeClr val="tx1"/>
                  </a:solidFill>
                  <a:latin typeface="Calibri" panose="020F0502020204030204" pitchFamily="34" charset="0"/>
                  <a:cs typeface="Arial" panose="020B0604020202020204" pitchFamily="34" charset="0"/>
                </a:defRPr>
              </a:lvl3pPr>
              <a:lvl4pPr marL="1600200" indent="-228600" defTabSz="666750" eaLnBrk="0" hangingPunct="0">
                <a:defRPr b="1">
                  <a:solidFill>
                    <a:schemeClr val="tx1"/>
                  </a:solidFill>
                  <a:latin typeface="Calibri" panose="020F0502020204030204" pitchFamily="34" charset="0"/>
                  <a:cs typeface="Arial" panose="020B0604020202020204" pitchFamily="34" charset="0"/>
                </a:defRPr>
              </a:lvl4pPr>
              <a:lvl5pPr marL="2057400" indent="-228600" defTabSz="666750" eaLnBrk="0" hangingPunct="0">
                <a:defRPr b="1">
                  <a:solidFill>
                    <a:schemeClr val="tx1"/>
                  </a:solidFill>
                  <a:latin typeface="Calibri" panose="020F0502020204030204" pitchFamily="34" charset="0"/>
                  <a:cs typeface="Arial" panose="020B0604020202020204" pitchFamily="34" charset="0"/>
                </a:defRPr>
              </a:lvl5pPr>
              <a:lvl6pPr marL="2514600" indent="-228600" defTabSz="666750" eaLnBrk="0" fontAlgn="base" hangingPunct="0">
                <a:spcBef>
                  <a:spcPct val="0"/>
                </a:spcBef>
                <a:spcAft>
                  <a:spcPct val="0"/>
                </a:spcAft>
                <a:defRPr b="1">
                  <a:solidFill>
                    <a:schemeClr val="tx1"/>
                  </a:solidFill>
                  <a:latin typeface="Calibri" panose="020F0502020204030204" pitchFamily="34" charset="0"/>
                  <a:cs typeface="Arial" panose="020B0604020202020204" pitchFamily="34" charset="0"/>
                </a:defRPr>
              </a:lvl6pPr>
              <a:lvl7pPr marL="2971800" indent="-228600" defTabSz="666750" eaLnBrk="0" fontAlgn="base" hangingPunct="0">
                <a:spcBef>
                  <a:spcPct val="0"/>
                </a:spcBef>
                <a:spcAft>
                  <a:spcPct val="0"/>
                </a:spcAft>
                <a:defRPr b="1">
                  <a:solidFill>
                    <a:schemeClr val="tx1"/>
                  </a:solidFill>
                  <a:latin typeface="Calibri" panose="020F0502020204030204" pitchFamily="34" charset="0"/>
                  <a:cs typeface="Arial" panose="020B0604020202020204" pitchFamily="34" charset="0"/>
                </a:defRPr>
              </a:lvl7pPr>
              <a:lvl8pPr marL="3429000" indent="-228600" defTabSz="666750" eaLnBrk="0" fontAlgn="base" hangingPunct="0">
                <a:spcBef>
                  <a:spcPct val="0"/>
                </a:spcBef>
                <a:spcAft>
                  <a:spcPct val="0"/>
                </a:spcAft>
                <a:defRPr b="1">
                  <a:solidFill>
                    <a:schemeClr val="tx1"/>
                  </a:solidFill>
                  <a:latin typeface="Calibri" panose="020F0502020204030204" pitchFamily="34" charset="0"/>
                  <a:cs typeface="Arial" panose="020B0604020202020204" pitchFamily="34" charset="0"/>
                </a:defRPr>
              </a:lvl8pPr>
              <a:lvl9pPr marL="3886200" indent="-228600" defTabSz="666750" eaLnBrk="0" fontAlgn="base" hangingPunct="0">
                <a:spcBef>
                  <a:spcPct val="0"/>
                </a:spcBef>
                <a:spcAft>
                  <a:spcPct val="0"/>
                </a:spcAft>
                <a:defRPr b="1">
                  <a:solidFill>
                    <a:schemeClr val="tx1"/>
                  </a:solidFill>
                  <a:latin typeface="Calibri" panose="020F0502020204030204" pitchFamily="34" charset="0"/>
                  <a:cs typeface="Arial" panose="020B0604020202020204" pitchFamily="34" charset="0"/>
                </a:defRPr>
              </a:lvl9pPr>
            </a:lstStyle>
            <a:p>
              <a:pPr algn="ctr">
                <a:lnSpc>
                  <a:spcPct val="90000"/>
                </a:lnSpc>
                <a:spcAft>
                  <a:spcPct val="35000"/>
                </a:spcAft>
              </a:pPr>
              <a:r>
                <a:rPr lang="es-CO" altLang="es-CO" sz="1700" dirty="0">
                  <a:solidFill>
                    <a:schemeClr val="accent2"/>
                  </a:solidFill>
                  <a:latin typeface="+mn-lt"/>
                </a:rPr>
                <a:t>Siglo XIII </a:t>
              </a:r>
              <a:r>
                <a:rPr lang="es-CO" altLang="es-CO" sz="1700" b="0" dirty="0">
                  <a:solidFill>
                    <a:srgbClr val="000000"/>
                  </a:solidFill>
                  <a:latin typeface="+mn-lt"/>
                </a:rPr>
                <a:t>- </a:t>
              </a:r>
              <a:r>
                <a:rPr lang="es-CO" altLang="es-CO" sz="1700" dirty="0">
                  <a:solidFill>
                    <a:srgbClr val="000000"/>
                  </a:solidFill>
                  <a:latin typeface="+mn-lt"/>
                </a:rPr>
                <a:t>Filosofía tomista</a:t>
              </a:r>
            </a:p>
            <a:p>
              <a:pPr algn="ctr">
                <a:lnSpc>
                  <a:spcPct val="90000"/>
                </a:lnSpc>
                <a:spcAft>
                  <a:spcPct val="35000"/>
                </a:spcAft>
              </a:pPr>
              <a:r>
                <a:rPr lang="es-CO" altLang="es-CO" sz="1700" b="0" dirty="0">
                  <a:solidFill>
                    <a:srgbClr val="000000"/>
                  </a:solidFill>
                  <a:latin typeface="+mn-lt"/>
                </a:rPr>
                <a:t>Referencia a la similitud de la criatura perfecta.</a:t>
              </a:r>
            </a:p>
          </p:txBody>
        </p:sp>
      </p:grpSp>
      <p:grpSp>
        <p:nvGrpSpPr>
          <p:cNvPr id="25" name="6 Grupo">
            <a:extLst>
              <a:ext uri="{FF2B5EF4-FFF2-40B4-BE49-F238E27FC236}">
                <a16:creationId xmlns:a16="http://schemas.microsoft.com/office/drawing/2014/main" id="{F49FFEF7-714D-4B25-8BFD-F13DB001F1E2}"/>
              </a:ext>
            </a:extLst>
          </p:cNvPr>
          <p:cNvGrpSpPr>
            <a:grpSpLocks/>
          </p:cNvGrpSpPr>
          <p:nvPr/>
        </p:nvGrpSpPr>
        <p:grpSpPr bwMode="auto">
          <a:xfrm>
            <a:off x="4657937" y="4065679"/>
            <a:ext cx="1814513" cy="1963712"/>
            <a:chOff x="3812424" y="-1977532"/>
            <a:chExt cx="1814867" cy="4006371"/>
          </a:xfrm>
        </p:grpSpPr>
        <p:sp>
          <p:nvSpPr>
            <p:cNvPr id="26" name="9 Rectángulo">
              <a:extLst>
                <a:ext uri="{FF2B5EF4-FFF2-40B4-BE49-F238E27FC236}">
                  <a16:creationId xmlns:a16="http://schemas.microsoft.com/office/drawing/2014/main" id="{7BBFCE4F-B6AE-4B09-AB8B-4B3A2A5C9A05}"/>
                </a:ext>
              </a:extLst>
            </p:cNvPr>
            <p:cNvSpPr/>
            <p:nvPr/>
          </p:nvSpPr>
          <p:spPr>
            <a:xfrm>
              <a:off x="3812424" y="0"/>
              <a:ext cx="1814867" cy="202883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7" name="10 Rectángulo">
              <a:extLst>
                <a:ext uri="{FF2B5EF4-FFF2-40B4-BE49-F238E27FC236}">
                  <a16:creationId xmlns:a16="http://schemas.microsoft.com/office/drawing/2014/main" id="{6DF6D73B-D2CE-4565-8BB6-A5CE6237788D}"/>
                </a:ext>
              </a:extLst>
            </p:cNvPr>
            <p:cNvSpPr/>
            <p:nvPr/>
          </p:nvSpPr>
          <p:spPr>
            <a:xfrm>
              <a:off x="3812424" y="-1977532"/>
              <a:ext cx="1814867" cy="400637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106680" tIns="106680" rIns="106680" bIns="106680" anchor="b"/>
            <a:lstStyle>
              <a:lvl1pPr defTabSz="666750" eaLnBrk="0" hangingPunct="0">
                <a:defRPr b="1">
                  <a:solidFill>
                    <a:schemeClr val="tx1"/>
                  </a:solidFill>
                  <a:latin typeface="Calibri" panose="020F0502020204030204" pitchFamily="34" charset="0"/>
                  <a:cs typeface="Arial" panose="020B0604020202020204" pitchFamily="34" charset="0"/>
                </a:defRPr>
              </a:lvl1pPr>
              <a:lvl2pPr marL="742950" indent="-285750" defTabSz="666750" eaLnBrk="0" hangingPunct="0">
                <a:defRPr b="1">
                  <a:solidFill>
                    <a:schemeClr val="tx1"/>
                  </a:solidFill>
                  <a:latin typeface="Calibri" panose="020F0502020204030204" pitchFamily="34" charset="0"/>
                  <a:cs typeface="Arial" panose="020B0604020202020204" pitchFamily="34" charset="0"/>
                </a:defRPr>
              </a:lvl2pPr>
              <a:lvl3pPr marL="1143000" indent="-228600" defTabSz="666750" eaLnBrk="0" hangingPunct="0">
                <a:defRPr b="1">
                  <a:solidFill>
                    <a:schemeClr val="tx1"/>
                  </a:solidFill>
                  <a:latin typeface="Calibri" panose="020F0502020204030204" pitchFamily="34" charset="0"/>
                  <a:cs typeface="Arial" panose="020B0604020202020204" pitchFamily="34" charset="0"/>
                </a:defRPr>
              </a:lvl3pPr>
              <a:lvl4pPr marL="1600200" indent="-228600" defTabSz="666750" eaLnBrk="0" hangingPunct="0">
                <a:defRPr b="1">
                  <a:solidFill>
                    <a:schemeClr val="tx1"/>
                  </a:solidFill>
                  <a:latin typeface="Calibri" panose="020F0502020204030204" pitchFamily="34" charset="0"/>
                  <a:cs typeface="Arial" panose="020B0604020202020204" pitchFamily="34" charset="0"/>
                </a:defRPr>
              </a:lvl4pPr>
              <a:lvl5pPr marL="2057400" indent="-228600" defTabSz="666750" eaLnBrk="0" hangingPunct="0">
                <a:defRPr b="1">
                  <a:solidFill>
                    <a:schemeClr val="tx1"/>
                  </a:solidFill>
                  <a:latin typeface="Calibri" panose="020F0502020204030204" pitchFamily="34" charset="0"/>
                  <a:cs typeface="Arial" panose="020B0604020202020204" pitchFamily="34" charset="0"/>
                </a:defRPr>
              </a:lvl5pPr>
              <a:lvl6pPr marL="2514600" indent="-228600" defTabSz="666750" eaLnBrk="0" fontAlgn="base" hangingPunct="0">
                <a:spcBef>
                  <a:spcPct val="0"/>
                </a:spcBef>
                <a:spcAft>
                  <a:spcPct val="0"/>
                </a:spcAft>
                <a:defRPr b="1">
                  <a:solidFill>
                    <a:schemeClr val="tx1"/>
                  </a:solidFill>
                  <a:latin typeface="Calibri" panose="020F0502020204030204" pitchFamily="34" charset="0"/>
                  <a:cs typeface="Arial" panose="020B0604020202020204" pitchFamily="34" charset="0"/>
                </a:defRPr>
              </a:lvl6pPr>
              <a:lvl7pPr marL="2971800" indent="-228600" defTabSz="666750" eaLnBrk="0" fontAlgn="base" hangingPunct="0">
                <a:spcBef>
                  <a:spcPct val="0"/>
                </a:spcBef>
                <a:spcAft>
                  <a:spcPct val="0"/>
                </a:spcAft>
                <a:defRPr b="1">
                  <a:solidFill>
                    <a:schemeClr val="tx1"/>
                  </a:solidFill>
                  <a:latin typeface="Calibri" panose="020F0502020204030204" pitchFamily="34" charset="0"/>
                  <a:cs typeface="Arial" panose="020B0604020202020204" pitchFamily="34" charset="0"/>
                </a:defRPr>
              </a:lvl7pPr>
              <a:lvl8pPr marL="3429000" indent="-228600" defTabSz="666750" eaLnBrk="0" fontAlgn="base" hangingPunct="0">
                <a:spcBef>
                  <a:spcPct val="0"/>
                </a:spcBef>
                <a:spcAft>
                  <a:spcPct val="0"/>
                </a:spcAft>
                <a:defRPr b="1">
                  <a:solidFill>
                    <a:schemeClr val="tx1"/>
                  </a:solidFill>
                  <a:latin typeface="Calibri" panose="020F0502020204030204" pitchFamily="34" charset="0"/>
                  <a:cs typeface="Arial" panose="020B0604020202020204" pitchFamily="34" charset="0"/>
                </a:defRPr>
              </a:lvl8pPr>
              <a:lvl9pPr marL="3886200" indent="-228600" defTabSz="666750" eaLnBrk="0" fontAlgn="base" hangingPunct="0">
                <a:spcBef>
                  <a:spcPct val="0"/>
                </a:spcBef>
                <a:spcAft>
                  <a:spcPct val="0"/>
                </a:spcAft>
                <a:defRPr b="1">
                  <a:solidFill>
                    <a:schemeClr val="tx1"/>
                  </a:solidFill>
                  <a:latin typeface="Calibri" panose="020F0502020204030204" pitchFamily="34" charset="0"/>
                  <a:cs typeface="Arial" panose="020B0604020202020204" pitchFamily="34" charset="0"/>
                </a:defRPr>
              </a:lvl9pPr>
            </a:lstStyle>
            <a:p>
              <a:pPr algn="ctr">
                <a:lnSpc>
                  <a:spcPct val="90000"/>
                </a:lnSpc>
                <a:spcAft>
                  <a:spcPct val="35000"/>
                </a:spcAft>
              </a:pPr>
              <a:r>
                <a:rPr lang="es-CO" altLang="es-CO" sz="1700" dirty="0">
                  <a:solidFill>
                    <a:schemeClr val="accent2"/>
                  </a:solidFill>
                  <a:latin typeface="+mn-lt"/>
                </a:rPr>
                <a:t>Siglo XVIII</a:t>
              </a:r>
            </a:p>
            <a:p>
              <a:pPr algn="ctr">
                <a:lnSpc>
                  <a:spcPct val="90000"/>
                </a:lnSpc>
                <a:spcAft>
                  <a:spcPct val="35000"/>
                </a:spcAft>
              </a:pPr>
              <a:r>
                <a:rPr lang="es-CO" altLang="es-CO" sz="1700" dirty="0">
                  <a:solidFill>
                    <a:srgbClr val="000000"/>
                  </a:solidFill>
                  <a:latin typeface="+mn-lt"/>
                </a:rPr>
                <a:t>Immanuel Kant </a:t>
              </a:r>
              <a:r>
                <a:rPr lang="es-CO" altLang="es-CO" sz="1700" b="0" dirty="0">
                  <a:solidFill>
                    <a:srgbClr val="000000"/>
                  </a:solidFill>
                  <a:latin typeface="+mn-lt"/>
                </a:rPr>
                <a:t>seculariza el concepto </a:t>
              </a:r>
            </a:p>
            <a:p>
              <a:pPr algn="ctr">
                <a:lnSpc>
                  <a:spcPct val="90000"/>
                </a:lnSpc>
                <a:spcAft>
                  <a:spcPct val="35000"/>
                </a:spcAft>
              </a:pPr>
              <a:r>
                <a:rPr lang="es-CO" altLang="es-CO" sz="1700" b="0" dirty="0">
                  <a:solidFill>
                    <a:srgbClr val="000000"/>
                  </a:solidFill>
                  <a:latin typeface="+mn-lt"/>
                </a:rPr>
                <a:t>La persona humana un fin en sí misma.</a:t>
              </a:r>
            </a:p>
          </p:txBody>
        </p:sp>
      </p:grpSp>
      <p:sp>
        <p:nvSpPr>
          <p:cNvPr id="31" name="14 Rectángulo">
            <a:extLst>
              <a:ext uri="{FF2B5EF4-FFF2-40B4-BE49-F238E27FC236}">
                <a16:creationId xmlns:a16="http://schemas.microsoft.com/office/drawing/2014/main" id="{43864477-40AA-487A-8672-695FBB3AC3F6}"/>
              </a:ext>
            </a:extLst>
          </p:cNvPr>
          <p:cNvSpPr/>
          <p:nvPr/>
        </p:nvSpPr>
        <p:spPr bwMode="auto">
          <a:xfrm>
            <a:off x="6240494" y="3143538"/>
            <a:ext cx="1814512" cy="181220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106680" tIns="106680" rIns="106680" bIns="106680" anchor="b"/>
          <a:lstStyle>
            <a:lvl1pPr defTabSz="666750" eaLnBrk="0" hangingPunct="0">
              <a:defRPr b="1">
                <a:solidFill>
                  <a:schemeClr val="tx1"/>
                </a:solidFill>
                <a:latin typeface="Calibri" panose="020F0502020204030204" pitchFamily="34" charset="0"/>
                <a:cs typeface="Arial" panose="020B0604020202020204" pitchFamily="34" charset="0"/>
              </a:defRPr>
            </a:lvl1pPr>
            <a:lvl2pPr marL="742950" indent="-285750" defTabSz="666750" eaLnBrk="0" hangingPunct="0">
              <a:defRPr b="1">
                <a:solidFill>
                  <a:schemeClr val="tx1"/>
                </a:solidFill>
                <a:latin typeface="Calibri" panose="020F0502020204030204" pitchFamily="34" charset="0"/>
                <a:cs typeface="Arial" panose="020B0604020202020204" pitchFamily="34" charset="0"/>
              </a:defRPr>
            </a:lvl2pPr>
            <a:lvl3pPr marL="1143000" indent="-228600" defTabSz="666750" eaLnBrk="0" hangingPunct="0">
              <a:defRPr b="1">
                <a:solidFill>
                  <a:schemeClr val="tx1"/>
                </a:solidFill>
                <a:latin typeface="Calibri" panose="020F0502020204030204" pitchFamily="34" charset="0"/>
                <a:cs typeface="Arial" panose="020B0604020202020204" pitchFamily="34" charset="0"/>
              </a:defRPr>
            </a:lvl3pPr>
            <a:lvl4pPr marL="1600200" indent="-228600" defTabSz="666750" eaLnBrk="0" hangingPunct="0">
              <a:defRPr b="1">
                <a:solidFill>
                  <a:schemeClr val="tx1"/>
                </a:solidFill>
                <a:latin typeface="Calibri" panose="020F0502020204030204" pitchFamily="34" charset="0"/>
                <a:cs typeface="Arial" panose="020B0604020202020204" pitchFamily="34" charset="0"/>
              </a:defRPr>
            </a:lvl4pPr>
            <a:lvl5pPr marL="2057400" indent="-228600" defTabSz="666750" eaLnBrk="0" hangingPunct="0">
              <a:defRPr b="1">
                <a:solidFill>
                  <a:schemeClr val="tx1"/>
                </a:solidFill>
                <a:latin typeface="Calibri" panose="020F0502020204030204" pitchFamily="34" charset="0"/>
                <a:cs typeface="Arial" panose="020B0604020202020204" pitchFamily="34" charset="0"/>
              </a:defRPr>
            </a:lvl5pPr>
            <a:lvl6pPr marL="2514600" indent="-228600" defTabSz="666750" eaLnBrk="0" fontAlgn="base" hangingPunct="0">
              <a:spcBef>
                <a:spcPct val="0"/>
              </a:spcBef>
              <a:spcAft>
                <a:spcPct val="0"/>
              </a:spcAft>
              <a:defRPr b="1">
                <a:solidFill>
                  <a:schemeClr val="tx1"/>
                </a:solidFill>
                <a:latin typeface="Calibri" panose="020F0502020204030204" pitchFamily="34" charset="0"/>
                <a:cs typeface="Arial" panose="020B0604020202020204" pitchFamily="34" charset="0"/>
              </a:defRPr>
            </a:lvl6pPr>
            <a:lvl7pPr marL="2971800" indent="-228600" defTabSz="666750" eaLnBrk="0" fontAlgn="base" hangingPunct="0">
              <a:spcBef>
                <a:spcPct val="0"/>
              </a:spcBef>
              <a:spcAft>
                <a:spcPct val="0"/>
              </a:spcAft>
              <a:defRPr b="1">
                <a:solidFill>
                  <a:schemeClr val="tx1"/>
                </a:solidFill>
                <a:latin typeface="Calibri" panose="020F0502020204030204" pitchFamily="34" charset="0"/>
                <a:cs typeface="Arial" panose="020B0604020202020204" pitchFamily="34" charset="0"/>
              </a:defRPr>
            </a:lvl7pPr>
            <a:lvl8pPr marL="3429000" indent="-228600" defTabSz="666750" eaLnBrk="0" fontAlgn="base" hangingPunct="0">
              <a:spcBef>
                <a:spcPct val="0"/>
              </a:spcBef>
              <a:spcAft>
                <a:spcPct val="0"/>
              </a:spcAft>
              <a:defRPr b="1">
                <a:solidFill>
                  <a:schemeClr val="tx1"/>
                </a:solidFill>
                <a:latin typeface="Calibri" panose="020F0502020204030204" pitchFamily="34" charset="0"/>
                <a:cs typeface="Arial" panose="020B0604020202020204" pitchFamily="34" charset="0"/>
              </a:defRPr>
            </a:lvl8pPr>
            <a:lvl9pPr marL="3886200" indent="-228600" defTabSz="666750" eaLnBrk="0" fontAlgn="base" hangingPunct="0">
              <a:spcBef>
                <a:spcPct val="0"/>
              </a:spcBef>
              <a:spcAft>
                <a:spcPct val="0"/>
              </a:spcAft>
              <a:defRPr b="1">
                <a:solidFill>
                  <a:schemeClr val="tx1"/>
                </a:solidFill>
                <a:latin typeface="Calibri" panose="020F0502020204030204" pitchFamily="34" charset="0"/>
                <a:cs typeface="Arial" panose="020B0604020202020204" pitchFamily="34" charset="0"/>
              </a:defRPr>
            </a:lvl9pPr>
          </a:lstStyle>
          <a:p>
            <a:pPr algn="ctr">
              <a:lnSpc>
                <a:spcPct val="90000"/>
              </a:lnSpc>
              <a:spcAft>
                <a:spcPct val="35000"/>
              </a:spcAft>
            </a:pPr>
            <a:r>
              <a:rPr lang="es-CO" altLang="es-CO" sz="1700" dirty="0">
                <a:solidFill>
                  <a:schemeClr val="accent2"/>
                </a:solidFill>
                <a:latin typeface="+mn-lt"/>
              </a:rPr>
              <a:t>1948 </a:t>
            </a:r>
          </a:p>
          <a:p>
            <a:pPr algn="ctr">
              <a:lnSpc>
                <a:spcPct val="90000"/>
              </a:lnSpc>
              <a:spcAft>
                <a:spcPct val="35000"/>
              </a:spcAft>
            </a:pPr>
            <a:r>
              <a:rPr lang="es-CO" altLang="es-CO" sz="1700" dirty="0">
                <a:solidFill>
                  <a:srgbClr val="000000"/>
                </a:solidFill>
                <a:latin typeface="+mn-lt"/>
              </a:rPr>
              <a:t>ONU Declaración universal de DH</a:t>
            </a:r>
          </a:p>
          <a:p>
            <a:pPr algn="ctr">
              <a:lnSpc>
                <a:spcPct val="90000"/>
              </a:lnSpc>
              <a:spcAft>
                <a:spcPct val="35000"/>
              </a:spcAft>
            </a:pPr>
            <a:r>
              <a:rPr lang="es-CO" altLang="es-CO" sz="1700" b="0" dirty="0">
                <a:solidFill>
                  <a:srgbClr val="000000"/>
                </a:solidFill>
                <a:latin typeface="+mn-lt"/>
              </a:rPr>
              <a:t>Reconocimiento de la libertad interior</a:t>
            </a:r>
          </a:p>
        </p:txBody>
      </p:sp>
      <p:sp>
        <p:nvSpPr>
          <p:cNvPr id="32" name="23 Rectángulo">
            <a:extLst>
              <a:ext uri="{FF2B5EF4-FFF2-40B4-BE49-F238E27FC236}">
                <a16:creationId xmlns:a16="http://schemas.microsoft.com/office/drawing/2014/main" id="{9A794379-5F52-476D-80DD-49909C9F9068}"/>
              </a:ext>
            </a:extLst>
          </p:cNvPr>
          <p:cNvSpPr/>
          <p:nvPr/>
        </p:nvSpPr>
        <p:spPr bwMode="auto">
          <a:xfrm>
            <a:off x="7582481" y="4065679"/>
            <a:ext cx="2625889" cy="202882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106680" tIns="106680" rIns="106680" bIns="106680"/>
          <a:lstStyle>
            <a:lvl1pPr defTabSz="666750" eaLnBrk="0" hangingPunct="0">
              <a:defRPr b="1">
                <a:solidFill>
                  <a:schemeClr val="tx1"/>
                </a:solidFill>
                <a:latin typeface="Calibri" panose="020F0502020204030204" pitchFamily="34" charset="0"/>
                <a:cs typeface="Arial" panose="020B0604020202020204" pitchFamily="34" charset="0"/>
              </a:defRPr>
            </a:lvl1pPr>
            <a:lvl2pPr marL="742950" indent="-285750" defTabSz="666750" eaLnBrk="0" hangingPunct="0">
              <a:defRPr b="1">
                <a:solidFill>
                  <a:schemeClr val="tx1"/>
                </a:solidFill>
                <a:latin typeface="Calibri" panose="020F0502020204030204" pitchFamily="34" charset="0"/>
                <a:cs typeface="Arial" panose="020B0604020202020204" pitchFamily="34" charset="0"/>
              </a:defRPr>
            </a:lvl2pPr>
            <a:lvl3pPr marL="1143000" indent="-228600" defTabSz="666750" eaLnBrk="0" hangingPunct="0">
              <a:defRPr b="1">
                <a:solidFill>
                  <a:schemeClr val="tx1"/>
                </a:solidFill>
                <a:latin typeface="Calibri" panose="020F0502020204030204" pitchFamily="34" charset="0"/>
                <a:cs typeface="Arial" panose="020B0604020202020204" pitchFamily="34" charset="0"/>
              </a:defRPr>
            </a:lvl3pPr>
            <a:lvl4pPr marL="1600200" indent="-228600" defTabSz="666750" eaLnBrk="0" hangingPunct="0">
              <a:defRPr b="1">
                <a:solidFill>
                  <a:schemeClr val="tx1"/>
                </a:solidFill>
                <a:latin typeface="Calibri" panose="020F0502020204030204" pitchFamily="34" charset="0"/>
                <a:cs typeface="Arial" panose="020B0604020202020204" pitchFamily="34" charset="0"/>
              </a:defRPr>
            </a:lvl4pPr>
            <a:lvl5pPr marL="2057400" indent="-228600" defTabSz="666750" eaLnBrk="0" hangingPunct="0">
              <a:defRPr b="1">
                <a:solidFill>
                  <a:schemeClr val="tx1"/>
                </a:solidFill>
                <a:latin typeface="Calibri" panose="020F0502020204030204" pitchFamily="34" charset="0"/>
                <a:cs typeface="Arial" panose="020B0604020202020204" pitchFamily="34" charset="0"/>
              </a:defRPr>
            </a:lvl5pPr>
            <a:lvl6pPr marL="2514600" indent="-228600" defTabSz="666750" eaLnBrk="0" fontAlgn="base" hangingPunct="0">
              <a:spcBef>
                <a:spcPct val="0"/>
              </a:spcBef>
              <a:spcAft>
                <a:spcPct val="0"/>
              </a:spcAft>
              <a:defRPr b="1">
                <a:solidFill>
                  <a:schemeClr val="tx1"/>
                </a:solidFill>
                <a:latin typeface="Calibri" panose="020F0502020204030204" pitchFamily="34" charset="0"/>
                <a:cs typeface="Arial" panose="020B0604020202020204" pitchFamily="34" charset="0"/>
              </a:defRPr>
            </a:lvl6pPr>
            <a:lvl7pPr marL="2971800" indent="-228600" defTabSz="666750" eaLnBrk="0" fontAlgn="base" hangingPunct="0">
              <a:spcBef>
                <a:spcPct val="0"/>
              </a:spcBef>
              <a:spcAft>
                <a:spcPct val="0"/>
              </a:spcAft>
              <a:defRPr b="1">
                <a:solidFill>
                  <a:schemeClr val="tx1"/>
                </a:solidFill>
                <a:latin typeface="Calibri" panose="020F0502020204030204" pitchFamily="34" charset="0"/>
                <a:cs typeface="Arial" panose="020B0604020202020204" pitchFamily="34" charset="0"/>
              </a:defRPr>
            </a:lvl7pPr>
            <a:lvl8pPr marL="3429000" indent="-228600" defTabSz="666750" eaLnBrk="0" fontAlgn="base" hangingPunct="0">
              <a:spcBef>
                <a:spcPct val="0"/>
              </a:spcBef>
              <a:spcAft>
                <a:spcPct val="0"/>
              </a:spcAft>
              <a:defRPr b="1">
                <a:solidFill>
                  <a:schemeClr val="tx1"/>
                </a:solidFill>
                <a:latin typeface="Calibri" panose="020F0502020204030204" pitchFamily="34" charset="0"/>
                <a:cs typeface="Arial" panose="020B0604020202020204" pitchFamily="34" charset="0"/>
              </a:defRPr>
            </a:lvl8pPr>
            <a:lvl9pPr marL="3886200" indent="-228600" defTabSz="666750" eaLnBrk="0" fontAlgn="base" hangingPunct="0">
              <a:spcBef>
                <a:spcPct val="0"/>
              </a:spcBef>
              <a:spcAft>
                <a:spcPct val="0"/>
              </a:spcAft>
              <a:defRPr b="1">
                <a:solidFill>
                  <a:schemeClr val="tx1"/>
                </a:solidFill>
                <a:latin typeface="Calibri" panose="020F0502020204030204" pitchFamily="34" charset="0"/>
                <a:cs typeface="Arial" panose="020B0604020202020204" pitchFamily="34" charset="0"/>
              </a:defRPr>
            </a:lvl9pPr>
          </a:lstStyle>
          <a:p>
            <a:pPr algn="ctr">
              <a:lnSpc>
                <a:spcPct val="90000"/>
              </a:lnSpc>
              <a:spcAft>
                <a:spcPct val="35000"/>
              </a:spcAft>
            </a:pPr>
            <a:r>
              <a:rPr lang="es-CO" altLang="es-CO" sz="1700" dirty="0">
                <a:solidFill>
                  <a:schemeClr val="accent2"/>
                </a:solidFill>
                <a:latin typeface="+mn-lt"/>
              </a:rPr>
              <a:t>Finales S.XX</a:t>
            </a:r>
          </a:p>
          <a:p>
            <a:pPr algn="ctr">
              <a:lnSpc>
                <a:spcPct val="90000"/>
              </a:lnSpc>
              <a:spcAft>
                <a:spcPct val="35000"/>
              </a:spcAft>
            </a:pPr>
            <a:r>
              <a:rPr lang="es-CO" altLang="es-CO" sz="1700" dirty="0">
                <a:solidFill>
                  <a:srgbClr val="000000"/>
                </a:solidFill>
                <a:latin typeface="+mn-lt"/>
              </a:rPr>
              <a:t>Fernando Savater</a:t>
            </a:r>
          </a:p>
          <a:p>
            <a:pPr algn="ctr">
              <a:lnSpc>
                <a:spcPct val="90000"/>
              </a:lnSpc>
              <a:spcAft>
                <a:spcPct val="35000"/>
              </a:spcAft>
            </a:pPr>
            <a:r>
              <a:rPr lang="es-ES" altLang="es-CO" sz="1700" b="0" dirty="0">
                <a:solidFill>
                  <a:srgbClr val="000000"/>
                </a:solidFill>
                <a:latin typeface="+mn-lt"/>
              </a:rPr>
              <a:t>La inviolabilidad, la autonomía de la persona. Capacidad de acción, proyección y libertad.</a:t>
            </a:r>
            <a:endParaRPr lang="es-CO" altLang="es-CO" sz="1700" b="0" dirty="0">
              <a:solidFill>
                <a:srgbClr val="000000"/>
              </a:solidFill>
              <a:latin typeface="+mn-lt"/>
            </a:endParaRPr>
          </a:p>
        </p:txBody>
      </p:sp>
      <p:sp>
        <p:nvSpPr>
          <p:cNvPr id="33" name="CuadroTexto 32">
            <a:extLst>
              <a:ext uri="{FF2B5EF4-FFF2-40B4-BE49-F238E27FC236}">
                <a16:creationId xmlns:a16="http://schemas.microsoft.com/office/drawing/2014/main" id="{D48D58C8-8018-4EE4-96B2-5A8CB28B2F0A}"/>
              </a:ext>
            </a:extLst>
          </p:cNvPr>
          <p:cNvSpPr txBox="1"/>
          <p:nvPr/>
        </p:nvSpPr>
        <p:spPr>
          <a:xfrm>
            <a:off x="8795600" y="2763324"/>
            <a:ext cx="2245026" cy="1138773"/>
          </a:xfrm>
          <a:prstGeom prst="rect">
            <a:avLst/>
          </a:prstGeom>
          <a:noFill/>
        </p:spPr>
        <p:txBody>
          <a:bodyPr wrap="square">
            <a:spAutoFit/>
          </a:bodyPr>
          <a:lstStyle/>
          <a:p>
            <a:pPr algn="ctr" eaLnBrk="1" hangingPunct="1"/>
            <a:r>
              <a:rPr lang="es-CO" altLang="es-CO" sz="1700" b="1" dirty="0">
                <a:solidFill>
                  <a:schemeClr val="accent2"/>
                </a:solidFill>
                <a:latin typeface="+mn-lt"/>
                <a:ea typeface="+mn-ea"/>
                <a:cs typeface="Arial" panose="020B0604020202020204" pitchFamily="34" charset="0"/>
              </a:rPr>
              <a:t>Sentencia T881/02, </a:t>
            </a:r>
          </a:p>
          <a:p>
            <a:pPr algn="ctr" eaLnBrk="1" hangingPunct="1"/>
            <a:r>
              <a:rPr lang="es-CO" altLang="es-CO" sz="1700" dirty="0">
                <a:latin typeface="+mn-lt"/>
              </a:rPr>
              <a:t>M.P. Eduardo Montealegre – Corte Constitucional</a:t>
            </a:r>
          </a:p>
        </p:txBody>
      </p:sp>
      <p:sp>
        <p:nvSpPr>
          <p:cNvPr id="18" name="object 3">
            <a:extLst>
              <a:ext uri="{FF2B5EF4-FFF2-40B4-BE49-F238E27FC236}">
                <a16:creationId xmlns:a16="http://schemas.microsoft.com/office/drawing/2014/main" id="{ABD384F5-3112-E1A7-3AF0-38BD05CB2E5B}"/>
              </a:ext>
            </a:extLst>
          </p:cNvPr>
          <p:cNvSpPr/>
          <p:nvPr/>
        </p:nvSpPr>
        <p:spPr>
          <a:xfrm>
            <a:off x="8615745" y="6071395"/>
            <a:ext cx="3568727" cy="745904"/>
          </a:xfrm>
          <a:prstGeom prst="rect">
            <a:avLst/>
          </a:prstGeom>
          <a:blipFill>
            <a:blip r:embed="rId4" cstate="print"/>
            <a:stretch>
              <a:fillRect/>
            </a:stretch>
          </a:blipFill>
        </p:spPr>
        <p:txBody>
          <a:bodyPr wrap="square" lIns="0" tIns="0" rIns="0" bIns="0" rtlCol="0"/>
          <a:lstStyle/>
          <a:p>
            <a:endParaRPr sz="933" dirty="0"/>
          </a:p>
        </p:txBody>
      </p:sp>
    </p:spTree>
    <p:extLst>
      <p:ext uri="{BB962C8B-B14F-4D97-AF65-F5344CB8AC3E}">
        <p14:creationId xmlns:p14="http://schemas.microsoft.com/office/powerpoint/2010/main" val="3057825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0" fill="hold"/>
                                        <p:tgtEl>
                                          <p:spTgt spid="19"/>
                                        </p:tgtEl>
                                        <p:attrNameLst>
                                          <p:attrName>ppt_x</p:attrName>
                                        </p:attrNameLst>
                                      </p:cBhvr>
                                      <p:tavLst>
                                        <p:tav tm="0">
                                          <p:val>
                                            <p:strVal val="#ppt_x"/>
                                          </p:val>
                                        </p:tav>
                                        <p:tav tm="100000">
                                          <p:val>
                                            <p:strVal val="#ppt_x"/>
                                          </p:val>
                                        </p:tav>
                                      </p:tavLst>
                                    </p:anim>
                                    <p:anim calcmode="lin" valueType="num">
                                      <p:cBhvr additive="base">
                                        <p:cTn id="8" dur="50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5" presetClass="entr" presetSubtype="0" fill="hold" nodeType="click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3000" fill="hold"/>
                                        <p:tgtEl>
                                          <p:spTgt spid="21"/>
                                        </p:tgtEl>
                                        <p:attrNameLst>
                                          <p:attrName>ppt_w</p:attrName>
                                        </p:attrNameLst>
                                      </p:cBhvr>
                                      <p:tavLst>
                                        <p:tav tm="0">
                                          <p:val>
                                            <p:strVal val="#ppt_w*0.70"/>
                                          </p:val>
                                        </p:tav>
                                        <p:tav tm="100000">
                                          <p:val>
                                            <p:strVal val="#ppt_w"/>
                                          </p:val>
                                        </p:tav>
                                      </p:tavLst>
                                    </p:anim>
                                    <p:anim calcmode="lin" valueType="num">
                                      <p:cBhvr>
                                        <p:cTn id="14" dur="3000" fill="hold"/>
                                        <p:tgtEl>
                                          <p:spTgt spid="21"/>
                                        </p:tgtEl>
                                        <p:attrNameLst>
                                          <p:attrName>ppt_h</p:attrName>
                                        </p:attrNameLst>
                                      </p:cBhvr>
                                      <p:tavLst>
                                        <p:tav tm="0">
                                          <p:val>
                                            <p:strVal val="#ppt_h"/>
                                          </p:val>
                                        </p:tav>
                                        <p:tav tm="100000">
                                          <p:val>
                                            <p:strVal val="#ppt_h"/>
                                          </p:val>
                                        </p:tav>
                                      </p:tavLst>
                                    </p:anim>
                                    <p:animEffect transition="in" filter="fade">
                                      <p:cBhvr>
                                        <p:cTn id="15" dur="3000"/>
                                        <p:tgtEl>
                                          <p:spTgt spid="21"/>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fade">
                                      <p:cBhvr>
                                        <p:cTn id="20" dur="1000"/>
                                        <p:tgtEl>
                                          <p:spTgt spid="22"/>
                                        </p:tgtEl>
                                      </p:cBhvr>
                                    </p:animEffect>
                                    <p:anim calcmode="lin" valueType="num">
                                      <p:cBhvr>
                                        <p:cTn id="21" dur="1000" fill="hold"/>
                                        <p:tgtEl>
                                          <p:spTgt spid="22"/>
                                        </p:tgtEl>
                                        <p:attrNameLst>
                                          <p:attrName>ppt_x</p:attrName>
                                        </p:attrNameLst>
                                      </p:cBhvr>
                                      <p:tavLst>
                                        <p:tav tm="0">
                                          <p:val>
                                            <p:strVal val="#ppt_x"/>
                                          </p:val>
                                        </p:tav>
                                        <p:tav tm="100000">
                                          <p:val>
                                            <p:strVal val="#ppt_x"/>
                                          </p:val>
                                        </p:tav>
                                      </p:tavLst>
                                    </p:anim>
                                    <p:anim calcmode="lin" valueType="num">
                                      <p:cBhvr>
                                        <p:cTn id="22"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fade">
                                      <p:cBhvr>
                                        <p:cTn id="34" dur="1000"/>
                                        <p:tgtEl>
                                          <p:spTgt spid="31"/>
                                        </p:tgtEl>
                                      </p:cBhvr>
                                    </p:animEffect>
                                    <p:anim calcmode="lin" valueType="num">
                                      <p:cBhvr>
                                        <p:cTn id="35" dur="1000" fill="hold"/>
                                        <p:tgtEl>
                                          <p:spTgt spid="31"/>
                                        </p:tgtEl>
                                        <p:attrNameLst>
                                          <p:attrName>ppt_x</p:attrName>
                                        </p:attrNameLst>
                                      </p:cBhvr>
                                      <p:tavLst>
                                        <p:tav tm="0">
                                          <p:val>
                                            <p:strVal val="#ppt_x"/>
                                          </p:val>
                                        </p:tav>
                                        <p:tav tm="100000">
                                          <p:val>
                                            <p:strVal val="#ppt_x"/>
                                          </p:val>
                                        </p:tav>
                                      </p:tavLst>
                                    </p:anim>
                                    <p:anim calcmode="lin" valueType="num">
                                      <p:cBhvr>
                                        <p:cTn id="36"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fade">
                                      <p:cBhvr>
                                        <p:cTn id="41" dur="1000"/>
                                        <p:tgtEl>
                                          <p:spTgt spid="32"/>
                                        </p:tgtEl>
                                      </p:cBhvr>
                                    </p:animEffect>
                                    <p:anim calcmode="lin" valueType="num">
                                      <p:cBhvr>
                                        <p:cTn id="42" dur="1000" fill="hold"/>
                                        <p:tgtEl>
                                          <p:spTgt spid="32"/>
                                        </p:tgtEl>
                                        <p:attrNameLst>
                                          <p:attrName>ppt_x</p:attrName>
                                        </p:attrNameLst>
                                      </p:cBhvr>
                                      <p:tavLst>
                                        <p:tav tm="0">
                                          <p:val>
                                            <p:strVal val="#ppt_x"/>
                                          </p:val>
                                        </p:tav>
                                        <p:tav tm="100000">
                                          <p:val>
                                            <p:strVal val="#ppt_x"/>
                                          </p:val>
                                        </p:tav>
                                      </p:tavLst>
                                    </p:anim>
                                    <p:anim calcmode="lin" valueType="num">
                                      <p:cBhvr>
                                        <p:cTn id="43"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fade">
                                      <p:cBhvr>
                                        <p:cTn id="48" dur="1000"/>
                                        <p:tgtEl>
                                          <p:spTgt spid="33"/>
                                        </p:tgtEl>
                                      </p:cBhvr>
                                    </p:animEffect>
                                    <p:anim calcmode="lin" valueType="num">
                                      <p:cBhvr>
                                        <p:cTn id="49" dur="1000" fill="hold"/>
                                        <p:tgtEl>
                                          <p:spTgt spid="33"/>
                                        </p:tgtEl>
                                        <p:attrNameLst>
                                          <p:attrName>ppt_x</p:attrName>
                                        </p:attrNameLst>
                                      </p:cBhvr>
                                      <p:tavLst>
                                        <p:tav tm="0">
                                          <p:val>
                                            <p:strVal val="#ppt_x"/>
                                          </p:val>
                                        </p:tav>
                                        <p:tav tm="100000">
                                          <p:val>
                                            <p:strVal val="#ppt_x"/>
                                          </p:val>
                                        </p:tav>
                                      </p:tavLst>
                                    </p:anim>
                                    <p:anim calcmode="lin" valueType="num">
                                      <p:cBhvr>
                                        <p:cTn id="50"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1" grpId="0"/>
      <p:bldP spid="32" grpId="0"/>
      <p:bldP spid="3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3" name="83 CuadroTexto">
            <a:extLst>
              <a:ext uri="{FF2B5EF4-FFF2-40B4-BE49-F238E27FC236}">
                <a16:creationId xmlns:a16="http://schemas.microsoft.com/office/drawing/2014/main" id="{8EE167A9-4359-49FA-9EB6-9262F440DA95}"/>
              </a:ext>
            </a:extLst>
          </p:cNvPr>
          <p:cNvSpPr txBox="1">
            <a:spLocks noChangeArrowheads="1"/>
          </p:cNvSpPr>
          <p:nvPr/>
        </p:nvSpPr>
        <p:spPr bwMode="auto">
          <a:xfrm rot="18509583">
            <a:off x="3579019" y="2521744"/>
            <a:ext cx="26431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Calibri" panose="020F0502020204030204" pitchFamily="34" charset="0"/>
                <a:cs typeface="Arial" panose="020B0604020202020204" pitchFamily="34" charset="0"/>
              </a:defRPr>
            </a:lvl1pPr>
            <a:lvl2pPr marL="742950" indent="-285750" eaLnBrk="0" hangingPunct="0">
              <a:defRPr b="1">
                <a:solidFill>
                  <a:schemeClr val="tx1"/>
                </a:solidFill>
                <a:latin typeface="Calibri" panose="020F0502020204030204" pitchFamily="34" charset="0"/>
                <a:cs typeface="Arial" panose="020B0604020202020204" pitchFamily="34" charset="0"/>
              </a:defRPr>
            </a:lvl2pPr>
            <a:lvl3pPr marL="1143000" indent="-228600" eaLnBrk="0" hangingPunct="0">
              <a:defRPr b="1">
                <a:solidFill>
                  <a:schemeClr val="tx1"/>
                </a:solidFill>
                <a:latin typeface="Calibri" panose="020F0502020204030204" pitchFamily="34" charset="0"/>
                <a:cs typeface="Arial" panose="020B0604020202020204" pitchFamily="34" charset="0"/>
              </a:defRPr>
            </a:lvl3pPr>
            <a:lvl4pPr marL="1600200" indent="-228600" eaLnBrk="0" hangingPunct="0">
              <a:defRPr b="1">
                <a:solidFill>
                  <a:schemeClr val="tx1"/>
                </a:solidFill>
                <a:latin typeface="Calibri" panose="020F0502020204030204" pitchFamily="34" charset="0"/>
                <a:cs typeface="Arial" panose="020B0604020202020204" pitchFamily="34" charset="0"/>
              </a:defRPr>
            </a:lvl4pPr>
            <a:lvl5pPr marL="2057400" indent="-228600" eaLnBrk="0" hangingPunct="0">
              <a:defRPr b="1">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Calibri" panose="020F0502020204030204" pitchFamily="34" charset="0"/>
                <a:cs typeface="Arial" panose="020B0604020202020204" pitchFamily="34" charset="0"/>
              </a:defRPr>
            </a:lvl9pPr>
          </a:lstStyle>
          <a:p>
            <a:pPr algn="ctr" eaLnBrk="1" hangingPunct="1"/>
            <a:r>
              <a:rPr lang="es-CO" altLang="es-CO" sz="1600">
                <a:solidFill>
                  <a:schemeClr val="bg1"/>
                </a:solidFill>
                <a:latin typeface="Arial Narrow" panose="020B0606020202030204" pitchFamily="34" charset="0"/>
              </a:rPr>
              <a:t>VIVIR COMO SE QUIERE</a:t>
            </a:r>
          </a:p>
        </p:txBody>
      </p:sp>
      <p:sp>
        <p:nvSpPr>
          <p:cNvPr id="87044" name="84 CuadroTexto">
            <a:extLst>
              <a:ext uri="{FF2B5EF4-FFF2-40B4-BE49-F238E27FC236}">
                <a16:creationId xmlns:a16="http://schemas.microsoft.com/office/drawing/2014/main" id="{25714770-B36D-44DA-81CF-43DB4B695070}"/>
              </a:ext>
            </a:extLst>
          </p:cNvPr>
          <p:cNvSpPr txBox="1">
            <a:spLocks noChangeArrowheads="1"/>
          </p:cNvSpPr>
          <p:nvPr/>
        </p:nvSpPr>
        <p:spPr bwMode="auto">
          <a:xfrm rot="2475864">
            <a:off x="5932489" y="2260601"/>
            <a:ext cx="2643187"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Calibri" panose="020F0502020204030204" pitchFamily="34" charset="0"/>
                <a:cs typeface="Arial" panose="020B0604020202020204" pitchFamily="34" charset="0"/>
              </a:defRPr>
            </a:lvl1pPr>
            <a:lvl2pPr marL="742950" indent="-285750" eaLnBrk="0" hangingPunct="0">
              <a:defRPr b="1">
                <a:solidFill>
                  <a:schemeClr val="tx1"/>
                </a:solidFill>
                <a:latin typeface="Calibri" panose="020F0502020204030204" pitchFamily="34" charset="0"/>
                <a:cs typeface="Arial" panose="020B0604020202020204" pitchFamily="34" charset="0"/>
              </a:defRPr>
            </a:lvl2pPr>
            <a:lvl3pPr marL="1143000" indent="-228600" eaLnBrk="0" hangingPunct="0">
              <a:defRPr b="1">
                <a:solidFill>
                  <a:schemeClr val="tx1"/>
                </a:solidFill>
                <a:latin typeface="Calibri" panose="020F0502020204030204" pitchFamily="34" charset="0"/>
                <a:cs typeface="Arial" panose="020B0604020202020204" pitchFamily="34" charset="0"/>
              </a:defRPr>
            </a:lvl3pPr>
            <a:lvl4pPr marL="1600200" indent="-228600" eaLnBrk="0" hangingPunct="0">
              <a:defRPr b="1">
                <a:solidFill>
                  <a:schemeClr val="tx1"/>
                </a:solidFill>
                <a:latin typeface="Calibri" panose="020F0502020204030204" pitchFamily="34" charset="0"/>
                <a:cs typeface="Arial" panose="020B0604020202020204" pitchFamily="34" charset="0"/>
              </a:defRPr>
            </a:lvl4pPr>
            <a:lvl5pPr marL="2057400" indent="-228600" eaLnBrk="0" hangingPunct="0">
              <a:defRPr b="1">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Calibri" panose="020F0502020204030204" pitchFamily="34" charset="0"/>
                <a:cs typeface="Arial" panose="020B0604020202020204" pitchFamily="34" charset="0"/>
              </a:defRPr>
            </a:lvl9pPr>
          </a:lstStyle>
          <a:p>
            <a:pPr algn="ctr" eaLnBrk="1" hangingPunct="1"/>
            <a:r>
              <a:rPr lang="es-CO" altLang="es-CO" sz="1600">
                <a:solidFill>
                  <a:schemeClr val="bg1"/>
                </a:solidFill>
                <a:latin typeface="Arial Narrow" panose="020B0606020202030204" pitchFamily="34" charset="0"/>
              </a:rPr>
              <a:t>VIVIR BIEN</a:t>
            </a:r>
          </a:p>
          <a:p>
            <a:pPr algn="ctr" eaLnBrk="1" hangingPunct="1"/>
            <a:endParaRPr lang="es-ES" altLang="es-CO" sz="1600">
              <a:solidFill>
                <a:schemeClr val="bg1"/>
              </a:solidFill>
            </a:endParaRPr>
          </a:p>
        </p:txBody>
      </p:sp>
      <p:sp>
        <p:nvSpPr>
          <p:cNvPr id="56" name="55 CuadroTexto">
            <a:extLst>
              <a:ext uri="{FF2B5EF4-FFF2-40B4-BE49-F238E27FC236}">
                <a16:creationId xmlns:a16="http://schemas.microsoft.com/office/drawing/2014/main" id="{5EF25968-7B63-4DA1-8570-0AAE0CFADB97}"/>
              </a:ext>
            </a:extLst>
          </p:cNvPr>
          <p:cNvSpPr txBox="1">
            <a:spLocks noChangeArrowheads="1"/>
          </p:cNvSpPr>
          <p:nvPr/>
        </p:nvSpPr>
        <p:spPr bwMode="auto">
          <a:xfrm>
            <a:off x="4546536" y="188914"/>
            <a:ext cx="61912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Calibri" panose="020F0502020204030204" pitchFamily="34" charset="0"/>
                <a:cs typeface="Arial" panose="020B0604020202020204" pitchFamily="34" charset="0"/>
              </a:defRPr>
            </a:lvl1pPr>
            <a:lvl2pPr marL="742950" indent="-285750" eaLnBrk="0" hangingPunct="0">
              <a:defRPr b="1">
                <a:solidFill>
                  <a:schemeClr val="tx1"/>
                </a:solidFill>
                <a:latin typeface="Calibri" panose="020F0502020204030204" pitchFamily="34" charset="0"/>
                <a:cs typeface="Arial" panose="020B0604020202020204" pitchFamily="34" charset="0"/>
              </a:defRPr>
            </a:lvl2pPr>
            <a:lvl3pPr marL="1143000" indent="-228600" eaLnBrk="0" hangingPunct="0">
              <a:defRPr b="1">
                <a:solidFill>
                  <a:schemeClr val="tx1"/>
                </a:solidFill>
                <a:latin typeface="Calibri" panose="020F0502020204030204" pitchFamily="34" charset="0"/>
                <a:cs typeface="Arial" panose="020B0604020202020204" pitchFamily="34" charset="0"/>
              </a:defRPr>
            </a:lvl3pPr>
            <a:lvl4pPr marL="1600200" indent="-228600" eaLnBrk="0" hangingPunct="0">
              <a:defRPr b="1">
                <a:solidFill>
                  <a:schemeClr val="tx1"/>
                </a:solidFill>
                <a:latin typeface="Calibri" panose="020F0502020204030204" pitchFamily="34" charset="0"/>
                <a:cs typeface="Arial" panose="020B0604020202020204" pitchFamily="34" charset="0"/>
              </a:defRPr>
            </a:lvl4pPr>
            <a:lvl5pPr marL="2057400" indent="-228600" eaLnBrk="0" hangingPunct="0">
              <a:defRPr b="1">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Calibri" panose="020F0502020204030204" pitchFamily="34" charset="0"/>
                <a:cs typeface="Arial" panose="020B0604020202020204" pitchFamily="34" charset="0"/>
              </a:defRPr>
            </a:lvl9pPr>
          </a:lstStyle>
          <a:p>
            <a:pPr algn="ctr" eaLnBrk="1" hangingPunct="1"/>
            <a:r>
              <a:rPr lang="es-CO" altLang="es-CO" sz="1800" dirty="0">
                <a:latin typeface="+mj-lt"/>
              </a:rPr>
              <a:t>Sentencia T881/02, M.P. Eduardo Montealegre – Corte Constitucional</a:t>
            </a:r>
          </a:p>
        </p:txBody>
      </p:sp>
      <p:grpSp>
        <p:nvGrpSpPr>
          <p:cNvPr id="5" name="Grupo 4">
            <a:extLst>
              <a:ext uri="{FF2B5EF4-FFF2-40B4-BE49-F238E27FC236}">
                <a16:creationId xmlns:a16="http://schemas.microsoft.com/office/drawing/2014/main" id="{15709022-DA6B-4B06-8833-62F516EE5CCB}"/>
              </a:ext>
            </a:extLst>
          </p:cNvPr>
          <p:cNvGrpSpPr/>
          <p:nvPr/>
        </p:nvGrpSpPr>
        <p:grpSpPr>
          <a:xfrm>
            <a:off x="5854906" y="1550891"/>
            <a:ext cx="3724968" cy="3729064"/>
            <a:chOff x="5109944" y="1899430"/>
            <a:chExt cx="3724968" cy="3729064"/>
          </a:xfrm>
        </p:grpSpPr>
        <p:grpSp>
          <p:nvGrpSpPr>
            <p:cNvPr id="2" name="10 Grupo">
              <a:extLst>
                <a:ext uri="{FF2B5EF4-FFF2-40B4-BE49-F238E27FC236}">
                  <a16:creationId xmlns:a16="http://schemas.microsoft.com/office/drawing/2014/main" id="{FE85662C-E300-4E19-933C-19E18F415C81}"/>
                </a:ext>
              </a:extLst>
            </p:cNvPr>
            <p:cNvGrpSpPr/>
            <p:nvPr/>
          </p:nvGrpSpPr>
          <p:grpSpPr>
            <a:xfrm>
              <a:off x="5160284" y="2028019"/>
              <a:ext cx="3600475" cy="3600475"/>
              <a:chOff x="771530" y="407196"/>
              <a:chExt cx="3600475" cy="3600475"/>
            </a:xfrm>
            <a:scene3d>
              <a:camera prst="orthographicFront"/>
              <a:lightRig rig="chilly" dir="t"/>
            </a:scene3d>
          </p:grpSpPr>
          <p:sp>
            <p:nvSpPr>
              <p:cNvPr id="15" name="14 Circular">
                <a:extLst>
                  <a:ext uri="{FF2B5EF4-FFF2-40B4-BE49-F238E27FC236}">
                    <a16:creationId xmlns:a16="http://schemas.microsoft.com/office/drawing/2014/main" id="{A60378CD-98D5-4BE1-B0B1-DE98C0FC00D6}"/>
                  </a:ext>
                </a:extLst>
              </p:cNvPr>
              <p:cNvSpPr/>
              <p:nvPr/>
            </p:nvSpPr>
            <p:spPr>
              <a:xfrm>
                <a:off x="771530" y="407196"/>
                <a:ext cx="3600475" cy="3600475"/>
              </a:xfrm>
              <a:prstGeom prst="pie">
                <a:avLst>
                  <a:gd name="adj1" fmla="val 1800000"/>
                  <a:gd name="adj2" fmla="val 9000000"/>
                </a:avLst>
              </a:prstGeom>
              <a:sp3d prstMaterial="translucentPowder">
                <a:bevelT w="127000" h="25400" prst="softRound"/>
              </a:sp3d>
            </p:spPr>
            <p:style>
              <a:lnRef idx="0">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16" name="Circular 6">
                <a:extLst>
                  <a:ext uri="{FF2B5EF4-FFF2-40B4-BE49-F238E27FC236}">
                    <a16:creationId xmlns:a16="http://schemas.microsoft.com/office/drawing/2014/main" id="{09B1684A-F4C6-432D-A1F1-7A99107727BC}"/>
                  </a:ext>
                </a:extLst>
              </p:cNvPr>
              <p:cNvSpPr/>
              <p:nvPr/>
            </p:nvSpPr>
            <p:spPr>
              <a:xfrm>
                <a:off x="1628786" y="2743219"/>
                <a:ext cx="1928826" cy="942981"/>
              </a:xfrm>
              <a:prstGeom prst="rect">
                <a:avLst/>
              </a:prstGeom>
              <a:sp3d/>
            </p:spPr>
            <p:style>
              <a:lnRef idx="0">
                <a:scrgbClr r="0" g="0" b="0"/>
              </a:lnRef>
              <a:fillRef idx="0">
                <a:scrgbClr r="0" g="0" b="0"/>
              </a:fillRef>
              <a:effectRef idx="0">
                <a:scrgbClr r="0" g="0" b="0"/>
              </a:effectRef>
              <a:fontRef idx="minor">
                <a:schemeClr val="lt1"/>
              </a:fontRef>
            </p:style>
            <p:txBody>
              <a:bodyPr lIns="15240" tIns="15240" rIns="15240" bIns="15240" spcCol="1270" anchor="ctr"/>
              <a:lstStyle/>
              <a:p>
                <a:pPr algn="ctr" defTabSz="533400">
                  <a:lnSpc>
                    <a:spcPct val="90000"/>
                  </a:lnSpc>
                  <a:spcAft>
                    <a:spcPct val="35000"/>
                  </a:spcAft>
                  <a:defRPr/>
                </a:pPr>
                <a:r>
                  <a:rPr lang="es-CO" sz="1200" b="1" dirty="0">
                    <a:solidFill>
                      <a:schemeClr val="tx1"/>
                    </a:solidFill>
                    <a:latin typeface="Arial" pitchFamily="34" charset="0"/>
                    <a:cs typeface="Arial" pitchFamily="34" charset="0"/>
                  </a:rPr>
                  <a:t>VIVIR SIN HUMILLACIONES</a:t>
                </a:r>
              </a:p>
            </p:txBody>
          </p:sp>
        </p:grpSp>
        <p:grpSp>
          <p:nvGrpSpPr>
            <p:cNvPr id="3" name="11 Grupo">
              <a:extLst>
                <a:ext uri="{FF2B5EF4-FFF2-40B4-BE49-F238E27FC236}">
                  <a16:creationId xmlns:a16="http://schemas.microsoft.com/office/drawing/2014/main" id="{85C3FCDD-8320-4B48-8045-7F560B5BF49E}"/>
                </a:ext>
              </a:extLst>
            </p:cNvPr>
            <p:cNvGrpSpPr/>
            <p:nvPr/>
          </p:nvGrpSpPr>
          <p:grpSpPr>
            <a:xfrm>
              <a:off x="5109944" y="1908955"/>
              <a:ext cx="3600475" cy="3600476"/>
              <a:chOff x="697377" y="278608"/>
              <a:chExt cx="3600475" cy="3600475"/>
            </a:xfrm>
            <a:scene3d>
              <a:camera prst="orthographicFront"/>
              <a:lightRig rig="chilly" dir="t"/>
            </a:scene3d>
          </p:grpSpPr>
          <p:sp>
            <p:nvSpPr>
              <p:cNvPr id="13" name="12 Circular">
                <a:extLst>
                  <a:ext uri="{FF2B5EF4-FFF2-40B4-BE49-F238E27FC236}">
                    <a16:creationId xmlns:a16="http://schemas.microsoft.com/office/drawing/2014/main" id="{EA10FBF3-BDCF-442F-86EB-B08908284500}"/>
                  </a:ext>
                </a:extLst>
              </p:cNvPr>
              <p:cNvSpPr/>
              <p:nvPr/>
            </p:nvSpPr>
            <p:spPr>
              <a:xfrm>
                <a:off x="697377" y="278608"/>
                <a:ext cx="3600475" cy="3600475"/>
              </a:xfrm>
              <a:prstGeom prst="pie">
                <a:avLst>
                  <a:gd name="adj1" fmla="val 9000000"/>
                  <a:gd name="adj2" fmla="val 16200000"/>
                </a:avLst>
              </a:prstGeom>
              <a:sp3d prstMaterial="translucentPowder">
                <a:bevelT w="127000" h="25400" prst="softRound"/>
              </a:sp3d>
            </p:spPr>
            <p:style>
              <a:lnRef idx="0">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14" name="Circular 8">
                <a:extLst>
                  <a:ext uri="{FF2B5EF4-FFF2-40B4-BE49-F238E27FC236}">
                    <a16:creationId xmlns:a16="http://schemas.microsoft.com/office/drawing/2014/main" id="{82828BDF-5576-4415-98B3-2A6F24511201}"/>
                  </a:ext>
                </a:extLst>
              </p:cNvPr>
              <p:cNvSpPr/>
              <p:nvPr/>
            </p:nvSpPr>
            <p:spPr>
              <a:xfrm>
                <a:off x="1114432" y="1041566"/>
                <a:ext cx="1285884" cy="1071570"/>
              </a:xfrm>
              <a:prstGeom prst="rect">
                <a:avLst/>
              </a:prstGeom>
              <a:sp3d/>
            </p:spPr>
            <p:style>
              <a:lnRef idx="0">
                <a:scrgbClr r="0" g="0" b="0"/>
              </a:lnRef>
              <a:fillRef idx="0">
                <a:scrgbClr r="0" g="0" b="0"/>
              </a:fillRef>
              <a:effectRef idx="0">
                <a:scrgbClr r="0" g="0" b="0"/>
              </a:effectRef>
              <a:fontRef idx="minor">
                <a:schemeClr val="lt1"/>
              </a:fontRef>
            </p:style>
            <p:txBody>
              <a:bodyPr lIns="15240" tIns="15240" rIns="15240" bIns="15240" spcCol="1270" anchor="ctr"/>
              <a:lstStyle/>
              <a:p>
                <a:pPr algn="ctr" defTabSz="533400">
                  <a:lnSpc>
                    <a:spcPct val="90000"/>
                  </a:lnSpc>
                  <a:spcAft>
                    <a:spcPct val="35000"/>
                  </a:spcAft>
                  <a:defRPr/>
                </a:pPr>
                <a:r>
                  <a:rPr lang="es-CO" sz="1200" b="1" dirty="0">
                    <a:solidFill>
                      <a:schemeClr val="tx1"/>
                    </a:solidFill>
                    <a:latin typeface="Arial" pitchFamily="34" charset="0"/>
                    <a:cs typeface="Arial" pitchFamily="34" charset="0"/>
                  </a:rPr>
                  <a:t>VIVIR COMO SE QUIERE</a:t>
                </a:r>
              </a:p>
            </p:txBody>
          </p:sp>
        </p:grpSp>
        <p:grpSp>
          <p:nvGrpSpPr>
            <p:cNvPr id="4" name="9 Grupo">
              <a:extLst>
                <a:ext uri="{FF2B5EF4-FFF2-40B4-BE49-F238E27FC236}">
                  <a16:creationId xmlns:a16="http://schemas.microsoft.com/office/drawing/2014/main" id="{4F3004EB-0FEA-4247-9E91-F33AA8456656}"/>
                </a:ext>
              </a:extLst>
            </p:cNvPr>
            <p:cNvGrpSpPr/>
            <p:nvPr/>
          </p:nvGrpSpPr>
          <p:grpSpPr>
            <a:xfrm>
              <a:off x="5234437" y="1899430"/>
              <a:ext cx="3600475" cy="3600476"/>
              <a:chOff x="845683" y="278608"/>
              <a:chExt cx="3600475" cy="3600475"/>
            </a:xfrm>
            <a:scene3d>
              <a:camera prst="orthographicFront"/>
              <a:lightRig rig="chilly" dir="t"/>
            </a:scene3d>
          </p:grpSpPr>
          <p:sp>
            <p:nvSpPr>
              <p:cNvPr id="17" name="16 Circular">
                <a:extLst>
                  <a:ext uri="{FF2B5EF4-FFF2-40B4-BE49-F238E27FC236}">
                    <a16:creationId xmlns:a16="http://schemas.microsoft.com/office/drawing/2014/main" id="{A72A2BFC-8A18-452E-971D-D6E59C4C34ED}"/>
                  </a:ext>
                </a:extLst>
              </p:cNvPr>
              <p:cNvSpPr/>
              <p:nvPr/>
            </p:nvSpPr>
            <p:spPr>
              <a:xfrm>
                <a:off x="845683" y="278608"/>
                <a:ext cx="3600475" cy="3600475"/>
              </a:xfrm>
              <a:prstGeom prst="pie">
                <a:avLst>
                  <a:gd name="adj1" fmla="val 16200000"/>
                  <a:gd name="adj2" fmla="val 1800000"/>
                </a:avLst>
              </a:prstGeom>
              <a:sp3d prstMaterial="translucentPowder">
                <a:bevelT w="127000" h="25400" prst="softRound"/>
              </a:sp3d>
            </p:spPr>
            <p:style>
              <a:lnRef idx="0">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8" name="Circular 4">
                <a:extLst>
                  <a:ext uri="{FF2B5EF4-FFF2-40B4-BE49-F238E27FC236}">
                    <a16:creationId xmlns:a16="http://schemas.microsoft.com/office/drawing/2014/main" id="{125558D8-41C1-4C22-9EA3-88BE66337070}"/>
                  </a:ext>
                </a:extLst>
              </p:cNvPr>
              <p:cNvSpPr/>
              <p:nvPr/>
            </p:nvSpPr>
            <p:spPr>
              <a:xfrm>
                <a:off x="2743219" y="1041566"/>
                <a:ext cx="1285884" cy="1071570"/>
              </a:xfrm>
              <a:prstGeom prst="rect">
                <a:avLst/>
              </a:prstGeom>
              <a:sp3d/>
            </p:spPr>
            <p:style>
              <a:lnRef idx="0">
                <a:scrgbClr r="0" g="0" b="0"/>
              </a:lnRef>
              <a:fillRef idx="0">
                <a:scrgbClr r="0" g="0" b="0"/>
              </a:fillRef>
              <a:effectRef idx="0">
                <a:scrgbClr r="0" g="0" b="0"/>
              </a:effectRef>
              <a:fontRef idx="minor">
                <a:schemeClr val="lt1"/>
              </a:fontRef>
            </p:style>
            <p:txBody>
              <a:bodyPr lIns="15240" tIns="15240" rIns="15240" bIns="15240" spcCol="1270" anchor="ctr"/>
              <a:lstStyle/>
              <a:p>
                <a:pPr algn="ctr" defTabSz="533400">
                  <a:lnSpc>
                    <a:spcPct val="90000"/>
                  </a:lnSpc>
                  <a:spcAft>
                    <a:spcPct val="35000"/>
                  </a:spcAft>
                  <a:defRPr/>
                </a:pPr>
                <a:r>
                  <a:rPr lang="es-CO" sz="1200" b="1">
                    <a:solidFill>
                      <a:schemeClr val="tx1"/>
                    </a:solidFill>
                    <a:latin typeface="Arial" pitchFamily="34" charset="0"/>
                    <a:cs typeface="Arial" pitchFamily="34" charset="0"/>
                  </a:rPr>
                  <a:t>VIVIR BIEN</a:t>
                </a:r>
                <a:endParaRPr lang="es-CO" sz="1200" b="1" dirty="0">
                  <a:solidFill>
                    <a:schemeClr val="tx1"/>
                  </a:solidFill>
                  <a:latin typeface="Arial" pitchFamily="34" charset="0"/>
                  <a:cs typeface="Arial" pitchFamily="34" charset="0"/>
                </a:endParaRPr>
              </a:p>
            </p:txBody>
          </p:sp>
        </p:grpSp>
        <p:sp>
          <p:nvSpPr>
            <p:cNvPr id="89" name="88 Elipse">
              <a:hlinkClick r:id="rId3" action="ppaction://hlinksldjump"/>
              <a:extLst>
                <a:ext uri="{FF2B5EF4-FFF2-40B4-BE49-F238E27FC236}">
                  <a16:creationId xmlns:a16="http://schemas.microsoft.com/office/drawing/2014/main" id="{A196325F-F281-4CC1-832A-17C22F6BF07E}"/>
                </a:ext>
              </a:extLst>
            </p:cNvPr>
            <p:cNvSpPr/>
            <p:nvPr/>
          </p:nvSpPr>
          <p:spPr>
            <a:xfrm>
              <a:off x="6262947" y="3358888"/>
              <a:ext cx="1363663" cy="862012"/>
            </a:xfrm>
            <a:prstGeom prst="ellipse">
              <a:avLst/>
            </a:prstGeom>
          </p:spPr>
          <p:style>
            <a:lnRef idx="1">
              <a:schemeClr val="accent6"/>
            </a:lnRef>
            <a:fillRef idx="3">
              <a:schemeClr val="accent6"/>
            </a:fillRef>
            <a:effectRef idx="2">
              <a:schemeClr val="accent6"/>
            </a:effectRef>
            <a:fontRef idx="minor">
              <a:schemeClr val="lt1"/>
            </a:fontRef>
          </p:style>
          <p:txBody>
            <a:bodyPr anchor="ctr"/>
            <a:lstStyle>
              <a:lvl1pPr eaLnBrk="0" hangingPunct="0">
                <a:defRPr b="1">
                  <a:solidFill>
                    <a:schemeClr val="tx1"/>
                  </a:solidFill>
                  <a:latin typeface="Calibri" panose="020F0502020204030204" pitchFamily="34" charset="0"/>
                  <a:cs typeface="Arial" panose="020B0604020202020204" pitchFamily="34" charset="0"/>
                </a:defRPr>
              </a:lvl1pPr>
              <a:lvl2pPr marL="742950" indent="-285750" eaLnBrk="0" hangingPunct="0">
                <a:defRPr b="1">
                  <a:solidFill>
                    <a:schemeClr val="tx1"/>
                  </a:solidFill>
                  <a:latin typeface="Calibri" panose="020F0502020204030204" pitchFamily="34" charset="0"/>
                  <a:cs typeface="Arial" panose="020B0604020202020204" pitchFamily="34" charset="0"/>
                </a:defRPr>
              </a:lvl2pPr>
              <a:lvl3pPr marL="1143000" indent="-228600" eaLnBrk="0" hangingPunct="0">
                <a:defRPr b="1">
                  <a:solidFill>
                    <a:schemeClr val="tx1"/>
                  </a:solidFill>
                  <a:latin typeface="Calibri" panose="020F0502020204030204" pitchFamily="34" charset="0"/>
                  <a:cs typeface="Arial" panose="020B0604020202020204" pitchFamily="34" charset="0"/>
                </a:defRPr>
              </a:lvl3pPr>
              <a:lvl4pPr marL="1600200" indent="-228600" eaLnBrk="0" hangingPunct="0">
                <a:defRPr b="1">
                  <a:solidFill>
                    <a:schemeClr val="tx1"/>
                  </a:solidFill>
                  <a:latin typeface="Calibri" panose="020F0502020204030204" pitchFamily="34" charset="0"/>
                  <a:cs typeface="Arial" panose="020B0604020202020204" pitchFamily="34" charset="0"/>
                </a:defRPr>
              </a:lvl4pPr>
              <a:lvl5pPr marL="2057400" indent="-228600" eaLnBrk="0" hangingPunct="0">
                <a:defRPr b="1">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Calibri" panose="020F0502020204030204" pitchFamily="34" charset="0"/>
                  <a:cs typeface="Arial" panose="020B0604020202020204" pitchFamily="34" charset="0"/>
                </a:defRPr>
              </a:lvl9pPr>
            </a:lstStyle>
            <a:p>
              <a:pPr algn="ctr" eaLnBrk="1" hangingPunct="1"/>
              <a:r>
                <a:rPr lang="es-CO" altLang="es-CO" dirty="0"/>
                <a:t>DIGNIDAD HUMANA</a:t>
              </a:r>
              <a:endParaRPr lang="es-ES" altLang="es-CO" dirty="0"/>
            </a:p>
          </p:txBody>
        </p:sp>
      </p:grpSp>
      <p:sp>
        <p:nvSpPr>
          <p:cNvPr id="19" name="18 Rectángulo">
            <a:extLst>
              <a:ext uri="{FF2B5EF4-FFF2-40B4-BE49-F238E27FC236}">
                <a16:creationId xmlns:a16="http://schemas.microsoft.com/office/drawing/2014/main" id="{182A51D4-98E9-4B26-BEDB-36665C518B55}"/>
              </a:ext>
            </a:extLst>
          </p:cNvPr>
          <p:cNvSpPr>
            <a:spLocks noChangeArrowheads="1"/>
          </p:cNvSpPr>
          <p:nvPr/>
        </p:nvSpPr>
        <p:spPr bwMode="auto">
          <a:xfrm>
            <a:off x="4402074" y="1117601"/>
            <a:ext cx="633571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Calibri" panose="020F0502020204030204" pitchFamily="34" charset="0"/>
                <a:cs typeface="Arial" panose="020B0604020202020204" pitchFamily="34" charset="0"/>
              </a:defRPr>
            </a:lvl1pPr>
            <a:lvl2pPr marL="742950" indent="-285750" eaLnBrk="0" hangingPunct="0">
              <a:defRPr b="1">
                <a:solidFill>
                  <a:schemeClr val="tx1"/>
                </a:solidFill>
                <a:latin typeface="Calibri" panose="020F0502020204030204" pitchFamily="34" charset="0"/>
                <a:cs typeface="Arial" panose="020B0604020202020204" pitchFamily="34" charset="0"/>
              </a:defRPr>
            </a:lvl2pPr>
            <a:lvl3pPr marL="1143000" indent="-228600" eaLnBrk="0" hangingPunct="0">
              <a:defRPr b="1">
                <a:solidFill>
                  <a:schemeClr val="tx1"/>
                </a:solidFill>
                <a:latin typeface="Calibri" panose="020F0502020204030204" pitchFamily="34" charset="0"/>
                <a:cs typeface="Arial" panose="020B0604020202020204" pitchFamily="34" charset="0"/>
              </a:defRPr>
            </a:lvl3pPr>
            <a:lvl4pPr marL="1600200" indent="-228600" eaLnBrk="0" hangingPunct="0">
              <a:defRPr b="1">
                <a:solidFill>
                  <a:schemeClr val="tx1"/>
                </a:solidFill>
                <a:latin typeface="Calibri" panose="020F0502020204030204" pitchFamily="34" charset="0"/>
                <a:cs typeface="Arial" panose="020B0604020202020204" pitchFamily="34" charset="0"/>
              </a:defRPr>
            </a:lvl4pPr>
            <a:lvl5pPr marL="2057400" indent="-228600" eaLnBrk="0" hangingPunct="0">
              <a:defRPr b="1">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Calibri" panose="020F0502020204030204" pitchFamily="34" charset="0"/>
                <a:cs typeface="Arial" panose="020B0604020202020204" pitchFamily="34" charset="0"/>
              </a:defRPr>
            </a:lvl9pPr>
          </a:lstStyle>
          <a:p>
            <a:pPr algn="ctr" eaLnBrk="1" hangingPunct="1"/>
            <a:r>
              <a:rPr lang="es-ES" altLang="es-CO" i="1" dirty="0">
                <a:latin typeface="+mj-lt"/>
              </a:rPr>
              <a:t>La jurisprudencia de la Corte diferencia tres lineamientos</a:t>
            </a:r>
            <a:endParaRPr lang="es-CO" altLang="es-CO" dirty="0">
              <a:latin typeface="+mj-lt"/>
            </a:endParaRPr>
          </a:p>
        </p:txBody>
      </p:sp>
      <p:sp>
        <p:nvSpPr>
          <p:cNvPr id="87057" name="Text Box 17">
            <a:extLst>
              <a:ext uri="{FF2B5EF4-FFF2-40B4-BE49-F238E27FC236}">
                <a16:creationId xmlns:a16="http://schemas.microsoft.com/office/drawing/2014/main" id="{47AA369D-33D7-43FD-B595-83AA87B78DF6}"/>
              </a:ext>
            </a:extLst>
          </p:cNvPr>
          <p:cNvSpPr txBox="1">
            <a:spLocks noChangeArrowheads="1"/>
          </p:cNvSpPr>
          <p:nvPr/>
        </p:nvSpPr>
        <p:spPr bwMode="auto">
          <a:xfrm>
            <a:off x="3465444" y="2047645"/>
            <a:ext cx="2808287" cy="1077218"/>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es-ES" altLang="es-CO" sz="1600" i="1" dirty="0"/>
              <a:t>DH como autonomía o como posibilidad de diseñar un plan vital y de determinarse según sus características.</a:t>
            </a:r>
          </a:p>
        </p:txBody>
      </p:sp>
      <p:sp>
        <p:nvSpPr>
          <p:cNvPr id="87058" name="Text Box 18">
            <a:extLst>
              <a:ext uri="{FF2B5EF4-FFF2-40B4-BE49-F238E27FC236}">
                <a16:creationId xmlns:a16="http://schemas.microsoft.com/office/drawing/2014/main" id="{BED843C7-3D81-4D47-9497-03C463E9F3A7}"/>
              </a:ext>
            </a:extLst>
          </p:cNvPr>
          <p:cNvSpPr txBox="1">
            <a:spLocks noChangeArrowheads="1"/>
          </p:cNvSpPr>
          <p:nvPr/>
        </p:nvSpPr>
        <p:spPr bwMode="auto">
          <a:xfrm>
            <a:off x="9513819" y="2263544"/>
            <a:ext cx="2376487" cy="830997"/>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es-ES" altLang="es-CO" sz="1600" i="1" dirty="0"/>
              <a:t>DH como ciertas condiciones materiales concretas de existencia.</a:t>
            </a:r>
          </a:p>
        </p:txBody>
      </p:sp>
      <p:sp>
        <p:nvSpPr>
          <p:cNvPr id="87059" name="Text Box 19">
            <a:extLst>
              <a:ext uri="{FF2B5EF4-FFF2-40B4-BE49-F238E27FC236}">
                <a16:creationId xmlns:a16="http://schemas.microsoft.com/office/drawing/2014/main" id="{1504B7A8-E673-4B29-BC66-5D9F02DACDD1}"/>
              </a:ext>
            </a:extLst>
          </p:cNvPr>
          <p:cNvSpPr txBox="1">
            <a:spLocks noChangeArrowheads="1"/>
          </p:cNvSpPr>
          <p:nvPr/>
        </p:nvSpPr>
        <p:spPr bwMode="auto">
          <a:xfrm>
            <a:off x="6129269" y="4974995"/>
            <a:ext cx="3671887" cy="1323439"/>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endParaRPr lang="es-ES" altLang="es-CO" sz="1600" i="1" dirty="0"/>
          </a:p>
          <a:p>
            <a:r>
              <a:rPr lang="es-ES" altLang="es-CO" sz="1600" i="1" dirty="0"/>
              <a:t>DH como intangibilidad de los bienes no patrimoniales, integridad física e integridad moral</a:t>
            </a:r>
            <a:endParaRPr lang="es-CO" altLang="es-CO" sz="1600" dirty="0"/>
          </a:p>
          <a:p>
            <a:endParaRPr lang="es-ES" altLang="es-CO" sz="1600" dirty="0"/>
          </a:p>
        </p:txBody>
      </p:sp>
      <p:sp>
        <p:nvSpPr>
          <p:cNvPr id="23" name="Google Shape;230;p26">
            <a:extLst>
              <a:ext uri="{FF2B5EF4-FFF2-40B4-BE49-F238E27FC236}">
                <a16:creationId xmlns:a16="http://schemas.microsoft.com/office/drawing/2014/main" id="{4D7C042C-B76F-46BC-B4EA-0DB36FF878FF}"/>
              </a:ext>
            </a:extLst>
          </p:cNvPr>
          <p:cNvSpPr/>
          <p:nvPr/>
        </p:nvSpPr>
        <p:spPr>
          <a:xfrm>
            <a:off x="0" y="29622"/>
            <a:ext cx="3245189" cy="6917543"/>
          </a:xfrm>
          <a:prstGeom prst="rect">
            <a:avLst/>
          </a:prstGeom>
          <a:solidFill>
            <a:srgbClr val="1C2046"/>
          </a:solidFill>
        </p:spPr>
        <p:txBody>
          <a:bodyPr wrap="square" lIns="0" tIns="0" rIns="0" bIns="0" rtlCol="0"/>
          <a:lstStyle/>
          <a:p>
            <a:endParaRPr sz="933" dirty="0">
              <a:sym typeface="Calibri"/>
            </a:endParaRPr>
          </a:p>
        </p:txBody>
      </p:sp>
      <p:sp>
        <p:nvSpPr>
          <p:cNvPr id="24" name="Google Shape;117;p4">
            <a:extLst>
              <a:ext uri="{FF2B5EF4-FFF2-40B4-BE49-F238E27FC236}">
                <a16:creationId xmlns:a16="http://schemas.microsoft.com/office/drawing/2014/main" id="{4162451C-36CF-AA1B-E329-FF7808632404}"/>
              </a:ext>
            </a:extLst>
          </p:cNvPr>
          <p:cNvSpPr txBox="1">
            <a:spLocks/>
          </p:cNvSpPr>
          <p:nvPr/>
        </p:nvSpPr>
        <p:spPr>
          <a:xfrm>
            <a:off x="92522" y="2361195"/>
            <a:ext cx="3052196" cy="1998917"/>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90000"/>
              </a:lnSpc>
              <a:buClr>
                <a:srgbClr val="BED000"/>
              </a:buClr>
              <a:buSzPts val="3200"/>
              <a:buFont typeface="Arial Black"/>
              <a:buNone/>
            </a:pPr>
            <a:r>
              <a:rPr lang="es-MX" sz="3200" b="1" dirty="0">
                <a:solidFill>
                  <a:schemeClr val="bg1"/>
                </a:solidFill>
                <a:latin typeface="Calibri" panose="020F0502020204030204" pitchFamily="34" charset="0"/>
                <a:ea typeface="Arial Black"/>
                <a:cs typeface="Calibri" panose="020F0502020204030204" pitchFamily="34" charset="0"/>
                <a:sym typeface="Arial Black"/>
              </a:rPr>
              <a:t>Base de los DDHH y la </a:t>
            </a:r>
            <a:br>
              <a:rPr lang="es-MX" sz="3200" b="1" dirty="0">
                <a:solidFill>
                  <a:schemeClr val="bg1"/>
                </a:solidFill>
                <a:latin typeface="Calibri" panose="020F0502020204030204" pitchFamily="34" charset="0"/>
                <a:ea typeface="Arial Black"/>
                <a:cs typeface="Calibri" panose="020F0502020204030204" pitchFamily="34" charset="0"/>
                <a:sym typeface="Arial Black"/>
              </a:rPr>
            </a:br>
            <a:r>
              <a:rPr lang="es-MX" sz="3200" b="1" dirty="0">
                <a:solidFill>
                  <a:schemeClr val="bg1"/>
                </a:solidFill>
                <a:latin typeface="Calibri" panose="020F0502020204030204" pitchFamily="34" charset="0"/>
                <a:ea typeface="Arial Black"/>
                <a:cs typeface="Calibri" panose="020F0502020204030204" pitchFamily="34" charset="0"/>
                <a:sym typeface="Arial Black"/>
              </a:rPr>
              <a:t>convivencia</a:t>
            </a:r>
            <a:br>
              <a:rPr lang="es-MX" sz="3200" b="1" dirty="0">
                <a:solidFill>
                  <a:schemeClr val="bg1"/>
                </a:solidFill>
                <a:latin typeface="Calibri" panose="020F0502020204030204" pitchFamily="34" charset="0"/>
                <a:ea typeface="Arial Black"/>
                <a:cs typeface="Calibri" panose="020F0502020204030204" pitchFamily="34" charset="0"/>
                <a:sym typeface="Arial Black"/>
              </a:rPr>
            </a:br>
            <a:r>
              <a:rPr lang="es-MX" sz="3200" b="1" dirty="0">
                <a:solidFill>
                  <a:schemeClr val="bg1"/>
                </a:solidFill>
                <a:latin typeface="Calibri" panose="020F0502020204030204" pitchFamily="34" charset="0"/>
                <a:ea typeface="Arial Black"/>
                <a:cs typeface="Calibri" panose="020F0502020204030204" pitchFamily="34" charset="0"/>
                <a:sym typeface="Arial Black"/>
              </a:rPr>
              <a:t>Igualdad </a:t>
            </a:r>
            <a:endParaRPr lang="es-MX" dirty="0">
              <a:solidFill>
                <a:schemeClr val="bg1"/>
              </a:solidFill>
              <a:latin typeface="Calibri" panose="020F0502020204030204" pitchFamily="34" charset="0"/>
              <a:cs typeface="Calibri" panose="020F0502020204030204" pitchFamily="34" charset="0"/>
            </a:endParaRPr>
          </a:p>
        </p:txBody>
      </p:sp>
      <p:sp>
        <p:nvSpPr>
          <p:cNvPr id="25" name="object 3">
            <a:extLst>
              <a:ext uri="{FF2B5EF4-FFF2-40B4-BE49-F238E27FC236}">
                <a16:creationId xmlns:a16="http://schemas.microsoft.com/office/drawing/2014/main" id="{73A5D627-C363-C7B5-2DD9-02DCEBF9A134}"/>
              </a:ext>
            </a:extLst>
          </p:cNvPr>
          <p:cNvSpPr/>
          <p:nvPr/>
        </p:nvSpPr>
        <p:spPr>
          <a:xfrm>
            <a:off x="8414723" y="6047626"/>
            <a:ext cx="3568727" cy="763914"/>
          </a:xfrm>
          <a:prstGeom prst="rect">
            <a:avLst/>
          </a:prstGeom>
          <a:blipFill>
            <a:blip r:embed="rId4" cstate="print"/>
            <a:stretch>
              <a:fillRect/>
            </a:stretch>
          </a:blipFill>
        </p:spPr>
        <p:txBody>
          <a:bodyPr wrap="square" lIns="0" tIns="0" rIns="0" bIns="0" rtlCol="0"/>
          <a:lstStyle/>
          <a:p>
            <a:endParaRPr sz="933"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87057"/>
                                        </p:tgtEl>
                                        <p:attrNameLst>
                                          <p:attrName>style.visibility</p:attrName>
                                        </p:attrNameLst>
                                      </p:cBhvr>
                                      <p:to>
                                        <p:strVal val="visible"/>
                                      </p:to>
                                    </p:set>
                                    <p:anim calcmode="lin" valueType="num">
                                      <p:cBhvr>
                                        <p:cTn id="7" dur="1000" fill="hold"/>
                                        <p:tgtEl>
                                          <p:spTgt spid="87057"/>
                                        </p:tgtEl>
                                        <p:attrNameLst>
                                          <p:attrName>ppt_w</p:attrName>
                                        </p:attrNameLst>
                                      </p:cBhvr>
                                      <p:tavLst>
                                        <p:tav tm="0">
                                          <p:val>
                                            <p:fltVal val="0"/>
                                          </p:val>
                                        </p:tav>
                                        <p:tav tm="100000">
                                          <p:val>
                                            <p:strVal val="#ppt_w"/>
                                          </p:val>
                                        </p:tav>
                                      </p:tavLst>
                                    </p:anim>
                                    <p:anim calcmode="lin" valueType="num">
                                      <p:cBhvr>
                                        <p:cTn id="8" dur="1000" fill="hold"/>
                                        <p:tgtEl>
                                          <p:spTgt spid="87057"/>
                                        </p:tgtEl>
                                        <p:attrNameLst>
                                          <p:attrName>ppt_h</p:attrName>
                                        </p:attrNameLst>
                                      </p:cBhvr>
                                      <p:tavLst>
                                        <p:tav tm="0">
                                          <p:val>
                                            <p:fltVal val="0"/>
                                          </p:val>
                                        </p:tav>
                                        <p:tav tm="100000">
                                          <p:val>
                                            <p:strVal val="#ppt_h"/>
                                          </p:val>
                                        </p:tav>
                                      </p:tavLst>
                                    </p:anim>
                                    <p:anim calcmode="lin" valueType="num">
                                      <p:cBhvr>
                                        <p:cTn id="9" dur="1000" fill="hold"/>
                                        <p:tgtEl>
                                          <p:spTgt spid="87057"/>
                                        </p:tgtEl>
                                        <p:attrNameLst>
                                          <p:attrName>style.rotation</p:attrName>
                                        </p:attrNameLst>
                                      </p:cBhvr>
                                      <p:tavLst>
                                        <p:tav tm="0">
                                          <p:val>
                                            <p:fltVal val="90"/>
                                          </p:val>
                                        </p:tav>
                                        <p:tav tm="100000">
                                          <p:val>
                                            <p:fltVal val="0"/>
                                          </p:val>
                                        </p:tav>
                                      </p:tavLst>
                                    </p:anim>
                                    <p:animEffect transition="in" filter="fade">
                                      <p:cBhvr>
                                        <p:cTn id="10" dur="1000"/>
                                        <p:tgtEl>
                                          <p:spTgt spid="87057"/>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87058"/>
                                        </p:tgtEl>
                                        <p:attrNameLst>
                                          <p:attrName>style.visibility</p:attrName>
                                        </p:attrNameLst>
                                      </p:cBhvr>
                                      <p:to>
                                        <p:strVal val="visible"/>
                                      </p:to>
                                    </p:set>
                                    <p:anim calcmode="lin" valueType="num">
                                      <p:cBhvr>
                                        <p:cTn id="15" dur="1000" fill="hold"/>
                                        <p:tgtEl>
                                          <p:spTgt spid="87058"/>
                                        </p:tgtEl>
                                        <p:attrNameLst>
                                          <p:attrName>ppt_w</p:attrName>
                                        </p:attrNameLst>
                                      </p:cBhvr>
                                      <p:tavLst>
                                        <p:tav tm="0">
                                          <p:val>
                                            <p:fltVal val="0"/>
                                          </p:val>
                                        </p:tav>
                                        <p:tav tm="100000">
                                          <p:val>
                                            <p:strVal val="#ppt_w"/>
                                          </p:val>
                                        </p:tav>
                                      </p:tavLst>
                                    </p:anim>
                                    <p:anim calcmode="lin" valueType="num">
                                      <p:cBhvr>
                                        <p:cTn id="16" dur="1000" fill="hold"/>
                                        <p:tgtEl>
                                          <p:spTgt spid="87058"/>
                                        </p:tgtEl>
                                        <p:attrNameLst>
                                          <p:attrName>ppt_h</p:attrName>
                                        </p:attrNameLst>
                                      </p:cBhvr>
                                      <p:tavLst>
                                        <p:tav tm="0">
                                          <p:val>
                                            <p:fltVal val="0"/>
                                          </p:val>
                                        </p:tav>
                                        <p:tav tm="100000">
                                          <p:val>
                                            <p:strVal val="#ppt_h"/>
                                          </p:val>
                                        </p:tav>
                                      </p:tavLst>
                                    </p:anim>
                                    <p:anim calcmode="lin" valueType="num">
                                      <p:cBhvr>
                                        <p:cTn id="17" dur="1000" fill="hold"/>
                                        <p:tgtEl>
                                          <p:spTgt spid="87058"/>
                                        </p:tgtEl>
                                        <p:attrNameLst>
                                          <p:attrName>style.rotation</p:attrName>
                                        </p:attrNameLst>
                                      </p:cBhvr>
                                      <p:tavLst>
                                        <p:tav tm="0">
                                          <p:val>
                                            <p:fltVal val="90"/>
                                          </p:val>
                                        </p:tav>
                                        <p:tav tm="100000">
                                          <p:val>
                                            <p:fltVal val="0"/>
                                          </p:val>
                                        </p:tav>
                                      </p:tavLst>
                                    </p:anim>
                                    <p:animEffect transition="in" filter="fade">
                                      <p:cBhvr>
                                        <p:cTn id="18" dur="1000"/>
                                        <p:tgtEl>
                                          <p:spTgt spid="87058"/>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87059"/>
                                        </p:tgtEl>
                                        <p:attrNameLst>
                                          <p:attrName>style.visibility</p:attrName>
                                        </p:attrNameLst>
                                      </p:cBhvr>
                                      <p:to>
                                        <p:strVal val="visible"/>
                                      </p:to>
                                    </p:set>
                                    <p:anim calcmode="lin" valueType="num">
                                      <p:cBhvr>
                                        <p:cTn id="23" dur="1000" fill="hold"/>
                                        <p:tgtEl>
                                          <p:spTgt spid="87059"/>
                                        </p:tgtEl>
                                        <p:attrNameLst>
                                          <p:attrName>ppt_w</p:attrName>
                                        </p:attrNameLst>
                                      </p:cBhvr>
                                      <p:tavLst>
                                        <p:tav tm="0">
                                          <p:val>
                                            <p:fltVal val="0"/>
                                          </p:val>
                                        </p:tav>
                                        <p:tav tm="100000">
                                          <p:val>
                                            <p:strVal val="#ppt_w"/>
                                          </p:val>
                                        </p:tav>
                                      </p:tavLst>
                                    </p:anim>
                                    <p:anim calcmode="lin" valueType="num">
                                      <p:cBhvr>
                                        <p:cTn id="24" dur="1000" fill="hold"/>
                                        <p:tgtEl>
                                          <p:spTgt spid="87059"/>
                                        </p:tgtEl>
                                        <p:attrNameLst>
                                          <p:attrName>ppt_h</p:attrName>
                                        </p:attrNameLst>
                                      </p:cBhvr>
                                      <p:tavLst>
                                        <p:tav tm="0">
                                          <p:val>
                                            <p:fltVal val="0"/>
                                          </p:val>
                                        </p:tav>
                                        <p:tav tm="100000">
                                          <p:val>
                                            <p:strVal val="#ppt_h"/>
                                          </p:val>
                                        </p:tav>
                                      </p:tavLst>
                                    </p:anim>
                                    <p:anim calcmode="lin" valueType="num">
                                      <p:cBhvr>
                                        <p:cTn id="25" dur="1000" fill="hold"/>
                                        <p:tgtEl>
                                          <p:spTgt spid="87059"/>
                                        </p:tgtEl>
                                        <p:attrNameLst>
                                          <p:attrName>style.rotation</p:attrName>
                                        </p:attrNameLst>
                                      </p:cBhvr>
                                      <p:tavLst>
                                        <p:tav tm="0">
                                          <p:val>
                                            <p:fltVal val="90"/>
                                          </p:val>
                                        </p:tav>
                                        <p:tav tm="100000">
                                          <p:val>
                                            <p:fltVal val="0"/>
                                          </p:val>
                                        </p:tav>
                                      </p:tavLst>
                                    </p:anim>
                                    <p:animEffect transition="in" filter="fade">
                                      <p:cBhvr>
                                        <p:cTn id="26" dur="1000"/>
                                        <p:tgtEl>
                                          <p:spTgt spid="870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57" grpId="0"/>
      <p:bldP spid="87058" grpId="0"/>
      <p:bldP spid="8705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6 CuadroTexto">
            <a:extLst>
              <a:ext uri="{FF2B5EF4-FFF2-40B4-BE49-F238E27FC236}">
                <a16:creationId xmlns:a16="http://schemas.microsoft.com/office/drawing/2014/main" id="{497DB611-60AA-02B3-735B-C0319C253734}"/>
              </a:ext>
            </a:extLst>
          </p:cNvPr>
          <p:cNvSpPr txBox="1">
            <a:spLocks noChangeArrowheads="1"/>
          </p:cNvSpPr>
          <p:nvPr/>
        </p:nvSpPr>
        <p:spPr bwMode="auto">
          <a:xfrm>
            <a:off x="3407091" y="383717"/>
            <a:ext cx="3245189"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Calibri" panose="020F0502020204030204" pitchFamily="34" charset="0"/>
                <a:cs typeface="Arial" panose="020B0604020202020204" pitchFamily="34" charset="0"/>
              </a:defRPr>
            </a:lvl1pPr>
            <a:lvl2pPr marL="742950" indent="-285750" eaLnBrk="0" hangingPunct="0">
              <a:defRPr b="1">
                <a:solidFill>
                  <a:schemeClr val="tx1"/>
                </a:solidFill>
                <a:latin typeface="Calibri" panose="020F0502020204030204" pitchFamily="34" charset="0"/>
                <a:cs typeface="Arial" panose="020B0604020202020204" pitchFamily="34" charset="0"/>
              </a:defRPr>
            </a:lvl2pPr>
            <a:lvl3pPr marL="1143000" indent="-228600" eaLnBrk="0" hangingPunct="0">
              <a:defRPr b="1">
                <a:solidFill>
                  <a:schemeClr val="tx1"/>
                </a:solidFill>
                <a:latin typeface="Calibri" panose="020F0502020204030204" pitchFamily="34" charset="0"/>
                <a:cs typeface="Arial" panose="020B0604020202020204" pitchFamily="34" charset="0"/>
              </a:defRPr>
            </a:lvl3pPr>
            <a:lvl4pPr marL="1600200" indent="-228600" eaLnBrk="0" hangingPunct="0">
              <a:defRPr b="1">
                <a:solidFill>
                  <a:schemeClr val="tx1"/>
                </a:solidFill>
                <a:latin typeface="Calibri" panose="020F0502020204030204" pitchFamily="34" charset="0"/>
                <a:cs typeface="Arial" panose="020B0604020202020204" pitchFamily="34" charset="0"/>
              </a:defRPr>
            </a:lvl4pPr>
            <a:lvl5pPr marL="2057400" indent="-228600" eaLnBrk="0" hangingPunct="0">
              <a:defRPr b="1">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Calibri" panose="020F0502020204030204" pitchFamily="34" charset="0"/>
                <a:cs typeface="Arial" panose="020B0604020202020204" pitchFamily="34" charset="0"/>
              </a:defRPr>
            </a:lvl9pPr>
          </a:lstStyle>
          <a:p>
            <a:pPr algn="just" eaLnBrk="1" hangingPunct="1"/>
            <a:r>
              <a:rPr lang="es-ES" altLang="es-CO" sz="1600" dirty="0">
                <a:latin typeface="+mn-lt"/>
              </a:rPr>
              <a:t>Relación de pares. Se construye en referencia de algo que es valorado socialmente: libertad, justicia, propiedad, ingresos, riqueza, derechos, poder, oportunidades, bienestar, etc. </a:t>
            </a:r>
            <a:endParaRPr lang="es-CO" altLang="es-CO" sz="1600" dirty="0">
              <a:latin typeface="+mn-lt"/>
            </a:endParaRPr>
          </a:p>
        </p:txBody>
      </p:sp>
      <p:sp>
        <p:nvSpPr>
          <p:cNvPr id="26629" name="5 CuadroTexto">
            <a:extLst>
              <a:ext uri="{FF2B5EF4-FFF2-40B4-BE49-F238E27FC236}">
                <a16:creationId xmlns:a16="http://schemas.microsoft.com/office/drawing/2014/main" id="{B5C6FB47-7480-E76A-EFA0-FFF971E9B8EF}"/>
              </a:ext>
            </a:extLst>
          </p:cNvPr>
          <p:cNvSpPr txBox="1">
            <a:spLocks noChangeArrowheads="1"/>
          </p:cNvSpPr>
          <p:nvPr/>
        </p:nvSpPr>
        <p:spPr bwMode="auto">
          <a:xfrm>
            <a:off x="8443048" y="478220"/>
            <a:ext cx="3245189" cy="107721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Calibri" panose="020F0502020204030204" pitchFamily="34" charset="0"/>
                <a:cs typeface="Arial" panose="020B0604020202020204" pitchFamily="34" charset="0"/>
              </a:defRPr>
            </a:lvl1pPr>
            <a:lvl2pPr marL="742950" indent="-285750" eaLnBrk="0" hangingPunct="0">
              <a:defRPr b="1">
                <a:solidFill>
                  <a:schemeClr val="tx1"/>
                </a:solidFill>
                <a:latin typeface="Calibri" panose="020F0502020204030204" pitchFamily="34" charset="0"/>
                <a:cs typeface="Arial" panose="020B0604020202020204" pitchFamily="34" charset="0"/>
              </a:defRPr>
            </a:lvl2pPr>
            <a:lvl3pPr marL="1143000" indent="-228600" eaLnBrk="0" hangingPunct="0">
              <a:defRPr b="1">
                <a:solidFill>
                  <a:schemeClr val="tx1"/>
                </a:solidFill>
                <a:latin typeface="Calibri" panose="020F0502020204030204" pitchFamily="34" charset="0"/>
                <a:cs typeface="Arial" panose="020B0604020202020204" pitchFamily="34" charset="0"/>
              </a:defRPr>
            </a:lvl3pPr>
            <a:lvl4pPr marL="1600200" indent="-228600" eaLnBrk="0" hangingPunct="0">
              <a:defRPr b="1">
                <a:solidFill>
                  <a:schemeClr val="tx1"/>
                </a:solidFill>
                <a:latin typeface="Calibri" panose="020F0502020204030204" pitchFamily="34" charset="0"/>
                <a:cs typeface="Arial" panose="020B0604020202020204" pitchFamily="34" charset="0"/>
              </a:defRPr>
            </a:lvl4pPr>
            <a:lvl5pPr marL="2057400" indent="-228600" eaLnBrk="0" hangingPunct="0">
              <a:defRPr b="1">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Calibri" panose="020F0502020204030204" pitchFamily="34" charset="0"/>
                <a:cs typeface="Arial" panose="020B0604020202020204" pitchFamily="34" charset="0"/>
              </a:defRPr>
            </a:lvl9pPr>
          </a:lstStyle>
          <a:p>
            <a:pPr algn="just" eaLnBrk="1" hangingPunct="1"/>
            <a:r>
              <a:rPr lang="es-ES" altLang="es-CO" sz="1600" dirty="0">
                <a:latin typeface="+mn-lt"/>
              </a:rPr>
              <a:t>Es la multiplicidad y pluralidad de condiciones, identidades y expresiones humanas que enriquecen y recrean la vida. </a:t>
            </a:r>
            <a:endParaRPr lang="es-CO" altLang="es-CO" sz="1600" dirty="0">
              <a:latin typeface="+mn-lt"/>
            </a:endParaRPr>
          </a:p>
        </p:txBody>
      </p:sp>
      <p:pic>
        <p:nvPicPr>
          <p:cNvPr id="24" name="Picture 35" descr="http://4.bp.blogspot.com/_4VUHfwaJHzc/SKSRVU1UXVI/AAAAAAAAAFo/MdYTaZsSn9M/S660/trans.JPG">
            <a:extLst>
              <a:ext uri="{FF2B5EF4-FFF2-40B4-BE49-F238E27FC236}">
                <a16:creationId xmlns:a16="http://schemas.microsoft.com/office/drawing/2014/main" id="{31494F54-6B2A-5002-AF24-B6A615D7816A}"/>
              </a:ext>
            </a:extLst>
          </p:cNvPr>
          <p:cNvPicPr>
            <a:picLocks noChangeAspect="1" noChangeArrowheads="1"/>
          </p:cNvPicPr>
          <p:nvPr/>
        </p:nvPicPr>
        <p:blipFill>
          <a:blip r:embed="rId3"/>
          <a:srcRect/>
          <a:stretch>
            <a:fillRect/>
          </a:stretch>
        </p:blipFill>
        <p:spPr bwMode="auto">
          <a:xfrm>
            <a:off x="9567077" y="2413546"/>
            <a:ext cx="2349806" cy="1571654"/>
          </a:xfrm>
          <a:prstGeom prst="rect">
            <a:avLst/>
          </a:prstGeom>
          <a:ln>
            <a:noFill/>
          </a:ln>
          <a:effectLst>
            <a:outerShdw blurRad="292100" dist="139700" dir="2700000" algn="tl" rotWithShape="0">
              <a:srgbClr val="333333">
                <a:alpha val="65000"/>
              </a:srgbClr>
            </a:outerShdw>
          </a:effectLst>
        </p:spPr>
      </p:pic>
      <p:sp>
        <p:nvSpPr>
          <p:cNvPr id="25" name="5 CuadroTexto">
            <a:extLst>
              <a:ext uri="{FF2B5EF4-FFF2-40B4-BE49-F238E27FC236}">
                <a16:creationId xmlns:a16="http://schemas.microsoft.com/office/drawing/2014/main" id="{F9AA73E0-1C4C-31E3-BD9A-B03B9B706720}"/>
              </a:ext>
            </a:extLst>
          </p:cNvPr>
          <p:cNvSpPr txBox="1">
            <a:spLocks noChangeArrowheads="1"/>
          </p:cNvSpPr>
          <p:nvPr/>
        </p:nvSpPr>
        <p:spPr bwMode="auto">
          <a:xfrm>
            <a:off x="3791304" y="5106144"/>
            <a:ext cx="6211887"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Calibri" panose="020F0502020204030204" pitchFamily="34" charset="0"/>
                <a:cs typeface="Arial" panose="020B0604020202020204" pitchFamily="34"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Calibri" panose="020F0502020204030204" pitchFamily="34" charset="0"/>
                <a:cs typeface="Arial" panose="020B0604020202020204" pitchFamily="34"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Calibri" panose="020F0502020204030204" pitchFamily="34" charset="0"/>
                <a:cs typeface="Arial" panose="020B0604020202020204" pitchFamily="34"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Calibri" panose="020F0502020204030204" pitchFamily="34" charset="0"/>
                <a:cs typeface="Arial" panose="020B0604020202020204" pitchFamily="34"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Calibri" panose="020F0502020204030204" pitchFamily="34" charset="0"/>
                <a:cs typeface="Arial" panose="020B0604020202020204" pitchFamily="34" charset="0"/>
              </a:defRPr>
            </a:lvl9pPr>
          </a:lstStyle>
          <a:p>
            <a:pPr algn="just" eaLnBrk="1" hangingPunct="1"/>
            <a:r>
              <a:rPr lang="es-ES" altLang="es-CO" sz="1600" dirty="0">
                <a:latin typeface="+mn-lt"/>
              </a:rPr>
              <a:t>Da cuenta de desigualdades, aquellas que son resultado de la estructura de relaciones sociales, que condiciona la posición de unos y otros en la escala económica y social.   </a:t>
            </a:r>
          </a:p>
          <a:p>
            <a:pPr algn="just" eaLnBrk="1" hangingPunct="1"/>
            <a:r>
              <a:rPr lang="es-ES" altLang="es-CO" sz="1600" dirty="0">
                <a:latin typeface="+mn-lt"/>
              </a:rPr>
              <a:t>Se entiende como una </a:t>
            </a:r>
            <a:r>
              <a:rPr lang="es-ES" altLang="es-CO" sz="1600" dirty="0"/>
              <a:t>meta social. </a:t>
            </a:r>
            <a:r>
              <a:rPr lang="es-ES" altLang="es-CO" sz="1600" dirty="0">
                <a:latin typeface="+mn-lt"/>
              </a:rPr>
              <a:t>conjugación de igualdad y diversidad.</a:t>
            </a:r>
          </a:p>
        </p:txBody>
      </p:sp>
      <p:pic>
        <p:nvPicPr>
          <p:cNvPr id="27" name="Picture 8" descr="&lt;&lt;Balanzas de la justicia&gt;&gt;, Nicolas Mayer, s. XIX">
            <a:extLst>
              <a:ext uri="{FF2B5EF4-FFF2-40B4-BE49-F238E27FC236}">
                <a16:creationId xmlns:a16="http://schemas.microsoft.com/office/drawing/2014/main" id="{81940E86-B5B9-61E8-6AF7-649157E12581}"/>
              </a:ext>
            </a:extLst>
          </p:cNvPr>
          <p:cNvPicPr>
            <a:picLocks noChangeAspect="1" noChangeArrowheads="1"/>
          </p:cNvPicPr>
          <p:nvPr/>
        </p:nvPicPr>
        <p:blipFill>
          <a:blip r:embed="rId4"/>
          <a:srcRect/>
          <a:stretch>
            <a:fillRect/>
          </a:stretch>
        </p:blipFill>
        <p:spPr bwMode="auto">
          <a:xfrm>
            <a:off x="4315250" y="2207059"/>
            <a:ext cx="1044575" cy="2228850"/>
          </a:xfrm>
          <a:prstGeom prst="rect">
            <a:avLst/>
          </a:prstGeom>
          <a:ln>
            <a:noFill/>
          </a:ln>
          <a:effectLst>
            <a:outerShdw blurRad="292100" dist="139700" dir="2700000" algn="tl" rotWithShape="0">
              <a:srgbClr val="333333">
                <a:alpha val="65000"/>
              </a:srgbClr>
            </a:outerShdw>
          </a:effectLst>
        </p:spPr>
      </p:pic>
      <p:graphicFrame>
        <p:nvGraphicFramePr>
          <p:cNvPr id="13" name="12 Diagrama">
            <a:extLst>
              <a:ext uri="{FF2B5EF4-FFF2-40B4-BE49-F238E27FC236}">
                <a16:creationId xmlns:a16="http://schemas.microsoft.com/office/drawing/2014/main" id="{E5C986C6-2E3C-CD06-F2B0-BABFE8B48EDA}"/>
              </a:ext>
            </a:extLst>
          </p:cNvPr>
          <p:cNvGraphicFramePr/>
          <p:nvPr>
            <p:extLst>
              <p:ext uri="{D42A27DB-BD31-4B8C-83A1-F6EECF244321}">
                <p14:modId xmlns:p14="http://schemas.microsoft.com/office/powerpoint/2010/main" val="3628504937"/>
              </p:ext>
            </p:extLst>
          </p:nvPr>
        </p:nvGraphicFramePr>
        <p:xfrm>
          <a:off x="4994979" y="1538551"/>
          <a:ext cx="5334016" cy="371477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pSp>
        <p:nvGrpSpPr>
          <p:cNvPr id="2" name="Grupo 1">
            <a:extLst>
              <a:ext uri="{FF2B5EF4-FFF2-40B4-BE49-F238E27FC236}">
                <a16:creationId xmlns:a16="http://schemas.microsoft.com/office/drawing/2014/main" id="{A7AAC685-B54D-4DD9-8E33-152D046ADD81}"/>
              </a:ext>
            </a:extLst>
          </p:cNvPr>
          <p:cNvGrpSpPr/>
          <p:nvPr/>
        </p:nvGrpSpPr>
        <p:grpSpPr>
          <a:xfrm>
            <a:off x="6834905" y="2965508"/>
            <a:ext cx="1558925" cy="857250"/>
            <a:chOff x="6118079" y="2947121"/>
            <a:chExt cx="1558925" cy="857250"/>
          </a:xfrm>
        </p:grpSpPr>
        <p:sp>
          <p:nvSpPr>
            <p:cNvPr id="15" name="14 Elipse">
              <a:extLst>
                <a:ext uri="{FF2B5EF4-FFF2-40B4-BE49-F238E27FC236}">
                  <a16:creationId xmlns:a16="http://schemas.microsoft.com/office/drawing/2014/main" id="{A3C5885D-600F-47BE-1663-3F03A52CBA4F}"/>
                </a:ext>
              </a:extLst>
            </p:cNvPr>
            <p:cNvSpPr/>
            <p:nvPr/>
          </p:nvSpPr>
          <p:spPr>
            <a:xfrm>
              <a:off x="6180424" y="2947121"/>
              <a:ext cx="1428750" cy="857250"/>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s-CO"/>
            </a:p>
          </p:txBody>
        </p:sp>
        <p:sp>
          <p:nvSpPr>
            <p:cNvPr id="26637" name="5 CuadroTexto">
              <a:extLst>
                <a:ext uri="{FF2B5EF4-FFF2-40B4-BE49-F238E27FC236}">
                  <a16:creationId xmlns:a16="http://schemas.microsoft.com/office/drawing/2014/main" id="{EDC9E92D-246D-5150-EFB7-030B7C8CC0C6}"/>
                </a:ext>
              </a:extLst>
            </p:cNvPr>
            <p:cNvSpPr txBox="1">
              <a:spLocks noChangeArrowheads="1"/>
            </p:cNvSpPr>
            <p:nvPr/>
          </p:nvSpPr>
          <p:spPr bwMode="auto">
            <a:xfrm>
              <a:off x="6118079" y="3110779"/>
              <a:ext cx="15589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Calibri" panose="020F0502020204030204" pitchFamily="34" charset="0"/>
                  <a:cs typeface="Arial" panose="020B0604020202020204" pitchFamily="34" charset="0"/>
                </a:defRPr>
              </a:lvl1pPr>
              <a:lvl2pPr marL="742950" indent="-285750" eaLnBrk="0" hangingPunct="0">
                <a:defRPr b="1">
                  <a:solidFill>
                    <a:schemeClr val="tx1"/>
                  </a:solidFill>
                  <a:latin typeface="Calibri" panose="020F0502020204030204" pitchFamily="34" charset="0"/>
                  <a:cs typeface="Arial" panose="020B0604020202020204" pitchFamily="34" charset="0"/>
                </a:defRPr>
              </a:lvl2pPr>
              <a:lvl3pPr marL="1143000" indent="-228600" eaLnBrk="0" hangingPunct="0">
                <a:defRPr b="1">
                  <a:solidFill>
                    <a:schemeClr val="tx1"/>
                  </a:solidFill>
                  <a:latin typeface="Calibri" panose="020F0502020204030204" pitchFamily="34" charset="0"/>
                  <a:cs typeface="Arial" panose="020B0604020202020204" pitchFamily="34" charset="0"/>
                </a:defRPr>
              </a:lvl3pPr>
              <a:lvl4pPr marL="1600200" indent="-228600" eaLnBrk="0" hangingPunct="0">
                <a:defRPr b="1">
                  <a:solidFill>
                    <a:schemeClr val="tx1"/>
                  </a:solidFill>
                  <a:latin typeface="Calibri" panose="020F0502020204030204" pitchFamily="34" charset="0"/>
                  <a:cs typeface="Arial" panose="020B0604020202020204" pitchFamily="34" charset="0"/>
                </a:defRPr>
              </a:lvl4pPr>
              <a:lvl5pPr marL="2057400" indent="-228600" eaLnBrk="0" hangingPunct="0">
                <a:defRPr b="1">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Calibri" panose="020F0502020204030204" pitchFamily="34" charset="0"/>
                  <a:cs typeface="Arial" panose="020B0604020202020204" pitchFamily="34" charset="0"/>
                </a:defRPr>
              </a:lvl9pPr>
            </a:lstStyle>
            <a:p>
              <a:pPr eaLnBrk="1" hangingPunct="1"/>
              <a:r>
                <a:rPr lang="es-CO" altLang="es-CO" dirty="0">
                  <a:latin typeface="+mn-lt"/>
                </a:rPr>
                <a:t>       DIGNIDAD</a:t>
              </a:r>
            </a:p>
            <a:p>
              <a:pPr eaLnBrk="1" hangingPunct="1"/>
              <a:r>
                <a:rPr lang="es-CO" altLang="es-CO" dirty="0">
                  <a:latin typeface="+mn-lt"/>
                </a:rPr>
                <a:t>       HUMANA</a:t>
              </a:r>
            </a:p>
          </p:txBody>
        </p:sp>
      </p:grpSp>
      <p:sp>
        <p:nvSpPr>
          <p:cNvPr id="14" name="Google Shape;230;p26">
            <a:extLst>
              <a:ext uri="{FF2B5EF4-FFF2-40B4-BE49-F238E27FC236}">
                <a16:creationId xmlns:a16="http://schemas.microsoft.com/office/drawing/2014/main" id="{11C6F7BE-D137-3C79-0F1D-F34B4CA77BBD}"/>
              </a:ext>
            </a:extLst>
          </p:cNvPr>
          <p:cNvSpPr/>
          <p:nvPr/>
        </p:nvSpPr>
        <p:spPr>
          <a:xfrm>
            <a:off x="6718" y="13087"/>
            <a:ext cx="3245189" cy="6844913"/>
          </a:xfrm>
          <a:prstGeom prst="rect">
            <a:avLst/>
          </a:prstGeom>
          <a:solidFill>
            <a:srgbClr val="1C2046"/>
          </a:solidFill>
        </p:spPr>
        <p:txBody>
          <a:bodyPr wrap="square" lIns="0" tIns="0" rIns="0" bIns="0" rtlCol="0"/>
          <a:lstStyle/>
          <a:p>
            <a:endParaRPr sz="933" dirty="0">
              <a:latin typeface="+mn-lt"/>
              <a:sym typeface="Calibri"/>
            </a:endParaRPr>
          </a:p>
        </p:txBody>
      </p:sp>
      <p:sp>
        <p:nvSpPr>
          <p:cNvPr id="16" name="Google Shape;117;p4">
            <a:extLst>
              <a:ext uri="{FF2B5EF4-FFF2-40B4-BE49-F238E27FC236}">
                <a16:creationId xmlns:a16="http://schemas.microsoft.com/office/drawing/2014/main" id="{52D486A2-1E66-0B8C-A417-1C8AFCC1E6B1}"/>
              </a:ext>
            </a:extLst>
          </p:cNvPr>
          <p:cNvSpPr txBox="1">
            <a:spLocks/>
          </p:cNvSpPr>
          <p:nvPr/>
        </p:nvSpPr>
        <p:spPr>
          <a:xfrm>
            <a:off x="190859" y="2413546"/>
            <a:ext cx="3052196" cy="1977930"/>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90000"/>
              </a:lnSpc>
              <a:buClr>
                <a:srgbClr val="BED000"/>
              </a:buClr>
              <a:buSzPts val="3200"/>
              <a:buFont typeface="Arial Black"/>
              <a:buNone/>
            </a:pPr>
            <a:r>
              <a:rPr lang="es-MX" sz="3200" b="1" dirty="0">
                <a:solidFill>
                  <a:schemeClr val="bg1"/>
                </a:solidFill>
                <a:latin typeface="+mn-lt"/>
                <a:ea typeface="Arial Black"/>
                <a:cs typeface="Calibri" panose="020F0502020204030204" pitchFamily="34" charset="0"/>
                <a:sym typeface="Arial Black"/>
              </a:rPr>
              <a:t>Base de los DDHH y la </a:t>
            </a:r>
            <a:br>
              <a:rPr lang="es-MX" sz="3200" b="1" dirty="0">
                <a:solidFill>
                  <a:schemeClr val="bg1"/>
                </a:solidFill>
                <a:latin typeface="+mn-lt"/>
                <a:ea typeface="Arial Black"/>
                <a:cs typeface="Calibri" panose="020F0502020204030204" pitchFamily="34" charset="0"/>
                <a:sym typeface="Arial Black"/>
              </a:rPr>
            </a:br>
            <a:r>
              <a:rPr lang="es-MX" sz="3200" b="1" dirty="0">
                <a:solidFill>
                  <a:schemeClr val="bg1"/>
                </a:solidFill>
                <a:latin typeface="+mn-lt"/>
                <a:ea typeface="Arial Black"/>
                <a:cs typeface="Calibri" panose="020F0502020204030204" pitchFamily="34" charset="0"/>
                <a:sym typeface="Arial Black"/>
              </a:rPr>
              <a:t>convivencia</a:t>
            </a:r>
            <a:br>
              <a:rPr lang="es-MX" sz="3200" b="1" dirty="0">
                <a:solidFill>
                  <a:schemeClr val="bg1"/>
                </a:solidFill>
                <a:latin typeface="+mn-lt"/>
                <a:ea typeface="Arial Black"/>
                <a:cs typeface="Calibri" panose="020F0502020204030204" pitchFamily="34" charset="0"/>
                <a:sym typeface="Arial Black"/>
              </a:rPr>
            </a:br>
            <a:r>
              <a:rPr lang="es-MX" sz="3200" b="1" dirty="0">
                <a:solidFill>
                  <a:schemeClr val="bg1"/>
                </a:solidFill>
                <a:latin typeface="+mn-lt"/>
                <a:ea typeface="Arial Black"/>
                <a:cs typeface="Calibri" panose="020F0502020204030204" pitchFamily="34" charset="0"/>
                <a:sym typeface="Arial Black"/>
              </a:rPr>
              <a:t>Igualdad </a:t>
            </a:r>
            <a:endParaRPr lang="es-MX" dirty="0">
              <a:solidFill>
                <a:schemeClr val="bg1"/>
              </a:solidFill>
              <a:latin typeface="+mn-lt"/>
              <a:cs typeface="Calibri" panose="020F0502020204030204" pitchFamily="34" charset="0"/>
            </a:endParaRPr>
          </a:p>
        </p:txBody>
      </p:sp>
      <p:pic>
        <p:nvPicPr>
          <p:cNvPr id="20" name="Imagen 19">
            <a:extLst>
              <a:ext uri="{FF2B5EF4-FFF2-40B4-BE49-F238E27FC236}">
                <a16:creationId xmlns:a16="http://schemas.microsoft.com/office/drawing/2014/main" id="{FE1DB42C-93FC-CD7E-BC88-3EE178221FC2}"/>
              </a:ext>
            </a:extLst>
          </p:cNvPr>
          <p:cNvPicPr>
            <a:picLocks noChangeAspect="1"/>
          </p:cNvPicPr>
          <p:nvPr/>
        </p:nvPicPr>
        <p:blipFill>
          <a:blip r:embed="rId10"/>
          <a:stretch>
            <a:fillRect/>
          </a:stretch>
        </p:blipFill>
        <p:spPr>
          <a:xfrm>
            <a:off x="3243056" y="0"/>
            <a:ext cx="8942226" cy="6811540"/>
          </a:xfrm>
          <a:prstGeom prst="rect">
            <a:avLst/>
          </a:prstGeom>
        </p:spPr>
      </p:pic>
      <p:sp>
        <p:nvSpPr>
          <p:cNvPr id="17" name="object 3">
            <a:extLst>
              <a:ext uri="{FF2B5EF4-FFF2-40B4-BE49-F238E27FC236}">
                <a16:creationId xmlns:a16="http://schemas.microsoft.com/office/drawing/2014/main" id="{0CB2B0AD-1CAD-25B7-40A0-478D615567CB}"/>
              </a:ext>
            </a:extLst>
          </p:cNvPr>
          <p:cNvSpPr/>
          <p:nvPr/>
        </p:nvSpPr>
        <p:spPr>
          <a:xfrm>
            <a:off x="8560681" y="6047626"/>
            <a:ext cx="3568727" cy="763914"/>
          </a:xfrm>
          <a:prstGeom prst="rect">
            <a:avLst/>
          </a:prstGeom>
          <a:blipFill>
            <a:blip r:embed="rId11" cstate="print"/>
            <a:stretch>
              <a:fillRect/>
            </a:stretch>
          </a:blipFill>
        </p:spPr>
        <p:txBody>
          <a:bodyPr wrap="square" lIns="0" tIns="0" rIns="0" bIns="0" rtlCol="0"/>
          <a:lstStyle/>
          <a:p>
            <a:endParaRPr sz="933"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6628"/>
                                        </p:tgtEl>
                                        <p:attrNameLst>
                                          <p:attrName>style.visibility</p:attrName>
                                        </p:attrNameLst>
                                      </p:cBhvr>
                                      <p:to>
                                        <p:strVal val="visible"/>
                                      </p:to>
                                    </p:set>
                                    <p:animEffect transition="in" filter="box(in)">
                                      <p:cBhvr>
                                        <p:cTn id="7" dur="500"/>
                                        <p:tgtEl>
                                          <p:spTgt spid="2662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6629"/>
                                        </p:tgtEl>
                                        <p:attrNameLst>
                                          <p:attrName>style.visibility</p:attrName>
                                        </p:attrNameLst>
                                      </p:cBhvr>
                                      <p:to>
                                        <p:strVal val="visible"/>
                                      </p:to>
                                    </p:set>
                                    <p:animEffect transition="in" filter="checkerboard(across)">
                                      <p:cBhvr>
                                        <p:cTn id="12" dur="500"/>
                                        <p:tgtEl>
                                          <p:spTgt spid="2662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ppt_x"/>
                                          </p:val>
                                        </p:tav>
                                        <p:tav tm="100000">
                                          <p:val>
                                            <p:strVal val="#ppt_x"/>
                                          </p:val>
                                        </p:tav>
                                      </p:tavLst>
                                    </p:anim>
                                    <p:anim calcmode="lin" valueType="num">
                                      <p:cBhvr additive="base">
                                        <p:cTn id="1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randombar(horizontal)">
                                      <p:cBhvr>
                                        <p:cTn id="2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8" grpId="0"/>
      <p:bldP spid="26629" grpId="0" animBg="1"/>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pic>
        <p:nvPicPr>
          <p:cNvPr id="185" name="Google Shape;185;p7"/>
          <p:cNvPicPr preferRelativeResize="0"/>
          <p:nvPr/>
        </p:nvPicPr>
        <p:blipFill rotWithShape="1">
          <a:blip r:embed="rId3">
            <a:alphaModFix/>
          </a:blip>
          <a:srcRect/>
          <a:stretch/>
        </p:blipFill>
        <p:spPr>
          <a:xfrm>
            <a:off x="10796377" y="5918730"/>
            <a:ext cx="3472774" cy="816102"/>
          </a:xfrm>
          <a:prstGeom prst="rect">
            <a:avLst/>
          </a:prstGeom>
          <a:noFill/>
          <a:ln>
            <a:noFill/>
          </a:ln>
        </p:spPr>
      </p:pic>
      <p:sp>
        <p:nvSpPr>
          <p:cNvPr id="190" name="Google Shape;190;p7"/>
          <p:cNvSpPr txBox="1"/>
          <p:nvPr/>
        </p:nvSpPr>
        <p:spPr>
          <a:xfrm>
            <a:off x="3501182" y="5417154"/>
            <a:ext cx="2800765"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CO" sz="3600" dirty="0">
                <a:solidFill>
                  <a:schemeClr val="dk1"/>
                </a:solidFill>
                <a:latin typeface="Arial"/>
                <a:ea typeface="Arial"/>
                <a:cs typeface="Arial"/>
                <a:sym typeface="Arial"/>
              </a:rPr>
              <a:t>Garantizar</a:t>
            </a:r>
            <a:endParaRPr dirty="0"/>
          </a:p>
        </p:txBody>
      </p:sp>
      <p:sp>
        <p:nvSpPr>
          <p:cNvPr id="192" name="Google Shape;192;p7"/>
          <p:cNvSpPr txBox="1"/>
          <p:nvPr/>
        </p:nvSpPr>
        <p:spPr>
          <a:xfrm>
            <a:off x="7985116" y="892502"/>
            <a:ext cx="4206884" cy="193895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CO" sz="4000" dirty="0">
                <a:solidFill>
                  <a:schemeClr val="dk1"/>
                </a:solidFill>
                <a:latin typeface="Arial"/>
                <a:ea typeface="Arial"/>
                <a:cs typeface="Arial"/>
                <a:sym typeface="Arial"/>
              </a:rPr>
              <a:t>Deberes</a:t>
            </a:r>
          </a:p>
          <a:p>
            <a:pPr marL="0" marR="0" lvl="0" indent="0" algn="l" rtl="0">
              <a:spcBef>
                <a:spcPts val="0"/>
              </a:spcBef>
              <a:spcAft>
                <a:spcPts val="0"/>
              </a:spcAft>
              <a:buNone/>
            </a:pPr>
            <a:r>
              <a:rPr lang="es-CO" sz="4000" dirty="0">
                <a:solidFill>
                  <a:schemeClr val="dk1"/>
                </a:solidFill>
                <a:latin typeface="Arial"/>
                <a:ea typeface="Arial"/>
                <a:cs typeface="Arial"/>
                <a:sym typeface="Arial"/>
              </a:rPr>
              <a:t>¿A qué estamos obligados? </a:t>
            </a:r>
            <a:endParaRPr dirty="0"/>
          </a:p>
        </p:txBody>
      </p:sp>
      <p:sp>
        <p:nvSpPr>
          <p:cNvPr id="15" name="Google Shape;230;p26">
            <a:extLst>
              <a:ext uri="{FF2B5EF4-FFF2-40B4-BE49-F238E27FC236}">
                <a16:creationId xmlns:a16="http://schemas.microsoft.com/office/drawing/2014/main" id="{10B071A7-2406-45C7-90AB-F574A5A99808}"/>
              </a:ext>
            </a:extLst>
          </p:cNvPr>
          <p:cNvSpPr/>
          <p:nvPr/>
        </p:nvSpPr>
        <p:spPr>
          <a:xfrm>
            <a:off x="6718" y="13087"/>
            <a:ext cx="3245189" cy="6844913"/>
          </a:xfrm>
          <a:prstGeom prst="rect">
            <a:avLst/>
          </a:prstGeom>
          <a:solidFill>
            <a:srgbClr val="1C2046"/>
          </a:solidFill>
        </p:spPr>
        <p:txBody>
          <a:bodyPr wrap="square" lIns="0" tIns="0" rIns="0" bIns="0" rtlCol="0"/>
          <a:lstStyle/>
          <a:p>
            <a:endParaRPr sz="933" dirty="0">
              <a:latin typeface="+mn-lt"/>
              <a:sym typeface="Calibri"/>
            </a:endParaRPr>
          </a:p>
        </p:txBody>
      </p:sp>
      <p:sp>
        <p:nvSpPr>
          <p:cNvPr id="16" name="Google Shape;117;p4">
            <a:extLst>
              <a:ext uri="{FF2B5EF4-FFF2-40B4-BE49-F238E27FC236}">
                <a16:creationId xmlns:a16="http://schemas.microsoft.com/office/drawing/2014/main" id="{DB03E855-B950-92C1-4364-C58AF8FDB12C}"/>
              </a:ext>
            </a:extLst>
          </p:cNvPr>
          <p:cNvSpPr txBox="1">
            <a:spLocks/>
          </p:cNvSpPr>
          <p:nvPr/>
        </p:nvSpPr>
        <p:spPr>
          <a:xfrm>
            <a:off x="190859" y="2413546"/>
            <a:ext cx="3052196" cy="1977930"/>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90000"/>
              </a:lnSpc>
              <a:buClr>
                <a:srgbClr val="BED000"/>
              </a:buClr>
              <a:buSzPts val="3200"/>
              <a:buFont typeface="Arial Black"/>
              <a:buNone/>
            </a:pPr>
            <a:r>
              <a:rPr lang="es-MX" sz="3200" b="1" dirty="0">
                <a:solidFill>
                  <a:schemeClr val="bg1"/>
                </a:solidFill>
                <a:latin typeface="+mn-lt"/>
                <a:ea typeface="Arial Black"/>
                <a:cs typeface="Calibri" panose="020F0502020204030204" pitchFamily="34" charset="0"/>
                <a:sym typeface="Arial Black"/>
              </a:rPr>
              <a:t>Base de los DDHH y la </a:t>
            </a:r>
            <a:br>
              <a:rPr lang="es-MX" sz="3200" b="1" dirty="0">
                <a:solidFill>
                  <a:schemeClr val="bg1"/>
                </a:solidFill>
                <a:latin typeface="+mn-lt"/>
                <a:ea typeface="Arial Black"/>
                <a:cs typeface="Calibri" panose="020F0502020204030204" pitchFamily="34" charset="0"/>
                <a:sym typeface="Arial Black"/>
              </a:rPr>
            </a:br>
            <a:r>
              <a:rPr lang="es-MX" sz="3200" b="1" dirty="0">
                <a:solidFill>
                  <a:schemeClr val="bg1"/>
                </a:solidFill>
                <a:latin typeface="+mn-lt"/>
                <a:ea typeface="Arial Black"/>
                <a:cs typeface="Calibri" panose="020F0502020204030204" pitchFamily="34" charset="0"/>
                <a:sym typeface="Arial Black"/>
              </a:rPr>
              <a:t>convivencia</a:t>
            </a:r>
            <a:br>
              <a:rPr lang="es-MX" sz="3200" b="1" dirty="0">
                <a:solidFill>
                  <a:schemeClr val="bg1"/>
                </a:solidFill>
                <a:latin typeface="+mn-lt"/>
                <a:ea typeface="Arial Black"/>
                <a:cs typeface="Calibri" panose="020F0502020204030204" pitchFamily="34" charset="0"/>
                <a:sym typeface="Arial Black"/>
              </a:rPr>
            </a:br>
            <a:r>
              <a:rPr lang="es-MX" sz="3200" b="1" dirty="0">
                <a:solidFill>
                  <a:schemeClr val="bg1"/>
                </a:solidFill>
                <a:latin typeface="+mn-lt"/>
                <a:ea typeface="Arial Black"/>
                <a:cs typeface="Calibri" panose="020F0502020204030204" pitchFamily="34" charset="0"/>
                <a:sym typeface="Arial Black"/>
              </a:rPr>
              <a:t>Igualdad </a:t>
            </a:r>
            <a:endParaRPr lang="es-MX" dirty="0">
              <a:solidFill>
                <a:schemeClr val="bg1"/>
              </a:solidFill>
              <a:latin typeface="+mn-lt"/>
              <a:cs typeface="Calibri" panose="020F0502020204030204" pitchFamily="34" charset="0"/>
            </a:endParaRPr>
          </a:p>
        </p:txBody>
      </p:sp>
      <p:pic>
        <p:nvPicPr>
          <p:cNvPr id="2" name="Imagen 1">
            <a:extLst>
              <a:ext uri="{FF2B5EF4-FFF2-40B4-BE49-F238E27FC236}">
                <a16:creationId xmlns:a16="http://schemas.microsoft.com/office/drawing/2014/main" id="{8C9062B7-F643-C21C-32E7-53B811022BF5}"/>
              </a:ext>
            </a:extLst>
          </p:cNvPr>
          <p:cNvPicPr>
            <a:picLocks noChangeAspect="1"/>
          </p:cNvPicPr>
          <p:nvPr/>
        </p:nvPicPr>
        <p:blipFill>
          <a:blip r:embed="rId4"/>
          <a:stretch>
            <a:fillRect/>
          </a:stretch>
        </p:blipFill>
        <p:spPr>
          <a:xfrm>
            <a:off x="3501182" y="792381"/>
            <a:ext cx="4086478" cy="2546854"/>
          </a:xfrm>
          <a:prstGeom prst="rect">
            <a:avLst/>
          </a:prstGeom>
        </p:spPr>
      </p:pic>
      <p:sp>
        <p:nvSpPr>
          <p:cNvPr id="187" name="Google Shape;187;p7"/>
          <p:cNvSpPr txBox="1"/>
          <p:nvPr/>
        </p:nvSpPr>
        <p:spPr>
          <a:xfrm>
            <a:off x="3383639" y="643928"/>
            <a:ext cx="2422529"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CO" sz="3600" b="1" dirty="0">
                <a:solidFill>
                  <a:schemeClr val="tx1"/>
                </a:solidFill>
                <a:sym typeface="Arial"/>
              </a:rPr>
              <a:t>Respetar</a:t>
            </a:r>
            <a:endParaRPr b="1" dirty="0">
              <a:solidFill>
                <a:schemeClr val="tx1"/>
              </a:solidFill>
            </a:endParaRPr>
          </a:p>
        </p:txBody>
      </p:sp>
      <p:pic>
        <p:nvPicPr>
          <p:cNvPr id="3" name="Imagen 2">
            <a:extLst>
              <a:ext uri="{FF2B5EF4-FFF2-40B4-BE49-F238E27FC236}">
                <a16:creationId xmlns:a16="http://schemas.microsoft.com/office/drawing/2014/main" id="{179CDFE2-B352-2E06-55D6-CE87F913C545}"/>
              </a:ext>
            </a:extLst>
          </p:cNvPr>
          <p:cNvPicPr>
            <a:picLocks noChangeAspect="1"/>
          </p:cNvPicPr>
          <p:nvPr/>
        </p:nvPicPr>
        <p:blipFill>
          <a:blip r:embed="rId5"/>
          <a:stretch>
            <a:fillRect/>
          </a:stretch>
        </p:blipFill>
        <p:spPr>
          <a:xfrm>
            <a:off x="6826003" y="3680548"/>
            <a:ext cx="5346123" cy="2759755"/>
          </a:xfrm>
          <a:prstGeom prst="rect">
            <a:avLst/>
          </a:prstGeom>
        </p:spPr>
      </p:pic>
      <p:sp>
        <p:nvSpPr>
          <p:cNvPr id="188" name="Google Shape;188;p7"/>
          <p:cNvSpPr txBox="1"/>
          <p:nvPr/>
        </p:nvSpPr>
        <p:spPr>
          <a:xfrm>
            <a:off x="6872667" y="5742453"/>
            <a:ext cx="241183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CO" sz="3600" b="1" dirty="0">
                <a:solidFill>
                  <a:srgbClr val="FFFF00"/>
                </a:solidFill>
                <a:sym typeface="Arial"/>
              </a:rPr>
              <a:t>Proteger</a:t>
            </a:r>
            <a:endParaRPr b="1"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7"/>
                                        </p:tgtEl>
                                        <p:attrNameLst>
                                          <p:attrName>style.visibility</p:attrName>
                                        </p:attrNameLst>
                                      </p:cBhvr>
                                      <p:to>
                                        <p:strVal val="visible"/>
                                      </p:to>
                                    </p:set>
                                    <p:animEffect transition="in" filter="fade">
                                      <p:cBhvr>
                                        <p:cTn id="7" dur="1000"/>
                                        <p:tgtEl>
                                          <p:spTgt spid="18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8"/>
                                        </p:tgtEl>
                                        <p:attrNameLst>
                                          <p:attrName>style.visibility</p:attrName>
                                        </p:attrNameLst>
                                      </p:cBhvr>
                                      <p:to>
                                        <p:strVal val="visible"/>
                                      </p:to>
                                    </p:set>
                                    <p:animEffect transition="in" filter="fade">
                                      <p:cBhvr>
                                        <p:cTn id="12" dur="1000"/>
                                        <p:tgtEl>
                                          <p:spTgt spid="18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0"/>
                                        </p:tgtEl>
                                        <p:attrNameLst>
                                          <p:attrName>style.visibility</p:attrName>
                                        </p:attrNameLst>
                                      </p:cBhvr>
                                      <p:to>
                                        <p:strVal val="visible"/>
                                      </p:to>
                                    </p:set>
                                    <p:animEffect transition="in" filter="fade">
                                      <p:cBhvr>
                                        <p:cTn id="17" dur="1000"/>
                                        <p:tgtEl>
                                          <p:spTgt spid="1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2"/>
          <p:cNvSpPr/>
          <p:nvPr/>
        </p:nvSpPr>
        <p:spPr>
          <a:xfrm>
            <a:off x="0" y="-44605"/>
            <a:ext cx="12192000" cy="1514968"/>
          </a:xfrm>
          <a:prstGeom prst="rect">
            <a:avLst/>
          </a:prstGeom>
          <a:solidFill>
            <a:srgbClr val="C8D42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01" name="Google Shape;101;p2"/>
          <p:cNvPicPr preferRelativeResize="0"/>
          <p:nvPr/>
        </p:nvPicPr>
        <p:blipFill rotWithShape="1">
          <a:blip r:embed="rId3">
            <a:alphaModFix/>
          </a:blip>
          <a:srcRect/>
          <a:stretch/>
        </p:blipFill>
        <p:spPr>
          <a:xfrm>
            <a:off x="8531157" y="5918730"/>
            <a:ext cx="3472774" cy="816102"/>
          </a:xfrm>
          <a:prstGeom prst="rect">
            <a:avLst/>
          </a:prstGeom>
          <a:noFill/>
          <a:ln>
            <a:noFill/>
          </a:ln>
        </p:spPr>
      </p:pic>
      <p:sp>
        <p:nvSpPr>
          <p:cNvPr id="102" name="Google Shape;102;p2"/>
          <p:cNvSpPr txBox="1"/>
          <p:nvPr/>
        </p:nvSpPr>
        <p:spPr>
          <a:xfrm>
            <a:off x="1478603" y="2309592"/>
            <a:ext cx="9394748" cy="2677616"/>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CO" sz="2800" dirty="0">
                <a:solidFill>
                  <a:srgbClr val="3F3F3F"/>
                </a:solidFill>
              </a:rPr>
              <a:t>Generar con las y los funcionarios de la SDM una reflexión respecto al origen de la discriminación y su efecto en el ejercicio de derechos. </a:t>
            </a:r>
          </a:p>
          <a:p>
            <a:pPr marL="0" marR="0" lvl="0" indent="0" algn="just" rtl="0">
              <a:spcBef>
                <a:spcPts val="0"/>
              </a:spcBef>
              <a:spcAft>
                <a:spcPts val="0"/>
              </a:spcAft>
              <a:buNone/>
            </a:pPr>
            <a:endParaRPr lang="es-CO" sz="2800" dirty="0">
              <a:solidFill>
                <a:srgbClr val="3F3F3F"/>
              </a:solidFill>
            </a:endParaRPr>
          </a:p>
          <a:p>
            <a:pPr marL="0" marR="0" lvl="0" indent="0" algn="just" rtl="0">
              <a:spcBef>
                <a:spcPts val="0"/>
              </a:spcBef>
              <a:spcAft>
                <a:spcPts val="0"/>
              </a:spcAft>
              <a:buNone/>
            </a:pPr>
            <a:r>
              <a:rPr lang="es-CO" sz="2800" dirty="0">
                <a:solidFill>
                  <a:srgbClr val="3F3F3F"/>
                </a:solidFill>
              </a:rPr>
              <a:t>Promover relaciones de reconocimiento y respeto de  diferencia </a:t>
            </a:r>
            <a:r>
              <a:rPr lang="es-CO" sz="2800" dirty="0">
                <a:solidFill>
                  <a:srgbClr val="3F3F3F"/>
                </a:solidFill>
                <a:latin typeface="Arial"/>
                <a:ea typeface="Arial"/>
                <a:cs typeface="Arial"/>
                <a:sym typeface="Arial"/>
              </a:rPr>
              <a:t>como elementos central de la convivencia </a:t>
            </a:r>
            <a:endParaRPr dirty="0"/>
          </a:p>
        </p:txBody>
      </p:sp>
      <p:sp>
        <p:nvSpPr>
          <p:cNvPr id="7" name="CuadroTexto 6">
            <a:extLst>
              <a:ext uri="{FF2B5EF4-FFF2-40B4-BE49-F238E27FC236}">
                <a16:creationId xmlns:a16="http://schemas.microsoft.com/office/drawing/2014/main" id="{CE64A5F5-2BE7-0755-196F-A1B73555F1A0}"/>
              </a:ext>
            </a:extLst>
          </p:cNvPr>
          <p:cNvSpPr txBox="1"/>
          <p:nvPr/>
        </p:nvSpPr>
        <p:spPr>
          <a:xfrm>
            <a:off x="1478603" y="549596"/>
            <a:ext cx="2236510" cy="707886"/>
          </a:xfrm>
          <a:prstGeom prst="rect">
            <a:avLst/>
          </a:prstGeom>
          <a:noFill/>
        </p:spPr>
        <p:txBody>
          <a:bodyPr wrap="none" rtlCol="0">
            <a:spAutoFit/>
          </a:bodyPr>
          <a:lstStyle/>
          <a:p>
            <a:r>
              <a:rPr lang="es-CO" sz="4000" b="1" dirty="0"/>
              <a:t>Objetivo</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8"/>
          <p:cNvSpPr txBox="1">
            <a:spLocks noGrp="1"/>
          </p:cNvSpPr>
          <p:nvPr>
            <p:ph type="title"/>
          </p:nvPr>
        </p:nvSpPr>
        <p:spPr>
          <a:xfrm>
            <a:off x="838200" y="169470"/>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C8D423"/>
              </a:buClr>
              <a:buSzPts val="4400"/>
              <a:buFont typeface="Calibri"/>
              <a:buNone/>
            </a:pPr>
            <a:r>
              <a:rPr lang="es-CO" dirty="0"/>
              <a:t>¿Qué siento, qué me queda?</a:t>
            </a:r>
            <a:endParaRPr dirty="0"/>
          </a:p>
        </p:txBody>
      </p:sp>
      <p:sp>
        <p:nvSpPr>
          <p:cNvPr id="201" name="Google Shape;201;p8"/>
          <p:cNvSpPr/>
          <p:nvPr/>
        </p:nvSpPr>
        <p:spPr>
          <a:xfrm>
            <a:off x="0" y="6001451"/>
            <a:ext cx="12192000" cy="888326"/>
          </a:xfrm>
          <a:prstGeom prst="rect">
            <a:avLst/>
          </a:prstGeom>
          <a:solidFill>
            <a:srgbClr val="4C531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2" name="Google Shape;202;p8"/>
          <p:cNvPicPr preferRelativeResize="0"/>
          <p:nvPr/>
        </p:nvPicPr>
        <p:blipFill rotWithShape="1">
          <a:blip r:embed="rId3">
            <a:alphaModFix/>
          </a:blip>
          <a:srcRect/>
          <a:stretch/>
        </p:blipFill>
        <p:spPr>
          <a:xfrm>
            <a:off x="8761345" y="6104997"/>
            <a:ext cx="3186213" cy="693499"/>
          </a:xfrm>
          <a:prstGeom prst="rect">
            <a:avLst/>
          </a:prstGeom>
          <a:noFill/>
          <a:ln>
            <a:noFill/>
          </a:ln>
        </p:spPr>
      </p:pic>
      <p:cxnSp>
        <p:nvCxnSpPr>
          <p:cNvPr id="203" name="Google Shape;203;p8"/>
          <p:cNvCxnSpPr/>
          <p:nvPr/>
        </p:nvCxnSpPr>
        <p:spPr>
          <a:xfrm>
            <a:off x="3064213" y="1150309"/>
            <a:ext cx="6133518" cy="0"/>
          </a:xfrm>
          <a:prstGeom prst="straightConnector1">
            <a:avLst/>
          </a:prstGeom>
          <a:noFill/>
          <a:ln w="57150" cap="flat" cmpd="sng">
            <a:solidFill>
              <a:srgbClr val="4C531E"/>
            </a:solidFill>
            <a:prstDash val="solid"/>
            <a:miter lim="800000"/>
            <a:headEnd type="none" w="sm" len="sm"/>
            <a:tailEnd type="none" w="sm" len="sm"/>
          </a:ln>
        </p:spPr>
      </p:cxnSp>
    </p:spTree>
    <p:extLst>
      <p:ext uri="{BB962C8B-B14F-4D97-AF65-F5344CB8AC3E}">
        <p14:creationId xmlns:p14="http://schemas.microsoft.com/office/powerpoint/2010/main" val="31386480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21"/>
          <p:cNvSpPr txBox="1">
            <a:spLocks noGrp="1"/>
          </p:cNvSpPr>
          <p:nvPr>
            <p:ph type="title"/>
          </p:nvPr>
        </p:nvSpPr>
        <p:spPr>
          <a:xfrm>
            <a:off x="838200" y="365125"/>
            <a:ext cx="10515600" cy="2785600"/>
          </a:xfrm>
          <a:prstGeom prst="rect">
            <a:avLst/>
          </a:prstGeom>
          <a:noFill/>
          <a:ln>
            <a:noFill/>
          </a:ln>
        </p:spPr>
        <p:txBody>
          <a:bodyPr spcFirstLastPara="1" vert="horz" wrap="square" lIns="91433" tIns="45700" rIns="91433" bIns="45700" rtlCol="0" anchor="ctr" anchorCtr="0">
            <a:noAutofit/>
          </a:bodyPr>
          <a:lstStyle/>
          <a:p>
            <a:pPr>
              <a:spcBef>
                <a:spcPts val="0"/>
              </a:spcBef>
              <a:buSzPts val="1100"/>
            </a:pPr>
            <a:r>
              <a:rPr lang="es-CO" sz="8000" b="1" dirty="0">
                <a:solidFill>
                  <a:schemeClr val="lt1"/>
                </a:solidFill>
                <a:latin typeface="Roboto"/>
                <a:ea typeface="Roboto"/>
                <a:cs typeface="Roboto"/>
                <a:sym typeface="Roboto"/>
              </a:rPr>
              <a:t>GRACIAS</a:t>
            </a:r>
          </a:p>
        </p:txBody>
      </p:sp>
      <p:pic>
        <p:nvPicPr>
          <p:cNvPr id="302" name="Google Shape;302;p21"/>
          <p:cNvPicPr preferRelativeResize="0"/>
          <p:nvPr/>
        </p:nvPicPr>
        <p:blipFill rotWithShape="1">
          <a:blip r:embed="rId3">
            <a:alphaModFix/>
          </a:blip>
          <a:srcRect/>
          <a:stretch/>
        </p:blipFill>
        <p:spPr>
          <a:xfrm>
            <a:off x="511020" y="5228007"/>
            <a:ext cx="6480675" cy="1619475"/>
          </a:xfrm>
          <a:prstGeom prst="rect">
            <a:avLst/>
          </a:prstGeom>
          <a:noFill/>
          <a:ln>
            <a:noFill/>
          </a:ln>
        </p:spPr>
      </p:pic>
      <p:sp>
        <p:nvSpPr>
          <p:cNvPr id="4" name="Google Shape;301;p21">
            <a:extLst>
              <a:ext uri="{FF2B5EF4-FFF2-40B4-BE49-F238E27FC236}">
                <a16:creationId xmlns:a16="http://schemas.microsoft.com/office/drawing/2014/main" id="{8BED8FF7-AEAF-4FFE-9115-7DDE5479BED4}"/>
              </a:ext>
            </a:extLst>
          </p:cNvPr>
          <p:cNvSpPr txBox="1">
            <a:spLocks/>
          </p:cNvSpPr>
          <p:nvPr/>
        </p:nvSpPr>
        <p:spPr>
          <a:xfrm>
            <a:off x="6308080" y="3488037"/>
            <a:ext cx="7886700" cy="2089200"/>
          </a:xfrm>
          <a:prstGeom prst="rect">
            <a:avLst/>
          </a:prstGeom>
          <a:noFill/>
          <a:ln>
            <a:noFill/>
          </a:ln>
        </p:spPr>
        <p:txBody>
          <a:bodyPr spcFirstLastPara="1" vert="horz" wrap="square" lIns="68575" tIns="34275" rIns="68575" bIns="34275"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buSzPts val="1100"/>
            </a:pPr>
            <a:r>
              <a:rPr lang="es-CO" sz="6000" b="1" dirty="0">
                <a:solidFill>
                  <a:schemeClr val="accent6">
                    <a:lumMod val="50000"/>
                  </a:schemeClr>
                </a:solidFill>
                <a:latin typeface="Roboto"/>
                <a:ea typeface="Roboto"/>
                <a:cs typeface="Roboto"/>
                <a:sym typeface="Roboto"/>
              </a:rPr>
              <a:t>GRACIAS</a:t>
            </a:r>
          </a:p>
        </p:txBody>
      </p:sp>
      <p:sp>
        <p:nvSpPr>
          <p:cNvPr id="6" name="1 Título">
            <a:extLst>
              <a:ext uri="{FF2B5EF4-FFF2-40B4-BE49-F238E27FC236}">
                <a16:creationId xmlns:a16="http://schemas.microsoft.com/office/drawing/2014/main" id="{7D494653-747A-4285-BCB7-1164FBBF57F3}"/>
              </a:ext>
            </a:extLst>
          </p:cNvPr>
          <p:cNvSpPr txBox="1">
            <a:spLocks/>
          </p:cNvSpPr>
          <p:nvPr/>
        </p:nvSpPr>
        <p:spPr>
          <a:xfrm>
            <a:off x="1124403" y="569249"/>
            <a:ext cx="10515600" cy="354224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CO" sz="2400" dirty="0"/>
              <a:t>“La adopción de la Declaración Universal no puso fin a los abusos contra los derechos humanos. Pero, desde entonces, innumerables personas han logrado una mayor libertad. Se han prevenido infracciones; se han conseguido independencia y autonomía.”</a:t>
            </a:r>
            <a:br>
              <a:rPr lang="es-CO" sz="2400" dirty="0"/>
            </a:br>
            <a:br>
              <a:rPr lang="es-CO" sz="2400" dirty="0"/>
            </a:br>
            <a:r>
              <a:rPr lang="es-CO" sz="2400" baseline="30000" dirty="0"/>
              <a:t>ONU. Declaración universal de derechos humanos. Edición ilustrada. 2015. </a:t>
            </a:r>
            <a:endParaRPr lang="es-CO" sz="2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5" name="Google Shape;135;p24"/>
          <p:cNvSpPr/>
          <p:nvPr/>
        </p:nvSpPr>
        <p:spPr>
          <a:xfrm>
            <a:off x="-9651" y="184979"/>
            <a:ext cx="12194125" cy="1077163"/>
          </a:xfrm>
          <a:prstGeom prst="rect">
            <a:avLst/>
          </a:prstGeom>
          <a:solidFill>
            <a:srgbClr val="4C531E"/>
          </a:solidFill>
          <a:ln>
            <a:noFill/>
          </a:ln>
        </p:spPr>
        <p:txBody>
          <a:bodyPr spcFirstLastPara="1" wrap="square" lIns="91312" tIns="45643" rIns="91312" bIns="45643" anchor="ctr" anchorCtr="0">
            <a:noAutofit/>
          </a:bodyPr>
          <a:lstStyle/>
          <a:p>
            <a:pPr algn="ctr" defTabSz="913288">
              <a:buSzPts val="1800"/>
            </a:pPr>
            <a:endParaRPr sz="1798" dirty="0">
              <a:solidFill>
                <a:srgbClr val="FFFFFF"/>
              </a:solidFill>
              <a:latin typeface="Calibri"/>
              <a:ea typeface="Calibri"/>
              <a:cs typeface="Calibri"/>
              <a:sym typeface="Calibri"/>
            </a:endParaRPr>
          </a:p>
        </p:txBody>
      </p:sp>
      <p:sp>
        <p:nvSpPr>
          <p:cNvPr id="136" name="Google Shape;136;p24"/>
          <p:cNvSpPr txBox="1">
            <a:spLocks noGrp="1"/>
          </p:cNvSpPr>
          <p:nvPr>
            <p:ph type="title"/>
          </p:nvPr>
        </p:nvSpPr>
        <p:spPr>
          <a:xfrm>
            <a:off x="97689" y="97941"/>
            <a:ext cx="12004361" cy="1324063"/>
          </a:xfrm>
          <a:prstGeom prst="rect">
            <a:avLst/>
          </a:prstGeom>
          <a:noFill/>
          <a:ln>
            <a:noFill/>
          </a:ln>
        </p:spPr>
        <p:txBody>
          <a:bodyPr spcFirstLastPara="1" wrap="square" lIns="91312" tIns="45643" rIns="91312" bIns="45643" anchor="ctr" anchorCtr="0">
            <a:normAutofit/>
          </a:bodyPr>
          <a:lstStyle/>
          <a:p>
            <a:pPr algn="ctr">
              <a:buClr>
                <a:schemeClr val="lt1"/>
              </a:buClr>
              <a:buSzPts val="4000"/>
            </a:pPr>
            <a:r>
              <a:rPr lang="es-CO" sz="3995" b="1" dirty="0">
                <a:solidFill>
                  <a:schemeClr val="lt1"/>
                </a:solidFill>
                <a:latin typeface="Century Gothic"/>
                <a:ea typeface="Century Gothic"/>
                <a:cs typeface="Century Gothic"/>
                <a:sym typeface="Century Gothic"/>
              </a:rPr>
              <a:t>REGLAS DE JUEGO</a:t>
            </a:r>
            <a:endParaRPr sz="3995" b="1" dirty="0">
              <a:solidFill>
                <a:schemeClr val="lt1"/>
              </a:solidFill>
              <a:latin typeface="Century Gothic"/>
              <a:ea typeface="Century Gothic"/>
              <a:cs typeface="Century Gothic"/>
              <a:sym typeface="Century Gothic"/>
            </a:endParaRPr>
          </a:p>
        </p:txBody>
      </p:sp>
      <p:sp>
        <p:nvSpPr>
          <p:cNvPr id="138" name="Google Shape;138;p24"/>
          <p:cNvSpPr/>
          <p:nvPr/>
        </p:nvSpPr>
        <p:spPr>
          <a:xfrm>
            <a:off x="-9651" y="1219097"/>
            <a:ext cx="12194125" cy="202771"/>
          </a:xfrm>
          <a:prstGeom prst="rect">
            <a:avLst/>
          </a:prstGeom>
          <a:solidFill>
            <a:srgbClr val="C1D300"/>
          </a:solidFill>
          <a:ln>
            <a:noFill/>
          </a:ln>
        </p:spPr>
        <p:txBody>
          <a:bodyPr spcFirstLastPara="1" wrap="square" lIns="91312" tIns="45643" rIns="91312" bIns="45643" anchor="ctr" anchorCtr="0">
            <a:noAutofit/>
          </a:bodyPr>
          <a:lstStyle/>
          <a:p>
            <a:pPr algn="ctr" defTabSz="913288">
              <a:buSzPts val="1800"/>
            </a:pPr>
            <a:endParaRPr sz="1798" dirty="0">
              <a:solidFill>
                <a:srgbClr val="FFFFFF"/>
              </a:solidFill>
              <a:latin typeface="Calibri"/>
              <a:ea typeface="Calibri"/>
              <a:cs typeface="Calibri"/>
              <a:sym typeface="Calibri"/>
            </a:endParaRPr>
          </a:p>
        </p:txBody>
      </p:sp>
      <p:sp>
        <p:nvSpPr>
          <p:cNvPr id="13" name="3 CuadroTexto">
            <a:extLst>
              <a:ext uri="{FF2B5EF4-FFF2-40B4-BE49-F238E27FC236}">
                <a16:creationId xmlns:a16="http://schemas.microsoft.com/office/drawing/2014/main" id="{321A219E-B760-45E8-B292-AA8171E4A367}"/>
              </a:ext>
            </a:extLst>
          </p:cNvPr>
          <p:cNvSpPr txBox="1"/>
          <p:nvPr/>
        </p:nvSpPr>
        <p:spPr>
          <a:xfrm>
            <a:off x="1339344" y="1827124"/>
            <a:ext cx="7736252" cy="3785652"/>
          </a:xfrm>
          <a:prstGeom prst="rect">
            <a:avLst/>
          </a:prstGeom>
          <a:noFill/>
        </p:spPr>
        <p:txBody>
          <a:bodyPr wrap="square" rtlCol="0">
            <a:spAutoFit/>
          </a:bodyPr>
          <a:lstStyle/>
          <a:p>
            <a:pPr algn="just" defTabSz="913288"/>
            <a:endParaRPr lang="es-CO" sz="2400" dirty="0">
              <a:solidFill>
                <a:srgbClr val="70AD47">
                  <a:lumMod val="50000"/>
                </a:srgbClr>
              </a:solidFill>
            </a:endParaRPr>
          </a:p>
          <a:p>
            <a:pPr algn="just" defTabSz="913288"/>
            <a:r>
              <a:rPr lang="es-CO" sz="2400" b="1" dirty="0">
                <a:solidFill>
                  <a:srgbClr val="70AD47">
                    <a:lumMod val="50000"/>
                  </a:srgbClr>
                </a:solidFill>
              </a:rPr>
              <a:t>Solicitar la palabra levantando la mano.</a:t>
            </a:r>
            <a:endParaRPr lang="es-CO" sz="2400" dirty="0">
              <a:solidFill>
                <a:srgbClr val="70AD47">
                  <a:lumMod val="50000"/>
                </a:srgbClr>
              </a:solidFill>
            </a:endParaRPr>
          </a:p>
          <a:p>
            <a:pPr algn="just" defTabSz="913288"/>
            <a:endParaRPr lang="es-CO" sz="2400" dirty="0">
              <a:solidFill>
                <a:srgbClr val="70AD47">
                  <a:lumMod val="50000"/>
                </a:srgbClr>
              </a:solidFill>
            </a:endParaRPr>
          </a:p>
          <a:p>
            <a:pPr algn="just" defTabSz="913288"/>
            <a:r>
              <a:rPr lang="es-CO" sz="2400" b="1" dirty="0">
                <a:solidFill>
                  <a:srgbClr val="70AD47">
                    <a:lumMod val="50000"/>
                  </a:srgbClr>
                </a:solidFill>
              </a:rPr>
              <a:t>Hacer uso de la palabra de forma breve, concisa y respetuosa con los demás.</a:t>
            </a:r>
            <a:r>
              <a:rPr lang="es-CO" sz="2400" dirty="0">
                <a:solidFill>
                  <a:srgbClr val="70AD47">
                    <a:lumMod val="50000"/>
                  </a:srgbClr>
                </a:solidFill>
              </a:rPr>
              <a:t> </a:t>
            </a:r>
          </a:p>
          <a:p>
            <a:pPr algn="just" defTabSz="913288"/>
            <a:endParaRPr lang="es-CO" sz="2400" b="1" dirty="0">
              <a:solidFill>
                <a:srgbClr val="70AD47">
                  <a:lumMod val="50000"/>
                </a:srgbClr>
              </a:solidFill>
            </a:endParaRPr>
          </a:p>
          <a:p>
            <a:pPr algn="just" defTabSz="913288"/>
            <a:r>
              <a:rPr lang="es-CO" sz="2400" b="1" dirty="0">
                <a:solidFill>
                  <a:srgbClr val="70AD47">
                    <a:lumMod val="50000"/>
                  </a:srgbClr>
                </a:solidFill>
              </a:rPr>
              <a:t>Mantener la atención y concentración a lo que se comparta por  medio del chat o verbalmente. </a:t>
            </a:r>
          </a:p>
          <a:p>
            <a:pPr algn="just" defTabSz="913288"/>
            <a:endParaRPr lang="es-CO" sz="2400" dirty="0">
              <a:solidFill>
                <a:srgbClr val="70AD47">
                  <a:lumMod val="50000"/>
                </a:srgbClr>
              </a:solidFill>
            </a:endParaRPr>
          </a:p>
          <a:p>
            <a:pPr algn="just" defTabSz="913288"/>
            <a:endParaRPr lang="es-CO" sz="2400" dirty="0">
              <a:solidFill>
                <a:srgbClr val="70AD47">
                  <a:lumMod val="50000"/>
                </a:srgbClr>
              </a:solidFill>
            </a:endParaRPr>
          </a:p>
        </p:txBody>
      </p:sp>
      <p:pic>
        <p:nvPicPr>
          <p:cNvPr id="14" name="Imagen 13" descr="Imagen que contiene señal, dibujo, reloj&#10;&#10;Descripción generada automáticamente">
            <a:extLst>
              <a:ext uri="{FF2B5EF4-FFF2-40B4-BE49-F238E27FC236}">
                <a16:creationId xmlns:a16="http://schemas.microsoft.com/office/drawing/2014/main" id="{3FFEDE89-1223-4C77-B4A6-04C53F07B2C5}"/>
              </a:ext>
            </a:extLst>
          </p:cNvPr>
          <p:cNvPicPr>
            <a:picLocks noChangeAspect="1"/>
          </p:cNvPicPr>
          <p:nvPr/>
        </p:nvPicPr>
        <p:blipFill>
          <a:blip r:embed="rId3"/>
          <a:stretch>
            <a:fillRect/>
          </a:stretch>
        </p:blipFill>
        <p:spPr>
          <a:xfrm>
            <a:off x="403159" y="1651000"/>
            <a:ext cx="643077" cy="569007"/>
          </a:xfrm>
          <a:prstGeom prst="rect">
            <a:avLst/>
          </a:prstGeom>
        </p:spPr>
      </p:pic>
      <p:pic>
        <p:nvPicPr>
          <p:cNvPr id="16" name="Imagen 15" descr="Imagen que contiene dibujo&#10;&#10;Descripción generada automáticamente">
            <a:extLst>
              <a:ext uri="{FF2B5EF4-FFF2-40B4-BE49-F238E27FC236}">
                <a16:creationId xmlns:a16="http://schemas.microsoft.com/office/drawing/2014/main" id="{D9367E9F-4789-445A-BDCD-10E6DB306666}"/>
              </a:ext>
            </a:extLst>
          </p:cNvPr>
          <p:cNvPicPr>
            <a:picLocks noChangeAspect="1"/>
          </p:cNvPicPr>
          <p:nvPr/>
        </p:nvPicPr>
        <p:blipFill>
          <a:blip r:embed="rId4"/>
          <a:stretch>
            <a:fillRect/>
          </a:stretch>
        </p:blipFill>
        <p:spPr>
          <a:xfrm flipH="1">
            <a:off x="395236" y="4693076"/>
            <a:ext cx="708773" cy="708773"/>
          </a:xfrm>
          <a:prstGeom prst="rect">
            <a:avLst/>
          </a:prstGeom>
        </p:spPr>
      </p:pic>
      <p:pic>
        <p:nvPicPr>
          <p:cNvPr id="4" name="Gráfico 3" descr="Centro de llamadas con relleno sólido">
            <a:extLst>
              <a:ext uri="{FF2B5EF4-FFF2-40B4-BE49-F238E27FC236}">
                <a16:creationId xmlns:a16="http://schemas.microsoft.com/office/drawing/2014/main" id="{0416364D-75A8-4A9D-AC4D-B4046C89670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40856" y="3687926"/>
            <a:ext cx="708772" cy="708772"/>
          </a:xfrm>
          <a:prstGeom prst="rect">
            <a:avLst/>
          </a:prstGeom>
        </p:spPr>
      </p:pic>
      <p:sp>
        <p:nvSpPr>
          <p:cNvPr id="18" name="object 3">
            <a:extLst>
              <a:ext uri="{FF2B5EF4-FFF2-40B4-BE49-F238E27FC236}">
                <a16:creationId xmlns:a16="http://schemas.microsoft.com/office/drawing/2014/main" id="{F514B009-CD23-1446-9EEB-A3ACE2D8115D}"/>
              </a:ext>
            </a:extLst>
          </p:cNvPr>
          <p:cNvSpPr/>
          <p:nvPr/>
        </p:nvSpPr>
        <p:spPr>
          <a:xfrm>
            <a:off x="8432801" y="6080540"/>
            <a:ext cx="3568727" cy="763914"/>
          </a:xfrm>
          <a:prstGeom prst="rect">
            <a:avLst/>
          </a:prstGeom>
          <a:blipFill>
            <a:blip r:embed="rId7" cstate="print"/>
            <a:stretch>
              <a:fillRect/>
            </a:stretch>
          </a:blipFill>
        </p:spPr>
        <p:txBody>
          <a:bodyPr wrap="square" lIns="0" tIns="0" rIns="0" bIns="0" rtlCol="0"/>
          <a:lstStyle/>
          <a:p>
            <a:endParaRPr sz="933" dirty="0"/>
          </a:p>
        </p:txBody>
      </p:sp>
      <p:sp>
        <p:nvSpPr>
          <p:cNvPr id="2" name="CuadroTexto 1">
            <a:extLst>
              <a:ext uri="{FF2B5EF4-FFF2-40B4-BE49-F238E27FC236}">
                <a16:creationId xmlns:a16="http://schemas.microsoft.com/office/drawing/2014/main" id="{D0CBD9CF-127F-024F-ABA4-40490948AFB3}"/>
              </a:ext>
            </a:extLst>
          </p:cNvPr>
          <p:cNvSpPr txBox="1"/>
          <p:nvPr/>
        </p:nvSpPr>
        <p:spPr>
          <a:xfrm>
            <a:off x="9219872" y="3307501"/>
            <a:ext cx="2712213" cy="2492990"/>
          </a:xfrm>
          <a:prstGeom prst="rect">
            <a:avLst/>
          </a:prstGeom>
          <a:noFill/>
        </p:spPr>
        <p:txBody>
          <a:bodyPr wrap="square" rtlCol="0">
            <a:spAutoFit/>
          </a:bodyPr>
          <a:lstStyle>
            <a:defPPr>
              <a:defRPr lang="es-CO"/>
            </a:defPPr>
            <a:lvl1pPr algn="just" defTabSz="1369863">
              <a:buClr>
                <a:srgbClr val="000000"/>
              </a:buClr>
              <a:defRPr sz="2800" kern="0">
                <a:solidFill>
                  <a:srgbClr val="70AD47">
                    <a:lumMod val="50000"/>
                  </a:srgbClr>
                </a:solidFill>
                <a:latin typeface="Arial"/>
                <a:cs typeface="Arial"/>
              </a:defRPr>
            </a:lvl1pPr>
          </a:lstStyle>
          <a:p>
            <a:pPr algn="l"/>
            <a:r>
              <a:rPr lang="es-ES_tradnl" sz="2400" b="1" dirty="0">
                <a:solidFill>
                  <a:schemeClr val="tx1"/>
                </a:solidFill>
              </a:rPr>
              <a:t>Registrar la asistencia en el link </a:t>
            </a:r>
          </a:p>
          <a:p>
            <a:pPr algn="l"/>
            <a:endParaRPr lang="es-ES_tradnl" sz="2400" b="1" dirty="0">
              <a:solidFill>
                <a:schemeClr val="tx1"/>
              </a:solidFill>
            </a:endParaRPr>
          </a:p>
          <a:p>
            <a:pPr algn="l"/>
            <a:endParaRPr lang="es-ES_tradnl" sz="1800" dirty="0"/>
          </a:p>
          <a:p>
            <a:pPr algn="l"/>
            <a:r>
              <a:rPr lang="es-ES_tradnl" sz="2400" b="1" dirty="0">
                <a:solidFill>
                  <a:srgbClr val="FF0000"/>
                </a:solidFill>
              </a:rPr>
              <a:t>Diligenciar Test</a:t>
            </a:r>
          </a:p>
          <a:p>
            <a:pPr algn="l"/>
            <a:r>
              <a:rPr lang="es-ES_tradnl" sz="1800" dirty="0"/>
              <a:t>. </a:t>
            </a:r>
          </a:p>
        </p:txBody>
      </p:sp>
      <p:pic>
        <p:nvPicPr>
          <p:cNvPr id="19" name="Imagen 18">
            <a:extLst>
              <a:ext uri="{FF2B5EF4-FFF2-40B4-BE49-F238E27FC236}">
                <a16:creationId xmlns:a16="http://schemas.microsoft.com/office/drawing/2014/main" id="{5AEEF7EA-76A0-9F46-9510-6E402D286EE3}"/>
              </a:ext>
            </a:extLst>
          </p:cNvPr>
          <p:cNvPicPr>
            <a:picLocks noChangeAspect="1"/>
          </p:cNvPicPr>
          <p:nvPr/>
        </p:nvPicPr>
        <p:blipFill>
          <a:blip r:embed="rId8"/>
          <a:stretch>
            <a:fillRect/>
          </a:stretch>
        </p:blipFill>
        <p:spPr>
          <a:xfrm>
            <a:off x="480980" y="2455986"/>
            <a:ext cx="714089" cy="714089"/>
          </a:xfrm>
          <a:prstGeom prst="rect">
            <a:avLst/>
          </a:prstGeom>
        </p:spPr>
      </p:pic>
      <p:sp>
        <p:nvSpPr>
          <p:cNvPr id="15" name="CuadroTexto 14">
            <a:extLst>
              <a:ext uri="{FF2B5EF4-FFF2-40B4-BE49-F238E27FC236}">
                <a16:creationId xmlns:a16="http://schemas.microsoft.com/office/drawing/2014/main" id="{8C4D01EA-664E-4626-8159-D9712A3BA5DD}"/>
              </a:ext>
            </a:extLst>
          </p:cNvPr>
          <p:cNvSpPr txBox="1"/>
          <p:nvPr/>
        </p:nvSpPr>
        <p:spPr>
          <a:xfrm>
            <a:off x="9219873" y="1827124"/>
            <a:ext cx="2712213" cy="1200329"/>
          </a:xfrm>
          <a:prstGeom prst="rect">
            <a:avLst/>
          </a:prstGeom>
          <a:noFill/>
        </p:spPr>
        <p:txBody>
          <a:bodyPr wrap="square">
            <a:spAutoFit/>
          </a:bodyPr>
          <a:lstStyle/>
          <a:p>
            <a:pPr defTabSz="913288"/>
            <a:r>
              <a:rPr lang="es-CO" sz="2400" b="1" dirty="0">
                <a:solidFill>
                  <a:schemeClr val="tx1"/>
                </a:solidFill>
              </a:rPr>
              <a:t>Derecho a errar, no saber, preguntar.</a:t>
            </a:r>
          </a:p>
        </p:txBody>
      </p:sp>
    </p:spTree>
    <p:extLst>
      <p:ext uri="{BB962C8B-B14F-4D97-AF65-F5344CB8AC3E}">
        <p14:creationId xmlns:p14="http://schemas.microsoft.com/office/powerpoint/2010/main" val="4147925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3"/>
          <p:cNvSpPr/>
          <p:nvPr/>
        </p:nvSpPr>
        <p:spPr>
          <a:xfrm>
            <a:off x="0" y="382691"/>
            <a:ext cx="12192000" cy="1078494"/>
          </a:xfrm>
          <a:prstGeom prst="rect">
            <a:avLst/>
          </a:prstGeom>
          <a:solidFill>
            <a:srgbClr val="4C531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8" name="Google Shape;108;p3"/>
          <p:cNvSpPr txBox="1"/>
          <p:nvPr/>
        </p:nvSpPr>
        <p:spPr>
          <a:xfrm>
            <a:off x="107472" y="295545"/>
            <a:ext cx="12019292" cy="1325563"/>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lt1"/>
              </a:buClr>
              <a:buSzPts val="2800"/>
              <a:buFont typeface="Arial Black"/>
              <a:buNone/>
            </a:pPr>
            <a:r>
              <a:rPr lang="es-CO" sz="2800" b="1" dirty="0">
                <a:solidFill>
                  <a:schemeClr val="lt1"/>
                </a:solidFill>
                <a:latin typeface="Arial Black"/>
                <a:ea typeface="Arial Black"/>
                <a:cs typeface="Arial Black"/>
                <a:sym typeface="Arial Black"/>
              </a:rPr>
              <a:t>Primera sesión </a:t>
            </a:r>
            <a:endParaRPr dirty="0"/>
          </a:p>
        </p:txBody>
      </p:sp>
      <p:pic>
        <p:nvPicPr>
          <p:cNvPr id="109" name="Google Shape;109;p3"/>
          <p:cNvPicPr preferRelativeResize="0"/>
          <p:nvPr/>
        </p:nvPicPr>
        <p:blipFill rotWithShape="1">
          <a:blip r:embed="rId3">
            <a:alphaModFix/>
          </a:blip>
          <a:srcRect/>
          <a:stretch/>
        </p:blipFill>
        <p:spPr>
          <a:xfrm>
            <a:off x="8531157" y="5918730"/>
            <a:ext cx="3472774" cy="816102"/>
          </a:xfrm>
          <a:prstGeom prst="rect">
            <a:avLst/>
          </a:prstGeom>
          <a:noFill/>
          <a:ln>
            <a:noFill/>
          </a:ln>
        </p:spPr>
      </p:pic>
      <p:sp>
        <p:nvSpPr>
          <p:cNvPr id="110" name="Google Shape;110;p3"/>
          <p:cNvSpPr txBox="1"/>
          <p:nvPr/>
        </p:nvSpPr>
        <p:spPr>
          <a:xfrm>
            <a:off x="2040818" y="2612856"/>
            <a:ext cx="8110364" cy="2062063"/>
          </a:xfrm>
          <a:prstGeom prst="rect">
            <a:avLst/>
          </a:prstGeom>
          <a:noFill/>
          <a:ln>
            <a:noFill/>
          </a:ln>
        </p:spPr>
        <p:txBody>
          <a:bodyPr spcFirstLastPara="1" wrap="square" lIns="91425" tIns="45700" rIns="91425" bIns="45700" anchor="t" anchorCtr="0">
            <a:spAutoFit/>
          </a:bodyPr>
          <a:lstStyle/>
          <a:p>
            <a:pPr marL="514350" marR="0" lvl="0" indent="-514350" algn="l" rtl="0">
              <a:spcBef>
                <a:spcPts val="0"/>
              </a:spcBef>
              <a:spcAft>
                <a:spcPts val="0"/>
              </a:spcAft>
              <a:buAutoNum type="arabicPeriod"/>
            </a:pPr>
            <a:r>
              <a:rPr lang="es-CO" sz="3200" u="none" strike="noStrike" dirty="0">
                <a:solidFill>
                  <a:schemeClr val="dk1"/>
                </a:solidFill>
                <a:latin typeface="Arial"/>
                <a:ea typeface="Arial"/>
                <a:cs typeface="Arial"/>
                <a:sym typeface="Arial"/>
              </a:rPr>
              <a:t>Discriminación y conceptos asociados</a:t>
            </a:r>
          </a:p>
          <a:p>
            <a:pPr marL="514350" marR="0" lvl="0" indent="-514350" algn="l" rtl="0">
              <a:spcBef>
                <a:spcPts val="0"/>
              </a:spcBef>
              <a:spcAft>
                <a:spcPts val="0"/>
              </a:spcAft>
              <a:buAutoNum type="arabicPeriod"/>
            </a:pPr>
            <a:r>
              <a:rPr lang="es-CO" sz="3200" dirty="0">
                <a:solidFill>
                  <a:schemeClr val="dk1"/>
                </a:solidFill>
              </a:rPr>
              <a:t>Discriminación estructural</a:t>
            </a:r>
          </a:p>
          <a:p>
            <a:pPr marL="514350" marR="0" lvl="0" indent="-514350" algn="l" rtl="0">
              <a:spcBef>
                <a:spcPts val="0"/>
              </a:spcBef>
              <a:spcAft>
                <a:spcPts val="0"/>
              </a:spcAft>
              <a:buAutoNum type="arabicPeriod"/>
            </a:pPr>
            <a:r>
              <a:rPr lang="es-CO" sz="3200" dirty="0">
                <a:solidFill>
                  <a:schemeClr val="dk1"/>
                </a:solidFill>
              </a:rPr>
              <a:t>Discriminación en la vida cotidiana </a:t>
            </a:r>
          </a:p>
          <a:p>
            <a:pPr marL="514350" marR="0" lvl="0" indent="-514350" algn="l" rtl="0">
              <a:spcBef>
                <a:spcPts val="0"/>
              </a:spcBef>
              <a:spcAft>
                <a:spcPts val="0"/>
              </a:spcAft>
              <a:buAutoNum type="arabicPeriod"/>
            </a:pPr>
            <a:r>
              <a:rPr lang="es-CO" sz="3200" dirty="0">
                <a:solidFill>
                  <a:schemeClr val="dk1"/>
                </a:solidFill>
              </a:rPr>
              <a:t>Dignidad Humana</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8" name="Google Shape;118;p4"/>
          <p:cNvSpPr txBox="1"/>
          <p:nvPr/>
        </p:nvSpPr>
        <p:spPr>
          <a:xfrm>
            <a:off x="5125394" y="706203"/>
            <a:ext cx="5342544"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600">
              <a:solidFill>
                <a:srgbClr val="3F3F3F"/>
              </a:solidFill>
              <a:latin typeface="Arial"/>
              <a:ea typeface="Arial"/>
              <a:cs typeface="Arial"/>
              <a:sym typeface="Arial"/>
            </a:endParaRPr>
          </a:p>
          <a:p>
            <a:pPr marL="0" marR="0" lvl="0" indent="0" algn="l" rtl="0">
              <a:spcBef>
                <a:spcPts val="0"/>
              </a:spcBef>
              <a:spcAft>
                <a:spcPts val="0"/>
              </a:spcAft>
              <a:buNone/>
            </a:pPr>
            <a:endParaRPr sz="1600">
              <a:solidFill>
                <a:srgbClr val="3F3F3F"/>
              </a:solidFill>
              <a:latin typeface="Arial"/>
              <a:ea typeface="Arial"/>
              <a:cs typeface="Arial"/>
              <a:sym typeface="Arial"/>
            </a:endParaRPr>
          </a:p>
        </p:txBody>
      </p:sp>
      <p:pic>
        <p:nvPicPr>
          <p:cNvPr id="119" name="Google Shape;119;p4"/>
          <p:cNvPicPr preferRelativeResize="0"/>
          <p:nvPr/>
        </p:nvPicPr>
        <p:blipFill rotWithShape="1">
          <a:blip r:embed="rId3">
            <a:alphaModFix/>
          </a:blip>
          <a:srcRect/>
          <a:stretch/>
        </p:blipFill>
        <p:spPr>
          <a:xfrm>
            <a:off x="8531157" y="6007938"/>
            <a:ext cx="3472774" cy="816102"/>
          </a:xfrm>
          <a:prstGeom prst="rect">
            <a:avLst/>
          </a:prstGeom>
          <a:noFill/>
          <a:ln>
            <a:noFill/>
          </a:ln>
        </p:spPr>
      </p:pic>
      <p:graphicFrame>
        <p:nvGraphicFramePr>
          <p:cNvPr id="3" name="Diagrama 2">
            <a:extLst>
              <a:ext uri="{FF2B5EF4-FFF2-40B4-BE49-F238E27FC236}">
                <a16:creationId xmlns:a16="http://schemas.microsoft.com/office/drawing/2014/main" id="{8D043E8E-4581-9F43-D453-2E7FFECAEF25}"/>
              </a:ext>
            </a:extLst>
          </p:cNvPr>
          <p:cNvGraphicFramePr/>
          <p:nvPr>
            <p:extLst>
              <p:ext uri="{D42A27DB-BD31-4B8C-83A1-F6EECF244321}">
                <p14:modId xmlns:p14="http://schemas.microsoft.com/office/powerpoint/2010/main" val="3000941455"/>
              </p:ext>
            </p:extLst>
          </p:nvPr>
        </p:nvGraphicFramePr>
        <p:xfrm>
          <a:off x="1637347" y="488086"/>
          <a:ext cx="9371659" cy="592790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 name="Imagen 5">
            <a:extLst>
              <a:ext uri="{FF2B5EF4-FFF2-40B4-BE49-F238E27FC236}">
                <a16:creationId xmlns:a16="http://schemas.microsoft.com/office/drawing/2014/main" id="{464EDDC0-4192-638D-43D7-D967DB150485}"/>
              </a:ext>
            </a:extLst>
          </p:cNvPr>
          <p:cNvPicPr>
            <a:picLocks noChangeAspect="1"/>
          </p:cNvPicPr>
          <p:nvPr/>
        </p:nvPicPr>
        <p:blipFill>
          <a:blip r:embed="rId9"/>
          <a:stretch>
            <a:fillRect/>
          </a:stretch>
        </p:blipFill>
        <p:spPr>
          <a:xfrm rot="9832889">
            <a:off x="1877407" y="463276"/>
            <a:ext cx="1958890" cy="1655400"/>
          </a:xfrm>
          <a:prstGeom prst="rect">
            <a:avLst/>
          </a:prstGeom>
        </p:spPr>
      </p:pic>
      <p:pic>
        <p:nvPicPr>
          <p:cNvPr id="12" name="Imagen 11">
            <a:extLst>
              <a:ext uri="{FF2B5EF4-FFF2-40B4-BE49-F238E27FC236}">
                <a16:creationId xmlns:a16="http://schemas.microsoft.com/office/drawing/2014/main" id="{517EC1C9-EC78-4E54-431D-2BF1FA3C408D}"/>
              </a:ext>
            </a:extLst>
          </p:cNvPr>
          <p:cNvPicPr>
            <a:picLocks noChangeAspect="1"/>
          </p:cNvPicPr>
          <p:nvPr/>
        </p:nvPicPr>
        <p:blipFill>
          <a:blip r:embed="rId9"/>
          <a:stretch>
            <a:fillRect/>
          </a:stretch>
        </p:blipFill>
        <p:spPr>
          <a:xfrm rot="2171843">
            <a:off x="5234175" y="4635891"/>
            <a:ext cx="1958890" cy="1655400"/>
          </a:xfrm>
          <a:prstGeom prst="rect">
            <a:avLst/>
          </a:prstGeom>
        </p:spPr>
      </p:pic>
      <p:pic>
        <p:nvPicPr>
          <p:cNvPr id="13" name="Imagen 12">
            <a:extLst>
              <a:ext uri="{FF2B5EF4-FFF2-40B4-BE49-F238E27FC236}">
                <a16:creationId xmlns:a16="http://schemas.microsoft.com/office/drawing/2014/main" id="{5784D3BE-ADDD-54E8-B9D0-2584BB442862}"/>
              </a:ext>
            </a:extLst>
          </p:cNvPr>
          <p:cNvPicPr>
            <a:picLocks noChangeAspect="1"/>
          </p:cNvPicPr>
          <p:nvPr/>
        </p:nvPicPr>
        <p:blipFill>
          <a:blip r:embed="rId9"/>
          <a:stretch>
            <a:fillRect/>
          </a:stretch>
        </p:blipFill>
        <p:spPr>
          <a:xfrm rot="2841546">
            <a:off x="9100907" y="590806"/>
            <a:ext cx="1958890" cy="1655400"/>
          </a:xfrm>
          <a:prstGeom prst="rect">
            <a:avLst/>
          </a:prstGeom>
        </p:spPr>
      </p:pic>
    </p:spTree>
    <p:extLst>
      <p:ext uri="{BB962C8B-B14F-4D97-AF65-F5344CB8AC3E}">
        <p14:creationId xmlns:p14="http://schemas.microsoft.com/office/powerpoint/2010/main" val="6864057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4"/>
          <p:cNvSpPr/>
          <p:nvPr/>
        </p:nvSpPr>
        <p:spPr>
          <a:xfrm>
            <a:off x="0" y="0"/>
            <a:ext cx="3508310" cy="6926094"/>
          </a:xfrm>
          <a:prstGeom prst="rect">
            <a:avLst/>
          </a:prstGeom>
          <a:solidFill>
            <a:srgbClr val="4C531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7" name="Google Shape;117;p4"/>
          <p:cNvSpPr txBox="1">
            <a:spLocks noGrp="1"/>
          </p:cNvSpPr>
          <p:nvPr>
            <p:ph type="title"/>
          </p:nvPr>
        </p:nvSpPr>
        <p:spPr>
          <a:xfrm>
            <a:off x="0" y="2429541"/>
            <a:ext cx="3396402" cy="1998917"/>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BED000"/>
              </a:buClr>
              <a:buSzPts val="3200"/>
              <a:buFont typeface="Arial Black"/>
              <a:buNone/>
            </a:pPr>
            <a:r>
              <a:rPr lang="es-CO" sz="3600" dirty="0">
                <a:solidFill>
                  <a:srgbClr val="FFFF00"/>
                </a:solidFill>
              </a:rPr>
              <a:t>¿Qué es la discriminación?</a:t>
            </a:r>
            <a:endParaRPr sz="3600" dirty="0">
              <a:solidFill>
                <a:srgbClr val="FFFF00"/>
              </a:solidFill>
            </a:endParaRPr>
          </a:p>
        </p:txBody>
      </p:sp>
      <p:sp>
        <p:nvSpPr>
          <p:cNvPr id="118" name="Google Shape;118;p4"/>
          <p:cNvSpPr txBox="1"/>
          <p:nvPr/>
        </p:nvSpPr>
        <p:spPr>
          <a:xfrm>
            <a:off x="5125394" y="706203"/>
            <a:ext cx="5342544"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600">
              <a:solidFill>
                <a:srgbClr val="3F3F3F"/>
              </a:solidFill>
              <a:latin typeface="Arial"/>
              <a:ea typeface="Arial"/>
              <a:cs typeface="Arial"/>
              <a:sym typeface="Arial"/>
            </a:endParaRPr>
          </a:p>
          <a:p>
            <a:pPr marL="0" marR="0" lvl="0" indent="0" algn="l" rtl="0">
              <a:spcBef>
                <a:spcPts val="0"/>
              </a:spcBef>
              <a:spcAft>
                <a:spcPts val="0"/>
              </a:spcAft>
              <a:buNone/>
            </a:pPr>
            <a:endParaRPr sz="1600">
              <a:solidFill>
                <a:srgbClr val="3F3F3F"/>
              </a:solidFill>
              <a:latin typeface="Arial"/>
              <a:ea typeface="Arial"/>
              <a:cs typeface="Arial"/>
              <a:sym typeface="Arial"/>
            </a:endParaRPr>
          </a:p>
        </p:txBody>
      </p:sp>
      <p:pic>
        <p:nvPicPr>
          <p:cNvPr id="119" name="Google Shape;119;p4"/>
          <p:cNvPicPr preferRelativeResize="0"/>
          <p:nvPr/>
        </p:nvPicPr>
        <p:blipFill rotWithShape="1">
          <a:blip r:embed="rId3">
            <a:alphaModFix/>
          </a:blip>
          <a:srcRect/>
          <a:stretch/>
        </p:blipFill>
        <p:spPr>
          <a:xfrm>
            <a:off x="8719226" y="6109992"/>
            <a:ext cx="3472774" cy="816102"/>
          </a:xfrm>
          <a:prstGeom prst="rect">
            <a:avLst/>
          </a:prstGeom>
          <a:noFill/>
          <a:ln>
            <a:noFill/>
          </a:ln>
        </p:spPr>
      </p:pic>
      <p:graphicFrame>
        <p:nvGraphicFramePr>
          <p:cNvPr id="2" name="Diagrama 1">
            <a:extLst>
              <a:ext uri="{FF2B5EF4-FFF2-40B4-BE49-F238E27FC236}">
                <a16:creationId xmlns:a16="http://schemas.microsoft.com/office/drawing/2014/main" id="{2DE49549-D3B3-1165-78A6-BFDCB16271ED}"/>
              </a:ext>
            </a:extLst>
          </p:cNvPr>
          <p:cNvGraphicFramePr/>
          <p:nvPr>
            <p:extLst>
              <p:ext uri="{D42A27DB-BD31-4B8C-83A1-F6EECF244321}">
                <p14:modId xmlns:p14="http://schemas.microsoft.com/office/powerpoint/2010/main" val="2831832258"/>
              </p:ext>
            </p:extLst>
          </p:nvPr>
        </p:nvGraphicFramePr>
        <p:xfrm>
          <a:off x="2220068" y="0"/>
          <a:ext cx="9971932" cy="601516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42937" y="59504"/>
            <a:ext cx="10906125" cy="1325563"/>
          </a:xfrm>
        </p:spPr>
        <p:txBody>
          <a:bodyPr>
            <a:normAutofit/>
          </a:bodyPr>
          <a:lstStyle/>
          <a:p>
            <a:pPr algn="ctr"/>
            <a:r>
              <a:rPr lang="es-CO" sz="3200" b="1" dirty="0">
                <a:solidFill>
                  <a:srgbClr val="C8D423"/>
                </a:solidFill>
                <a:latin typeface="Arial Black" panose="020B0604020202020204" pitchFamily="34" charset="0"/>
                <a:cs typeface="Arial Black" panose="020B0604020202020204" pitchFamily="34" charset="0"/>
              </a:rPr>
              <a:t>PREJUICIOS</a:t>
            </a:r>
          </a:p>
        </p:txBody>
      </p:sp>
      <p:sp>
        <p:nvSpPr>
          <p:cNvPr id="12" name="Rectángulo 11">
            <a:extLst>
              <a:ext uri="{FF2B5EF4-FFF2-40B4-BE49-F238E27FC236}">
                <a16:creationId xmlns:a16="http://schemas.microsoft.com/office/drawing/2014/main" id="{51222BAE-1720-DA4C-88D4-A2D09A9E912A}"/>
              </a:ext>
            </a:extLst>
          </p:cNvPr>
          <p:cNvSpPr/>
          <p:nvPr/>
        </p:nvSpPr>
        <p:spPr>
          <a:xfrm>
            <a:off x="0" y="6001451"/>
            <a:ext cx="12192000" cy="888326"/>
          </a:xfrm>
          <a:prstGeom prst="rect">
            <a:avLst/>
          </a:prstGeom>
          <a:solidFill>
            <a:srgbClr val="4C531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pic>
        <p:nvPicPr>
          <p:cNvPr id="4" name="Imagen 3">
            <a:extLst>
              <a:ext uri="{FF2B5EF4-FFF2-40B4-BE49-F238E27FC236}">
                <a16:creationId xmlns:a16="http://schemas.microsoft.com/office/drawing/2014/main" id="{BF439604-487F-F549-BE03-87685C200C6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61345" y="6104997"/>
            <a:ext cx="3186213" cy="693499"/>
          </a:xfrm>
          <a:prstGeom prst="rect">
            <a:avLst/>
          </a:prstGeom>
        </p:spPr>
      </p:pic>
      <p:cxnSp>
        <p:nvCxnSpPr>
          <p:cNvPr id="7" name="Conector recto 6">
            <a:extLst>
              <a:ext uri="{FF2B5EF4-FFF2-40B4-BE49-F238E27FC236}">
                <a16:creationId xmlns:a16="http://schemas.microsoft.com/office/drawing/2014/main" id="{7396CE7B-A1F3-C448-BD08-4EF4D8D093A1}"/>
              </a:ext>
            </a:extLst>
          </p:cNvPr>
          <p:cNvCxnSpPr>
            <a:cxnSpLocks/>
          </p:cNvCxnSpPr>
          <p:nvPr/>
        </p:nvCxnSpPr>
        <p:spPr>
          <a:xfrm>
            <a:off x="3064213" y="1150309"/>
            <a:ext cx="6133518" cy="0"/>
          </a:xfrm>
          <a:prstGeom prst="line">
            <a:avLst/>
          </a:prstGeom>
          <a:ln w="57150">
            <a:solidFill>
              <a:srgbClr val="4C531E"/>
            </a:solidFill>
          </a:ln>
        </p:spPr>
        <p:style>
          <a:lnRef idx="1">
            <a:schemeClr val="accent1"/>
          </a:lnRef>
          <a:fillRef idx="0">
            <a:schemeClr val="accent1"/>
          </a:fillRef>
          <a:effectRef idx="0">
            <a:schemeClr val="accent1"/>
          </a:effectRef>
          <a:fontRef idx="minor">
            <a:schemeClr val="tx1"/>
          </a:fontRef>
        </p:style>
      </p:cxnSp>
      <p:pic>
        <p:nvPicPr>
          <p:cNvPr id="3" name="Imagen 2">
            <a:extLst>
              <a:ext uri="{FF2B5EF4-FFF2-40B4-BE49-F238E27FC236}">
                <a16:creationId xmlns:a16="http://schemas.microsoft.com/office/drawing/2014/main" id="{E7B843B5-2977-BD2B-DB30-D5ADF96C917E}"/>
              </a:ext>
            </a:extLst>
          </p:cNvPr>
          <p:cNvPicPr>
            <a:picLocks noChangeAspect="1"/>
          </p:cNvPicPr>
          <p:nvPr/>
        </p:nvPicPr>
        <p:blipFill>
          <a:blip r:embed="rId4"/>
          <a:stretch>
            <a:fillRect/>
          </a:stretch>
        </p:blipFill>
        <p:spPr>
          <a:xfrm>
            <a:off x="1007346" y="2252028"/>
            <a:ext cx="3721862" cy="2787804"/>
          </a:xfrm>
          <a:prstGeom prst="rect">
            <a:avLst/>
          </a:prstGeom>
        </p:spPr>
      </p:pic>
      <p:sp>
        <p:nvSpPr>
          <p:cNvPr id="6" name="CuadroTexto 5">
            <a:extLst>
              <a:ext uri="{FF2B5EF4-FFF2-40B4-BE49-F238E27FC236}">
                <a16:creationId xmlns:a16="http://schemas.microsoft.com/office/drawing/2014/main" id="{53B2DD23-FAEE-BF01-E22D-5E2F43A71B08}"/>
              </a:ext>
            </a:extLst>
          </p:cNvPr>
          <p:cNvSpPr txBox="1"/>
          <p:nvPr/>
        </p:nvSpPr>
        <p:spPr>
          <a:xfrm>
            <a:off x="6095999" y="1560408"/>
            <a:ext cx="4791696" cy="4031873"/>
          </a:xfrm>
          <a:prstGeom prst="rect">
            <a:avLst/>
          </a:prstGeom>
          <a:noFill/>
        </p:spPr>
        <p:txBody>
          <a:bodyPr wrap="none" rtlCol="0">
            <a:spAutoFit/>
          </a:bodyPr>
          <a:lstStyle/>
          <a:p>
            <a:pPr marL="457200" indent="-457200">
              <a:buFont typeface="Arial" panose="020B0604020202020204" pitchFamily="34" charset="0"/>
              <a:buChar char="•"/>
            </a:pPr>
            <a:r>
              <a:rPr lang="es-CO" sz="3200" dirty="0"/>
              <a:t>Sentimiento negativo</a:t>
            </a:r>
          </a:p>
          <a:p>
            <a:pPr marL="457200" indent="-457200">
              <a:buFont typeface="Arial" panose="020B0604020202020204" pitchFamily="34" charset="0"/>
              <a:buChar char="•"/>
            </a:pPr>
            <a:r>
              <a:rPr lang="es-CO" sz="3200" dirty="0"/>
              <a:t>Antipatía o desagrado</a:t>
            </a:r>
          </a:p>
          <a:p>
            <a:pPr marL="457200" indent="-457200">
              <a:buFont typeface="Arial" panose="020B0604020202020204" pitchFamily="34" charset="0"/>
              <a:buChar char="•"/>
            </a:pPr>
            <a:r>
              <a:rPr lang="es-CO" sz="3200" dirty="0"/>
              <a:t>Valoración negativa</a:t>
            </a:r>
          </a:p>
          <a:p>
            <a:pPr marL="457200" indent="-457200">
              <a:buFont typeface="Arial" panose="020B0604020202020204" pitchFamily="34" charset="0"/>
              <a:buChar char="•"/>
            </a:pPr>
            <a:r>
              <a:rPr lang="es-CO" sz="3200" dirty="0"/>
              <a:t>Actitud hostil</a:t>
            </a:r>
          </a:p>
          <a:p>
            <a:pPr marL="457200" indent="-457200">
              <a:buFont typeface="Arial" panose="020B0604020202020204" pitchFamily="34" charset="0"/>
              <a:buChar char="•"/>
            </a:pPr>
            <a:r>
              <a:rPr lang="es-CO" sz="3200" dirty="0"/>
              <a:t>Rechazo desconfianza</a:t>
            </a:r>
          </a:p>
          <a:p>
            <a:pPr marL="457200" indent="-457200">
              <a:buFont typeface="Arial" panose="020B0604020202020204" pitchFamily="34" charset="0"/>
              <a:buChar char="•"/>
            </a:pPr>
            <a:r>
              <a:rPr lang="es-CO" sz="3200" dirty="0"/>
              <a:t>Subjetivo </a:t>
            </a:r>
          </a:p>
          <a:p>
            <a:pPr marL="457200" indent="-457200">
              <a:buFont typeface="Arial" panose="020B0604020202020204" pitchFamily="34" charset="0"/>
              <a:buChar char="•"/>
            </a:pPr>
            <a:r>
              <a:rPr lang="es-CO" sz="3200" dirty="0"/>
              <a:t>Inconsciente</a:t>
            </a:r>
          </a:p>
          <a:p>
            <a:pPr marL="457200" indent="-457200">
              <a:buFont typeface="Arial" panose="020B0604020202020204" pitchFamily="34" charset="0"/>
              <a:buChar char="•"/>
            </a:pPr>
            <a:endParaRPr lang="es-CO" sz="3200" dirty="0"/>
          </a:p>
        </p:txBody>
      </p:sp>
      <p:sp>
        <p:nvSpPr>
          <p:cNvPr id="9" name="Flecha: a la derecha 8">
            <a:extLst>
              <a:ext uri="{FF2B5EF4-FFF2-40B4-BE49-F238E27FC236}">
                <a16:creationId xmlns:a16="http://schemas.microsoft.com/office/drawing/2014/main" id="{306ECACA-AD71-04E7-1945-990C3C292FA7}"/>
              </a:ext>
            </a:extLst>
          </p:cNvPr>
          <p:cNvSpPr/>
          <p:nvPr/>
        </p:nvSpPr>
        <p:spPr>
          <a:xfrm>
            <a:off x="1252012" y="1161222"/>
            <a:ext cx="3232531" cy="798372"/>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s-CO" sz="1800" dirty="0"/>
              <a:t>Base afectiva emocional </a:t>
            </a:r>
          </a:p>
        </p:txBody>
      </p:sp>
      <p:sp>
        <p:nvSpPr>
          <p:cNvPr id="13" name="Flecha: a la derecha 12">
            <a:extLst>
              <a:ext uri="{FF2B5EF4-FFF2-40B4-BE49-F238E27FC236}">
                <a16:creationId xmlns:a16="http://schemas.microsoft.com/office/drawing/2014/main" id="{AD695B6F-FF73-81DF-EF36-66279D5D890F}"/>
              </a:ext>
            </a:extLst>
          </p:cNvPr>
          <p:cNvSpPr/>
          <p:nvPr/>
        </p:nvSpPr>
        <p:spPr>
          <a:xfrm>
            <a:off x="1252011" y="5121455"/>
            <a:ext cx="3232531" cy="798372"/>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s-CO" sz="1800" dirty="0"/>
              <a:t>Carece de objetividad</a:t>
            </a:r>
          </a:p>
        </p:txBody>
      </p:sp>
      <p:sp>
        <p:nvSpPr>
          <p:cNvPr id="5" name="CuadroTexto 4">
            <a:extLst>
              <a:ext uri="{FF2B5EF4-FFF2-40B4-BE49-F238E27FC236}">
                <a16:creationId xmlns:a16="http://schemas.microsoft.com/office/drawing/2014/main" id="{19B40CE7-3667-952C-7FAA-75BF97102252}"/>
              </a:ext>
            </a:extLst>
          </p:cNvPr>
          <p:cNvSpPr txBox="1"/>
          <p:nvPr/>
        </p:nvSpPr>
        <p:spPr>
          <a:xfrm>
            <a:off x="7240555" y="5257181"/>
            <a:ext cx="2954655" cy="461665"/>
          </a:xfrm>
          <a:prstGeom prst="rect">
            <a:avLst/>
          </a:prstGeom>
          <a:solidFill>
            <a:schemeClr val="accent4">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rtlCol="0">
            <a:spAutoFit/>
          </a:bodyPr>
          <a:lstStyle/>
          <a:p>
            <a:r>
              <a:rPr lang="es-CO" sz="2400" b="1" dirty="0"/>
              <a:t>Vulnera derechos?</a:t>
            </a:r>
          </a:p>
        </p:txBody>
      </p:sp>
    </p:spTree>
    <p:extLst>
      <p:ext uri="{BB962C8B-B14F-4D97-AF65-F5344CB8AC3E}">
        <p14:creationId xmlns:p14="http://schemas.microsoft.com/office/powerpoint/2010/main" val="184389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heel(1)">
                                      <p:cBhvr>
                                        <p:cTn id="14"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42937" y="59504"/>
            <a:ext cx="10906125" cy="1325563"/>
          </a:xfrm>
        </p:spPr>
        <p:txBody>
          <a:bodyPr>
            <a:normAutofit/>
          </a:bodyPr>
          <a:lstStyle/>
          <a:p>
            <a:pPr algn="ctr"/>
            <a:r>
              <a:rPr lang="es-CO" sz="3200" b="1" dirty="0">
                <a:solidFill>
                  <a:srgbClr val="C8D423"/>
                </a:solidFill>
                <a:latin typeface="Arial Black" panose="020B0604020202020204" pitchFamily="34" charset="0"/>
                <a:cs typeface="Arial Black" panose="020B0604020202020204" pitchFamily="34" charset="0"/>
              </a:rPr>
              <a:t>ESTEREOTIPO</a:t>
            </a:r>
          </a:p>
        </p:txBody>
      </p:sp>
      <p:sp>
        <p:nvSpPr>
          <p:cNvPr id="12" name="Rectángulo 11">
            <a:extLst>
              <a:ext uri="{FF2B5EF4-FFF2-40B4-BE49-F238E27FC236}">
                <a16:creationId xmlns:a16="http://schemas.microsoft.com/office/drawing/2014/main" id="{51222BAE-1720-DA4C-88D4-A2D09A9E912A}"/>
              </a:ext>
            </a:extLst>
          </p:cNvPr>
          <p:cNvSpPr/>
          <p:nvPr/>
        </p:nvSpPr>
        <p:spPr>
          <a:xfrm>
            <a:off x="0" y="6001451"/>
            <a:ext cx="12192000" cy="888326"/>
          </a:xfrm>
          <a:prstGeom prst="rect">
            <a:avLst/>
          </a:prstGeom>
          <a:solidFill>
            <a:srgbClr val="4C531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pic>
        <p:nvPicPr>
          <p:cNvPr id="4" name="Imagen 3">
            <a:extLst>
              <a:ext uri="{FF2B5EF4-FFF2-40B4-BE49-F238E27FC236}">
                <a16:creationId xmlns:a16="http://schemas.microsoft.com/office/drawing/2014/main" id="{BF439604-487F-F549-BE03-87685C200C6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61345" y="6104997"/>
            <a:ext cx="3186213" cy="693499"/>
          </a:xfrm>
          <a:prstGeom prst="rect">
            <a:avLst/>
          </a:prstGeom>
        </p:spPr>
      </p:pic>
      <p:cxnSp>
        <p:nvCxnSpPr>
          <p:cNvPr id="7" name="Conector recto 6">
            <a:extLst>
              <a:ext uri="{FF2B5EF4-FFF2-40B4-BE49-F238E27FC236}">
                <a16:creationId xmlns:a16="http://schemas.microsoft.com/office/drawing/2014/main" id="{7396CE7B-A1F3-C448-BD08-4EF4D8D093A1}"/>
              </a:ext>
            </a:extLst>
          </p:cNvPr>
          <p:cNvCxnSpPr>
            <a:cxnSpLocks/>
          </p:cNvCxnSpPr>
          <p:nvPr/>
        </p:nvCxnSpPr>
        <p:spPr>
          <a:xfrm>
            <a:off x="3064213" y="1150309"/>
            <a:ext cx="6133518" cy="0"/>
          </a:xfrm>
          <a:prstGeom prst="line">
            <a:avLst/>
          </a:prstGeom>
          <a:ln w="57150">
            <a:solidFill>
              <a:srgbClr val="4C531E"/>
            </a:solidFill>
          </a:ln>
        </p:spPr>
        <p:style>
          <a:lnRef idx="1">
            <a:schemeClr val="accent1"/>
          </a:lnRef>
          <a:fillRef idx="0">
            <a:schemeClr val="accent1"/>
          </a:fillRef>
          <a:effectRef idx="0">
            <a:schemeClr val="accent1"/>
          </a:effectRef>
          <a:fontRef idx="minor">
            <a:schemeClr val="tx1"/>
          </a:fontRef>
        </p:style>
      </p:cxnSp>
      <p:sp>
        <p:nvSpPr>
          <p:cNvPr id="6" name="CuadroTexto 5">
            <a:extLst>
              <a:ext uri="{FF2B5EF4-FFF2-40B4-BE49-F238E27FC236}">
                <a16:creationId xmlns:a16="http://schemas.microsoft.com/office/drawing/2014/main" id="{53B2DD23-FAEE-BF01-E22D-5E2F43A71B08}"/>
              </a:ext>
            </a:extLst>
          </p:cNvPr>
          <p:cNvSpPr txBox="1"/>
          <p:nvPr/>
        </p:nvSpPr>
        <p:spPr>
          <a:xfrm>
            <a:off x="5093616" y="1914433"/>
            <a:ext cx="6133518" cy="3416320"/>
          </a:xfrm>
          <a:prstGeom prst="rect">
            <a:avLst/>
          </a:prstGeom>
          <a:noFill/>
        </p:spPr>
        <p:txBody>
          <a:bodyPr wrap="square" rtlCol="0">
            <a:spAutoFit/>
          </a:bodyPr>
          <a:lstStyle/>
          <a:p>
            <a:pPr marL="457200" indent="-457200">
              <a:buFont typeface="Arial" panose="020B0604020202020204" pitchFamily="34" charset="0"/>
              <a:buChar char="•"/>
            </a:pPr>
            <a:r>
              <a:rPr lang="es-CO" sz="2400" dirty="0"/>
              <a:t>Atributos o características que se adjudican a un grupo de personas</a:t>
            </a:r>
          </a:p>
          <a:p>
            <a:pPr marL="457200" indent="-457200">
              <a:buFont typeface="Arial" panose="020B0604020202020204" pitchFamily="34" charset="0"/>
              <a:buChar char="•"/>
            </a:pPr>
            <a:r>
              <a:rPr lang="es-CO" sz="2400" dirty="0"/>
              <a:t>Representación que se tiene de un colectivo</a:t>
            </a:r>
          </a:p>
          <a:p>
            <a:pPr marL="457200" indent="-457200">
              <a:buFont typeface="Arial" panose="020B0604020202020204" pitchFamily="34" charset="0"/>
              <a:buChar char="•"/>
            </a:pPr>
            <a:r>
              <a:rPr lang="es-CO" sz="2400" dirty="0"/>
              <a:t>Generalización sobre como son un grupo de personas, etiqueta.</a:t>
            </a:r>
          </a:p>
          <a:p>
            <a:pPr marL="457200" indent="-457200">
              <a:buFont typeface="Arial" panose="020B0604020202020204" pitchFamily="34" charset="0"/>
              <a:buChar char="•"/>
            </a:pPr>
            <a:r>
              <a:rPr lang="es-CO" sz="2400" dirty="0"/>
              <a:t>Forma simplificada de definir o clasificar a otros</a:t>
            </a:r>
          </a:p>
          <a:p>
            <a:pPr marL="457200" indent="-457200">
              <a:buFont typeface="Arial" panose="020B0604020202020204" pitchFamily="34" charset="0"/>
              <a:buChar char="•"/>
            </a:pPr>
            <a:r>
              <a:rPr lang="es-CO" sz="2400" dirty="0"/>
              <a:t>Etiquetas</a:t>
            </a:r>
          </a:p>
        </p:txBody>
      </p:sp>
      <p:sp>
        <p:nvSpPr>
          <p:cNvPr id="9" name="Flecha: a la derecha 8">
            <a:extLst>
              <a:ext uri="{FF2B5EF4-FFF2-40B4-BE49-F238E27FC236}">
                <a16:creationId xmlns:a16="http://schemas.microsoft.com/office/drawing/2014/main" id="{306ECACA-AD71-04E7-1945-990C3C292FA7}"/>
              </a:ext>
            </a:extLst>
          </p:cNvPr>
          <p:cNvSpPr/>
          <p:nvPr/>
        </p:nvSpPr>
        <p:spPr>
          <a:xfrm>
            <a:off x="1018575" y="5083697"/>
            <a:ext cx="3232531" cy="798372"/>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s-CO" sz="1800" dirty="0"/>
              <a:t>Base cognitiva</a:t>
            </a:r>
          </a:p>
        </p:txBody>
      </p:sp>
      <p:sp>
        <p:nvSpPr>
          <p:cNvPr id="13" name="Flecha: a la derecha 12">
            <a:extLst>
              <a:ext uri="{FF2B5EF4-FFF2-40B4-BE49-F238E27FC236}">
                <a16:creationId xmlns:a16="http://schemas.microsoft.com/office/drawing/2014/main" id="{AD695B6F-FF73-81DF-EF36-66279D5D890F}"/>
              </a:ext>
            </a:extLst>
          </p:cNvPr>
          <p:cNvSpPr/>
          <p:nvPr/>
        </p:nvSpPr>
        <p:spPr>
          <a:xfrm>
            <a:off x="964866" y="1295722"/>
            <a:ext cx="3232531" cy="798372"/>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s-CO" sz="1800" dirty="0"/>
              <a:t>Creencia   </a:t>
            </a:r>
          </a:p>
        </p:txBody>
      </p:sp>
      <p:pic>
        <p:nvPicPr>
          <p:cNvPr id="5" name="Imagen 4">
            <a:extLst>
              <a:ext uri="{FF2B5EF4-FFF2-40B4-BE49-F238E27FC236}">
                <a16:creationId xmlns:a16="http://schemas.microsoft.com/office/drawing/2014/main" id="{FDA43F17-35A3-3D27-70BD-4B1CF4811761}"/>
              </a:ext>
            </a:extLst>
          </p:cNvPr>
          <p:cNvPicPr>
            <a:picLocks noChangeAspect="1"/>
          </p:cNvPicPr>
          <p:nvPr/>
        </p:nvPicPr>
        <p:blipFill>
          <a:blip r:embed="rId4"/>
          <a:stretch>
            <a:fillRect/>
          </a:stretch>
        </p:blipFill>
        <p:spPr>
          <a:xfrm>
            <a:off x="1465993" y="2224860"/>
            <a:ext cx="2337697" cy="2814971"/>
          </a:xfrm>
          <a:prstGeom prst="rect">
            <a:avLst/>
          </a:prstGeom>
        </p:spPr>
      </p:pic>
      <p:sp>
        <p:nvSpPr>
          <p:cNvPr id="14" name="CuadroTexto 13">
            <a:extLst>
              <a:ext uri="{FF2B5EF4-FFF2-40B4-BE49-F238E27FC236}">
                <a16:creationId xmlns:a16="http://schemas.microsoft.com/office/drawing/2014/main" id="{B719238D-EEBD-BB6C-1D5C-AD58D83AADC8}"/>
              </a:ext>
            </a:extLst>
          </p:cNvPr>
          <p:cNvSpPr txBox="1"/>
          <p:nvPr/>
        </p:nvSpPr>
        <p:spPr>
          <a:xfrm>
            <a:off x="8594407" y="5219302"/>
            <a:ext cx="2954655" cy="461665"/>
          </a:xfrm>
          <a:prstGeom prst="rect">
            <a:avLst/>
          </a:prstGeom>
          <a:solidFill>
            <a:schemeClr val="accent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rtlCol="0">
            <a:spAutoFit/>
          </a:bodyPr>
          <a:lstStyle/>
          <a:p>
            <a:r>
              <a:rPr lang="es-CO" sz="2400" b="1" dirty="0"/>
              <a:t>Vulnera derechos?</a:t>
            </a:r>
          </a:p>
        </p:txBody>
      </p:sp>
    </p:spTree>
    <p:extLst>
      <p:ext uri="{BB962C8B-B14F-4D97-AF65-F5344CB8AC3E}">
        <p14:creationId xmlns:p14="http://schemas.microsoft.com/office/powerpoint/2010/main" val="379689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wheel(1)">
                                      <p:cBhvr>
                                        <p:cTn id="14" dur="20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45" presetClass="entr" presetSubtype="0" fill="hold" grpId="1"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2000"/>
                                        <p:tgtEl>
                                          <p:spTgt spid="14"/>
                                        </p:tgtEl>
                                      </p:cBhvr>
                                    </p:animEffect>
                                    <p:anim calcmode="lin" valueType="num">
                                      <p:cBhvr>
                                        <p:cTn id="20" dur="2000" fill="hold"/>
                                        <p:tgtEl>
                                          <p:spTgt spid="14"/>
                                        </p:tgtEl>
                                        <p:attrNameLst>
                                          <p:attrName>ppt_w</p:attrName>
                                        </p:attrNameLst>
                                      </p:cBhvr>
                                      <p:tavLst>
                                        <p:tav tm="0" fmla="#ppt_w*sin(2.5*pi*$)">
                                          <p:val>
                                            <p:fltVal val="0"/>
                                          </p:val>
                                        </p:tav>
                                        <p:tav tm="100000">
                                          <p:val>
                                            <p:fltVal val="1"/>
                                          </p:val>
                                        </p:tav>
                                      </p:tavLst>
                                    </p:anim>
                                    <p:anim calcmode="lin" valueType="num">
                                      <p:cBhvr>
                                        <p:cTn id="21" dur="20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4" grpId="0" animBg="1"/>
      <p:bldP spid="14"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42937" y="59504"/>
            <a:ext cx="10906125" cy="1325563"/>
          </a:xfrm>
        </p:spPr>
        <p:txBody>
          <a:bodyPr>
            <a:normAutofit/>
          </a:bodyPr>
          <a:lstStyle/>
          <a:p>
            <a:pPr algn="ctr"/>
            <a:r>
              <a:rPr lang="es-CO" sz="3200" b="1" dirty="0">
                <a:solidFill>
                  <a:srgbClr val="C8D423"/>
                </a:solidFill>
                <a:latin typeface="Arial Black" panose="020B0604020202020204" pitchFamily="34" charset="0"/>
                <a:cs typeface="Arial Black" panose="020B0604020202020204" pitchFamily="34" charset="0"/>
              </a:rPr>
              <a:t>DISCRIMINACIÓN</a:t>
            </a:r>
          </a:p>
        </p:txBody>
      </p:sp>
      <p:sp>
        <p:nvSpPr>
          <p:cNvPr id="12" name="Rectángulo 11">
            <a:extLst>
              <a:ext uri="{FF2B5EF4-FFF2-40B4-BE49-F238E27FC236}">
                <a16:creationId xmlns:a16="http://schemas.microsoft.com/office/drawing/2014/main" id="{51222BAE-1720-DA4C-88D4-A2D09A9E912A}"/>
              </a:ext>
            </a:extLst>
          </p:cNvPr>
          <p:cNvSpPr/>
          <p:nvPr/>
        </p:nvSpPr>
        <p:spPr>
          <a:xfrm>
            <a:off x="0" y="6001451"/>
            <a:ext cx="12192000" cy="888326"/>
          </a:xfrm>
          <a:prstGeom prst="rect">
            <a:avLst/>
          </a:prstGeom>
          <a:solidFill>
            <a:srgbClr val="4C531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pic>
        <p:nvPicPr>
          <p:cNvPr id="4" name="Imagen 3">
            <a:extLst>
              <a:ext uri="{FF2B5EF4-FFF2-40B4-BE49-F238E27FC236}">
                <a16:creationId xmlns:a16="http://schemas.microsoft.com/office/drawing/2014/main" id="{BF439604-487F-F549-BE03-87685C200C6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61345" y="6104997"/>
            <a:ext cx="3186213" cy="693499"/>
          </a:xfrm>
          <a:prstGeom prst="rect">
            <a:avLst/>
          </a:prstGeom>
        </p:spPr>
      </p:pic>
      <p:cxnSp>
        <p:nvCxnSpPr>
          <p:cNvPr id="7" name="Conector recto 6">
            <a:extLst>
              <a:ext uri="{FF2B5EF4-FFF2-40B4-BE49-F238E27FC236}">
                <a16:creationId xmlns:a16="http://schemas.microsoft.com/office/drawing/2014/main" id="{7396CE7B-A1F3-C448-BD08-4EF4D8D093A1}"/>
              </a:ext>
            </a:extLst>
          </p:cNvPr>
          <p:cNvCxnSpPr>
            <a:cxnSpLocks/>
          </p:cNvCxnSpPr>
          <p:nvPr/>
        </p:nvCxnSpPr>
        <p:spPr>
          <a:xfrm>
            <a:off x="3064213" y="1150309"/>
            <a:ext cx="6133518" cy="0"/>
          </a:xfrm>
          <a:prstGeom prst="line">
            <a:avLst/>
          </a:prstGeom>
          <a:ln w="57150">
            <a:solidFill>
              <a:srgbClr val="4C531E"/>
            </a:solidFill>
          </a:ln>
        </p:spPr>
        <p:style>
          <a:lnRef idx="1">
            <a:schemeClr val="accent1"/>
          </a:lnRef>
          <a:fillRef idx="0">
            <a:schemeClr val="accent1"/>
          </a:fillRef>
          <a:effectRef idx="0">
            <a:schemeClr val="accent1"/>
          </a:effectRef>
          <a:fontRef idx="minor">
            <a:schemeClr val="tx1"/>
          </a:fontRef>
        </p:style>
      </p:cxnSp>
      <p:sp>
        <p:nvSpPr>
          <p:cNvPr id="6" name="CuadroTexto 5">
            <a:extLst>
              <a:ext uri="{FF2B5EF4-FFF2-40B4-BE49-F238E27FC236}">
                <a16:creationId xmlns:a16="http://schemas.microsoft.com/office/drawing/2014/main" id="{53B2DD23-FAEE-BF01-E22D-5E2F43A71B08}"/>
              </a:ext>
            </a:extLst>
          </p:cNvPr>
          <p:cNvSpPr txBox="1"/>
          <p:nvPr/>
        </p:nvSpPr>
        <p:spPr>
          <a:xfrm>
            <a:off x="5093616" y="1914433"/>
            <a:ext cx="6133518" cy="3416320"/>
          </a:xfrm>
          <a:prstGeom prst="rect">
            <a:avLst/>
          </a:prstGeom>
          <a:noFill/>
        </p:spPr>
        <p:txBody>
          <a:bodyPr wrap="square" rtlCol="0">
            <a:spAutoFit/>
          </a:bodyPr>
          <a:lstStyle/>
          <a:p>
            <a:pPr marL="457200" indent="-457200">
              <a:buFont typeface="Arial" panose="020B0604020202020204" pitchFamily="34" charset="0"/>
              <a:buChar char="•"/>
            </a:pPr>
            <a:r>
              <a:rPr lang="es-CO" sz="2400" dirty="0"/>
              <a:t>Atributos o características que se adjudican a un grupo de personas</a:t>
            </a:r>
          </a:p>
          <a:p>
            <a:pPr marL="457200" indent="-457200">
              <a:buFont typeface="Arial" panose="020B0604020202020204" pitchFamily="34" charset="0"/>
              <a:buChar char="•"/>
            </a:pPr>
            <a:r>
              <a:rPr lang="es-CO" sz="2400" dirty="0"/>
              <a:t>Representación que se tiene de un colectivo</a:t>
            </a:r>
          </a:p>
          <a:p>
            <a:pPr marL="457200" indent="-457200">
              <a:buFont typeface="Arial" panose="020B0604020202020204" pitchFamily="34" charset="0"/>
              <a:buChar char="•"/>
            </a:pPr>
            <a:r>
              <a:rPr lang="es-CO" sz="2400" dirty="0"/>
              <a:t>Generalización sobre como son un grupo de personas, etiqueta.</a:t>
            </a:r>
          </a:p>
          <a:p>
            <a:pPr marL="457200" indent="-457200">
              <a:buFont typeface="Arial" panose="020B0604020202020204" pitchFamily="34" charset="0"/>
              <a:buChar char="•"/>
            </a:pPr>
            <a:r>
              <a:rPr lang="es-CO" sz="2400" dirty="0"/>
              <a:t>Forma simplificada de definir o clasificar a otros</a:t>
            </a:r>
          </a:p>
          <a:p>
            <a:pPr marL="457200" indent="-457200">
              <a:buFont typeface="Arial" panose="020B0604020202020204" pitchFamily="34" charset="0"/>
              <a:buChar char="•"/>
            </a:pPr>
            <a:r>
              <a:rPr lang="es-CO" sz="2400" dirty="0"/>
              <a:t>Etiquetas</a:t>
            </a:r>
          </a:p>
        </p:txBody>
      </p:sp>
      <p:sp>
        <p:nvSpPr>
          <p:cNvPr id="9" name="Flecha: a la derecha 8">
            <a:extLst>
              <a:ext uri="{FF2B5EF4-FFF2-40B4-BE49-F238E27FC236}">
                <a16:creationId xmlns:a16="http://schemas.microsoft.com/office/drawing/2014/main" id="{306ECACA-AD71-04E7-1945-990C3C292FA7}"/>
              </a:ext>
            </a:extLst>
          </p:cNvPr>
          <p:cNvSpPr/>
          <p:nvPr/>
        </p:nvSpPr>
        <p:spPr>
          <a:xfrm>
            <a:off x="1018575" y="5083697"/>
            <a:ext cx="3232531" cy="798372"/>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s-CO" sz="1800" dirty="0"/>
              <a:t>Base cognitiva</a:t>
            </a:r>
          </a:p>
        </p:txBody>
      </p:sp>
      <p:sp>
        <p:nvSpPr>
          <p:cNvPr id="13" name="Flecha: a la derecha 12">
            <a:extLst>
              <a:ext uri="{FF2B5EF4-FFF2-40B4-BE49-F238E27FC236}">
                <a16:creationId xmlns:a16="http://schemas.microsoft.com/office/drawing/2014/main" id="{AD695B6F-FF73-81DF-EF36-66279D5D890F}"/>
              </a:ext>
            </a:extLst>
          </p:cNvPr>
          <p:cNvSpPr/>
          <p:nvPr/>
        </p:nvSpPr>
        <p:spPr>
          <a:xfrm>
            <a:off x="964866" y="1295722"/>
            <a:ext cx="3232531" cy="798372"/>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s-CO" sz="1800" dirty="0"/>
              <a:t>Creencia   </a:t>
            </a:r>
          </a:p>
        </p:txBody>
      </p:sp>
      <p:pic>
        <p:nvPicPr>
          <p:cNvPr id="5" name="Imagen 4">
            <a:extLst>
              <a:ext uri="{FF2B5EF4-FFF2-40B4-BE49-F238E27FC236}">
                <a16:creationId xmlns:a16="http://schemas.microsoft.com/office/drawing/2014/main" id="{FDA43F17-35A3-3D27-70BD-4B1CF4811761}"/>
              </a:ext>
            </a:extLst>
          </p:cNvPr>
          <p:cNvPicPr>
            <a:picLocks noChangeAspect="1"/>
          </p:cNvPicPr>
          <p:nvPr/>
        </p:nvPicPr>
        <p:blipFill>
          <a:blip r:embed="rId4"/>
          <a:stretch>
            <a:fillRect/>
          </a:stretch>
        </p:blipFill>
        <p:spPr>
          <a:xfrm>
            <a:off x="1465993" y="2224860"/>
            <a:ext cx="2337697" cy="2814971"/>
          </a:xfrm>
          <a:prstGeom prst="rect">
            <a:avLst/>
          </a:prstGeom>
        </p:spPr>
      </p:pic>
      <p:sp>
        <p:nvSpPr>
          <p:cNvPr id="14" name="CuadroTexto 13">
            <a:extLst>
              <a:ext uri="{FF2B5EF4-FFF2-40B4-BE49-F238E27FC236}">
                <a16:creationId xmlns:a16="http://schemas.microsoft.com/office/drawing/2014/main" id="{B719238D-EEBD-BB6C-1D5C-AD58D83AADC8}"/>
              </a:ext>
            </a:extLst>
          </p:cNvPr>
          <p:cNvSpPr txBox="1"/>
          <p:nvPr/>
        </p:nvSpPr>
        <p:spPr>
          <a:xfrm>
            <a:off x="8594407" y="5219302"/>
            <a:ext cx="2954655" cy="461665"/>
          </a:xfrm>
          <a:prstGeom prst="rect">
            <a:avLst/>
          </a:prstGeom>
          <a:solidFill>
            <a:schemeClr val="accent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rtlCol="0">
            <a:spAutoFit/>
          </a:bodyPr>
          <a:lstStyle/>
          <a:p>
            <a:r>
              <a:rPr lang="es-CO" sz="2400" b="1" dirty="0"/>
              <a:t>Vulnera derechos?</a:t>
            </a:r>
          </a:p>
        </p:txBody>
      </p:sp>
    </p:spTree>
    <p:extLst>
      <p:ext uri="{BB962C8B-B14F-4D97-AF65-F5344CB8AC3E}">
        <p14:creationId xmlns:p14="http://schemas.microsoft.com/office/powerpoint/2010/main" val="3005107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wheel(1)">
                                      <p:cBhvr>
                                        <p:cTn id="14" dur="20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45" presetClass="entr" presetSubtype="0" fill="hold" grpId="1"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2000"/>
                                        <p:tgtEl>
                                          <p:spTgt spid="14"/>
                                        </p:tgtEl>
                                      </p:cBhvr>
                                    </p:animEffect>
                                    <p:anim calcmode="lin" valueType="num">
                                      <p:cBhvr>
                                        <p:cTn id="20" dur="2000" fill="hold"/>
                                        <p:tgtEl>
                                          <p:spTgt spid="14"/>
                                        </p:tgtEl>
                                        <p:attrNameLst>
                                          <p:attrName>ppt_w</p:attrName>
                                        </p:attrNameLst>
                                      </p:cBhvr>
                                      <p:tavLst>
                                        <p:tav tm="0" fmla="#ppt_w*sin(2.5*pi*$)">
                                          <p:val>
                                            <p:fltVal val="0"/>
                                          </p:val>
                                        </p:tav>
                                        <p:tav tm="100000">
                                          <p:val>
                                            <p:fltVal val="1"/>
                                          </p:val>
                                        </p:tav>
                                      </p:tavLst>
                                    </p:anim>
                                    <p:anim calcmode="lin" valueType="num">
                                      <p:cBhvr>
                                        <p:cTn id="21" dur="20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4" grpId="0" animBg="1"/>
      <p:bldP spid="14" grpId="1" animBg="1"/>
    </p:bldLst>
  </p:timing>
</p:sld>
</file>

<file path=ppt/theme/theme1.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1212</TotalTime>
  <Words>2676</Words>
  <Application>Microsoft Office PowerPoint</Application>
  <PresentationFormat>Panorámica</PresentationFormat>
  <Paragraphs>311</Paragraphs>
  <Slides>21</Slides>
  <Notes>21</Notes>
  <HiddenSlides>0</HiddenSlides>
  <MMClips>0</MMClips>
  <ScaleCrop>false</ScaleCrop>
  <HeadingPairs>
    <vt:vector size="6" baseType="variant">
      <vt:variant>
        <vt:lpstr>Fuentes usadas</vt:lpstr>
      </vt:variant>
      <vt:variant>
        <vt:i4>12</vt:i4>
      </vt:variant>
      <vt:variant>
        <vt:lpstr>Tema</vt:lpstr>
      </vt:variant>
      <vt:variant>
        <vt:i4>1</vt:i4>
      </vt:variant>
      <vt:variant>
        <vt:lpstr>Títulos de diapositiva</vt:lpstr>
      </vt:variant>
      <vt:variant>
        <vt:i4>21</vt:i4>
      </vt:variant>
    </vt:vector>
  </HeadingPairs>
  <TitlesOfParts>
    <vt:vector size="34" baseType="lpstr">
      <vt:lpstr>Century Gothic</vt:lpstr>
      <vt:lpstr>Merriweather</vt:lpstr>
      <vt:lpstr>Calibri</vt:lpstr>
      <vt:lpstr>Open Sans</vt:lpstr>
      <vt:lpstr>Catamaran</vt:lpstr>
      <vt:lpstr>Arial Black</vt:lpstr>
      <vt:lpstr>Verdana</vt:lpstr>
      <vt:lpstr>Roboto</vt:lpstr>
      <vt:lpstr>Arial Narrow</vt:lpstr>
      <vt:lpstr>Arial</vt:lpstr>
      <vt:lpstr>Arial</vt:lpstr>
      <vt:lpstr>Tahoma</vt:lpstr>
      <vt:lpstr>Tema de Office</vt:lpstr>
      <vt:lpstr>DERECHOS DISCRIMANCIÓN Y CONVICENCIA Plan Institucional de Capacitación 2022 </vt:lpstr>
      <vt:lpstr>Presentación de PowerPoint</vt:lpstr>
      <vt:lpstr>REGLAS DE JUEGO</vt:lpstr>
      <vt:lpstr>Presentación de PowerPoint</vt:lpstr>
      <vt:lpstr>Presentación de PowerPoint</vt:lpstr>
      <vt:lpstr>¿Qué es la discriminación?</vt:lpstr>
      <vt:lpstr>PREJUICIOS</vt:lpstr>
      <vt:lpstr>ESTEREOTIPO</vt:lpstr>
      <vt:lpstr>DISCRIMINACIÓN</vt:lpstr>
      <vt:lpstr>Presentación de PowerPoint</vt:lpstr>
      <vt:lpstr>Discriminación Estructural</vt:lpstr>
      <vt:lpstr> Tenemos los mismos derechos</vt:lpstr>
      <vt:lpstr>VIDA COTIDIANA</vt:lpstr>
      <vt:lpstr>VIDA COTIDIANA</vt:lpstr>
      <vt:lpstr> Somos iguales. Tenemos los mismos derechos</vt:lpstr>
      <vt:lpstr>Base de los DDHH y la  convivencia Igualdad </vt:lpstr>
      <vt:lpstr>Presentación de PowerPoint</vt:lpstr>
      <vt:lpstr>Presentación de PowerPoint</vt:lpstr>
      <vt:lpstr>Presentación de PowerPoint</vt:lpstr>
      <vt:lpstr>¿Qué siento, qué me queda?</vt:lpstr>
      <vt:lpstr>GRACIAS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ENFOQUE DEGÉNERO Y POLÍTICAS PÚBLICAS</dc:title>
  <dc:creator>Karen Andrea Cortés Gutierrez</dc:creator>
  <cp:lastModifiedBy>Camila</cp:lastModifiedBy>
  <cp:revision>24</cp:revision>
  <dcterms:created xsi:type="dcterms:W3CDTF">2020-01-07T17:00:58Z</dcterms:created>
  <dcterms:modified xsi:type="dcterms:W3CDTF">2023-06-13T23:06:32Z</dcterms:modified>
</cp:coreProperties>
</file>