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7"/>
  </p:handoutMasterIdLst>
  <p:sldIdLst>
    <p:sldId id="1143" r:id="rId2"/>
    <p:sldId id="1241" r:id="rId3"/>
    <p:sldId id="1232" r:id="rId4"/>
    <p:sldId id="1240" r:id="rId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1pPr>
    <a:lvl2pPr marL="0" marR="0" indent="228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2pPr>
    <a:lvl3pPr marL="0" marR="0" indent="457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3pPr>
    <a:lvl4pPr marL="0" marR="0" indent="685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4pPr>
    <a:lvl5pPr marL="0" marR="0" indent="9144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5pPr>
    <a:lvl6pPr marL="0" marR="0" indent="11430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6pPr>
    <a:lvl7pPr marL="0" marR="0" indent="1371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7pPr>
    <a:lvl8pPr marL="0" marR="0" indent="1600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8pPr>
    <a:lvl9pPr marL="0" marR="0" indent="1828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624"/>
    <a:srgbClr val="171C3B"/>
    <a:srgbClr val="DFBC3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solidFill>
                <a:srgbClr val="000000"/>
              </a:solidFill>
              <a:prstDash val="solid"/>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000000"/>
              </a:solidFill>
              <a:prstDash val="solid"/>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hueOff val="114395"/>
              <a:lumOff val="-24975"/>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67"/>
  </p:normalViewPr>
  <p:slideViewPr>
    <p:cSldViewPr snapToGrid="0" snapToObjects="1">
      <p:cViewPr varScale="1">
        <p:scale>
          <a:sx n="56" d="100"/>
          <a:sy n="56" d="100"/>
        </p:scale>
        <p:origin x="510" y="114"/>
      </p:cViewPr>
      <p:guideLst/>
    </p:cSldViewPr>
  </p:slideViewPr>
  <p:notesTextViewPr>
    <p:cViewPr>
      <p:scale>
        <a:sx n="1" d="1"/>
        <a:sy n="1" d="1"/>
      </p:scale>
      <p:origin x="0" y="0"/>
    </p:cViewPr>
  </p:notesTextViewPr>
  <p:notesViewPr>
    <p:cSldViewPr snapToGrid="0" snapToObjects="1">
      <p:cViewPr varScale="1">
        <p:scale>
          <a:sx n="122" d="100"/>
          <a:sy n="122" d="100"/>
        </p:scale>
        <p:origin x="507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C0FEC68-8EB6-DF4A-95F8-747D5D3BF3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C693FEF6-1EB0-3A48-9C10-B4714142CB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A3C763-DD8B-3A47-9F2A-204ADBE23D76}" type="datetimeFigureOut">
              <a:rPr lang="es-CO" smtClean="0"/>
              <a:t>28/07/2022</a:t>
            </a:fld>
            <a:endParaRPr lang="es-CO"/>
          </a:p>
        </p:txBody>
      </p:sp>
      <p:sp>
        <p:nvSpPr>
          <p:cNvPr id="4" name="Marcador de pie de página 3">
            <a:extLst>
              <a:ext uri="{FF2B5EF4-FFF2-40B4-BE49-F238E27FC236}">
                <a16:creationId xmlns:a16="http://schemas.microsoft.com/office/drawing/2014/main" id="{F4238208-7EFF-C740-AE97-49AC7E32D9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0AAF9C0E-BFC3-434C-AFD2-00BF936BCF7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14D39-29F1-074A-8EE9-66F8B5F007F7}" type="slidenum">
              <a:rPr lang="es-CO" smtClean="0"/>
              <a:t>‹Nº›</a:t>
            </a:fld>
            <a:endParaRPr lang="es-CO"/>
          </a:p>
        </p:txBody>
      </p:sp>
    </p:spTree>
    <p:extLst>
      <p:ext uri="{BB962C8B-B14F-4D97-AF65-F5344CB8AC3E}">
        <p14:creationId xmlns:p14="http://schemas.microsoft.com/office/powerpoint/2010/main" val="184222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457200" defTabSz="457200" latinLnBrk="0">
      <a:defRPr sz="2200">
        <a:latin typeface="Lucida Grande"/>
        <a:ea typeface="Lucida Grande"/>
        <a:cs typeface="Lucida Grande"/>
        <a:sym typeface="Lucida Grande"/>
      </a:defRPr>
    </a:lvl2pPr>
    <a:lvl3pPr indent="914400" defTabSz="457200" latinLnBrk="0">
      <a:defRPr sz="2200">
        <a:latin typeface="Lucida Grande"/>
        <a:ea typeface="Lucida Grande"/>
        <a:cs typeface="Lucida Grande"/>
        <a:sym typeface="Lucida Grande"/>
      </a:defRPr>
    </a:lvl3pPr>
    <a:lvl4pPr indent="1371600" defTabSz="457200" latinLnBrk="0">
      <a:defRPr sz="2200">
        <a:latin typeface="Lucida Grande"/>
        <a:ea typeface="Lucida Grande"/>
        <a:cs typeface="Lucida Grande"/>
        <a:sym typeface="Lucida Grande"/>
      </a:defRPr>
    </a:lvl4pPr>
    <a:lvl5pPr indent="1828800" defTabSz="457200" latinLnBrk="0">
      <a:defRPr sz="2200">
        <a:latin typeface="Lucida Grande"/>
        <a:ea typeface="Lucida Grande"/>
        <a:cs typeface="Lucida Grande"/>
        <a:sym typeface="Lucida Grande"/>
      </a:defRPr>
    </a:lvl5pPr>
    <a:lvl6pPr indent="2286000" defTabSz="457200" latinLnBrk="0">
      <a:defRPr sz="2200">
        <a:latin typeface="Lucida Grande"/>
        <a:ea typeface="Lucida Grande"/>
        <a:cs typeface="Lucida Grande"/>
        <a:sym typeface="Lucida Grande"/>
      </a:defRPr>
    </a:lvl6pPr>
    <a:lvl7pPr indent="2743200" defTabSz="457200" latinLnBrk="0">
      <a:defRPr sz="2200">
        <a:latin typeface="Lucida Grande"/>
        <a:ea typeface="Lucida Grande"/>
        <a:cs typeface="Lucida Grande"/>
        <a:sym typeface="Lucida Grande"/>
      </a:defRPr>
    </a:lvl7pPr>
    <a:lvl8pPr indent="3200400" defTabSz="457200" latinLnBrk="0">
      <a:defRPr sz="2200">
        <a:latin typeface="Lucida Grande"/>
        <a:ea typeface="Lucida Grande"/>
        <a:cs typeface="Lucida Grande"/>
        <a:sym typeface="Lucida Grande"/>
      </a:defRPr>
    </a:lvl8pPr>
    <a:lvl9pPr indent="3657600" defTabSz="457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11912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4.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5.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8.png"/><Relationship Id="rId4" Type="http://schemas.openxmlformats.org/officeDocument/2006/relationships/image" Target="../media/image1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ortada en blanco">
    <p:spTree>
      <p:nvGrpSpPr>
        <p:cNvPr id="1" name=""/>
        <p:cNvGrpSpPr/>
        <p:nvPr/>
      </p:nvGrpSpPr>
      <p:grpSpPr>
        <a:xfrm>
          <a:off x="0" y="0"/>
          <a:ext cx="0" cy="0"/>
          <a:chOff x="0" y="0"/>
          <a:chExt cx="0" cy="0"/>
        </a:xfrm>
      </p:grpSpPr>
      <p:pic>
        <p:nvPicPr>
          <p:cNvPr id="7" name="Imagen" descr="Imagen">
            <a:extLst>
              <a:ext uri="{FF2B5EF4-FFF2-40B4-BE49-F238E27FC236}">
                <a16:creationId xmlns:a16="http://schemas.microsoft.com/office/drawing/2014/main" id="{70AC7B75-FD3E-3C43-BC97-5837197178AF}"/>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3226064" y="0"/>
            <a:ext cx="11194605" cy="13715999"/>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2EED9AF-D46B-F049-90FF-FD53DC4B2271}"/>
              </a:ext>
            </a:extLst>
          </p:cNvPr>
          <p:cNvPicPr>
            <a:picLocks noChangeAspect="1"/>
          </p:cNvPicPr>
          <p:nvPr/>
        </p:nvPicPr>
        <p:blipFill>
          <a:blip r:embed="rId3"/>
          <a:stretch>
            <a:fillRect/>
          </a:stretch>
        </p:blipFill>
        <p:spPr>
          <a:xfrm>
            <a:off x="21948538" y="859191"/>
            <a:ext cx="1755192" cy="110418"/>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F8E4852C-D114-0745-A451-2D5F97C75BB9}"/>
              </a:ext>
            </a:extLst>
          </p:cNvPr>
          <p:cNvPicPr>
            <a:picLocks noChangeAspect="1"/>
          </p:cNvPicPr>
          <p:nvPr/>
        </p:nvPicPr>
        <p:blipFill>
          <a:blip r:embed="rId4" cstate="hqprint">
            <a:extLst>
              <a:ext uri="{28A0092B-C50C-407E-A947-70E740481C1C}">
                <a14:useLocalDpi xmlns:a14="http://schemas.microsoft.com/office/drawing/2010/main"/>
              </a:ext>
            </a:extLst>
          </a:blip>
          <a:srcRect/>
          <a:stretch>
            <a:fillRect/>
          </a:stretch>
        </p:blipFill>
        <p:spPr>
          <a:xfrm>
            <a:off x="13507997" y="9277243"/>
            <a:ext cx="10931567" cy="4445795"/>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E720548D-5D55-394F-A7A9-985D9A124B2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178265" y="8699799"/>
            <a:ext cx="3498024" cy="555195"/>
          </a:xfrm>
          <a:prstGeom prst="rect">
            <a:avLst/>
          </a:prstGeom>
          <a:ln w="12700">
            <a:miter lim="400000"/>
          </a:ln>
        </p:spPr>
      </p:pic>
      <p:pic>
        <p:nvPicPr>
          <p:cNvPr id="18" name="Imagen" descr="Imagen">
            <a:extLst>
              <a:ext uri="{FF2B5EF4-FFF2-40B4-BE49-F238E27FC236}">
                <a16:creationId xmlns:a16="http://schemas.microsoft.com/office/drawing/2014/main" id="{DA513949-F8AE-C048-AD90-9AE5893403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9458959" y="8632535"/>
            <a:ext cx="3413971" cy="689724"/>
          </a:xfrm>
          <a:prstGeom prst="rect">
            <a:avLst/>
          </a:prstGeom>
          <a:ln w="12700">
            <a:miter lim="400000"/>
          </a:ln>
        </p:spPr>
      </p:pic>
      <p:pic>
        <p:nvPicPr>
          <p:cNvPr id="20" name="Imagen" descr="Imagen">
            <a:extLst>
              <a:ext uri="{FF2B5EF4-FFF2-40B4-BE49-F238E27FC236}">
                <a16:creationId xmlns:a16="http://schemas.microsoft.com/office/drawing/2014/main" id="{7BFB3E6B-E1AF-5142-AB72-3EA6BE2B43E9}"/>
              </a:ext>
            </a:extLst>
          </p:cNvPr>
          <p:cNvPicPr>
            <a:picLocks noChangeAspect="1"/>
          </p:cNvPicPr>
          <p:nvPr/>
        </p:nvPicPr>
        <p:blipFill>
          <a:blip r:embed="rId7"/>
          <a:stretch>
            <a:fillRect/>
          </a:stretch>
        </p:blipFill>
        <p:spPr>
          <a:xfrm>
            <a:off x="15256933" y="5471364"/>
            <a:ext cx="1625932" cy="258672"/>
          </a:xfrm>
          <a:prstGeom prst="rect">
            <a:avLst/>
          </a:prstGeom>
          <a:ln w="12700">
            <a:miter lim="400000"/>
          </a:ln>
        </p:spPr>
      </p:pic>
      <p:sp>
        <p:nvSpPr>
          <p:cNvPr id="11" name="Texto del título"/>
          <p:cNvSpPr txBox="1">
            <a:spLocks noGrp="1"/>
          </p:cNvSpPr>
          <p:nvPr userDrawn="1">
            <p:ph type="title" hasCustomPrompt="1"/>
          </p:nvPr>
        </p:nvSpPr>
        <p:spPr>
          <a:xfrm>
            <a:off x="15090469" y="1891549"/>
            <a:ext cx="9293532" cy="3604572"/>
          </a:xfrm>
          <a:prstGeom prst="rect">
            <a:avLst/>
          </a:prstGeom>
        </p:spPr>
        <p:txBody>
          <a:bodyPr anchor="ctr">
            <a:normAutofit/>
          </a:bodyPr>
          <a:lstStyle>
            <a:lvl1pPr algn="l">
              <a:lnSpc>
                <a:spcPct val="80000"/>
              </a:lnSpc>
              <a:defRPr sz="9000" cap="all" baseline="0">
                <a:solidFill>
                  <a:schemeClr val="bg1"/>
                </a:solidFill>
                <a:latin typeface="Arial Black" panose="020B0604020202020204" pitchFamily="34" charset="0"/>
              </a:defRPr>
            </a:lvl1pPr>
          </a:lstStyle>
          <a:p>
            <a:r>
              <a:rPr lang="es-ES_tradnl" noProof="0"/>
              <a:t>Texto del título</a:t>
            </a:r>
          </a:p>
        </p:txBody>
      </p:sp>
      <p:sp>
        <p:nvSpPr>
          <p:cNvPr id="12" name="Nivel de texto 1…"/>
          <p:cNvSpPr txBox="1">
            <a:spLocks noGrp="1"/>
          </p:cNvSpPr>
          <p:nvPr userDrawn="1">
            <p:ph type="body" sz="quarter" idx="1" hasCustomPrompt="1"/>
          </p:nvPr>
        </p:nvSpPr>
        <p:spPr>
          <a:xfrm>
            <a:off x="15090469" y="6330677"/>
            <a:ext cx="9293532" cy="1087432"/>
          </a:xfrm>
          <a:prstGeom prst="rect">
            <a:avLst/>
          </a:prstGeom>
        </p:spPr>
        <p:txBody>
          <a:bodyPr anchor="ctr"/>
          <a:lstStyle>
            <a:lvl1pPr marL="0" indent="0" algn="l">
              <a:spcBef>
                <a:spcPts val="0"/>
              </a:spcBef>
              <a:buSzTx/>
              <a:buNone/>
              <a:defRPr sz="5200">
                <a:solidFill>
                  <a:schemeClr val="bg1"/>
                </a:solidFill>
              </a:defRPr>
            </a:lvl1pPr>
            <a:lvl2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2pPr>
            <a:lvl3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3pPr>
            <a:lvl4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4pPr>
            <a:lvl5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5pPr>
          </a:lstStyle>
          <a:p>
            <a:pPr lvl="1"/>
            <a:r>
              <a:rPr lang="es-ES_tradnl" noProof="0"/>
              <a:t>Nivel de texto 1</a:t>
            </a:r>
          </a:p>
          <a:p>
            <a:pPr lvl="2"/>
            <a:r>
              <a:rPr lang="es-ES_tradnl" noProof="0"/>
              <a:t>Nivel de texto 2</a:t>
            </a:r>
          </a:p>
        </p:txBody>
      </p:sp>
    </p:spTree>
    <p:extLst>
      <p:ext uri="{BB962C8B-B14F-4D97-AF65-F5344CB8AC3E}">
        <p14:creationId xmlns:p14="http://schemas.microsoft.com/office/powerpoint/2010/main" val="34544267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En blanco con franja horizontal">
    <p:bg>
      <p:bgPr>
        <a:solidFill>
          <a:schemeClr val="bg1"/>
        </a:solidFill>
        <a:effectLst/>
      </p:bgPr>
    </p:bg>
    <p:spTree>
      <p:nvGrpSpPr>
        <p:cNvPr id="1" name=""/>
        <p:cNvGrpSpPr/>
        <p:nvPr/>
      </p:nvGrpSpPr>
      <p:grpSpPr>
        <a:xfrm>
          <a:off x="0" y="0"/>
          <a:ext cx="0" cy="0"/>
          <a:chOff x="0" y="0"/>
          <a:chExt cx="0" cy="0"/>
        </a:xfrm>
      </p:grpSpPr>
      <p:pic>
        <p:nvPicPr>
          <p:cNvPr id="3" name="Imagen" descr="Imagen">
            <a:extLst>
              <a:ext uri="{FF2B5EF4-FFF2-40B4-BE49-F238E27FC236}">
                <a16:creationId xmlns:a16="http://schemas.microsoft.com/office/drawing/2014/main" id="{1B1C9C0A-083C-424C-8A2A-6454B8FA2A5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8496301"/>
            <a:ext cx="24384000" cy="5219700"/>
          </a:xfrm>
          <a:prstGeom prst="rect">
            <a:avLst/>
          </a:prstGeom>
          <a:ln w="12700" cap="flat">
            <a:noFill/>
            <a:miter lim="400000"/>
          </a:ln>
          <a:effectLst/>
        </p:spPr>
      </p:pic>
      <p:sp>
        <p:nvSpPr>
          <p:cNvPr id="110" name="Número de diapositiva"/>
          <p:cNvSpPr txBox="1">
            <a:spLocks noGrp="1"/>
          </p:cNvSpPr>
          <p:nvPr>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175800338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n blanco con franja vertical">
    <p:bg>
      <p:bgPr>
        <a:solidFill>
          <a:schemeClr val="bg1"/>
        </a:solidFill>
        <a:effectLst/>
      </p:bgPr>
    </p:bg>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rgbClr val="171C3B"/>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Tree>
    <p:extLst>
      <p:ext uri="{BB962C8B-B14F-4D97-AF65-F5344CB8AC3E}">
        <p14:creationId xmlns:p14="http://schemas.microsoft.com/office/powerpoint/2010/main" val="282078721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ítulo y subtítulo">
    <p:bg>
      <p:bgPr>
        <a:solidFill>
          <a:schemeClr val="bg1"/>
        </a:solidFill>
        <a:effectLst/>
      </p:bgPr>
    </p:bg>
    <p:spTree>
      <p:nvGrpSpPr>
        <p:cNvPr id="1" name=""/>
        <p:cNvGrpSpPr/>
        <p:nvPr/>
      </p:nvGrpSpPr>
      <p:grpSpPr>
        <a:xfrm>
          <a:off x="0" y="0"/>
          <a:ext cx="0" cy="0"/>
          <a:chOff x="0" y="0"/>
          <a:chExt cx="0" cy="0"/>
        </a:xfrm>
      </p:grpSpPr>
      <p:sp>
        <p:nvSpPr>
          <p:cNvPr id="11" name="Texto del título"/>
          <p:cNvSpPr txBox="1">
            <a:spLocks noGrp="1"/>
          </p:cNvSpPr>
          <p:nvPr>
            <p:ph type="title" hasCustomPrompt="1"/>
          </p:nvPr>
        </p:nvSpPr>
        <p:spPr>
          <a:xfrm>
            <a:off x="4833937" y="2303859"/>
            <a:ext cx="14716126" cy="4643438"/>
          </a:xfrm>
          <a:prstGeom prst="rect">
            <a:avLst/>
          </a:prstGeom>
        </p:spPr>
        <p:txBody>
          <a:bodyPr anchor="b"/>
          <a:lstStyle/>
          <a:p>
            <a:r>
              <a:rPr lang="es-ES_tradnl" noProof="0"/>
              <a:t>Texto del título</a:t>
            </a:r>
          </a:p>
        </p:txBody>
      </p:sp>
      <p:sp>
        <p:nvSpPr>
          <p:cNvPr id="12" name="Nivel de texto 1…"/>
          <p:cNvSpPr txBox="1">
            <a:spLocks noGrp="1"/>
          </p:cNvSpPr>
          <p:nvPr>
            <p:ph type="body" sz="quarter" idx="1" hasCustomPrompt="1"/>
          </p:nvPr>
        </p:nvSpPr>
        <p:spPr>
          <a:xfrm>
            <a:off x="4833937" y="7090171"/>
            <a:ext cx="14716126" cy="1589486"/>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13" name="Número de diapositiva"/>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16971270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1_Título (centro)">
    <p:spTree>
      <p:nvGrpSpPr>
        <p:cNvPr id="1" name=""/>
        <p:cNvGrpSpPr/>
        <p:nvPr/>
      </p:nvGrpSpPr>
      <p:grpSpPr>
        <a:xfrm>
          <a:off x="0" y="0"/>
          <a:ext cx="0" cy="0"/>
          <a:chOff x="0" y="0"/>
          <a:chExt cx="0" cy="0"/>
        </a:xfrm>
      </p:grpSpPr>
      <p:sp>
        <p:nvSpPr>
          <p:cNvPr id="30" name="Texto del título"/>
          <p:cNvSpPr txBox="1">
            <a:spLocks noGrp="1"/>
          </p:cNvSpPr>
          <p:nvPr>
            <p:ph type="title" hasCustomPrompt="1"/>
          </p:nvPr>
        </p:nvSpPr>
        <p:spPr>
          <a:xfrm>
            <a:off x="4833937" y="4536281"/>
            <a:ext cx="14716126" cy="4643438"/>
          </a:xfrm>
          <a:prstGeom prst="rect">
            <a:avLst/>
          </a:prstGeom>
        </p:spPr>
        <p:txBody>
          <a:bodyPr/>
          <a:lstStyle/>
          <a:p>
            <a:r>
              <a:rPr lang="es-ES_tradnl" noProof="0"/>
              <a:t>Texto del título</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42959397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Foto (vertical)">
    <p:spTree>
      <p:nvGrpSpPr>
        <p:cNvPr id="1" name=""/>
        <p:cNvGrpSpPr/>
        <p:nvPr/>
      </p:nvGrpSpPr>
      <p:grpSpPr>
        <a:xfrm>
          <a:off x="0" y="0"/>
          <a:ext cx="0" cy="0"/>
          <a:chOff x="0" y="0"/>
          <a:chExt cx="0" cy="0"/>
        </a:xfrm>
      </p:grpSpPr>
      <p:sp>
        <p:nvSpPr>
          <p:cNvPr id="38" name="Imagen"/>
          <p:cNvSpPr>
            <a:spLocks noGrp="1"/>
          </p:cNvSpPr>
          <p:nvPr>
            <p:ph type="pic" idx="21"/>
          </p:nvPr>
        </p:nvSpPr>
        <p:spPr>
          <a:xfrm>
            <a:off x="9614399" y="1676400"/>
            <a:ext cx="13659587" cy="10229850"/>
          </a:xfrm>
          <a:prstGeom prst="rect">
            <a:avLst/>
          </a:prstGeom>
        </p:spPr>
        <p:txBody>
          <a:bodyPr lIns="91439" tIns="45719" rIns="91439" bIns="45719" anchor="t">
            <a:noAutofit/>
          </a:bodyPr>
          <a:lstStyle/>
          <a:p>
            <a:endParaRPr lang="es-ES_tradnl" noProof="0"/>
          </a:p>
        </p:txBody>
      </p:sp>
      <p:sp>
        <p:nvSpPr>
          <p:cNvPr id="39" name="Texto del título"/>
          <p:cNvSpPr txBox="1">
            <a:spLocks noGrp="1"/>
          </p:cNvSpPr>
          <p:nvPr>
            <p:ph type="title" hasCustomPrompt="1"/>
          </p:nvPr>
        </p:nvSpPr>
        <p:spPr>
          <a:xfrm>
            <a:off x="1707934" y="1676400"/>
            <a:ext cx="7500938" cy="4794648"/>
          </a:xfrm>
          <a:prstGeom prst="rect">
            <a:avLst/>
          </a:prstGeom>
        </p:spPr>
        <p:txBody>
          <a:bodyPr anchor="b"/>
          <a:lstStyle>
            <a:lvl1pPr>
              <a:defRPr sz="8400"/>
            </a:lvl1pPr>
          </a:lstStyle>
          <a:p>
            <a:r>
              <a:rPr lang="es-ES_tradnl" noProof="0"/>
              <a:t>Texto del título</a:t>
            </a:r>
          </a:p>
        </p:txBody>
      </p:sp>
      <p:sp>
        <p:nvSpPr>
          <p:cNvPr id="40" name="Nivel de texto 1…"/>
          <p:cNvSpPr txBox="1">
            <a:spLocks noGrp="1"/>
          </p:cNvSpPr>
          <p:nvPr>
            <p:ph type="body" sz="quarter" idx="1" hasCustomPrompt="1"/>
          </p:nvPr>
        </p:nvSpPr>
        <p:spPr>
          <a:xfrm>
            <a:off x="1707934" y="6676430"/>
            <a:ext cx="7500938" cy="5229820"/>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27809724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1_Título (arriba)">
    <p:spTree>
      <p:nvGrpSpPr>
        <p:cNvPr id="1" name=""/>
        <p:cNvGrpSpPr/>
        <p:nvPr/>
      </p:nvGrpSpPr>
      <p:grpSpPr>
        <a:xfrm>
          <a:off x="0" y="0"/>
          <a:ext cx="0" cy="0"/>
          <a:chOff x="0" y="0"/>
          <a:chExt cx="0" cy="0"/>
        </a:xfrm>
      </p:grpSpPr>
      <p:sp>
        <p:nvSpPr>
          <p:cNvPr id="48" name="Texto del título"/>
          <p:cNvSpPr txBox="1">
            <a:spLocks noGrp="1"/>
          </p:cNvSpPr>
          <p:nvPr>
            <p:ph type="title" hasCustomPrompt="1"/>
          </p:nvPr>
        </p:nvSpPr>
        <p:spPr>
          <a:xfrm>
            <a:off x="4387453" y="1447800"/>
            <a:ext cx="15609094" cy="1945482"/>
          </a:xfrm>
          <a:prstGeom prst="rect">
            <a:avLst/>
          </a:prstGeom>
        </p:spPr>
        <p:txBody>
          <a:bodyPr/>
          <a:lstStyle/>
          <a:p>
            <a:r>
              <a:rPr lang="es-ES_tradnl" noProof="0"/>
              <a:t>Texto del título</a:t>
            </a: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27285644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2_Título y viñetas">
    <p:spTree>
      <p:nvGrpSpPr>
        <p:cNvPr id="1" name=""/>
        <p:cNvGrpSpPr/>
        <p:nvPr/>
      </p:nvGrpSpPr>
      <p:grpSpPr>
        <a:xfrm>
          <a:off x="0" y="0"/>
          <a:ext cx="0" cy="0"/>
          <a:chOff x="0" y="0"/>
          <a:chExt cx="0" cy="0"/>
        </a:xfrm>
      </p:grpSpPr>
      <p:sp>
        <p:nvSpPr>
          <p:cNvPr id="56" name="Texto del título"/>
          <p:cNvSpPr txBox="1">
            <a:spLocks noGrp="1"/>
          </p:cNvSpPr>
          <p:nvPr>
            <p:ph type="title" hasCustomPrompt="1"/>
          </p:nvPr>
        </p:nvSpPr>
        <p:spPr>
          <a:xfrm>
            <a:off x="4387453" y="800100"/>
            <a:ext cx="15609094" cy="2593182"/>
          </a:xfrm>
          <a:prstGeom prst="rect">
            <a:avLst/>
          </a:prstGeom>
        </p:spPr>
        <p:txBody>
          <a:bodyPr/>
          <a:lstStyle/>
          <a:p>
            <a:r>
              <a:rPr lang="es-ES_tradnl" noProof="0"/>
              <a:t>Texto del título</a:t>
            </a:r>
          </a:p>
        </p:txBody>
      </p:sp>
      <p:sp>
        <p:nvSpPr>
          <p:cNvPr id="57" name="Nivel de texto 1…"/>
          <p:cNvSpPr txBox="1">
            <a:spLocks noGrp="1"/>
          </p:cNvSpPr>
          <p:nvPr>
            <p:ph type="body" idx="1" hasCustomPrompt="1"/>
          </p:nvPr>
        </p:nvSpPr>
        <p:spPr>
          <a:xfrm>
            <a:off x="1707934" y="3643312"/>
            <a:ext cx="21152066" cy="8103240"/>
          </a:xfrm>
          <a:prstGeom prst="rect">
            <a:avLst/>
          </a:prstGeom>
        </p:spPr>
        <p:txBody>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175867513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1_Título, viñetas y foto">
    <p:spTree>
      <p:nvGrpSpPr>
        <p:cNvPr id="1" name=""/>
        <p:cNvGrpSpPr/>
        <p:nvPr/>
      </p:nvGrpSpPr>
      <p:grpSpPr>
        <a:xfrm>
          <a:off x="0" y="0"/>
          <a:ext cx="0" cy="0"/>
          <a:chOff x="0" y="0"/>
          <a:chExt cx="0" cy="0"/>
        </a:xfrm>
      </p:grpSpPr>
      <p:sp>
        <p:nvSpPr>
          <p:cNvPr id="65" name="Imagen"/>
          <p:cNvSpPr>
            <a:spLocks noGrp="1"/>
          </p:cNvSpPr>
          <p:nvPr>
            <p:ph type="pic" sz="half" idx="21"/>
          </p:nvPr>
        </p:nvSpPr>
        <p:spPr>
          <a:xfrm>
            <a:off x="9498209" y="3637358"/>
            <a:ext cx="13260588" cy="8306992"/>
          </a:xfrm>
          <a:prstGeom prst="rect">
            <a:avLst/>
          </a:prstGeom>
        </p:spPr>
        <p:txBody>
          <a:bodyPr lIns="91439" tIns="45719" rIns="91439" bIns="45719" anchor="t">
            <a:noAutofit/>
          </a:bodyPr>
          <a:lstStyle/>
          <a:p>
            <a:endParaRPr lang="es-ES_tradnl" noProof="0"/>
          </a:p>
        </p:txBody>
      </p:sp>
      <p:sp>
        <p:nvSpPr>
          <p:cNvPr id="66" name="Texto del título"/>
          <p:cNvSpPr txBox="1">
            <a:spLocks noGrp="1"/>
          </p:cNvSpPr>
          <p:nvPr>
            <p:ph type="title" hasCustomPrompt="1"/>
          </p:nvPr>
        </p:nvSpPr>
        <p:spPr>
          <a:xfrm>
            <a:off x="4387453" y="1352550"/>
            <a:ext cx="15609094" cy="2040732"/>
          </a:xfrm>
          <a:prstGeom prst="rect">
            <a:avLst/>
          </a:prstGeom>
        </p:spPr>
        <p:txBody>
          <a:bodyPr/>
          <a:lstStyle/>
          <a:p>
            <a:r>
              <a:rPr lang="es-ES_tradnl" noProof="0"/>
              <a:t>Texto del título</a:t>
            </a:r>
          </a:p>
        </p:txBody>
      </p:sp>
      <p:sp>
        <p:nvSpPr>
          <p:cNvPr id="67" name="Nivel de texto 1…"/>
          <p:cNvSpPr txBox="1">
            <a:spLocks noGrp="1"/>
          </p:cNvSpPr>
          <p:nvPr>
            <p:ph type="body" sz="quarter" idx="1" hasCustomPrompt="1"/>
          </p:nvPr>
        </p:nvSpPr>
        <p:spPr>
          <a:xfrm>
            <a:off x="1625203" y="3637358"/>
            <a:ext cx="7500938" cy="83069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68" name="Número de diapositiva"/>
          <p:cNvSpPr txBox="1">
            <a:spLocks noGrp="1"/>
          </p:cNvSpPr>
          <p:nvPr>
            <p:ph type="sldNum" sz="quarter" idx="2"/>
          </p:nvPr>
        </p:nvSpPr>
        <p:spPr>
          <a:xfrm>
            <a:off x="11857019" y="13073062"/>
            <a:ext cx="660437" cy="482823"/>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25694902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1_Cita">
    <p:spTree>
      <p:nvGrpSpPr>
        <p:cNvPr id="1" name=""/>
        <p:cNvGrpSpPr/>
        <p:nvPr/>
      </p:nvGrpSpPr>
      <p:grpSpPr>
        <a:xfrm>
          <a:off x="0" y="0"/>
          <a:ext cx="0" cy="0"/>
          <a:chOff x="0" y="0"/>
          <a:chExt cx="0" cy="0"/>
        </a:xfrm>
      </p:grpSpPr>
      <p:sp>
        <p:nvSpPr>
          <p:cNvPr id="93" name="– Juan Pérez"/>
          <p:cNvSpPr txBox="1">
            <a:spLocks noGrp="1"/>
          </p:cNvSpPr>
          <p:nvPr>
            <p:ph type="body" sz="quarter" idx="21" hasCustomPrompt="1"/>
          </p:nvPr>
        </p:nvSpPr>
        <p:spPr>
          <a:xfrm>
            <a:off x="4833937" y="8947546"/>
            <a:ext cx="14716126" cy="647701"/>
          </a:xfrm>
          <a:prstGeom prst="rect">
            <a:avLst/>
          </a:prstGeom>
        </p:spPr>
        <p:txBody>
          <a:bodyPr>
            <a:spAutoFit/>
          </a:bodyPr>
          <a:lstStyle>
            <a:lvl1pPr marL="0" indent="0" algn="ctr">
              <a:spcBef>
                <a:spcPts val="0"/>
              </a:spcBef>
              <a:buSzTx/>
              <a:buNone/>
              <a:defRPr sz="3200" i="1"/>
            </a:lvl1pPr>
          </a:lstStyle>
          <a:p>
            <a:r>
              <a:rPr lang="es-ES_tradnl" noProof="0"/>
              <a:t>– Juan Pérez</a:t>
            </a:r>
          </a:p>
        </p:txBody>
      </p:sp>
      <p:sp>
        <p:nvSpPr>
          <p:cNvPr id="94" name="“Escribe una cita aquí”"/>
          <p:cNvSpPr txBox="1">
            <a:spLocks noGrp="1"/>
          </p:cNvSpPr>
          <p:nvPr>
            <p:ph type="body" sz="quarter" idx="22" hasCustomPrompt="1"/>
          </p:nvPr>
        </p:nvSpPr>
        <p:spPr>
          <a:xfrm>
            <a:off x="4833937" y="5997575"/>
            <a:ext cx="14716126" cy="863601"/>
          </a:xfrm>
          <a:prstGeom prst="rect">
            <a:avLst/>
          </a:prstGeom>
        </p:spPr>
        <p:txBody>
          <a:bodyPr>
            <a:spAutoFit/>
          </a:bodyPr>
          <a:lstStyle>
            <a:lvl1pPr marL="0" indent="0" algn="ctr">
              <a:spcBef>
                <a:spcPts val="0"/>
              </a:spcBef>
              <a:buSzTx/>
              <a:buNone/>
              <a:defRPr sz="4600" b="1" i="0">
                <a:latin typeface="Century Gothic" panose="020B0502020202020204" pitchFamily="34" charset="0"/>
                <a:ea typeface="+mn-ea"/>
                <a:cs typeface="+mn-cs"/>
                <a:sym typeface="Helvetica Neue Medium"/>
              </a:defRPr>
            </a:lvl1pPr>
          </a:lstStyle>
          <a:p>
            <a:r>
              <a:rPr lang="es-ES_tradnl" noProof="0"/>
              <a:t>“Escribe una cita aquí” </a:t>
            </a:r>
          </a:p>
        </p:txBody>
      </p:sp>
      <p:sp>
        <p:nvSpPr>
          <p:cNvPr id="95"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026641236"/>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erre">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grpSp>
        <p:nvGrpSpPr>
          <p:cNvPr id="15" name="Grupo">
            <a:extLst>
              <a:ext uri="{FF2B5EF4-FFF2-40B4-BE49-F238E27FC236}">
                <a16:creationId xmlns:a16="http://schemas.microsoft.com/office/drawing/2014/main" id="{FC415629-F9AD-694C-B011-3C4097277B2F}"/>
              </a:ext>
            </a:extLst>
          </p:cNvPr>
          <p:cNvGrpSpPr/>
          <p:nvPr userDrawn="1"/>
        </p:nvGrpSpPr>
        <p:grpSpPr>
          <a:xfrm>
            <a:off x="3440629" y="5128021"/>
            <a:ext cx="17502742" cy="1568885"/>
            <a:chOff x="0" y="0"/>
            <a:chExt cx="17502740" cy="1568884"/>
          </a:xfrm>
        </p:grpSpPr>
        <p:pic>
          <p:nvPicPr>
            <p:cNvPr id="16" name="Imagen" descr="Imagen">
              <a:extLst>
                <a:ext uri="{FF2B5EF4-FFF2-40B4-BE49-F238E27FC236}">
                  <a16:creationId xmlns:a16="http://schemas.microsoft.com/office/drawing/2014/main" id="{580BDEEC-279F-6145-B1D5-8EDBD0E794C2}"/>
                </a:ext>
              </a:extLst>
            </p:cNvPr>
            <p:cNvPicPr>
              <a:picLocks noChangeAspect="1"/>
            </p:cNvPicPr>
            <p:nvPr/>
          </p:nvPicPr>
          <p:blipFill>
            <a:blip r:embed="rId3"/>
            <a:stretch>
              <a:fillRect/>
            </a:stretch>
          </p:blipFill>
          <p:spPr>
            <a:xfrm>
              <a:off x="0" y="153002"/>
              <a:ext cx="7956812" cy="1262878"/>
            </a:xfrm>
            <a:prstGeom prst="rect">
              <a:avLst/>
            </a:prstGeom>
            <a:ln w="12700" cap="flat">
              <a:noFill/>
              <a:miter lim="400000"/>
            </a:ln>
            <a:effectLst/>
          </p:spPr>
        </p:pic>
        <p:pic>
          <p:nvPicPr>
            <p:cNvPr id="19" name="Imagen" descr="Imagen">
              <a:extLst>
                <a:ext uri="{FF2B5EF4-FFF2-40B4-BE49-F238E27FC236}">
                  <a16:creationId xmlns:a16="http://schemas.microsoft.com/office/drawing/2014/main" id="{F198AA66-23A5-D24C-B206-A125859292EA}"/>
                </a:ext>
              </a:extLst>
            </p:cNvPr>
            <p:cNvPicPr>
              <a:picLocks noChangeAspect="1"/>
            </p:cNvPicPr>
            <p:nvPr/>
          </p:nvPicPr>
          <p:blipFill>
            <a:blip r:embed="rId4"/>
            <a:stretch>
              <a:fillRect/>
            </a:stretch>
          </p:blipFill>
          <p:spPr>
            <a:xfrm>
              <a:off x="9737121" y="0"/>
              <a:ext cx="7765620" cy="1568885"/>
            </a:xfrm>
            <a:prstGeom prst="rect">
              <a:avLst/>
            </a:prstGeom>
            <a:ln w="12700" cap="flat">
              <a:noFill/>
              <a:miter lim="400000"/>
            </a:ln>
            <a:effectLst/>
          </p:spPr>
        </p:pic>
      </p:grpSp>
    </p:spTree>
    <p:extLst>
      <p:ext uri="{BB962C8B-B14F-4D97-AF65-F5344CB8AC3E}">
        <p14:creationId xmlns:p14="http://schemas.microsoft.com/office/powerpoint/2010/main" val="105096561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ido 02">
    <p:bg>
      <p:bgPr>
        <a:solidFill>
          <a:srgbClr val="171C3B"/>
        </a:solidFill>
        <a:effectLst/>
      </p:bgPr>
    </p:bg>
    <p:spTree>
      <p:nvGrpSpPr>
        <p:cNvPr id="1" name=""/>
        <p:cNvGrpSpPr/>
        <p:nvPr/>
      </p:nvGrpSpPr>
      <p:grpSpPr>
        <a:xfrm>
          <a:off x="0" y="0"/>
          <a:ext cx="0" cy="0"/>
          <a:chOff x="0" y="0"/>
          <a:chExt cx="0" cy="0"/>
        </a:xfrm>
      </p:grpSpPr>
      <p:pic>
        <p:nvPicPr>
          <p:cNvPr id="16" name="Imagen" descr="Imagen">
            <a:extLst>
              <a:ext uri="{FF2B5EF4-FFF2-40B4-BE49-F238E27FC236}">
                <a16:creationId xmlns:a16="http://schemas.microsoft.com/office/drawing/2014/main" id="{E9A92ABB-92B1-2E43-8D43-9068D58030B3}"/>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0" y="0"/>
            <a:ext cx="4968626" cy="13716000"/>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48A7DADE-AAB5-7E49-B4B7-BF0BB77F9A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2946785" y="768349"/>
            <a:ext cx="1437215" cy="901701"/>
          </a:xfrm>
          <a:prstGeom prst="rect">
            <a:avLst/>
          </a:prstGeom>
          <a:ln w="12700" cap="flat">
            <a:noFill/>
            <a:miter lim="400000"/>
          </a:ln>
          <a:effectLst/>
        </p:spPr>
      </p:pic>
      <p:pic>
        <p:nvPicPr>
          <p:cNvPr id="18" name="Imagen" descr="Imagen">
            <a:extLst>
              <a:ext uri="{FF2B5EF4-FFF2-40B4-BE49-F238E27FC236}">
                <a16:creationId xmlns:a16="http://schemas.microsoft.com/office/drawing/2014/main" id="{66CDE6AA-A1F5-144E-AD86-E1DDAF69D1A2}"/>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9242523" y="-1"/>
            <a:ext cx="5141477" cy="3254618"/>
          </a:xfrm>
          <a:prstGeom prst="rect">
            <a:avLst/>
          </a:prstGeom>
          <a:ln w="12700" cap="flat">
            <a:noFill/>
            <a:miter lim="400000"/>
          </a:ln>
          <a:effectLst/>
        </p:spPr>
      </p:pic>
      <p:sp>
        <p:nvSpPr>
          <p:cNvPr id="21" name="Texto del título"/>
          <p:cNvSpPr txBox="1">
            <a:spLocks noGrp="1"/>
          </p:cNvSpPr>
          <p:nvPr userDrawn="1">
            <p:ph type="title" hasCustomPrompt="1"/>
          </p:nvPr>
        </p:nvSpPr>
        <p:spPr>
          <a:xfrm>
            <a:off x="7631600" y="2265227"/>
            <a:ext cx="2605187" cy="9185546"/>
          </a:xfrm>
          <a:prstGeom prst="rect">
            <a:avLst/>
          </a:prstGeom>
        </p:spPr>
        <p:txBody>
          <a:bodyPr anchor="ctr">
            <a:normAutofit/>
          </a:bodyPr>
          <a:lstStyle>
            <a:lvl1pPr algn="ctr">
              <a:lnSpc>
                <a:spcPct val="120000"/>
              </a:lnSpc>
              <a:defRPr sz="10000">
                <a:solidFill>
                  <a:schemeClr val="bg1"/>
                </a:solidFill>
              </a:defRPr>
            </a:lvl1pPr>
          </a:lstStyle>
          <a:p>
            <a:r>
              <a:rPr lang="es-ES_tradnl" noProof="0"/>
              <a:t>01</a:t>
            </a:r>
            <a:br>
              <a:rPr lang="es-ES_tradnl" noProof="0"/>
            </a:br>
            <a:r>
              <a:rPr lang="es-ES_tradnl" noProof="0"/>
              <a:t>02</a:t>
            </a:r>
            <a:br>
              <a:rPr lang="es-ES_tradnl" noProof="0"/>
            </a:br>
            <a:r>
              <a:rPr lang="es-ES_tradnl" noProof="0"/>
              <a:t>03</a:t>
            </a:r>
            <a:br>
              <a:rPr lang="es-ES_tradnl" noProof="0"/>
            </a:br>
            <a:r>
              <a:rPr lang="es-ES_tradnl" noProof="0"/>
              <a:t>04</a:t>
            </a:r>
            <a:br>
              <a:rPr lang="es-ES_tradnl" noProof="0"/>
            </a:br>
            <a:r>
              <a:rPr lang="es-ES_tradnl" noProof="0"/>
              <a:t>05</a:t>
            </a:r>
          </a:p>
        </p:txBody>
      </p:sp>
      <p:sp>
        <p:nvSpPr>
          <p:cNvPr id="22" name="Nivel de texto 1…"/>
          <p:cNvSpPr txBox="1">
            <a:spLocks noGrp="1"/>
          </p:cNvSpPr>
          <p:nvPr userDrawn="1">
            <p:ph type="body" sz="quarter" idx="1" hasCustomPrompt="1"/>
          </p:nvPr>
        </p:nvSpPr>
        <p:spPr>
          <a:xfrm>
            <a:off x="11844006" y="2473066"/>
            <a:ext cx="10886245" cy="8769867"/>
          </a:xfrm>
          <a:prstGeom prst="rect">
            <a:avLst/>
          </a:prstGeom>
        </p:spPr>
        <p:txBody>
          <a:bodyPr anchor="ctr"/>
          <a:lstStyle>
            <a:lvl1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1pPr>
            <a:lvl2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2pPr>
            <a:lvl3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3pPr>
            <a:lvl4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4pPr>
            <a:lvl5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5pPr>
          </a:lstStyle>
          <a:p>
            <a:r>
              <a:rPr lang="es-ES_tradnl" noProof="0"/>
              <a:t>Nivel de texto 1</a:t>
            </a:r>
          </a:p>
          <a:p>
            <a:endParaRPr lang="es-ES_tradnl" noProof="0"/>
          </a:p>
          <a:p>
            <a:pPr lvl="1"/>
            <a:r>
              <a:rPr lang="es-ES_tradnl" noProof="0"/>
              <a:t>Nivel de texto 2</a:t>
            </a:r>
          </a:p>
          <a:p>
            <a:pPr lvl="2"/>
            <a:endParaRPr lang="es-ES_tradnl" noProof="0"/>
          </a:p>
          <a:p>
            <a:pPr lvl="2"/>
            <a:r>
              <a:rPr lang="es-ES_tradnl" noProof="0"/>
              <a:t>Nivel de texto 3</a:t>
            </a:r>
          </a:p>
          <a:p>
            <a:pPr lvl="3"/>
            <a:endParaRPr lang="es-ES_tradnl" noProof="0"/>
          </a:p>
          <a:p>
            <a:pPr lvl="3"/>
            <a:r>
              <a:rPr lang="es-ES_tradnl" noProof="0"/>
              <a:t>Nivel de texto 4</a:t>
            </a:r>
          </a:p>
          <a:p>
            <a:pPr lvl="4"/>
            <a:endParaRPr lang="es-ES_tradnl" noProof="0"/>
          </a:p>
          <a:p>
            <a:pPr lvl="4"/>
            <a:r>
              <a:rPr lang="es-ES_tradnl" noProof="0"/>
              <a:t>Nivel de texto 5</a:t>
            </a:r>
          </a:p>
        </p:txBody>
      </p:sp>
      <p:grpSp>
        <p:nvGrpSpPr>
          <p:cNvPr id="9" name="Grupo">
            <a:extLst>
              <a:ext uri="{FF2B5EF4-FFF2-40B4-BE49-F238E27FC236}">
                <a16:creationId xmlns:a16="http://schemas.microsoft.com/office/drawing/2014/main" id="{9A884298-F560-8D41-A97F-42B7996AF950}"/>
              </a:ext>
            </a:extLst>
          </p:cNvPr>
          <p:cNvGrpSpPr/>
          <p:nvPr userDrawn="1"/>
        </p:nvGrpSpPr>
        <p:grpSpPr>
          <a:xfrm>
            <a:off x="16041865" y="12070002"/>
            <a:ext cx="7694665" cy="689724"/>
            <a:chOff x="0" y="0"/>
            <a:chExt cx="7694663" cy="689722"/>
          </a:xfrm>
        </p:grpSpPr>
        <p:pic>
          <p:nvPicPr>
            <p:cNvPr id="10" name="Imagen" descr="Imagen">
              <a:extLst>
                <a:ext uri="{FF2B5EF4-FFF2-40B4-BE49-F238E27FC236}">
                  <a16:creationId xmlns:a16="http://schemas.microsoft.com/office/drawing/2014/main" id="{9F054683-21FB-4540-826B-1A18BF6DA19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67264"/>
              <a:ext cx="3498023" cy="555194"/>
            </a:xfrm>
            <a:prstGeom prst="rect">
              <a:avLst/>
            </a:prstGeom>
            <a:ln w="12700" cap="flat">
              <a:noFill/>
              <a:miter lim="400000"/>
            </a:ln>
            <a:effectLst/>
          </p:spPr>
        </p:pic>
        <p:pic>
          <p:nvPicPr>
            <p:cNvPr id="11" name="Imagen" descr="Imagen">
              <a:extLst>
                <a:ext uri="{FF2B5EF4-FFF2-40B4-BE49-F238E27FC236}">
                  <a16:creationId xmlns:a16="http://schemas.microsoft.com/office/drawing/2014/main" id="{655F8A88-36FB-AF44-81DE-468000C2BE8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80693" y="0"/>
              <a:ext cx="3413971" cy="689723"/>
            </a:xfrm>
            <a:prstGeom prst="rect">
              <a:avLst/>
            </a:prstGeom>
            <a:ln w="12700" cap="flat">
              <a:noFill/>
              <a:miter lim="400000"/>
            </a:ln>
            <a:effectLst/>
          </p:spPr>
        </p:pic>
      </p:grpSp>
      <p:sp>
        <p:nvSpPr>
          <p:cNvPr id="12" name="Línea">
            <a:extLst>
              <a:ext uri="{FF2B5EF4-FFF2-40B4-BE49-F238E27FC236}">
                <a16:creationId xmlns:a16="http://schemas.microsoft.com/office/drawing/2014/main" id="{680686B3-FC96-434B-9A0C-A8ABBDDA56CB}"/>
              </a:ext>
            </a:extLst>
          </p:cNvPr>
          <p:cNvSpPr/>
          <p:nvPr userDrawn="1"/>
        </p:nvSpPr>
        <p:spPr>
          <a:xfrm flipV="1">
            <a:off x="10927870" y="2688761"/>
            <a:ext cx="1" cy="11052000"/>
          </a:xfrm>
          <a:prstGeom prst="line">
            <a:avLst/>
          </a:prstGeom>
          <a:ln w="25400">
            <a:solidFill>
              <a:srgbClr val="FFFFFF"/>
            </a:solidFill>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lang="es-ES_tradnl" noProof="0">
              <a:solidFill>
                <a:schemeClr val="bg1"/>
              </a:solidFill>
            </a:endParaRPr>
          </a:p>
        </p:txBody>
      </p:sp>
      <p:sp>
        <p:nvSpPr>
          <p:cNvPr id="5" name="Marcador de texto vertical 4">
            <a:extLst>
              <a:ext uri="{FF2B5EF4-FFF2-40B4-BE49-F238E27FC236}">
                <a16:creationId xmlns:a16="http://schemas.microsoft.com/office/drawing/2014/main" id="{FB59BDD3-E238-6840-9DFD-0DD9717A04C0}"/>
              </a:ext>
            </a:extLst>
          </p:cNvPr>
          <p:cNvSpPr>
            <a:spLocks noGrp="1"/>
          </p:cNvSpPr>
          <p:nvPr>
            <p:ph type="body" orient="vert" sz="quarter" idx="10" hasCustomPrompt="1"/>
          </p:nvPr>
        </p:nvSpPr>
        <p:spPr>
          <a:xfrm>
            <a:off x="1112713" y="785470"/>
            <a:ext cx="2743200" cy="11974257"/>
          </a:xfrm>
        </p:spPr>
        <p:txBody>
          <a:bodyPr vert="vert270">
            <a:noAutofit/>
          </a:bodyPr>
          <a:lstStyle>
            <a:lvl1pPr marL="0" indent="0" algn="ctr">
              <a:buNone/>
              <a:defRPr sz="13000" b="1" i="0" cap="all" baseline="0">
                <a:solidFill>
                  <a:schemeClr val="bg1"/>
                </a:solidFill>
                <a:latin typeface="Arial Black" panose="020B0604020202020204" pitchFamily="34" charset="0"/>
                <a:cs typeface="Arial Black" panose="020B0604020202020204" pitchFamily="34" charset="0"/>
              </a:defRPr>
            </a:lvl1pPr>
          </a:lstStyle>
          <a:p>
            <a:r>
              <a:rPr lang="es-ES_tradnl" noProof="0"/>
              <a:t>título</a:t>
            </a:r>
          </a:p>
        </p:txBody>
      </p:sp>
    </p:spTree>
    <p:extLst>
      <p:ext uri="{BB962C8B-B14F-4D97-AF65-F5344CB8AC3E}">
        <p14:creationId xmlns:p14="http://schemas.microsoft.com/office/powerpoint/2010/main" val="381883815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ierre sin logos">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spTree>
    <p:extLst>
      <p:ext uri="{BB962C8B-B14F-4D97-AF65-F5344CB8AC3E}">
        <p14:creationId xmlns:p14="http://schemas.microsoft.com/office/powerpoint/2010/main" val="168335395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ítulo y contenido">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9048998" cy="13716003"/>
          </a:xfrm>
          <a:prstGeom prst="rect">
            <a:avLst/>
          </a:prstGeom>
          <a:ln w="12700" cap="flat">
            <a:noFill/>
            <a:miter lim="400000"/>
          </a:ln>
          <a:effectLst/>
        </p:spPr>
      </p:pic>
      <p:sp>
        <p:nvSpPr>
          <p:cNvPr id="30" name="Texto del título"/>
          <p:cNvSpPr txBox="1">
            <a:spLocks noGrp="1"/>
          </p:cNvSpPr>
          <p:nvPr userDrawn="1">
            <p:ph type="title"/>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dirty="0" err="1"/>
              <a:t>Texto</a:t>
            </a:r>
            <a:r>
              <a:rPr dirty="0"/>
              <a:t> del </a:t>
            </a:r>
            <a:r>
              <a:rPr dirty="0" err="1"/>
              <a:t>título</a:t>
            </a:r>
            <a:endParaRPr dirty="0"/>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p>
            <a:fld id="{86CB4B4D-7CA3-9044-876B-883B54F8677D}" type="slidenum">
              <a:rPr/>
              <a:t>‹Nº›</a:t>
            </a:fld>
            <a:endParaRPr/>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CO" dirty="0"/>
              <a:t>Lorem ipsum dolor sit amet, consectetur adipiscing elit. Aliquam interdum justo vitae quam fermentum, eget mollis leo auctor. Proin molestie iaculis purus, a euismod nunc. Proin molestie eu lectus porttitor sodales.</a:t>
            </a:r>
          </a:p>
        </p:txBody>
      </p:sp>
      <p:sp>
        <p:nvSpPr>
          <p:cNvPr id="37" name="Marcador de contenido 36">
            <a:extLst>
              <a:ext uri="{FF2B5EF4-FFF2-40B4-BE49-F238E27FC236}">
                <a16:creationId xmlns:a16="http://schemas.microsoft.com/office/drawing/2014/main" id="{7EBF4EF7-7769-4543-BD87-177D5359BC54}"/>
              </a:ext>
            </a:extLst>
          </p:cNvPr>
          <p:cNvSpPr>
            <a:spLocks noGrp="1"/>
          </p:cNvSpPr>
          <p:nvPr>
            <p:ph sz="quarter" idx="11"/>
          </p:nvPr>
        </p:nvSpPr>
        <p:spPr>
          <a:xfrm>
            <a:off x="10174817" y="1401762"/>
            <a:ext cx="13176250" cy="10912475"/>
          </a:xfrm>
        </p:spPr>
        <p:txBody>
          <a:bodyPr/>
          <a:lstStyle/>
          <a:p>
            <a:r>
              <a:rPr lang="es-ES"/>
              <a:t>Editar los estilos de texto del patrón
Segundo nivel
Tercer nivel
Cuarto nivel
Quinto nivel</a:t>
            </a:r>
            <a:endParaRPr lang="es-CO"/>
          </a:p>
        </p:txBody>
      </p:sp>
    </p:spTree>
    <p:extLst>
      <p:ext uri="{BB962C8B-B14F-4D97-AF65-F5344CB8AC3E}">
        <p14:creationId xmlns:p14="http://schemas.microsoft.com/office/powerpoint/2010/main" val="158842221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obj">
  <p:cSld name="Blank">
    <p:spTree>
      <p:nvGrpSpPr>
        <p:cNvPr id="1" name="Shape 56"/>
        <p:cNvGrpSpPr/>
        <p:nvPr/>
      </p:nvGrpSpPr>
      <p:grpSpPr>
        <a:xfrm>
          <a:off x="0" y="0"/>
          <a:ext cx="0" cy="0"/>
          <a:chOff x="0" y="0"/>
          <a:chExt cx="0" cy="0"/>
        </a:xfrm>
      </p:grpSpPr>
      <p:sp>
        <p:nvSpPr>
          <p:cNvPr id="57" name="Google Shape;57;p14"/>
          <p:cNvSpPr txBox="1">
            <a:spLocks noGrp="1"/>
          </p:cNvSpPr>
          <p:nvPr>
            <p:ph type="ftr" idx="11"/>
          </p:nvPr>
        </p:nvSpPr>
        <p:spPr>
          <a:xfrm>
            <a:off x="8077200" y="12712703"/>
            <a:ext cx="8229600" cy="73025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8" name="Google Shape;58;p14"/>
          <p:cNvSpPr txBox="1">
            <a:spLocks noGrp="1"/>
          </p:cNvSpPr>
          <p:nvPr>
            <p:ph type="dt" idx="10"/>
          </p:nvPr>
        </p:nvSpPr>
        <p:spPr>
          <a:xfrm>
            <a:off x="1676400" y="12712703"/>
            <a:ext cx="5486400" cy="73025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9" name="Google Shape;59;p14"/>
          <p:cNvSpPr txBox="1">
            <a:spLocks noGrp="1"/>
          </p:cNvSpPr>
          <p:nvPr>
            <p:ph type="sldNum" idx="12"/>
          </p:nvPr>
        </p:nvSpPr>
        <p:spPr>
          <a:xfrm>
            <a:off x="17221200" y="12712703"/>
            <a:ext cx="5486400" cy="73025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9pPr>
          </a:lstStyle>
          <a:p>
            <a:fld id="{00000000-1234-1234-1234-123412341234}" type="slidenum">
              <a:rPr lang="es-CO" smtClean="0"/>
              <a:pPr/>
              <a:t>‹Nº›</a:t>
            </a:fld>
            <a:endParaRPr lang="es-CO"/>
          </a:p>
        </p:txBody>
      </p:sp>
    </p:spTree>
    <p:extLst>
      <p:ext uri="{BB962C8B-B14F-4D97-AF65-F5344CB8AC3E}">
        <p14:creationId xmlns:p14="http://schemas.microsoft.com/office/powerpoint/2010/main" val="415155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ítulos y textos">
    <p:spTree>
      <p:nvGrpSpPr>
        <p:cNvPr id="1" name=""/>
        <p:cNvGrpSpPr/>
        <p:nvPr/>
      </p:nvGrpSpPr>
      <p:grpSpPr>
        <a:xfrm>
          <a:off x="0" y="0"/>
          <a:ext cx="0" cy="0"/>
          <a:chOff x="0" y="0"/>
          <a:chExt cx="0" cy="0"/>
        </a:xfrm>
      </p:grpSpPr>
      <p:pic>
        <p:nvPicPr>
          <p:cNvPr id="13" name="Imagen" descr="Imagen">
            <a:extLst>
              <a:ext uri="{FF2B5EF4-FFF2-40B4-BE49-F238E27FC236}">
                <a16:creationId xmlns:a16="http://schemas.microsoft.com/office/drawing/2014/main" id="{8F2D7077-4507-DB40-BB7D-921BE132079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 y="-67631"/>
            <a:ext cx="24384001" cy="6710379"/>
          </a:xfrm>
          <a:prstGeom prst="rect">
            <a:avLst/>
          </a:prstGeom>
          <a:ln w="12700" cap="flat">
            <a:noFill/>
            <a:miter lim="400000"/>
          </a:ln>
          <a:effectLst/>
        </p:spPr>
      </p:pic>
      <p:pic>
        <p:nvPicPr>
          <p:cNvPr id="14" name="Imagen" descr="Imagen">
            <a:extLst>
              <a:ext uri="{FF2B5EF4-FFF2-40B4-BE49-F238E27FC236}">
                <a16:creationId xmlns:a16="http://schemas.microsoft.com/office/drawing/2014/main" id="{3823792D-3BCD-4044-9D5E-CF29B010EB8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0897"/>
          <a:stretch/>
        </p:blipFill>
        <p:spPr>
          <a:xfrm>
            <a:off x="-1" y="1412010"/>
            <a:ext cx="1979084" cy="901757"/>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763A3FB-8C84-1F4F-921F-6E23825B6FF5}"/>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7837057" y="-67631"/>
            <a:ext cx="6546943" cy="2391165"/>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B3426E16-11F1-A246-9E34-0F775A54DF6E}"/>
              </a:ext>
            </a:extLst>
          </p:cNvPr>
          <p:cNvPicPr>
            <a:picLocks noChangeAspect="1"/>
          </p:cNvPicPr>
          <p:nvPr/>
        </p:nvPicPr>
        <p:blipFill>
          <a:blip r:embed="rId5"/>
          <a:stretch>
            <a:fillRect/>
          </a:stretch>
        </p:blipFill>
        <p:spPr>
          <a:xfrm>
            <a:off x="16845241" y="5679395"/>
            <a:ext cx="7711517" cy="2358271"/>
          </a:xfrm>
          <a:prstGeom prst="rect">
            <a:avLst/>
          </a:prstGeom>
          <a:ln w="12700" cap="flat">
            <a:noFill/>
            <a:miter lim="400000"/>
          </a:ln>
          <a:effectLst/>
        </p:spPr>
      </p:pic>
      <p:sp>
        <p:nvSpPr>
          <p:cNvPr id="56" name="Texto del título"/>
          <p:cNvSpPr txBox="1">
            <a:spLocks noGrp="1"/>
          </p:cNvSpPr>
          <p:nvPr userDrawn="1">
            <p:ph type="title" hasCustomPrompt="1"/>
          </p:nvPr>
        </p:nvSpPr>
        <p:spPr>
          <a:xfrm>
            <a:off x="2598219" y="1240557"/>
            <a:ext cx="17971102" cy="1565851"/>
          </a:xfrm>
          <a:prstGeom prst="rect">
            <a:avLst/>
          </a:prstGeom>
        </p:spPr>
        <p:txBody>
          <a:bodyPr>
            <a:normAutofit/>
          </a:bodyPr>
          <a:lstStyle>
            <a:lvl1pPr algn="l">
              <a:defRPr sz="6200" cap="all" baseline="0">
                <a:solidFill>
                  <a:srgbClr val="C0D624"/>
                </a:solidFill>
              </a:defRPr>
            </a:lvl1pPr>
          </a:lstStyle>
          <a:p>
            <a:r>
              <a:rPr lang="es-ES_tradnl" noProof="0"/>
              <a:t>Texto del título</a:t>
            </a:r>
          </a:p>
        </p:txBody>
      </p:sp>
      <p:sp>
        <p:nvSpPr>
          <p:cNvPr id="57" name="Nivel de texto 1…"/>
          <p:cNvSpPr txBox="1">
            <a:spLocks noGrp="1"/>
          </p:cNvSpPr>
          <p:nvPr userDrawn="1">
            <p:ph type="body" idx="1" hasCustomPrompt="1"/>
          </p:nvPr>
        </p:nvSpPr>
        <p:spPr>
          <a:xfrm>
            <a:off x="2598218" y="9364957"/>
            <a:ext cx="19985233" cy="2772000"/>
          </a:xfrm>
          <a:prstGeom prst="rect">
            <a:avLst/>
          </a:prstGeom>
        </p:spPr>
        <p:txBody>
          <a:bodyPr>
            <a:normAutofit/>
          </a:bodyPr>
          <a:lstStyle>
            <a:lvl1pPr marL="0" indent="0">
              <a:lnSpc>
                <a:spcPct val="120000"/>
              </a:lnSpc>
              <a:buFontTx/>
              <a:buNone/>
              <a:defRPr sz="2800"/>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
        <p:nvSpPr>
          <p:cNvPr id="58" name="Número de diapositiva"/>
          <p:cNvSpPr txBox="1">
            <a:spLocks noGrp="1"/>
          </p:cNvSpPr>
          <p:nvPr userDrawn="1">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
        <p:nvSpPr>
          <p:cNvPr id="7" name="Marcador de texto 6">
            <a:extLst>
              <a:ext uri="{FF2B5EF4-FFF2-40B4-BE49-F238E27FC236}">
                <a16:creationId xmlns:a16="http://schemas.microsoft.com/office/drawing/2014/main" id="{37A50046-FE90-ED42-9440-D3624AB4816A}"/>
              </a:ext>
            </a:extLst>
          </p:cNvPr>
          <p:cNvSpPr>
            <a:spLocks noGrp="1"/>
          </p:cNvSpPr>
          <p:nvPr userDrawn="1">
            <p:ph type="body" sz="quarter" idx="11" hasCustomPrompt="1"/>
          </p:nvPr>
        </p:nvSpPr>
        <p:spPr>
          <a:xfrm>
            <a:off x="2598219" y="7166872"/>
            <a:ext cx="17971101" cy="1563025"/>
          </a:xfrm>
        </p:spPr>
        <p:txBody>
          <a:bodyPr>
            <a:normAutofit/>
          </a:bodyPr>
          <a:lstStyle>
            <a:lvl1pPr marL="0" indent="0">
              <a:buNone/>
              <a:defRPr sz="6200" b="1" i="0" cap="all" baseline="0">
                <a:solidFill>
                  <a:srgbClr val="171C3B"/>
                </a:solidFill>
                <a:latin typeface="Arial Black" panose="020B0604020202020204" pitchFamily="34" charset="0"/>
              </a:defRPr>
            </a:lvl1pPr>
          </a:lstStyle>
          <a:p>
            <a:r>
              <a:rPr lang="es-ES_tradnl" noProof="0"/>
              <a:t>TEXTO DEL TÍTULO</a:t>
            </a:r>
          </a:p>
        </p:txBody>
      </p:sp>
      <p:sp>
        <p:nvSpPr>
          <p:cNvPr id="22" name="Nivel de texto 1…">
            <a:extLst>
              <a:ext uri="{FF2B5EF4-FFF2-40B4-BE49-F238E27FC236}">
                <a16:creationId xmlns:a16="http://schemas.microsoft.com/office/drawing/2014/main" id="{B33B510F-56AD-0248-BDB2-CA3DA3767B98}"/>
              </a:ext>
            </a:extLst>
          </p:cNvPr>
          <p:cNvSpPr txBox="1">
            <a:spLocks noGrp="1"/>
          </p:cNvSpPr>
          <p:nvPr userDrawn="1">
            <p:ph type="body" idx="12" hasCustomPrompt="1"/>
          </p:nvPr>
        </p:nvSpPr>
        <p:spPr>
          <a:xfrm>
            <a:off x="2598217" y="3012756"/>
            <a:ext cx="19985234" cy="2772000"/>
          </a:xfrm>
          <a:prstGeom prst="rect">
            <a:avLst/>
          </a:prstGeom>
        </p:spPr>
        <p:txBody>
          <a:bodyPr>
            <a:normAutofit/>
          </a:bodyPr>
          <a:lstStyle>
            <a:lvl1pPr marL="0" indent="0">
              <a:lnSpc>
                <a:spcPct val="120000"/>
              </a:lnSpc>
              <a:buFontTx/>
              <a:buNone/>
              <a:defRPr sz="2800">
                <a:solidFill>
                  <a:schemeClr val="bg1"/>
                </a:solidFill>
              </a:defRPr>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Tree>
    <p:extLst>
      <p:ext uri="{BB962C8B-B14F-4D97-AF65-F5344CB8AC3E}">
        <p14:creationId xmlns:p14="http://schemas.microsoft.com/office/powerpoint/2010/main" val="180616439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ítulo y contenido">
    <p:bg>
      <p:bgPr>
        <a:solidFill>
          <a:schemeClr val="bg1"/>
        </a:solid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C97396A1-C5E6-4B49-8BA0-53521CD266AE}"/>
              </a:ext>
            </a:extLst>
          </p:cNvPr>
          <p:cNvSpPr>
            <a:spLocks/>
          </p:cNvSpPr>
          <p:nvPr userDrawn="1"/>
        </p:nvSpPr>
        <p:spPr>
          <a:xfrm>
            <a:off x="9014790" y="7035915"/>
            <a:ext cx="15408000" cy="6696000"/>
          </a:xfrm>
          <a:prstGeom prst="rect">
            <a:avLst/>
          </a:prstGeom>
          <a:solidFill>
            <a:srgbClr val="C0D62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s-ES_tradnl" sz="3000" b="0" i="0" u="none" strike="noStrike" cap="none" spc="0" normalizeH="0" baseline="0" noProof="0">
              <a:ln>
                <a:noFill/>
              </a:ln>
              <a:solidFill>
                <a:srgbClr val="FFFFFF"/>
              </a:solidFill>
              <a:effectLst/>
              <a:uFillTx/>
              <a:latin typeface="+mn-lt"/>
              <a:ea typeface="+mn-ea"/>
              <a:cs typeface="+mn-cs"/>
              <a:sym typeface="Helvetica Neue Medium"/>
            </a:endParaRPr>
          </a:p>
        </p:txBody>
      </p:sp>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0" name="Texto del título"/>
          <p:cNvSpPr txBox="1">
            <a:spLocks noGrp="1"/>
          </p:cNvSpPr>
          <p:nvPr userDrawn="1">
            <p:ph type="title" hasCustomPrompt="1"/>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lang="es-ES_tradnl" noProof="0"/>
              <a:t>Texto del título</a:t>
            </a:r>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userDrawn="1">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ES_tradnl" noProof="0"/>
              <a:t>Lorem ipsum dolor sit amet, consectetur adipiscing elit. Aliquam interdum justo vitae quam fermentum, eget mollis leo auctor. Proin molestie iaculis purus, a euismod nunc. Proin molestie eu lectus porttitor sodales.</a:t>
            </a:r>
          </a:p>
        </p:txBody>
      </p:sp>
      <p:sp>
        <p:nvSpPr>
          <p:cNvPr id="15" name="Triángulo">
            <a:extLst>
              <a:ext uri="{FF2B5EF4-FFF2-40B4-BE49-F238E27FC236}">
                <a16:creationId xmlns:a16="http://schemas.microsoft.com/office/drawing/2014/main" id="{4C171BCD-9DC7-8849-90DB-59C4F3238E6E}"/>
              </a:ext>
            </a:extLst>
          </p:cNvPr>
          <p:cNvSpPr/>
          <p:nvPr/>
        </p:nvSpPr>
        <p:spPr>
          <a:xfrm rot="8109445">
            <a:off x="9774740" y="6636046"/>
            <a:ext cx="799738" cy="7997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lang="es-ES_tradnl" noProof="0"/>
          </a:p>
        </p:txBody>
      </p:sp>
    </p:spTree>
    <p:extLst>
      <p:ext uri="{BB962C8B-B14F-4D97-AF65-F5344CB8AC3E}">
        <p14:creationId xmlns:p14="http://schemas.microsoft.com/office/powerpoint/2010/main" val="194717324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En blanco sin logo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Tree>
    <p:extLst>
      <p:ext uri="{BB962C8B-B14F-4D97-AF65-F5344CB8AC3E}">
        <p14:creationId xmlns:p14="http://schemas.microsoft.com/office/powerpoint/2010/main" val="16208314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En blanco sin logos ni linea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Tree>
    <p:extLst>
      <p:ext uri="{BB962C8B-B14F-4D97-AF65-F5344CB8AC3E}">
        <p14:creationId xmlns:p14="http://schemas.microsoft.com/office/powerpoint/2010/main" val="91916391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reserve="1">
  <p:cSld name="En blanco sin logos 02">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
        <p:nvSpPr>
          <p:cNvPr id="6" name="Rectángulo">
            <a:extLst>
              <a:ext uri="{FF2B5EF4-FFF2-40B4-BE49-F238E27FC236}">
                <a16:creationId xmlns:a16="http://schemas.microsoft.com/office/drawing/2014/main" id="{52BB4982-5D66-BB42-8754-440E3FDD0A67}"/>
              </a:ext>
            </a:extLst>
          </p:cNvPr>
          <p:cNvSpPr/>
          <p:nvPr userDrawn="1"/>
        </p:nvSpPr>
        <p:spPr>
          <a:xfrm>
            <a:off x="11409433" y="8425825"/>
            <a:ext cx="12974568" cy="5288777"/>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8109445">
            <a:off x="12169382" y="8038765"/>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Tree>
    <p:extLst>
      <p:ext uri="{BB962C8B-B14F-4D97-AF65-F5344CB8AC3E}">
        <p14:creationId xmlns:p14="http://schemas.microsoft.com/office/powerpoint/2010/main" val="392811403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En blanco sin logos 03">
    <p:bg>
      <p:bgPr>
        <a:solidFill>
          <a:schemeClr val="bg1"/>
        </a:solidFill>
        <a:effectLst/>
      </p:bgPr>
    </p:bg>
    <p:spTree>
      <p:nvGrpSpPr>
        <p:cNvPr id="1" name=""/>
        <p:cNvGrpSpPr/>
        <p:nvPr/>
      </p:nvGrpSpPr>
      <p:grpSpPr>
        <a:xfrm>
          <a:off x="0" y="0"/>
          <a:ext cx="0" cy="0"/>
          <a:chOff x="0" y="0"/>
          <a:chExt cx="0" cy="0"/>
        </a:xfrm>
      </p:grpSpPr>
      <p:pic>
        <p:nvPicPr>
          <p:cNvPr id="10" name="image71.png" descr="image71.png">
            <a:extLst>
              <a:ext uri="{FF2B5EF4-FFF2-40B4-BE49-F238E27FC236}">
                <a16:creationId xmlns:a16="http://schemas.microsoft.com/office/drawing/2014/main" id="{63A0D54C-DD28-3F49-A27D-1377C8228FF6}"/>
              </a:ext>
            </a:extLst>
          </p:cNvPr>
          <p:cNvPicPr>
            <a:picLocks noChangeAspect="1"/>
          </p:cNvPicPr>
          <p:nvPr userDrawn="1"/>
        </p:nvPicPr>
        <p:blipFill>
          <a:blip r:embed="rId2"/>
          <a:stretch>
            <a:fillRect/>
          </a:stretch>
        </p:blipFill>
        <p:spPr>
          <a:xfrm>
            <a:off x="12259709" y="3817299"/>
            <a:ext cx="33919" cy="758423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15764" y="9243649"/>
            <a:ext cx="12259709" cy="4472352"/>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10700021" y="8856588"/>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ln>
                  <a:solidFill>
                    <a:schemeClr val="bg1"/>
                  </a:solidFill>
                </a:ln>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247096287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En blanco sin logos 04">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0" y="9210991"/>
            <a:ext cx="11429610" cy="4505009"/>
          </a:xfrm>
          <a:prstGeom prst="rect">
            <a:avLst/>
          </a:prstGeom>
          <a:solidFill>
            <a:srgbClr val="171C3B"/>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9869922" y="8823931"/>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171C3B"/>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393452375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agen" descr="Imagen">
            <a:extLst>
              <a:ext uri="{FF2B5EF4-FFF2-40B4-BE49-F238E27FC236}">
                <a16:creationId xmlns:a16="http://schemas.microsoft.com/office/drawing/2014/main" id="{4BDFE2E0-05D8-BD42-86EA-2B98287FBBA7}"/>
              </a:ext>
            </a:extLst>
          </p:cNvPr>
          <p:cNvPicPr>
            <a:picLocks noChangeAspect="1"/>
          </p:cNvPicPr>
          <p:nvPr userDrawn="1"/>
        </p:nvPicPr>
        <p:blipFill rotWithShape="1">
          <a:blip r:embed="rId24" cstate="screen">
            <a:extLst>
              <a:ext uri="{28A0092B-C50C-407E-A947-70E740481C1C}">
                <a14:useLocalDpi xmlns:a14="http://schemas.microsoft.com/office/drawing/2010/main"/>
              </a:ext>
            </a:extLst>
          </a:blip>
          <a:srcRect/>
          <a:stretch/>
        </p:blipFill>
        <p:spPr>
          <a:xfrm>
            <a:off x="0" y="12063491"/>
            <a:ext cx="24384000" cy="1175455"/>
          </a:xfrm>
          <a:prstGeom prst="rect">
            <a:avLst/>
          </a:prstGeom>
          <a:ln w="12700" cap="flat">
            <a:noFill/>
            <a:miter lim="400000"/>
          </a:ln>
          <a:effectLst/>
        </p:spPr>
      </p:pic>
      <p:pic>
        <p:nvPicPr>
          <p:cNvPr id="7" name="Imagen" descr="Imagen">
            <a:extLst>
              <a:ext uri="{FF2B5EF4-FFF2-40B4-BE49-F238E27FC236}">
                <a16:creationId xmlns:a16="http://schemas.microsoft.com/office/drawing/2014/main" id="{CF3ED108-D566-1F4A-B256-BD7FE54C9E07}"/>
              </a:ext>
            </a:extLst>
          </p:cNvPr>
          <p:cNvPicPr>
            <a:picLocks noChangeAspect="1"/>
          </p:cNvPicPr>
          <p:nvPr/>
        </p:nvPicPr>
        <p:blipFill rotWithShape="1">
          <a:blip r:embed="rId25"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8" name="Imagen" descr="Imagen">
            <a:extLst>
              <a:ext uri="{FF2B5EF4-FFF2-40B4-BE49-F238E27FC236}">
                <a16:creationId xmlns:a16="http://schemas.microsoft.com/office/drawing/2014/main" id="{78CC48FD-B6F7-9340-BD5D-7E62BC1ABA14}"/>
              </a:ext>
            </a:extLst>
          </p:cNvPr>
          <p:cNvPicPr>
            <a:picLocks noChangeAspect="1"/>
          </p:cNvPicPr>
          <p:nvPr/>
        </p:nvPicPr>
        <p:blipFill rotWithShape="1">
          <a:blip r:embed="rId26"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pic>
        <p:nvPicPr>
          <p:cNvPr id="9" name="Imagen" descr="Imagen">
            <a:extLst>
              <a:ext uri="{FF2B5EF4-FFF2-40B4-BE49-F238E27FC236}">
                <a16:creationId xmlns:a16="http://schemas.microsoft.com/office/drawing/2014/main" id="{10E24775-89C3-A548-BC6C-249D8FC2E1EC}"/>
              </a:ext>
            </a:extLst>
          </p:cNvPr>
          <p:cNvPicPr>
            <a:picLocks noChangeAspect="1"/>
          </p:cNvPicPr>
          <p:nvPr/>
        </p:nvPicPr>
        <p:blipFill rotWithShape="1">
          <a:blip r:embed="rId27"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
        <p:nvSpPr>
          <p:cNvPr id="2" name="Texto del título"/>
          <p:cNvSpPr txBox="1">
            <a:spLocks noGrp="1"/>
          </p:cNvSpPr>
          <p:nvPr userDrawn="1">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rPr lang="es-ES_tradnl" noProof="0"/>
              <a:t>TEXTO DEL TÍTULO</a:t>
            </a:r>
          </a:p>
        </p:txBody>
      </p:sp>
      <p:sp>
        <p:nvSpPr>
          <p:cNvPr id="3" name="Nivel de texto 1…"/>
          <p:cNvSpPr txBox="1">
            <a:spLocks noGrp="1"/>
          </p:cNvSpPr>
          <p:nvPr userDrawn="1">
            <p:ph type="body" idx="1"/>
          </p:nvPr>
        </p:nvSpPr>
        <p:spPr>
          <a:xfrm>
            <a:off x="4387453" y="3643312"/>
            <a:ext cx="15609094" cy="8103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 name="Número de diapositiva"/>
          <p:cNvSpPr txBox="1">
            <a:spLocks noGrp="1"/>
          </p:cNvSpPr>
          <p:nvPr userDrawn="1">
            <p:ph type="sldNum" sz="quarter" idx="2"/>
          </p:nvPr>
        </p:nvSpPr>
        <p:spPr>
          <a:xfrm>
            <a:off x="704487" y="12409806"/>
            <a:ext cx="597920" cy="482823"/>
          </a:xfrm>
          <a:prstGeom prst="rect">
            <a:avLst/>
          </a:prstGeom>
          <a:ln w="12700">
            <a:miter lim="400000"/>
          </a:ln>
        </p:spPr>
        <p:txBody>
          <a:bodyPr wrap="none" lIns="71437" tIns="71437" rIns="71437" bIns="71437">
            <a:spAutoFit/>
          </a:bodyPr>
          <a:lstStyle>
            <a:lvl1pPr algn="ctr" defTabSz="821531">
              <a:defRPr sz="2200" b="0" i="0">
                <a:solidFill>
                  <a:srgbClr val="171C3B"/>
                </a:solidFill>
                <a:latin typeface="Century Gothic" panose="020B0502020202020204" pitchFamily="34" charset="0"/>
                <a:ea typeface="Helvetica Neue Light"/>
                <a:cs typeface="Century Gothic" panose="020B0502020202020204" pitchFamily="34" charset="0"/>
                <a:sym typeface="Helvetica Neue Light"/>
              </a:defRPr>
            </a:lvl1pPr>
          </a:lstStyle>
          <a:p>
            <a:fld id="{86CB4B4D-7CA3-9044-876B-883B54F8677D}" type="slidenum">
              <a:rPr lang="es-ES_tradnl" noProof="0" smtClean="0"/>
              <a:pPr/>
              <a:t>‹Nº›</a:t>
            </a:fld>
            <a:endParaRPr lang="es-ES_tradnl" noProof="0"/>
          </a:p>
        </p:txBody>
      </p:sp>
      <p:pic>
        <p:nvPicPr>
          <p:cNvPr id="11" name="Imagen" descr="Imagen">
            <a:extLst>
              <a:ext uri="{FF2B5EF4-FFF2-40B4-BE49-F238E27FC236}">
                <a16:creationId xmlns:a16="http://schemas.microsoft.com/office/drawing/2014/main" id="{0C710DEB-0048-3E45-B8A8-ED26ACA1A8C9}"/>
              </a:ext>
            </a:extLst>
          </p:cNvPr>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17112632" y="12576138"/>
            <a:ext cx="6474275" cy="548505"/>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85" r:id="rId1"/>
    <p:sldLayoutId id="2147483678" r:id="rId2"/>
    <p:sldLayoutId id="2147483666" r:id="rId3"/>
    <p:sldLayoutId id="2147483679" r:id="rId4"/>
    <p:sldLayoutId id="2147483672" r:id="rId5"/>
    <p:sldLayoutId id="2147483691" r:id="rId6"/>
    <p:sldLayoutId id="2147483686" r:id="rId7"/>
    <p:sldLayoutId id="2147483687" r:id="rId8"/>
    <p:sldLayoutId id="2147483688" r:id="rId9"/>
    <p:sldLayoutId id="2147483682" r:id="rId10"/>
    <p:sldLayoutId id="2147483689" r:id="rId11"/>
    <p:sldLayoutId id="2147483661" r:id="rId12"/>
    <p:sldLayoutId id="2147483663" r:id="rId13"/>
    <p:sldLayoutId id="2147483664" r:id="rId14"/>
    <p:sldLayoutId id="2147483665" r:id="rId15"/>
    <p:sldLayoutId id="2147483677" r:id="rId16"/>
    <p:sldLayoutId id="2147483667" r:id="rId17"/>
    <p:sldLayoutId id="2147483670" r:id="rId18"/>
    <p:sldLayoutId id="2147483680" r:id="rId19"/>
    <p:sldLayoutId id="2147483681" r:id="rId20"/>
    <p:sldLayoutId id="2147483690" r:id="rId21"/>
    <p:sldLayoutId id="2147483692" r:id="rId22"/>
  </p:sldLayoutIdLst>
  <p:transition spd="med"/>
  <p:txStyles>
    <p:titleStyle>
      <a:lvl1pPr marL="0" marR="0" indent="0" algn="ctr" defTabSz="821531" latinLnBrk="0">
        <a:lnSpc>
          <a:spcPct val="80000"/>
        </a:lnSpc>
        <a:spcBef>
          <a:spcPts val="0"/>
        </a:spcBef>
        <a:spcAft>
          <a:spcPts val="0"/>
        </a:spcAft>
        <a:buClrTx/>
        <a:buSzTx/>
        <a:buFontTx/>
        <a:buNone/>
        <a:tabLst/>
        <a:defRPr sz="9600" b="1" i="0" u="none" strike="noStrike" cap="none" spc="200" baseline="0">
          <a:solidFill>
            <a:srgbClr val="171C3B"/>
          </a:solidFill>
          <a:uFillTx/>
          <a:latin typeface="Arial Black" panose="020B0604020202020204" pitchFamily="34" charset="0"/>
          <a:ea typeface="+mn-ea"/>
          <a:cs typeface="Arial Black" panose="020B0604020202020204" pitchFamily="34" charset="0"/>
          <a:sym typeface="Helvetica Neue Medium"/>
        </a:defRPr>
      </a:lvl1pPr>
      <a:lvl2pPr marL="0" marR="0" indent="457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457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914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1371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18288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22860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2743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3200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3657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ersonería de Bogotá - Guardianes de tus Derechos - ¿Qué es el MIPG?">
            <a:extLst>
              <a:ext uri="{FF2B5EF4-FFF2-40B4-BE49-F238E27FC236}">
                <a16:creationId xmlns:a16="http://schemas.microsoft.com/office/drawing/2014/main" id="{85FA240B-9C10-4C00-9FAD-F5E28C3B4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102" y="4494902"/>
            <a:ext cx="11601011" cy="3580559"/>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a:extLst>
              <a:ext uri="{FF2B5EF4-FFF2-40B4-BE49-F238E27FC236}">
                <a16:creationId xmlns:a16="http://schemas.microsoft.com/office/drawing/2014/main" id="{AEE8BFE0-9250-442A-965F-12111DCE11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51403" y="12113158"/>
            <a:ext cx="7132597" cy="1527865"/>
          </a:xfrm>
          <a:prstGeom prst="rect">
            <a:avLst/>
          </a:prstGeom>
        </p:spPr>
      </p:pic>
      <p:sp>
        <p:nvSpPr>
          <p:cNvPr id="3" name="Título 2">
            <a:extLst>
              <a:ext uri="{FF2B5EF4-FFF2-40B4-BE49-F238E27FC236}">
                <a16:creationId xmlns:a16="http://schemas.microsoft.com/office/drawing/2014/main" id="{F8F460D3-4239-45D2-BC73-7470FE0DA61A}"/>
              </a:ext>
            </a:extLst>
          </p:cNvPr>
          <p:cNvSpPr>
            <a:spLocks noGrp="1"/>
          </p:cNvSpPr>
          <p:nvPr>
            <p:ph type="title"/>
          </p:nvPr>
        </p:nvSpPr>
        <p:spPr>
          <a:xfrm>
            <a:off x="13662212" y="1891549"/>
            <a:ext cx="10721789" cy="3604572"/>
          </a:xfrm>
        </p:spPr>
        <p:txBody>
          <a:bodyPr>
            <a:normAutofit/>
          </a:bodyPr>
          <a:lstStyle/>
          <a:p>
            <a:pPr algn="ctr"/>
            <a:r>
              <a:rPr lang="es-CO" sz="5400" dirty="0"/>
              <a:t/>
            </a:r>
            <a:br>
              <a:rPr lang="es-CO" sz="5400" dirty="0"/>
            </a:br>
            <a:r>
              <a:rPr lang="es-CO" sz="5400" dirty="0"/>
              <a:t>FORTALECIMIENTO MIPG </a:t>
            </a:r>
            <a:br>
              <a:rPr lang="es-CO" sz="5400" dirty="0"/>
            </a:br>
            <a:r>
              <a:rPr lang="es-CO" sz="5400" dirty="0"/>
              <a:t>SECTOR MOVILIDAD</a:t>
            </a:r>
            <a:r>
              <a:rPr lang="es-ES_tradnl" sz="5400" dirty="0">
                <a:solidFill>
                  <a:schemeClr val="bg1"/>
                </a:solidFill>
              </a:rPr>
              <a:t/>
            </a:r>
            <a:br>
              <a:rPr lang="es-ES_tradnl" sz="5400" dirty="0">
                <a:solidFill>
                  <a:schemeClr val="bg1"/>
                </a:solidFill>
              </a:rPr>
            </a:br>
            <a:endParaRPr lang="es-CO" sz="5400" dirty="0"/>
          </a:p>
        </p:txBody>
      </p:sp>
      <p:pic>
        <p:nvPicPr>
          <p:cNvPr id="6" name="Imagen 5">
            <a:extLst>
              <a:ext uri="{FF2B5EF4-FFF2-40B4-BE49-F238E27FC236}">
                <a16:creationId xmlns:a16="http://schemas.microsoft.com/office/drawing/2014/main" id="{188C18F5-D40A-4DE2-BA41-46C1BFBBF9D2}"/>
              </a:ext>
            </a:extLst>
          </p:cNvPr>
          <p:cNvPicPr>
            <a:picLocks noChangeAspect="1"/>
          </p:cNvPicPr>
          <p:nvPr/>
        </p:nvPicPr>
        <p:blipFill>
          <a:blip r:embed="rId4"/>
          <a:stretch>
            <a:fillRect/>
          </a:stretch>
        </p:blipFill>
        <p:spPr>
          <a:xfrm>
            <a:off x="14756466" y="8461739"/>
            <a:ext cx="4042521" cy="1548200"/>
          </a:xfrm>
          <a:prstGeom prst="rect">
            <a:avLst/>
          </a:prstGeom>
        </p:spPr>
      </p:pic>
    </p:spTree>
    <p:extLst>
      <p:ext uri="{BB962C8B-B14F-4D97-AF65-F5344CB8AC3E}">
        <p14:creationId xmlns:p14="http://schemas.microsoft.com/office/powerpoint/2010/main" val="159009714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lang="es-CO" sz="7200" b="1" i="0" u="none" strike="noStrike" kern="0" cap="none" spc="0" normalizeH="0" baseline="0" noProof="0" dirty="0" smtClean="0">
                <a:ln>
                  <a:noFill/>
                </a:ln>
                <a:solidFill>
                  <a:srgbClr val="FFFFFF"/>
                </a:solidFill>
                <a:effectLst/>
                <a:uLnTx/>
                <a:uFillTx/>
                <a:latin typeface="Helvetica"/>
                <a:cs typeface="Helvetica"/>
                <a:sym typeface="Arial"/>
              </a:rPr>
              <a:t>Plan de Fortalecimiento MIPG Sector Movilidad</a:t>
            </a:r>
            <a:endParaRPr kumimoji="0" lang="es-CO" sz="7200" b="0" i="0" u="none" strike="noStrike" kern="0" cap="none" spc="0" normalizeH="0" baseline="0" noProof="0" dirty="0">
              <a:ln>
                <a:noFill/>
              </a:ln>
              <a:solidFill>
                <a:srgbClr val="FFFFFF"/>
              </a:solidFill>
              <a:effectLst/>
              <a:uLnTx/>
              <a:uFillTx/>
              <a:latin typeface="Arial"/>
              <a:ea typeface="Arial"/>
              <a:cs typeface="Arial"/>
              <a:sym typeface="Arial"/>
            </a:endParaRPr>
          </a:p>
        </p:txBody>
      </p:sp>
      <p:sp>
        <p:nvSpPr>
          <p:cNvPr id="161" name="Google Shape;161;p29"/>
          <p:cNvSpPr txBox="1"/>
          <p:nvPr/>
        </p:nvSpPr>
        <p:spPr>
          <a:xfrm>
            <a:off x="262492" y="1805267"/>
            <a:ext cx="3629664" cy="1477247"/>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smtClean="0">
                <a:ln>
                  <a:noFill/>
                </a:ln>
                <a:solidFill>
                  <a:schemeClr val="bg1">
                    <a:lumMod val="50000"/>
                  </a:schemeClr>
                </a:solidFill>
                <a:effectLst/>
                <a:uLnTx/>
                <a:uFillTx/>
                <a:latin typeface="Calibri"/>
                <a:ea typeface="Calibri"/>
                <a:cs typeface="Calibri"/>
                <a:sym typeface="Calibri"/>
              </a:rPr>
              <a:t>Acercamiento</a:t>
            </a:r>
            <a:endPar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ODT- FURAG</a:t>
            </a:r>
            <a:endParaRPr kumimoji="0"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164" name="Google Shape;164;p29"/>
          <p:cNvSpPr/>
          <p:nvPr/>
        </p:nvSpPr>
        <p:spPr>
          <a:xfrm>
            <a:off x="-27000" y="5494586"/>
            <a:ext cx="24384000" cy="313600"/>
          </a:xfrm>
          <a:prstGeom prst="rect">
            <a:avLst/>
          </a:prstGeom>
          <a:solidFill>
            <a:schemeClr val="accent1">
              <a:lumMod val="75000"/>
            </a:schemeClr>
          </a:solidFill>
          <a:ln w="9525" cap="flat" cmpd="sng">
            <a:solidFill>
              <a:schemeClr val="accent5"/>
            </a:solid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5" name="Google Shape;165;p29"/>
          <p:cNvSpPr/>
          <p:nvPr/>
        </p:nvSpPr>
        <p:spPr>
          <a:xfrm>
            <a:off x="4036373" y="5018558"/>
            <a:ext cx="216000" cy="486400"/>
          </a:xfrm>
          <a:prstGeom prst="upArrow">
            <a:avLst>
              <a:gd name="adj1" fmla="val 50000"/>
              <a:gd name="adj2" fmla="val 50000"/>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7" name="Google Shape;167;p29"/>
          <p:cNvSpPr/>
          <p:nvPr/>
        </p:nvSpPr>
        <p:spPr>
          <a:xfrm>
            <a:off x="2072167" y="3011249"/>
            <a:ext cx="256934" cy="252277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9" name="Google Shape;169;p29"/>
          <p:cNvSpPr/>
          <p:nvPr/>
        </p:nvSpPr>
        <p:spPr>
          <a:xfrm>
            <a:off x="19223789" y="3553309"/>
            <a:ext cx="216000" cy="204320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70" name="Google Shape;170;p29"/>
          <p:cNvSpPr txBox="1"/>
          <p:nvPr/>
        </p:nvSpPr>
        <p:spPr>
          <a:xfrm>
            <a:off x="608302" y="5714001"/>
            <a:ext cx="25844000" cy="902602"/>
          </a:xfrm>
          <a:prstGeom prst="rect">
            <a:avLst/>
          </a:prstGeom>
          <a:noFill/>
          <a:ln>
            <a:noFill/>
          </a:ln>
        </p:spPr>
        <p:txBody>
          <a:bodyPr spcFirstLastPara="1" wrap="square" lIns="243800" tIns="243800" rIns="243800" bIns="243800" anchor="t" anchorCtr="0">
            <a:sp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lang="es" sz="2666" b="1" i="0" u="none" strike="noStrike" kern="0" cap="none" spc="0" normalizeH="0" baseline="0" noProof="0" dirty="0">
                <a:ln>
                  <a:noFill/>
                </a:ln>
                <a:solidFill>
                  <a:srgbClr val="5E5E5E"/>
                </a:solidFill>
                <a:effectLst/>
                <a:uLnTx/>
                <a:uFillTx/>
                <a:latin typeface="Arial Black"/>
                <a:ea typeface="Arial Black"/>
                <a:cs typeface="Arial Black"/>
                <a:sym typeface="Arial Black"/>
              </a:rPr>
              <a:t>Mar                     Abr               May                  Jun                   Jul               Ago              Sep                 Oct               Nov              Dic</a:t>
            </a:r>
            <a:endParaRPr kumimoji="0" sz="2666" b="1" i="0" u="none" strike="noStrike" kern="0" cap="none" spc="0" normalizeH="0" baseline="0" noProof="0" dirty="0">
              <a:ln>
                <a:noFill/>
              </a:ln>
              <a:solidFill>
                <a:srgbClr val="5E5E5E"/>
              </a:solidFill>
              <a:effectLst/>
              <a:uLnTx/>
              <a:uFillTx/>
              <a:latin typeface="Arial Black"/>
              <a:ea typeface="Arial Black"/>
              <a:cs typeface="Arial Black"/>
              <a:sym typeface="Arial Black"/>
            </a:endParaRPr>
          </a:p>
        </p:txBody>
      </p:sp>
      <p:sp>
        <p:nvSpPr>
          <p:cNvPr id="171" name="Google Shape;171;p29"/>
          <p:cNvSpPr/>
          <p:nvPr/>
        </p:nvSpPr>
        <p:spPr>
          <a:xfrm>
            <a:off x="12435231" y="5535642"/>
            <a:ext cx="216000" cy="2053109"/>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72" name="Google Shape;172;p29"/>
          <p:cNvSpPr/>
          <p:nvPr/>
        </p:nvSpPr>
        <p:spPr>
          <a:xfrm>
            <a:off x="7006640" y="5605440"/>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80" name="Google Shape;180;p29"/>
          <p:cNvSpPr txBox="1"/>
          <p:nvPr/>
        </p:nvSpPr>
        <p:spPr>
          <a:xfrm>
            <a:off x="-323228" y="7857275"/>
            <a:ext cx="3523568" cy="1969689"/>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smtClean="0">
                <a:ln>
                  <a:noFill/>
                </a:ln>
                <a:solidFill>
                  <a:schemeClr val="bg1">
                    <a:lumMod val="50000"/>
                  </a:schemeClr>
                </a:solidFill>
                <a:effectLst/>
                <a:uLnTx/>
                <a:uFillTx/>
                <a:latin typeface="Calibri"/>
                <a:ea typeface="Calibri"/>
                <a:cs typeface="Calibri"/>
                <a:sym typeface="Calibri"/>
              </a:rPr>
              <a:t>Seguimiento reporte</a:t>
            </a:r>
            <a:endPar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FURAG sector</a:t>
            </a:r>
            <a:endParaRPr kumimoji="0"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181" name="Google Shape;181;p29"/>
          <p:cNvSpPr/>
          <p:nvPr/>
        </p:nvSpPr>
        <p:spPr>
          <a:xfrm>
            <a:off x="608302" y="5747884"/>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32" name="Google Shape;185;p29"/>
          <p:cNvSpPr/>
          <p:nvPr/>
        </p:nvSpPr>
        <p:spPr>
          <a:xfrm>
            <a:off x="23122730" y="5728370"/>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2" name="Estrella de 5 puntas 1"/>
          <p:cNvSpPr/>
          <p:nvPr/>
        </p:nvSpPr>
        <p:spPr>
          <a:xfrm>
            <a:off x="22773404" y="4652315"/>
            <a:ext cx="727400" cy="621630"/>
          </a:xfrm>
          <a:prstGeom prst="star5">
            <a:avLst/>
          </a:prstGeom>
          <a:solidFill>
            <a:srgbClr val="C30D9C"/>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4" name="Estrella de 5 puntas 33"/>
          <p:cNvSpPr/>
          <p:nvPr/>
        </p:nvSpPr>
        <p:spPr>
          <a:xfrm>
            <a:off x="8461036" y="4818676"/>
            <a:ext cx="727400" cy="621630"/>
          </a:xfrm>
          <a:prstGeom prst="star5">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5" name="Estrella de 5 puntas 34"/>
          <p:cNvSpPr/>
          <p:nvPr/>
        </p:nvSpPr>
        <p:spPr>
          <a:xfrm>
            <a:off x="1047441" y="4802444"/>
            <a:ext cx="727400" cy="621630"/>
          </a:xfrm>
          <a:prstGeom prst="star5">
            <a:avLst>
              <a:gd name="adj" fmla="val 16383"/>
              <a:gd name="hf" fmla="val 105146"/>
              <a:gd name="vf" fmla="val 11055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7" name="Google Shape;180;p29"/>
          <p:cNvSpPr txBox="1"/>
          <p:nvPr/>
        </p:nvSpPr>
        <p:spPr>
          <a:xfrm>
            <a:off x="160468" y="3760070"/>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R</a:t>
            </a:r>
            <a:r>
              <a:rPr kumimoji="0" lang="es"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eporte</a:t>
            </a: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FURAG</a:t>
            </a:r>
            <a:endParaRPr kumimoji="0"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38" name="Google Shape;161;p29"/>
          <p:cNvSpPr txBox="1"/>
          <p:nvPr/>
        </p:nvSpPr>
        <p:spPr>
          <a:xfrm>
            <a:off x="2401087" y="3328687"/>
            <a:ext cx="3629664" cy="1969689"/>
          </a:xfrm>
          <a:prstGeom prst="rect">
            <a:avLst/>
          </a:prstGeom>
          <a:noFill/>
          <a:ln>
            <a:noFill/>
          </a:ln>
        </p:spPr>
        <p:txBody>
          <a:bodyPr spcFirstLastPara="1" wrap="square" lIns="243800" tIns="243800" rIns="243800" bIns="243800" anchor="t" anchorCtr="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57200" lvl="0" indent="-457200" algn="ctr" eaLnBrk="1">
              <a:buClr>
                <a:srgbClr val="00B050"/>
              </a:buClr>
              <a:buFont typeface="Wingdings" panose="05000000000000000000" pitchFamily="2" charset="2"/>
              <a:buChar char="ü"/>
              <a:defRPr sz="3200" b="1" kern="0">
                <a:solidFill>
                  <a:srgbClr val="8A5D8F">
                    <a:lumMod val="75000"/>
                  </a:srgbClr>
                </a:solidFill>
                <a:uLnTx/>
                <a:latin typeface="Calibri"/>
                <a:ea typeface="Calibri"/>
                <a:cs typeface="Calibri"/>
              </a:defRPr>
            </a:lvl1p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a:ln>
                  <a:noFill/>
                </a:ln>
                <a:solidFill>
                  <a:schemeClr val="bg1">
                    <a:lumMod val="50000"/>
                  </a:schemeClr>
                </a:solidFill>
                <a:effectLst/>
                <a:uLnTx/>
                <a:uFillTx/>
                <a:latin typeface="Calibri"/>
                <a:cs typeface="Calibri"/>
                <a:sym typeface="Calibri"/>
              </a:rPr>
              <a:t>Plan de Trabajo </a:t>
            </a:r>
          </a:p>
          <a:p>
            <a:pPr marL="0" marR="0" lvl="0" indent="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None/>
              <a:tabLst/>
              <a:defRPr/>
            </a:pPr>
            <a:r>
              <a:rPr kumimoji="0" lang="es-CO" sz="3200" b="1" i="0" u="none" strike="noStrike" kern="0" cap="none" spc="0" normalizeH="0" baseline="0" noProof="0" dirty="0">
                <a:ln>
                  <a:noFill/>
                </a:ln>
                <a:solidFill>
                  <a:schemeClr val="bg1">
                    <a:lumMod val="50000"/>
                  </a:schemeClr>
                </a:solidFill>
                <a:effectLst/>
                <a:uLnTx/>
                <a:uFillTx/>
                <a:latin typeface="Calibri"/>
                <a:cs typeface="Calibri"/>
                <a:sym typeface="Calibri"/>
              </a:rPr>
              <a:t>F</a:t>
            </a:r>
            <a:r>
              <a:rPr kumimoji="0" lang="es" sz="3200" b="1" i="0" u="none" strike="noStrike" kern="0" cap="none" spc="0" normalizeH="0" baseline="0" noProof="0" dirty="0">
                <a:ln>
                  <a:noFill/>
                </a:ln>
                <a:solidFill>
                  <a:schemeClr val="bg1">
                    <a:lumMod val="50000"/>
                  </a:schemeClr>
                </a:solidFill>
                <a:effectLst/>
                <a:uLnTx/>
                <a:uFillTx/>
                <a:latin typeface="Calibri"/>
                <a:cs typeface="Calibri"/>
                <a:sym typeface="Calibri"/>
              </a:rPr>
              <a:t>ortalecimiento IDID</a:t>
            </a:r>
            <a:endParaRPr kumimoji="0" sz="3200" b="1" i="0" u="none" strike="noStrike" kern="0" cap="none" spc="0" normalizeH="0" baseline="0" noProof="0" dirty="0">
              <a:ln>
                <a:noFill/>
              </a:ln>
              <a:solidFill>
                <a:schemeClr val="bg1">
                  <a:lumMod val="50000"/>
                </a:schemeClr>
              </a:solidFill>
              <a:effectLst/>
              <a:uLnTx/>
              <a:uFillTx/>
              <a:latin typeface="Calibri"/>
              <a:cs typeface="Calibri"/>
              <a:sym typeface="Calibri"/>
            </a:endParaRPr>
          </a:p>
        </p:txBody>
      </p:sp>
      <p:sp>
        <p:nvSpPr>
          <p:cNvPr id="39" name="Google Shape;161;p29"/>
          <p:cNvSpPr txBox="1"/>
          <p:nvPr/>
        </p:nvSpPr>
        <p:spPr>
          <a:xfrm>
            <a:off x="5141627" y="7649135"/>
            <a:ext cx="3946026" cy="3447017"/>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smtClean="0">
                <a:ln>
                  <a:noFill/>
                </a:ln>
                <a:solidFill>
                  <a:schemeClr val="bg1">
                    <a:lumMod val="50000"/>
                  </a:schemeClr>
                </a:solidFill>
                <a:effectLst/>
                <a:uLnTx/>
                <a:uFillTx/>
                <a:latin typeface="Calibri"/>
                <a:ea typeface="Calibri"/>
                <a:cs typeface="Calibri"/>
                <a:sym typeface="Calibri"/>
              </a:rPr>
              <a:t>Revisión por parte de las entidades de los Autodiagnósticos actualizados en el DAFP</a:t>
            </a:r>
            <a:endParaRPr kumimoji="0"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42" name="Google Shape;167;p29"/>
          <p:cNvSpPr/>
          <p:nvPr/>
        </p:nvSpPr>
        <p:spPr>
          <a:xfrm>
            <a:off x="9772209" y="3459488"/>
            <a:ext cx="216000" cy="204320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43" name="Google Shape;161;p29"/>
          <p:cNvSpPr txBox="1"/>
          <p:nvPr/>
        </p:nvSpPr>
        <p:spPr>
          <a:xfrm>
            <a:off x="7224340" y="1324012"/>
            <a:ext cx="5297711" cy="2462132"/>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Elaboración </a:t>
            </a:r>
            <a:r>
              <a:rPr kumimoji="0" lang="es" sz="3200" b="1" i="0" u="none" strike="noStrike" kern="0" cap="none" spc="0" normalizeH="0" baseline="0" noProof="0" dirty="0" smtClean="0">
                <a:ln>
                  <a:noFill/>
                </a:ln>
                <a:solidFill>
                  <a:schemeClr val="bg1">
                    <a:lumMod val="50000"/>
                  </a:schemeClr>
                </a:solidFill>
                <a:effectLst/>
                <a:uLnTx/>
                <a:uFillTx/>
                <a:latin typeface="Calibri"/>
                <a:ea typeface="Calibri"/>
                <a:cs typeface="Calibri"/>
                <a:sym typeface="Calibri"/>
              </a:rPr>
              <a:t>y/o actualización de los planes </a:t>
            </a:r>
            <a:r>
              <a:rPr kumimoji="0" lang="es"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de </a:t>
            </a:r>
            <a:r>
              <a:rPr kumimoji="0" lang="es" sz="3200" b="1" i="0" u="none" strike="noStrike" kern="0" cap="none" spc="0" normalizeH="0" baseline="0" noProof="0" dirty="0" smtClean="0">
                <a:ln>
                  <a:noFill/>
                </a:ln>
                <a:solidFill>
                  <a:schemeClr val="bg1">
                    <a:lumMod val="50000"/>
                  </a:schemeClr>
                </a:solidFill>
                <a:effectLst/>
                <a:uLnTx/>
                <a:uFillTx/>
                <a:latin typeface="Calibri"/>
                <a:ea typeface="Calibri"/>
                <a:cs typeface="Calibri"/>
                <a:sym typeface="Calibri"/>
              </a:rPr>
              <a:t>adecuación por entidad</a:t>
            </a:r>
            <a:endParaRPr kumimoji="0" sz="32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44" name="Google Shape;180;p29"/>
          <p:cNvSpPr txBox="1"/>
          <p:nvPr/>
        </p:nvSpPr>
        <p:spPr>
          <a:xfrm>
            <a:off x="7603096" y="3792442"/>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Resultados</a:t>
            </a:r>
            <a:endParaRPr kumimoji="0" lang="es"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rPr>
              <a:t>FURAG</a:t>
            </a:r>
            <a:endParaRPr kumimoji="0" sz="2400" b="1" i="0" u="none" strike="noStrike" kern="0" cap="none" spc="0" normalizeH="0" baseline="0" noProof="0" dirty="0">
              <a:ln>
                <a:noFill/>
              </a:ln>
              <a:solidFill>
                <a:schemeClr val="bg1">
                  <a:lumMod val="50000"/>
                </a:schemeClr>
              </a:solidFill>
              <a:effectLst/>
              <a:uLnTx/>
              <a:uFillTx/>
              <a:latin typeface="Calibri"/>
              <a:ea typeface="Calibri"/>
              <a:cs typeface="Calibri"/>
              <a:sym typeface="Calibri"/>
            </a:endParaRPr>
          </a:p>
        </p:txBody>
      </p:sp>
      <p:sp>
        <p:nvSpPr>
          <p:cNvPr id="45" name="Google Shape;161;p29"/>
          <p:cNvSpPr txBox="1"/>
          <p:nvPr/>
        </p:nvSpPr>
        <p:spPr>
          <a:xfrm>
            <a:off x="10788906" y="7570564"/>
            <a:ext cx="3629664" cy="3939459"/>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 Dimensiones 1 y 2 Referenciación Competitiva de las políticas con puntaje más bajo vs. las más altas</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47" name="Google Shape;180;p29"/>
          <p:cNvSpPr txBox="1"/>
          <p:nvPr/>
        </p:nvSpPr>
        <p:spPr>
          <a:xfrm>
            <a:off x="20461485" y="7973355"/>
            <a:ext cx="3757230" cy="1969689"/>
          </a:xfrm>
          <a:prstGeom prst="rect">
            <a:avLst/>
          </a:prstGeom>
          <a:solidFill>
            <a:schemeClr val="bg1">
              <a:lumMod val="85000"/>
            </a:schemeClr>
          </a:solid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Preparación del Informe Final de MIPG</a:t>
            </a:r>
            <a:endParaRPr kumimoji="0"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p:txBody>
      </p:sp>
      <p:sp>
        <p:nvSpPr>
          <p:cNvPr id="48" name="Google Shape;180;p29"/>
          <p:cNvSpPr txBox="1"/>
          <p:nvPr/>
        </p:nvSpPr>
        <p:spPr>
          <a:xfrm>
            <a:off x="21781567" y="3655340"/>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rgbClr val="CC0099"/>
                </a:solidFill>
                <a:effectLst/>
                <a:uLnTx/>
                <a:uFillTx/>
                <a:latin typeface="Calibri"/>
                <a:ea typeface="Calibri"/>
                <a:cs typeface="Calibri"/>
                <a:sym typeface="Calibri"/>
              </a:rPr>
              <a:t>Cierre plan de adecuación</a:t>
            </a:r>
            <a:endParaRPr kumimoji="0" sz="2400" b="1" i="0" u="none" strike="noStrike" kern="0" cap="none" spc="0" normalizeH="0" baseline="0" noProof="0" dirty="0">
              <a:ln>
                <a:noFill/>
              </a:ln>
              <a:solidFill>
                <a:srgbClr val="CC0099"/>
              </a:solidFill>
              <a:effectLst/>
              <a:uLnTx/>
              <a:uFillTx/>
              <a:latin typeface="Calibri"/>
              <a:ea typeface="Calibri"/>
              <a:cs typeface="Calibri"/>
              <a:sym typeface="Calibri"/>
            </a:endParaRPr>
          </a:p>
        </p:txBody>
      </p:sp>
      <p:pic>
        <p:nvPicPr>
          <p:cNvPr id="27" name="Picture 2" descr="Personería de Bogotá - Guardianes de tus Derechos - ¿Qué es el MIPG?">
            <a:extLst>
              <a:ext uri="{FF2B5EF4-FFF2-40B4-BE49-F238E27FC236}">
                <a16:creationId xmlns:a16="http://schemas.microsoft.com/office/drawing/2014/main" id="{85FA240B-9C10-4C00-9FAD-F5E28C3B45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2538" y="11882215"/>
            <a:ext cx="5941462" cy="1833785"/>
          </a:xfrm>
          <a:prstGeom prst="rect">
            <a:avLst/>
          </a:prstGeom>
          <a:noFill/>
          <a:extLst>
            <a:ext uri="{909E8E84-426E-40DD-AFC4-6F175D3DCCD1}">
              <a14:hiddenFill xmlns:a14="http://schemas.microsoft.com/office/drawing/2010/main">
                <a:solidFill>
                  <a:srgbClr val="FFFFFF"/>
                </a:solidFill>
              </a14:hiddenFill>
            </a:ext>
          </a:extLst>
        </p:spPr>
      </p:pic>
      <p:sp>
        <p:nvSpPr>
          <p:cNvPr id="28" name="Google Shape;161;p29"/>
          <p:cNvSpPr txBox="1"/>
          <p:nvPr/>
        </p:nvSpPr>
        <p:spPr>
          <a:xfrm>
            <a:off x="15024647" y="3126283"/>
            <a:ext cx="3255484" cy="1477247"/>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Dimensión 3</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29" name="Google Shape;169;p29"/>
          <p:cNvSpPr/>
          <p:nvPr/>
        </p:nvSpPr>
        <p:spPr>
          <a:xfrm>
            <a:off x="16576101" y="4473328"/>
            <a:ext cx="216000" cy="1330685"/>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30" name="Google Shape;161;p29"/>
          <p:cNvSpPr txBox="1"/>
          <p:nvPr/>
        </p:nvSpPr>
        <p:spPr>
          <a:xfrm>
            <a:off x="17755490" y="1783555"/>
            <a:ext cx="3255484" cy="1969689"/>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Dimensiones </a:t>
            </a: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4 a 7 </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3" name="Cerrar llave 2"/>
          <p:cNvSpPr/>
          <p:nvPr/>
        </p:nvSpPr>
        <p:spPr>
          <a:xfrm rot="5400000">
            <a:off x="12128882" y="1733262"/>
            <a:ext cx="993487" cy="20295559"/>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33" name="Google Shape;161;p29"/>
          <p:cNvSpPr txBox="1"/>
          <p:nvPr/>
        </p:nvSpPr>
        <p:spPr>
          <a:xfrm>
            <a:off x="7774530" y="12157235"/>
            <a:ext cx="9842415" cy="1477247"/>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Seguimiento interno al plan </a:t>
            </a:r>
            <a:r>
              <a:rPr kumimoji="0" lang="es"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rPr>
              <a:t>de </a:t>
            </a:r>
            <a:r>
              <a:rPr kumimoji="0" lang="es"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adecuación por parte de cada entidad</a:t>
            </a:r>
            <a:endParaRPr kumimoji="0"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p:txBody>
      </p:sp>
      <p:sp>
        <p:nvSpPr>
          <p:cNvPr id="4" name="Elipse 3"/>
          <p:cNvSpPr/>
          <p:nvPr/>
        </p:nvSpPr>
        <p:spPr>
          <a:xfrm>
            <a:off x="10087577" y="7423739"/>
            <a:ext cx="4911308" cy="4492675"/>
          </a:xfrm>
          <a:prstGeom prst="ellipse">
            <a:avLst/>
          </a:prstGeom>
          <a:noFill/>
          <a:ln w="28575" cap="flat">
            <a:solidFill>
              <a:srgbClr val="FF0000"/>
            </a:solidFill>
            <a:prstDash val="dash"/>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s-CO" sz="30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172135999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3DE33DC-5D5B-1872-DE6E-E6C17EA69CCB}"/>
              </a:ext>
            </a:extLst>
          </p:cNvPr>
          <p:cNvSpPr txBox="1"/>
          <p:nvPr/>
        </p:nvSpPr>
        <p:spPr>
          <a:xfrm>
            <a:off x="144851" y="114048"/>
            <a:ext cx="6652763"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s-MX" sz="8000" b="1" i="0" u="none" strike="noStrike" cap="none" spc="0" normalizeH="0" baseline="0" dirty="0" smtClean="0">
                <a:ln>
                  <a:noFill/>
                </a:ln>
                <a:solidFill>
                  <a:srgbClr val="C0D624"/>
                </a:solidFill>
                <a:effectLst/>
                <a:uFillTx/>
                <a:latin typeface="Arial" panose="020B0604020202020204" pitchFamily="34" charset="0"/>
                <a:cs typeface="Arial" panose="020B0604020202020204" pitchFamily="34" charset="0"/>
                <a:sym typeface="Helvetica"/>
              </a:rPr>
              <a:t>Comparativo</a:t>
            </a:r>
            <a:endParaRPr kumimoji="0" lang="es-CO" sz="1000" b="1" i="0" u="none" strike="noStrike" cap="none" spc="0" normalizeH="0" baseline="0" dirty="0">
              <a:ln>
                <a:noFill/>
              </a:ln>
              <a:solidFill>
                <a:srgbClr val="C0D624"/>
              </a:solidFill>
              <a:effectLst/>
              <a:uFillTx/>
              <a:latin typeface="Arial" panose="020B0604020202020204" pitchFamily="34" charset="0"/>
              <a:cs typeface="Arial" panose="020B0604020202020204" pitchFamily="34" charset="0"/>
              <a:sym typeface="Helvetica"/>
            </a:endParaRPr>
          </a:p>
        </p:txBody>
      </p:sp>
      <p:sp>
        <p:nvSpPr>
          <p:cNvPr id="7" name="CuadroTexto 6">
            <a:extLst>
              <a:ext uri="{FF2B5EF4-FFF2-40B4-BE49-F238E27FC236}">
                <a16:creationId xmlns:a16="http://schemas.microsoft.com/office/drawing/2014/main" id="{23E7B1DA-6228-DAF2-D2E9-C26DEC877D2F}"/>
              </a:ext>
            </a:extLst>
          </p:cNvPr>
          <p:cNvSpPr txBox="1"/>
          <p:nvPr/>
        </p:nvSpPr>
        <p:spPr>
          <a:xfrm>
            <a:off x="11031117" y="2640474"/>
            <a:ext cx="4358408" cy="1200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s-MX" sz="36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rPr>
              <a:t>Dimensión de Talento Humano</a:t>
            </a:r>
          </a:p>
        </p:txBody>
      </p:sp>
      <p:sp>
        <p:nvSpPr>
          <p:cNvPr id="9" name="CuadroTexto 8">
            <a:extLst>
              <a:ext uri="{FF2B5EF4-FFF2-40B4-BE49-F238E27FC236}">
                <a16:creationId xmlns:a16="http://schemas.microsoft.com/office/drawing/2014/main" id="{1A5410D7-FF0D-EB04-A80B-8ED8E6C4F4C3}"/>
              </a:ext>
            </a:extLst>
          </p:cNvPr>
          <p:cNvSpPr txBox="1"/>
          <p:nvPr/>
        </p:nvSpPr>
        <p:spPr>
          <a:xfrm>
            <a:off x="10072519" y="9295087"/>
            <a:ext cx="6275604" cy="1754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s-MX" sz="3600" b="1" i="0" u="none" strike="noStrike" cap="none" spc="0" normalizeH="0" baseline="0" dirty="0" smtClean="0">
                <a:ln>
                  <a:noFill/>
                </a:ln>
                <a:solidFill>
                  <a:schemeClr val="bg1"/>
                </a:solidFill>
                <a:effectLst/>
                <a:uFillTx/>
                <a:latin typeface="Arial" panose="020B0604020202020204" pitchFamily="34" charset="0"/>
                <a:cs typeface="Arial" panose="020B0604020202020204" pitchFamily="34" charset="0"/>
                <a:sym typeface="Helvetica"/>
              </a:rPr>
              <a:t>Dimensión Direccionamiento </a:t>
            </a:r>
            <a:r>
              <a:rPr kumimoji="0" lang="es-MX" sz="36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rPr>
              <a:t>Estratégico</a:t>
            </a:r>
          </a:p>
        </p:txBody>
      </p:sp>
      <p:pic>
        <p:nvPicPr>
          <p:cNvPr id="2" name="Imagen 1"/>
          <p:cNvPicPr>
            <a:picLocks noChangeAspect="1"/>
          </p:cNvPicPr>
          <p:nvPr/>
        </p:nvPicPr>
        <p:blipFill>
          <a:blip r:embed="rId2"/>
          <a:stretch>
            <a:fillRect/>
          </a:stretch>
        </p:blipFill>
        <p:spPr>
          <a:xfrm>
            <a:off x="15889506" y="6811489"/>
            <a:ext cx="7628770" cy="6484807"/>
          </a:xfrm>
          <a:prstGeom prst="rect">
            <a:avLst/>
          </a:prstGeom>
        </p:spPr>
      </p:pic>
      <p:sp>
        <p:nvSpPr>
          <p:cNvPr id="16" name="CuadroTexto 15">
            <a:extLst>
              <a:ext uri="{FF2B5EF4-FFF2-40B4-BE49-F238E27FC236}">
                <a16:creationId xmlns:a16="http://schemas.microsoft.com/office/drawing/2014/main" id="{DA8E4448-FE57-0145-4769-F10E88AEB638}"/>
              </a:ext>
            </a:extLst>
          </p:cNvPr>
          <p:cNvSpPr txBox="1"/>
          <p:nvPr/>
        </p:nvSpPr>
        <p:spPr>
          <a:xfrm>
            <a:off x="2356515" y="4631825"/>
            <a:ext cx="5197288" cy="1384995"/>
          </a:xfrm>
          <a:prstGeom prst="rect">
            <a:avLst/>
          </a:prstGeom>
          <a:solidFill>
            <a:srgbClr val="00B0F0"/>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s-CO" sz="2800" b="1" dirty="0">
                <a:solidFill>
                  <a:schemeClr val="bg1"/>
                </a:solidFill>
                <a:latin typeface="Arial" panose="020B0604020202020204" pitchFamily="34" charset="0"/>
                <a:cs typeface="Arial" panose="020B0604020202020204" pitchFamily="34" charset="0"/>
              </a:rPr>
              <a:t>I02 TH: </a:t>
            </a:r>
            <a:r>
              <a:rPr lang="es-CO" sz="2800" dirty="0">
                <a:solidFill>
                  <a:schemeClr val="bg1"/>
                </a:solidFill>
                <a:latin typeface="Arial" panose="020B0604020202020204" pitchFamily="34" charset="0"/>
                <a:cs typeface="Arial" panose="020B0604020202020204" pitchFamily="34" charset="0"/>
              </a:rPr>
              <a:t>Eficiencia y eficacia de la selección meritocrática del talento humano. </a:t>
            </a:r>
            <a:r>
              <a:rPr lang="es-CO" sz="2800" b="1" dirty="0">
                <a:solidFill>
                  <a:schemeClr val="bg1"/>
                </a:solidFill>
                <a:latin typeface="Arial" panose="020B0604020202020204" pitchFamily="34" charset="0"/>
                <a:cs typeface="Arial" panose="020B0604020202020204" pitchFamily="34" charset="0"/>
              </a:rPr>
              <a:t>IDU 92,8</a:t>
            </a:r>
          </a:p>
        </p:txBody>
      </p:sp>
      <p:sp>
        <p:nvSpPr>
          <p:cNvPr id="17" name="CuadroTexto 16">
            <a:extLst>
              <a:ext uri="{FF2B5EF4-FFF2-40B4-BE49-F238E27FC236}">
                <a16:creationId xmlns:a16="http://schemas.microsoft.com/office/drawing/2014/main" id="{66433D2D-2B9B-4D81-D73A-7C4FD0D94FEF}"/>
              </a:ext>
            </a:extLst>
          </p:cNvPr>
          <p:cNvSpPr txBox="1"/>
          <p:nvPr/>
        </p:nvSpPr>
        <p:spPr>
          <a:xfrm>
            <a:off x="2356514" y="3494208"/>
            <a:ext cx="5197288"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s-CO" sz="3600" b="1" dirty="0">
                <a:solidFill>
                  <a:schemeClr val="bg1"/>
                </a:solidFill>
                <a:latin typeface="Arial" panose="020B0604020202020204" pitchFamily="34" charset="0"/>
                <a:cs typeface="Arial" panose="020B0604020202020204" pitchFamily="34" charset="0"/>
              </a:rPr>
              <a:t>Destacados</a:t>
            </a:r>
          </a:p>
        </p:txBody>
      </p:sp>
      <p:sp>
        <p:nvSpPr>
          <p:cNvPr id="18" name="CuadroTexto 17">
            <a:extLst>
              <a:ext uri="{FF2B5EF4-FFF2-40B4-BE49-F238E27FC236}">
                <a16:creationId xmlns:a16="http://schemas.microsoft.com/office/drawing/2014/main" id="{C9270A87-7D01-47F7-783E-98260471BD77}"/>
              </a:ext>
            </a:extLst>
          </p:cNvPr>
          <p:cNvSpPr txBox="1"/>
          <p:nvPr/>
        </p:nvSpPr>
        <p:spPr>
          <a:xfrm>
            <a:off x="2356514" y="6424500"/>
            <a:ext cx="5423647" cy="1815882"/>
          </a:xfrm>
          <a:prstGeom prst="rect">
            <a:avLst/>
          </a:prstGeom>
          <a:solidFill>
            <a:srgbClr val="C0D624"/>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s-MX" sz="2800" b="1" dirty="0">
                <a:solidFill>
                  <a:schemeClr val="tx1"/>
                </a:solidFill>
                <a:latin typeface="Arial" panose="020B0604020202020204" pitchFamily="34" charset="0"/>
                <a:cs typeface="Arial" panose="020B0604020202020204" pitchFamily="34" charset="0"/>
              </a:rPr>
              <a:t>I06 INTEGRIDAD </a:t>
            </a:r>
            <a:r>
              <a:rPr lang="es-MX" sz="2800" dirty="0">
                <a:solidFill>
                  <a:schemeClr val="tx1"/>
                </a:solidFill>
                <a:latin typeface="Arial" panose="020B0604020202020204" pitchFamily="34" charset="0"/>
                <a:cs typeface="Arial" panose="020B0604020202020204" pitchFamily="34" charset="0"/>
              </a:rPr>
              <a:t>Gestión adecuada de conflictos de interés y declaración oportuna de bienes y rentas. </a:t>
            </a:r>
            <a:r>
              <a:rPr lang="es-CO" sz="2800" b="1" dirty="0">
                <a:solidFill>
                  <a:schemeClr val="tx1"/>
                </a:solidFill>
                <a:latin typeface="Arial" panose="020B0604020202020204" pitchFamily="34" charset="0"/>
                <a:cs typeface="Arial" panose="020B0604020202020204" pitchFamily="34" charset="0"/>
              </a:rPr>
              <a:t>SDM 99,3</a:t>
            </a:r>
          </a:p>
        </p:txBody>
      </p:sp>
      <p:sp>
        <p:nvSpPr>
          <p:cNvPr id="19" name="CuadroTexto 18">
            <a:extLst>
              <a:ext uri="{FF2B5EF4-FFF2-40B4-BE49-F238E27FC236}">
                <a16:creationId xmlns:a16="http://schemas.microsoft.com/office/drawing/2014/main" id="{770656D8-2737-BB8B-9C14-3C35EB8F9048}"/>
              </a:ext>
            </a:extLst>
          </p:cNvPr>
          <p:cNvSpPr txBox="1"/>
          <p:nvPr/>
        </p:nvSpPr>
        <p:spPr>
          <a:xfrm>
            <a:off x="2356515" y="8644624"/>
            <a:ext cx="5423647" cy="2246769"/>
          </a:xfrm>
          <a:prstGeom prst="rect">
            <a:avLst/>
          </a:prstGeom>
          <a:solidFill>
            <a:srgbClr val="FF0000"/>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s-MX" sz="2800" b="1" dirty="0" smtClean="0">
                <a:solidFill>
                  <a:schemeClr val="bg1"/>
                </a:solidFill>
                <a:latin typeface="Arial" panose="020B0604020202020204" pitchFamily="34" charset="0"/>
                <a:cs typeface="Arial" panose="020B0604020202020204" pitchFamily="34" charset="0"/>
              </a:rPr>
              <a:t>I12 PLANEACIÓN </a:t>
            </a:r>
            <a:r>
              <a:rPr lang="es-MX" sz="2800" dirty="0">
                <a:solidFill>
                  <a:schemeClr val="bg1"/>
                </a:solidFill>
                <a:latin typeface="Arial" panose="020B0604020202020204" pitchFamily="34" charset="0"/>
                <a:cs typeface="Arial" panose="020B0604020202020204" pitchFamily="34" charset="0"/>
              </a:rPr>
              <a:t>Identificación de mecanismos para el seguimiento, control y evaluación. </a:t>
            </a:r>
            <a:r>
              <a:rPr lang="es-CO" sz="2800" b="1" dirty="0">
                <a:solidFill>
                  <a:schemeClr val="bg1"/>
                </a:solidFill>
                <a:latin typeface="Arial" panose="020B0604020202020204" pitchFamily="34" charset="0"/>
                <a:cs typeface="Arial" panose="020B0604020202020204" pitchFamily="34" charset="0"/>
              </a:rPr>
              <a:t>TRANSMILENIO Y METRO 99,2</a:t>
            </a:r>
          </a:p>
        </p:txBody>
      </p:sp>
      <p:pic>
        <p:nvPicPr>
          <p:cNvPr id="3" name="Imagen 2"/>
          <p:cNvPicPr>
            <a:picLocks noChangeAspect="1"/>
          </p:cNvPicPr>
          <p:nvPr/>
        </p:nvPicPr>
        <p:blipFill>
          <a:blip r:embed="rId3"/>
          <a:stretch>
            <a:fillRect/>
          </a:stretch>
        </p:blipFill>
        <p:spPr>
          <a:xfrm>
            <a:off x="15663148" y="295556"/>
            <a:ext cx="7855128" cy="7497612"/>
          </a:xfrm>
          <a:prstGeom prst="rect">
            <a:avLst/>
          </a:prstGeom>
        </p:spPr>
      </p:pic>
    </p:spTree>
    <p:extLst>
      <p:ext uri="{BB962C8B-B14F-4D97-AF65-F5344CB8AC3E}">
        <p14:creationId xmlns:p14="http://schemas.microsoft.com/office/powerpoint/2010/main" val="209330221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3DE33DC-5D5B-1872-DE6E-E6C17EA69CCB}"/>
              </a:ext>
            </a:extLst>
          </p:cNvPr>
          <p:cNvSpPr txBox="1"/>
          <p:nvPr/>
        </p:nvSpPr>
        <p:spPr>
          <a:xfrm>
            <a:off x="438150" y="326926"/>
            <a:ext cx="23945850" cy="21646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es-MX" sz="6600" b="1" dirty="0">
                <a:solidFill>
                  <a:schemeClr val="bg1"/>
                </a:solidFill>
                <a:latin typeface="Arial "/>
                <a:cs typeface="Arial Black" panose="020B0604020202020204" pitchFamily="34" charset="0"/>
              </a:rPr>
              <a:t>PRINCIPALES RESULTADOS TALLER </a:t>
            </a:r>
            <a:r>
              <a:rPr lang="es-MX" sz="6600" b="1" dirty="0" smtClean="0">
                <a:solidFill>
                  <a:schemeClr val="bg1"/>
                </a:solidFill>
                <a:latin typeface="Arial "/>
                <a:cs typeface="Arial Black" panose="020B0604020202020204" pitchFamily="34" charset="0"/>
              </a:rPr>
              <a:t>SECTORIAL</a:t>
            </a:r>
          </a:p>
          <a:p>
            <a:pPr algn="ctr"/>
            <a:r>
              <a:rPr lang="es-CO" sz="6000" dirty="0">
                <a:solidFill>
                  <a:srgbClr val="FFC000"/>
                </a:solidFill>
                <a:latin typeface="Arial" panose="020B0604020202020204" pitchFamily="34" charset="0"/>
                <a:cs typeface="Arial" panose="020B0604020202020204" pitchFamily="34" charset="0"/>
              </a:rPr>
              <a:t>A</a:t>
            </a:r>
            <a:r>
              <a:rPr lang="es-CO" sz="6000" dirty="0" smtClean="0">
                <a:solidFill>
                  <a:srgbClr val="FFC000"/>
                </a:solidFill>
                <a:latin typeface="Arial" panose="020B0604020202020204" pitchFamily="34" charset="0"/>
                <a:cs typeface="Arial" panose="020B0604020202020204" pitchFamily="34" charset="0"/>
              </a:rPr>
              <a:t>sistencia </a:t>
            </a:r>
            <a:r>
              <a:rPr lang="es-CO" sz="6000" dirty="0">
                <a:solidFill>
                  <a:srgbClr val="FFC000"/>
                </a:solidFill>
                <a:latin typeface="Arial" panose="020B0604020202020204" pitchFamily="34" charset="0"/>
                <a:cs typeface="Arial" panose="020B0604020202020204" pitchFamily="34" charset="0"/>
              </a:rPr>
              <a:t>de </a:t>
            </a:r>
            <a:r>
              <a:rPr lang="es-CO" sz="6000" b="1" dirty="0">
                <a:solidFill>
                  <a:srgbClr val="FFC000"/>
                </a:solidFill>
                <a:latin typeface="Arial" panose="020B0604020202020204" pitchFamily="34" charset="0"/>
                <a:cs typeface="Arial" panose="020B0604020202020204" pitchFamily="34" charset="0"/>
              </a:rPr>
              <a:t>47 </a:t>
            </a:r>
            <a:r>
              <a:rPr lang="es-CO" sz="6000" b="1" dirty="0" smtClean="0">
                <a:solidFill>
                  <a:srgbClr val="FFC000"/>
                </a:solidFill>
                <a:latin typeface="Arial" panose="020B0604020202020204" pitchFamily="34" charset="0"/>
                <a:cs typeface="Arial" panose="020B0604020202020204" pitchFamily="34" charset="0"/>
              </a:rPr>
              <a:t>participantes</a:t>
            </a:r>
            <a:endParaRPr lang="es-MX" sz="6000" b="1" dirty="0">
              <a:solidFill>
                <a:srgbClr val="FFC000"/>
              </a:solidFill>
              <a:latin typeface="Arial Black" panose="020B0604020202020204" pitchFamily="34" charset="0"/>
              <a:cs typeface="Arial Black" panose="020B0604020202020204" pitchFamily="34" charset="0"/>
            </a:endParaRPr>
          </a:p>
          <a:p>
            <a:pPr marL="0" marR="0" indent="0" algn="ctr" defTabSz="457200" rtl="0" fontAlgn="auto" latinLnBrk="0" hangingPunct="0">
              <a:lnSpc>
                <a:spcPct val="100000"/>
              </a:lnSpc>
              <a:spcBef>
                <a:spcPts val="0"/>
              </a:spcBef>
              <a:spcAft>
                <a:spcPts val="0"/>
              </a:spcAft>
              <a:buClrTx/>
              <a:buSzTx/>
              <a:buFontTx/>
              <a:buNone/>
              <a:tabLst/>
            </a:pPr>
            <a:endParaRPr kumimoji="0" lang="es-CO" sz="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endParaRPr>
          </a:p>
        </p:txBody>
      </p:sp>
      <p:sp>
        <p:nvSpPr>
          <p:cNvPr id="2" name="CuadroTexto 1">
            <a:extLst>
              <a:ext uri="{FF2B5EF4-FFF2-40B4-BE49-F238E27FC236}">
                <a16:creationId xmlns:a16="http://schemas.microsoft.com/office/drawing/2014/main" id="{1D88755D-3E1B-5850-8D10-9DDDAC41B338}"/>
              </a:ext>
            </a:extLst>
          </p:cNvPr>
          <p:cNvSpPr txBox="1"/>
          <p:nvPr/>
        </p:nvSpPr>
        <p:spPr>
          <a:xfrm>
            <a:off x="2241838" y="3389179"/>
            <a:ext cx="20338473" cy="89050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742950" marR="0" indent="-742950" algn="l" defTabSz="457200" rtl="0" fontAlgn="auto" latinLnBrk="0" hangingPunct="0">
              <a:lnSpc>
                <a:spcPct val="100000"/>
              </a:lnSpc>
              <a:spcBef>
                <a:spcPts val="0"/>
              </a:spcBef>
              <a:spcAft>
                <a:spcPts val="0"/>
              </a:spcAft>
              <a:buClrTx/>
              <a:buSzTx/>
              <a:buFontTx/>
              <a:buAutoNum type="arabicPeriod"/>
              <a:tabLst/>
            </a:pPr>
            <a:r>
              <a:rPr kumimoji="0" lang="es-CO" sz="4400" b="1" i="0" u="none" strike="noStrike" cap="none" spc="0" normalizeH="0" baseline="0" dirty="0">
                <a:ln>
                  <a:noFill/>
                </a:ln>
                <a:solidFill>
                  <a:srgbClr val="C0D624"/>
                </a:solidFill>
                <a:effectLst/>
                <a:uFillTx/>
                <a:latin typeface="Arial" panose="020B0604020202020204" pitchFamily="34" charset="0"/>
                <a:cs typeface="Arial" panose="020B0604020202020204" pitchFamily="34" charset="0"/>
                <a:sym typeface="Helvetica"/>
              </a:rPr>
              <a:t>Comparación de resultados </a:t>
            </a:r>
            <a:r>
              <a:rPr kumimoji="0" lang="es-CO" sz="4400" b="0"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rPr>
              <a:t>obtenidos por las entidades del sector en el </a:t>
            </a:r>
            <a:r>
              <a:rPr kumimoji="0" lang="es-MX" sz="4400" b="0"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rPr>
              <a:t>Formulario único de Reportes y Avances de Gestión</a:t>
            </a:r>
            <a:r>
              <a:rPr kumimoji="0" lang="es-MX" sz="4400" b="0" i="0" u="none" strike="noStrike" cap="none" spc="0" normalizeH="0" baseline="0" dirty="0" smtClean="0">
                <a:ln>
                  <a:noFill/>
                </a:ln>
                <a:solidFill>
                  <a:schemeClr val="bg1"/>
                </a:solidFill>
                <a:effectLst/>
                <a:uFillTx/>
                <a:latin typeface="Arial" panose="020B0604020202020204" pitchFamily="34" charset="0"/>
                <a:cs typeface="Arial" panose="020B0604020202020204" pitchFamily="34" charset="0"/>
                <a:sym typeface="Helvetica"/>
              </a:rPr>
              <a:t>.</a:t>
            </a:r>
          </a:p>
          <a:p>
            <a:pPr marL="742950" marR="0" indent="-742950" algn="l" defTabSz="457200" rtl="0" fontAlgn="auto" latinLnBrk="0" hangingPunct="0">
              <a:lnSpc>
                <a:spcPct val="100000"/>
              </a:lnSpc>
              <a:spcBef>
                <a:spcPts val="0"/>
              </a:spcBef>
              <a:spcAft>
                <a:spcPts val="0"/>
              </a:spcAft>
              <a:buClrTx/>
              <a:buSzTx/>
              <a:buFontTx/>
              <a:buAutoNum type="arabicPeriod"/>
              <a:tabLst/>
            </a:pPr>
            <a:endParaRPr kumimoji="0" lang="es-MX" sz="4400" b="0"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endParaRPr>
          </a:p>
          <a:p>
            <a:pPr marL="742950" indent="-742950">
              <a:buFontTx/>
              <a:buAutoNum type="arabicPeriod"/>
            </a:pPr>
            <a:r>
              <a:rPr kumimoji="0" lang="es-CO" sz="4400" b="0" i="0" u="none" strike="noStrike" cap="none" spc="0" normalizeH="0" baseline="0" dirty="0">
                <a:ln>
                  <a:noFill/>
                </a:ln>
                <a:solidFill>
                  <a:schemeClr val="accent2">
                    <a:lumMod val="60000"/>
                    <a:lumOff val="40000"/>
                  </a:schemeClr>
                </a:solidFill>
                <a:effectLst/>
                <a:uFillTx/>
                <a:latin typeface="Arial" panose="020B0604020202020204" pitchFamily="34" charset="0"/>
                <a:cs typeface="Arial" panose="020B0604020202020204" pitchFamily="34" charset="0"/>
                <a:sym typeface="Helvetica"/>
              </a:rPr>
              <a:t>Exposición de </a:t>
            </a:r>
            <a:r>
              <a:rPr lang="es-CO" sz="4400" dirty="0">
                <a:solidFill>
                  <a:schemeClr val="accent2">
                    <a:lumMod val="60000"/>
                    <a:lumOff val="40000"/>
                  </a:schemeClr>
                </a:solidFill>
                <a:latin typeface="Arial" panose="020B0604020202020204" pitchFamily="34" charset="0"/>
                <a:cs typeface="Arial" panose="020B0604020202020204" pitchFamily="34" charset="0"/>
              </a:rPr>
              <a:t>buenas prácticas </a:t>
            </a:r>
            <a:r>
              <a:rPr lang="es-CO" sz="4400" dirty="0" smtClean="0">
                <a:solidFill>
                  <a:schemeClr val="bg1"/>
                </a:solidFill>
                <a:latin typeface="Arial" panose="020B0604020202020204" pitchFamily="34" charset="0"/>
                <a:cs typeface="Arial" panose="020B0604020202020204" pitchFamily="34" charset="0"/>
              </a:rPr>
              <a:t>de la </a:t>
            </a:r>
            <a:r>
              <a:rPr lang="es-CO" sz="4400" b="1" dirty="0">
                <a:solidFill>
                  <a:schemeClr val="bg1"/>
                </a:solidFill>
                <a:highlight>
                  <a:srgbClr val="FF00FF"/>
                </a:highlight>
                <a:latin typeface="Arial" panose="020B0604020202020204" pitchFamily="34" charset="0"/>
                <a:cs typeface="Arial" panose="020B0604020202020204" pitchFamily="34" charset="0"/>
              </a:rPr>
              <a:t>Secretaría Distrital de Movilidad </a:t>
            </a:r>
            <a:r>
              <a:rPr lang="es-CO" sz="4400" dirty="0" smtClean="0">
                <a:solidFill>
                  <a:schemeClr val="bg1"/>
                </a:solidFill>
                <a:latin typeface="Arial" panose="020B0604020202020204" pitchFamily="34" charset="0"/>
                <a:cs typeface="Arial" panose="020B0604020202020204" pitchFamily="34" charset="0"/>
              </a:rPr>
              <a:t>en </a:t>
            </a:r>
            <a:r>
              <a:rPr lang="es-CO" sz="4400" dirty="0">
                <a:solidFill>
                  <a:schemeClr val="bg1"/>
                </a:solidFill>
                <a:latin typeface="Arial" panose="020B0604020202020204" pitchFamily="34" charset="0"/>
                <a:cs typeface="Arial" panose="020B0604020202020204" pitchFamily="34" charset="0"/>
              </a:rPr>
              <a:t>las Dimensiones de Talento Humano y Direccionamiento Estratégico</a:t>
            </a:r>
            <a:r>
              <a:rPr lang="es-CO" sz="4400" dirty="0" smtClean="0">
                <a:solidFill>
                  <a:schemeClr val="bg1"/>
                </a:solidFill>
                <a:latin typeface="Arial" panose="020B0604020202020204" pitchFamily="34" charset="0"/>
                <a:cs typeface="Arial" panose="020B0604020202020204" pitchFamily="34" charset="0"/>
              </a:rPr>
              <a:t>.</a:t>
            </a:r>
          </a:p>
          <a:p>
            <a:pPr marL="742950" indent="-742950">
              <a:buFontTx/>
              <a:buAutoNum type="arabicPeriod"/>
            </a:pPr>
            <a:endParaRPr lang="es-CO" sz="4400" dirty="0">
              <a:solidFill>
                <a:schemeClr val="bg1"/>
              </a:solidFill>
              <a:latin typeface="Arial" panose="020B0604020202020204" pitchFamily="34" charset="0"/>
              <a:cs typeface="Arial" panose="020B0604020202020204" pitchFamily="34" charset="0"/>
            </a:endParaRPr>
          </a:p>
          <a:p>
            <a:pPr marL="742950" indent="-742950">
              <a:buFontTx/>
              <a:buAutoNum type="arabicPeriod"/>
            </a:pPr>
            <a:r>
              <a:rPr kumimoji="0" lang="es-CO" sz="4400" b="0"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rPr>
              <a:t>Exposición </a:t>
            </a:r>
            <a:r>
              <a:rPr kumimoji="0" lang="es-CO" sz="4400" b="0" i="0" u="none" strike="noStrike" cap="none" spc="0" normalizeH="0" baseline="0">
                <a:ln>
                  <a:noFill/>
                </a:ln>
                <a:solidFill>
                  <a:schemeClr val="bg1"/>
                </a:solidFill>
                <a:effectLst/>
                <a:uFillTx/>
                <a:latin typeface="Arial" panose="020B0604020202020204" pitchFamily="34" charset="0"/>
                <a:cs typeface="Arial" panose="020B0604020202020204" pitchFamily="34" charset="0"/>
                <a:sym typeface="Helvetica"/>
              </a:rPr>
              <a:t>b</a:t>
            </a:r>
            <a:r>
              <a:rPr lang="es-CO" sz="4400">
                <a:solidFill>
                  <a:schemeClr val="bg1"/>
                </a:solidFill>
                <a:latin typeface="Arial" panose="020B0604020202020204" pitchFamily="34" charset="0"/>
                <a:cs typeface="Arial" panose="020B0604020202020204" pitchFamily="34" charset="0"/>
              </a:rPr>
              <a:t>uenas </a:t>
            </a:r>
            <a:r>
              <a:rPr lang="es-CO" sz="4400" smtClean="0">
                <a:solidFill>
                  <a:schemeClr val="bg1"/>
                </a:solidFill>
                <a:latin typeface="Arial" panose="020B0604020202020204" pitchFamily="34" charset="0"/>
                <a:cs typeface="Arial" panose="020B0604020202020204" pitchFamily="34" charset="0"/>
              </a:rPr>
              <a:t>prácticas </a:t>
            </a:r>
            <a:r>
              <a:rPr lang="es-CO" sz="4400" dirty="0">
                <a:solidFill>
                  <a:schemeClr val="bg1"/>
                </a:solidFill>
                <a:latin typeface="Arial" panose="020B0604020202020204" pitchFamily="34" charset="0"/>
                <a:cs typeface="Arial" panose="020B0604020202020204" pitchFamily="34" charset="0"/>
              </a:rPr>
              <a:t>por parte de la </a:t>
            </a:r>
            <a:r>
              <a:rPr lang="es-CO" sz="4400" b="1" dirty="0">
                <a:solidFill>
                  <a:schemeClr val="bg1"/>
                </a:solidFill>
                <a:highlight>
                  <a:srgbClr val="FF00FF"/>
                </a:highlight>
                <a:latin typeface="Arial" panose="020B0604020202020204" pitchFamily="34" charset="0"/>
                <a:cs typeface="Arial" panose="020B0604020202020204" pitchFamily="34" charset="0"/>
              </a:rPr>
              <a:t>Secretaría Distrital de Salud </a:t>
            </a:r>
            <a:r>
              <a:rPr lang="es-CO" sz="4400" dirty="0">
                <a:solidFill>
                  <a:schemeClr val="bg1"/>
                </a:solidFill>
                <a:latin typeface="Arial" panose="020B0604020202020204" pitchFamily="34" charset="0"/>
                <a:cs typeface="Arial" panose="020B0604020202020204" pitchFamily="34" charset="0"/>
              </a:rPr>
              <a:t>en la implementación y desarrollo del </a:t>
            </a:r>
            <a:r>
              <a:rPr lang="es-MX" sz="4400" b="1" dirty="0" smtClean="0">
                <a:solidFill>
                  <a:srgbClr val="C0D624"/>
                </a:solidFill>
                <a:latin typeface="Arial" panose="020B0604020202020204" pitchFamily="34" charset="0"/>
                <a:cs typeface="Arial" panose="020B0604020202020204" pitchFamily="34" charset="0"/>
              </a:rPr>
              <a:t>MIPG</a:t>
            </a:r>
            <a:r>
              <a:rPr lang="es-CO" sz="4400" dirty="0" smtClean="0">
                <a:solidFill>
                  <a:srgbClr val="C0D624"/>
                </a:solidFill>
                <a:latin typeface="Arial" panose="020B0604020202020204" pitchFamily="34" charset="0"/>
                <a:cs typeface="Arial" panose="020B0604020202020204" pitchFamily="34" charset="0"/>
              </a:rPr>
              <a:t>.</a:t>
            </a:r>
          </a:p>
          <a:p>
            <a:pPr marL="742950" indent="-742950">
              <a:buFontTx/>
              <a:buAutoNum type="arabicPeriod"/>
            </a:pPr>
            <a:endParaRPr lang="es-CO" sz="4400" dirty="0">
              <a:solidFill>
                <a:srgbClr val="C0D624"/>
              </a:solidFill>
              <a:latin typeface="Arial" panose="020B0604020202020204" pitchFamily="34" charset="0"/>
              <a:cs typeface="Arial" panose="020B0604020202020204" pitchFamily="34" charset="0"/>
            </a:endParaRPr>
          </a:p>
          <a:p>
            <a:pPr marL="742950" indent="-742950">
              <a:buFontTx/>
              <a:buAutoNum type="arabicPeriod"/>
            </a:pPr>
            <a:r>
              <a:rPr lang="es-CO" sz="4400" dirty="0">
                <a:solidFill>
                  <a:schemeClr val="bg1"/>
                </a:solidFill>
                <a:latin typeface="Arial" panose="020B0604020202020204" pitchFamily="34" charset="0"/>
                <a:cs typeface="Arial" panose="020B0604020202020204" pitchFamily="34" charset="0"/>
              </a:rPr>
              <a:t>Intervención de</a:t>
            </a:r>
            <a:r>
              <a:rPr lang="es-CO" sz="4400" dirty="0">
                <a:solidFill>
                  <a:srgbClr val="C0D624"/>
                </a:solidFill>
                <a:latin typeface="Arial" panose="020B0604020202020204" pitchFamily="34" charset="0"/>
                <a:cs typeface="Arial" panose="020B0604020202020204" pitchFamily="34" charset="0"/>
              </a:rPr>
              <a:t> </a:t>
            </a:r>
            <a:r>
              <a:rPr lang="es-CO" sz="4400" dirty="0">
                <a:solidFill>
                  <a:schemeClr val="bg1"/>
                </a:solidFill>
                <a:latin typeface="Arial" panose="020B0604020202020204" pitchFamily="34" charset="0"/>
                <a:cs typeface="Arial" panose="020B0604020202020204" pitchFamily="34" charset="0"/>
              </a:rPr>
              <a:t>la</a:t>
            </a:r>
            <a:r>
              <a:rPr lang="es-CO" sz="4400" dirty="0">
                <a:solidFill>
                  <a:srgbClr val="C0D624"/>
                </a:solidFill>
                <a:latin typeface="Arial" panose="020B0604020202020204" pitchFamily="34" charset="0"/>
                <a:cs typeface="Arial" panose="020B0604020202020204" pitchFamily="34" charset="0"/>
              </a:rPr>
              <a:t> </a:t>
            </a:r>
            <a:r>
              <a:rPr lang="es-CO" sz="4400" b="1" dirty="0">
                <a:solidFill>
                  <a:schemeClr val="bg1"/>
                </a:solidFill>
                <a:highlight>
                  <a:srgbClr val="FF00FF"/>
                </a:highlight>
                <a:latin typeface="Arial" panose="020B0604020202020204" pitchFamily="34" charset="0"/>
                <a:cs typeface="Arial" panose="020B0604020202020204" pitchFamily="34" charset="0"/>
              </a:rPr>
              <a:t>Empresa Metro de Bogotá </a:t>
            </a:r>
            <a:r>
              <a:rPr lang="es-CO" sz="4400" dirty="0">
                <a:solidFill>
                  <a:schemeClr val="bg1"/>
                </a:solidFill>
                <a:latin typeface="Arial" panose="020B0604020202020204" pitchFamily="34" charset="0"/>
                <a:cs typeface="Arial" panose="020B0604020202020204" pitchFamily="34" charset="0"/>
              </a:rPr>
              <a:t>compartiendo las buenas prácticas en </a:t>
            </a:r>
            <a:r>
              <a:rPr lang="es-CO" sz="4400" dirty="0" smtClean="0">
                <a:solidFill>
                  <a:schemeClr val="bg1"/>
                </a:solidFill>
                <a:latin typeface="Arial" panose="020B0604020202020204" pitchFamily="34" charset="0"/>
                <a:cs typeface="Arial" panose="020B0604020202020204" pitchFamily="34" charset="0"/>
              </a:rPr>
              <a:t>la </a:t>
            </a:r>
            <a:r>
              <a:rPr lang="es-CO" sz="4400" b="1" dirty="0" smtClean="0">
                <a:solidFill>
                  <a:srgbClr val="C0D624"/>
                </a:solidFill>
                <a:latin typeface="Arial" panose="020B0604020202020204" pitchFamily="34" charset="0"/>
                <a:cs typeface="Arial" panose="020B0604020202020204" pitchFamily="34" charset="0"/>
              </a:rPr>
              <a:t>Identificación </a:t>
            </a:r>
            <a:r>
              <a:rPr lang="es-CO" sz="4400" b="1" dirty="0">
                <a:solidFill>
                  <a:srgbClr val="C0D624"/>
                </a:solidFill>
                <a:latin typeface="Arial" panose="020B0604020202020204" pitchFamily="34" charset="0"/>
                <a:cs typeface="Arial" panose="020B0604020202020204" pitchFamily="34" charset="0"/>
              </a:rPr>
              <a:t>de mecanismos para el seguimiento, control y evaluación</a:t>
            </a:r>
            <a:r>
              <a:rPr lang="es-MX" sz="4400" b="1" dirty="0" smtClean="0">
                <a:solidFill>
                  <a:srgbClr val="C0D624"/>
                </a:solidFill>
                <a:latin typeface="Arial" panose="020B0604020202020204" pitchFamily="34" charset="0"/>
                <a:cs typeface="Arial" panose="020B0604020202020204" pitchFamily="34" charset="0"/>
              </a:rPr>
              <a:t> </a:t>
            </a:r>
            <a:r>
              <a:rPr lang="es-MX" sz="4400" b="1" dirty="0">
                <a:solidFill>
                  <a:srgbClr val="C0D624"/>
                </a:solidFill>
                <a:latin typeface="Arial" panose="020B0604020202020204" pitchFamily="34" charset="0"/>
                <a:cs typeface="Arial" panose="020B0604020202020204" pitchFamily="34" charset="0"/>
              </a:rPr>
              <a:t>Integrado de Planeación y Gestión</a:t>
            </a:r>
            <a:r>
              <a:rPr lang="es-CO" sz="4400" dirty="0">
                <a:solidFill>
                  <a:srgbClr val="C0D624"/>
                </a:solidFill>
                <a:latin typeface="Arial" panose="020B0604020202020204" pitchFamily="34" charset="0"/>
                <a:cs typeface="Arial" panose="020B0604020202020204" pitchFamily="34" charset="0"/>
              </a:rPr>
              <a:t>.</a:t>
            </a:r>
          </a:p>
          <a:p>
            <a:endParaRPr kumimoji="0" lang="es-CO" sz="4400" b="0"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Helvetica"/>
            </a:endParaRPr>
          </a:p>
        </p:txBody>
      </p:sp>
    </p:spTree>
    <p:extLst>
      <p:ext uri="{BB962C8B-B14F-4D97-AF65-F5344CB8AC3E}">
        <p14:creationId xmlns:p14="http://schemas.microsoft.com/office/powerpoint/2010/main" val="3370665445"/>
      </p:ext>
    </p:extLst>
  </p:cSld>
  <p:clrMapOvr>
    <a:masterClrMapping/>
  </p:clrMapOvr>
  <p:transition spd="med"/>
</p:sld>
</file>

<file path=ppt/theme/theme1.xml><?xml version="1.0" encoding="utf-8"?>
<a:theme xmlns:a="http://schemas.openxmlformats.org/drawingml/2006/main" name="White">
  <a:themeElements>
    <a:clrScheme name="Gerencia en Vía">
      <a:dk1>
        <a:srgbClr val="22294A"/>
      </a:dk1>
      <a:lt1>
        <a:srgbClr val="FFFFFF"/>
      </a:lt1>
      <a:dk2>
        <a:srgbClr val="5E5E5E"/>
      </a:dk2>
      <a:lt2>
        <a:srgbClr val="D5D5D5"/>
      </a:lt2>
      <a:accent1>
        <a:srgbClr val="171C3C"/>
      </a:accent1>
      <a:accent2>
        <a:srgbClr val="B8D101"/>
      </a:accent2>
      <a:accent3>
        <a:srgbClr val="D2D2D2"/>
      </a:accent3>
      <a:accent4>
        <a:srgbClr val="247B76"/>
      </a:accent4>
      <a:accent5>
        <a:srgbClr val="EED403"/>
      </a:accent5>
      <a:accent6>
        <a:srgbClr val="8A5D8F"/>
      </a:accent6>
      <a:hlink>
        <a:srgbClr val="171C3C"/>
      </a:hlink>
      <a:folHlink>
        <a:srgbClr val="B8D10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TotalTime>
  <Words>269</Words>
  <Application>Microsoft Office PowerPoint</Application>
  <PresentationFormat>Personalizado</PresentationFormat>
  <Paragraphs>38</Paragraphs>
  <Slides>4</Slides>
  <Notes>1</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4</vt:i4>
      </vt:variant>
    </vt:vector>
  </HeadingPairs>
  <TitlesOfParts>
    <vt:vector size="18" baseType="lpstr">
      <vt:lpstr>Arial</vt:lpstr>
      <vt:lpstr>Arial </vt:lpstr>
      <vt:lpstr>Arial Black</vt:lpstr>
      <vt:lpstr>Calibri</vt:lpstr>
      <vt:lpstr>Century Gothic</vt:lpstr>
      <vt:lpstr>Helvetica</vt:lpstr>
      <vt:lpstr>Helvetica Light</vt:lpstr>
      <vt:lpstr>Helvetica Neue</vt:lpstr>
      <vt:lpstr>Helvetica Neue Light</vt:lpstr>
      <vt:lpstr>Helvetica Neue Medium</vt:lpstr>
      <vt:lpstr>Helvetica Neue Thin</vt:lpstr>
      <vt:lpstr>Lucida Grande</vt:lpstr>
      <vt:lpstr>Wingdings</vt:lpstr>
      <vt:lpstr>White</vt:lpstr>
      <vt:lpstr> FORTALECIMIENTO MIPG  SECTOR MOVILIDAD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Julieth Rojas Betancour</cp:lastModifiedBy>
  <cp:revision>102</cp:revision>
  <cp:lastPrinted>2021-02-20T04:23:58Z</cp:lastPrinted>
  <dcterms:modified xsi:type="dcterms:W3CDTF">2022-07-29T00:30:07Z</dcterms:modified>
</cp:coreProperties>
</file>