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1"/>
  </p:notesMasterIdLst>
  <p:sldIdLst>
    <p:sldId id="1063" r:id="rId5"/>
    <p:sldId id="1284" r:id="rId6"/>
    <p:sldId id="1285" r:id="rId7"/>
    <p:sldId id="1287" r:id="rId8"/>
    <p:sldId id="1290" r:id="rId9"/>
    <p:sldId id="910" r:id="rId10"/>
  </p:sldIdLst>
  <p:sldSz cx="17181513" cy="9702800"/>
  <p:notesSz cx="7010400" cy="9236075"/>
  <p:defaultTextStyle>
    <a:defPPr>
      <a:defRPr lang="es-CO"/>
    </a:defPPr>
    <a:lvl1pPr marL="0" algn="l" defTabSz="153597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767987" algn="l" defTabSz="153597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1535972" algn="l" defTabSz="153597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2303959" algn="l" defTabSz="153597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3071946" algn="l" defTabSz="153597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3839932" algn="l" defTabSz="153597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4607919" algn="l" defTabSz="153597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5375906" algn="l" defTabSz="153597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6143891" algn="l" defTabSz="153597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3056" userDrawn="1">
          <p15:clr>
            <a:srgbClr val="A4A3A4"/>
          </p15:clr>
        </p15:guide>
        <p15:guide id="4" pos="5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Paola Luna Torres" initials="APL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00000"/>
    <a:srgbClr val="FFE7E7"/>
    <a:srgbClr val="9A0000"/>
    <a:srgbClr val="A80000"/>
    <a:srgbClr val="B40000"/>
    <a:srgbClr val="BA2B2E"/>
    <a:srgbClr val="009FE3"/>
    <a:srgbClr val="878787"/>
    <a:srgbClr val="009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824" y="40"/>
      </p:cViewPr>
      <p:guideLst>
        <p:guide orient="horz" pos="3056"/>
        <p:guide pos="5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CB1FBD-C8D4-4F62-B5A1-5CB4266DA6A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0E64AB6-7DB0-4998-97E4-EE83EE89BC2E}">
      <dgm:prSet phldrT="[Texto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Cobro al cuádruple de la tarifa máxima del Sistema por ingresos por accesos de Discapacidad, por usos en BCA de discapacidad con ciclos de uso diario y que no sean reportados 24 horas previamente</a:t>
          </a:r>
        </a:p>
      </dgm:t>
    </dgm:pt>
    <dgm:pt modelId="{DF9CBB22-87E3-4439-A12C-7C3E465EF752}" type="parTrans" cxnId="{808CC7A8-1F97-4E38-A833-3D7BB76247AB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9B8D4D8D-59EA-4125-B8D1-991AFF33FA3B}" type="sibTrans" cxnId="{808CC7A8-1F97-4E38-A833-3D7BB76247AB}">
      <dgm:prSet/>
      <dgm:spPr>
        <a:ln w="3175">
          <a:solidFill>
            <a:schemeClr val="tx1"/>
          </a:solidFill>
        </a:ln>
      </dgm:spPr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66F8A136-FE89-489D-9ABF-AC33FA26A037}">
      <dgm:prSet phldrT="[Texto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Cobro al doble de la tarifa máxima del Sistema por usos fuera de la programación final de turnos en horarios y zonas restringidos</a:t>
          </a:r>
        </a:p>
      </dgm:t>
    </dgm:pt>
    <dgm:pt modelId="{8E313E3E-2F48-40F7-A449-B0E29A9C7997}" type="parTrans" cxnId="{FD4681A1-B78F-4B70-9D0E-96E9E8A5EB06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C12FF80A-4639-45B1-B521-D7EB72114BDF}" type="sibTrans" cxnId="{FD4681A1-B78F-4B70-9D0E-96E9E8A5EB06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8A291B59-4E93-41A2-AC3B-46F882D8B754}">
      <dgm:prSet phldrT="[Texto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Corbo al doble del precio a la venta por pérdida de la Tarjeta Funcionario</a:t>
          </a:r>
        </a:p>
      </dgm:t>
    </dgm:pt>
    <dgm:pt modelId="{ED472100-BC29-4AE6-A979-354A6D3D105D}" type="parTrans" cxnId="{D67F0D82-B430-4EF6-998A-80C3F3068C5B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97E3323D-EADB-49D8-B236-DB8AF3A61586}" type="sibTrans" cxnId="{D67F0D82-B430-4EF6-998A-80C3F3068C5B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EB0DE7D6-AE02-4F3C-97C1-792DB411984C}">
      <dgm:prSet phldrT="[Texto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Descuento de honorarios en casos de mora por valores por pasos no autorizados de la TF.</a:t>
          </a:r>
        </a:p>
      </dgm:t>
    </dgm:pt>
    <dgm:pt modelId="{DA10887F-5492-4EDF-BCB5-027570C7ED94}" type="parTrans" cxnId="{C5C270EA-BB58-467A-A146-6666DDA92E02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E8FB1F41-F3C0-4B70-AC76-97024F1DA3D4}" type="sibTrans" cxnId="{C5C270EA-BB58-467A-A146-6666DDA92E02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3D19F501-6456-4FE1-B246-C7AD1454F5C4}" type="pres">
      <dgm:prSet presAssocID="{DACB1FBD-C8D4-4F62-B5A1-5CB4266DA6A5}" presName="Name0" presStyleCnt="0">
        <dgm:presLayoutVars>
          <dgm:chMax val="7"/>
          <dgm:chPref val="7"/>
          <dgm:dir/>
        </dgm:presLayoutVars>
      </dgm:prSet>
      <dgm:spPr/>
    </dgm:pt>
    <dgm:pt modelId="{404E60F0-4A55-44DC-9126-EF819EF6F41A}" type="pres">
      <dgm:prSet presAssocID="{DACB1FBD-C8D4-4F62-B5A1-5CB4266DA6A5}" presName="Name1" presStyleCnt="0"/>
      <dgm:spPr/>
    </dgm:pt>
    <dgm:pt modelId="{67179745-3E10-48D0-9A0E-37C2A1F1AC4C}" type="pres">
      <dgm:prSet presAssocID="{DACB1FBD-C8D4-4F62-B5A1-5CB4266DA6A5}" presName="cycle" presStyleCnt="0"/>
      <dgm:spPr/>
    </dgm:pt>
    <dgm:pt modelId="{CF13AD42-3692-47FF-BB48-08E88B6AFF93}" type="pres">
      <dgm:prSet presAssocID="{DACB1FBD-C8D4-4F62-B5A1-5CB4266DA6A5}" presName="srcNode" presStyleLbl="node1" presStyleIdx="0" presStyleCnt="4"/>
      <dgm:spPr/>
    </dgm:pt>
    <dgm:pt modelId="{B2748042-5797-4C18-90DA-0BC832113939}" type="pres">
      <dgm:prSet presAssocID="{DACB1FBD-C8D4-4F62-B5A1-5CB4266DA6A5}" presName="conn" presStyleLbl="parChTrans1D2" presStyleIdx="0" presStyleCnt="1"/>
      <dgm:spPr/>
    </dgm:pt>
    <dgm:pt modelId="{84C81B58-B024-4AE0-B282-16EB2C0127A6}" type="pres">
      <dgm:prSet presAssocID="{DACB1FBD-C8D4-4F62-B5A1-5CB4266DA6A5}" presName="extraNode" presStyleLbl="node1" presStyleIdx="0" presStyleCnt="4"/>
      <dgm:spPr/>
    </dgm:pt>
    <dgm:pt modelId="{FD5A1B9D-6B64-4A7E-B040-0F6FB54EC9FF}" type="pres">
      <dgm:prSet presAssocID="{DACB1FBD-C8D4-4F62-B5A1-5CB4266DA6A5}" presName="dstNode" presStyleLbl="node1" presStyleIdx="0" presStyleCnt="4"/>
      <dgm:spPr/>
    </dgm:pt>
    <dgm:pt modelId="{DA7EE6B5-3680-4D51-9D5A-629D8D972AA4}" type="pres">
      <dgm:prSet presAssocID="{E0E64AB6-7DB0-4998-97E4-EE83EE89BC2E}" presName="text_1" presStyleLbl="node1" presStyleIdx="0" presStyleCnt="4">
        <dgm:presLayoutVars>
          <dgm:bulletEnabled val="1"/>
        </dgm:presLayoutVars>
      </dgm:prSet>
      <dgm:spPr/>
    </dgm:pt>
    <dgm:pt modelId="{2E940EC7-69E2-4236-B0A6-56A227063AEC}" type="pres">
      <dgm:prSet presAssocID="{E0E64AB6-7DB0-4998-97E4-EE83EE89BC2E}" presName="accent_1" presStyleCnt="0"/>
      <dgm:spPr/>
    </dgm:pt>
    <dgm:pt modelId="{34759A0E-1CB8-4BD9-9265-CCA7C8E09B21}" type="pres">
      <dgm:prSet presAssocID="{E0E64AB6-7DB0-4998-97E4-EE83EE89BC2E}" presName="accentRepeatNode" presStyleLbl="solidFgAcc1" presStyleIdx="0" presStyleCnt="4"/>
      <dgm:spPr>
        <a:ln w="3175">
          <a:solidFill>
            <a:schemeClr val="tx1"/>
          </a:solidFill>
        </a:ln>
      </dgm:spPr>
    </dgm:pt>
    <dgm:pt modelId="{ED655315-D993-45DB-A7E0-91D6FE0B1FF0}" type="pres">
      <dgm:prSet presAssocID="{66F8A136-FE89-489D-9ABF-AC33FA26A037}" presName="text_2" presStyleLbl="node1" presStyleIdx="1" presStyleCnt="4">
        <dgm:presLayoutVars>
          <dgm:bulletEnabled val="1"/>
        </dgm:presLayoutVars>
      </dgm:prSet>
      <dgm:spPr/>
    </dgm:pt>
    <dgm:pt modelId="{0653D9C4-17E3-4580-BBFA-6FAC6997FCB4}" type="pres">
      <dgm:prSet presAssocID="{66F8A136-FE89-489D-9ABF-AC33FA26A037}" presName="accent_2" presStyleCnt="0"/>
      <dgm:spPr/>
    </dgm:pt>
    <dgm:pt modelId="{D2998A80-26E6-429E-AB4D-816B0655CA6D}" type="pres">
      <dgm:prSet presAssocID="{66F8A136-FE89-489D-9ABF-AC33FA26A037}" presName="accentRepeatNode" presStyleLbl="solidFgAcc1" presStyleIdx="1" presStyleCnt="4"/>
      <dgm:spPr>
        <a:ln w="3175">
          <a:solidFill>
            <a:schemeClr val="tx1"/>
          </a:solidFill>
        </a:ln>
      </dgm:spPr>
    </dgm:pt>
    <dgm:pt modelId="{BC2F0944-F61F-488F-B2B2-C0F1F8E377D5}" type="pres">
      <dgm:prSet presAssocID="{8A291B59-4E93-41A2-AC3B-46F882D8B754}" presName="text_3" presStyleLbl="node1" presStyleIdx="2" presStyleCnt="4" custLinFactNeighborX="345">
        <dgm:presLayoutVars>
          <dgm:bulletEnabled val="1"/>
        </dgm:presLayoutVars>
      </dgm:prSet>
      <dgm:spPr/>
    </dgm:pt>
    <dgm:pt modelId="{AC7D4846-6417-4BE9-AC46-5D1935279595}" type="pres">
      <dgm:prSet presAssocID="{8A291B59-4E93-41A2-AC3B-46F882D8B754}" presName="accent_3" presStyleCnt="0"/>
      <dgm:spPr/>
    </dgm:pt>
    <dgm:pt modelId="{DF88B66E-1F37-4CCF-8D32-8621BA253BEA}" type="pres">
      <dgm:prSet presAssocID="{8A291B59-4E93-41A2-AC3B-46F882D8B754}" presName="accentRepeatNode" presStyleLbl="solidFgAcc1" presStyleIdx="2" presStyleCnt="4"/>
      <dgm:spPr>
        <a:ln w="3175">
          <a:solidFill>
            <a:schemeClr val="tx1"/>
          </a:solidFill>
        </a:ln>
      </dgm:spPr>
    </dgm:pt>
    <dgm:pt modelId="{9654F8C5-883B-4DC1-ABDB-0E78999159E5}" type="pres">
      <dgm:prSet presAssocID="{EB0DE7D6-AE02-4F3C-97C1-792DB411984C}" presName="text_4" presStyleLbl="node1" presStyleIdx="3" presStyleCnt="4">
        <dgm:presLayoutVars>
          <dgm:bulletEnabled val="1"/>
        </dgm:presLayoutVars>
      </dgm:prSet>
      <dgm:spPr/>
    </dgm:pt>
    <dgm:pt modelId="{BBCB2CF0-926D-43E7-B490-B50E79E15A54}" type="pres">
      <dgm:prSet presAssocID="{EB0DE7D6-AE02-4F3C-97C1-792DB411984C}" presName="accent_4" presStyleCnt="0"/>
      <dgm:spPr/>
    </dgm:pt>
    <dgm:pt modelId="{32128F15-A007-4CF9-A391-420382864C3C}" type="pres">
      <dgm:prSet presAssocID="{EB0DE7D6-AE02-4F3C-97C1-792DB411984C}" presName="accentRepeatNode" presStyleLbl="solidFgAcc1" presStyleIdx="3" presStyleCnt="4"/>
      <dgm:spPr>
        <a:ln w="3175">
          <a:solidFill>
            <a:schemeClr val="tx1"/>
          </a:solidFill>
        </a:ln>
      </dgm:spPr>
    </dgm:pt>
  </dgm:ptLst>
  <dgm:cxnLst>
    <dgm:cxn modelId="{BAF88124-60F3-4979-A4F0-9CA2D8D9733A}" type="presOf" srcId="{9B8D4D8D-59EA-4125-B8D1-991AFF33FA3B}" destId="{B2748042-5797-4C18-90DA-0BC832113939}" srcOrd="0" destOrd="0" presId="urn:microsoft.com/office/officeart/2008/layout/VerticalCurvedList"/>
    <dgm:cxn modelId="{D33B1A2D-0A03-4407-A0FF-86990BF1F253}" type="presOf" srcId="{EB0DE7D6-AE02-4F3C-97C1-792DB411984C}" destId="{9654F8C5-883B-4DC1-ABDB-0E78999159E5}" srcOrd="0" destOrd="0" presId="urn:microsoft.com/office/officeart/2008/layout/VerticalCurvedList"/>
    <dgm:cxn modelId="{45E0C632-6015-4050-996F-AC25A85BAA90}" type="presOf" srcId="{E0E64AB6-7DB0-4998-97E4-EE83EE89BC2E}" destId="{DA7EE6B5-3680-4D51-9D5A-629D8D972AA4}" srcOrd="0" destOrd="0" presId="urn:microsoft.com/office/officeart/2008/layout/VerticalCurvedList"/>
    <dgm:cxn modelId="{3244885D-61AE-4095-AA0A-47918267B387}" type="presOf" srcId="{66F8A136-FE89-489D-9ABF-AC33FA26A037}" destId="{ED655315-D993-45DB-A7E0-91D6FE0B1FF0}" srcOrd="0" destOrd="0" presId="urn:microsoft.com/office/officeart/2008/layout/VerticalCurvedList"/>
    <dgm:cxn modelId="{0F0A6C7E-FC07-4657-96F9-D7C0934AA565}" type="presOf" srcId="{DACB1FBD-C8D4-4F62-B5A1-5CB4266DA6A5}" destId="{3D19F501-6456-4FE1-B246-C7AD1454F5C4}" srcOrd="0" destOrd="0" presId="urn:microsoft.com/office/officeart/2008/layout/VerticalCurvedList"/>
    <dgm:cxn modelId="{D67F0D82-B430-4EF6-998A-80C3F3068C5B}" srcId="{DACB1FBD-C8D4-4F62-B5A1-5CB4266DA6A5}" destId="{8A291B59-4E93-41A2-AC3B-46F882D8B754}" srcOrd="2" destOrd="0" parTransId="{ED472100-BC29-4AE6-A979-354A6D3D105D}" sibTransId="{97E3323D-EADB-49D8-B236-DB8AF3A61586}"/>
    <dgm:cxn modelId="{FD4681A1-B78F-4B70-9D0E-96E9E8A5EB06}" srcId="{DACB1FBD-C8D4-4F62-B5A1-5CB4266DA6A5}" destId="{66F8A136-FE89-489D-9ABF-AC33FA26A037}" srcOrd="1" destOrd="0" parTransId="{8E313E3E-2F48-40F7-A449-B0E29A9C7997}" sibTransId="{C12FF80A-4639-45B1-B521-D7EB72114BDF}"/>
    <dgm:cxn modelId="{808CC7A8-1F97-4E38-A833-3D7BB76247AB}" srcId="{DACB1FBD-C8D4-4F62-B5A1-5CB4266DA6A5}" destId="{E0E64AB6-7DB0-4998-97E4-EE83EE89BC2E}" srcOrd="0" destOrd="0" parTransId="{DF9CBB22-87E3-4439-A12C-7C3E465EF752}" sibTransId="{9B8D4D8D-59EA-4125-B8D1-991AFF33FA3B}"/>
    <dgm:cxn modelId="{87A797CE-7F03-456D-8024-39E9AF66435F}" type="presOf" srcId="{8A291B59-4E93-41A2-AC3B-46F882D8B754}" destId="{BC2F0944-F61F-488F-B2B2-C0F1F8E377D5}" srcOrd="0" destOrd="0" presId="urn:microsoft.com/office/officeart/2008/layout/VerticalCurvedList"/>
    <dgm:cxn modelId="{C5C270EA-BB58-467A-A146-6666DDA92E02}" srcId="{DACB1FBD-C8D4-4F62-B5A1-5CB4266DA6A5}" destId="{EB0DE7D6-AE02-4F3C-97C1-792DB411984C}" srcOrd="3" destOrd="0" parTransId="{DA10887F-5492-4EDF-BCB5-027570C7ED94}" sibTransId="{E8FB1F41-F3C0-4B70-AC76-97024F1DA3D4}"/>
    <dgm:cxn modelId="{37FAE14E-99D4-442C-893A-2949185916A2}" type="presParOf" srcId="{3D19F501-6456-4FE1-B246-C7AD1454F5C4}" destId="{404E60F0-4A55-44DC-9126-EF819EF6F41A}" srcOrd="0" destOrd="0" presId="urn:microsoft.com/office/officeart/2008/layout/VerticalCurvedList"/>
    <dgm:cxn modelId="{B687FF05-474D-4623-9C60-0C7ECD850DCB}" type="presParOf" srcId="{404E60F0-4A55-44DC-9126-EF819EF6F41A}" destId="{67179745-3E10-48D0-9A0E-37C2A1F1AC4C}" srcOrd="0" destOrd="0" presId="urn:microsoft.com/office/officeart/2008/layout/VerticalCurvedList"/>
    <dgm:cxn modelId="{190B0E24-E8F6-41B7-8AAC-F5918A855648}" type="presParOf" srcId="{67179745-3E10-48D0-9A0E-37C2A1F1AC4C}" destId="{CF13AD42-3692-47FF-BB48-08E88B6AFF93}" srcOrd="0" destOrd="0" presId="urn:microsoft.com/office/officeart/2008/layout/VerticalCurvedList"/>
    <dgm:cxn modelId="{CC50C1AD-D941-445F-97E0-E4CC20976716}" type="presParOf" srcId="{67179745-3E10-48D0-9A0E-37C2A1F1AC4C}" destId="{B2748042-5797-4C18-90DA-0BC832113939}" srcOrd="1" destOrd="0" presId="urn:microsoft.com/office/officeart/2008/layout/VerticalCurvedList"/>
    <dgm:cxn modelId="{C3F7ADB2-D7DA-46CD-9B77-D587C6F36A56}" type="presParOf" srcId="{67179745-3E10-48D0-9A0E-37C2A1F1AC4C}" destId="{84C81B58-B024-4AE0-B282-16EB2C0127A6}" srcOrd="2" destOrd="0" presId="urn:microsoft.com/office/officeart/2008/layout/VerticalCurvedList"/>
    <dgm:cxn modelId="{8727B64C-6DA9-4F36-A1A0-5B6DC0F3B223}" type="presParOf" srcId="{67179745-3E10-48D0-9A0E-37C2A1F1AC4C}" destId="{FD5A1B9D-6B64-4A7E-B040-0F6FB54EC9FF}" srcOrd="3" destOrd="0" presId="urn:microsoft.com/office/officeart/2008/layout/VerticalCurvedList"/>
    <dgm:cxn modelId="{22B9FDCF-D8A6-4CA0-892E-EA853B193C29}" type="presParOf" srcId="{404E60F0-4A55-44DC-9126-EF819EF6F41A}" destId="{DA7EE6B5-3680-4D51-9D5A-629D8D972AA4}" srcOrd="1" destOrd="0" presId="urn:microsoft.com/office/officeart/2008/layout/VerticalCurvedList"/>
    <dgm:cxn modelId="{8839A5AE-9641-483D-ADA5-61BDF907BA28}" type="presParOf" srcId="{404E60F0-4A55-44DC-9126-EF819EF6F41A}" destId="{2E940EC7-69E2-4236-B0A6-56A227063AEC}" srcOrd="2" destOrd="0" presId="urn:microsoft.com/office/officeart/2008/layout/VerticalCurvedList"/>
    <dgm:cxn modelId="{45835297-2F94-468F-94C6-6D1CBE690226}" type="presParOf" srcId="{2E940EC7-69E2-4236-B0A6-56A227063AEC}" destId="{34759A0E-1CB8-4BD9-9265-CCA7C8E09B21}" srcOrd="0" destOrd="0" presId="urn:microsoft.com/office/officeart/2008/layout/VerticalCurvedList"/>
    <dgm:cxn modelId="{0FE92938-BC41-4D2C-8E74-998120A37669}" type="presParOf" srcId="{404E60F0-4A55-44DC-9126-EF819EF6F41A}" destId="{ED655315-D993-45DB-A7E0-91D6FE0B1FF0}" srcOrd="3" destOrd="0" presId="urn:microsoft.com/office/officeart/2008/layout/VerticalCurvedList"/>
    <dgm:cxn modelId="{EDFB37DD-2A2F-49FA-9C43-0568AB02E20C}" type="presParOf" srcId="{404E60F0-4A55-44DC-9126-EF819EF6F41A}" destId="{0653D9C4-17E3-4580-BBFA-6FAC6997FCB4}" srcOrd="4" destOrd="0" presId="urn:microsoft.com/office/officeart/2008/layout/VerticalCurvedList"/>
    <dgm:cxn modelId="{5CADDE5A-4AB0-4691-AC64-AB54D1D985AF}" type="presParOf" srcId="{0653D9C4-17E3-4580-BBFA-6FAC6997FCB4}" destId="{D2998A80-26E6-429E-AB4D-816B0655CA6D}" srcOrd="0" destOrd="0" presId="urn:microsoft.com/office/officeart/2008/layout/VerticalCurvedList"/>
    <dgm:cxn modelId="{D937DC69-6D0D-4004-8E92-D6A668512C99}" type="presParOf" srcId="{404E60F0-4A55-44DC-9126-EF819EF6F41A}" destId="{BC2F0944-F61F-488F-B2B2-C0F1F8E377D5}" srcOrd="5" destOrd="0" presId="urn:microsoft.com/office/officeart/2008/layout/VerticalCurvedList"/>
    <dgm:cxn modelId="{973417C6-959F-45C8-9038-AF98AD2B0424}" type="presParOf" srcId="{404E60F0-4A55-44DC-9126-EF819EF6F41A}" destId="{AC7D4846-6417-4BE9-AC46-5D1935279595}" srcOrd="6" destOrd="0" presId="urn:microsoft.com/office/officeart/2008/layout/VerticalCurvedList"/>
    <dgm:cxn modelId="{AC5E8A12-0FD0-4458-B3EF-DCBE2C6D2569}" type="presParOf" srcId="{AC7D4846-6417-4BE9-AC46-5D1935279595}" destId="{DF88B66E-1F37-4CCF-8D32-8621BA253BEA}" srcOrd="0" destOrd="0" presId="urn:microsoft.com/office/officeart/2008/layout/VerticalCurvedList"/>
    <dgm:cxn modelId="{54F01640-D916-412F-AE35-C6462442271C}" type="presParOf" srcId="{404E60F0-4A55-44DC-9126-EF819EF6F41A}" destId="{9654F8C5-883B-4DC1-ABDB-0E78999159E5}" srcOrd="7" destOrd="0" presId="urn:microsoft.com/office/officeart/2008/layout/VerticalCurvedList"/>
    <dgm:cxn modelId="{7F351A54-D078-4F4C-97FC-590A44729DCA}" type="presParOf" srcId="{404E60F0-4A55-44DC-9126-EF819EF6F41A}" destId="{BBCB2CF0-926D-43E7-B490-B50E79E15A54}" srcOrd="8" destOrd="0" presId="urn:microsoft.com/office/officeart/2008/layout/VerticalCurvedList"/>
    <dgm:cxn modelId="{738C3773-0166-48B6-BA27-9303E0A033BD}" type="presParOf" srcId="{BBCB2CF0-926D-43E7-B490-B50E79E15A54}" destId="{32128F15-A007-4CF9-A391-420382864C3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3BD743-A8D9-43CE-B79B-770E03818FB4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37445589-E033-4D15-AF24-E34105007F5D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CO" sz="3000" dirty="0">
              <a:latin typeface="Arial" panose="020B0604020202020204" pitchFamily="34" charset="0"/>
              <a:cs typeface="Arial" panose="020B0604020202020204" pitchFamily="34" charset="0"/>
            </a:rPr>
            <a:t>Miembros fuerza Pública</a:t>
          </a:r>
        </a:p>
      </dgm:t>
    </dgm:pt>
    <dgm:pt modelId="{48F69B8E-E48D-43E3-B054-A79354A6E2C8}" type="parTrans" cxnId="{CAEC0457-241E-4A7C-9613-F6875B693CFA}">
      <dgm:prSet/>
      <dgm:spPr/>
      <dgm:t>
        <a:bodyPr/>
        <a:lstStyle/>
        <a:p>
          <a:endParaRPr lang="es-CO"/>
        </a:p>
      </dgm:t>
    </dgm:pt>
    <dgm:pt modelId="{6EE5E4B6-B74F-40D2-A9F5-C21A5C429FE5}" type="sibTrans" cxnId="{CAEC0457-241E-4A7C-9613-F6875B693CFA}">
      <dgm:prSet/>
      <dgm:spPr/>
      <dgm:t>
        <a:bodyPr/>
        <a:lstStyle/>
        <a:p>
          <a:endParaRPr lang="es-CO"/>
        </a:p>
      </dgm:t>
    </dgm:pt>
    <dgm:pt modelId="{CB45EF55-07D6-4C0B-B504-C1FDE256B0A0}">
      <dgm:prSet phldrT="[Texto]" custT="1"/>
      <dgm:spPr/>
      <dgm:t>
        <a:bodyPr/>
        <a:lstStyle/>
        <a:p>
          <a:r>
            <a:rPr lang="es-CO" sz="3000" dirty="0">
              <a:latin typeface="Arial" panose="020B0604020202020204" pitchFamily="34" charset="0"/>
              <a:cs typeface="Arial" panose="020B0604020202020204" pitchFamily="34" charset="0"/>
            </a:rPr>
            <a:t>Conductores del Sistema:</a:t>
          </a:r>
        </a:p>
        <a:p>
          <a:r>
            <a:rPr lang="es-CO" sz="3000" dirty="0">
              <a:latin typeface="Arial" panose="020B0604020202020204" pitchFamily="34" charset="0"/>
              <a:cs typeface="Arial" panose="020B0604020202020204" pitchFamily="34" charset="0"/>
            </a:rPr>
            <a:t>- En primera instancia, conductores fase I y II nueva  generación, representan el 70% de conductores troncales).</a:t>
          </a:r>
        </a:p>
        <a:p>
          <a:r>
            <a:rPr lang="es-CO" sz="3000" dirty="0">
              <a:latin typeface="Arial" panose="020B0604020202020204" pitchFamily="34" charset="0"/>
              <a:cs typeface="Arial" panose="020B0604020202020204" pitchFamily="34" charset="0"/>
            </a:rPr>
            <a:t>En segunda instancia, los demás conductores</a:t>
          </a:r>
        </a:p>
      </dgm:t>
    </dgm:pt>
    <dgm:pt modelId="{10734B49-B60C-4EAF-A725-2A7F639DA391}" type="parTrans" cxnId="{99A96EA0-BC57-48B4-B5BC-054E5F9079C5}">
      <dgm:prSet/>
      <dgm:spPr/>
      <dgm:t>
        <a:bodyPr/>
        <a:lstStyle/>
        <a:p>
          <a:endParaRPr lang="es-CO"/>
        </a:p>
      </dgm:t>
    </dgm:pt>
    <dgm:pt modelId="{1AFA748F-136C-4A60-9990-41B493623C3A}" type="sibTrans" cxnId="{99A96EA0-BC57-48B4-B5BC-054E5F9079C5}">
      <dgm:prSet/>
      <dgm:spPr/>
      <dgm:t>
        <a:bodyPr/>
        <a:lstStyle/>
        <a:p>
          <a:endParaRPr lang="es-CO"/>
        </a:p>
      </dgm:t>
    </dgm:pt>
    <dgm:pt modelId="{608815A4-CD2D-4AF2-A662-5549EA48A721}" type="pres">
      <dgm:prSet presAssocID="{3A3BD743-A8D9-43CE-B79B-770E03818FB4}" presName="CompostProcess" presStyleCnt="0">
        <dgm:presLayoutVars>
          <dgm:dir/>
          <dgm:resizeHandles val="exact"/>
        </dgm:presLayoutVars>
      </dgm:prSet>
      <dgm:spPr/>
    </dgm:pt>
    <dgm:pt modelId="{87D48B49-75AE-44C4-B050-0BE6B08E4954}" type="pres">
      <dgm:prSet presAssocID="{3A3BD743-A8D9-43CE-B79B-770E03818FB4}" presName="arrow" presStyleLbl="bgShp" presStyleIdx="0" presStyleCnt="1" custScaleX="117647"/>
      <dgm:spPr/>
    </dgm:pt>
    <dgm:pt modelId="{D613E681-D86D-493D-A46A-95E6F46F9FC3}" type="pres">
      <dgm:prSet presAssocID="{3A3BD743-A8D9-43CE-B79B-770E03818FB4}" presName="linearProcess" presStyleCnt="0"/>
      <dgm:spPr/>
    </dgm:pt>
    <dgm:pt modelId="{D28B411E-E334-49A0-A1EA-2D04238D660B}" type="pres">
      <dgm:prSet presAssocID="{37445589-E033-4D15-AF24-E34105007F5D}" presName="textNode" presStyleLbl="node1" presStyleIdx="0" presStyleCnt="2" custScaleX="67322">
        <dgm:presLayoutVars>
          <dgm:bulletEnabled val="1"/>
        </dgm:presLayoutVars>
      </dgm:prSet>
      <dgm:spPr/>
    </dgm:pt>
    <dgm:pt modelId="{88D63092-A9AD-42D1-BDBF-6C082237A5A5}" type="pres">
      <dgm:prSet presAssocID="{6EE5E4B6-B74F-40D2-A9F5-C21A5C429FE5}" presName="sibTrans" presStyleCnt="0"/>
      <dgm:spPr/>
    </dgm:pt>
    <dgm:pt modelId="{29ADFE1E-E45A-4896-9A65-8B8640619894}" type="pres">
      <dgm:prSet presAssocID="{CB45EF55-07D6-4C0B-B504-C1FDE256B0A0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D9BB7A18-7185-4057-8FDD-50B08E35DFE7}" type="presOf" srcId="{37445589-E033-4D15-AF24-E34105007F5D}" destId="{D28B411E-E334-49A0-A1EA-2D04238D660B}" srcOrd="0" destOrd="0" presId="urn:microsoft.com/office/officeart/2005/8/layout/hProcess9"/>
    <dgm:cxn modelId="{CAEC0457-241E-4A7C-9613-F6875B693CFA}" srcId="{3A3BD743-A8D9-43CE-B79B-770E03818FB4}" destId="{37445589-E033-4D15-AF24-E34105007F5D}" srcOrd="0" destOrd="0" parTransId="{48F69B8E-E48D-43E3-B054-A79354A6E2C8}" sibTransId="{6EE5E4B6-B74F-40D2-A9F5-C21A5C429FE5}"/>
    <dgm:cxn modelId="{A48F8299-D8FD-414F-B391-6A58E1D63527}" type="presOf" srcId="{CB45EF55-07D6-4C0B-B504-C1FDE256B0A0}" destId="{29ADFE1E-E45A-4896-9A65-8B8640619894}" srcOrd="0" destOrd="0" presId="urn:microsoft.com/office/officeart/2005/8/layout/hProcess9"/>
    <dgm:cxn modelId="{7DEEC99A-D640-428A-95AA-0E8D5E94AAA2}" type="presOf" srcId="{3A3BD743-A8D9-43CE-B79B-770E03818FB4}" destId="{608815A4-CD2D-4AF2-A662-5549EA48A721}" srcOrd="0" destOrd="0" presId="urn:microsoft.com/office/officeart/2005/8/layout/hProcess9"/>
    <dgm:cxn modelId="{99A96EA0-BC57-48B4-B5BC-054E5F9079C5}" srcId="{3A3BD743-A8D9-43CE-B79B-770E03818FB4}" destId="{CB45EF55-07D6-4C0B-B504-C1FDE256B0A0}" srcOrd="1" destOrd="0" parTransId="{10734B49-B60C-4EAF-A725-2A7F639DA391}" sibTransId="{1AFA748F-136C-4A60-9990-41B493623C3A}"/>
    <dgm:cxn modelId="{CA678D0A-30E0-4B84-B453-8CA6F883C36B}" type="presParOf" srcId="{608815A4-CD2D-4AF2-A662-5549EA48A721}" destId="{87D48B49-75AE-44C4-B050-0BE6B08E4954}" srcOrd="0" destOrd="0" presId="urn:microsoft.com/office/officeart/2005/8/layout/hProcess9"/>
    <dgm:cxn modelId="{5B708A88-BD49-496A-9131-FDC4D26E0549}" type="presParOf" srcId="{608815A4-CD2D-4AF2-A662-5549EA48A721}" destId="{D613E681-D86D-493D-A46A-95E6F46F9FC3}" srcOrd="1" destOrd="0" presId="urn:microsoft.com/office/officeart/2005/8/layout/hProcess9"/>
    <dgm:cxn modelId="{48E89409-457E-49EE-A494-806401CC28A9}" type="presParOf" srcId="{D613E681-D86D-493D-A46A-95E6F46F9FC3}" destId="{D28B411E-E334-49A0-A1EA-2D04238D660B}" srcOrd="0" destOrd="0" presId="urn:microsoft.com/office/officeart/2005/8/layout/hProcess9"/>
    <dgm:cxn modelId="{84FBA956-9567-4F07-95A8-ADF2E521F272}" type="presParOf" srcId="{D613E681-D86D-493D-A46A-95E6F46F9FC3}" destId="{88D63092-A9AD-42D1-BDBF-6C082237A5A5}" srcOrd="1" destOrd="0" presId="urn:microsoft.com/office/officeart/2005/8/layout/hProcess9"/>
    <dgm:cxn modelId="{0A5E5D4E-9194-43D5-BA4A-F12C2151D891}" type="presParOf" srcId="{D613E681-D86D-493D-A46A-95E6F46F9FC3}" destId="{29ADFE1E-E45A-4896-9A65-8B8640619894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48042-5797-4C18-90DA-0BC832113939}">
      <dsp:nvSpPr>
        <dsp:cNvPr id="0" name=""/>
        <dsp:cNvSpPr/>
      </dsp:nvSpPr>
      <dsp:spPr>
        <a:xfrm>
          <a:off x="-8635889" y="-1318831"/>
          <a:ext cx="10273890" cy="10273890"/>
        </a:xfrm>
        <a:prstGeom prst="blockArc">
          <a:avLst>
            <a:gd name="adj1" fmla="val 18900000"/>
            <a:gd name="adj2" fmla="val 2700000"/>
            <a:gd name="adj3" fmla="val 210"/>
          </a:avLst>
        </a:prstGeom>
        <a:noFill/>
        <a:ln w="31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EE6B5-3680-4D51-9D5A-629D8D972AA4}">
      <dsp:nvSpPr>
        <dsp:cNvPr id="0" name=""/>
        <dsp:cNvSpPr/>
      </dsp:nvSpPr>
      <dsp:spPr>
        <a:xfrm>
          <a:off x="856667" y="587073"/>
          <a:ext cx="12899715" cy="117475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2464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Cobro al cuádruple de la tarifa máxima del Sistema por ingresos por accesos de Discapacidad, por usos en BCA de discapacidad con ciclos de uso diario y que no sean reportados 24 horas previamente</a:t>
          </a:r>
        </a:p>
      </dsp:txBody>
      <dsp:txXfrm>
        <a:off x="856667" y="587073"/>
        <a:ext cx="12899715" cy="1174757"/>
      </dsp:txXfrm>
    </dsp:sp>
    <dsp:sp modelId="{34759A0E-1CB8-4BD9-9265-CCA7C8E09B21}">
      <dsp:nvSpPr>
        <dsp:cNvPr id="0" name=""/>
        <dsp:cNvSpPr/>
      </dsp:nvSpPr>
      <dsp:spPr>
        <a:xfrm>
          <a:off x="122444" y="440228"/>
          <a:ext cx="1468446" cy="14684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655315-D993-45DB-A7E0-91D6FE0B1FF0}">
      <dsp:nvSpPr>
        <dsp:cNvPr id="0" name=""/>
        <dsp:cNvSpPr/>
      </dsp:nvSpPr>
      <dsp:spPr>
        <a:xfrm>
          <a:off x="1530182" y="2349514"/>
          <a:ext cx="12226199" cy="1174757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2464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Cobro al doble de la tarifa máxima del Sistema por usos fuera de la programación final de turnos en horarios y zonas restringidos</a:t>
          </a:r>
        </a:p>
      </dsp:txBody>
      <dsp:txXfrm>
        <a:off x="1530182" y="2349514"/>
        <a:ext cx="12226199" cy="1174757"/>
      </dsp:txXfrm>
    </dsp:sp>
    <dsp:sp modelId="{D2998A80-26E6-429E-AB4D-816B0655CA6D}">
      <dsp:nvSpPr>
        <dsp:cNvPr id="0" name=""/>
        <dsp:cNvSpPr/>
      </dsp:nvSpPr>
      <dsp:spPr>
        <a:xfrm>
          <a:off x="795959" y="2202669"/>
          <a:ext cx="1468446" cy="14684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2F0944-F61F-488F-B2B2-C0F1F8E377D5}">
      <dsp:nvSpPr>
        <dsp:cNvPr id="0" name=""/>
        <dsp:cNvSpPr/>
      </dsp:nvSpPr>
      <dsp:spPr>
        <a:xfrm>
          <a:off x="1572363" y="4111956"/>
          <a:ext cx="12226199" cy="117475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2464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Corbo al doble del precio a la venta por pérdida de la Tarjeta Funcionario</a:t>
          </a:r>
        </a:p>
      </dsp:txBody>
      <dsp:txXfrm>
        <a:off x="1572363" y="4111956"/>
        <a:ext cx="12226199" cy="1174757"/>
      </dsp:txXfrm>
    </dsp:sp>
    <dsp:sp modelId="{DF88B66E-1F37-4CCF-8D32-8621BA253BEA}">
      <dsp:nvSpPr>
        <dsp:cNvPr id="0" name=""/>
        <dsp:cNvSpPr/>
      </dsp:nvSpPr>
      <dsp:spPr>
        <a:xfrm>
          <a:off x="795959" y="3965111"/>
          <a:ext cx="1468446" cy="14684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54F8C5-883B-4DC1-ABDB-0E78999159E5}">
      <dsp:nvSpPr>
        <dsp:cNvPr id="0" name=""/>
        <dsp:cNvSpPr/>
      </dsp:nvSpPr>
      <dsp:spPr>
        <a:xfrm>
          <a:off x="856667" y="5874397"/>
          <a:ext cx="12899715" cy="1174757"/>
        </a:xfrm>
        <a:prstGeom prst="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2464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Descuento de honorarios en casos de mora por valores por pasos no autorizados de la TF.</a:t>
          </a:r>
        </a:p>
      </dsp:txBody>
      <dsp:txXfrm>
        <a:off x="856667" y="5874397"/>
        <a:ext cx="12899715" cy="1174757"/>
      </dsp:txXfrm>
    </dsp:sp>
    <dsp:sp modelId="{32128F15-A007-4CF9-A391-420382864C3C}">
      <dsp:nvSpPr>
        <dsp:cNvPr id="0" name=""/>
        <dsp:cNvSpPr/>
      </dsp:nvSpPr>
      <dsp:spPr>
        <a:xfrm>
          <a:off x="122444" y="5727552"/>
          <a:ext cx="1468446" cy="14684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48B49-75AE-44C4-B050-0BE6B08E4954}">
      <dsp:nvSpPr>
        <dsp:cNvPr id="0" name=""/>
        <dsp:cNvSpPr/>
      </dsp:nvSpPr>
      <dsp:spPr>
        <a:xfrm>
          <a:off x="3" y="0"/>
          <a:ext cx="13720226" cy="763622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8B411E-E334-49A0-A1EA-2D04238D660B}">
      <dsp:nvSpPr>
        <dsp:cNvPr id="0" name=""/>
        <dsp:cNvSpPr/>
      </dsp:nvSpPr>
      <dsp:spPr>
        <a:xfrm>
          <a:off x="383" y="2290868"/>
          <a:ext cx="5260722" cy="3054491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000" kern="1200" dirty="0">
              <a:latin typeface="Arial" panose="020B0604020202020204" pitchFamily="34" charset="0"/>
              <a:cs typeface="Arial" panose="020B0604020202020204" pitchFamily="34" charset="0"/>
            </a:rPr>
            <a:t>Miembros fuerza Pública</a:t>
          </a:r>
        </a:p>
      </dsp:txBody>
      <dsp:txXfrm>
        <a:off x="149491" y="2439976"/>
        <a:ext cx="4962506" cy="2756275"/>
      </dsp:txXfrm>
    </dsp:sp>
    <dsp:sp modelId="{29ADFE1E-E45A-4896-9A65-8B8640619894}">
      <dsp:nvSpPr>
        <dsp:cNvPr id="0" name=""/>
        <dsp:cNvSpPr/>
      </dsp:nvSpPr>
      <dsp:spPr>
        <a:xfrm>
          <a:off x="5905580" y="2290868"/>
          <a:ext cx="7814268" cy="30544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000" kern="1200" dirty="0">
              <a:latin typeface="Arial" panose="020B0604020202020204" pitchFamily="34" charset="0"/>
              <a:cs typeface="Arial" panose="020B0604020202020204" pitchFamily="34" charset="0"/>
            </a:rPr>
            <a:t>Conductores del Sistema: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000" kern="1200" dirty="0">
              <a:latin typeface="Arial" panose="020B0604020202020204" pitchFamily="34" charset="0"/>
              <a:cs typeface="Arial" panose="020B0604020202020204" pitchFamily="34" charset="0"/>
            </a:rPr>
            <a:t>- En primera instancia, conductores fase I y II nueva  generación, representan el 70% de conductores troncales).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000" kern="1200" dirty="0">
              <a:latin typeface="Arial" panose="020B0604020202020204" pitchFamily="34" charset="0"/>
              <a:cs typeface="Arial" panose="020B0604020202020204" pitchFamily="34" charset="0"/>
            </a:rPr>
            <a:t>En segunda instancia, los demás conductores</a:t>
          </a:r>
        </a:p>
      </dsp:txBody>
      <dsp:txXfrm>
        <a:off x="6054688" y="2439976"/>
        <a:ext cx="7516052" cy="2756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50B1C17-2BF6-425D-8E92-BFE42E71C80D}" type="datetimeFigureOut">
              <a:rPr lang="es-CO" smtClean="0"/>
              <a:pPr/>
              <a:t>29/07/2022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692150"/>
            <a:ext cx="6132512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387136"/>
            <a:ext cx="5608320" cy="4156234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772669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2A509F4-037A-41D7-8F2C-CCCE893D3C2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8469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361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768096" algn="l" defTabSz="15361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536192" algn="l" defTabSz="15361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2304288" algn="l" defTabSz="15361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3072384" algn="l" defTabSz="15361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3840480" algn="l" defTabSz="15361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4608576" algn="l" defTabSz="15361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5376672" algn="l" defTabSz="15361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6144768" algn="l" defTabSz="15361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09F4-037A-41D7-8F2C-CCCE893D3C24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6620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09F4-037A-41D7-8F2C-CCCE893D3C24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1504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09F4-037A-41D7-8F2C-CCCE893D3C24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3277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267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185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5F8BADCE-791A-4B72-97D1-88CE06EBD034}"/>
              </a:ext>
            </a:extLst>
          </p:cNvPr>
          <p:cNvSpPr/>
          <p:nvPr userDrawn="1"/>
        </p:nvSpPr>
        <p:spPr>
          <a:xfrm>
            <a:off x="0" y="-1"/>
            <a:ext cx="17181513" cy="84182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508" y="-27858"/>
            <a:ext cx="1600565" cy="990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38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7" r:id="rId2"/>
  </p:sldLayoutIdLst>
  <p:txStyles>
    <p:titleStyle>
      <a:lvl1pPr algn="ctr" defTabSz="1535972" rtl="0" eaLnBrk="1" latinLnBrk="0" hangingPunct="1">
        <a:spcBef>
          <a:spcPct val="0"/>
        </a:spcBef>
        <a:buNone/>
        <a:defRPr sz="7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5990" indent="-575990" algn="l" defTabSz="1535972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247978" indent="-479991" algn="l" defTabSz="1535972" rtl="0" eaLnBrk="1" latinLnBrk="0" hangingPunct="1">
        <a:spcBef>
          <a:spcPct val="20000"/>
        </a:spcBef>
        <a:buFont typeface="Arial" pitchFamily="34" charset="0"/>
        <a:buChar char="–"/>
        <a:defRPr sz="4700" kern="1200">
          <a:solidFill>
            <a:schemeClr val="tx1"/>
          </a:solidFill>
          <a:latin typeface="+mn-lt"/>
          <a:ea typeface="+mn-ea"/>
          <a:cs typeface="+mn-cs"/>
        </a:defRPr>
      </a:lvl2pPr>
      <a:lvl3pPr marL="1919966" indent="-383993" algn="l" defTabSz="1535972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687951" indent="-383993" algn="l" defTabSz="1535972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55938" indent="-383993" algn="l" defTabSz="1535972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223925" indent="-383993" algn="l" defTabSz="153597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4991912" indent="-383993" algn="l" defTabSz="153597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759898" indent="-383993" algn="l" defTabSz="153597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527885" indent="-383993" algn="l" defTabSz="153597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153597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67987" algn="l" defTabSz="153597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35972" algn="l" defTabSz="153597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303959" algn="l" defTabSz="153597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71946" algn="l" defTabSz="153597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39932" algn="l" defTabSz="153597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607919" algn="l" defTabSz="153597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375906" algn="l" defTabSz="153597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143891" algn="l" defTabSz="153597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upo 132">
            <a:extLst>
              <a:ext uri="{FF2B5EF4-FFF2-40B4-BE49-F238E27FC236}">
                <a16:creationId xmlns:a16="http://schemas.microsoft.com/office/drawing/2014/main" id="{BEBCC881-C0B0-4424-810C-84A741625951}"/>
              </a:ext>
            </a:extLst>
          </p:cNvPr>
          <p:cNvGrpSpPr/>
          <p:nvPr/>
        </p:nvGrpSpPr>
        <p:grpSpPr>
          <a:xfrm>
            <a:off x="-83799" y="-38100"/>
            <a:ext cx="17181513" cy="9767088"/>
            <a:chOff x="-3752254" y="-10191091"/>
            <a:chExt cx="17181513" cy="9728988"/>
          </a:xfrm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B1ABD735-F6CA-4FF7-8555-3DD6D01354AF}"/>
                </a:ext>
              </a:extLst>
            </p:cNvPr>
            <p:cNvSpPr/>
            <p:nvPr/>
          </p:nvSpPr>
          <p:spPr>
            <a:xfrm>
              <a:off x="-3739406" y="-10164903"/>
              <a:ext cx="17168665" cy="97028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4BD96147-9C68-4B7F-BCE4-199CF30CC736}"/>
                </a:ext>
              </a:extLst>
            </p:cNvPr>
            <p:cNvSpPr/>
            <p:nvPr/>
          </p:nvSpPr>
          <p:spPr>
            <a:xfrm>
              <a:off x="4224623" y="-10129196"/>
              <a:ext cx="8354001" cy="5993042"/>
            </a:xfrm>
            <a:custGeom>
              <a:avLst/>
              <a:gdLst>
                <a:gd name="connsiteX0" fmla="*/ 797907 w 4709402"/>
                <a:gd name="connsiteY0" fmla="*/ 0 h 6054936"/>
                <a:gd name="connsiteX1" fmla="*/ 610204 w 4709402"/>
                <a:gd name="connsiteY1" fmla="*/ 0 h 6054936"/>
                <a:gd name="connsiteX2" fmla="*/ 0 w 4709402"/>
                <a:gd name="connsiteY2" fmla="*/ 0 h 6054936"/>
                <a:gd name="connsiteX3" fmla="*/ 610204 w 4709402"/>
                <a:gd name="connsiteY3" fmla="*/ 1569574 h 6054936"/>
                <a:gd name="connsiteX4" fmla="*/ 797907 w 4709402"/>
                <a:gd name="connsiteY4" fmla="*/ 2053296 h 6054936"/>
                <a:gd name="connsiteX5" fmla="*/ 2356047 w 4709402"/>
                <a:gd name="connsiteY5" fmla="*/ 6060319 h 6054936"/>
                <a:gd name="connsiteX6" fmla="*/ 4712094 w 4709402"/>
                <a:gd name="connsiteY6" fmla="*/ 0 h 6054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9402" h="6054936">
                  <a:moveTo>
                    <a:pt x="797907" y="0"/>
                  </a:moveTo>
                  <a:lnTo>
                    <a:pt x="610204" y="0"/>
                  </a:lnTo>
                  <a:lnTo>
                    <a:pt x="0" y="0"/>
                  </a:lnTo>
                  <a:lnTo>
                    <a:pt x="610204" y="1569574"/>
                  </a:lnTo>
                  <a:lnTo>
                    <a:pt x="797907" y="2053296"/>
                  </a:lnTo>
                  <a:lnTo>
                    <a:pt x="2356047" y="6060319"/>
                  </a:lnTo>
                  <a:lnTo>
                    <a:pt x="4712094" y="0"/>
                  </a:lnTo>
                  <a:close/>
                </a:path>
              </a:pathLst>
            </a:custGeom>
            <a:solidFill>
              <a:srgbClr val="A80000"/>
            </a:solidFill>
            <a:ln w="67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646F1801-9C14-4EF9-9C46-ACE8C297CE56}"/>
                </a:ext>
              </a:extLst>
            </p:cNvPr>
            <p:cNvSpPr/>
            <p:nvPr/>
          </p:nvSpPr>
          <p:spPr>
            <a:xfrm>
              <a:off x="5870361" y="-4130772"/>
              <a:ext cx="5012400" cy="3632962"/>
            </a:xfrm>
            <a:custGeom>
              <a:avLst/>
              <a:gdLst>
                <a:gd name="connsiteX0" fmla="*/ 0 w 2825641"/>
                <a:gd name="connsiteY0" fmla="*/ 3674001 h 3632962"/>
                <a:gd name="connsiteX1" fmla="*/ 2855916 w 2825641"/>
                <a:gd name="connsiteY1" fmla="*/ 3674001 h 3632962"/>
                <a:gd name="connsiteX2" fmla="*/ 1428295 w 2825641"/>
                <a:gd name="connsiteY2" fmla="*/ 0 h 3632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25641" h="3632962">
                  <a:moveTo>
                    <a:pt x="0" y="3674001"/>
                  </a:moveTo>
                  <a:lnTo>
                    <a:pt x="2855916" y="3674001"/>
                  </a:lnTo>
                  <a:lnTo>
                    <a:pt x="1428295" y="0"/>
                  </a:lnTo>
                  <a:close/>
                </a:path>
              </a:pathLst>
            </a:custGeom>
            <a:solidFill>
              <a:srgbClr val="A80000"/>
            </a:solidFill>
            <a:ln w="67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FED09FBA-E141-444B-83F5-6F2428287F7C}"/>
                </a:ext>
              </a:extLst>
            </p:cNvPr>
            <p:cNvSpPr/>
            <p:nvPr/>
          </p:nvSpPr>
          <p:spPr>
            <a:xfrm>
              <a:off x="8404011" y="-10164903"/>
              <a:ext cx="5012400" cy="9661711"/>
            </a:xfrm>
            <a:custGeom>
              <a:avLst/>
              <a:gdLst>
                <a:gd name="connsiteX0" fmla="*/ 0 w 2825641"/>
                <a:gd name="connsiteY0" fmla="*/ 6060319 h 9687898"/>
                <a:gd name="connsiteX1" fmla="*/ 1427622 w 2825641"/>
                <a:gd name="connsiteY1" fmla="*/ 9734320 h 9687898"/>
                <a:gd name="connsiteX2" fmla="*/ 2881482 w 2825641"/>
                <a:gd name="connsiteY2" fmla="*/ 9734320 h 9687898"/>
                <a:gd name="connsiteX3" fmla="*/ 2881482 w 2825641"/>
                <a:gd name="connsiteY3" fmla="*/ 0 h 9687898"/>
                <a:gd name="connsiteX4" fmla="*/ 2356047 w 2825641"/>
                <a:gd name="connsiteY4" fmla="*/ 0 h 9687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5641" h="9687898">
                  <a:moveTo>
                    <a:pt x="0" y="6060319"/>
                  </a:moveTo>
                  <a:lnTo>
                    <a:pt x="1427622" y="9734320"/>
                  </a:lnTo>
                  <a:lnTo>
                    <a:pt x="2881482" y="9734320"/>
                  </a:lnTo>
                  <a:lnTo>
                    <a:pt x="2881482" y="0"/>
                  </a:lnTo>
                  <a:lnTo>
                    <a:pt x="2356047" y="0"/>
                  </a:lnTo>
                  <a:close/>
                </a:path>
              </a:pathLst>
            </a:custGeom>
            <a:solidFill>
              <a:srgbClr val="9A0000"/>
            </a:solidFill>
            <a:ln w="67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A3D239F8-3CE9-4A11-8D6B-424E251A293C}"/>
                </a:ext>
              </a:extLst>
            </p:cNvPr>
            <p:cNvSpPr/>
            <p:nvPr/>
          </p:nvSpPr>
          <p:spPr>
            <a:xfrm>
              <a:off x="-3752254" y="-10191091"/>
              <a:ext cx="6683201" cy="9687899"/>
            </a:xfrm>
            <a:custGeom>
              <a:avLst/>
              <a:gdLst>
                <a:gd name="connsiteX0" fmla="*/ 0 w 3767521"/>
                <a:gd name="connsiteY0" fmla="*/ 0 h 9687898"/>
                <a:gd name="connsiteX1" fmla="*/ 0 w 3767521"/>
                <a:gd name="connsiteY1" fmla="*/ 9734320 h 9687898"/>
                <a:gd name="connsiteX2" fmla="*/ 3793760 w 3767521"/>
                <a:gd name="connsiteY2" fmla="*/ 9734320 h 9687898"/>
                <a:gd name="connsiteX3" fmla="*/ 10092 w 3767521"/>
                <a:gd name="connsiteY3" fmla="*/ 0 h 9687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7521" h="9687898">
                  <a:moveTo>
                    <a:pt x="0" y="0"/>
                  </a:moveTo>
                  <a:lnTo>
                    <a:pt x="0" y="9734320"/>
                  </a:lnTo>
                  <a:lnTo>
                    <a:pt x="3793760" y="9734320"/>
                  </a:lnTo>
                  <a:lnTo>
                    <a:pt x="10092" y="0"/>
                  </a:lnTo>
                  <a:close/>
                </a:path>
              </a:pathLst>
            </a:custGeom>
            <a:solidFill>
              <a:srgbClr val="A80000"/>
            </a:solidFill>
            <a:ln w="67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</p:grp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EBC4FF61-10CB-47A0-AD1D-3D340471B6EB}"/>
              </a:ext>
            </a:extLst>
          </p:cNvPr>
          <p:cNvSpPr txBox="1"/>
          <p:nvPr/>
        </p:nvSpPr>
        <p:spPr>
          <a:xfrm>
            <a:off x="2631010" y="3643875"/>
            <a:ext cx="11764759" cy="181588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s-CO" sz="3600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SISTEMA TRANSMILENIO</a:t>
            </a:r>
          </a:p>
          <a:p>
            <a:pPr algn="ctr"/>
            <a:r>
              <a:rPr lang="es-CO" sz="48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Ingreso a los componentes del Sistema</a:t>
            </a:r>
          </a:p>
          <a:p>
            <a:pPr algn="ctr"/>
            <a:r>
              <a:rPr lang="es-CO" sz="28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Subgerencia Económica</a:t>
            </a:r>
            <a:endParaRPr lang="es-CO" sz="2800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874389-68B4-4D2D-8571-E8E88DE0EF70}"/>
              </a:ext>
            </a:extLst>
          </p:cNvPr>
          <p:cNvGrpSpPr/>
          <p:nvPr/>
        </p:nvGrpSpPr>
        <p:grpSpPr>
          <a:xfrm>
            <a:off x="6096000" y="7763580"/>
            <a:ext cx="4989514" cy="1406620"/>
            <a:chOff x="6018212" y="7750788"/>
            <a:chExt cx="5133627" cy="1447246"/>
          </a:xfrm>
        </p:grpSpPr>
        <p:sp>
          <p:nvSpPr>
            <p:cNvPr id="75" name="Forma libre: forma 74">
              <a:extLst>
                <a:ext uri="{FF2B5EF4-FFF2-40B4-BE49-F238E27FC236}">
                  <a16:creationId xmlns:a16="http://schemas.microsoft.com/office/drawing/2014/main" id="{9C4CB359-14AF-4B3D-BAD1-2EEBB103CBDB}"/>
                </a:ext>
              </a:extLst>
            </p:cNvPr>
            <p:cNvSpPr/>
            <p:nvPr/>
          </p:nvSpPr>
          <p:spPr>
            <a:xfrm>
              <a:off x="8345982" y="8533248"/>
              <a:ext cx="305649" cy="433002"/>
            </a:xfrm>
            <a:custGeom>
              <a:avLst/>
              <a:gdLst>
                <a:gd name="connsiteX0" fmla="*/ 315328 w 305648"/>
                <a:gd name="connsiteY0" fmla="*/ 142127 h 433001"/>
                <a:gd name="connsiteX1" fmla="*/ 172182 w 305648"/>
                <a:gd name="connsiteY1" fmla="*/ 0 h 433001"/>
                <a:gd name="connsiteX2" fmla="*/ 0 w 305648"/>
                <a:gd name="connsiteY2" fmla="*/ 0 h 433001"/>
                <a:gd name="connsiteX3" fmla="*/ 0 w 305648"/>
                <a:gd name="connsiteY3" fmla="*/ 453633 h 433001"/>
                <a:gd name="connsiteX4" fmla="*/ 187210 w 305648"/>
                <a:gd name="connsiteY4" fmla="*/ 453633 h 433001"/>
                <a:gd name="connsiteX5" fmla="*/ 330355 w 305648"/>
                <a:gd name="connsiteY5" fmla="*/ 311507 h 433001"/>
                <a:gd name="connsiteX6" fmla="*/ 293678 w 305648"/>
                <a:gd name="connsiteY6" fmla="*/ 216756 h 433001"/>
                <a:gd name="connsiteX7" fmla="*/ 315328 w 305648"/>
                <a:gd name="connsiteY7" fmla="*/ 142127 h 433001"/>
                <a:gd name="connsiteX8" fmla="*/ 115382 w 305648"/>
                <a:gd name="connsiteY8" fmla="*/ 98826 h 433001"/>
                <a:gd name="connsiteX9" fmla="*/ 172182 w 305648"/>
                <a:gd name="connsiteY9" fmla="*/ 98826 h 433001"/>
                <a:gd name="connsiteX10" fmla="*/ 216501 w 305648"/>
                <a:gd name="connsiteY10" fmla="*/ 142127 h 433001"/>
                <a:gd name="connsiteX11" fmla="*/ 172182 w 305648"/>
                <a:gd name="connsiteY11" fmla="*/ 185427 h 433001"/>
                <a:gd name="connsiteX12" fmla="*/ 115382 w 305648"/>
                <a:gd name="connsiteY12" fmla="*/ 185427 h 433001"/>
                <a:gd name="connsiteX13" fmla="*/ 115382 w 305648"/>
                <a:gd name="connsiteY13" fmla="*/ 98826 h 433001"/>
                <a:gd name="connsiteX14" fmla="*/ 187210 w 305648"/>
                <a:gd name="connsiteY14" fmla="*/ 354807 h 433001"/>
                <a:gd name="connsiteX15" fmla="*/ 115128 w 305648"/>
                <a:gd name="connsiteY15" fmla="*/ 354807 h 433001"/>
                <a:gd name="connsiteX16" fmla="*/ 115128 w 305648"/>
                <a:gd name="connsiteY16" fmla="*/ 267952 h 433001"/>
                <a:gd name="connsiteX17" fmla="*/ 171927 w 305648"/>
                <a:gd name="connsiteY17" fmla="*/ 267952 h 433001"/>
                <a:gd name="connsiteX18" fmla="*/ 186955 w 305648"/>
                <a:gd name="connsiteY18" fmla="*/ 267952 h 433001"/>
                <a:gd name="connsiteX19" fmla="*/ 231274 w 305648"/>
                <a:gd name="connsiteY19" fmla="*/ 311507 h 433001"/>
                <a:gd name="connsiteX20" fmla="*/ 187210 w 305648"/>
                <a:gd name="connsiteY20" fmla="*/ 354807 h 43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05648" h="433001">
                  <a:moveTo>
                    <a:pt x="315328" y="142127"/>
                  </a:moveTo>
                  <a:cubicBezTo>
                    <a:pt x="315328" y="63931"/>
                    <a:pt x="251141" y="0"/>
                    <a:pt x="172182" y="0"/>
                  </a:cubicBezTo>
                  <a:lnTo>
                    <a:pt x="0" y="0"/>
                  </a:lnTo>
                  <a:lnTo>
                    <a:pt x="0" y="453633"/>
                  </a:lnTo>
                  <a:lnTo>
                    <a:pt x="187210" y="453633"/>
                  </a:lnTo>
                  <a:cubicBezTo>
                    <a:pt x="266169" y="453633"/>
                    <a:pt x="330355" y="389956"/>
                    <a:pt x="330355" y="311507"/>
                  </a:cubicBezTo>
                  <a:cubicBezTo>
                    <a:pt x="330355" y="276612"/>
                    <a:pt x="317111" y="242736"/>
                    <a:pt x="293678" y="216756"/>
                  </a:cubicBezTo>
                  <a:cubicBezTo>
                    <a:pt x="307941" y="194596"/>
                    <a:pt x="315328" y="168871"/>
                    <a:pt x="315328" y="142127"/>
                  </a:cubicBezTo>
                  <a:moveTo>
                    <a:pt x="115382" y="98826"/>
                  </a:moveTo>
                  <a:lnTo>
                    <a:pt x="172182" y="98826"/>
                  </a:lnTo>
                  <a:cubicBezTo>
                    <a:pt x="196634" y="98826"/>
                    <a:pt x="216501" y="118184"/>
                    <a:pt x="216501" y="142127"/>
                  </a:cubicBezTo>
                  <a:cubicBezTo>
                    <a:pt x="216501" y="166069"/>
                    <a:pt x="196634" y="185427"/>
                    <a:pt x="172182" y="185427"/>
                  </a:cubicBezTo>
                  <a:lnTo>
                    <a:pt x="115382" y="185427"/>
                  </a:lnTo>
                  <a:lnTo>
                    <a:pt x="115382" y="98826"/>
                  </a:lnTo>
                  <a:close/>
                  <a:moveTo>
                    <a:pt x="187210" y="354807"/>
                  </a:moveTo>
                  <a:lnTo>
                    <a:pt x="115128" y="354807"/>
                  </a:lnTo>
                  <a:lnTo>
                    <a:pt x="115128" y="267952"/>
                  </a:lnTo>
                  <a:lnTo>
                    <a:pt x="171927" y="267952"/>
                  </a:lnTo>
                  <a:lnTo>
                    <a:pt x="186955" y="267952"/>
                  </a:lnTo>
                  <a:cubicBezTo>
                    <a:pt x="211407" y="267952"/>
                    <a:pt x="231274" y="287564"/>
                    <a:pt x="231274" y="311507"/>
                  </a:cubicBezTo>
                  <a:cubicBezTo>
                    <a:pt x="231784" y="335449"/>
                    <a:pt x="211916" y="354807"/>
                    <a:pt x="187210" y="354807"/>
                  </a:cubicBezTo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76" name="Forma libre: forma 75">
              <a:extLst>
                <a:ext uri="{FF2B5EF4-FFF2-40B4-BE49-F238E27FC236}">
                  <a16:creationId xmlns:a16="http://schemas.microsoft.com/office/drawing/2014/main" id="{4DD4E663-0C8E-464F-858C-7893A7B13F6D}"/>
                </a:ext>
              </a:extLst>
            </p:cNvPr>
            <p:cNvSpPr/>
            <p:nvPr/>
          </p:nvSpPr>
          <p:spPr>
            <a:xfrm>
              <a:off x="8694677" y="8525097"/>
              <a:ext cx="433002" cy="458473"/>
            </a:xfrm>
            <a:custGeom>
              <a:avLst/>
              <a:gdLst>
                <a:gd name="connsiteX0" fmla="*/ 228982 w 433002"/>
                <a:gd name="connsiteY0" fmla="*/ 0 h 458472"/>
                <a:gd name="connsiteX1" fmla="*/ 0 w 433002"/>
                <a:gd name="connsiteY1" fmla="*/ 237132 h 458472"/>
                <a:gd name="connsiteX2" fmla="*/ 228982 w 433002"/>
                <a:gd name="connsiteY2" fmla="*/ 474265 h 458472"/>
                <a:gd name="connsiteX3" fmla="*/ 457964 w 433002"/>
                <a:gd name="connsiteY3" fmla="*/ 237132 h 458472"/>
                <a:gd name="connsiteX4" fmla="*/ 228982 w 433002"/>
                <a:gd name="connsiteY4" fmla="*/ 0 h 458472"/>
                <a:gd name="connsiteX5" fmla="*/ 228982 w 433002"/>
                <a:gd name="connsiteY5" fmla="*/ 350986 h 458472"/>
                <a:gd name="connsiteX6" fmla="*/ 123278 w 433002"/>
                <a:gd name="connsiteY6" fmla="*/ 236878 h 458472"/>
                <a:gd name="connsiteX7" fmla="*/ 228982 w 433002"/>
                <a:gd name="connsiteY7" fmla="*/ 123023 h 458472"/>
                <a:gd name="connsiteX8" fmla="*/ 334685 w 433002"/>
                <a:gd name="connsiteY8" fmla="*/ 236878 h 458472"/>
                <a:gd name="connsiteX9" fmla="*/ 228982 w 433002"/>
                <a:gd name="connsiteY9" fmla="*/ 350986 h 458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3002" h="458472">
                  <a:moveTo>
                    <a:pt x="228982" y="0"/>
                  </a:moveTo>
                  <a:cubicBezTo>
                    <a:pt x="102647" y="0"/>
                    <a:pt x="0" y="106468"/>
                    <a:pt x="0" y="237132"/>
                  </a:cubicBezTo>
                  <a:cubicBezTo>
                    <a:pt x="0" y="368052"/>
                    <a:pt x="102647" y="474265"/>
                    <a:pt x="228982" y="474265"/>
                  </a:cubicBezTo>
                  <a:cubicBezTo>
                    <a:pt x="355317" y="474265"/>
                    <a:pt x="457964" y="368052"/>
                    <a:pt x="457964" y="237132"/>
                  </a:cubicBezTo>
                  <a:cubicBezTo>
                    <a:pt x="457964" y="106468"/>
                    <a:pt x="355317" y="0"/>
                    <a:pt x="228982" y="0"/>
                  </a:cubicBezTo>
                  <a:moveTo>
                    <a:pt x="228982" y="350986"/>
                  </a:moveTo>
                  <a:cubicBezTo>
                    <a:pt x="170654" y="350986"/>
                    <a:pt x="123278" y="300045"/>
                    <a:pt x="123278" y="236878"/>
                  </a:cubicBezTo>
                  <a:cubicBezTo>
                    <a:pt x="123278" y="174220"/>
                    <a:pt x="170654" y="123023"/>
                    <a:pt x="228982" y="123023"/>
                  </a:cubicBezTo>
                  <a:cubicBezTo>
                    <a:pt x="287310" y="123023"/>
                    <a:pt x="334685" y="174220"/>
                    <a:pt x="334685" y="236878"/>
                  </a:cubicBezTo>
                  <a:cubicBezTo>
                    <a:pt x="334685" y="300045"/>
                    <a:pt x="287310" y="350986"/>
                    <a:pt x="228982" y="350986"/>
                  </a:cubicBezTo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77" name="Forma libre: forma 76">
              <a:extLst>
                <a:ext uri="{FF2B5EF4-FFF2-40B4-BE49-F238E27FC236}">
                  <a16:creationId xmlns:a16="http://schemas.microsoft.com/office/drawing/2014/main" id="{AA4E9EF8-701E-4571-A02D-8A78B1F9977D}"/>
                </a:ext>
              </a:extLst>
            </p:cNvPr>
            <p:cNvSpPr/>
            <p:nvPr/>
          </p:nvSpPr>
          <p:spPr>
            <a:xfrm>
              <a:off x="9176074" y="8525097"/>
              <a:ext cx="433002" cy="458473"/>
            </a:xfrm>
            <a:custGeom>
              <a:avLst/>
              <a:gdLst>
                <a:gd name="connsiteX0" fmla="*/ 258273 w 433002"/>
                <a:gd name="connsiteY0" fmla="*/ 306922 h 458472"/>
                <a:gd name="connsiteX1" fmla="*/ 312016 w 433002"/>
                <a:gd name="connsiteY1" fmla="*/ 306922 h 458472"/>
                <a:gd name="connsiteX2" fmla="*/ 312016 w 433002"/>
                <a:gd name="connsiteY2" fmla="*/ 331883 h 458472"/>
                <a:gd name="connsiteX3" fmla="*/ 244519 w 433002"/>
                <a:gd name="connsiteY3" fmla="*/ 351241 h 458472"/>
                <a:gd name="connsiteX4" fmla="*/ 123278 w 433002"/>
                <a:gd name="connsiteY4" fmla="*/ 237132 h 458472"/>
                <a:gd name="connsiteX5" fmla="*/ 244519 w 433002"/>
                <a:gd name="connsiteY5" fmla="*/ 123278 h 458472"/>
                <a:gd name="connsiteX6" fmla="*/ 329082 w 433002"/>
                <a:gd name="connsiteY6" fmla="*/ 155626 h 458472"/>
                <a:gd name="connsiteX7" fmla="*/ 341053 w 433002"/>
                <a:gd name="connsiteY7" fmla="*/ 166578 h 458472"/>
                <a:gd name="connsiteX8" fmla="*/ 424342 w 433002"/>
                <a:gd name="connsiteY8" fmla="*/ 75648 h 458472"/>
                <a:gd name="connsiteX9" fmla="*/ 412371 w 433002"/>
                <a:gd name="connsiteY9" fmla="*/ 64696 h 458472"/>
                <a:gd name="connsiteX10" fmla="*/ 244519 w 433002"/>
                <a:gd name="connsiteY10" fmla="*/ 0 h 458472"/>
                <a:gd name="connsiteX11" fmla="*/ 0 w 433002"/>
                <a:gd name="connsiteY11" fmla="*/ 237132 h 458472"/>
                <a:gd name="connsiteX12" fmla="*/ 244519 w 433002"/>
                <a:gd name="connsiteY12" fmla="*/ 474265 h 458472"/>
                <a:gd name="connsiteX13" fmla="*/ 312016 w 433002"/>
                <a:gd name="connsiteY13" fmla="*/ 465095 h 458472"/>
                <a:gd name="connsiteX14" fmla="*/ 312016 w 433002"/>
                <a:gd name="connsiteY14" fmla="*/ 466114 h 458472"/>
                <a:gd name="connsiteX15" fmla="*/ 435295 w 433002"/>
                <a:gd name="connsiteY15" fmla="*/ 466114 h 458472"/>
                <a:gd name="connsiteX16" fmla="*/ 435295 w 433002"/>
                <a:gd name="connsiteY16" fmla="*/ 183644 h 458472"/>
                <a:gd name="connsiteX17" fmla="*/ 258273 w 433002"/>
                <a:gd name="connsiteY17" fmla="*/ 183644 h 458472"/>
                <a:gd name="connsiteX18" fmla="*/ 258273 w 433002"/>
                <a:gd name="connsiteY18" fmla="*/ 306922 h 458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3002" h="458472">
                  <a:moveTo>
                    <a:pt x="258273" y="306922"/>
                  </a:moveTo>
                  <a:lnTo>
                    <a:pt x="312016" y="306922"/>
                  </a:lnTo>
                  <a:lnTo>
                    <a:pt x="312016" y="331883"/>
                  </a:lnTo>
                  <a:cubicBezTo>
                    <a:pt x="292149" y="344364"/>
                    <a:pt x="268462" y="351241"/>
                    <a:pt x="244519" y="351241"/>
                  </a:cubicBezTo>
                  <a:cubicBezTo>
                    <a:pt x="177531" y="351241"/>
                    <a:pt x="123278" y="300300"/>
                    <a:pt x="123278" y="237132"/>
                  </a:cubicBezTo>
                  <a:cubicBezTo>
                    <a:pt x="123278" y="174474"/>
                    <a:pt x="177786" y="123278"/>
                    <a:pt x="244519" y="123278"/>
                  </a:cubicBezTo>
                  <a:cubicBezTo>
                    <a:pt x="276103" y="123278"/>
                    <a:pt x="306158" y="134740"/>
                    <a:pt x="329082" y="155626"/>
                  </a:cubicBezTo>
                  <a:lnTo>
                    <a:pt x="341053" y="166578"/>
                  </a:lnTo>
                  <a:lnTo>
                    <a:pt x="424342" y="75648"/>
                  </a:lnTo>
                  <a:lnTo>
                    <a:pt x="412371" y="64696"/>
                  </a:lnTo>
                  <a:cubicBezTo>
                    <a:pt x="366779" y="22924"/>
                    <a:pt x="307177" y="0"/>
                    <a:pt x="244519" y="0"/>
                  </a:cubicBezTo>
                  <a:cubicBezTo>
                    <a:pt x="109779" y="0"/>
                    <a:pt x="0" y="106468"/>
                    <a:pt x="0" y="237132"/>
                  </a:cubicBezTo>
                  <a:cubicBezTo>
                    <a:pt x="0" y="368052"/>
                    <a:pt x="109779" y="474265"/>
                    <a:pt x="244519" y="474265"/>
                  </a:cubicBezTo>
                  <a:cubicBezTo>
                    <a:pt x="267443" y="474265"/>
                    <a:pt x="290111" y="471208"/>
                    <a:pt x="312016" y="465095"/>
                  </a:cubicBezTo>
                  <a:lnTo>
                    <a:pt x="312016" y="466114"/>
                  </a:lnTo>
                  <a:lnTo>
                    <a:pt x="435295" y="466114"/>
                  </a:lnTo>
                  <a:lnTo>
                    <a:pt x="435295" y="183644"/>
                  </a:lnTo>
                  <a:lnTo>
                    <a:pt x="258273" y="183644"/>
                  </a:lnTo>
                  <a:lnTo>
                    <a:pt x="258273" y="306922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78" name="Forma libre: forma 77">
              <a:extLst>
                <a:ext uri="{FF2B5EF4-FFF2-40B4-BE49-F238E27FC236}">
                  <a16:creationId xmlns:a16="http://schemas.microsoft.com/office/drawing/2014/main" id="{D42F561B-9404-44A5-8B45-C16BE68F60EA}"/>
                </a:ext>
              </a:extLst>
            </p:cNvPr>
            <p:cNvSpPr/>
            <p:nvPr/>
          </p:nvSpPr>
          <p:spPr>
            <a:xfrm>
              <a:off x="10105246" y="8527135"/>
              <a:ext cx="407532" cy="458473"/>
            </a:xfrm>
            <a:custGeom>
              <a:avLst/>
              <a:gdLst>
                <a:gd name="connsiteX0" fmla="*/ 138306 w 407531"/>
                <a:gd name="connsiteY0" fmla="*/ 139579 h 458472"/>
                <a:gd name="connsiteX1" fmla="*/ 138306 w 407531"/>
                <a:gd name="connsiteY1" fmla="*/ 463821 h 458472"/>
                <a:gd name="connsiteX2" fmla="*/ 284508 w 407531"/>
                <a:gd name="connsiteY2" fmla="*/ 463821 h 458472"/>
                <a:gd name="connsiteX3" fmla="*/ 284508 w 407531"/>
                <a:gd name="connsiteY3" fmla="*/ 139579 h 458472"/>
                <a:gd name="connsiteX4" fmla="*/ 422559 w 407531"/>
                <a:gd name="connsiteY4" fmla="*/ 139579 h 458472"/>
                <a:gd name="connsiteX5" fmla="*/ 422559 w 407531"/>
                <a:gd name="connsiteY5" fmla="*/ 0 h 458472"/>
                <a:gd name="connsiteX6" fmla="*/ 0 w 407531"/>
                <a:gd name="connsiteY6" fmla="*/ 0 h 458472"/>
                <a:gd name="connsiteX7" fmla="*/ 0 w 407531"/>
                <a:gd name="connsiteY7" fmla="*/ 139579 h 458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7531" h="458472">
                  <a:moveTo>
                    <a:pt x="138306" y="139579"/>
                  </a:moveTo>
                  <a:lnTo>
                    <a:pt x="138306" y="463821"/>
                  </a:lnTo>
                  <a:lnTo>
                    <a:pt x="284508" y="463821"/>
                  </a:lnTo>
                  <a:lnTo>
                    <a:pt x="284508" y="139579"/>
                  </a:lnTo>
                  <a:lnTo>
                    <a:pt x="422559" y="139579"/>
                  </a:lnTo>
                  <a:lnTo>
                    <a:pt x="422559" y="0"/>
                  </a:lnTo>
                  <a:lnTo>
                    <a:pt x="0" y="0"/>
                  </a:lnTo>
                  <a:lnTo>
                    <a:pt x="0" y="139579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79" name="Forma libre: forma 78">
              <a:extLst>
                <a:ext uri="{FF2B5EF4-FFF2-40B4-BE49-F238E27FC236}">
                  <a16:creationId xmlns:a16="http://schemas.microsoft.com/office/drawing/2014/main" id="{8C2C5AF2-0960-471D-A43C-DBF25A38D95A}"/>
                </a:ext>
              </a:extLst>
            </p:cNvPr>
            <p:cNvSpPr/>
            <p:nvPr/>
          </p:nvSpPr>
          <p:spPr>
            <a:xfrm>
              <a:off x="10438658" y="8441553"/>
              <a:ext cx="713181" cy="738650"/>
            </a:xfrm>
            <a:custGeom>
              <a:avLst/>
              <a:gdLst>
                <a:gd name="connsiteX0" fmla="*/ 736359 w 713180"/>
                <a:gd name="connsiteY0" fmla="*/ 743744 h 738650"/>
                <a:gd name="connsiteX1" fmla="*/ 456690 w 713180"/>
                <a:gd name="connsiteY1" fmla="*/ 0 h 738650"/>
                <a:gd name="connsiteX2" fmla="*/ 205549 w 713180"/>
                <a:gd name="connsiteY2" fmla="*/ 0 h 738650"/>
                <a:gd name="connsiteX3" fmla="*/ 0 w 713180"/>
                <a:gd name="connsiteY3" fmla="*/ 548639 h 738650"/>
                <a:gd name="connsiteX4" fmla="*/ 152315 w 713180"/>
                <a:gd name="connsiteY4" fmla="*/ 548639 h 738650"/>
                <a:gd name="connsiteX5" fmla="*/ 330610 w 713180"/>
                <a:gd name="connsiteY5" fmla="*/ 97298 h 738650"/>
                <a:gd name="connsiteX6" fmla="*/ 584044 w 713180"/>
                <a:gd name="connsiteY6" fmla="*/ 743744 h 73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3180" h="738650">
                  <a:moveTo>
                    <a:pt x="736359" y="743744"/>
                  </a:moveTo>
                  <a:lnTo>
                    <a:pt x="456690" y="0"/>
                  </a:lnTo>
                  <a:lnTo>
                    <a:pt x="205549" y="0"/>
                  </a:lnTo>
                  <a:lnTo>
                    <a:pt x="0" y="548639"/>
                  </a:lnTo>
                  <a:lnTo>
                    <a:pt x="152315" y="548639"/>
                  </a:lnTo>
                  <a:lnTo>
                    <a:pt x="330610" y="97298"/>
                  </a:lnTo>
                  <a:lnTo>
                    <a:pt x="584044" y="743744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80" name="Forma libre: forma 79">
              <a:extLst>
                <a:ext uri="{FF2B5EF4-FFF2-40B4-BE49-F238E27FC236}">
                  <a16:creationId xmlns:a16="http://schemas.microsoft.com/office/drawing/2014/main" id="{6D333989-5175-467C-BCE0-DF0C81B7E727}"/>
                </a:ext>
              </a:extLst>
            </p:cNvPr>
            <p:cNvSpPr/>
            <p:nvPr/>
          </p:nvSpPr>
          <p:spPr>
            <a:xfrm>
              <a:off x="9638622" y="8524843"/>
              <a:ext cx="433002" cy="458473"/>
            </a:xfrm>
            <a:custGeom>
              <a:avLst/>
              <a:gdLst>
                <a:gd name="connsiteX0" fmla="*/ 430965 w 433002"/>
                <a:gd name="connsiteY0" fmla="*/ 125316 h 458472"/>
                <a:gd name="connsiteX1" fmla="*/ 430710 w 433002"/>
                <a:gd name="connsiteY1" fmla="*/ 124806 h 458472"/>
                <a:gd name="connsiteX2" fmla="*/ 228982 w 433002"/>
                <a:gd name="connsiteY2" fmla="*/ 0 h 458472"/>
                <a:gd name="connsiteX3" fmla="*/ 0 w 433002"/>
                <a:gd name="connsiteY3" fmla="*/ 237132 h 458472"/>
                <a:gd name="connsiteX4" fmla="*/ 228982 w 433002"/>
                <a:gd name="connsiteY4" fmla="*/ 474264 h 458472"/>
                <a:gd name="connsiteX5" fmla="*/ 457964 w 433002"/>
                <a:gd name="connsiteY5" fmla="*/ 237132 h 458472"/>
                <a:gd name="connsiteX6" fmla="*/ 430965 w 433002"/>
                <a:gd name="connsiteY6" fmla="*/ 125316 h 458472"/>
                <a:gd name="connsiteX7" fmla="*/ 229237 w 433002"/>
                <a:gd name="connsiteY7" fmla="*/ 351241 h 458472"/>
                <a:gd name="connsiteX8" fmla="*/ 123533 w 433002"/>
                <a:gd name="connsiteY8" fmla="*/ 237132 h 458472"/>
                <a:gd name="connsiteX9" fmla="*/ 229237 w 433002"/>
                <a:gd name="connsiteY9" fmla="*/ 123278 h 458472"/>
                <a:gd name="connsiteX10" fmla="*/ 334940 w 433002"/>
                <a:gd name="connsiteY10" fmla="*/ 237132 h 458472"/>
                <a:gd name="connsiteX11" fmla="*/ 229237 w 433002"/>
                <a:gd name="connsiteY11" fmla="*/ 351241 h 458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3002" h="458472">
                  <a:moveTo>
                    <a:pt x="430965" y="125316"/>
                  </a:moveTo>
                  <a:lnTo>
                    <a:pt x="430710" y="124806"/>
                  </a:lnTo>
                  <a:cubicBezTo>
                    <a:pt x="391995" y="50687"/>
                    <a:pt x="316092" y="0"/>
                    <a:pt x="228982" y="0"/>
                  </a:cubicBezTo>
                  <a:cubicBezTo>
                    <a:pt x="102647" y="0"/>
                    <a:pt x="0" y="106468"/>
                    <a:pt x="0" y="237132"/>
                  </a:cubicBezTo>
                  <a:cubicBezTo>
                    <a:pt x="0" y="368052"/>
                    <a:pt x="102647" y="474264"/>
                    <a:pt x="228982" y="474264"/>
                  </a:cubicBezTo>
                  <a:cubicBezTo>
                    <a:pt x="355317" y="474264"/>
                    <a:pt x="457964" y="368052"/>
                    <a:pt x="457964" y="237132"/>
                  </a:cubicBezTo>
                  <a:cubicBezTo>
                    <a:pt x="458219" y="196889"/>
                    <a:pt x="448285" y="158937"/>
                    <a:pt x="430965" y="125316"/>
                  </a:cubicBezTo>
                  <a:moveTo>
                    <a:pt x="229237" y="351241"/>
                  </a:moveTo>
                  <a:cubicBezTo>
                    <a:pt x="170909" y="351241"/>
                    <a:pt x="123533" y="300300"/>
                    <a:pt x="123533" y="237132"/>
                  </a:cubicBezTo>
                  <a:cubicBezTo>
                    <a:pt x="123533" y="174474"/>
                    <a:pt x="170909" y="123278"/>
                    <a:pt x="229237" y="123278"/>
                  </a:cubicBezTo>
                  <a:cubicBezTo>
                    <a:pt x="287564" y="123278"/>
                    <a:pt x="334940" y="174474"/>
                    <a:pt x="334940" y="237132"/>
                  </a:cubicBezTo>
                  <a:cubicBezTo>
                    <a:pt x="334940" y="300300"/>
                    <a:pt x="287310" y="351241"/>
                    <a:pt x="229237" y="351241"/>
                  </a:cubicBezTo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81" name="Forma libre: forma 80">
              <a:extLst>
                <a:ext uri="{FF2B5EF4-FFF2-40B4-BE49-F238E27FC236}">
                  <a16:creationId xmlns:a16="http://schemas.microsoft.com/office/drawing/2014/main" id="{8B3BBA05-78BC-4C56-B66A-85C0A7259E4B}"/>
                </a:ext>
              </a:extLst>
            </p:cNvPr>
            <p:cNvSpPr/>
            <p:nvPr/>
          </p:nvSpPr>
          <p:spPr>
            <a:xfrm>
              <a:off x="10428469" y="7766580"/>
              <a:ext cx="662239" cy="662238"/>
            </a:xfrm>
            <a:custGeom>
              <a:avLst/>
              <a:gdLst>
                <a:gd name="connsiteX0" fmla="*/ 530810 w 662239"/>
                <a:gd name="connsiteY0" fmla="*/ 434021 h 662238"/>
                <a:gd name="connsiteX1" fmla="*/ 667843 w 662239"/>
                <a:gd name="connsiteY1" fmla="*/ 377985 h 662238"/>
                <a:gd name="connsiteX2" fmla="*/ 485473 w 662239"/>
                <a:gd name="connsiteY2" fmla="*/ 312780 h 662238"/>
                <a:gd name="connsiteX3" fmla="*/ 368562 w 662239"/>
                <a:gd name="connsiteY3" fmla="*/ 0 h 662238"/>
                <a:gd name="connsiteX4" fmla="*/ 247321 w 662239"/>
                <a:gd name="connsiteY4" fmla="*/ 230255 h 662238"/>
                <a:gd name="connsiteX5" fmla="*/ 0 w 662239"/>
                <a:gd name="connsiteY5" fmla="*/ 179568 h 662238"/>
                <a:gd name="connsiteX6" fmla="*/ 174475 w 662239"/>
                <a:gd name="connsiteY6" fmla="*/ 368561 h 662238"/>
                <a:gd name="connsiteX7" fmla="*/ 89403 w 662239"/>
                <a:gd name="connsiteY7" fmla="*/ 597288 h 662238"/>
                <a:gd name="connsiteX8" fmla="*/ 396580 w 662239"/>
                <a:gd name="connsiteY8" fmla="*/ 487000 h 662238"/>
                <a:gd name="connsiteX9" fmla="*/ 620722 w 662239"/>
                <a:gd name="connsiteY9" fmla="*/ 674974 h 662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2239" h="662238">
                  <a:moveTo>
                    <a:pt x="530810" y="434021"/>
                  </a:moveTo>
                  <a:lnTo>
                    <a:pt x="667843" y="377985"/>
                  </a:lnTo>
                  <a:lnTo>
                    <a:pt x="485473" y="312780"/>
                  </a:lnTo>
                  <a:lnTo>
                    <a:pt x="368562" y="0"/>
                  </a:lnTo>
                  <a:lnTo>
                    <a:pt x="247321" y="230255"/>
                  </a:lnTo>
                  <a:lnTo>
                    <a:pt x="0" y="179568"/>
                  </a:lnTo>
                  <a:lnTo>
                    <a:pt x="174475" y="368561"/>
                  </a:lnTo>
                  <a:lnTo>
                    <a:pt x="89403" y="597288"/>
                  </a:lnTo>
                  <a:lnTo>
                    <a:pt x="396580" y="487000"/>
                  </a:lnTo>
                  <a:lnTo>
                    <a:pt x="620722" y="674974"/>
                  </a:lnTo>
                  <a:close/>
                </a:path>
              </a:pathLst>
            </a:custGeom>
            <a:solidFill>
              <a:srgbClr val="F1B634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82" name="Forma libre: forma 81">
              <a:extLst>
                <a:ext uri="{FF2B5EF4-FFF2-40B4-BE49-F238E27FC236}">
                  <a16:creationId xmlns:a16="http://schemas.microsoft.com/office/drawing/2014/main" id="{67A8AD55-4D37-4E4C-9B92-0F71CB286B23}"/>
                </a:ext>
              </a:extLst>
            </p:cNvPr>
            <p:cNvSpPr/>
            <p:nvPr/>
          </p:nvSpPr>
          <p:spPr>
            <a:xfrm>
              <a:off x="10289144" y="8095661"/>
              <a:ext cx="203766" cy="178295"/>
            </a:xfrm>
            <a:custGeom>
              <a:avLst/>
              <a:gdLst>
                <a:gd name="connsiteX0" fmla="*/ 158938 w 203765"/>
                <a:gd name="connsiteY0" fmla="*/ 117420 h 178294"/>
                <a:gd name="connsiteX1" fmla="*/ 214973 w 203765"/>
                <a:gd name="connsiteY1" fmla="*/ 81252 h 178294"/>
                <a:gd name="connsiteX2" fmla="*/ 147730 w 203765"/>
                <a:gd name="connsiteY2" fmla="*/ 66988 h 178294"/>
                <a:gd name="connsiteX3" fmla="*/ 128627 w 203765"/>
                <a:gd name="connsiteY3" fmla="*/ 0 h 178294"/>
                <a:gd name="connsiteX4" fmla="*/ 101883 w 203765"/>
                <a:gd name="connsiteY4" fmla="*/ 57054 h 178294"/>
                <a:gd name="connsiteX5" fmla="*/ 0 w 203765"/>
                <a:gd name="connsiteY5" fmla="*/ 35404 h 178294"/>
                <a:gd name="connsiteX6" fmla="*/ 79469 w 203765"/>
                <a:gd name="connsiteY6" fmla="*/ 117675 h 178294"/>
                <a:gd name="connsiteX7" fmla="*/ 55017 w 203765"/>
                <a:gd name="connsiteY7" fmla="*/ 183898 h 178294"/>
                <a:gd name="connsiteX8" fmla="*/ 126590 w 203765"/>
                <a:gd name="connsiteY8" fmla="*/ 138051 h 178294"/>
                <a:gd name="connsiteX9" fmla="*/ 182116 w 203765"/>
                <a:gd name="connsiteY9" fmla="*/ 182880 h 17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3765" h="178294">
                  <a:moveTo>
                    <a:pt x="158938" y="117420"/>
                  </a:moveTo>
                  <a:lnTo>
                    <a:pt x="214973" y="81252"/>
                  </a:lnTo>
                  <a:lnTo>
                    <a:pt x="147730" y="66988"/>
                  </a:lnTo>
                  <a:lnTo>
                    <a:pt x="128627" y="0"/>
                  </a:lnTo>
                  <a:lnTo>
                    <a:pt x="101883" y="57054"/>
                  </a:lnTo>
                  <a:lnTo>
                    <a:pt x="0" y="35404"/>
                  </a:lnTo>
                  <a:lnTo>
                    <a:pt x="79469" y="117675"/>
                  </a:lnTo>
                  <a:lnTo>
                    <a:pt x="55017" y="183898"/>
                  </a:lnTo>
                  <a:lnTo>
                    <a:pt x="126590" y="138051"/>
                  </a:lnTo>
                  <a:lnTo>
                    <a:pt x="182116" y="182880"/>
                  </a:lnTo>
                  <a:close/>
                </a:path>
              </a:pathLst>
            </a:custGeom>
            <a:solidFill>
              <a:srgbClr val="F1B634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83" name="Forma libre: forma 82">
              <a:extLst>
                <a:ext uri="{FF2B5EF4-FFF2-40B4-BE49-F238E27FC236}">
                  <a16:creationId xmlns:a16="http://schemas.microsoft.com/office/drawing/2014/main" id="{814AED06-8E64-43F7-B01B-66F8F4549C67}"/>
                </a:ext>
              </a:extLst>
            </p:cNvPr>
            <p:cNvSpPr/>
            <p:nvPr/>
          </p:nvSpPr>
          <p:spPr>
            <a:xfrm>
              <a:off x="10888980" y="7750788"/>
              <a:ext cx="203766" cy="178295"/>
            </a:xfrm>
            <a:custGeom>
              <a:avLst/>
              <a:gdLst>
                <a:gd name="connsiteX0" fmla="*/ 165815 w 203765"/>
                <a:gd name="connsiteY0" fmla="*/ 122514 h 178294"/>
                <a:gd name="connsiteX1" fmla="*/ 224652 w 203765"/>
                <a:gd name="connsiteY1" fmla="*/ 84817 h 178294"/>
                <a:gd name="connsiteX2" fmla="*/ 154353 w 203765"/>
                <a:gd name="connsiteY2" fmla="*/ 70044 h 178294"/>
                <a:gd name="connsiteX3" fmla="*/ 134231 w 203765"/>
                <a:gd name="connsiteY3" fmla="*/ 0 h 178294"/>
                <a:gd name="connsiteX4" fmla="*/ 100100 w 203765"/>
                <a:gd name="connsiteY4" fmla="*/ 58328 h 178294"/>
                <a:gd name="connsiteX5" fmla="*/ 0 w 203765"/>
                <a:gd name="connsiteY5" fmla="*/ 37187 h 178294"/>
                <a:gd name="connsiteX6" fmla="*/ 83035 w 203765"/>
                <a:gd name="connsiteY6" fmla="*/ 122769 h 178294"/>
                <a:gd name="connsiteX7" fmla="*/ 57564 w 203765"/>
                <a:gd name="connsiteY7" fmla="*/ 192049 h 178294"/>
                <a:gd name="connsiteX8" fmla="*/ 132193 w 203765"/>
                <a:gd name="connsiteY8" fmla="*/ 144164 h 178294"/>
                <a:gd name="connsiteX9" fmla="*/ 190012 w 203765"/>
                <a:gd name="connsiteY9" fmla="*/ 190776 h 17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3765" h="178294">
                  <a:moveTo>
                    <a:pt x="165815" y="122514"/>
                  </a:moveTo>
                  <a:lnTo>
                    <a:pt x="224652" y="84817"/>
                  </a:lnTo>
                  <a:lnTo>
                    <a:pt x="154353" y="70044"/>
                  </a:lnTo>
                  <a:lnTo>
                    <a:pt x="134231" y="0"/>
                  </a:lnTo>
                  <a:lnTo>
                    <a:pt x="100100" y="58328"/>
                  </a:lnTo>
                  <a:lnTo>
                    <a:pt x="0" y="37187"/>
                  </a:lnTo>
                  <a:lnTo>
                    <a:pt x="83035" y="122769"/>
                  </a:lnTo>
                  <a:lnTo>
                    <a:pt x="57564" y="192049"/>
                  </a:lnTo>
                  <a:lnTo>
                    <a:pt x="132193" y="144164"/>
                  </a:lnTo>
                  <a:lnTo>
                    <a:pt x="190012" y="190776"/>
                  </a:lnTo>
                  <a:close/>
                </a:path>
              </a:pathLst>
            </a:custGeom>
            <a:solidFill>
              <a:srgbClr val="F1B634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84" name="Forma libre: forma 83">
              <a:extLst>
                <a:ext uri="{FF2B5EF4-FFF2-40B4-BE49-F238E27FC236}">
                  <a16:creationId xmlns:a16="http://schemas.microsoft.com/office/drawing/2014/main" id="{F91F5CF3-F33D-4338-BBF1-E8D0F77E39DF}"/>
                </a:ext>
              </a:extLst>
            </p:cNvPr>
            <p:cNvSpPr/>
            <p:nvPr/>
          </p:nvSpPr>
          <p:spPr>
            <a:xfrm>
              <a:off x="7894896" y="7755627"/>
              <a:ext cx="25471" cy="1426359"/>
            </a:xfrm>
            <a:custGeom>
              <a:avLst/>
              <a:gdLst>
                <a:gd name="connsiteX0" fmla="*/ 0 w 25470"/>
                <a:gd name="connsiteY0" fmla="*/ 0 h 1426359"/>
                <a:gd name="connsiteX1" fmla="*/ 26490 w 25470"/>
                <a:gd name="connsiteY1" fmla="*/ 0 h 1426359"/>
                <a:gd name="connsiteX2" fmla="*/ 26490 w 25470"/>
                <a:gd name="connsiteY2" fmla="*/ 1441642 h 1426359"/>
                <a:gd name="connsiteX3" fmla="*/ 0 w 25470"/>
                <a:gd name="connsiteY3" fmla="*/ 1441642 h 1426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70" h="1426359">
                  <a:moveTo>
                    <a:pt x="0" y="0"/>
                  </a:moveTo>
                  <a:lnTo>
                    <a:pt x="26490" y="0"/>
                  </a:lnTo>
                  <a:lnTo>
                    <a:pt x="26490" y="1441642"/>
                  </a:lnTo>
                  <a:lnTo>
                    <a:pt x="0" y="1441642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85" name="Forma libre: forma 84">
              <a:extLst>
                <a:ext uri="{FF2B5EF4-FFF2-40B4-BE49-F238E27FC236}">
                  <a16:creationId xmlns:a16="http://schemas.microsoft.com/office/drawing/2014/main" id="{6E184517-0F83-4B56-B61D-9113C06AD850}"/>
                </a:ext>
              </a:extLst>
            </p:cNvPr>
            <p:cNvSpPr/>
            <p:nvPr/>
          </p:nvSpPr>
          <p:spPr>
            <a:xfrm>
              <a:off x="6018212" y="8873537"/>
              <a:ext cx="101883" cy="101883"/>
            </a:xfrm>
            <a:custGeom>
              <a:avLst/>
              <a:gdLst>
                <a:gd name="connsiteX0" fmla="*/ 77686 w 101882"/>
                <a:gd name="connsiteY0" fmla="*/ 74120 h 101882"/>
                <a:gd name="connsiteX1" fmla="*/ 60620 w 101882"/>
                <a:gd name="connsiteY1" fmla="*/ 28782 h 101882"/>
                <a:gd name="connsiteX2" fmla="*/ 44064 w 101882"/>
                <a:gd name="connsiteY2" fmla="*/ 74120 h 101882"/>
                <a:gd name="connsiteX3" fmla="*/ 77686 w 101882"/>
                <a:gd name="connsiteY3" fmla="*/ 74120 h 101882"/>
                <a:gd name="connsiteX4" fmla="*/ 123533 w 101882"/>
                <a:gd name="connsiteY4" fmla="*/ 123023 h 101882"/>
                <a:gd name="connsiteX5" fmla="*/ 96534 w 101882"/>
                <a:gd name="connsiteY5" fmla="*/ 123023 h 101882"/>
                <a:gd name="connsiteX6" fmla="*/ 85836 w 101882"/>
                <a:gd name="connsiteY6" fmla="*/ 95006 h 101882"/>
                <a:gd name="connsiteX7" fmla="*/ 36423 w 101882"/>
                <a:gd name="connsiteY7" fmla="*/ 95006 h 101882"/>
                <a:gd name="connsiteX8" fmla="*/ 26235 w 101882"/>
                <a:gd name="connsiteY8" fmla="*/ 123023 h 101882"/>
                <a:gd name="connsiteX9" fmla="*/ 0 w 101882"/>
                <a:gd name="connsiteY9" fmla="*/ 123023 h 101882"/>
                <a:gd name="connsiteX10" fmla="*/ 47885 w 101882"/>
                <a:gd name="connsiteY10" fmla="*/ 0 h 101882"/>
                <a:gd name="connsiteX11" fmla="*/ 74375 w 101882"/>
                <a:gd name="connsiteY11" fmla="*/ 0 h 101882"/>
                <a:gd name="connsiteX12" fmla="*/ 123533 w 101882"/>
                <a:gd name="connsiteY12" fmla="*/ 123023 h 10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1882" h="101882">
                  <a:moveTo>
                    <a:pt x="77686" y="74120"/>
                  </a:moveTo>
                  <a:lnTo>
                    <a:pt x="60620" y="28782"/>
                  </a:lnTo>
                  <a:lnTo>
                    <a:pt x="44064" y="74120"/>
                  </a:lnTo>
                  <a:lnTo>
                    <a:pt x="77686" y="74120"/>
                  </a:lnTo>
                  <a:close/>
                  <a:moveTo>
                    <a:pt x="123533" y="123023"/>
                  </a:moveTo>
                  <a:lnTo>
                    <a:pt x="96534" y="123023"/>
                  </a:lnTo>
                  <a:lnTo>
                    <a:pt x="85836" y="95006"/>
                  </a:lnTo>
                  <a:lnTo>
                    <a:pt x="36423" y="95006"/>
                  </a:lnTo>
                  <a:lnTo>
                    <a:pt x="26235" y="123023"/>
                  </a:lnTo>
                  <a:lnTo>
                    <a:pt x="0" y="123023"/>
                  </a:lnTo>
                  <a:lnTo>
                    <a:pt x="47885" y="0"/>
                  </a:lnTo>
                  <a:lnTo>
                    <a:pt x="74375" y="0"/>
                  </a:lnTo>
                  <a:lnTo>
                    <a:pt x="123533" y="123023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86" name="Forma libre: forma 85">
              <a:extLst>
                <a:ext uri="{FF2B5EF4-FFF2-40B4-BE49-F238E27FC236}">
                  <a16:creationId xmlns:a16="http://schemas.microsoft.com/office/drawing/2014/main" id="{21EC2379-75C2-4B0F-9577-EE6B1A76CEF6}"/>
                </a:ext>
              </a:extLst>
            </p:cNvPr>
            <p:cNvSpPr/>
            <p:nvPr/>
          </p:nvSpPr>
          <p:spPr>
            <a:xfrm>
              <a:off x="6148367" y="8874555"/>
              <a:ext cx="76412" cy="101883"/>
            </a:xfrm>
            <a:custGeom>
              <a:avLst/>
              <a:gdLst>
                <a:gd name="connsiteX0" fmla="*/ 0 w 76412"/>
                <a:gd name="connsiteY0" fmla="*/ 122005 h 101882"/>
                <a:gd name="connsiteX1" fmla="*/ 0 w 76412"/>
                <a:gd name="connsiteY1" fmla="*/ 0 h 101882"/>
                <a:gd name="connsiteX2" fmla="*/ 24961 w 76412"/>
                <a:gd name="connsiteY2" fmla="*/ 0 h 101882"/>
                <a:gd name="connsiteX3" fmla="*/ 24961 w 76412"/>
                <a:gd name="connsiteY3" fmla="*/ 101119 h 101882"/>
                <a:gd name="connsiteX4" fmla="*/ 86600 w 76412"/>
                <a:gd name="connsiteY4" fmla="*/ 101119 h 101882"/>
                <a:gd name="connsiteX5" fmla="*/ 86600 w 76412"/>
                <a:gd name="connsiteY5" fmla="*/ 122005 h 10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412" h="101882">
                  <a:moveTo>
                    <a:pt x="0" y="122005"/>
                  </a:moveTo>
                  <a:lnTo>
                    <a:pt x="0" y="0"/>
                  </a:lnTo>
                  <a:lnTo>
                    <a:pt x="24961" y="0"/>
                  </a:lnTo>
                  <a:lnTo>
                    <a:pt x="24961" y="101119"/>
                  </a:lnTo>
                  <a:lnTo>
                    <a:pt x="86600" y="101119"/>
                  </a:lnTo>
                  <a:lnTo>
                    <a:pt x="86600" y="122005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87" name="Forma libre: forma 86">
              <a:extLst>
                <a:ext uri="{FF2B5EF4-FFF2-40B4-BE49-F238E27FC236}">
                  <a16:creationId xmlns:a16="http://schemas.microsoft.com/office/drawing/2014/main" id="{52D67C68-B78C-4544-B139-9CD047DD7320}"/>
                </a:ext>
              </a:extLst>
            </p:cNvPr>
            <p:cNvSpPr/>
            <p:nvPr/>
          </p:nvSpPr>
          <p:spPr>
            <a:xfrm>
              <a:off x="6241081" y="8871499"/>
              <a:ext cx="101883" cy="101883"/>
            </a:xfrm>
            <a:custGeom>
              <a:avLst/>
              <a:gdLst>
                <a:gd name="connsiteX0" fmla="*/ 83035 w 101882"/>
                <a:gd name="connsiteY0" fmla="*/ 79723 h 101882"/>
                <a:gd name="connsiteX1" fmla="*/ 106977 w 101882"/>
                <a:gd name="connsiteY1" fmla="*/ 87365 h 101882"/>
                <a:gd name="connsiteX2" fmla="*/ 88638 w 101882"/>
                <a:gd name="connsiteY2" fmla="*/ 117420 h 101882"/>
                <a:gd name="connsiteX3" fmla="*/ 56036 w 101882"/>
                <a:gd name="connsiteY3" fmla="*/ 127099 h 101882"/>
                <a:gd name="connsiteX4" fmla="*/ 15792 w 101882"/>
                <a:gd name="connsiteY4" fmla="*/ 110288 h 101882"/>
                <a:gd name="connsiteX5" fmla="*/ 0 w 101882"/>
                <a:gd name="connsiteY5" fmla="*/ 64441 h 101882"/>
                <a:gd name="connsiteX6" fmla="*/ 15792 w 101882"/>
                <a:gd name="connsiteY6" fmla="*/ 16811 h 101882"/>
                <a:gd name="connsiteX7" fmla="*/ 57564 w 101882"/>
                <a:gd name="connsiteY7" fmla="*/ 0 h 101882"/>
                <a:gd name="connsiteX8" fmla="*/ 94242 w 101882"/>
                <a:gd name="connsiteY8" fmla="*/ 13499 h 101882"/>
                <a:gd name="connsiteX9" fmla="*/ 106977 w 101882"/>
                <a:gd name="connsiteY9" fmla="*/ 36168 h 101882"/>
                <a:gd name="connsiteX10" fmla="*/ 82270 w 101882"/>
                <a:gd name="connsiteY10" fmla="*/ 42027 h 101882"/>
                <a:gd name="connsiteX11" fmla="*/ 73101 w 101882"/>
                <a:gd name="connsiteY11" fmla="*/ 26999 h 101882"/>
                <a:gd name="connsiteX12" fmla="*/ 56290 w 101882"/>
                <a:gd name="connsiteY12" fmla="*/ 21395 h 101882"/>
                <a:gd name="connsiteX13" fmla="*/ 33876 w 101882"/>
                <a:gd name="connsiteY13" fmla="*/ 31329 h 101882"/>
                <a:gd name="connsiteX14" fmla="*/ 25471 w 101882"/>
                <a:gd name="connsiteY14" fmla="*/ 63167 h 101882"/>
                <a:gd name="connsiteX15" fmla="*/ 33876 w 101882"/>
                <a:gd name="connsiteY15" fmla="*/ 96279 h 101882"/>
                <a:gd name="connsiteX16" fmla="*/ 55781 w 101882"/>
                <a:gd name="connsiteY16" fmla="*/ 106213 h 101882"/>
                <a:gd name="connsiteX17" fmla="*/ 72846 w 101882"/>
                <a:gd name="connsiteY17" fmla="*/ 99845 h 101882"/>
                <a:gd name="connsiteX18" fmla="*/ 83035 w 101882"/>
                <a:gd name="connsiteY18" fmla="*/ 79723 h 10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1882" h="101882">
                  <a:moveTo>
                    <a:pt x="83035" y="79723"/>
                  </a:moveTo>
                  <a:lnTo>
                    <a:pt x="106977" y="87365"/>
                  </a:lnTo>
                  <a:cubicBezTo>
                    <a:pt x="103411" y="100864"/>
                    <a:pt x="97044" y="110798"/>
                    <a:pt x="88638" y="117420"/>
                  </a:cubicBezTo>
                  <a:cubicBezTo>
                    <a:pt x="79978" y="124042"/>
                    <a:pt x="69026" y="127099"/>
                    <a:pt x="56036" y="127099"/>
                  </a:cubicBezTo>
                  <a:cubicBezTo>
                    <a:pt x="39734" y="127099"/>
                    <a:pt x="26235" y="121495"/>
                    <a:pt x="15792" y="110288"/>
                  </a:cubicBezTo>
                  <a:cubicBezTo>
                    <a:pt x="5349" y="99081"/>
                    <a:pt x="0" y="83799"/>
                    <a:pt x="0" y="64441"/>
                  </a:cubicBezTo>
                  <a:cubicBezTo>
                    <a:pt x="0" y="44064"/>
                    <a:pt x="5349" y="28272"/>
                    <a:pt x="15792" y="16811"/>
                  </a:cubicBezTo>
                  <a:cubicBezTo>
                    <a:pt x="26490" y="5604"/>
                    <a:pt x="40244" y="0"/>
                    <a:pt x="57564" y="0"/>
                  </a:cubicBezTo>
                  <a:cubicBezTo>
                    <a:pt x="72592" y="0"/>
                    <a:pt x="84818" y="4585"/>
                    <a:pt x="94242" y="13499"/>
                  </a:cubicBezTo>
                  <a:cubicBezTo>
                    <a:pt x="99845" y="18594"/>
                    <a:pt x="103921" y="26490"/>
                    <a:pt x="106977" y="36168"/>
                  </a:cubicBezTo>
                  <a:lnTo>
                    <a:pt x="82270" y="42027"/>
                  </a:lnTo>
                  <a:cubicBezTo>
                    <a:pt x="80742" y="35659"/>
                    <a:pt x="77940" y="30565"/>
                    <a:pt x="73101" y="26999"/>
                  </a:cubicBezTo>
                  <a:cubicBezTo>
                    <a:pt x="68516" y="23433"/>
                    <a:pt x="62913" y="21395"/>
                    <a:pt x="56290" y="21395"/>
                  </a:cubicBezTo>
                  <a:cubicBezTo>
                    <a:pt x="47121" y="21395"/>
                    <a:pt x="39734" y="24707"/>
                    <a:pt x="33876" y="31329"/>
                  </a:cubicBezTo>
                  <a:cubicBezTo>
                    <a:pt x="28273" y="37951"/>
                    <a:pt x="25471" y="48394"/>
                    <a:pt x="25471" y="63167"/>
                  </a:cubicBezTo>
                  <a:cubicBezTo>
                    <a:pt x="25471" y="78704"/>
                    <a:pt x="28273" y="89657"/>
                    <a:pt x="33876" y="96279"/>
                  </a:cubicBezTo>
                  <a:cubicBezTo>
                    <a:pt x="39480" y="102902"/>
                    <a:pt x="46611" y="106213"/>
                    <a:pt x="55781" y="106213"/>
                  </a:cubicBezTo>
                  <a:cubicBezTo>
                    <a:pt x="62403" y="106213"/>
                    <a:pt x="68007" y="104175"/>
                    <a:pt x="72846" y="99845"/>
                  </a:cubicBezTo>
                  <a:cubicBezTo>
                    <a:pt x="77686" y="95260"/>
                    <a:pt x="80997" y="88638"/>
                    <a:pt x="83035" y="79723"/>
                  </a:cubicBezTo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88" name="Forma libre: forma 87">
              <a:extLst>
                <a:ext uri="{FF2B5EF4-FFF2-40B4-BE49-F238E27FC236}">
                  <a16:creationId xmlns:a16="http://schemas.microsoft.com/office/drawing/2014/main" id="{488773EF-CC71-46D1-A349-CD28AA929853}"/>
                </a:ext>
              </a:extLst>
            </p:cNvPr>
            <p:cNvSpPr/>
            <p:nvPr/>
          </p:nvSpPr>
          <p:spPr>
            <a:xfrm>
              <a:off x="6349586" y="8873537"/>
              <a:ext cx="101883" cy="101883"/>
            </a:xfrm>
            <a:custGeom>
              <a:avLst/>
              <a:gdLst>
                <a:gd name="connsiteX0" fmla="*/ 77940 w 101882"/>
                <a:gd name="connsiteY0" fmla="*/ 74120 h 101882"/>
                <a:gd name="connsiteX1" fmla="*/ 61130 w 101882"/>
                <a:gd name="connsiteY1" fmla="*/ 28782 h 101882"/>
                <a:gd name="connsiteX2" fmla="*/ 44319 w 101882"/>
                <a:gd name="connsiteY2" fmla="*/ 74120 h 101882"/>
                <a:gd name="connsiteX3" fmla="*/ 77940 w 101882"/>
                <a:gd name="connsiteY3" fmla="*/ 74120 h 101882"/>
                <a:gd name="connsiteX4" fmla="*/ 123788 w 101882"/>
                <a:gd name="connsiteY4" fmla="*/ 123023 h 101882"/>
                <a:gd name="connsiteX5" fmla="*/ 96534 w 101882"/>
                <a:gd name="connsiteY5" fmla="*/ 123023 h 101882"/>
                <a:gd name="connsiteX6" fmla="*/ 85836 w 101882"/>
                <a:gd name="connsiteY6" fmla="*/ 95006 h 101882"/>
                <a:gd name="connsiteX7" fmla="*/ 36678 w 101882"/>
                <a:gd name="connsiteY7" fmla="*/ 95006 h 101882"/>
                <a:gd name="connsiteX8" fmla="*/ 26490 w 101882"/>
                <a:gd name="connsiteY8" fmla="*/ 123023 h 101882"/>
                <a:gd name="connsiteX9" fmla="*/ 0 w 101882"/>
                <a:gd name="connsiteY9" fmla="*/ 123023 h 101882"/>
                <a:gd name="connsiteX10" fmla="*/ 47885 w 101882"/>
                <a:gd name="connsiteY10" fmla="*/ 0 h 101882"/>
                <a:gd name="connsiteX11" fmla="*/ 74375 w 101882"/>
                <a:gd name="connsiteY11" fmla="*/ 0 h 101882"/>
                <a:gd name="connsiteX12" fmla="*/ 123788 w 101882"/>
                <a:gd name="connsiteY12" fmla="*/ 123023 h 10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1882" h="101882">
                  <a:moveTo>
                    <a:pt x="77940" y="74120"/>
                  </a:moveTo>
                  <a:lnTo>
                    <a:pt x="61130" y="28782"/>
                  </a:lnTo>
                  <a:lnTo>
                    <a:pt x="44319" y="74120"/>
                  </a:lnTo>
                  <a:lnTo>
                    <a:pt x="77940" y="74120"/>
                  </a:lnTo>
                  <a:close/>
                  <a:moveTo>
                    <a:pt x="123788" y="123023"/>
                  </a:moveTo>
                  <a:lnTo>
                    <a:pt x="96534" y="123023"/>
                  </a:lnTo>
                  <a:lnTo>
                    <a:pt x="85836" y="95006"/>
                  </a:lnTo>
                  <a:lnTo>
                    <a:pt x="36678" y="95006"/>
                  </a:lnTo>
                  <a:lnTo>
                    <a:pt x="26490" y="123023"/>
                  </a:lnTo>
                  <a:lnTo>
                    <a:pt x="0" y="123023"/>
                  </a:lnTo>
                  <a:lnTo>
                    <a:pt x="47885" y="0"/>
                  </a:lnTo>
                  <a:lnTo>
                    <a:pt x="74375" y="0"/>
                  </a:lnTo>
                  <a:lnTo>
                    <a:pt x="123788" y="123023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89" name="Forma libre: forma 88">
              <a:extLst>
                <a:ext uri="{FF2B5EF4-FFF2-40B4-BE49-F238E27FC236}">
                  <a16:creationId xmlns:a16="http://schemas.microsoft.com/office/drawing/2014/main" id="{B0B86D89-EEC7-4D81-948E-9500AEF7ECE4}"/>
                </a:ext>
              </a:extLst>
            </p:cNvPr>
            <p:cNvSpPr/>
            <p:nvPr/>
          </p:nvSpPr>
          <p:spPr>
            <a:xfrm>
              <a:off x="6479996" y="8874555"/>
              <a:ext cx="76412" cy="101883"/>
            </a:xfrm>
            <a:custGeom>
              <a:avLst/>
              <a:gdLst>
                <a:gd name="connsiteX0" fmla="*/ 0 w 76412"/>
                <a:gd name="connsiteY0" fmla="*/ 122005 h 101882"/>
                <a:gd name="connsiteX1" fmla="*/ 0 w 76412"/>
                <a:gd name="connsiteY1" fmla="*/ 0 h 101882"/>
                <a:gd name="connsiteX2" fmla="*/ 24707 w 76412"/>
                <a:gd name="connsiteY2" fmla="*/ 0 h 101882"/>
                <a:gd name="connsiteX3" fmla="*/ 24707 w 76412"/>
                <a:gd name="connsiteY3" fmla="*/ 101119 h 101882"/>
                <a:gd name="connsiteX4" fmla="*/ 86346 w 76412"/>
                <a:gd name="connsiteY4" fmla="*/ 101119 h 101882"/>
                <a:gd name="connsiteX5" fmla="*/ 86346 w 76412"/>
                <a:gd name="connsiteY5" fmla="*/ 122005 h 10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412" h="101882">
                  <a:moveTo>
                    <a:pt x="0" y="122005"/>
                  </a:moveTo>
                  <a:lnTo>
                    <a:pt x="0" y="0"/>
                  </a:lnTo>
                  <a:lnTo>
                    <a:pt x="24707" y="0"/>
                  </a:lnTo>
                  <a:lnTo>
                    <a:pt x="24707" y="101119"/>
                  </a:lnTo>
                  <a:lnTo>
                    <a:pt x="86346" y="101119"/>
                  </a:lnTo>
                  <a:lnTo>
                    <a:pt x="86346" y="122005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90" name="Forma libre: forma 89">
              <a:extLst>
                <a:ext uri="{FF2B5EF4-FFF2-40B4-BE49-F238E27FC236}">
                  <a16:creationId xmlns:a16="http://schemas.microsoft.com/office/drawing/2014/main" id="{1B1D9DC9-9F9B-4FF6-B473-F4D7233EC22F}"/>
                </a:ext>
              </a:extLst>
            </p:cNvPr>
            <p:cNvSpPr/>
            <p:nvPr/>
          </p:nvSpPr>
          <p:spPr>
            <a:xfrm>
              <a:off x="6576530" y="8873537"/>
              <a:ext cx="101883" cy="101883"/>
            </a:xfrm>
            <a:custGeom>
              <a:avLst/>
              <a:gdLst>
                <a:gd name="connsiteX0" fmla="*/ 25216 w 101882"/>
                <a:gd name="connsiteY0" fmla="*/ 20886 h 101882"/>
                <a:gd name="connsiteX1" fmla="*/ 25216 w 101882"/>
                <a:gd name="connsiteY1" fmla="*/ 102137 h 101882"/>
                <a:gd name="connsiteX2" fmla="*/ 43810 w 101882"/>
                <a:gd name="connsiteY2" fmla="*/ 102137 h 101882"/>
                <a:gd name="connsiteX3" fmla="*/ 58837 w 101882"/>
                <a:gd name="connsiteY3" fmla="*/ 100864 h 101882"/>
                <a:gd name="connsiteX4" fmla="*/ 69026 w 101882"/>
                <a:gd name="connsiteY4" fmla="*/ 95770 h 101882"/>
                <a:gd name="connsiteX5" fmla="*/ 75648 w 101882"/>
                <a:gd name="connsiteY5" fmla="*/ 83799 h 101882"/>
                <a:gd name="connsiteX6" fmla="*/ 78195 w 101882"/>
                <a:gd name="connsiteY6" fmla="*/ 61384 h 101882"/>
                <a:gd name="connsiteX7" fmla="*/ 75648 w 101882"/>
                <a:gd name="connsiteY7" fmla="*/ 39480 h 101882"/>
                <a:gd name="connsiteX8" fmla="*/ 68516 w 101882"/>
                <a:gd name="connsiteY8" fmla="*/ 27508 h 101882"/>
                <a:gd name="connsiteX9" fmla="*/ 57054 w 101882"/>
                <a:gd name="connsiteY9" fmla="*/ 21650 h 101882"/>
                <a:gd name="connsiteX10" fmla="*/ 36678 w 101882"/>
                <a:gd name="connsiteY10" fmla="*/ 20631 h 101882"/>
                <a:gd name="connsiteX11" fmla="*/ 25216 w 101882"/>
                <a:gd name="connsiteY11" fmla="*/ 20631 h 101882"/>
                <a:gd name="connsiteX12" fmla="*/ 255 w 101882"/>
                <a:gd name="connsiteY12" fmla="*/ 0 h 101882"/>
                <a:gd name="connsiteX13" fmla="*/ 45593 w 101882"/>
                <a:gd name="connsiteY13" fmla="*/ 0 h 101882"/>
                <a:gd name="connsiteX14" fmla="*/ 69026 w 101882"/>
                <a:gd name="connsiteY14" fmla="*/ 2292 h 101882"/>
                <a:gd name="connsiteX15" fmla="*/ 87619 w 101882"/>
                <a:gd name="connsiteY15" fmla="*/ 13754 h 101882"/>
                <a:gd name="connsiteX16" fmla="*/ 99336 w 101882"/>
                <a:gd name="connsiteY16" fmla="*/ 33621 h 101882"/>
                <a:gd name="connsiteX17" fmla="*/ 103411 w 101882"/>
                <a:gd name="connsiteY17" fmla="*/ 62658 h 101882"/>
                <a:gd name="connsiteX18" fmla="*/ 99591 w 101882"/>
                <a:gd name="connsiteY18" fmla="*/ 88893 h 101882"/>
                <a:gd name="connsiteX19" fmla="*/ 86346 w 101882"/>
                <a:gd name="connsiteY19" fmla="*/ 110543 h 101882"/>
                <a:gd name="connsiteX20" fmla="*/ 68771 w 101882"/>
                <a:gd name="connsiteY20" fmla="*/ 120476 h 101882"/>
                <a:gd name="connsiteX21" fmla="*/ 46866 w 101882"/>
                <a:gd name="connsiteY21" fmla="*/ 123023 h 101882"/>
                <a:gd name="connsiteX22" fmla="*/ 0 w 101882"/>
                <a:gd name="connsiteY22" fmla="*/ 123023 h 101882"/>
                <a:gd name="connsiteX23" fmla="*/ 0 w 101882"/>
                <a:gd name="connsiteY23" fmla="*/ 0 h 10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1882" h="101882">
                  <a:moveTo>
                    <a:pt x="25216" y="20886"/>
                  </a:moveTo>
                  <a:lnTo>
                    <a:pt x="25216" y="102137"/>
                  </a:lnTo>
                  <a:lnTo>
                    <a:pt x="43810" y="102137"/>
                  </a:lnTo>
                  <a:cubicBezTo>
                    <a:pt x="50941" y="102137"/>
                    <a:pt x="55781" y="101628"/>
                    <a:pt x="58837" y="100864"/>
                  </a:cubicBezTo>
                  <a:cubicBezTo>
                    <a:pt x="62913" y="99845"/>
                    <a:pt x="66224" y="98317"/>
                    <a:pt x="69026" y="95770"/>
                  </a:cubicBezTo>
                  <a:cubicBezTo>
                    <a:pt x="71573" y="93223"/>
                    <a:pt x="73865" y="89402"/>
                    <a:pt x="75648" y="83799"/>
                  </a:cubicBezTo>
                  <a:cubicBezTo>
                    <a:pt x="77176" y="78195"/>
                    <a:pt x="78195" y="70809"/>
                    <a:pt x="78195" y="61384"/>
                  </a:cubicBezTo>
                  <a:cubicBezTo>
                    <a:pt x="78195" y="51960"/>
                    <a:pt x="77431" y="44574"/>
                    <a:pt x="75648" y="39480"/>
                  </a:cubicBezTo>
                  <a:cubicBezTo>
                    <a:pt x="73865" y="34385"/>
                    <a:pt x="71573" y="30310"/>
                    <a:pt x="68516" y="27508"/>
                  </a:cubicBezTo>
                  <a:cubicBezTo>
                    <a:pt x="65460" y="24707"/>
                    <a:pt x="61639" y="22924"/>
                    <a:pt x="57054" y="21650"/>
                  </a:cubicBezTo>
                  <a:cubicBezTo>
                    <a:pt x="53489" y="20886"/>
                    <a:pt x="46866" y="20631"/>
                    <a:pt x="36678" y="20631"/>
                  </a:cubicBezTo>
                  <a:lnTo>
                    <a:pt x="25216" y="20631"/>
                  </a:lnTo>
                  <a:close/>
                  <a:moveTo>
                    <a:pt x="255" y="0"/>
                  </a:moveTo>
                  <a:lnTo>
                    <a:pt x="45593" y="0"/>
                  </a:lnTo>
                  <a:cubicBezTo>
                    <a:pt x="55781" y="0"/>
                    <a:pt x="63677" y="764"/>
                    <a:pt x="69026" y="2292"/>
                  </a:cubicBezTo>
                  <a:cubicBezTo>
                    <a:pt x="76157" y="4330"/>
                    <a:pt x="82270" y="8151"/>
                    <a:pt x="87619" y="13754"/>
                  </a:cubicBezTo>
                  <a:cubicBezTo>
                    <a:pt x="92713" y="19103"/>
                    <a:pt x="96789" y="25980"/>
                    <a:pt x="99336" y="33621"/>
                  </a:cubicBezTo>
                  <a:cubicBezTo>
                    <a:pt x="102138" y="41517"/>
                    <a:pt x="103411" y="51196"/>
                    <a:pt x="103411" y="62658"/>
                  </a:cubicBezTo>
                  <a:cubicBezTo>
                    <a:pt x="103411" y="72846"/>
                    <a:pt x="102138" y="81506"/>
                    <a:pt x="99591" y="88893"/>
                  </a:cubicBezTo>
                  <a:cubicBezTo>
                    <a:pt x="96534" y="97807"/>
                    <a:pt x="92204" y="104939"/>
                    <a:pt x="86346" y="110543"/>
                  </a:cubicBezTo>
                  <a:cubicBezTo>
                    <a:pt x="82016" y="114873"/>
                    <a:pt x="76157" y="118184"/>
                    <a:pt x="68771" y="120476"/>
                  </a:cubicBezTo>
                  <a:cubicBezTo>
                    <a:pt x="63422" y="122259"/>
                    <a:pt x="56036" y="123023"/>
                    <a:pt x="46866" y="123023"/>
                  </a:cubicBezTo>
                  <a:lnTo>
                    <a:pt x="0" y="123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91" name="Forma libre: forma 90">
              <a:extLst>
                <a:ext uri="{FF2B5EF4-FFF2-40B4-BE49-F238E27FC236}">
                  <a16:creationId xmlns:a16="http://schemas.microsoft.com/office/drawing/2014/main" id="{6C2B44FB-5926-483D-888D-15D571305468}"/>
                </a:ext>
              </a:extLst>
            </p:cNvPr>
            <p:cNvSpPr/>
            <p:nvPr/>
          </p:nvSpPr>
          <p:spPr>
            <a:xfrm>
              <a:off x="6693186" y="8837368"/>
              <a:ext cx="25471" cy="152824"/>
            </a:xfrm>
            <a:custGeom>
              <a:avLst/>
              <a:gdLst>
                <a:gd name="connsiteX0" fmla="*/ 0 w 25470"/>
                <a:gd name="connsiteY0" fmla="*/ 36168 h 152824"/>
                <a:gd name="connsiteX1" fmla="*/ 24961 w 25470"/>
                <a:gd name="connsiteY1" fmla="*/ 36168 h 152824"/>
                <a:gd name="connsiteX2" fmla="*/ 24961 w 25470"/>
                <a:gd name="connsiteY2" fmla="*/ 159192 h 152824"/>
                <a:gd name="connsiteX3" fmla="*/ 0 w 25470"/>
                <a:gd name="connsiteY3" fmla="*/ 159192 h 152824"/>
                <a:gd name="connsiteX4" fmla="*/ 0 w 25470"/>
                <a:gd name="connsiteY4" fmla="*/ 36168 h 152824"/>
                <a:gd name="connsiteX5" fmla="*/ 6113 w 25470"/>
                <a:gd name="connsiteY5" fmla="*/ 24961 h 152824"/>
                <a:gd name="connsiteX6" fmla="*/ 17575 w 25470"/>
                <a:gd name="connsiteY6" fmla="*/ 0 h 152824"/>
                <a:gd name="connsiteX7" fmla="*/ 44064 w 25470"/>
                <a:gd name="connsiteY7" fmla="*/ 0 h 152824"/>
                <a:gd name="connsiteX8" fmla="*/ 21141 w 25470"/>
                <a:gd name="connsiteY8" fmla="*/ 24961 h 152824"/>
                <a:gd name="connsiteX9" fmla="*/ 6113 w 25470"/>
                <a:gd name="connsiteY9" fmla="*/ 24961 h 152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470" h="152824">
                  <a:moveTo>
                    <a:pt x="0" y="36168"/>
                  </a:moveTo>
                  <a:lnTo>
                    <a:pt x="24961" y="36168"/>
                  </a:lnTo>
                  <a:lnTo>
                    <a:pt x="24961" y="159192"/>
                  </a:lnTo>
                  <a:lnTo>
                    <a:pt x="0" y="159192"/>
                  </a:lnTo>
                  <a:lnTo>
                    <a:pt x="0" y="36168"/>
                  </a:lnTo>
                  <a:close/>
                  <a:moveTo>
                    <a:pt x="6113" y="24961"/>
                  </a:moveTo>
                  <a:lnTo>
                    <a:pt x="17575" y="0"/>
                  </a:lnTo>
                  <a:lnTo>
                    <a:pt x="44064" y="0"/>
                  </a:lnTo>
                  <a:lnTo>
                    <a:pt x="21141" y="24961"/>
                  </a:lnTo>
                  <a:lnTo>
                    <a:pt x="6113" y="24961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92" name="Forma libre: forma 91">
              <a:extLst>
                <a:ext uri="{FF2B5EF4-FFF2-40B4-BE49-F238E27FC236}">
                  <a16:creationId xmlns:a16="http://schemas.microsoft.com/office/drawing/2014/main" id="{77457E8E-EA9F-4863-81A0-5DDE775AF0E5}"/>
                </a:ext>
              </a:extLst>
            </p:cNvPr>
            <p:cNvSpPr/>
            <p:nvPr/>
          </p:nvSpPr>
          <p:spPr>
            <a:xfrm>
              <a:off x="6722223" y="8873537"/>
              <a:ext cx="101883" cy="101883"/>
            </a:xfrm>
            <a:custGeom>
              <a:avLst/>
              <a:gdLst>
                <a:gd name="connsiteX0" fmla="*/ 77431 w 101882"/>
                <a:gd name="connsiteY0" fmla="*/ 74120 h 101882"/>
                <a:gd name="connsiteX1" fmla="*/ 60366 w 101882"/>
                <a:gd name="connsiteY1" fmla="*/ 28782 h 101882"/>
                <a:gd name="connsiteX2" fmla="*/ 43810 w 101882"/>
                <a:gd name="connsiteY2" fmla="*/ 74120 h 101882"/>
                <a:gd name="connsiteX3" fmla="*/ 77431 w 101882"/>
                <a:gd name="connsiteY3" fmla="*/ 74120 h 101882"/>
                <a:gd name="connsiteX4" fmla="*/ 123278 w 101882"/>
                <a:gd name="connsiteY4" fmla="*/ 123023 h 101882"/>
                <a:gd name="connsiteX5" fmla="*/ 96279 w 101882"/>
                <a:gd name="connsiteY5" fmla="*/ 123023 h 101882"/>
                <a:gd name="connsiteX6" fmla="*/ 85582 w 101882"/>
                <a:gd name="connsiteY6" fmla="*/ 95006 h 101882"/>
                <a:gd name="connsiteX7" fmla="*/ 36423 w 101882"/>
                <a:gd name="connsiteY7" fmla="*/ 95006 h 101882"/>
                <a:gd name="connsiteX8" fmla="*/ 26235 w 101882"/>
                <a:gd name="connsiteY8" fmla="*/ 123023 h 101882"/>
                <a:gd name="connsiteX9" fmla="*/ 0 w 101882"/>
                <a:gd name="connsiteY9" fmla="*/ 123023 h 101882"/>
                <a:gd name="connsiteX10" fmla="*/ 47885 w 101882"/>
                <a:gd name="connsiteY10" fmla="*/ 0 h 101882"/>
                <a:gd name="connsiteX11" fmla="*/ 74375 w 101882"/>
                <a:gd name="connsiteY11" fmla="*/ 0 h 101882"/>
                <a:gd name="connsiteX12" fmla="*/ 123278 w 101882"/>
                <a:gd name="connsiteY12" fmla="*/ 123023 h 10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1882" h="101882">
                  <a:moveTo>
                    <a:pt x="77431" y="74120"/>
                  </a:moveTo>
                  <a:lnTo>
                    <a:pt x="60366" y="28782"/>
                  </a:lnTo>
                  <a:lnTo>
                    <a:pt x="43810" y="74120"/>
                  </a:lnTo>
                  <a:lnTo>
                    <a:pt x="77431" y="74120"/>
                  </a:lnTo>
                  <a:close/>
                  <a:moveTo>
                    <a:pt x="123278" y="123023"/>
                  </a:moveTo>
                  <a:lnTo>
                    <a:pt x="96279" y="123023"/>
                  </a:lnTo>
                  <a:lnTo>
                    <a:pt x="85582" y="95006"/>
                  </a:lnTo>
                  <a:lnTo>
                    <a:pt x="36423" y="95006"/>
                  </a:lnTo>
                  <a:lnTo>
                    <a:pt x="26235" y="123023"/>
                  </a:lnTo>
                  <a:lnTo>
                    <a:pt x="0" y="123023"/>
                  </a:lnTo>
                  <a:lnTo>
                    <a:pt x="47885" y="0"/>
                  </a:lnTo>
                  <a:lnTo>
                    <a:pt x="74375" y="0"/>
                  </a:lnTo>
                  <a:lnTo>
                    <a:pt x="123278" y="123023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93" name="Forma libre: forma 92">
              <a:extLst>
                <a:ext uri="{FF2B5EF4-FFF2-40B4-BE49-F238E27FC236}">
                  <a16:creationId xmlns:a16="http://schemas.microsoft.com/office/drawing/2014/main" id="{991DF530-1010-415D-A6F4-2E20F6D42627}"/>
                </a:ext>
              </a:extLst>
            </p:cNvPr>
            <p:cNvSpPr/>
            <p:nvPr/>
          </p:nvSpPr>
          <p:spPr>
            <a:xfrm>
              <a:off x="6885236" y="8873537"/>
              <a:ext cx="101883" cy="101883"/>
            </a:xfrm>
            <a:custGeom>
              <a:avLst/>
              <a:gdLst>
                <a:gd name="connsiteX0" fmla="*/ 0 w 101882"/>
                <a:gd name="connsiteY0" fmla="*/ 123023 h 101882"/>
                <a:gd name="connsiteX1" fmla="*/ 0 w 101882"/>
                <a:gd name="connsiteY1" fmla="*/ 0 h 101882"/>
                <a:gd name="connsiteX2" fmla="*/ 37187 w 101882"/>
                <a:gd name="connsiteY2" fmla="*/ 0 h 101882"/>
                <a:gd name="connsiteX3" fmla="*/ 59347 w 101882"/>
                <a:gd name="connsiteY3" fmla="*/ 84053 h 101882"/>
                <a:gd name="connsiteX4" fmla="*/ 81506 w 101882"/>
                <a:gd name="connsiteY4" fmla="*/ 0 h 101882"/>
                <a:gd name="connsiteX5" fmla="*/ 118694 w 101882"/>
                <a:gd name="connsiteY5" fmla="*/ 0 h 101882"/>
                <a:gd name="connsiteX6" fmla="*/ 118694 w 101882"/>
                <a:gd name="connsiteY6" fmla="*/ 123023 h 101882"/>
                <a:gd name="connsiteX7" fmla="*/ 95515 w 101882"/>
                <a:gd name="connsiteY7" fmla="*/ 123023 h 101882"/>
                <a:gd name="connsiteX8" fmla="*/ 95515 w 101882"/>
                <a:gd name="connsiteY8" fmla="*/ 26235 h 101882"/>
                <a:gd name="connsiteX9" fmla="*/ 71063 w 101882"/>
                <a:gd name="connsiteY9" fmla="*/ 123023 h 101882"/>
                <a:gd name="connsiteX10" fmla="*/ 47121 w 101882"/>
                <a:gd name="connsiteY10" fmla="*/ 123023 h 101882"/>
                <a:gd name="connsiteX11" fmla="*/ 22924 w 101882"/>
                <a:gd name="connsiteY11" fmla="*/ 26235 h 101882"/>
                <a:gd name="connsiteX12" fmla="*/ 22924 w 101882"/>
                <a:gd name="connsiteY12" fmla="*/ 123023 h 10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1882" h="101882">
                  <a:moveTo>
                    <a:pt x="0" y="123023"/>
                  </a:moveTo>
                  <a:lnTo>
                    <a:pt x="0" y="0"/>
                  </a:lnTo>
                  <a:lnTo>
                    <a:pt x="37187" y="0"/>
                  </a:lnTo>
                  <a:lnTo>
                    <a:pt x="59347" y="84053"/>
                  </a:lnTo>
                  <a:lnTo>
                    <a:pt x="81506" y="0"/>
                  </a:lnTo>
                  <a:lnTo>
                    <a:pt x="118694" y="0"/>
                  </a:lnTo>
                  <a:lnTo>
                    <a:pt x="118694" y="123023"/>
                  </a:lnTo>
                  <a:lnTo>
                    <a:pt x="95515" y="123023"/>
                  </a:lnTo>
                  <a:lnTo>
                    <a:pt x="95515" y="26235"/>
                  </a:lnTo>
                  <a:lnTo>
                    <a:pt x="71063" y="123023"/>
                  </a:lnTo>
                  <a:lnTo>
                    <a:pt x="47121" y="123023"/>
                  </a:lnTo>
                  <a:lnTo>
                    <a:pt x="22924" y="26235"/>
                  </a:lnTo>
                  <a:lnTo>
                    <a:pt x="22924" y="123023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94" name="Forma libre: forma 93">
              <a:extLst>
                <a:ext uri="{FF2B5EF4-FFF2-40B4-BE49-F238E27FC236}">
                  <a16:creationId xmlns:a16="http://schemas.microsoft.com/office/drawing/2014/main" id="{3DA9D87A-204A-4ED2-9C36-700EF6AD7908}"/>
                </a:ext>
              </a:extLst>
            </p:cNvPr>
            <p:cNvSpPr/>
            <p:nvPr/>
          </p:nvSpPr>
          <p:spPr>
            <a:xfrm>
              <a:off x="7009278" y="8873537"/>
              <a:ext cx="101883" cy="101883"/>
            </a:xfrm>
            <a:custGeom>
              <a:avLst/>
              <a:gdLst>
                <a:gd name="connsiteX0" fmla="*/ 77431 w 101882"/>
                <a:gd name="connsiteY0" fmla="*/ 74120 h 101882"/>
                <a:gd name="connsiteX1" fmla="*/ 60366 w 101882"/>
                <a:gd name="connsiteY1" fmla="*/ 28782 h 101882"/>
                <a:gd name="connsiteX2" fmla="*/ 43810 w 101882"/>
                <a:gd name="connsiteY2" fmla="*/ 74120 h 101882"/>
                <a:gd name="connsiteX3" fmla="*/ 77431 w 101882"/>
                <a:gd name="connsiteY3" fmla="*/ 74120 h 101882"/>
                <a:gd name="connsiteX4" fmla="*/ 123278 w 101882"/>
                <a:gd name="connsiteY4" fmla="*/ 123023 h 101882"/>
                <a:gd name="connsiteX5" fmla="*/ 96279 w 101882"/>
                <a:gd name="connsiteY5" fmla="*/ 123023 h 101882"/>
                <a:gd name="connsiteX6" fmla="*/ 85582 w 101882"/>
                <a:gd name="connsiteY6" fmla="*/ 95006 h 101882"/>
                <a:gd name="connsiteX7" fmla="*/ 36423 w 101882"/>
                <a:gd name="connsiteY7" fmla="*/ 95006 h 101882"/>
                <a:gd name="connsiteX8" fmla="*/ 26235 w 101882"/>
                <a:gd name="connsiteY8" fmla="*/ 123023 h 101882"/>
                <a:gd name="connsiteX9" fmla="*/ 0 w 101882"/>
                <a:gd name="connsiteY9" fmla="*/ 123023 h 101882"/>
                <a:gd name="connsiteX10" fmla="*/ 47885 w 101882"/>
                <a:gd name="connsiteY10" fmla="*/ 0 h 101882"/>
                <a:gd name="connsiteX11" fmla="*/ 74375 w 101882"/>
                <a:gd name="connsiteY11" fmla="*/ 0 h 101882"/>
                <a:gd name="connsiteX12" fmla="*/ 123278 w 101882"/>
                <a:gd name="connsiteY12" fmla="*/ 123023 h 10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1882" h="101882">
                  <a:moveTo>
                    <a:pt x="77431" y="74120"/>
                  </a:moveTo>
                  <a:lnTo>
                    <a:pt x="60366" y="28782"/>
                  </a:lnTo>
                  <a:lnTo>
                    <a:pt x="43810" y="74120"/>
                  </a:lnTo>
                  <a:lnTo>
                    <a:pt x="77431" y="74120"/>
                  </a:lnTo>
                  <a:close/>
                  <a:moveTo>
                    <a:pt x="123278" y="123023"/>
                  </a:moveTo>
                  <a:lnTo>
                    <a:pt x="96279" y="123023"/>
                  </a:lnTo>
                  <a:lnTo>
                    <a:pt x="85582" y="95006"/>
                  </a:lnTo>
                  <a:lnTo>
                    <a:pt x="36423" y="95006"/>
                  </a:lnTo>
                  <a:lnTo>
                    <a:pt x="26235" y="123023"/>
                  </a:lnTo>
                  <a:lnTo>
                    <a:pt x="0" y="123023"/>
                  </a:lnTo>
                  <a:lnTo>
                    <a:pt x="47885" y="0"/>
                  </a:lnTo>
                  <a:lnTo>
                    <a:pt x="74375" y="0"/>
                  </a:lnTo>
                  <a:lnTo>
                    <a:pt x="123278" y="123023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95" name="Forma libre: forma 94">
              <a:extLst>
                <a:ext uri="{FF2B5EF4-FFF2-40B4-BE49-F238E27FC236}">
                  <a16:creationId xmlns:a16="http://schemas.microsoft.com/office/drawing/2014/main" id="{2E5F3592-9FC4-422F-84CD-DA8EA9178160}"/>
                </a:ext>
              </a:extLst>
            </p:cNvPr>
            <p:cNvSpPr/>
            <p:nvPr/>
          </p:nvSpPr>
          <p:spPr>
            <a:xfrm>
              <a:off x="7109888" y="8873537"/>
              <a:ext cx="101883" cy="101883"/>
            </a:xfrm>
            <a:custGeom>
              <a:avLst/>
              <a:gdLst>
                <a:gd name="connsiteX0" fmla="*/ 44828 w 101882"/>
                <a:gd name="connsiteY0" fmla="*/ 123023 h 101882"/>
                <a:gd name="connsiteX1" fmla="*/ 44828 w 101882"/>
                <a:gd name="connsiteY1" fmla="*/ 71318 h 101882"/>
                <a:gd name="connsiteX2" fmla="*/ 0 w 101882"/>
                <a:gd name="connsiteY2" fmla="*/ 0 h 101882"/>
                <a:gd name="connsiteX3" fmla="*/ 29037 w 101882"/>
                <a:gd name="connsiteY3" fmla="*/ 0 h 101882"/>
                <a:gd name="connsiteX4" fmla="*/ 58073 w 101882"/>
                <a:gd name="connsiteY4" fmla="*/ 48649 h 101882"/>
                <a:gd name="connsiteX5" fmla="*/ 86346 w 101882"/>
                <a:gd name="connsiteY5" fmla="*/ 0 h 101882"/>
                <a:gd name="connsiteX6" fmla="*/ 115128 w 101882"/>
                <a:gd name="connsiteY6" fmla="*/ 0 h 101882"/>
                <a:gd name="connsiteX7" fmla="*/ 69790 w 101882"/>
                <a:gd name="connsiteY7" fmla="*/ 71318 h 101882"/>
                <a:gd name="connsiteX8" fmla="*/ 69790 w 101882"/>
                <a:gd name="connsiteY8" fmla="*/ 123023 h 10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882" h="101882">
                  <a:moveTo>
                    <a:pt x="44828" y="123023"/>
                  </a:moveTo>
                  <a:lnTo>
                    <a:pt x="44828" y="71318"/>
                  </a:lnTo>
                  <a:lnTo>
                    <a:pt x="0" y="0"/>
                  </a:lnTo>
                  <a:lnTo>
                    <a:pt x="29037" y="0"/>
                  </a:lnTo>
                  <a:lnTo>
                    <a:pt x="58073" y="48649"/>
                  </a:lnTo>
                  <a:lnTo>
                    <a:pt x="86346" y="0"/>
                  </a:lnTo>
                  <a:lnTo>
                    <a:pt x="115128" y="0"/>
                  </a:lnTo>
                  <a:lnTo>
                    <a:pt x="69790" y="71318"/>
                  </a:lnTo>
                  <a:lnTo>
                    <a:pt x="69790" y="123023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96" name="Forma libre: forma 95">
              <a:extLst>
                <a:ext uri="{FF2B5EF4-FFF2-40B4-BE49-F238E27FC236}">
                  <a16:creationId xmlns:a16="http://schemas.microsoft.com/office/drawing/2014/main" id="{232035F9-9CAB-4CAB-AF4C-9BFA119E57EE}"/>
                </a:ext>
              </a:extLst>
            </p:cNvPr>
            <p:cNvSpPr/>
            <p:nvPr/>
          </p:nvSpPr>
          <p:spPr>
            <a:xfrm>
              <a:off x="7225015" y="8871499"/>
              <a:ext cx="101883" cy="101883"/>
            </a:xfrm>
            <a:custGeom>
              <a:avLst/>
              <a:gdLst>
                <a:gd name="connsiteX0" fmla="*/ 25471 w 101882"/>
                <a:gd name="connsiteY0" fmla="*/ 63422 h 101882"/>
                <a:gd name="connsiteX1" fmla="*/ 35150 w 101882"/>
                <a:gd name="connsiteY1" fmla="*/ 95006 h 101882"/>
                <a:gd name="connsiteX2" fmla="*/ 59602 w 101882"/>
                <a:gd name="connsiteY2" fmla="*/ 105703 h 101882"/>
                <a:gd name="connsiteX3" fmla="*/ 83799 w 101882"/>
                <a:gd name="connsiteY3" fmla="*/ 95006 h 101882"/>
                <a:gd name="connsiteX4" fmla="*/ 93223 w 101882"/>
                <a:gd name="connsiteY4" fmla="*/ 62913 h 101882"/>
                <a:gd name="connsiteX5" fmla="*/ 84053 w 101882"/>
                <a:gd name="connsiteY5" fmla="*/ 31329 h 101882"/>
                <a:gd name="connsiteX6" fmla="*/ 59347 w 101882"/>
                <a:gd name="connsiteY6" fmla="*/ 20886 h 101882"/>
                <a:gd name="connsiteX7" fmla="*/ 34640 w 101882"/>
                <a:gd name="connsiteY7" fmla="*/ 31329 h 101882"/>
                <a:gd name="connsiteX8" fmla="*/ 25471 w 101882"/>
                <a:gd name="connsiteY8" fmla="*/ 63422 h 101882"/>
                <a:gd name="connsiteX9" fmla="*/ 0 w 101882"/>
                <a:gd name="connsiteY9" fmla="*/ 64441 h 101882"/>
                <a:gd name="connsiteX10" fmla="*/ 5603 w 101882"/>
                <a:gd name="connsiteY10" fmla="*/ 32857 h 101882"/>
                <a:gd name="connsiteX11" fmla="*/ 17065 w 101882"/>
                <a:gd name="connsiteY11" fmla="*/ 16047 h 101882"/>
                <a:gd name="connsiteX12" fmla="*/ 33112 w 101882"/>
                <a:gd name="connsiteY12" fmla="*/ 4839 h 101882"/>
                <a:gd name="connsiteX13" fmla="*/ 59602 w 101882"/>
                <a:gd name="connsiteY13" fmla="*/ 0 h 101882"/>
                <a:gd name="connsiteX14" fmla="*/ 103156 w 101882"/>
                <a:gd name="connsiteY14" fmla="*/ 16811 h 101882"/>
                <a:gd name="connsiteX15" fmla="*/ 119458 w 101882"/>
                <a:gd name="connsiteY15" fmla="*/ 63677 h 101882"/>
                <a:gd name="connsiteX16" fmla="*/ 103411 w 101882"/>
                <a:gd name="connsiteY16" fmla="*/ 110288 h 101882"/>
                <a:gd name="connsiteX17" fmla="*/ 60111 w 101882"/>
                <a:gd name="connsiteY17" fmla="*/ 127099 h 101882"/>
                <a:gd name="connsiteX18" fmla="*/ 16301 w 101882"/>
                <a:gd name="connsiteY18" fmla="*/ 110543 h 101882"/>
                <a:gd name="connsiteX19" fmla="*/ 0 w 101882"/>
                <a:gd name="connsiteY19" fmla="*/ 64441 h 10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1882" h="101882">
                  <a:moveTo>
                    <a:pt x="25471" y="63422"/>
                  </a:moveTo>
                  <a:cubicBezTo>
                    <a:pt x="25471" y="77431"/>
                    <a:pt x="28782" y="87874"/>
                    <a:pt x="35150" y="95006"/>
                  </a:cubicBezTo>
                  <a:cubicBezTo>
                    <a:pt x="41517" y="102137"/>
                    <a:pt x="49668" y="105703"/>
                    <a:pt x="59602" y="105703"/>
                  </a:cubicBezTo>
                  <a:cubicBezTo>
                    <a:pt x="69280" y="105703"/>
                    <a:pt x="77686" y="102137"/>
                    <a:pt x="83799" y="95006"/>
                  </a:cubicBezTo>
                  <a:cubicBezTo>
                    <a:pt x="90166" y="87874"/>
                    <a:pt x="93223" y="77176"/>
                    <a:pt x="93223" y="62913"/>
                  </a:cubicBezTo>
                  <a:cubicBezTo>
                    <a:pt x="93223" y="48904"/>
                    <a:pt x="90166" y="38461"/>
                    <a:pt x="84053" y="31329"/>
                  </a:cubicBezTo>
                  <a:cubicBezTo>
                    <a:pt x="77940" y="24452"/>
                    <a:pt x="69535" y="20886"/>
                    <a:pt x="59347" y="20886"/>
                  </a:cubicBezTo>
                  <a:cubicBezTo>
                    <a:pt x="49159" y="20886"/>
                    <a:pt x="40753" y="24452"/>
                    <a:pt x="34640" y="31329"/>
                  </a:cubicBezTo>
                  <a:cubicBezTo>
                    <a:pt x="28527" y="38715"/>
                    <a:pt x="25471" y="49413"/>
                    <a:pt x="25471" y="63422"/>
                  </a:cubicBezTo>
                  <a:moveTo>
                    <a:pt x="0" y="64441"/>
                  </a:moveTo>
                  <a:cubicBezTo>
                    <a:pt x="0" y="51960"/>
                    <a:pt x="2038" y="41263"/>
                    <a:pt x="5603" y="32857"/>
                  </a:cubicBezTo>
                  <a:cubicBezTo>
                    <a:pt x="8405" y="26490"/>
                    <a:pt x="12226" y="20886"/>
                    <a:pt x="17065" y="16047"/>
                  </a:cubicBezTo>
                  <a:cubicBezTo>
                    <a:pt x="21905" y="10952"/>
                    <a:pt x="27254" y="7387"/>
                    <a:pt x="33112" y="4839"/>
                  </a:cubicBezTo>
                  <a:cubicBezTo>
                    <a:pt x="40753" y="1528"/>
                    <a:pt x="49668" y="0"/>
                    <a:pt x="59602" y="0"/>
                  </a:cubicBezTo>
                  <a:cubicBezTo>
                    <a:pt x="77686" y="0"/>
                    <a:pt x="92204" y="5604"/>
                    <a:pt x="103156" y="16811"/>
                  </a:cubicBezTo>
                  <a:cubicBezTo>
                    <a:pt x="114109" y="28018"/>
                    <a:pt x="119458" y="43810"/>
                    <a:pt x="119458" y="63677"/>
                  </a:cubicBezTo>
                  <a:cubicBezTo>
                    <a:pt x="119458" y="83544"/>
                    <a:pt x="114109" y="99081"/>
                    <a:pt x="103411" y="110288"/>
                  </a:cubicBezTo>
                  <a:cubicBezTo>
                    <a:pt x="92713" y="121495"/>
                    <a:pt x="78195" y="127099"/>
                    <a:pt x="60111" y="127099"/>
                  </a:cubicBezTo>
                  <a:cubicBezTo>
                    <a:pt x="41772" y="127099"/>
                    <a:pt x="27254" y="121495"/>
                    <a:pt x="16301" y="110543"/>
                  </a:cubicBezTo>
                  <a:cubicBezTo>
                    <a:pt x="5349" y="99336"/>
                    <a:pt x="0" y="84053"/>
                    <a:pt x="0" y="64441"/>
                  </a:cubicBezTo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97" name="Forma libre: forma 96">
              <a:extLst>
                <a:ext uri="{FF2B5EF4-FFF2-40B4-BE49-F238E27FC236}">
                  <a16:creationId xmlns:a16="http://schemas.microsoft.com/office/drawing/2014/main" id="{57B54DC4-53E5-4DAF-A885-A4392517D51D}"/>
                </a:ext>
              </a:extLst>
            </p:cNvPr>
            <p:cNvSpPr/>
            <p:nvPr/>
          </p:nvSpPr>
          <p:spPr>
            <a:xfrm>
              <a:off x="7356444" y="8873537"/>
              <a:ext cx="101883" cy="101883"/>
            </a:xfrm>
            <a:custGeom>
              <a:avLst/>
              <a:gdLst>
                <a:gd name="connsiteX0" fmla="*/ 24961 w 101882"/>
                <a:gd name="connsiteY0" fmla="*/ 52215 h 101882"/>
                <a:gd name="connsiteX1" fmla="*/ 43300 w 101882"/>
                <a:gd name="connsiteY1" fmla="*/ 52215 h 101882"/>
                <a:gd name="connsiteX2" fmla="*/ 65460 w 101882"/>
                <a:gd name="connsiteY2" fmla="*/ 50687 h 101882"/>
                <a:gd name="connsiteX3" fmla="*/ 72592 w 101882"/>
                <a:gd name="connsiteY3" fmla="*/ 45338 h 101882"/>
                <a:gd name="connsiteX4" fmla="*/ 75139 w 101882"/>
                <a:gd name="connsiteY4" fmla="*/ 36168 h 101882"/>
                <a:gd name="connsiteX5" fmla="*/ 71827 w 101882"/>
                <a:gd name="connsiteY5" fmla="*/ 26235 h 101882"/>
                <a:gd name="connsiteX6" fmla="*/ 62658 w 101882"/>
                <a:gd name="connsiteY6" fmla="*/ 21395 h 101882"/>
                <a:gd name="connsiteX7" fmla="*/ 44574 w 101882"/>
                <a:gd name="connsiteY7" fmla="*/ 21141 h 101882"/>
                <a:gd name="connsiteX8" fmla="*/ 25216 w 101882"/>
                <a:gd name="connsiteY8" fmla="*/ 21141 h 101882"/>
                <a:gd name="connsiteX9" fmla="*/ 25216 w 101882"/>
                <a:gd name="connsiteY9" fmla="*/ 52215 h 101882"/>
                <a:gd name="connsiteX10" fmla="*/ 0 w 101882"/>
                <a:gd name="connsiteY10" fmla="*/ 123023 h 101882"/>
                <a:gd name="connsiteX11" fmla="*/ 0 w 101882"/>
                <a:gd name="connsiteY11" fmla="*/ 0 h 101882"/>
                <a:gd name="connsiteX12" fmla="*/ 52215 w 101882"/>
                <a:gd name="connsiteY12" fmla="*/ 0 h 101882"/>
                <a:gd name="connsiteX13" fmla="*/ 80997 w 101882"/>
                <a:gd name="connsiteY13" fmla="*/ 3311 h 101882"/>
                <a:gd name="connsiteX14" fmla="*/ 95260 w 101882"/>
                <a:gd name="connsiteY14" fmla="*/ 15028 h 101882"/>
                <a:gd name="connsiteX15" fmla="*/ 100609 w 101882"/>
                <a:gd name="connsiteY15" fmla="*/ 34385 h 101882"/>
                <a:gd name="connsiteX16" fmla="*/ 92459 w 101882"/>
                <a:gd name="connsiteY16" fmla="*/ 57309 h 101882"/>
                <a:gd name="connsiteX17" fmla="*/ 68262 w 101882"/>
                <a:gd name="connsiteY17" fmla="*/ 68771 h 101882"/>
                <a:gd name="connsiteX18" fmla="*/ 81506 w 101882"/>
                <a:gd name="connsiteY18" fmla="*/ 79214 h 101882"/>
                <a:gd name="connsiteX19" fmla="*/ 95515 w 101882"/>
                <a:gd name="connsiteY19" fmla="*/ 99081 h 101882"/>
                <a:gd name="connsiteX20" fmla="*/ 110543 w 101882"/>
                <a:gd name="connsiteY20" fmla="*/ 123023 h 101882"/>
                <a:gd name="connsiteX21" fmla="*/ 80742 w 101882"/>
                <a:gd name="connsiteY21" fmla="*/ 123023 h 101882"/>
                <a:gd name="connsiteX22" fmla="*/ 62913 w 101882"/>
                <a:gd name="connsiteY22" fmla="*/ 96279 h 101882"/>
                <a:gd name="connsiteX23" fmla="*/ 49923 w 101882"/>
                <a:gd name="connsiteY23" fmla="*/ 78195 h 101882"/>
                <a:gd name="connsiteX24" fmla="*/ 42536 w 101882"/>
                <a:gd name="connsiteY24" fmla="*/ 73101 h 101882"/>
                <a:gd name="connsiteX25" fmla="*/ 29801 w 101882"/>
                <a:gd name="connsiteY25" fmla="*/ 71827 h 101882"/>
                <a:gd name="connsiteX26" fmla="*/ 24707 w 101882"/>
                <a:gd name="connsiteY26" fmla="*/ 71827 h 101882"/>
                <a:gd name="connsiteX27" fmla="*/ 24707 w 101882"/>
                <a:gd name="connsiteY27" fmla="*/ 123023 h 101882"/>
                <a:gd name="connsiteX28" fmla="*/ 0 w 101882"/>
                <a:gd name="connsiteY28" fmla="*/ 123023 h 10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1882" h="101882">
                  <a:moveTo>
                    <a:pt x="24961" y="52215"/>
                  </a:moveTo>
                  <a:lnTo>
                    <a:pt x="43300" y="52215"/>
                  </a:lnTo>
                  <a:cubicBezTo>
                    <a:pt x="55271" y="52215"/>
                    <a:pt x="62658" y="51705"/>
                    <a:pt x="65460" y="50687"/>
                  </a:cubicBezTo>
                  <a:cubicBezTo>
                    <a:pt x="68516" y="49668"/>
                    <a:pt x="70809" y="47885"/>
                    <a:pt x="72592" y="45338"/>
                  </a:cubicBezTo>
                  <a:cubicBezTo>
                    <a:pt x="74374" y="42791"/>
                    <a:pt x="75139" y="39734"/>
                    <a:pt x="75139" y="36168"/>
                  </a:cubicBezTo>
                  <a:cubicBezTo>
                    <a:pt x="75139" y="32093"/>
                    <a:pt x="74120" y="28782"/>
                    <a:pt x="71827" y="26235"/>
                  </a:cubicBezTo>
                  <a:cubicBezTo>
                    <a:pt x="69535" y="23688"/>
                    <a:pt x="66733" y="21905"/>
                    <a:pt x="62658" y="21395"/>
                  </a:cubicBezTo>
                  <a:cubicBezTo>
                    <a:pt x="60875" y="21141"/>
                    <a:pt x="54762" y="21141"/>
                    <a:pt x="44574" y="21141"/>
                  </a:cubicBezTo>
                  <a:lnTo>
                    <a:pt x="25216" y="21141"/>
                  </a:lnTo>
                  <a:lnTo>
                    <a:pt x="25216" y="52215"/>
                  </a:lnTo>
                  <a:close/>
                  <a:moveTo>
                    <a:pt x="0" y="123023"/>
                  </a:moveTo>
                  <a:lnTo>
                    <a:pt x="0" y="0"/>
                  </a:lnTo>
                  <a:lnTo>
                    <a:pt x="52215" y="0"/>
                  </a:lnTo>
                  <a:cubicBezTo>
                    <a:pt x="65460" y="0"/>
                    <a:pt x="74884" y="1019"/>
                    <a:pt x="80997" y="3311"/>
                  </a:cubicBezTo>
                  <a:cubicBezTo>
                    <a:pt x="86855" y="5603"/>
                    <a:pt x="91695" y="9424"/>
                    <a:pt x="95260" y="15028"/>
                  </a:cubicBezTo>
                  <a:cubicBezTo>
                    <a:pt x="98826" y="20631"/>
                    <a:pt x="100609" y="27254"/>
                    <a:pt x="100609" y="34385"/>
                  </a:cubicBezTo>
                  <a:cubicBezTo>
                    <a:pt x="100609" y="43555"/>
                    <a:pt x="97808" y="51196"/>
                    <a:pt x="92459" y="57309"/>
                  </a:cubicBezTo>
                  <a:cubicBezTo>
                    <a:pt x="87110" y="63167"/>
                    <a:pt x="78959" y="66988"/>
                    <a:pt x="68262" y="68771"/>
                  </a:cubicBezTo>
                  <a:cubicBezTo>
                    <a:pt x="73610" y="71827"/>
                    <a:pt x="77940" y="75393"/>
                    <a:pt x="81506" y="79214"/>
                  </a:cubicBezTo>
                  <a:cubicBezTo>
                    <a:pt x="85072" y="82780"/>
                    <a:pt x="89657" y="89402"/>
                    <a:pt x="95515" y="99081"/>
                  </a:cubicBezTo>
                  <a:lnTo>
                    <a:pt x="110543" y="123023"/>
                  </a:lnTo>
                  <a:lnTo>
                    <a:pt x="80742" y="123023"/>
                  </a:lnTo>
                  <a:lnTo>
                    <a:pt x="62913" y="96279"/>
                  </a:lnTo>
                  <a:cubicBezTo>
                    <a:pt x="56545" y="86600"/>
                    <a:pt x="52215" y="80742"/>
                    <a:pt x="49923" y="78195"/>
                  </a:cubicBezTo>
                  <a:cubicBezTo>
                    <a:pt x="47376" y="75648"/>
                    <a:pt x="45083" y="74120"/>
                    <a:pt x="42536" y="73101"/>
                  </a:cubicBezTo>
                  <a:cubicBezTo>
                    <a:pt x="39734" y="72337"/>
                    <a:pt x="35659" y="71827"/>
                    <a:pt x="29801" y="71827"/>
                  </a:cubicBezTo>
                  <a:lnTo>
                    <a:pt x="24707" y="71827"/>
                  </a:lnTo>
                  <a:lnTo>
                    <a:pt x="24707" y="123023"/>
                  </a:lnTo>
                  <a:lnTo>
                    <a:pt x="0" y="123023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98" name="Forma libre: forma 97">
              <a:extLst>
                <a:ext uri="{FF2B5EF4-FFF2-40B4-BE49-F238E27FC236}">
                  <a16:creationId xmlns:a16="http://schemas.microsoft.com/office/drawing/2014/main" id="{45AA368D-8111-4400-B6DC-9B80F6E882BF}"/>
                </a:ext>
              </a:extLst>
            </p:cNvPr>
            <p:cNvSpPr/>
            <p:nvPr/>
          </p:nvSpPr>
          <p:spPr>
            <a:xfrm>
              <a:off x="7210497" y="9172308"/>
              <a:ext cx="25471" cy="25471"/>
            </a:xfrm>
            <a:custGeom>
              <a:avLst/>
              <a:gdLst>
                <a:gd name="connsiteX0" fmla="*/ 0 w 0"/>
                <a:gd name="connsiteY0" fmla="*/ 0 h 0"/>
                <a:gd name="connsiteX1" fmla="*/ 23178 w 0"/>
                <a:gd name="connsiteY1" fmla="*/ 0 h 0"/>
                <a:gd name="connsiteX2" fmla="*/ 23178 w 0"/>
                <a:gd name="connsiteY2" fmla="*/ 23178 h 0"/>
                <a:gd name="connsiteX3" fmla="*/ 0 w 0"/>
                <a:gd name="connsiteY3" fmla="*/ 2317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0" y="0"/>
                  </a:moveTo>
                  <a:lnTo>
                    <a:pt x="23178" y="0"/>
                  </a:lnTo>
                  <a:lnTo>
                    <a:pt x="23178" y="23178"/>
                  </a:lnTo>
                  <a:lnTo>
                    <a:pt x="0" y="23178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99" name="Forma libre: forma 98">
              <a:extLst>
                <a:ext uri="{FF2B5EF4-FFF2-40B4-BE49-F238E27FC236}">
                  <a16:creationId xmlns:a16="http://schemas.microsoft.com/office/drawing/2014/main" id="{7BAB033B-288A-40CC-A616-13063492EBB0}"/>
                </a:ext>
              </a:extLst>
            </p:cNvPr>
            <p:cNvSpPr/>
            <p:nvPr/>
          </p:nvSpPr>
          <p:spPr>
            <a:xfrm>
              <a:off x="6096917" y="9074246"/>
              <a:ext cx="76412" cy="101883"/>
            </a:xfrm>
            <a:custGeom>
              <a:avLst/>
              <a:gdLst>
                <a:gd name="connsiteX0" fmla="*/ 24452 w 76412"/>
                <a:gd name="connsiteY0" fmla="*/ 20631 h 101882"/>
                <a:gd name="connsiteX1" fmla="*/ 24452 w 76412"/>
                <a:gd name="connsiteY1" fmla="*/ 100355 h 101882"/>
                <a:gd name="connsiteX2" fmla="*/ 42791 w 76412"/>
                <a:gd name="connsiteY2" fmla="*/ 100355 h 101882"/>
                <a:gd name="connsiteX3" fmla="*/ 57564 w 76412"/>
                <a:gd name="connsiteY3" fmla="*/ 99336 h 101882"/>
                <a:gd name="connsiteX4" fmla="*/ 67497 w 76412"/>
                <a:gd name="connsiteY4" fmla="*/ 94242 h 101882"/>
                <a:gd name="connsiteX5" fmla="*/ 73865 w 76412"/>
                <a:gd name="connsiteY5" fmla="*/ 82525 h 101882"/>
                <a:gd name="connsiteX6" fmla="*/ 76412 w 76412"/>
                <a:gd name="connsiteY6" fmla="*/ 60366 h 101882"/>
                <a:gd name="connsiteX7" fmla="*/ 73865 w 76412"/>
                <a:gd name="connsiteY7" fmla="*/ 38970 h 101882"/>
                <a:gd name="connsiteX8" fmla="*/ 66988 w 76412"/>
                <a:gd name="connsiteY8" fmla="*/ 27254 h 101882"/>
                <a:gd name="connsiteX9" fmla="*/ 55781 w 76412"/>
                <a:gd name="connsiteY9" fmla="*/ 21650 h 101882"/>
                <a:gd name="connsiteX10" fmla="*/ 35659 w 76412"/>
                <a:gd name="connsiteY10" fmla="*/ 20377 h 101882"/>
                <a:gd name="connsiteX11" fmla="*/ 24452 w 76412"/>
                <a:gd name="connsiteY11" fmla="*/ 20377 h 101882"/>
                <a:gd name="connsiteX12" fmla="*/ 0 w 76412"/>
                <a:gd name="connsiteY12" fmla="*/ 0 h 101882"/>
                <a:gd name="connsiteX13" fmla="*/ 44574 w 76412"/>
                <a:gd name="connsiteY13" fmla="*/ 0 h 101882"/>
                <a:gd name="connsiteX14" fmla="*/ 67497 w 76412"/>
                <a:gd name="connsiteY14" fmla="*/ 2292 h 101882"/>
                <a:gd name="connsiteX15" fmla="*/ 85836 w 76412"/>
                <a:gd name="connsiteY15" fmla="*/ 13500 h 101882"/>
                <a:gd name="connsiteX16" fmla="*/ 97298 w 76412"/>
                <a:gd name="connsiteY16" fmla="*/ 33112 h 101882"/>
                <a:gd name="connsiteX17" fmla="*/ 101374 w 76412"/>
                <a:gd name="connsiteY17" fmla="*/ 61639 h 101882"/>
                <a:gd name="connsiteX18" fmla="*/ 97553 w 76412"/>
                <a:gd name="connsiteY18" fmla="*/ 87365 h 101882"/>
                <a:gd name="connsiteX19" fmla="*/ 84563 w 76412"/>
                <a:gd name="connsiteY19" fmla="*/ 108760 h 101882"/>
                <a:gd name="connsiteX20" fmla="*/ 67497 w 76412"/>
                <a:gd name="connsiteY20" fmla="*/ 118439 h 101882"/>
                <a:gd name="connsiteX21" fmla="*/ 45847 w 76412"/>
                <a:gd name="connsiteY21" fmla="*/ 120986 h 101882"/>
                <a:gd name="connsiteX22" fmla="*/ 0 w 76412"/>
                <a:gd name="connsiteY22" fmla="*/ 120986 h 101882"/>
                <a:gd name="connsiteX23" fmla="*/ 0 w 76412"/>
                <a:gd name="connsiteY23" fmla="*/ 0 h 10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6412" h="101882">
                  <a:moveTo>
                    <a:pt x="24452" y="20631"/>
                  </a:moveTo>
                  <a:lnTo>
                    <a:pt x="24452" y="100355"/>
                  </a:lnTo>
                  <a:lnTo>
                    <a:pt x="42791" y="100355"/>
                  </a:lnTo>
                  <a:cubicBezTo>
                    <a:pt x="49668" y="100355"/>
                    <a:pt x="54507" y="99845"/>
                    <a:pt x="57564" y="99336"/>
                  </a:cubicBezTo>
                  <a:cubicBezTo>
                    <a:pt x="61384" y="98317"/>
                    <a:pt x="64696" y="96789"/>
                    <a:pt x="67497" y="94242"/>
                  </a:cubicBezTo>
                  <a:cubicBezTo>
                    <a:pt x="70045" y="91949"/>
                    <a:pt x="72082" y="87874"/>
                    <a:pt x="73865" y="82525"/>
                  </a:cubicBezTo>
                  <a:cubicBezTo>
                    <a:pt x="75648" y="77176"/>
                    <a:pt x="76412" y="69535"/>
                    <a:pt x="76412" y="60366"/>
                  </a:cubicBezTo>
                  <a:cubicBezTo>
                    <a:pt x="76412" y="51196"/>
                    <a:pt x="75648" y="43810"/>
                    <a:pt x="73865" y="38970"/>
                  </a:cubicBezTo>
                  <a:cubicBezTo>
                    <a:pt x="72082" y="33876"/>
                    <a:pt x="70045" y="30055"/>
                    <a:pt x="66988" y="27254"/>
                  </a:cubicBezTo>
                  <a:cubicBezTo>
                    <a:pt x="63932" y="24452"/>
                    <a:pt x="60111" y="22669"/>
                    <a:pt x="55781" y="21650"/>
                  </a:cubicBezTo>
                  <a:cubicBezTo>
                    <a:pt x="52470" y="20886"/>
                    <a:pt x="45593" y="20377"/>
                    <a:pt x="35659" y="20377"/>
                  </a:cubicBezTo>
                  <a:lnTo>
                    <a:pt x="24452" y="20377"/>
                  </a:lnTo>
                  <a:close/>
                  <a:moveTo>
                    <a:pt x="0" y="0"/>
                  </a:moveTo>
                  <a:lnTo>
                    <a:pt x="44574" y="0"/>
                  </a:lnTo>
                  <a:cubicBezTo>
                    <a:pt x="54762" y="0"/>
                    <a:pt x="62149" y="764"/>
                    <a:pt x="67497" y="2292"/>
                  </a:cubicBezTo>
                  <a:cubicBezTo>
                    <a:pt x="74629" y="4330"/>
                    <a:pt x="80488" y="8151"/>
                    <a:pt x="85836" y="13500"/>
                  </a:cubicBezTo>
                  <a:cubicBezTo>
                    <a:pt x="90931" y="18848"/>
                    <a:pt x="94751" y="25471"/>
                    <a:pt x="97298" y="33112"/>
                  </a:cubicBezTo>
                  <a:cubicBezTo>
                    <a:pt x="100100" y="40753"/>
                    <a:pt x="101374" y="50432"/>
                    <a:pt x="101374" y="61639"/>
                  </a:cubicBezTo>
                  <a:cubicBezTo>
                    <a:pt x="101374" y="71827"/>
                    <a:pt x="100100" y="80233"/>
                    <a:pt x="97553" y="87365"/>
                  </a:cubicBezTo>
                  <a:cubicBezTo>
                    <a:pt x="94496" y="96025"/>
                    <a:pt x="90166" y="103156"/>
                    <a:pt x="84563" y="108760"/>
                  </a:cubicBezTo>
                  <a:cubicBezTo>
                    <a:pt x="80233" y="112835"/>
                    <a:pt x="74629" y="116146"/>
                    <a:pt x="67497" y="118439"/>
                  </a:cubicBezTo>
                  <a:cubicBezTo>
                    <a:pt x="62149" y="120222"/>
                    <a:pt x="55017" y="120986"/>
                    <a:pt x="45847" y="120986"/>
                  </a:cubicBezTo>
                  <a:lnTo>
                    <a:pt x="0" y="1209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00" name="Forma libre: forma 99">
              <a:extLst>
                <a:ext uri="{FF2B5EF4-FFF2-40B4-BE49-F238E27FC236}">
                  <a16:creationId xmlns:a16="http://schemas.microsoft.com/office/drawing/2014/main" id="{9E889E57-A6B2-463D-B751-424AD0E1A0D5}"/>
                </a:ext>
              </a:extLst>
            </p:cNvPr>
            <p:cNvSpPr/>
            <p:nvPr/>
          </p:nvSpPr>
          <p:spPr>
            <a:xfrm>
              <a:off x="6212044" y="9074246"/>
              <a:ext cx="76412" cy="101883"/>
            </a:xfrm>
            <a:custGeom>
              <a:avLst/>
              <a:gdLst>
                <a:gd name="connsiteX0" fmla="*/ 0 w 76412"/>
                <a:gd name="connsiteY0" fmla="*/ 120986 h 101882"/>
                <a:gd name="connsiteX1" fmla="*/ 0 w 76412"/>
                <a:gd name="connsiteY1" fmla="*/ 0 h 101882"/>
                <a:gd name="connsiteX2" fmla="*/ 89657 w 76412"/>
                <a:gd name="connsiteY2" fmla="*/ 0 h 101882"/>
                <a:gd name="connsiteX3" fmla="*/ 89657 w 76412"/>
                <a:gd name="connsiteY3" fmla="*/ 20631 h 101882"/>
                <a:gd name="connsiteX4" fmla="*/ 24452 w 76412"/>
                <a:gd name="connsiteY4" fmla="*/ 20631 h 101882"/>
                <a:gd name="connsiteX5" fmla="*/ 24452 w 76412"/>
                <a:gd name="connsiteY5" fmla="*/ 47121 h 101882"/>
                <a:gd name="connsiteX6" fmla="*/ 85072 w 76412"/>
                <a:gd name="connsiteY6" fmla="*/ 47121 h 101882"/>
                <a:gd name="connsiteX7" fmla="*/ 85072 w 76412"/>
                <a:gd name="connsiteY7" fmla="*/ 67752 h 101882"/>
                <a:gd name="connsiteX8" fmla="*/ 24452 w 76412"/>
                <a:gd name="connsiteY8" fmla="*/ 67752 h 101882"/>
                <a:gd name="connsiteX9" fmla="*/ 24452 w 76412"/>
                <a:gd name="connsiteY9" fmla="*/ 100355 h 101882"/>
                <a:gd name="connsiteX10" fmla="*/ 91949 w 76412"/>
                <a:gd name="connsiteY10" fmla="*/ 100355 h 101882"/>
                <a:gd name="connsiteX11" fmla="*/ 91949 w 76412"/>
                <a:gd name="connsiteY11" fmla="*/ 120986 h 10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6412" h="101882">
                  <a:moveTo>
                    <a:pt x="0" y="120986"/>
                  </a:moveTo>
                  <a:lnTo>
                    <a:pt x="0" y="0"/>
                  </a:lnTo>
                  <a:lnTo>
                    <a:pt x="89657" y="0"/>
                  </a:lnTo>
                  <a:lnTo>
                    <a:pt x="89657" y="20631"/>
                  </a:lnTo>
                  <a:lnTo>
                    <a:pt x="24452" y="20631"/>
                  </a:lnTo>
                  <a:lnTo>
                    <a:pt x="24452" y="47121"/>
                  </a:lnTo>
                  <a:lnTo>
                    <a:pt x="85072" y="47121"/>
                  </a:lnTo>
                  <a:lnTo>
                    <a:pt x="85072" y="67752"/>
                  </a:lnTo>
                  <a:lnTo>
                    <a:pt x="24452" y="67752"/>
                  </a:lnTo>
                  <a:lnTo>
                    <a:pt x="24452" y="100355"/>
                  </a:lnTo>
                  <a:lnTo>
                    <a:pt x="91949" y="100355"/>
                  </a:lnTo>
                  <a:lnTo>
                    <a:pt x="91949" y="120986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01" name="Forma libre: forma 100">
              <a:extLst>
                <a:ext uri="{FF2B5EF4-FFF2-40B4-BE49-F238E27FC236}">
                  <a16:creationId xmlns:a16="http://schemas.microsoft.com/office/drawing/2014/main" id="{FDA38A8E-9043-4AEA-973D-471BFD5BD763}"/>
                </a:ext>
              </a:extLst>
            </p:cNvPr>
            <p:cNvSpPr/>
            <p:nvPr/>
          </p:nvSpPr>
          <p:spPr>
            <a:xfrm>
              <a:off x="6357227" y="9074246"/>
              <a:ext cx="76412" cy="101883"/>
            </a:xfrm>
            <a:custGeom>
              <a:avLst/>
              <a:gdLst>
                <a:gd name="connsiteX0" fmla="*/ 24707 w 76412"/>
                <a:gd name="connsiteY0" fmla="*/ 68007 h 101882"/>
                <a:gd name="connsiteX1" fmla="*/ 24707 w 76412"/>
                <a:gd name="connsiteY1" fmla="*/ 100355 h 101882"/>
                <a:gd name="connsiteX2" fmla="*/ 47121 w 76412"/>
                <a:gd name="connsiteY2" fmla="*/ 100355 h 101882"/>
                <a:gd name="connsiteX3" fmla="*/ 63932 w 76412"/>
                <a:gd name="connsiteY3" fmla="*/ 99590 h 101882"/>
                <a:gd name="connsiteX4" fmla="*/ 72846 w 76412"/>
                <a:gd name="connsiteY4" fmla="*/ 94751 h 101882"/>
                <a:gd name="connsiteX5" fmla="*/ 76157 w 76412"/>
                <a:gd name="connsiteY5" fmla="*/ 84563 h 101882"/>
                <a:gd name="connsiteX6" fmla="*/ 73610 w 76412"/>
                <a:gd name="connsiteY6" fmla="*/ 75393 h 101882"/>
                <a:gd name="connsiteX7" fmla="*/ 65969 w 76412"/>
                <a:gd name="connsiteY7" fmla="*/ 69790 h 101882"/>
                <a:gd name="connsiteX8" fmla="*/ 44319 w 76412"/>
                <a:gd name="connsiteY8" fmla="*/ 68007 h 101882"/>
                <a:gd name="connsiteX9" fmla="*/ 24707 w 76412"/>
                <a:gd name="connsiteY9" fmla="*/ 68007 h 101882"/>
                <a:gd name="connsiteX10" fmla="*/ 24707 w 76412"/>
                <a:gd name="connsiteY10" fmla="*/ 20122 h 101882"/>
                <a:gd name="connsiteX11" fmla="*/ 24707 w 76412"/>
                <a:gd name="connsiteY11" fmla="*/ 48140 h 101882"/>
                <a:gd name="connsiteX12" fmla="*/ 40753 w 76412"/>
                <a:gd name="connsiteY12" fmla="*/ 48140 h 101882"/>
                <a:gd name="connsiteX13" fmla="*/ 58583 w 76412"/>
                <a:gd name="connsiteY13" fmla="*/ 47630 h 101882"/>
                <a:gd name="connsiteX14" fmla="*/ 68262 w 76412"/>
                <a:gd name="connsiteY14" fmla="*/ 43300 h 101882"/>
                <a:gd name="connsiteX15" fmla="*/ 71827 w 76412"/>
                <a:gd name="connsiteY15" fmla="*/ 33876 h 101882"/>
                <a:gd name="connsiteX16" fmla="*/ 68771 w 76412"/>
                <a:gd name="connsiteY16" fmla="*/ 24707 h 101882"/>
                <a:gd name="connsiteX17" fmla="*/ 59601 w 76412"/>
                <a:gd name="connsiteY17" fmla="*/ 20631 h 101882"/>
                <a:gd name="connsiteX18" fmla="*/ 38716 w 76412"/>
                <a:gd name="connsiteY18" fmla="*/ 20122 h 101882"/>
                <a:gd name="connsiteX19" fmla="*/ 24707 w 76412"/>
                <a:gd name="connsiteY19" fmla="*/ 20122 h 101882"/>
                <a:gd name="connsiteX20" fmla="*/ 255 w 76412"/>
                <a:gd name="connsiteY20" fmla="*/ 0 h 101882"/>
                <a:gd name="connsiteX21" fmla="*/ 48649 w 76412"/>
                <a:gd name="connsiteY21" fmla="*/ 0 h 101882"/>
                <a:gd name="connsiteX22" fmla="*/ 70044 w 76412"/>
                <a:gd name="connsiteY22" fmla="*/ 1274 h 101882"/>
                <a:gd name="connsiteX23" fmla="*/ 82780 w 76412"/>
                <a:gd name="connsiteY23" fmla="*/ 6368 h 101882"/>
                <a:gd name="connsiteX24" fmla="*/ 91949 w 76412"/>
                <a:gd name="connsiteY24" fmla="*/ 16301 h 101882"/>
                <a:gd name="connsiteX25" fmla="*/ 95515 w 76412"/>
                <a:gd name="connsiteY25" fmla="*/ 30565 h 101882"/>
                <a:gd name="connsiteX26" fmla="*/ 90930 w 76412"/>
                <a:gd name="connsiteY26" fmla="*/ 46102 h 101882"/>
                <a:gd name="connsiteX27" fmla="*/ 78705 w 76412"/>
                <a:gd name="connsiteY27" fmla="*/ 56800 h 101882"/>
                <a:gd name="connsiteX28" fmla="*/ 95515 w 76412"/>
                <a:gd name="connsiteY28" fmla="*/ 67752 h 101882"/>
                <a:gd name="connsiteX29" fmla="*/ 101628 w 76412"/>
                <a:gd name="connsiteY29" fmla="*/ 86091 h 101882"/>
                <a:gd name="connsiteX30" fmla="*/ 97808 w 76412"/>
                <a:gd name="connsiteY30" fmla="*/ 102138 h 101882"/>
                <a:gd name="connsiteX31" fmla="*/ 87365 w 76412"/>
                <a:gd name="connsiteY31" fmla="*/ 114618 h 101882"/>
                <a:gd name="connsiteX32" fmla="*/ 70809 w 76412"/>
                <a:gd name="connsiteY32" fmla="*/ 120476 h 101882"/>
                <a:gd name="connsiteX33" fmla="*/ 41263 w 76412"/>
                <a:gd name="connsiteY33" fmla="*/ 121241 h 101882"/>
                <a:gd name="connsiteX34" fmla="*/ 0 w 76412"/>
                <a:gd name="connsiteY34" fmla="*/ 121241 h 101882"/>
                <a:gd name="connsiteX35" fmla="*/ 0 w 76412"/>
                <a:gd name="connsiteY35" fmla="*/ 0 h 10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76412" h="101882">
                  <a:moveTo>
                    <a:pt x="24707" y="68007"/>
                  </a:moveTo>
                  <a:lnTo>
                    <a:pt x="24707" y="100355"/>
                  </a:lnTo>
                  <a:lnTo>
                    <a:pt x="47121" y="100355"/>
                  </a:lnTo>
                  <a:cubicBezTo>
                    <a:pt x="55781" y="100355"/>
                    <a:pt x="61639" y="100100"/>
                    <a:pt x="63932" y="99590"/>
                  </a:cubicBezTo>
                  <a:cubicBezTo>
                    <a:pt x="67497" y="98826"/>
                    <a:pt x="70554" y="97298"/>
                    <a:pt x="72846" y="94751"/>
                  </a:cubicBezTo>
                  <a:cubicBezTo>
                    <a:pt x="75139" y="92204"/>
                    <a:pt x="76157" y="88638"/>
                    <a:pt x="76157" y="84563"/>
                  </a:cubicBezTo>
                  <a:cubicBezTo>
                    <a:pt x="76157" y="80997"/>
                    <a:pt x="75393" y="77686"/>
                    <a:pt x="73610" y="75393"/>
                  </a:cubicBezTo>
                  <a:cubicBezTo>
                    <a:pt x="71827" y="72846"/>
                    <a:pt x="69280" y="71063"/>
                    <a:pt x="65969" y="69790"/>
                  </a:cubicBezTo>
                  <a:cubicBezTo>
                    <a:pt x="62658" y="68516"/>
                    <a:pt x="55271" y="68007"/>
                    <a:pt x="44319" y="68007"/>
                  </a:cubicBezTo>
                  <a:lnTo>
                    <a:pt x="24707" y="68007"/>
                  </a:lnTo>
                  <a:close/>
                  <a:moveTo>
                    <a:pt x="24707" y="20122"/>
                  </a:moveTo>
                  <a:lnTo>
                    <a:pt x="24707" y="48140"/>
                  </a:lnTo>
                  <a:lnTo>
                    <a:pt x="40753" y="48140"/>
                  </a:lnTo>
                  <a:cubicBezTo>
                    <a:pt x="50177" y="48140"/>
                    <a:pt x="56036" y="47885"/>
                    <a:pt x="58583" y="47630"/>
                  </a:cubicBezTo>
                  <a:cubicBezTo>
                    <a:pt x="62658" y="47121"/>
                    <a:pt x="65969" y="45593"/>
                    <a:pt x="68262" y="43300"/>
                  </a:cubicBezTo>
                  <a:cubicBezTo>
                    <a:pt x="70554" y="41008"/>
                    <a:pt x="71827" y="37697"/>
                    <a:pt x="71827" y="33876"/>
                  </a:cubicBezTo>
                  <a:cubicBezTo>
                    <a:pt x="71827" y="30055"/>
                    <a:pt x="70809" y="26999"/>
                    <a:pt x="68771" y="24707"/>
                  </a:cubicBezTo>
                  <a:cubicBezTo>
                    <a:pt x="66733" y="22414"/>
                    <a:pt x="63677" y="20886"/>
                    <a:pt x="59601" y="20631"/>
                  </a:cubicBezTo>
                  <a:cubicBezTo>
                    <a:pt x="57309" y="20377"/>
                    <a:pt x="50177" y="20122"/>
                    <a:pt x="38716" y="20122"/>
                  </a:cubicBezTo>
                  <a:lnTo>
                    <a:pt x="24707" y="20122"/>
                  </a:lnTo>
                  <a:close/>
                  <a:moveTo>
                    <a:pt x="255" y="0"/>
                  </a:moveTo>
                  <a:lnTo>
                    <a:pt x="48649" y="0"/>
                  </a:lnTo>
                  <a:cubicBezTo>
                    <a:pt x="58073" y="0"/>
                    <a:pt x="65205" y="509"/>
                    <a:pt x="70044" y="1274"/>
                  </a:cubicBezTo>
                  <a:cubicBezTo>
                    <a:pt x="74629" y="2038"/>
                    <a:pt x="78959" y="3821"/>
                    <a:pt x="82780" y="6368"/>
                  </a:cubicBezTo>
                  <a:cubicBezTo>
                    <a:pt x="86600" y="8915"/>
                    <a:pt x="89657" y="12226"/>
                    <a:pt x="91949" y="16301"/>
                  </a:cubicBezTo>
                  <a:cubicBezTo>
                    <a:pt x="94496" y="20631"/>
                    <a:pt x="95515" y="25216"/>
                    <a:pt x="95515" y="30565"/>
                  </a:cubicBezTo>
                  <a:cubicBezTo>
                    <a:pt x="95515" y="36168"/>
                    <a:pt x="93987" y="41517"/>
                    <a:pt x="90930" y="46102"/>
                  </a:cubicBezTo>
                  <a:cubicBezTo>
                    <a:pt x="87874" y="50941"/>
                    <a:pt x="83799" y="54507"/>
                    <a:pt x="78705" y="56800"/>
                  </a:cubicBezTo>
                  <a:cubicBezTo>
                    <a:pt x="86091" y="59092"/>
                    <a:pt x="91695" y="62658"/>
                    <a:pt x="95515" y="67752"/>
                  </a:cubicBezTo>
                  <a:cubicBezTo>
                    <a:pt x="99591" y="73101"/>
                    <a:pt x="101628" y="78959"/>
                    <a:pt x="101628" y="86091"/>
                  </a:cubicBezTo>
                  <a:cubicBezTo>
                    <a:pt x="101628" y="91695"/>
                    <a:pt x="100355" y="97043"/>
                    <a:pt x="97808" y="102138"/>
                  </a:cubicBezTo>
                  <a:cubicBezTo>
                    <a:pt x="95261" y="107232"/>
                    <a:pt x="91695" y="111562"/>
                    <a:pt x="87365" y="114618"/>
                  </a:cubicBezTo>
                  <a:cubicBezTo>
                    <a:pt x="82780" y="117675"/>
                    <a:pt x="77431" y="119712"/>
                    <a:pt x="70809" y="120476"/>
                  </a:cubicBezTo>
                  <a:cubicBezTo>
                    <a:pt x="66733" y="120731"/>
                    <a:pt x="56800" y="121241"/>
                    <a:pt x="41263" y="121241"/>
                  </a:cubicBezTo>
                  <a:lnTo>
                    <a:pt x="0" y="1212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02" name="Forma libre: forma 101">
              <a:extLst>
                <a:ext uri="{FF2B5EF4-FFF2-40B4-BE49-F238E27FC236}">
                  <a16:creationId xmlns:a16="http://schemas.microsoft.com/office/drawing/2014/main" id="{DFB31F8D-5501-47FB-8EDA-53D5D64DC183}"/>
                </a:ext>
              </a:extLst>
            </p:cNvPr>
            <p:cNvSpPr/>
            <p:nvPr/>
          </p:nvSpPr>
          <p:spPr>
            <a:xfrm>
              <a:off x="6467261" y="9072208"/>
              <a:ext cx="101883" cy="101883"/>
            </a:xfrm>
            <a:custGeom>
              <a:avLst/>
              <a:gdLst>
                <a:gd name="connsiteX0" fmla="*/ 25216 w 101882"/>
                <a:gd name="connsiteY0" fmla="*/ 62403 h 101882"/>
                <a:gd name="connsiteX1" fmla="*/ 34640 w 101882"/>
                <a:gd name="connsiteY1" fmla="*/ 93477 h 101882"/>
                <a:gd name="connsiteX2" fmla="*/ 58837 w 101882"/>
                <a:gd name="connsiteY2" fmla="*/ 104175 h 101882"/>
                <a:gd name="connsiteX3" fmla="*/ 82780 w 101882"/>
                <a:gd name="connsiteY3" fmla="*/ 93732 h 101882"/>
                <a:gd name="connsiteX4" fmla="*/ 92204 w 101882"/>
                <a:gd name="connsiteY4" fmla="*/ 62148 h 101882"/>
                <a:gd name="connsiteX5" fmla="*/ 83035 w 101882"/>
                <a:gd name="connsiteY5" fmla="*/ 31074 h 101882"/>
                <a:gd name="connsiteX6" fmla="*/ 58837 w 101882"/>
                <a:gd name="connsiteY6" fmla="*/ 20886 h 101882"/>
                <a:gd name="connsiteX7" fmla="*/ 34640 w 101882"/>
                <a:gd name="connsiteY7" fmla="*/ 31329 h 101882"/>
                <a:gd name="connsiteX8" fmla="*/ 25216 w 101882"/>
                <a:gd name="connsiteY8" fmla="*/ 62403 h 101882"/>
                <a:gd name="connsiteX9" fmla="*/ 0 w 101882"/>
                <a:gd name="connsiteY9" fmla="*/ 63167 h 101882"/>
                <a:gd name="connsiteX10" fmla="*/ 5349 w 101882"/>
                <a:gd name="connsiteY10" fmla="*/ 32093 h 101882"/>
                <a:gd name="connsiteX11" fmla="*/ 16811 w 101882"/>
                <a:gd name="connsiteY11" fmla="*/ 15537 h 101882"/>
                <a:gd name="connsiteX12" fmla="*/ 32348 w 101882"/>
                <a:gd name="connsiteY12" fmla="*/ 4839 h 101882"/>
                <a:gd name="connsiteX13" fmla="*/ 58328 w 101882"/>
                <a:gd name="connsiteY13" fmla="*/ 0 h 101882"/>
                <a:gd name="connsiteX14" fmla="*/ 101119 w 101882"/>
                <a:gd name="connsiteY14" fmla="*/ 16556 h 101882"/>
                <a:gd name="connsiteX15" fmla="*/ 117165 w 101882"/>
                <a:gd name="connsiteY15" fmla="*/ 62658 h 101882"/>
                <a:gd name="connsiteX16" fmla="*/ 101374 w 101882"/>
                <a:gd name="connsiteY16" fmla="*/ 108250 h 101882"/>
                <a:gd name="connsiteX17" fmla="*/ 58837 w 101882"/>
                <a:gd name="connsiteY17" fmla="*/ 124806 h 101882"/>
                <a:gd name="connsiteX18" fmla="*/ 16047 w 101882"/>
                <a:gd name="connsiteY18" fmla="*/ 108505 h 101882"/>
                <a:gd name="connsiteX19" fmla="*/ 0 w 101882"/>
                <a:gd name="connsiteY19" fmla="*/ 63167 h 10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1882" h="101882">
                  <a:moveTo>
                    <a:pt x="25216" y="62403"/>
                  </a:moveTo>
                  <a:cubicBezTo>
                    <a:pt x="25216" y="76157"/>
                    <a:pt x="28527" y="86346"/>
                    <a:pt x="34640" y="93477"/>
                  </a:cubicBezTo>
                  <a:cubicBezTo>
                    <a:pt x="41008" y="100609"/>
                    <a:pt x="48904" y="104175"/>
                    <a:pt x="58837" y="104175"/>
                  </a:cubicBezTo>
                  <a:cubicBezTo>
                    <a:pt x="68516" y="104175"/>
                    <a:pt x="76412" y="100609"/>
                    <a:pt x="82780" y="93732"/>
                  </a:cubicBezTo>
                  <a:cubicBezTo>
                    <a:pt x="88893" y="86600"/>
                    <a:pt x="92204" y="76157"/>
                    <a:pt x="92204" y="62148"/>
                  </a:cubicBezTo>
                  <a:cubicBezTo>
                    <a:pt x="92204" y="48394"/>
                    <a:pt x="89148" y="37951"/>
                    <a:pt x="83035" y="31074"/>
                  </a:cubicBezTo>
                  <a:cubicBezTo>
                    <a:pt x="76922" y="24197"/>
                    <a:pt x="68771" y="20886"/>
                    <a:pt x="58837" y="20886"/>
                  </a:cubicBezTo>
                  <a:cubicBezTo>
                    <a:pt x="48904" y="20886"/>
                    <a:pt x="40753" y="24452"/>
                    <a:pt x="34640" y="31329"/>
                  </a:cubicBezTo>
                  <a:cubicBezTo>
                    <a:pt x="28273" y="38206"/>
                    <a:pt x="25216" y="48394"/>
                    <a:pt x="25216" y="62403"/>
                  </a:cubicBezTo>
                  <a:moveTo>
                    <a:pt x="0" y="63167"/>
                  </a:moveTo>
                  <a:cubicBezTo>
                    <a:pt x="0" y="50941"/>
                    <a:pt x="1783" y="40753"/>
                    <a:pt x="5349" y="32093"/>
                  </a:cubicBezTo>
                  <a:cubicBezTo>
                    <a:pt x="8151" y="25980"/>
                    <a:pt x="11971" y="20377"/>
                    <a:pt x="16811" y="15537"/>
                  </a:cubicBezTo>
                  <a:cubicBezTo>
                    <a:pt x="21395" y="10698"/>
                    <a:pt x="26744" y="7132"/>
                    <a:pt x="32348" y="4839"/>
                  </a:cubicBezTo>
                  <a:cubicBezTo>
                    <a:pt x="39989" y="1528"/>
                    <a:pt x="48394" y="0"/>
                    <a:pt x="58328" y="0"/>
                  </a:cubicBezTo>
                  <a:cubicBezTo>
                    <a:pt x="76158" y="0"/>
                    <a:pt x="90421" y="5603"/>
                    <a:pt x="101119" y="16556"/>
                  </a:cubicBezTo>
                  <a:cubicBezTo>
                    <a:pt x="111817" y="27508"/>
                    <a:pt x="117165" y="43045"/>
                    <a:pt x="117165" y="62658"/>
                  </a:cubicBezTo>
                  <a:cubicBezTo>
                    <a:pt x="117165" y="82016"/>
                    <a:pt x="111817" y="97553"/>
                    <a:pt x="101374" y="108250"/>
                  </a:cubicBezTo>
                  <a:cubicBezTo>
                    <a:pt x="90676" y="119203"/>
                    <a:pt x="76412" y="124806"/>
                    <a:pt x="58837" y="124806"/>
                  </a:cubicBezTo>
                  <a:cubicBezTo>
                    <a:pt x="41008" y="124806"/>
                    <a:pt x="26490" y="119203"/>
                    <a:pt x="16047" y="108505"/>
                  </a:cubicBezTo>
                  <a:cubicBezTo>
                    <a:pt x="5349" y="97553"/>
                    <a:pt x="0" y="82525"/>
                    <a:pt x="0" y="63167"/>
                  </a:cubicBezTo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03" name="Forma libre: forma 102">
              <a:extLst>
                <a:ext uri="{FF2B5EF4-FFF2-40B4-BE49-F238E27FC236}">
                  <a16:creationId xmlns:a16="http://schemas.microsoft.com/office/drawing/2014/main" id="{10672D22-D9F6-4866-BBE8-E40495AA3405}"/>
                </a:ext>
              </a:extLst>
            </p:cNvPr>
            <p:cNvSpPr/>
            <p:nvPr/>
          </p:nvSpPr>
          <p:spPr>
            <a:xfrm>
              <a:off x="6592322" y="9071699"/>
              <a:ext cx="101883" cy="101883"/>
            </a:xfrm>
            <a:custGeom>
              <a:avLst/>
              <a:gdLst>
                <a:gd name="connsiteX0" fmla="*/ 60366 w 101882"/>
                <a:gd name="connsiteY0" fmla="*/ 79214 h 101882"/>
                <a:gd name="connsiteX1" fmla="*/ 60366 w 101882"/>
                <a:gd name="connsiteY1" fmla="*/ 58583 h 101882"/>
                <a:gd name="connsiteX2" fmla="*/ 113090 w 101882"/>
                <a:gd name="connsiteY2" fmla="*/ 58583 h 101882"/>
                <a:gd name="connsiteX3" fmla="*/ 113090 w 101882"/>
                <a:gd name="connsiteY3" fmla="*/ 106722 h 101882"/>
                <a:gd name="connsiteX4" fmla="*/ 90931 w 101882"/>
                <a:gd name="connsiteY4" fmla="*/ 119712 h 101882"/>
                <a:gd name="connsiteX5" fmla="*/ 61384 w 101882"/>
                <a:gd name="connsiteY5" fmla="*/ 125316 h 101882"/>
                <a:gd name="connsiteX6" fmla="*/ 28272 w 101882"/>
                <a:gd name="connsiteY6" fmla="*/ 117165 h 101882"/>
                <a:gd name="connsiteX7" fmla="*/ 7132 w 101882"/>
                <a:gd name="connsiteY7" fmla="*/ 94496 h 101882"/>
                <a:gd name="connsiteX8" fmla="*/ 0 w 101882"/>
                <a:gd name="connsiteY8" fmla="*/ 62403 h 101882"/>
                <a:gd name="connsiteX9" fmla="*/ 8151 w 101882"/>
                <a:gd name="connsiteY9" fmla="*/ 28782 h 101882"/>
                <a:gd name="connsiteX10" fmla="*/ 31329 w 101882"/>
                <a:gd name="connsiteY10" fmla="*/ 6113 h 101882"/>
                <a:gd name="connsiteX11" fmla="*/ 60366 w 101882"/>
                <a:gd name="connsiteY11" fmla="*/ 0 h 101882"/>
                <a:gd name="connsiteX12" fmla="*/ 95515 w 101882"/>
                <a:gd name="connsiteY12" fmla="*/ 9424 h 101882"/>
                <a:gd name="connsiteX13" fmla="*/ 111817 w 101882"/>
                <a:gd name="connsiteY13" fmla="*/ 35659 h 101882"/>
                <a:gd name="connsiteX14" fmla="*/ 87619 w 101882"/>
                <a:gd name="connsiteY14" fmla="*/ 40244 h 101882"/>
                <a:gd name="connsiteX15" fmla="*/ 77940 w 101882"/>
                <a:gd name="connsiteY15" fmla="*/ 26235 h 101882"/>
                <a:gd name="connsiteX16" fmla="*/ 60366 w 101882"/>
                <a:gd name="connsiteY16" fmla="*/ 21141 h 101882"/>
                <a:gd name="connsiteX17" fmla="*/ 34895 w 101882"/>
                <a:gd name="connsiteY17" fmla="*/ 31329 h 101882"/>
                <a:gd name="connsiteX18" fmla="*/ 25471 w 101882"/>
                <a:gd name="connsiteY18" fmla="*/ 61384 h 101882"/>
                <a:gd name="connsiteX19" fmla="*/ 35150 w 101882"/>
                <a:gd name="connsiteY19" fmla="*/ 93477 h 101882"/>
                <a:gd name="connsiteX20" fmla="*/ 60111 w 101882"/>
                <a:gd name="connsiteY20" fmla="*/ 104175 h 101882"/>
                <a:gd name="connsiteX21" fmla="*/ 75393 w 101882"/>
                <a:gd name="connsiteY21" fmla="*/ 101119 h 101882"/>
                <a:gd name="connsiteX22" fmla="*/ 88638 w 101882"/>
                <a:gd name="connsiteY22" fmla="*/ 93732 h 101882"/>
                <a:gd name="connsiteX23" fmla="*/ 88638 w 101882"/>
                <a:gd name="connsiteY23" fmla="*/ 78704 h 101882"/>
                <a:gd name="connsiteX24" fmla="*/ 60366 w 101882"/>
                <a:gd name="connsiteY24" fmla="*/ 78704 h 10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01882" h="101882">
                  <a:moveTo>
                    <a:pt x="60366" y="79214"/>
                  </a:moveTo>
                  <a:lnTo>
                    <a:pt x="60366" y="58583"/>
                  </a:lnTo>
                  <a:lnTo>
                    <a:pt x="113090" y="58583"/>
                  </a:lnTo>
                  <a:lnTo>
                    <a:pt x="113090" y="106722"/>
                  </a:lnTo>
                  <a:cubicBezTo>
                    <a:pt x="107996" y="111562"/>
                    <a:pt x="100609" y="116146"/>
                    <a:pt x="90931" y="119712"/>
                  </a:cubicBezTo>
                  <a:cubicBezTo>
                    <a:pt x="81252" y="123533"/>
                    <a:pt x="71318" y="125316"/>
                    <a:pt x="61384" y="125316"/>
                  </a:cubicBezTo>
                  <a:cubicBezTo>
                    <a:pt x="48649" y="125316"/>
                    <a:pt x="37697" y="122769"/>
                    <a:pt x="28272" y="117165"/>
                  </a:cubicBezTo>
                  <a:cubicBezTo>
                    <a:pt x="18848" y="112071"/>
                    <a:pt x="11971" y="104430"/>
                    <a:pt x="7132" y="94496"/>
                  </a:cubicBezTo>
                  <a:cubicBezTo>
                    <a:pt x="2547" y="84563"/>
                    <a:pt x="0" y="73865"/>
                    <a:pt x="0" y="62403"/>
                  </a:cubicBezTo>
                  <a:cubicBezTo>
                    <a:pt x="0" y="49668"/>
                    <a:pt x="2802" y="38461"/>
                    <a:pt x="8151" y="28782"/>
                  </a:cubicBezTo>
                  <a:cubicBezTo>
                    <a:pt x="13245" y="18848"/>
                    <a:pt x="21141" y="11462"/>
                    <a:pt x="31329" y="6113"/>
                  </a:cubicBezTo>
                  <a:cubicBezTo>
                    <a:pt x="38970" y="2038"/>
                    <a:pt x="48649" y="0"/>
                    <a:pt x="60366" y="0"/>
                  </a:cubicBezTo>
                  <a:cubicBezTo>
                    <a:pt x="75393" y="0"/>
                    <a:pt x="87110" y="3056"/>
                    <a:pt x="95515" y="9424"/>
                  </a:cubicBezTo>
                  <a:cubicBezTo>
                    <a:pt x="103921" y="15792"/>
                    <a:pt x="109269" y="24452"/>
                    <a:pt x="111817" y="35659"/>
                  </a:cubicBezTo>
                  <a:lnTo>
                    <a:pt x="87619" y="40244"/>
                  </a:lnTo>
                  <a:cubicBezTo>
                    <a:pt x="85836" y="34385"/>
                    <a:pt x="82780" y="29546"/>
                    <a:pt x="77940" y="26235"/>
                  </a:cubicBezTo>
                  <a:cubicBezTo>
                    <a:pt x="73356" y="22669"/>
                    <a:pt x="67497" y="21141"/>
                    <a:pt x="60366" y="21141"/>
                  </a:cubicBezTo>
                  <a:cubicBezTo>
                    <a:pt x="49668" y="21141"/>
                    <a:pt x="41263" y="24452"/>
                    <a:pt x="34895" y="31329"/>
                  </a:cubicBezTo>
                  <a:cubicBezTo>
                    <a:pt x="28527" y="38206"/>
                    <a:pt x="25471" y="48140"/>
                    <a:pt x="25471" y="61384"/>
                  </a:cubicBezTo>
                  <a:cubicBezTo>
                    <a:pt x="25471" y="75648"/>
                    <a:pt x="28782" y="86600"/>
                    <a:pt x="35150" y="93477"/>
                  </a:cubicBezTo>
                  <a:cubicBezTo>
                    <a:pt x="41517" y="100609"/>
                    <a:pt x="49923" y="104175"/>
                    <a:pt x="60111" y="104175"/>
                  </a:cubicBezTo>
                  <a:cubicBezTo>
                    <a:pt x="65205" y="104175"/>
                    <a:pt x="70299" y="103156"/>
                    <a:pt x="75393" y="101119"/>
                  </a:cubicBezTo>
                  <a:cubicBezTo>
                    <a:pt x="80488" y="99081"/>
                    <a:pt x="84818" y="96789"/>
                    <a:pt x="88638" y="93732"/>
                  </a:cubicBezTo>
                  <a:lnTo>
                    <a:pt x="88638" y="78704"/>
                  </a:lnTo>
                  <a:lnTo>
                    <a:pt x="60366" y="78704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04" name="Forma libre: forma 103">
              <a:extLst>
                <a:ext uri="{FF2B5EF4-FFF2-40B4-BE49-F238E27FC236}">
                  <a16:creationId xmlns:a16="http://schemas.microsoft.com/office/drawing/2014/main" id="{00C29DAA-03F1-4A14-ACA9-425632FCB319}"/>
                </a:ext>
              </a:extLst>
            </p:cNvPr>
            <p:cNvSpPr/>
            <p:nvPr/>
          </p:nvSpPr>
          <p:spPr>
            <a:xfrm>
              <a:off x="6715855" y="9072208"/>
              <a:ext cx="101883" cy="101883"/>
            </a:xfrm>
            <a:custGeom>
              <a:avLst/>
              <a:gdLst>
                <a:gd name="connsiteX0" fmla="*/ 25216 w 101882"/>
                <a:gd name="connsiteY0" fmla="*/ 62403 h 101882"/>
                <a:gd name="connsiteX1" fmla="*/ 34640 w 101882"/>
                <a:gd name="connsiteY1" fmla="*/ 93477 h 101882"/>
                <a:gd name="connsiteX2" fmla="*/ 58837 w 101882"/>
                <a:gd name="connsiteY2" fmla="*/ 104175 h 101882"/>
                <a:gd name="connsiteX3" fmla="*/ 83035 w 101882"/>
                <a:gd name="connsiteY3" fmla="*/ 93732 h 101882"/>
                <a:gd name="connsiteX4" fmla="*/ 92459 w 101882"/>
                <a:gd name="connsiteY4" fmla="*/ 62148 h 101882"/>
                <a:gd name="connsiteX5" fmla="*/ 83544 w 101882"/>
                <a:gd name="connsiteY5" fmla="*/ 31074 h 101882"/>
                <a:gd name="connsiteX6" fmla="*/ 59092 w 101882"/>
                <a:gd name="connsiteY6" fmla="*/ 20886 h 101882"/>
                <a:gd name="connsiteX7" fmla="*/ 34895 w 101882"/>
                <a:gd name="connsiteY7" fmla="*/ 31329 h 101882"/>
                <a:gd name="connsiteX8" fmla="*/ 25216 w 101882"/>
                <a:gd name="connsiteY8" fmla="*/ 62403 h 101882"/>
                <a:gd name="connsiteX9" fmla="*/ 0 w 101882"/>
                <a:gd name="connsiteY9" fmla="*/ 63167 h 101882"/>
                <a:gd name="connsiteX10" fmla="*/ 5604 w 101882"/>
                <a:gd name="connsiteY10" fmla="*/ 32093 h 101882"/>
                <a:gd name="connsiteX11" fmla="*/ 16811 w 101882"/>
                <a:gd name="connsiteY11" fmla="*/ 15537 h 101882"/>
                <a:gd name="connsiteX12" fmla="*/ 32603 w 101882"/>
                <a:gd name="connsiteY12" fmla="*/ 4839 h 101882"/>
                <a:gd name="connsiteX13" fmla="*/ 58583 w 101882"/>
                <a:gd name="connsiteY13" fmla="*/ 0 h 101882"/>
                <a:gd name="connsiteX14" fmla="*/ 101374 w 101882"/>
                <a:gd name="connsiteY14" fmla="*/ 16556 h 101882"/>
                <a:gd name="connsiteX15" fmla="*/ 117165 w 101882"/>
                <a:gd name="connsiteY15" fmla="*/ 62658 h 101882"/>
                <a:gd name="connsiteX16" fmla="*/ 101374 w 101882"/>
                <a:gd name="connsiteY16" fmla="*/ 108250 h 101882"/>
                <a:gd name="connsiteX17" fmla="*/ 58837 w 101882"/>
                <a:gd name="connsiteY17" fmla="*/ 124806 h 101882"/>
                <a:gd name="connsiteX18" fmla="*/ 16047 w 101882"/>
                <a:gd name="connsiteY18" fmla="*/ 108505 h 101882"/>
                <a:gd name="connsiteX19" fmla="*/ 0 w 101882"/>
                <a:gd name="connsiteY19" fmla="*/ 63167 h 10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1882" h="101882">
                  <a:moveTo>
                    <a:pt x="25216" y="62403"/>
                  </a:moveTo>
                  <a:cubicBezTo>
                    <a:pt x="25216" y="76157"/>
                    <a:pt x="28273" y="86346"/>
                    <a:pt x="34640" y="93477"/>
                  </a:cubicBezTo>
                  <a:cubicBezTo>
                    <a:pt x="41008" y="100609"/>
                    <a:pt x="49159" y="104175"/>
                    <a:pt x="58837" y="104175"/>
                  </a:cubicBezTo>
                  <a:cubicBezTo>
                    <a:pt x="68516" y="104175"/>
                    <a:pt x="76412" y="100609"/>
                    <a:pt x="83035" y="93732"/>
                  </a:cubicBezTo>
                  <a:cubicBezTo>
                    <a:pt x="89402" y="86600"/>
                    <a:pt x="92459" y="76157"/>
                    <a:pt x="92459" y="62148"/>
                  </a:cubicBezTo>
                  <a:cubicBezTo>
                    <a:pt x="92459" y="48394"/>
                    <a:pt x="89402" y="37951"/>
                    <a:pt x="83544" y="31074"/>
                  </a:cubicBezTo>
                  <a:cubicBezTo>
                    <a:pt x="77431" y="24197"/>
                    <a:pt x="69280" y="20886"/>
                    <a:pt x="59092" y="20886"/>
                  </a:cubicBezTo>
                  <a:cubicBezTo>
                    <a:pt x="49159" y="20886"/>
                    <a:pt x="41008" y="24452"/>
                    <a:pt x="34895" y="31329"/>
                  </a:cubicBezTo>
                  <a:cubicBezTo>
                    <a:pt x="28273" y="38206"/>
                    <a:pt x="25216" y="48394"/>
                    <a:pt x="25216" y="62403"/>
                  </a:cubicBezTo>
                  <a:moveTo>
                    <a:pt x="0" y="63167"/>
                  </a:moveTo>
                  <a:cubicBezTo>
                    <a:pt x="0" y="50941"/>
                    <a:pt x="1783" y="40753"/>
                    <a:pt x="5604" y="32093"/>
                  </a:cubicBezTo>
                  <a:cubicBezTo>
                    <a:pt x="8405" y="25980"/>
                    <a:pt x="12226" y="20377"/>
                    <a:pt x="16811" y="15537"/>
                  </a:cubicBezTo>
                  <a:cubicBezTo>
                    <a:pt x="21650" y="10698"/>
                    <a:pt x="26744" y="7132"/>
                    <a:pt x="32603" y="4839"/>
                  </a:cubicBezTo>
                  <a:cubicBezTo>
                    <a:pt x="40244" y="1528"/>
                    <a:pt x="48649" y="0"/>
                    <a:pt x="58583" y="0"/>
                  </a:cubicBezTo>
                  <a:cubicBezTo>
                    <a:pt x="76157" y="0"/>
                    <a:pt x="90676" y="5603"/>
                    <a:pt x="101374" y="16556"/>
                  </a:cubicBezTo>
                  <a:cubicBezTo>
                    <a:pt x="111817" y="27508"/>
                    <a:pt x="117165" y="43045"/>
                    <a:pt x="117165" y="62658"/>
                  </a:cubicBezTo>
                  <a:cubicBezTo>
                    <a:pt x="117165" y="82016"/>
                    <a:pt x="111817" y="97553"/>
                    <a:pt x="101374" y="108250"/>
                  </a:cubicBezTo>
                  <a:cubicBezTo>
                    <a:pt x="90676" y="119203"/>
                    <a:pt x="76667" y="124806"/>
                    <a:pt x="58837" y="124806"/>
                  </a:cubicBezTo>
                  <a:cubicBezTo>
                    <a:pt x="40753" y="124806"/>
                    <a:pt x="26490" y="119203"/>
                    <a:pt x="16047" y="108505"/>
                  </a:cubicBezTo>
                  <a:cubicBezTo>
                    <a:pt x="5349" y="97553"/>
                    <a:pt x="0" y="82525"/>
                    <a:pt x="0" y="63167"/>
                  </a:cubicBezTo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05" name="Forma libre: forma 104">
              <a:extLst>
                <a:ext uri="{FF2B5EF4-FFF2-40B4-BE49-F238E27FC236}">
                  <a16:creationId xmlns:a16="http://schemas.microsoft.com/office/drawing/2014/main" id="{D9AC78CC-4785-447F-90BE-2E820AC886F4}"/>
                </a:ext>
              </a:extLst>
            </p:cNvPr>
            <p:cNvSpPr/>
            <p:nvPr/>
          </p:nvSpPr>
          <p:spPr>
            <a:xfrm>
              <a:off x="6836587" y="9074246"/>
              <a:ext cx="76412" cy="101883"/>
            </a:xfrm>
            <a:custGeom>
              <a:avLst/>
              <a:gdLst>
                <a:gd name="connsiteX0" fmla="*/ 35914 w 76412"/>
                <a:gd name="connsiteY0" fmla="*/ 120986 h 101882"/>
                <a:gd name="connsiteX1" fmla="*/ 35914 w 76412"/>
                <a:gd name="connsiteY1" fmla="*/ 20631 h 101882"/>
                <a:gd name="connsiteX2" fmla="*/ 0 w 76412"/>
                <a:gd name="connsiteY2" fmla="*/ 20631 h 101882"/>
                <a:gd name="connsiteX3" fmla="*/ 0 w 76412"/>
                <a:gd name="connsiteY3" fmla="*/ 0 h 101882"/>
                <a:gd name="connsiteX4" fmla="*/ 96025 w 76412"/>
                <a:gd name="connsiteY4" fmla="*/ 0 h 101882"/>
                <a:gd name="connsiteX5" fmla="*/ 96025 w 76412"/>
                <a:gd name="connsiteY5" fmla="*/ 20631 h 101882"/>
                <a:gd name="connsiteX6" fmla="*/ 60366 w 76412"/>
                <a:gd name="connsiteY6" fmla="*/ 20631 h 101882"/>
                <a:gd name="connsiteX7" fmla="*/ 60366 w 76412"/>
                <a:gd name="connsiteY7" fmla="*/ 120986 h 10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412" h="101882">
                  <a:moveTo>
                    <a:pt x="35914" y="120986"/>
                  </a:moveTo>
                  <a:lnTo>
                    <a:pt x="35914" y="20631"/>
                  </a:lnTo>
                  <a:lnTo>
                    <a:pt x="0" y="20631"/>
                  </a:lnTo>
                  <a:lnTo>
                    <a:pt x="0" y="0"/>
                  </a:lnTo>
                  <a:lnTo>
                    <a:pt x="96025" y="0"/>
                  </a:lnTo>
                  <a:lnTo>
                    <a:pt x="96025" y="20631"/>
                  </a:lnTo>
                  <a:lnTo>
                    <a:pt x="60366" y="20631"/>
                  </a:lnTo>
                  <a:lnTo>
                    <a:pt x="60366" y="120986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06" name="Forma libre: forma 105">
              <a:extLst>
                <a:ext uri="{FF2B5EF4-FFF2-40B4-BE49-F238E27FC236}">
                  <a16:creationId xmlns:a16="http://schemas.microsoft.com/office/drawing/2014/main" id="{8740F4D9-ECAD-4ECF-B2FB-FE56D64FD0AA}"/>
                </a:ext>
              </a:extLst>
            </p:cNvPr>
            <p:cNvSpPr/>
            <p:nvPr/>
          </p:nvSpPr>
          <p:spPr>
            <a:xfrm>
              <a:off x="6928791" y="9038587"/>
              <a:ext cx="101883" cy="152824"/>
            </a:xfrm>
            <a:custGeom>
              <a:avLst/>
              <a:gdLst>
                <a:gd name="connsiteX0" fmla="*/ 51451 w 101882"/>
                <a:gd name="connsiteY0" fmla="*/ 24707 h 152824"/>
                <a:gd name="connsiteX1" fmla="*/ 62658 w 101882"/>
                <a:gd name="connsiteY1" fmla="*/ 0 h 152824"/>
                <a:gd name="connsiteX2" fmla="*/ 88638 w 101882"/>
                <a:gd name="connsiteY2" fmla="*/ 0 h 152824"/>
                <a:gd name="connsiteX3" fmla="*/ 65969 w 101882"/>
                <a:gd name="connsiteY3" fmla="*/ 24707 h 152824"/>
                <a:gd name="connsiteX4" fmla="*/ 51451 w 101882"/>
                <a:gd name="connsiteY4" fmla="*/ 24707 h 152824"/>
                <a:gd name="connsiteX5" fmla="*/ 76412 w 101882"/>
                <a:gd name="connsiteY5" fmla="*/ 108505 h 152824"/>
                <a:gd name="connsiteX6" fmla="*/ 59602 w 101882"/>
                <a:gd name="connsiteY6" fmla="*/ 63677 h 152824"/>
                <a:gd name="connsiteX7" fmla="*/ 43555 w 101882"/>
                <a:gd name="connsiteY7" fmla="*/ 108505 h 152824"/>
                <a:gd name="connsiteX8" fmla="*/ 76412 w 101882"/>
                <a:gd name="connsiteY8" fmla="*/ 108505 h 152824"/>
                <a:gd name="connsiteX9" fmla="*/ 121495 w 101882"/>
                <a:gd name="connsiteY9" fmla="*/ 156645 h 152824"/>
                <a:gd name="connsiteX10" fmla="*/ 94751 w 101882"/>
                <a:gd name="connsiteY10" fmla="*/ 156645 h 152824"/>
                <a:gd name="connsiteX11" fmla="*/ 84308 w 101882"/>
                <a:gd name="connsiteY11" fmla="*/ 129136 h 152824"/>
                <a:gd name="connsiteX12" fmla="*/ 35914 w 101882"/>
                <a:gd name="connsiteY12" fmla="*/ 129136 h 152824"/>
                <a:gd name="connsiteX13" fmla="*/ 25980 w 101882"/>
                <a:gd name="connsiteY13" fmla="*/ 156645 h 152824"/>
                <a:gd name="connsiteX14" fmla="*/ 0 w 101882"/>
                <a:gd name="connsiteY14" fmla="*/ 156645 h 152824"/>
                <a:gd name="connsiteX15" fmla="*/ 47121 w 101882"/>
                <a:gd name="connsiteY15" fmla="*/ 35659 h 152824"/>
                <a:gd name="connsiteX16" fmla="*/ 73101 w 101882"/>
                <a:gd name="connsiteY16" fmla="*/ 35659 h 152824"/>
                <a:gd name="connsiteX17" fmla="*/ 121495 w 101882"/>
                <a:gd name="connsiteY17" fmla="*/ 156645 h 152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1882" h="152824">
                  <a:moveTo>
                    <a:pt x="51451" y="24707"/>
                  </a:moveTo>
                  <a:lnTo>
                    <a:pt x="62658" y="0"/>
                  </a:lnTo>
                  <a:lnTo>
                    <a:pt x="88638" y="0"/>
                  </a:lnTo>
                  <a:lnTo>
                    <a:pt x="65969" y="24707"/>
                  </a:lnTo>
                  <a:lnTo>
                    <a:pt x="51451" y="24707"/>
                  </a:lnTo>
                  <a:close/>
                  <a:moveTo>
                    <a:pt x="76412" y="108505"/>
                  </a:moveTo>
                  <a:lnTo>
                    <a:pt x="59602" y="63677"/>
                  </a:lnTo>
                  <a:lnTo>
                    <a:pt x="43555" y="108505"/>
                  </a:lnTo>
                  <a:lnTo>
                    <a:pt x="76412" y="108505"/>
                  </a:lnTo>
                  <a:close/>
                  <a:moveTo>
                    <a:pt x="121495" y="156645"/>
                  </a:moveTo>
                  <a:lnTo>
                    <a:pt x="94751" y="156645"/>
                  </a:lnTo>
                  <a:lnTo>
                    <a:pt x="84308" y="129136"/>
                  </a:lnTo>
                  <a:lnTo>
                    <a:pt x="35914" y="129136"/>
                  </a:lnTo>
                  <a:lnTo>
                    <a:pt x="25980" y="156645"/>
                  </a:lnTo>
                  <a:lnTo>
                    <a:pt x="0" y="156645"/>
                  </a:lnTo>
                  <a:lnTo>
                    <a:pt x="47121" y="35659"/>
                  </a:lnTo>
                  <a:lnTo>
                    <a:pt x="73101" y="35659"/>
                  </a:lnTo>
                  <a:lnTo>
                    <a:pt x="121495" y="156645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07" name="Forma libre: forma 106">
              <a:extLst>
                <a:ext uri="{FF2B5EF4-FFF2-40B4-BE49-F238E27FC236}">
                  <a16:creationId xmlns:a16="http://schemas.microsoft.com/office/drawing/2014/main" id="{52EFF816-7EED-4E5C-B376-C53BBA50A5BC}"/>
                </a:ext>
              </a:extLst>
            </p:cNvPr>
            <p:cNvSpPr/>
            <p:nvPr/>
          </p:nvSpPr>
          <p:spPr>
            <a:xfrm>
              <a:off x="7095624" y="9074246"/>
              <a:ext cx="76412" cy="101883"/>
            </a:xfrm>
            <a:custGeom>
              <a:avLst/>
              <a:gdLst>
                <a:gd name="connsiteX0" fmla="*/ 24707 w 76412"/>
                <a:gd name="connsiteY0" fmla="*/ 20631 h 101882"/>
                <a:gd name="connsiteX1" fmla="*/ 24707 w 76412"/>
                <a:gd name="connsiteY1" fmla="*/ 100355 h 101882"/>
                <a:gd name="connsiteX2" fmla="*/ 43046 w 76412"/>
                <a:gd name="connsiteY2" fmla="*/ 100355 h 101882"/>
                <a:gd name="connsiteX3" fmla="*/ 57819 w 76412"/>
                <a:gd name="connsiteY3" fmla="*/ 99336 h 101882"/>
                <a:gd name="connsiteX4" fmla="*/ 67752 w 76412"/>
                <a:gd name="connsiteY4" fmla="*/ 94242 h 101882"/>
                <a:gd name="connsiteX5" fmla="*/ 74120 w 76412"/>
                <a:gd name="connsiteY5" fmla="*/ 82525 h 101882"/>
                <a:gd name="connsiteX6" fmla="*/ 76667 w 76412"/>
                <a:gd name="connsiteY6" fmla="*/ 60366 h 101882"/>
                <a:gd name="connsiteX7" fmla="*/ 74120 w 76412"/>
                <a:gd name="connsiteY7" fmla="*/ 38970 h 101882"/>
                <a:gd name="connsiteX8" fmla="*/ 66988 w 76412"/>
                <a:gd name="connsiteY8" fmla="*/ 27254 h 101882"/>
                <a:gd name="connsiteX9" fmla="*/ 55781 w 76412"/>
                <a:gd name="connsiteY9" fmla="*/ 21650 h 101882"/>
                <a:gd name="connsiteX10" fmla="*/ 35659 w 76412"/>
                <a:gd name="connsiteY10" fmla="*/ 20377 h 101882"/>
                <a:gd name="connsiteX11" fmla="*/ 24707 w 76412"/>
                <a:gd name="connsiteY11" fmla="*/ 20377 h 101882"/>
                <a:gd name="connsiteX12" fmla="*/ 255 w 76412"/>
                <a:gd name="connsiteY12" fmla="*/ 0 h 101882"/>
                <a:gd name="connsiteX13" fmla="*/ 44829 w 76412"/>
                <a:gd name="connsiteY13" fmla="*/ 0 h 101882"/>
                <a:gd name="connsiteX14" fmla="*/ 67752 w 76412"/>
                <a:gd name="connsiteY14" fmla="*/ 2292 h 101882"/>
                <a:gd name="connsiteX15" fmla="*/ 86091 w 76412"/>
                <a:gd name="connsiteY15" fmla="*/ 13500 h 101882"/>
                <a:gd name="connsiteX16" fmla="*/ 97553 w 76412"/>
                <a:gd name="connsiteY16" fmla="*/ 33112 h 101882"/>
                <a:gd name="connsiteX17" fmla="*/ 101374 w 76412"/>
                <a:gd name="connsiteY17" fmla="*/ 61639 h 101882"/>
                <a:gd name="connsiteX18" fmla="*/ 97808 w 76412"/>
                <a:gd name="connsiteY18" fmla="*/ 87365 h 101882"/>
                <a:gd name="connsiteX19" fmla="*/ 84818 w 76412"/>
                <a:gd name="connsiteY19" fmla="*/ 108760 h 101882"/>
                <a:gd name="connsiteX20" fmla="*/ 67752 w 76412"/>
                <a:gd name="connsiteY20" fmla="*/ 118439 h 101882"/>
                <a:gd name="connsiteX21" fmla="*/ 46102 w 76412"/>
                <a:gd name="connsiteY21" fmla="*/ 120986 h 101882"/>
                <a:gd name="connsiteX22" fmla="*/ 0 w 76412"/>
                <a:gd name="connsiteY22" fmla="*/ 120986 h 101882"/>
                <a:gd name="connsiteX23" fmla="*/ 0 w 76412"/>
                <a:gd name="connsiteY23" fmla="*/ 0 h 10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6412" h="101882">
                  <a:moveTo>
                    <a:pt x="24707" y="20631"/>
                  </a:moveTo>
                  <a:lnTo>
                    <a:pt x="24707" y="100355"/>
                  </a:lnTo>
                  <a:lnTo>
                    <a:pt x="43046" y="100355"/>
                  </a:lnTo>
                  <a:cubicBezTo>
                    <a:pt x="49923" y="100355"/>
                    <a:pt x="54762" y="99845"/>
                    <a:pt x="57819" y="99336"/>
                  </a:cubicBezTo>
                  <a:cubicBezTo>
                    <a:pt x="61894" y="98317"/>
                    <a:pt x="65205" y="96789"/>
                    <a:pt x="67752" y="94242"/>
                  </a:cubicBezTo>
                  <a:cubicBezTo>
                    <a:pt x="70299" y="91949"/>
                    <a:pt x="72337" y="87874"/>
                    <a:pt x="74120" y="82525"/>
                  </a:cubicBezTo>
                  <a:cubicBezTo>
                    <a:pt x="75648" y="77176"/>
                    <a:pt x="76667" y="69535"/>
                    <a:pt x="76667" y="60366"/>
                  </a:cubicBezTo>
                  <a:cubicBezTo>
                    <a:pt x="76667" y="51196"/>
                    <a:pt x="75903" y="43810"/>
                    <a:pt x="74120" y="38970"/>
                  </a:cubicBezTo>
                  <a:cubicBezTo>
                    <a:pt x="72337" y="33876"/>
                    <a:pt x="70045" y="30055"/>
                    <a:pt x="66988" y="27254"/>
                  </a:cubicBezTo>
                  <a:cubicBezTo>
                    <a:pt x="64186" y="24452"/>
                    <a:pt x="60366" y="22669"/>
                    <a:pt x="55781" y="21650"/>
                  </a:cubicBezTo>
                  <a:cubicBezTo>
                    <a:pt x="52215" y="20886"/>
                    <a:pt x="45593" y="20377"/>
                    <a:pt x="35659" y="20377"/>
                  </a:cubicBezTo>
                  <a:lnTo>
                    <a:pt x="24707" y="20377"/>
                  </a:lnTo>
                  <a:close/>
                  <a:moveTo>
                    <a:pt x="255" y="0"/>
                  </a:moveTo>
                  <a:lnTo>
                    <a:pt x="44829" y="0"/>
                  </a:lnTo>
                  <a:cubicBezTo>
                    <a:pt x="54762" y="0"/>
                    <a:pt x="62658" y="764"/>
                    <a:pt x="67752" y="2292"/>
                  </a:cubicBezTo>
                  <a:cubicBezTo>
                    <a:pt x="74884" y="4330"/>
                    <a:pt x="80997" y="8151"/>
                    <a:pt x="86091" y="13500"/>
                  </a:cubicBezTo>
                  <a:cubicBezTo>
                    <a:pt x="90931" y="18848"/>
                    <a:pt x="95006" y="25471"/>
                    <a:pt x="97553" y="33112"/>
                  </a:cubicBezTo>
                  <a:cubicBezTo>
                    <a:pt x="100100" y="40753"/>
                    <a:pt x="101374" y="50432"/>
                    <a:pt x="101374" y="61639"/>
                  </a:cubicBezTo>
                  <a:cubicBezTo>
                    <a:pt x="101374" y="71827"/>
                    <a:pt x="100100" y="80233"/>
                    <a:pt x="97808" y="87365"/>
                  </a:cubicBezTo>
                  <a:cubicBezTo>
                    <a:pt x="94751" y="96025"/>
                    <a:pt x="90421" y="103156"/>
                    <a:pt x="84818" y="108760"/>
                  </a:cubicBezTo>
                  <a:cubicBezTo>
                    <a:pt x="80742" y="112835"/>
                    <a:pt x="74884" y="116146"/>
                    <a:pt x="67752" y="118439"/>
                  </a:cubicBezTo>
                  <a:cubicBezTo>
                    <a:pt x="62403" y="120222"/>
                    <a:pt x="55017" y="120986"/>
                    <a:pt x="46102" y="120986"/>
                  </a:cubicBezTo>
                  <a:lnTo>
                    <a:pt x="0" y="1209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08" name="Forma libre: forma 107">
              <a:extLst>
                <a:ext uri="{FF2B5EF4-FFF2-40B4-BE49-F238E27FC236}">
                  <a16:creationId xmlns:a16="http://schemas.microsoft.com/office/drawing/2014/main" id="{7D9FDE87-CDEE-4C0F-A08C-AEA2779E1E06}"/>
                </a:ext>
              </a:extLst>
            </p:cNvPr>
            <p:cNvSpPr/>
            <p:nvPr/>
          </p:nvSpPr>
          <p:spPr>
            <a:xfrm>
              <a:off x="7246411" y="9072208"/>
              <a:ext cx="101883" cy="101883"/>
            </a:xfrm>
            <a:custGeom>
              <a:avLst/>
              <a:gdLst>
                <a:gd name="connsiteX0" fmla="*/ 81761 w 101882"/>
                <a:gd name="connsiteY0" fmla="*/ 78195 h 101882"/>
                <a:gd name="connsiteX1" fmla="*/ 105194 w 101882"/>
                <a:gd name="connsiteY1" fmla="*/ 85836 h 101882"/>
                <a:gd name="connsiteX2" fmla="*/ 87110 w 101882"/>
                <a:gd name="connsiteY2" fmla="*/ 115382 h 101882"/>
                <a:gd name="connsiteX3" fmla="*/ 55017 w 101882"/>
                <a:gd name="connsiteY3" fmla="*/ 125061 h 101882"/>
                <a:gd name="connsiteX4" fmla="*/ 15537 w 101882"/>
                <a:gd name="connsiteY4" fmla="*/ 108760 h 101882"/>
                <a:gd name="connsiteX5" fmla="*/ 0 w 101882"/>
                <a:gd name="connsiteY5" fmla="*/ 63677 h 101882"/>
                <a:gd name="connsiteX6" fmla="*/ 15537 w 101882"/>
                <a:gd name="connsiteY6" fmla="*/ 16811 h 101882"/>
                <a:gd name="connsiteX7" fmla="*/ 56545 w 101882"/>
                <a:gd name="connsiteY7" fmla="*/ 0 h 101882"/>
                <a:gd name="connsiteX8" fmla="*/ 92713 w 101882"/>
                <a:gd name="connsiteY8" fmla="*/ 13245 h 101882"/>
                <a:gd name="connsiteX9" fmla="*/ 104939 w 101882"/>
                <a:gd name="connsiteY9" fmla="*/ 35404 h 101882"/>
                <a:gd name="connsiteX10" fmla="*/ 80742 w 101882"/>
                <a:gd name="connsiteY10" fmla="*/ 41263 h 101882"/>
                <a:gd name="connsiteX11" fmla="*/ 71827 w 101882"/>
                <a:gd name="connsiteY11" fmla="*/ 26489 h 101882"/>
                <a:gd name="connsiteX12" fmla="*/ 55526 w 101882"/>
                <a:gd name="connsiteY12" fmla="*/ 20886 h 101882"/>
                <a:gd name="connsiteX13" fmla="*/ 33621 w 101882"/>
                <a:gd name="connsiteY13" fmla="*/ 30565 h 101882"/>
                <a:gd name="connsiteX14" fmla="*/ 25216 w 101882"/>
                <a:gd name="connsiteY14" fmla="*/ 61894 h 101882"/>
                <a:gd name="connsiteX15" fmla="*/ 33621 w 101882"/>
                <a:gd name="connsiteY15" fmla="*/ 94496 h 101882"/>
                <a:gd name="connsiteX16" fmla="*/ 55017 w 101882"/>
                <a:gd name="connsiteY16" fmla="*/ 104175 h 101882"/>
                <a:gd name="connsiteX17" fmla="*/ 71827 w 101882"/>
                <a:gd name="connsiteY17" fmla="*/ 98062 h 101882"/>
                <a:gd name="connsiteX18" fmla="*/ 81761 w 101882"/>
                <a:gd name="connsiteY18" fmla="*/ 78195 h 10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1882" h="101882">
                  <a:moveTo>
                    <a:pt x="81761" y="78195"/>
                  </a:moveTo>
                  <a:lnTo>
                    <a:pt x="105194" y="85836"/>
                  </a:lnTo>
                  <a:cubicBezTo>
                    <a:pt x="101628" y="99081"/>
                    <a:pt x="95515" y="109015"/>
                    <a:pt x="87110" y="115382"/>
                  </a:cubicBezTo>
                  <a:cubicBezTo>
                    <a:pt x="78705" y="121750"/>
                    <a:pt x="68007" y="125061"/>
                    <a:pt x="55017" y="125061"/>
                  </a:cubicBezTo>
                  <a:cubicBezTo>
                    <a:pt x="38970" y="125061"/>
                    <a:pt x="25725" y="119458"/>
                    <a:pt x="15537" y="108760"/>
                  </a:cubicBezTo>
                  <a:cubicBezTo>
                    <a:pt x="5094" y="97808"/>
                    <a:pt x="0" y="82780"/>
                    <a:pt x="0" y="63677"/>
                  </a:cubicBezTo>
                  <a:cubicBezTo>
                    <a:pt x="0" y="43555"/>
                    <a:pt x="5349" y="28018"/>
                    <a:pt x="15537" y="16811"/>
                  </a:cubicBezTo>
                  <a:cubicBezTo>
                    <a:pt x="25980" y="5603"/>
                    <a:pt x="39734" y="0"/>
                    <a:pt x="56545" y="0"/>
                  </a:cubicBezTo>
                  <a:cubicBezTo>
                    <a:pt x="71318" y="0"/>
                    <a:pt x="83544" y="4330"/>
                    <a:pt x="92713" y="13245"/>
                  </a:cubicBezTo>
                  <a:cubicBezTo>
                    <a:pt x="98317" y="18339"/>
                    <a:pt x="102392" y="25980"/>
                    <a:pt x="104939" y="35404"/>
                  </a:cubicBezTo>
                  <a:lnTo>
                    <a:pt x="80742" y="41263"/>
                  </a:lnTo>
                  <a:cubicBezTo>
                    <a:pt x="79469" y="34895"/>
                    <a:pt x="76157" y="30055"/>
                    <a:pt x="71827" y="26489"/>
                  </a:cubicBezTo>
                  <a:cubicBezTo>
                    <a:pt x="67243" y="22924"/>
                    <a:pt x="61894" y="20886"/>
                    <a:pt x="55526" y="20886"/>
                  </a:cubicBezTo>
                  <a:cubicBezTo>
                    <a:pt x="46357" y="20886"/>
                    <a:pt x="39225" y="24197"/>
                    <a:pt x="33621" y="30565"/>
                  </a:cubicBezTo>
                  <a:cubicBezTo>
                    <a:pt x="28018" y="36933"/>
                    <a:pt x="25216" y="47376"/>
                    <a:pt x="25216" y="61894"/>
                  </a:cubicBezTo>
                  <a:cubicBezTo>
                    <a:pt x="25216" y="77176"/>
                    <a:pt x="28018" y="87874"/>
                    <a:pt x="33621" y="94496"/>
                  </a:cubicBezTo>
                  <a:cubicBezTo>
                    <a:pt x="38970" y="101119"/>
                    <a:pt x="46102" y="104175"/>
                    <a:pt x="55017" y="104175"/>
                  </a:cubicBezTo>
                  <a:cubicBezTo>
                    <a:pt x="61639" y="104175"/>
                    <a:pt x="67243" y="102137"/>
                    <a:pt x="71827" y="98062"/>
                  </a:cubicBezTo>
                  <a:cubicBezTo>
                    <a:pt x="76157" y="93732"/>
                    <a:pt x="79723" y="87110"/>
                    <a:pt x="81761" y="78195"/>
                  </a:cubicBezTo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09" name="Forma libre: forma 108">
              <a:extLst>
                <a:ext uri="{FF2B5EF4-FFF2-40B4-BE49-F238E27FC236}">
                  <a16:creationId xmlns:a16="http://schemas.microsoft.com/office/drawing/2014/main" id="{91F0B546-183F-4D75-A031-30F5286C5D9D}"/>
                </a:ext>
              </a:extLst>
            </p:cNvPr>
            <p:cNvSpPr/>
            <p:nvPr/>
          </p:nvSpPr>
          <p:spPr>
            <a:xfrm>
              <a:off x="7365104" y="9172563"/>
              <a:ext cx="25471" cy="25471"/>
            </a:xfrm>
            <a:custGeom>
              <a:avLst/>
              <a:gdLst>
                <a:gd name="connsiteX0" fmla="*/ 0 w 0"/>
                <a:gd name="connsiteY0" fmla="*/ 0 h 0"/>
                <a:gd name="connsiteX1" fmla="*/ 23178 w 0"/>
                <a:gd name="connsiteY1" fmla="*/ 0 h 0"/>
                <a:gd name="connsiteX2" fmla="*/ 23178 w 0"/>
                <a:gd name="connsiteY2" fmla="*/ 23178 h 0"/>
                <a:gd name="connsiteX3" fmla="*/ 0 w 0"/>
                <a:gd name="connsiteY3" fmla="*/ 2317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0" y="0"/>
                  </a:moveTo>
                  <a:lnTo>
                    <a:pt x="23178" y="0"/>
                  </a:lnTo>
                  <a:lnTo>
                    <a:pt x="23178" y="23178"/>
                  </a:lnTo>
                  <a:lnTo>
                    <a:pt x="0" y="23178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10" name="Forma libre: forma 109">
              <a:extLst>
                <a:ext uri="{FF2B5EF4-FFF2-40B4-BE49-F238E27FC236}">
                  <a16:creationId xmlns:a16="http://schemas.microsoft.com/office/drawing/2014/main" id="{B97D0811-564E-41E8-B177-BD25BA94CE96}"/>
                </a:ext>
              </a:extLst>
            </p:cNvPr>
            <p:cNvSpPr/>
            <p:nvPr/>
          </p:nvSpPr>
          <p:spPr>
            <a:xfrm>
              <a:off x="6476176" y="8300392"/>
              <a:ext cx="25471" cy="25471"/>
            </a:xfrm>
            <a:custGeom>
              <a:avLst/>
              <a:gdLst>
                <a:gd name="connsiteX0" fmla="*/ 26490 w 25470"/>
                <a:gd name="connsiteY0" fmla="*/ 35203 h 25470"/>
                <a:gd name="connsiteX1" fmla="*/ 39734 w 25470"/>
                <a:gd name="connsiteY1" fmla="*/ 27817 h 25470"/>
                <a:gd name="connsiteX2" fmla="*/ 49668 w 25470"/>
                <a:gd name="connsiteY2" fmla="*/ 6676 h 25470"/>
                <a:gd name="connsiteX3" fmla="*/ 49668 w 25470"/>
                <a:gd name="connsiteY3" fmla="*/ 2346 h 25470"/>
                <a:gd name="connsiteX4" fmla="*/ 29801 w 25470"/>
                <a:gd name="connsiteY4" fmla="*/ 12789 h 25470"/>
                <a:gd name="connsiteX5" fmla="*/ 13245 w 25470"/>
                <a:gd name="connsiteY5" fmla="*/ 54 h 25470"/>
                <a:gd name="connsiteX6" fmla="*/ 16556 w 25470"/>
                <a:gd name="connsiteY6" fmla="*/ 20176 h 25470"/>
                <a:gd name="connsiteX7" fmla="*/ 0 w 25470"/>
                <a:gd name="connsiteY7" fmla="*/ 32911 h 25470"/>
                <a:gd name="connsiteX8" fmla="*/ 2038 w 25470"/>
                <a:gd name="connsiteY8" fmla="*/ 34949 h 25470"/>
                <a:gd name="connsiteX9" fmla="*/ 26490 w 25470"/>
                <a:gd name="connsiteY9" fmla="*/ 35203 h 2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470" h="25470">
                  <a:moveTo>
                    <a:pt x="26490" y="35203"/>
                  </a:moveTo>
                  <a:cubicBezTo>
                    <a:pt x="28782" y="38260"/>
                    <a:pt x="40753" y="30874"/>
                    <a:pt x="39734" y="27817"/>
                  </a:cubicBezTo>
                  <a:cubicBezTo>
                    <a:pt x="36423" y="22468"/>
                    <a:pt x="38716" y="7695"/>
                    <a:pt x="49668" y="6676"/>
                  </a:cubicBezTo>
                  <a:lnTo>
                    <a:pt x="49668" y="2346"/>
                  </a:lnTo>
                  <a:cubicBezTo>
                    <a:pt x="49668" y="2346"/>
                    <a:pt x="33112" y="2346"/>
                    <a:pt x="29801" y="12789"/>
                  </a:cubicBezTo>
                  <a:cubicBezTo>
                    <a:pt x="29801" y="12789"/>
                    <a:pt x="16556" y="-965"/>
                    <a:pt x="13245" y="54"/>
                  </a:cubicBezTo>
                  <a:cubicBezTo>
                    <a:pt x="9934" y="2092"/>
                    <a:pt x="16556" y="20176"/>
                    <a:pt x="16556" y="20176"/>
                  </a:cubicBezTo>
                  <a:cubicBezTo>
                    <a:pt x="5604" y="18138"/>
                    <a:pt x="0" y="32911"/>
                    <a:pt x="0" y="32911"/>
                  </a:cubicBezTo>
                  <a:lnTo>
                    <a:pt x="2038" y="34949"/>
                  </a:lnTo>
                  <a:cubicBezTo>
                    <a:pt x="8915" y="25779"/>
                    <a:pt x="23178" y="30109"/>
                    <a:pt x="26490" y="35203"/>
                  </a:cubicBez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11" name="Forma libre: forma 110">
              <a:extLst>
                <a:ext uri="{FF2B5EF4-FFF2-40B4-BE49-F238E27FC236}">
                  <a16:creationId xmlns:a16="http://schemas.microsoft.com/office/drawing/2014/main" id="{606332F6-C48E-48A3-88D8-9F4600919837}"/>
                </a:ext>
              </a:extLst>
            </p:cNvPr>
            <p:cNvSpPr/>
            <p:nvPr/>
          </p:nvSpPr>
          <p:spPr>
            <a:xfrm>
              <a:off x="6624530" y="8434422"/>
              <a:ext cx="25471" cy="50941"/>
            </a:xfrm>
            <a:custGeom>
              <a:avLst/>
              <a:gdLst>
                <a:gd name="connsiteX0" fmla="*/ 140 w 25470"/>
                <a:gd name="connsiteY0" fmla="*/ 51960 h 50941"/>
                <a:gd name="connsiteX1" fmla="*/ 33252 w 25470"/>
                <a:gd name="connsiteY1" fmla="*/ 35914 h 50941"/>
                <a:gd name="connsiteX2" fmla="*/ 45224 w 25470"/>
                <a:gd name="connsiteY2" fmla="*/ 0 h 50941"/>
                <a:gd name="connsiteX3" fmla="*/ 12112 w 25470"/>
                <a:gd name="connsiteY3" fmla="*/ 14773 h 50941"/>
                <a:gd name="connsiteX4" fmla="*/ 140 w 25470"/>
                <a:gd name="connsiteY4" fmla="*/ 51960 h 50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70" h="50941">
                  <a:moveTo>
                    <a:pt x="140" y="51960"/>
                  </a:moveTo>
                  <a:cubicBezTo>
                    <a:pt x="12366" y="51960"/>
                    <a:pt x="24338" y="46611"/>
                    <a:pt x="33252" y="35914"/>
                  </a:cubicBezTo>
                  <a:cubicBezTo>
                    <a:pt x="43186" y="25471"/>
                    <a:pt x="46497" y="12481"/>
                    <a:pt x="45224" y="0"/>
                  </a:cubicBezTo>
                  <a:cubicBezTo>
                    <a:pt x="34271" y="0"/>
                    <a:pt x="22045" y="5349"/>
                    <a:pt x="12112" y="14773"/>
                  </a:cubicBezTo>
                  <a:cubicBezTo>
                    <a:pt x="3706" y="25471"/>
                    <a:pt x="-879" y="39225"/>
                    <a:pt x="140" y="51960"/>
                  </a:cubicBez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12" name="Forma libre: forma 111">
              <a:extLst>
                <a:ext uri="{FF2B5EF4-FFF2-40B4-BE49-F238E27FC236}">
                  <a16:creationId xmlns:a16="http://schemas.microsoft.com/office/drawing/2014/main" id="{3791BA61-6D16-43A2-8827-CF8F6547A89A}"/>
                </a:ext>
              </a:extLst>
            </p:cNvPr>
            <p:cNvSpPr/>
            <p:nvPr/>
          </p:nvSpPr>
          <p:spPr>
            <a:xfrm>
              <a:off x="6483308" y="7974930"/>
              <a:ext cx="509415" cy="560355"/>
            </a:xfrm>
            <a:custGeom>
              <a:avLst/>
              <a:gdLst>
                <a:gd name="connsiteX0" fmla="*/ 482670 w 509414"/>
                <a:gd name="connsiteY0" fmla="*/ 359646 h 560355"/>
                <a:gd name="connsiteX1" fmla="*/ 416701 w 509414"/>
                <a:gd name="connsiteY1" fmla="*/ 367033 h 560355"/>
                <a:gd name="connsiteX2" fmla="*/ 436568 w 509414"/>
                <a:gd name="connsiteY2" fmla="*/ 425870 h 560355"/>
                <a:gd name="connsiteX3" fmla="*/ 399126 w 509414"/>
                <a:gd name="connsiteY3" fmla="*/ 405239 h 560355"/>
                <a:gd name="connsiteX4" fmla="*/ 420012 w 509414"/>
                <a:gd name="connsiteY4" fmla="*/ 436568 h 560355"/>
                <a:gd name="connsiteX5" fmla="*/ 414918 w 509414"/>
                <a:gd name="connsiteY5" fmla="*/ 440388 h 560355"/>
                <a:gd name="connsiteX6" fmla="*/ 397853 w 509414"/>
                <a:gd name="connsiteY6" fmla="*/ 443190 h 560355"/>
                <a:gd name="connsiteX7" fmla="*/ 347676 w 509414"/>
                <a:gd name="connsiteY7" fmla="*/ 391485 h 560355"/>
                <a:gd name="connsiteX8" fmla="*/ 366014 w 509414"/>
                <a:gd name="connsiteY8" fmla="*/ 387919 h 560355"/>
                <a:gd name="connsiteX9" fmla="*/ 292913 w 509414"/>
                <a:gd name="connsiteY9" fmla="*/ 332138 h 560355"/>
                <a:gd name="connsiteX10" fmla="*/ 300045 w 509414"/>
                <a:gd name="connsiteY10" fmla="*/ 316856 h 560355"/>
                <a:gd name="connsiteX11" fmla="*/ 385882 w 509414"/>
                <a:gd name="connsiteY11" fmla="*/ 328572 h 560355"/>
                <a:gd name="connsiteX12" fmla="*/ 338506 w 509414"/>
                <a:gd name="connsiteY12" fmla="*/ 281706 h 560355"/>
                <a:gd name="connsiteX13" fmla="*/ 455162 w 509414"/>
                <a:gd name="connsiteY13" fmla="*/ 276357 h 560355"/>
                <a:gd name="connsiteX14" fmla="*/ 376967 w 509414"/>
                <a:gd name="connsiteY14" fmla="*/ 242481 h 560355"/>
                <a:gd name="connsiteX15" fmla="*/ 492349 w 509414"/>
                <a:gd name="connsiteY15" fmla="*/ 212680 h 560355"/>
                <a:gd name="connsiteX16" fmla="*/ 404475 w 509414"/>
                <a:gd name="connsiteY16" fmla="*/ 188229 h 560355"/>
                <a:gd name="connsiteX17" fmla="*/ 514509 w 509414"/>
                <a:gd name="connsiteY17" fmla="*/ 113854 h 560355"/>
                <a:gd name="connsiteX18" fmla="*/ 413135 w 509414"/>
                <a:gd name="connsiteY18" fmla="*/ 123278 h 560355"/>
                <a:gd name="connsiteX19" fmla="*/ 509924 w 509414"/>
                <a:gd name="connsiteY19" fmla="*/ 255 h 560355"/>
                <a:gd name="connsiteX20" fmla="*/ 386900 w 509414"/>
                <a:gd name="connsiteY20" fmla="*/ 64950 h 560355"/>
                <a:gd name="connsiteX21" fmla="*/ 337487 w 509414"/>
                <a:gd name="connsiteY21" fmla="*/ 126335 h 560355"/>
                <a:gd name="connsiteX22" fmla="*/ 313290 w 509414"/>
                <a:gd name="connsiteY22" fmla="*/ 147475 h 560355"/>
                <a:gd name="connsiteX23" fmla="*/ 286800 w 509414"/>
                <a:gd name="connsiteY23" fmla="*/ 90166 h 560355"/>
                <a:gd name="connsiteX24" fmla="*/ 265914 w 509414"/>
                <a:gd name="connsiteY24" fmla="*/ 30820 h 560355"/>
                <a:gd name="connsiteX25" fmla="*/ 226435 w 509414"/>
                <a:gd name="connsiteY25" fmla="*/ 30820 h 560355"/>
                <a:gd name="connsiteX26" fmla="*/ 201983 w 509414"/>
                <a:gd name="connsiteY26" fmla="*/ 36168 h 560355"/>
                <a:gd name="connsiteX27" fmla="*/ 197908 w 509414"/>
                <a:gd name="connsiteY27" fmla="*/ 73101 h 560355"/>
                <a:gd name="connsiteX28" fmla="*/ 223124 w 509414"/>
                <a:gd name="connsiteY28" fmla="*/ 73101 h 560355"/>
                <a:gd name="connsiteX29" fmla="*/ 226435 w 509414"/>
                <a:gd name="connsiteY29" fmla="*/ 125061 h 560355"/>
                <a:gd name="connsiteX30" fmla="*/ 202238 w 509414"/>
                <a:gd name="connsiteY30" fmla="*/ 147221 h 560355"/>
                <a:gd name="connsiteX31" fmla="*/ 178040 w 509414"/>
                <a:gd name="connsiteY31" fmla="*/ 126080 h 560355"/>
                <a:gd name="connsiteX32" fmla="*/ 129646 w 509414"/>
                <a:gd name="connsiteY32" fmla="*/ 64696 h 560355"/>
                <a:gd name="connsiteX33" fmla="*/ 4330 w 509414"/>
                <a:gd name="connsiteY33" fmla="*/ 0 h 560355"/>
                <a:gd name="connsiteX34" fmla="*/ 102138 w 509414"/>
                <a:gd name="connsiteY34" fmla="*/ 125061 h 560355"/>
                <a:gd name="connsiteX35" fmla="*/ 0 w 509414"/>
                <a:gd name="connsiteY35" fmla="*/ 113345 h 560355"/>
                <a:gd name="connsiteX36" fmla="*/ 114364 w 509414"/>
                <a:gd name="connsiteY36" fmla="*/ 190776 h 560355"/>
                <a:gd name="connsiteX37" fmla="*/ 24197 w 509414"/>
                <a:gd name="connsiteY37" fmla="*/ 209879 h 560355"/>
                <a:gd name="connsiteX38" fmla="*/ 141872 w 509414"/>
                <a:gd name="connsiteY38" fmla="*/ 248085 h 560355"/>
                <a:gd name="connsiteX39" fmla="*/ 59347 w 509414"/>
                <a:gd name="connsiteY39" fmla="*/ 275848 h 560355"/>
                <a:gd name="connsiteX40" fmla="*/ 176003 w 509414"/>
                <a:gd name="connsiteY40" fmla="*/ 283234 h 560355"/>
                <a:gd name="connsiteX41" fmla="*/ 129646 w 509414"/>
                <a:gd name="connsiteY41" fmla="*/ 327808 h 560355"/>
                <a:gd name="connsiteX42" fmla="*/ 216501 w 509414"/>
                <a:gd name="connsiteY42" fmla="*/ 316091 h 560355"/>
                <a:gd name="connsiteX43" fmla="*/ 222359 w 509414"/>
                <a:gd name="connsiteY43" fmla="*/ 331629 h 560355"/>
                <a:gd name="connsiteX44" fmla="*/ 146202 w 509414"/>
                <a:gd name="connsiteY44" fmla="*/ 387409 h 560355"/>
                <a:gd name="connsiteX45" fmla="*/ 164796 w 509414"/>
                <a:gd name="connsiteY45" fmla="*/ 390975 h 560355"/>
                <a:gd name="connsiteX46" fmla="*/ 113345 w 509414"/>
                <a:gd name="connsiteY46" fmla="*/ 442426 h 560355"/>
                <a:gd name="connsiteX47" fmla="*/ 97553 w 509414"/>
                <a:gd name="connsiteY47" fmla="*/ 439115 h 560355"/>
                <a:gd name="connsiteX48" fmla="*/ 92713 w 509414"/>
                <a:gd name="connsiteY48" fmla="*/ 435549 h 560355"/>
                <a:gd name="connsiteX49" fmla="*/ 113599 w 509414"/>
                <a:gd name="connsiteY49" fmla="*/ 404220 h 560355"/>
                <a:gd name="connsiteX50" fmla="*/ 76157 w 509414"/>
                <a:gd name="connsiteY50" fmla="*/ 425106 h 560355"/>
                <a:gd name="connsiteX51" fmla="*/ 95770 w 509414"/>
                <a:gd name="connsiteY51" fmla="*/ 366014 h 560355"/>
                <a:gd name="connsiteX52" fmla="*/ 29801 w 509414"/>
                <a:gd name="connsiteY52" fmla="*/ 358627 h 560355"/>
                <a:gd name="connsiteX53" fmla="*/ 7896 w 509414"/>
                <a:gd name="connsiteY53" fmla="*/ 420267 h 560355"/>
                <a:gd name="connsiteX54" fmla="*/ 70299 w 509414"/>
                <a:gd name="connsiteY54" fmla="*/ 428672 h 560355"/>
                <a:gd name="connsiteX55" fmla="*/ 33112 w 509414"/>
                <a:gd name="connsiteY55" fmla="*/ 450831 h 560355"/>
                <a:gd name="connsiteX56" fmla="*/ 76667 w 509414"/>
                <a:gd name="connsiteY56" fmla="*/ 442171 h 560355"/>
                <a:gd name="connsiteX57" fmla="*/ 81506 w 509414"/>
                <a:gd name="connsiteY57" fmla="*/ 445737 h 560355"/>
                <a:gd name="connsiteX58" fmla="*/ 76667 w 509414"/>
                <a:gd name="connsiteY58" fmla="*/ 467642 h 560355"/>
                <a:gd name="connsiteX59" fmla="*/ 93223 w 509414"/>
                <a:gd name="connsiteY59" fmla="*/ 483434 h 560355"/>
                <a:gd name="connsiteX60" fmla="*/ 114109 w 509414"/>
                <a:gd name="connsiteY60" fmla="*/ 488273 h 560355"/>
                <a:gd name="connsiteX61" fmla="*/ 122260 w 509414"/>
                <a:gd name="connsiteY61" fmla="*/ 546092 h 560355"/>
                <a:gd name="connsiteX62" fmla="*/ 147476 w 509414"/>
                <a:gd name="connsiteY62" fmla="*/ 547111 h 560355"/>
                <a:gd name="connsiteX63" fmla="*/ 124297 w 509414"/>
                <a:gd name="connsiteY63" fmla="*/ 468406 h 560355"/>
                <a:gd name="connsiteX64" fmla="*/ 126080 w 509414"/>
                <a:gd name="connsiteY64" fmla="*/ 455926 h 560355"/>
                <a:gd name="connsiteX65" fmla="*/ 188738 w 509414"/>
                <a:gd name="connsiteY65" fmla="*/ 415427 h 560355"/>
                <a:gd name="connsiteX66" fmla="*/ 192304 w 509414"/>
                <a:gd name="connsiteY66" fmla="*/ 432493 h 560355"/>
                <a:gd name="connsiteX67" fmla="*/ 230510 w 509414"/>
                <a:gd name="connsiteY67" fmla="*/ 407022 h 560355"/>
                <a:gd name="connsiteX68" fmla="*/ 209879 w 509414"/>
                <a:gd name="connsiteY68" fmla="*/ 491839 h 560355"/>
                <a:gd name="connsiteX69" fmla="*/ 236368 w 509414"/>
                <a:gd name="connsiteY69" fmla="*/ 475793 h 560355"/>
                <a:gd name="connsiteX70" fmla="*/ 254962 w 509414"/>
                <a:gd name="connsiteY70" fmla="*/ 585062 h 560355"/>
                <a:gd name="connsiteX71" fmla="*/ 275848 w 509414"/>
                <a:gd name="connsiteY71" fmla="*/ 475793 h 560355"/>
                <a:gd name="connsiteX72" fmla="*/ 303356 w 509414"/>
                <a:gd name="connsiteY72" fmla="*/ 491839 h 560355"/>
                <a:gd name="connsiteX73" fmla="*/ 281452 w 509414"/>
                <a:gd name="connsiteY73" fmla="*/ 406258 h 560355"/>
                <a:gd name="connsiteX74" fmla="*/ 319912 w 509414"/>
                <a:gd name="connsiteY74" fmla="*/ 432493 h 560355"/>
                <a:gd name="connsiteX75" fmla="*/ 323478 w 509414"/>
                <a:gd name="connsiteY75" fmla="*/ 414918 h 560355"/>
                <a:gd name="connsiteX76" fmla="*/ 386136 w 509414"/>
                <a:gd name="connsiteY76" fmla="*/ 455926 h 560355"/>
                <a:gd name="connsiteX77" fmla="*/ 388683 w 509414"/>
                <a:gd name="connsiteY77" fmla="*/ 468661 h 560355"/>
                <a:gd name="connsiteX78" fmla="*/ 365505 w 509414"/>
                <a:gd name="connsiteY78" fmla="*/ 547111 h 560355"/>
                <a:gd name="connsiteX79" fmla="*/ 390721 w 509414"/>
                <a:gd name="connsiteY79" fmla="*/ 546092 h 560355"/>
                <a:gd name="connsiteX80" fmla="*/ 398617 w 509414"/>
                <a:gd name="connsiteY80" fmla="*/ 488783 h 560355"/>
                <a:gd name="connsiteX81" fmla="*/ 418994 w 509414"/>
                <a:gd name="connsiteY81" fmla="*/ 483434 h 560355"/>
                <a:gd name="connsiteX82" fmla="*/ 435550 w 509414"/>
                <a:gd name="connsiteY82" fmla="*/ 467642 h 560355"/>
                <a:gd name="connsiteX83" fmla="*/ 430710 w 509414"/>
                <a:gd name="connsiteY83" fmla="*/ 446247 h 560355"/>
                <a:gd name="connsiteX84" fmla="*/ 436314 w 509414"/>
                <a:gd name="connsiteY84" fmla="*/ 441917 h 560355"/>
                <a:gd name="connsiteX85" fmla="*/ 479869 w 509414"/>
                <a:gd name="connsiteY85" fmla="*/ 450577 h 560355"/>
                <a:gd name="connsiteX86" fmla="*/ 442681 w 509414"/>
                <a:gd name="connsiteY86" fmla="*/ 428417 h 560355"/>
                <a:gd name="connsiteX87" fmla="*/ 505085 w 509414"/>
                <a:gd name="connsiteY87" fmla="*/ 420012 h 560355"/>
                <a:gd name="connsiteX88" fmla="*/ 482670 w 509414"/>
                <a:gd name="connsiteY88" fmla="*/ 359646 h 560355"/>
                <a:gd name="connsiteX89" fmla="*/ 71063 w 509414"/>
                <a:gd name="connsiteY89" fmla="*/ 424342 h 560355"/>
                <a:gd name="connsiteX90" fmla="*/ 32603 w 509414"/>
                <a:gd name="connsiteY90" fmla="*/ 407277 h 560355"/>
                <a:gd name="connsiteX91" fmla="*/ 30310 w 509414"/>
                <a:gd name="connsiteY91" fmla="*/ 361684 h 560355"/>
                <a:gd name="connsiteX92" fmla="*/ 71063 w 509414"/>
                <a:gd name="connsiteY92" fmla="*/ 384862 h 560355"/>
                <a:gd name="connsiteX93" fmla="*/ 71063 w 509414"/>
                <a:gd name="connsiteY93" fmla="*/ 424342 h 560355"/>
                <a:gd name="connsiteX94" fmla="*/ 240189 w 509414"/>
                <a:gd name="connsiteY94" fmla="*/ 63677 h 560355"/>
                <a:gd name="connsiteX95" fmla="*/ 229237 w 509414"/>
                <a:gd name="connsiteY95" fmla="*/ 54253 h 560355"/>
                <a:gd name="connsiteX96" fmla="*/ 240189 w 509414"/>
                <a:gd name="connsiteY96" fmla="*/ 43555 h 560355"/>
                <a:gd name="connsiteX97" fmla="*/ 250123 w 509414"/>
                <a:gd name="connsiteY97" fmla="*/ 54253 h 560355"/>
                <a:gd name="connsiteX98" fmla="*/ 240189 w 509414"/>
                <a:gd name="connsiteY98" fmla="*/ 63677 h 560355"/>
                <a:gd name="connsiteX99" fmla="*/ 479104 w 509414"/>
                <a:gd name="connsiteY99" fmla="*/ 407531 h 560355"/>
                <a:gd name="connsiteX100" fmla="*/ 440644 w 509414"/>
                <a:gd name="connsiteY100" fmla="*/ 424597 h 560355"/>
                <a:gd name="connsiteX101" fmla="*/ 440644 w 509414"/>
                <a:gd name="connsiteY101" fmla="*/ 385372 h 560355"/>
                <a:gd name="connsiteX102" fmla="*/ 481142 w 509414"/>
                <a:gd name="connsiteY102" fmla="*/ 362193 h 560355"/>
                <a:gd name="connsiteX103" fmla="*/ 479104 w 509414"/>
                <a:gd name="connsiteY103" fmla="*/ 407531 h 560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509414" h="560355">
                  <a:moveTo>
                    <a:pt x="482670" y="359646"/>
                  </a:moveTo>
                  <a:cubicBezTo>
                    <a:pt x="458473" y="344873"/>
                    <a:pt x="428672" y="347930"/>
                    <a:pt x="416701" y="367033"/>
                  </a:cubicBezTo>
                  <a:cubicBezTo>
                    <a:pt x="404985" y="385626"/>
                    <a:pt x="413899" y="410842"/>
                    <a:pt x="436568" y="425870"/>
                  </a:cubicBezTo>
                  <a:cubicBezTo>
                    <a:pt x="420267" y="427398"/>
                    <a:pt x="399126" y="405239"/>
                    <a:pt x="399126" y="405239"/>
                  </a:cubicBezTo>
                  <a:cubicBezTo>
                    <a:pt x="389957" y="422304"/>
                    <a:pt x="406768" y="431983"/>
                    <a:pt x="420012" y="436568"/>
                  </a:cubicBezTo>
                  <a:cubicBezTo>
                    <a:pt x="418229" y="437841"/>
                    <a:pt x="416447" y="439115"/>
                    <a:pt x="414918" y="440388"/>
                  </a:cubicBezTo>
                  <a:cubicBezTo>
                    <a:pt x="402438" y="437332"/>
                    <a:pt x="397853" y="443190"/>
                    <a:pt x="397853" y="443190"/>
                  </a:cubicBezTo>
                  <a:cubicBezTo>
                    <a:pt x="395561" y="442426"/>
                    <a:pt x="368052" y="412625"/>
                    <a:pt x="347676" y="391485"/>
                  </a:cubicBezTo>
                  <a:lnTo>
                    <a:pt x="366014" y="387919"/>
                  </a:lnTo>
                  <a:cubicBezTo>
                    <a:pt x="352770" y="357354"/>
                    <a:pt x="317111" y="350732"/>
                    <a:pt x="292913" y="332138"/>
                  </a:cubicBezTo>
                  <a:cubicBezTo>
                    <a:pt x="274829" y="318129"/>
                    <a:pt x="295206" y="312016"/>
                    <a:pt x="300045" y="316856"/>
                  </a:cubicBezTo>
                  <a:cubicBezTo>
                    <a:pt x="345128" y="355062"/>
                    <a:pt x="385882" y="328572"/>
                    <a:pt x="385882" y="328572"/>
                  </a:cubicBezTo>
                  <a:cubicBezTo>
                    <a:pt x="354043" y="317874"/>
                    <a:pt x="338506" y="281706"/>
                    <a:pt x="338506" y="281706"/>
                  </a:cubicBezTo>
                  <a:cubicBezTo>
                    <a:pt x="404475" y="319912"/>
                    <a:pt x="455162" y="276357"/>
                    <a:pt x="455162" y="276357"/>
                  </a:cubicBezTo>
                  <a:cubicBezTo>
                    <a:pt x="411352" y="283744"/>
                    <a:pt x="376967" y="242481"/>
                    <a:pt x="376967" y="242481"/>
                  </a:cubicBezTo>
                  <a:cubicBezTo>
                    <a:pt x="445228" y="258273"/>
                    <a:pt x="492349" y="212680"/>
                    <a:pt x="492349" y="212680"/>
                  </a:cubicBezTo>
                  <a:cubicBezTo>
                    <a:pt x="467133" y="214718"/>
                    <a:pt x="404475" y="188229"/>
                    <a:pt x="404475" y="188229"/>
                  </a:cubicBezTo>
                  <a:cubicBezTo>
                    <a:pt x="504575" y="185172"/>
                    <a:pt x="513235" y="113854"/>
                    <a:pt x="514509" y="113854"/>
                  </a:cubicBezTo>
                  <a:cubicBezTo>
                    <a:pt x="487000" y="131938"/>
                    <a:pt x="413135" y="123278"/>
                    <a:pt x="413135" y="123278"/>
                  </a:cubicBezTo>
                  <a:cubicBezTo>
                    <a:pt x="517820" y="86091"/>
                    <a:pt x="509924" y="255"/>
                    <a:pt x="509924" y="255"/>
                  </a:cubicBezTo>
                  <a:cubicBezTo>
                    <a:pt x="487765" y="33112"/>
                    <a:pt x="386900" y="64950"/>
                    <a:pt x="386900" y="64950"/>
                  </a:cubicBezTo>
                  <a:cubicBezTo>
                    <a:pt x="359392" y="73356"/>
                    <a:pt x="337487" y="97808"/>
                    <a:pt x="337487" y="126335"/>
                  </a:cubicBezTo>
                  <a:cubicBezTo>
                    <a:pt x="336214" y="138051"/>
                    <a:pt x="325516" y="147475"/>
                    <a:pt x="313290" y="147475"/>
                  </a:cubicBezTo>
                  <a:cubicBezTo>
                    <a:pt x="286291" y="147475"/>
                    <a:pt x="286800" y="108505"/>
                    <a:pt x="286800" y="90166"/>
                  </a:cubicBezTo>
                  <a:cubicBezTo>
                    <a:pt x="286800" y="62658"/>
                    <a:pt x="285782" y="30820"/>
                    <a:pt x="265914" y="30820"/>
                  </a:cubicBezTo>
                  <a:lnTo>
                    <a:pt x="226435" y="30820"/>
                  </a:lnTo>
                  <a:cubicBezTo>
                    <a:pt x="219303" y="30820"/>
                    <a:pt x="207077" y="30055"/>
                    <a:pt x="201983" y="36168"/>
                  </a:cubicBezTo>
                  <a:cubicBezTo>
                    <a:pt x="191795" y="48140"/>
                    <a:pt x="193323" y="79469"/>
                    <a:pt x="197908" y="73101"/>
                  </a:cubicBezTo>
                  <a:cubicBezTo>
                    <a:pt x="197908" y="73101"/>
                    <a:pt x="213190" y="68771"/>
                    <a:pt x="223124" y="73101"/>
                  </a:cubicBezTo>
                  <a:cubicBezTo>
                    <a:pt x="235859" y="76922"/>
                    <a:pt x="226435" y="116401"/>
                    <a:pt x="226435" y="125061"/>
                  </a:cubicBezTo>
                  <a:cubicBezTo>
                    <a:pt x="226435" y="136778"/>
                    <a:pt x="215482" y="147221"/>
                    <a:pt x="202238" y="147221"/>
                  </a:cubicBezTo>
                  <a:cubicBezTo>
                    <a:pt x="190012" y="147221"/>
                    <a:pt x="179059" y="137797"/>
                    <a:pt x="178040" y="126080"/>
                  </a:cubicBezTo>
                  <a:cubicBezTo>
                    <a:pt x="178040" y="97553"/>
                    <a:pt x="156136" y="73101"/>
                    <a:pt x="129646" y="64696"/>
                  </a:cubicBezTo>
                  <a:cubicBezTo>
                    <a:pt x="129646" y="64696"/>
                    <a:pt x="26235" y="32857"/>
                    <a:pt x="4330" y="0"/>
                  </a:cubicBezTo>
                  <a:cubicBezTo>
                    <a:pt x="4330" y="0"/>
                    <a:pt x="-3311" y="86855"/>
                    <a:pt x="102138" y="125061"/>
                  </a:cubicBezTo>
                  <a:cubicBezTo>
                    <a:pt x="102138" y="125061"/>
                    <a:pt x="27254" y="131429"/>
                    <a:pt x="0" y="113345"/>
                  </a:cubicBezTo>
                  <a:cubicBezTo>
                    <a:pt x="1019" y="113345"/>
                    <a:pt x="14264" y="187719"/>
                    <a:pt x="114364" y="190776"/>
                  </a:cubicBezTo>
                  <a:cubicBezTo>
                    <a:pt x="114364" y="190776"/>
                    <a:pt x="48394" y="212935"/>
                    <a:pt x="24197" y="209879"/>
                  </a:cubicBezTo>
                  <a:cubicBezTo>
                    <a:pt x="24197" y="209879"/>
                    <a:pt x="71573" y="263876"/>
                    <a:pt x="141872" y="248085"/>
                  </a:cubicBezTo>
                  <a:cubicBezTo>
                    <a:pt x="141872" y="248085"/>
                    <a:pt x="103411" y="283234"/>
                    <a:pt x="59347" y="275848"/>
                  </a:cubicBezTo>
                  <a:cubicBezTo>
                    <a:pt x="59347" y="275848"/>
                    <a:pt x="109015" y="320167"/>
                    <a:pt x="176003" y="283234"/>
                  </a:cubicBezTo>
                  <a:cubicBezTo>
                    <a:pt x="176003" y="283234"/>
                    <a:pt x="161739" y="317110"/>
                    <a:pt x="129646" y="327808"/>
                  </a:cubicBezTo>
                  <a:cubicBezTo>
                    <a:pt x="129646" y="327808"/>
                    <a:pt x="170399" y="354297"/>
                    <a:pt x="216501" y="316091"/>
                  </a:cubicBezTo>
                  <a:cubicBezTo>
                    <a:pt x="222359" y="309469"/>
                    <a:pt x="241208" y="317110"/>
                    <a:pt x="222359" y="331629"/>
                  </a:cubicBezTo>
                  <a:cubicBezTo>
                    <a:pt x="197143" y="350732"/>
                    <a:pt x="161484" y="355571"/>
                    <a:pt x="146202" y="387409"/>
                  </a:cubicBezTo>
                  <a:lnTo>
                    <a:pt x="164796" y="390975"/>
                  </a:lnTo>
                  <a:cubicBezTo>
                    <a:pt x="143910" y="412116"/>
                    <a:pt x="116147" y="441917"/>
                    <a:pt x="113345" y="442426"/>
                  </a:cubicBezTo>
                  <a:cubicBezTo>
                    <a:pt x="113345" y="442426"/>
                    <a:pt x="109269" y="436823"/>
                    <a:pt x="97553" y="439115"/>
                  </a:cubicBezTo>
                  <a:cubicBezTo>
                    <a:pt x="96025" y="437841"/>
                    <a:pt x="94496" y="436568"/>
                    <a:pt x="92713" y="435549"/>
                  </a:cubicBezTo>
                  <a:cubicBezTo>
                    <a:pt x="105958" y="430964"/>
                    <a:pt x="122769" y="421285"/>
                    <a:pt x="113599" y="404220"/>
                  </a:cubicBezTo>
                  <a:cubicBezTo>
                    <a:pt x="113599" y="404220"/>
                    <a:pt x="92459" y="426380"/>
                    <a:pt x="76157" y="425106"/>
                  </a:cubicBezTo>
                  <a:cubicBezTo>
                    <a:pt x="98572" y="410078"/>
                    <a:pt x="107486" y="384608"/>
                    <a:pt x="95770" y="366014"/>
                  </a:cubicBezTo>
                  <a:cubicBezTo>
                    <a:pt x="83544" y="346911"/>
                    <a:pt x="53998" y="343600"/>
                    <a:pt x="29801" y="358627"/>
                  </a:cubicBezTo>
                  <a:cubicBezTo>
                    <a:pt x="5604" y="373400"/>
                    <a:pt x="-4330" y="401164"/>
                    <a:pt x="7896" y="420267"/>
                  </a:cubicBezTo>
                  <a:cubicBezTo>
                    <a:pt x="19358" y="438351"/>
                    <a:pt x="46102" y="442171"/>
                    <a:pt x="70299" y="428672"/>
                  </a:cubicBezTo>
                  <a:cubicBezTo>
                    <a:pt x="60366" y="443445"/>
                    <a:pt x="41263" y="448030"/>
                    <a:pt x="33112" y="450831"/>
                  </a:cubicBezTo>
                  <a:cubicBezTo>
                    <a:pt x="33112" y="450831"/>
                    <a:pt x="46611" y="477066"/>
                    <a:pt x="76667" y="442171"/>
                  </a:cubicBezTo>
                  <a:cubicBezTo>
                    <a:pt x="78450" y="443445"/>
                    <a:pt x="79978" y="444718"/>
                    <a:pt x="81506" y="445737"/>
                  </a:cubicBezTo>
                  <a:cubicBezTo>
                    <a:pt x="73356" y="452105"/>
                    <a:pt x="70045" y="463057"/>
                    <a:pt x="76667" y="467642"/>
                  </a:cubicBezTo>
                  <a:cubicBezTo>
                    <a:pt x="76667" y="467642"/>
                    <a:pt x="73356" y="484707"/>
                    <a:pt x="93223" y="483434"/>
                  </a:cubicBezTo>
                  <a:cubicBezTo>
                    <a:pt x="93223" y="483434"/>
                    <a:pt x="99845" y="495150"/>
                    <a:pt x="114109" y="488273"/>
                  </a:cubicBezTo>
                  <a:cubicBezTo>
                    <a:pt x="122769" y="511706"/>
                    <a:pt x="119712" y="533357"/>
                    <a:pt x="122260" y="546092"/>
                  </a:cubicBezTo>
                  <a:lnTo>
                    <a:pt x="147476" y="547111"/>
                  </a:lnTo>
                  <a:cubicBezTo>
                    <a:pt x="145183" y="535904"/>
                    <a:pt x="144419" y="500499"/>
                    <a:pt x="124297" y="468406"/>
                  </a:cubicBezTo>
                  <a:cubicBezTo>
                    <a:pt x="128118" y="465095"/>
                    <a:pt x="130155" y="460256"/>
                    <a:pt x="126080" y="455926"/>
                  </a:cubicBezTo>
                  <a:cubicBezTo>
                    <a:pt x="125316" y="454652"/>
                    <a:pt x="161994" y="431728"/>
                    <a:pt x="188738" y="415427"/>
                  </a:cubicBezTo>
                  <a:lnTo>
                    <a:pt x="192304" y="432493"/>
                  </a:lnTo>
                  <a:cubicBezTo>
                    <a:pt x="201473" y="420012"/>
                    <a:pt x="214973" y="411607"/>
                    <a:pt x="230510" y="407022"/>
                  </a:cubicBezTo>
                  <a:cubicBezTo>
                    <a:pt x="213954" y="429691"/>
                    <a:pt x="203766" y="455671"/>
                    <a:pt x="209879" y="491839"/>
                  </a:cubicBezTo>
                  <a:cubicBezTo>
                    <a:pt x="209879" y="491839"/>
                    <a:pt x="214209" y="478085"/>
                    <a:pt x="236368" y="475793"/>
                  </a:cubicBezTo>
                  <a:cubicBezTo>
                    <a:pt x="236368" y="475793"/>
                    <a:pt x="205549" y="512980"/>
                    <a:pt x="254962" y="585062"/>
                  </a:cubicBezTo>
                  <a:cubicBezTo>
                    <a:pt x="304375" y="512980"/>
                    <a:pt x="275848" y="475793"/>
                    <a:pt x="275848" y="475793"/>
                  </a:cubicBezTo>
                  <a:cubicBezTo>
                    <a:pt x="297753" y="478085"/>
                    <a:pt x="303356" y="491839"/>
                    <a:pt x="303356" y="491839"/>
                  </a:cubicBezTo>
                  <a:cubicBezTo>
                    <a:pt x="308196" y="455161"/>
                    <a:pt x="298772" y="429181"/>
                    <a:pt x="281452" y="406258"/>
                  </a:cubicBezTo>
                  <a:cubicBezTo>
                    <a:pt x="297498" y="410588"/>
                    <a:pt x="310234" y="419248"/>
                    <a:pt x="319912" y="432493"/>
                  </a:cubicBezTo>
                  <a:lnTo>
                    <a:pt x="323478" y="414918"/>
                  </a:lnTo>
                  <a:cubicBezTo>
                    <a:pt x="349968" y="431474"/>
                    <a:pt x="386646" y="454397"/>
                    <a:pt x="386136" y="455926"/>
                  </a:cubicBezTo>
                  <a:cubicBezTo>
                    <a:pt x="382061" y="460510"/>
                    <a:pt x="384608" y="465350"/>
                    <a:pt x="388683" y="468661"/>
                  </a:cubicBezTo>
                  <a:cubicBezTo>
                    <a:pt x="368816" y="500754"/>
                    <a:pt x="368052" y="536158"/>
                    <a:pt x="365505" y="547111"/>
                  </a:cubicBezTo>
                  <a:lnTo>
                    <a:pt x="390721" y="546092"/>
                  </a:lnTo>
                  <a:cubicBezTo>
                    <a:pt x="393268" y="533611"/>
                    <a:pt x="390212" y="511961"/>
                    <a:pt x="398617" y="488783"/>
                  </a:cubicBezTo>
                  <a:cubicBezTo>
                    <a:pt x="411607" y="494641"/>
                    <a:pt x="418994" y="483434"/>
                    <a:pt x="418994" y="483434"/>
                  </a:cubicBezTo>
                  <a:cubicBezTo>
                    <a:pt x="438606" y="484453"/>
                    <a:pt x="435550" y="467642"/>
                    <a:pt x="435550" y="467642"/>
                  </a:cubicBezTo>
                  <a:cubicBezTo>
                    <a:pt x="441917" y="463057"/>
                    <a:pt x="439115" y="452614"/>
                    <a:pt x="430710" y="446247"/>
                  </a:cubicBezTo>
                  <a:cubicBezTo>
                    <a:pt x="432493" y="444718"/>
                    <a:pt x="434276" y="443445"/>
                    <a:pt x="436314" y="441917"/>
                  </a:cubicBezTo>
                  <a:cubicBezTo>
                    <a:pt x="466369" y="476557"/>
                    <a:pt x="479869" y="450577"/>
                    <a:pt x="479869" y="450577"/>
                  </a:cubicBezTo>
                  <a:cubicBezTo>
                    <a:pt x="471718" y="447775"/>
                    <a:pt x="452615" y="442936"/>
                    <a:pt x="442681" y="428417"/>
                  </a:cubicBezTo>
                  <a:cubicBezTo>
                    <a:pt x="467133" y="441917"/>
                    <a:pt x="493623" y="438096"/>
                    <a:pt x="505085" y="420012"/>
                  </a:cubicBezTo>
                  <a:cubicBezTo>
                    <a:pt x="516801" y="402182"/>
                    <a:pt x="506868" y="374419"/>
                    <a:pt x="482670" y="359646"/>
                  </a:cubicBezTo>
                  <a:close/>
                  <a:moveTo>
                    <a:pt x="71063" y="424342"/>
                  </a:moveTo>
                  <a:cubicBezTo>
                    <a:pt x="61130" y="430710"/>
                    <a:pt x="45847" y="426380"/>
                    <a:pt x="32603" y="407277"/>
                  </a:cubicBezTo>
                  <a:cubicBezTo>
                    <a:pt x="20631" y="388174"/>
                    <a:pt x="20631" y="367033"/>
                    <a:pt x="30310" y="361684"/>
                  </a:cubicBezTo>
                  <a:cubicBezTo>
                    <a:pt x="40244" y="356335"/>
                    <a:pt x="58837" y="365759"/>
                    <a:pt x="71063" y="384862"/>
                  </a:cubicBezTo>
                  <a:cubicBezTo>
                    <a:pt x="84308" y="403201"/>
                    <a:pt x="80997" y="419248"/>
                    <a:pt x="71063" y="424342"/>
                  </a:cubicBezTo>
                  <a:close/>
                  <a:moveTo>
                    <a:pt x="240189" y="63677"/>
                  </a:moveTo>
                  <a:cubicBezTo>
                    <a:pt x="233567" y="63677"/>
                    <a:pt x="229237" y="59347"/>
                    <a:pt x="229237" y="54253"/>
                  </a:cubicBezTo>
                  <a:cubicBezTo>
                    <a:pt x="229237" y="47885"/>
                    <a:pt x="233567" y="43555"/>
                    <a:pt x="240189" y="43555"/>
                  </a:cubicBezTo>
                  <a:cubicBezTo>
                    <a:pt x="245793" y="43555"/>
                    <a:pt x="250123" y="47885"/>
                    <a:pt x="250123" y="54253"/>
                  </a:cubicBezTo>
                  <a:cubicBezTo>
                    <a:pt x="250123" y="59347"/>
                    <a:pt x="245538" y="63677"/>
                    <a:pt x="240189" y="63677"/>
                  </a:cubicBezTo>
                  <a:close/>
                  <a:moveTo>
                    <a:pt x="479104" y="407531"/>
                  </a:moveTo>
                  <a:cubicBezTo>
                    <a:pt x="465860" y="426634"/>
                    <a:pt x="450323" y="430964"/>
                    <a:pt x="440644" y="424597"/>
                  </a:cubicBezTo>
                  <a:cubicBezTo>
                    <a:pt x="430710" y="419248"/>
                    <a:pt x="427399" y="403456"/>
                    <a:pt x="440644" y="385372"/>
                  </a:cubicBezTo>
                  <a:cubicBezTo>
                    <a:pt x="452870" y="366269"/>
                    <a:pt x="471463" y="356845"/>
                    <a:pt x="481142" y="362193"/>
                  </a:cubicBezTo>
                  <a:cubicBezTo>
                    <a:pt x="491330" y="367033"/>
                    <a:pt x="491330" y="388428"/>
                    <a:pt x="479104" y="407531"/>
                  </a:cubicBez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13" name="Forma libre: forma 112">
              <a:extLst>
                <a:ext uri="{FF2B5EF4-FFF2-40B4-BE49-F238E27FC236}">
                  <a16:creationId xmlns:a16="http://schemas.microsoft.com/office/drawing/2014/main" id="{81FFEF1A-DECB-48CC-AA3D-41BA180BF953}"/>
                </a:ext>
              </a:extLst>
            </p:cNvPr>
            <p:cNvSpPr/>
            <p:nvPr/>
          </p:nvSpPr>
          <p:spPr>
            <a:xfrm>
              <a:off x="6952733" y="8300647"/>
              <a:ext cx="25471" cy="25471"/>
            </a:xfrm>
            <a:custGeom>
              <a:avLst/>
              <a:gdLst>
                <a:gd name="connsiteX0" fmla="*/ 32857 w 25470"/>
                <a:gd name="connsiteY0" fmla="*/ 20176 h 25470"/>
                <a:gd name="connsiteX1" fmla="*/ 36168 w 25470"/>
                <a:gd name="connsiteY1" fmla="*/ 54 h 25470"/>
                <a:gd name="connsiteX2" fmla="*/ 19867 w 25470"/>
                <a:gd name="connsiteY2" fmla="*/ 12789 h 25470"/>
                <a:gd name="connsiteX3" fmla="*/ 0 w 25470"/>
                <a:gd name="connsiteY3" fmla="*/ 2346 h 25470"/>
                <a:gd name="connsiteX4" fmla="*/ 0 w 25470"/>
                <a:gd name="connsiteY4" fmla="*/ 6676 h 25470"/>
                <a:gd name="connsiteX5" fmla="*/ 9934 w 25470"/>
                <a:gd name="connsiteY5" fmla="*/ 27817 h 25470"/>
                <a:gd name="connsiteX6" fmla="*/ 23178 w 25470"/>
                <a:gd name="connsiteY6" fmla="*/ 35203 h 25470"/>
                <a:gd name="connsiteX7" fmla="*/ 47376 w 25470"/>
                <a:gd name="connsiteY7" fmla="*/ 35203 h 25470"/>
                <a:gd name="connsiteX8" fmla="*/ 49668 w 25470"/>
                <a:gd name="connsiteY8" fmla="*/ 33166 h 25470"/>
                <a:gd name="connsiteX9" fmla="*/ 32857 w 25470"/>
                <a:gd name="connsiteY9" fmla="*/ 20176 h 2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470" h="25470">
                  <a:moveTo>
                    <a:pt x="32857" y="20176"/>
                  </a:moveTo>
                  <a:cubicBezTo>
                    <a:pt x="32857" y="20176"/>
                    <a:pt x="39480" y="2092"/>
                    <a:pt x="36168" y="54"/>
                  </a:cubicBezTo>
                  <a:cubicBezTo>
                    <a:pt x="32857" y="-965"/>
                    <a:pt x="19867" y="12789"/>
                    <a:pt x="19867" y="12789"/>
                  </a:cubicBezTo>
                  <a:cubicBezTo>
                    <a:pt x="16556" y="2346"/>
                    <a:pt x="0" y="2346"/>
                    <a:pt x="0" y="2346"/>
                  </a:cubicBezTo>
                  <a:lnTo>
                    <a:pt x="0" y="6676"/>
                  </a:lnTo>
                  <a:cubicBezTo>
                    <a:pt x="10952" y="7695"/>
                    <a:pt x="13245" y="22468"/>
                    <a:pt x="9934" y="27817"/>
                  </a:cubicBezTo>
                  <a:cubicBezTo>
                    <a:pt x="8915" y="31128"/>
                    <a:pt x="20886" y="38260"/>
                    <a:pt x="23178" y="35203"/>
                  </a:cubicBezTo>
                  <a:cubicBezTo>
                    <a:pt x="26490" y="29855"/>
                    <a:pt x="40753" y="25779"/>
                    <a:pt x="47376" y="35203"/>
                  </a:cubicBezTo>
                  <a:lnTo>
                    <a:pt x="49668" y="33166"/>
                  </a:lnTo>
                  <a:cubicBezTo>
                    <a:pt x="49413" y="32911"/>
                    <a:pt x="44064" y="18138"/>
                    <a:pt x="32857" y="20176"/>
                  </a:cubicBez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14" name="Forma libre: forma 113">
              <a:extLst>
                <a:ext uri="{FF2B5EF4-FFF2-40B4-BE49-F238E27FC236}">
                  <a16:creationId xmlns:a16="http://schemas.microsoft.com/office/drawing/2014/main" id="{BE623F6C-41F2-4DC8-B005-0D0CC160E1C7}"/>
                </a:ext>
              </a:extLst>
            </p:cNvPr>
            <p:cNvSpPr/>
            <p:nvPr/>
          </p:nvSpPr>
          <p:spPr>
            <a:xfrm>
              <a:off x="6808564" y="8434422"/>
              <a:ext cx="25471" cy="50941"/>
            </a:xfrm>
            <a:custGeom>
              <a:avLst/>
              <a:gdLst>
                <a:gd name="connsiteX0" fmla="*/ 33117 w 25470"/>
                <a:gd name="connsiteY0" fmla="*/ 14773 h 50941"/>
                <a:gd name="connsiteX1" fmla="*/ 259 w 25470"/>
                <a:gd name="connsiteY1" fmla="*/ 0 h 50941"/>
                <a:gd name="connsiteX2" fmla="*/ 12485 w 25470"/>
                <a:gd name="connsiteY2" fmla="*/ 35914 h 50941"/>
                <a:gd name="connsiteX3" fmla="*/ 45343 w 25470"/>
                <a:gd name="connsiteY3" fmla="*/ 51960 h 50941"/>
                <a:gd name="connsiteX4" fmla="*/ 33117 w 25470"/>
                <a:gd name="connsiteY4" fmla="*/ 14773 h 50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70" h="50941">
                  <a:moveTo>
                    <a:pt x="33117" y="14773"/>
                  </a:moveTo>
                  <a:cubicBezTo>
                    <a:pt x="23183" y="5094"/>
                    <a:pt x="10957" y="0"/>
                    <a:pt x="259" y="0"/>
                  </a:cubicBezTo>
                  <a:cubicBezTo>
                    <a:pt x="-1014" y="12735"/>
                    <a:pt x="2297" y="25471"/>
                    <a:pt x="12485" y="35914"/>
                  </a:cubicBezTo>
                  <a:cubicBezTo>
                    <a:pt x="21145" y="46611"/>
                    <a:pt x="33371" y="51960"/>
                    <a:pt x="45343" y="51960"/>
                  </a:cubicBezTo>
                  <a:cubicBezTo>
                    <a:pt x="46107" y="39225"/>
                    <a:pt x="41777" y="25471"/>
                    <a:pt x="33117" y="14773"/>
                  </a:cubicBez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15" name="Forma libre: forma 114">
              <a:extLst>
                <a:ext uri="{FF2B5EF4-FFF2-40B4-BE49-F238E27FC236}">
                  <a16:creationId xmlns:a16="http://schemas.microsoft.com/office/drawing/2014/main" id="{BFE7146F-CCE5-4912-B971-4DC51662C548}"/>
                </a:ext>
              </a:extLst>
            </p:cNvPr>
            <p:cNvSpPr/>
            <p:nvPr/>
          </p:nvSpPr>
          <p:spPr>
            <a:xfrm>
              <a:off x="6693441" y="7945384"/>
              <a:ext cx="76412" cy="50941"/>
            </a:xfrm>
            <a:custGeom>
              <a:avLst/>
              <a:gdLst>
                <a:gd name="connsiteX0" fmla="*/ 72592 w 76412"/>
                <a:gd name="connsiteY0" fmla="*/ 51960 h 50941"/>
                <a:gd name="connsiteX1" fmla="*/ 94496 w 76412"/>
                <a:gd name="connsiteY1" fmla="*/ 17829 h 50941"/>
                <a:gd name="connsiteX2" fmla="*/ 60366 w 76412"/>
                <a:gd name="connsiteY2" fmla="*/ 30565 h 50941"/>
                <a:gd name="connsiteX3" fmla="*/ 48394 w 76412"/>
                <a:gd name="connsiteY3" fmla="*/ 0 h 50941"/>
                <a:gd name="connsiteX4" fmla="*/ 35150 w 76412"/>
                <a:gd name="connsiteY4" fmla="*/ 30565 h 50941"/>
                <a:gd name="connsiteX5" fmla="*/ 0 w 76412"/>
                <a:gd name="connsiteY5" fmla="*/ 17829 h 50941"/>
                <a:gd name="connsiteX6" fmla="*/ 22924 w 76412"/>
                <a:gd name="connsiteY6" fmla="*/ 51960 h 50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412" h="50941">
                  <a:moveTo>
                    <a:pt x="72592" y="51960"/>
                  </a:moveTo>
                  <a:lnTo>
                    <a:pt x="94496" y="17829"/>
                  </a:lnTo>
                  <a:lnTo>
                    <a:pt x="60366" y="30565"/>
                  </a:lnTo>
                  <a:lnTo>
                    <a:pt x="48394" y="0"/>
                  </a:lnTo>
                  <a:lnTo>
                    <a:pt x="35150" y="30565"/>
                  </a:lnTo>
                  <a:lnTo>
                    <a:pt x="0" y="17829"/>
                  </a:lnTo>
                  <a:lnTo>
                    <a:pt x="22924" y="51960"/>
                  </a:ln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16" name="Forma libre: forma 115">
              <a:extLst>
                <a:ext uri="{FF2B5EF4-FFF2-40B4-BE49-F238E27FC236}">
                  <a16:creationId xmlns:a16="http://schemas.microsoft.com/office/drawing/2014/main" id="{D97DD466-9D94-4430-ABF0-A96F14877904}"/>
                </a:ext>
              </a:extLst>
            </p:cNvPr>
            <p:cNvSpPr/>
            <p:nvPr/>
          </p:nvSpPr>
          <p:spPr>
            <a:xfrm>
              <a:off x="6651173" y="8642651"/>
              <a:ext cx="50941" cy="25471"/>
            </a:xfrm>
            <a:custGeom>
              <a:avLst/>
              <a:gdLst>
                <a:gd name="connsiteX0" fmla="*/ 43032 w 50941"/>
                <a:gd name="connsiteY0" fmla="*/ 885 h 25470"/>
                <a:gd name="connsiteX1" fmla="*/ 241 w 50941"/>
                <a:gd name="connsiteY1" fmla="*/ 12601 h 25470"/>
                <a:gd name="connsiteX2" fmla="*/ 33353 w 50941"/>
                <a:gd name="connsiteY2" fmla="*/ 40110 h 25470"/>
                <a:gd name="connsiteX3" fmla="*/ 70795 w 50941"/>
                <a:gd name="connsiteY3" fmla="*/ 26355 h 25470"/>
                <a:gd name="connsiteX4" fmla="*/ 43032 w 50941"/>
                <a:gd name="connsiteY4" fmla="*/ 885 h 2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941" h="25470">
                  <a:moveTo>
                    <a:pt x="43032" y="885"/>
                  </a:moveTo>
                  <a:cubicBezTo>
                    <a:pt x="21127" y="-2172"/>
                    <a:pt x="2279" y="2922"/>
                    <a:pt x="241" y="12601"/>
                  </a:cubicBezTo>
                  <a:cubicBezTo>
                    <a:pt x="-2051" y="22025"/>
                    <a:pt x="12213" y="36034"/>
                    <a:pt x="33353" y="40110"/>
                  </a:cubicBezTo>
                  <a:cubicBezTo>
                    <a:pt x="54239" y="44440"/>
                    <a:pt x="68503" y="37053"/>
                    <a:pt x="70795" y="26355"/>
                  </a:cubicBezTo>
                  <a:cubicBezTo>
                    <a:pt x="72833" y="16931"/>
                    <a:pt x="63918" y="5215"/>
                    <a:pt x="43032" y="885"/>
                  </a:cubicBez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17" name="Forma libre: forma 116">
              <a:extLst>
                <a:ext uri="{FF2B5EF4-FFF2-40B4-BE49-F238E27FC236}">
                  <a16:creationId xmlns:a16="http://schemas.microsoft.com/office/drawing/2014/main" id="{7D4A90F2-B5A8-4CF6-9C3F-19773ED1BA64}"/>
                </a:ext>
              </a:extLst>
            </p:cNvPr>
            <p:cNvSpPr/>
            <p:nvPr/>
          </p:nvSpPr>
          <p:spPr>
            <a:xfrm>
              <a:off x="6608022" y="7852161"/>
              <a:ext cx="50941" cy="25471"/>
            </a:xfrm>
            <a:custGeom>
              <a:avLst/>
              <a:gdLst>
                <a:gd name="connsiteX0" fmla="*/ 32949 w 50941"/>
                <a:gd name="connsiteY0" fmla="*/ 40244 h 25470"/>
                <a:gd name="connsiteX1" fmla="*/ 71410 w 50941"/>
                <a:gd name="connsiteY1" fmla="*/ 20122 h 25470"/>
                <a:gd name="connsiteX2" fmla="*/ 31931 w 50941"/>
                <a:gd name="connsiteY2" fmla="*/ 0 h 25470"/>
                <a:gd name="connsiteX3" fmla="*/ 92 w 50941"/>
                <a:gd name="connsiteY3" fmla="*/ 21141 h 25470"/>
                <a:gd name="connsiteX4" fmla="*/ 32949 w 50941"/>
                <a:gd name="connsiteY4" fmla="*/ 40244 h 2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941" h="25470">
                  <a:moveTo>
                    <a:pt x="32949" y="40244"/>
                  </a:moveTo>
                  <a:cubicBezTo>
                    <a:pt x="53835" y="39225"/>
                    <a:pt x="70391" y="30565"/>
                    <a:pt x="71410" y="20122"/>
                  </a:cubicBezTo>
                  <a:cubicBezTo>
                    <a:pt x="71410" y="10698"/>
                    <a:pt x="53835" y="0"/>
                    <a:pt x="31931" y="0"/>
                  </a:cubicBezTo>
                  <a:cubicBezTo>
                    <a:pt x="11045" y="1019"/>
                    <a:pt x="92" y="11717"/>
                    <a:pt x="92" y="21141"/>
                  </a:cubicBezTo>
                  <a:cubicBezTo>
                    <a:pt x="-1181" y="31584"/>
                    <a:pt x="10790" y="41263"/>
                    <a:pt x="32949" y="40244"/>
                  </a:cubicBez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18" name="Forma libre: forma 117">
              <a:extLst>
                <a:ext uri="{FF2B5EF4-FFF2-40B4-BE49-F238E27FC236}">
                  <a16:creationId xmlns:a16="http://schemas.microsoft.com/office/drawing/2014/main" id="{328CF5BE-94A9-4685-AE1F-840A522842FA}"/>
                </a:ext>
              </a:extLst>
            </p:cNvPr>
            <p:cNvSpPr/>
            <p:nvPr/>
          </p:nvSpPr>
          <p:spPr>
            <a:xfrm>
              <a:off x="7078222" y="7900764"/>
              <a:ext cx="25471" cy="50941"/>
            </a:xfrm>
            <a:custGeom>
              <a:avLst/>
              <a:gdLst>
                <a:gd name="connsiteX0" fmla="*/ 23260 w 25470"/>
                <a:gd name="connsiteY0" fmla="*/ 69072 h 50941"/>
                <a:gd name="connsiteX1" fmla="*/ 41854 w 25470"/>
                <a:gd name="connsiteY1" fmla="*/ 36214 h 50941"/>
                <a:gd name="connsiteX2" fmla="*/ 17657 w 25470"/>
                <a:gd name="connsiteY2" fmla="*/ 46 h 50941"/>
                <a:gd name="connsiteX3" fmla="*/ 82 w 25470"/>
                <a:gd name="connsiteY3" fmla="*/ 39271 h 50941"/>
                <a:gd name="connsiteX4" fmla="*/ 23260 w 25470"/>
                <a:gd name="connsiteY4" fmla="*/ 69072 h 50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70" h="50941">
                  <a:moveTo>
                    <a:pt x="23260" y="69072"/>
                  </a:moveTo>
                  <a:cubicBezTo>
                    <a:pt x="33194" y="68053"/>
                    <a:pt x="43127" y="56336"/>
                    <a:pt x="41854" y="36214"/>
                  </a:cubicBezTo>
                  <a:cubicBezTo>
                    <a:pt x="40835" y="15074"/>
                    <a:pt x="28609" y="-973"/>
                    <a:pt x="17657" y="46"/>
                  </a:cubicBezTo>
                  <a:cubicBezTo>
                    <a:pt x="7723" y="1065"/>
                    <a:pt x="-937" y="18130"/>
                    <a:pt x="82" y="39271"/>
                  </a:cubicBezTo>
                  <a:cubicBezTo>
                    <a:pt x="1101" y="59393"/>
                    <a:pt x="12053" y="70090"/>
                    <a:pt x="23260" y="69072"/>
                  </a:cubicBez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19" name="Forma libre: forma 118">
              <a:extLst>
                <a:ext uri="{FF2B5EF4-FFF2-40B4-BE49-F238E27FC236}">
                  <a16:creationId xmlns:a16="http://schemas.microsoft.com/office/drawing/2014/main" id="{7E57E41B-D594-4F30-A15F-AED22C2A797D}"/>
                </a:ext>
              </a:extLst>
            </p:cNvPr>
            <p:cNvSpPr/>
            <p:nvPr/>
          </p:nvSpPr>
          <p:spPr>
            <a:xfrm>
              <a:off x="6383699" y="8517894"/>
              <a:ext cx="50941" cy="50941"/>
            </a:xfrm>
            <a:custGeom>
              <a:avLst/>
              <a:gdLst>
                <a:gd name="connsiteX0" fmla="*/ 44847 w 50941"/>
                <a:gd name="connsiteY0" fmla="*/ 21722 h 50941"/>
                <a:gd name="connsiteX1" fmla="*/ 6131 w 50941"/>
                <a:gd name="connsiteY1" fmla="*/ 1600 h 50941"/>
                <a:gd name="connsiteX2" fmla="*/ 9442 w 50941"/>
                <a:gd name="connsiteY2" fmla="*/ 42862 h 50941"/>
                <a:gd name="connsiteX3" fmla="*/ 44592 w 50941"/>
                <a:gd name="connsiteY3" fmla="*/ 58654 h 50941"/>
                <a:gd name="connsiteX4" fmla="*/ 44847 w 50941"/>
                <a:gd name="connsiteY4" fmla="*/ 21722 h 50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941" h="50941">
                  <a:moveTo>
                    <a:pt x="44847" y="21722"/>
                  </a:moveTo>
                  <a:cubicBezTo>
                    <a:pt x="32621" y="4656"/>
                    <a:pt x="15046" y="-3749"/>
                    <a:pt x="6131" y="1600"/>
                  </a:cubicBezTo>
                  <a:cubicBezTo>
                    <a:pt x="-2529" y="6949"/>
                    <a:pt x="-2529" y="26052"/>
                    <a:pt x="9442" y="42862"/>
                  </a:cubicBezTo>
                  <a:cubicBezTo>
                    <a:pt x="21668" y="59928"/>
                    <a:pt x="35932" y="64003"/>
                    <a:pt x="44592" y="58654"/>
                  </a:cubicBezTo>
                  <a:cubicBezTo>
                    <a:pt x="53761" y="53560"/>
                    <a:pt x="55799" y="38787"/>
                    <a:pt x="44847" y="21722"/>
                  </a:cubicBez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20" name="Forma libre: forma 119">
              <a:extLst>
                <a:ext uri="{FF2B5EF4-FFF2-40B4-BE49-F238E27FC236}">
                  <a16:creationId xmlns:a16="http://schemas.microsoft.com/office/drawing/2014/main" id="{321DAC3C-92F7-4B10-8331-C829ACC9E153}"/>
                </a:ext>
              </a:extLst>
            </p:cNvPr>
            <p:cNvSpPr/>
            <p:nvPr/>
          </p:nvSpPr>
          <p:spPr>
            <a:xfrm>
              <a:off x="6370843" y="8212526"/>
              <a:ext cx="25471" cy="50941"/>
            </a:xfrm>
            <a:custGeom>
              <a:avLst/>
              <a:gdLst>
                <a:gd name="connsiteX0" fmla="*/ 40637 w 25470"/>
                <a:gd name="connsiteY0" fmla="*/ 36214 h 50941"/>
                <a:gd name="connsiteX1" fmla="*/ 16440 w 25470"/>
                <a:gd name="connsiteY1" fmla="*/ 46 h 50941"/>
                <a:gd name="connsiteX2" fmla="*/ 139 w 25470"/>
                <a:gd name="connsiteY2" fmla="*/ 39271 h 50941"/>
                <a:gd name="connsiteX3" fmla="*/ 22044 w 25470"/>
                <a:gd name="connsiteY3" fmla="*/ 69072 h 50941"/>
                <a:gd name="connsiteX4" fmla="*/ 40637 w 25470"/>
                <a:gd name="connsiteY4" fmla="*/ 36214 h 50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70" h="50941">
                  <a:moveTo>
                    <a:pt x="40637" y="36214"/>
                  </a:moveTo>
                  <a:cubicBezTo>
                    <a:pt x="39619" y="15074"/>
                    <a:pt x="27393" y="-973"/>
                    <a:pt x="16440" y="46"/>
                  </a:cubicBezTo>
                  <a:cubicBezTo>
                    <a:pt x="6507" y="1065"/>
                    <a:pt x="-1135" y="18130"/>
                    <a:pt x="139" y="39271"/>
                  </a:cubicBezTo>
                  <a:cubicBezTo>
                    <a:pt x="1158" y="59393"/>
                    <a:pt x="12110" y="70090"/>
                    <a:pt x="22044" y="69072"/>
                  </a:cubicBezTo>
                  <a:cubicBezTo>
                    <a:pt x="32996" y="68053"/>
                    <a:pt x="41656" y="56336"/>
                    <a:pt x="40637" y="36214"/>
                  </a:cubicBez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21" name="Forma libre: forma 120">
              <a:extLst>
                <a:ext uri="{FF2B5EF4-FFF2-40B4-BE49-F238E27FC236}">
                  <a16:creationId xmlns:a16="http://schemas.microsoft.com/office/drawing/2014/main" id="{C10BC5DD-B9AB-48BC-B74B-BBF5168EF2AC}"/>
                </a:ext>
              </a:extLst>
            </p:cNvPr>
            <p:cNvSpPr/>
            <p:nvPr/>
          </p:nvSpPr>
          <p:spPr>
            <a:xfrm>
              <a:off x="6363548" y="7900764"/>
              <a:ext cx="25471" cy="50941"/>
            </a:xfrm>
            <a:custGeom>
              <a:avLst/>
              <a:gdLst>
                <a:gd name="connsiteX0" fmla="*/ 18895 w 25470"/>
                <a:gd name="connsiteY0" fmla="*/ 69072 h 50941"/>
                <a:gd name="connsiteX1" fmla="*/ 40800 w 25470"/>
                <a:gd name="connsiteY1" fmla="*/ 39272 h 50941"/>
                <a:gd name="connsiteX2" fmla="*/ 24244 w 25470"/>
                <a:gd name="connsiteY2" fmla="*/ 47 h 50941"/>
                <a:gd name="connsiteX3" fmla="*/ 47 w 25470"/>
                <a:gd name="connsiteY3" fmla="*/ 36215 h 50941"/>
                <a:gd name="connsiteX4" fmla="*/ 18895 w 25470"/>
                <a:gd name="connsiteY4" fmla="*/ 69072 h 50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70" h="50941">
                  <a:moveTo>
                    <a:pt x="18895" y="69072"/>
                  </a:moveTo>
                  <a:cubicBezTo>
                    <a:pt x="28829" y="70091"/>
                    <a:pt x="39781" y="59648"/>
                    <a:pt x="40800" y="39272"/>
                  </a:cubicBezTo>
                  <a:cubicBezTo>
                    <a:pt x="41819" y="18131"/>
                    <a:pt x="34178" y="1065"/>
                    <a:pt x="24244" y="47"/>
                  </a:cubicBezTo>
                  <a:cubicBezTo>
                    <a:pt x="13292" y="-972"/>
                    <a:pt x="1066" y="14820"/>
                    <a:pt x="47" y="36215"/>
                  </a:cubicBezTo>
                  <a:cubicBezTo>
                    <a:pt x="-717" y="56337"/>
                    <a:pt x="7943" y="68053"/>
                    <a:pt x="18895" y="69072"/>
                  </a:cubicBez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22" name="Forma libre: forma 121">
              <a:extLst>
                <a:ext uri="{FF2B5EF4-FFF2-40B4-BE49-F238E27FC236}">
                  <a16:creationId xmlns:a16="http://schemas.microsoft.com/office/drawing/2014/main" id="{79898A78-C08C-480F-9DC7-EF28DF645338}"/>
                </a:ext>
              </a:extLst>
            </p:cNvPr>
            <p:cNvSpPr/>
            <p:nvPr/>
          </p:nvSpPr>
          <p:spPr>
            <a:xfrm>
              <a:off x="7047048" y="8517894"/>
              <a:ext cx="50941" cy="50941"/>
            </a:xfrm>
            <a:custGeom>
              <a:avLst/>
              <a:gdLst>
                <a:gd name="connsiteX0" fmla="*/ 46793 w 50941"/>
                <a:gd name="connsiteY0" fmla="*/ 1600 h 50941"/>
                <a:gd name="connsiteX1" fmla="*/ 8332 w 50941"/>
                <a:gd name="connsiteY1" fmla="*/ 21722 h 50941"/>
                <a:gd name="connsiteX2" fmla="*/ 8332 w 50941"/>
                <a:gd name="connsiteY2" fmla="*/ 58909 h 50941"/>
                <a:gd name="connsiteX3" fmla="*/ 43481 w 50941"/>
                <a:gd name="connsiteY3" fmla="*/ 43117 h 50941"/>
                <a:gd name="connsiteX4" fmla="*/ 46793 w 50941"/>
                <a:gd name="connsiteY4" fmla="*/ 1600 h 50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941" h="50941">
                  <a:moveTo>
                    <a:pt x="46793" y="1600"/>
                  </a:moveTo>
                  <a:cubicBezTo>
                    <a:pt x="38133" y="-3749"/>
                    <a:pt x="20303" y="4656"/>
                    <a:pt x="8332" y="21722"/>
                  </a:cubicBezTo>
                  <a:cubicBezTo>
                    <a:pt x="-3894" y="38787"/>
                    <a:pt x="-1602" y="53560"/>
                    <a:pt x="8332" y="58909"/>
                  </a:cubicBezTo>
                  <a:cubicBezTo>
                    <a:pt x="16992" y="64258"/>
                    <a:pt x="31510" y="59928"/>
                    <a:pt x="43481" y="43117"/>
                  </a:cubicBezTo>
                  <a:cubicBezTo>
                    <a:pt x="55453" y="25797"/>
                    <a:pt x="55453" y="6694"/>
                    <a:pt x="46793" y="1600"/>
                  </a:cubicBez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23" name="Forma libre: forma 122">
              <a:extLst>
                <a:ext uri="{FF2B5EF4-FFF2-40B4-BE49-F238E27FC236}">
                  <a16:creationId xmlns:a16="http://schemas.microsoft.com/office/drawing/2014/main" id="{EFDC3E6F-28B0-40BA-8B86-A897C424494B}"/>
                </a:ext>
              </a:extLst>
            </p:cNvPr>
            <p:cNvSpPr/>
            <p:nvPr/>
          </p:nvSpPr>
          <p:spPr>
            <a:xfrm>
              <a:off x="6306795" y="7755882"/>
              <a:ext cx="840534" cy="993357"/>
            </a:xfrm>
            <a:custGeom>
              <a:avLst/>
              <a:gdLst>
                <a:gd name="connsiteX0" fmla="*/ 432493 w 840534"/>
                <a:gd name="connsiteY0" fmla="*/ 1019 h 993357"/>
                <a:gd name="connsiteX1" fmla="*/ 0 w 840534"/>
                <a:gd name="connsiteY1" fmla="*/ 0 h 993357"/>
                <a:gd name="connsiteX2" fmla="*/ 0 w 840534"/>
                <a:gd name="connsiteY2" fmla="*/ 774819 h 993357"/>
                <a:gd name="connsiteX3" fmla="*/ 174984 w 840534"/>
                <a:gd name="connsiteY3" fmla="*/ 944963 h 993357"/>
                <a:gd name="connsiteX4" fmla="*/ 432493 w 840534"/>
                <a:gd name="connsiteY4" fmla="*/ 1009404 h 993357"/>
                <a:gd name="connsiteX5" fmla="*/ 688983 w 840534"/>
                <a:gd name="connsiteY5" fmla="*/ 944963 h 993357"/>
                <a:gd name="connsiteX6" fmla="*/ 864986 w 840534"/>
                <a:gd name="connsiteY6" fmla="*/ 774819 h 993357"/>
                <a:gd name="connsiteX7" fmla="*/ 864986 w 840534"/>
                <a:gd name="connsiteY7" fmla="*/ 0 h 993357"/>
                <a:gd name="connsiteX8" fmla="*/ 432493 w 840534"/>
                <a:gd name="connsiteY8" fmla="*/ 1019 h 993357"/>
                <a:gd name="connsiteX9" fmla="*/ 780169 w 840534"/>
                <a:gd name="connsiteY9" fmla="*/ 121495 h 993357"/>
                <a:gd name="connsiteX10" fmla="*/ 785772 w 840534"/>
                <a:gd name="connsiteY10" fmla="*/ 104685 h 993357"/>
                <a:gd name="connsiteX11" fmla="*/ 794432 w 840534"/>
                <a:gd name="connsiteY11" fmla="*/ 120476 h 993357"/>
                <a:gd name="connsiteX12" fmla="*/ 814299 w 840534"/>
                <a:gd name="connsiteY12" fmla="*/ 121495 h 993357"/>
                <a:gd name="connsiteX13" fmla="*/ 813280 w 840534"/>
                <a:gd name="connsiteY13" fmla="*/ 124806 h 993357"/>
                <a:gd name="connsiteX14" fmla="*/ 795706 w 840534"/>
                <a:gd name="connsiteY14" fmla="*/ 136523 h 993357"/>
                <a:gd name="connsiteX15" fmla="*/ 781187 w 840534"/>
                <a:gd name="connsiteY15" fmla="*/ 137542 h 993357"/>
                <a:gd name="connsiteX16" fmla="*/ 761320 w 840534"/>
                <a:gd name="connsiteY16" fmla="*/ 126844 h 993357"/>
                <a:gd name="connsiteX17" fmla="*/ 760301 w 840534"/>
                <a:gd name="connsiteY17" fmla="*/ 124806 h 993357"/>
                <a:gd name="connsiteX18" fmla="*/ 780169 w 840534"/>
                <a:gd name="connsiteY18" fmla="*/ 121495 h 993357"/>
                <a:gd name="connsiteX19" fmla="*/ 789083 w 840534"/>
                <a:gd name="connsiteY19" fmla="*/ 143909 h 993357"/>
                <a:gd name="connsiteX20" fmla="*/ 840789 w 840534"/>
                <a:gd name="connsiteY20" fmla="*/ 176767 h 993357"/>
                <a:gd name="connsiteX21" fmla="*/ 800290 w 840534"/>
                <a:gd name="connsiteY21" fmla="*/ 216501 h 993357"/>
                <a:gd name="connsiteX22" fmla="*/ 839770 w 840534"/>
                <a:gd name="connsiteY22" fmla="*/ 213699 h 993357"/>
                <a:gd name="connsiteX23" fmla="*/ 804875 w 840534"/>
                <a:gd name="connsiteY23" fmla="*/ 230255 h 993357"/>
                <a:gd name="connsiteX24" fmla="*/ 789083 w 840534"/>
                <a:gd name="connsiteY24" fmla="*/ 284508 h 993357"/>
                <a:gd name="connsiteX25" fmla="*/ 800036 w 840534"/>
                <a:gd name="connsiteY25" fmla="*/ 274319 h 993357"/>
                <a:gd name="connsiteX26" fmla="*/ 836459 w 840534"/>
                <a:gd name="connsiteY26" fmla="*/ 267952 h 993357"/>
                <a:gd name="connsiteX27" fmla="*/ 818884 w 840534"/>
                <a:gd name="connsiteY27" fmla="*/ 294441 h 993357"/>
                <a:gd name="connsiteX28" fmla="*/ 787300 w 840534"/>
                <a:gd name="connsiteY28" fmla="*/ 302337 h 993357"/>
                <a:gd name="connsiteX29" fmla="*/ 796725 w 840534"/>
                <a:gd name="connsiteY29" fmla="*/ 334685 h 993357"/>
                <a:gd name="connsiteX30" fmla="*/ 779150 w 840534"/>
                <a:gd name="connsiteY30" fmla="*/ 348439 h 993357"/>
                <a:gd name="connsiteX31" fmla="*/ 781187 w 840534"/>
                <a:gd name="connsiteY31" fmla="*/ 264641 h 993357"/>
                <a:gd name="connsiteX32" fmla="*/ 790866 w 840534"/>
                <a:gd name="connsiteY32" fmla="*/ 231274 h 993357"/>
                <a:gd name="connsiteX33" fmla="*/ 751641 w 840534"/>
                <a:gd name="connsiteY33" fmla="*/ 221086 h 993357"/>
                <a:gd name="connsiteX34" fmla="*/ 791121 w 840534"/>
                <a:gd name="connsiteY34" fmla="*/ 217010 h 993357"/>
                <a:gd name="connsiteX35" fmla="*/ 744000 w 840534"/>
                <a:gd name="connsiteY35" fmla="*/ 183134 h 993357"/>
                <a:gd name="connsiteX36" fmla="*/ 789083 w 840534"/>
                <a:gd name="connsiteY36" fmla="*/ 143909 h 993357"/>
                <a:gd name="connsiteX37" fmla="*/ 818120 w 840534"/>
                <a:gd name="connsiteY37" fmla="*/ 435549 h 993357"/>
                <a:gd name="connsiteX38" fmla="*/ 816846 w 840534"/>
                <a:gd name="connsiteY38" fmla="*/ 438860 h 993357"/>
                <a:gd name="connsiteX39" fmla="*/ 797234 w 840534"/>
                <a:gd name="connsiteY39" fmla="*/ 449558 h 993357"/>
                <a:gd name="connsiteX40" fmla="*/ 782970 w 840534"/>
                <a:gd name="connsiteY40" fmla="*/ 448284 h 993357"/>
                <a:gd name="connsiteX41" fmla="*/ 765396 w 840534"/>
                <a:gd name="connsiteY41" fmla="*/ 436568 h 993357"/>
                <a:gd name="connsiteX42" fmla="*/ 764377 w 840534"/>
                <a:gd name="connsiteY42" fmla="*/ 433257 h 993357"/>
                <a:gd name="connsiteX43" fmla="*/ 783989 w 840534"/>
                <a:gd name="connsiteY43" fmla="*/ 432238 h 993357"/>
                <a:gd name="connsiteX44" fmla="*/ 792904 w 840534"/>
                <a:gd name="connsiteY44" fmla="*/ 416446 h 993357"/>
                <a:gd name="connsiteX45" fmla="*/ 798508 w 840534"/>
                <a:gd name="connsiteY45" fmla="*/ 433511 h 993357"/>
                <a:gd name="connsiteX46" fmla="*/ 818120 w 840534"/>
                <a:gd name="connsiteY46" fmla="*/ 435549 h 993357"/>
                <a:gd name="connsiteX47" fmla="*/ 534376 w 840534"/>
                <a:gd name="connsiteY47" fmla="*/ 70554 h 993357"/>
                <a:gd name="connsiteX48" fmla="*/ 570799 w 840534"/>
                <a:gd name="connsiteY48" fmla="*/ 113599 h 993357"/>
                <a:gd name="connsiteX49" fmla="*/ 571818 w 840534"/>
                <a:gd name="connsiteY49" fmla="*/ 74629 h 993357"/>
                <a:gd name="connsiteX50" fmla="*/ 587355 w 840534"/>
                <a:gd name="connsiteY50" fmla="*/ 109015 h 993357"/>
                <a:gd name="connsiteX51" fmla="*/ 640080 w 840534"/>
                <a:gd name="connsiteY51" fmla="*/ 128627 h 993357"/>
                <a:gd name="connsiteX52" fmla="*/ 631165 w 840534"/>
                <a:gd name="connsiteY52" fmla="*/ 117165 h 993357"/>
                <a:gd name="connsiteX53" fmla="*/ 626835 w 840534"/>
                <a:gd name="connsiteY53" fmla="*/ 82270 h 993357"/>
                <a:gd name="connsiteX54" fmla="*/ 653070 w 840534"/>
                <a:gd name="connsiteY54" fmla="*/ 101373 h 993357"/>
                <a:gd name="connsiteX55" fmla="*/ 658418 w 840534"/>
                <a:gd name="connsiteY55" fmla="*/ 131938 h 993357"/>
                <a:gd name="connsiteX56" fmla="*/ 692549 w 840534"/>
                <a:gd name="connsiteY56" fmla="*/ 125825 h 993357"/>
                <a:gd name="connsiteX57" fmla="*/ 705794 w 840534"/>
                <a:gd name="connsiteY57" fmla="*/ 143909 h 993357"/>
                <a:gd name="connsiteX58" fmla="*/ 618939 w 840534"/>
                <a:gd name="connsiteY58" fmla="*/ 134231 h 993357"/>
                <a:gd name="connsiteX59" fmla="*/ 586336 w 840534"/>
                <a:gd name="connsiteY59" fmla="*/ 122005 h 993357"/>
                <a:gd name="connsiteX60" fmla="*/ 572582 w 840534"/>
                <a:gd name="connsiteY60" fmla="*/ 158682 h 993357"/>
                <a:gd name="connsiteX61" fmla="*/ 570290 w 840534"/>
                <a:gd name="connsiteY61" fmla="*/ 119712 h 993357"/>
                <a:gd name="connsiteX62" fmla="*/ 530810 w 840534"/>
                <a:gd name="connsiteY62" fmla="*/ 163012 h 993357"/>
                <a:gd name="connsiteX63" fmla="*/ 494642 w 840534"/>
                <a:gd name="connsiteY63" fmla="*/ 116401 h 993357"/>
                <a:gd name="connsiteX64" fmla="*/ 534376 w 840534"/>
                <a:gd name="connsiteY64" fmla="*/ 70554 h 993357"/>
                <a:gd name="connsiteX65" fmla="*/ 471718 w 840534"/>
                <a:gd name="connsiteY65" fmla="*/ 109779 h 993357"/>
                <a:gd name="connsiteX66" fmla="*/ 473756 w 840534"/>
                <a:gd name="connsiteY66" fmla="*/ 90676 h 993357"/>
                <a:gd name="connsiteX67" fmla="*/ 477067 w 840534"/>
                <a:gd name="connsiteY67" fmla="*/ 91695 h 993357"/>
                <a:gd name="connsiteX68" fmla="*/ 488019 w 840534"/>
                <a:gd name="connsiteY68" fmla="*/ 109779 h 993357"/>
                <a:gd name="connsiteX69" fmla="*/ 488019 w 840534"/>
                <a:gd name="connsiteY69" fmla="*/ 122514 h 993357"/>
                <a:gd name="connsiteX70" fmla="*/ 474774 w 840534"/>
                <a:gd name="connsiteY70" fmla="*/ 141617 h 993357"/>
                <a:gd name="connsiteX71" fmla="*/ 471463 w 840534"/>
                <a:gd name="connsiteY71" fmla="*/ 141617 h 993357"/>
                <a:gd name="connsiteX72" fmla="*/ 470190 w 840534"/>
                <a:gd name="connsiteY72" fmla="*/ 122514 h 993357"/>
                <a:gd name="connsiteX73" fmla="*/ 452615 w 840534"/>
                <a:gd name="connsiteY73" fmla="*/ 116146 h 993357"/>
                <a:gd name="connsiteX74" fmla="*/ 471718 w 840534"/>
                <a:gd name="connsiteY74" fmla="*/ 109779 h 993357"/>
                <a:gd name="connsiteX75" fmla="*/ 380278 w 840534"/>
                <a:gd name="connsiteY75" fmla="*/ 109779 h 993357"/>
                <a:gd name="connsiteX76" fmla="*/ 391230 w 840534"/>
                <a:gd name="connsiteY76" fmla="*/ 91695 h 993357"/>
                <a:gd name="connsiteX77" fmla="*/ 394542 w 840534"/>
                <a:gd name="connsiteY77" fmla="*/ 90676 h 993357"/>
                <a:gd name="connsiteX78" fmla="*/ 396834 w 840534"/>
                <a:gd name="connsiteY78" fmla="*/ 109779 h 993357"/>
                <a:gd name="connsiteX79" fmla="*/ 415428 w 840534"/>
                <a:gd name="connsiteY79" fmla="*/ 116146 h 993357"/>
                <a:gd name="connsiteX80" fmla="*/ 397853 w 840534"/>
                <a:gd name="connsiteY80" fmla="*/ 122514 h 993357"/>
                <a:gd name="connsiteX81" fmla="*/ 396834 w 840534"/>
                <a:gd name="connsiteY81" fmla="*/ 141617 h 993357"/>
                <a:gd name="connsiteX82" fmla="*/ 393523 w 840534"/>
                <a:gd name="connsiteY82" fmla="*/ 141617 h 993357"/>
                <a:gd name="connsiteX83" fmla="*/ 380278 w 840534"/>
                <a:gd name="connsiteY83" fmla="*/ 122514 h 993357"/>
                <a:gd name="connsiteX84" fmla="*/ 380278 w 840534"/>
                <a:gd name="connsiteY84" fmla="*/ 109779 h 993357"/>
                <a:gd name="connsiteX85" fmla="*/ 175748 w 840534"/>
                <a:gd name="connsiteY85" fmla="*/ 125825 h 993357"/>
                <a:gd name="connsiteX86" fmla="*/ 209879 w 840534"/>
                <a:gd name="connsiteY86" fmla="*/ 131938 h 993357"/>
                <a:gd name="connsiteX87" fmla="*/ 215482 w 840534"/>
                <a:gd name="connsiteY87" fmla="*/ 101373 h 993357"/>
                <a:gd name="connsiteX88" fmla="*/ 241972 w 840534"/>
                <a:gd name="connsiteY88" fmla="*/ 82270 h 993357"/>
                <a:gd name="connsiteX89" fmla="*/ 237642 w 840534"/>
                <a:gd name="connsiteY89" fmla="*/ 117165 h 993357"/>
                <a:gd name="connsiteX90" fmla="*/ 228727 w 840534"/>
                <a:gd name="connsiteY90" fmla="*/ 128627 h 993357"/>
                <a:gd name="connsiteX91" fmla="*/ 281452 w 840534"/>
                <a:gd name="connsiteY91" fmla="*/ 109015 h 993357"/>
                <a:gd name="connsiteX92" fmla="*/ 296989 w 840534"/>
                <a:gd name="connsiteY92" fmla="*/ 74629 h 993357"/>
                <a:gd name="connsiteX93" fmla="*/ 298008 w 840534"/>
                <a:gd name="connsiteY93" fmla="*/ 113599 h 993357"/>
                <a:gd name="connsiteX94" fmla="*/ 334431 w 840534"/>
                <a:gd name="connsiteY94" fmla="*/ 70554 h 993357"/>
                <a:gd name="connsiteX95" fmla="*/ 374165 w 840534"/>
                <a:gd name="connsiteY95" fmla="*/ 116146 h 993357"/>
                <a:gd name="connsiteX96" fmla="*/ 337742 w 840534"/>
                <a:gd name="connsiteY96" fmla="*/ 162758 h 993357"/>
                <a:gd name="connsiteX97" fmla="*/ 298262 w 840534"/>
                <a:gd name="connsiteY97" fmla="*/ 119458 h 993357"/>
                <a:gd name="connsiteX98" fmla="*/ 295970 w 840534"/>
                <a:gd name="connsiteY98" fmla="*/ 158428 h 993357"/>
                <a:gd name="connsiteX99" fmla="*/ 282216 w 840534"/>
                <a:gd name="connsiteY99" fmla="*/ 121750 h 993357"/>
                <a:gd name="connsiteX100" fmla="*/ 249359 w 840534"/>
                <a:gd name="connsiteY100" fmla="*/ 134231 h 993357"/>
                <a:gd name="connsiteX101" fmla="*/ 162503 w 840534"/>
                <a:gd name="connsiteY101" fmla="*/ 143909 h 993357"/>
                <a:gd name="connsiteX102" fmla="*/ 175748 w 840534"/>
                <a:gd name="connsiteY102" fmla="*/ 125825 h 993357"/>
                <a:gd name="connsiteX103" fmla="*/ 75648 w 840534"/>
                <a:gd name="connsiteY103" fmla="*/ 120476 h 993357"/>
                <a:gd name="connsiteX104" fmla="*/ 84308 w 840534"/>
                <a:gd name="connsiteY104" fmla="*/ 104685 h 993357"/>
                <a:gd name="connsiteX105" fmla="*/ 89912 w 840534"/>
                <a:gd name="connsiteY105" fmla="*/ 121495 h 993357"/>
                <a:gd name="connsiteX106" fmla="*/ 109779 w 840534"/>
                <a:gd name="connsiteY106" fmla="*/ 124806 h 993357"/>
                <a:gd name="connsiteX107" fmla="*/ 108760 w 840534"/>
                <a:gd name="connsiteY107" fmla="*/ 126844 h 993357"/>
                <a:gd name="connsiteX108" fmla="*/ 89148 w 840534"/>
                <a:gd name="connsiteY108" fmla="*/ 137542 h 993357"/>
                <a:gd name="connsiteX109" fmla="*/ 74884 w 840534"/>
                <a:gd name="connsiteY109" fmla="*/ 136523 h 993357"/>
                <a:gd name="connsiteX110" fmla="*/ 57309 w 840534"/>
                <a:gd name="connsiteY110" fmla="*/ 124806 h 993357"/>
                <a:gd name="connsiteX111" fmla="*/ 56290 w 840534"/>
                <a:gd name="connsiteY111" fmla="*/ 121495 h 993357"/>
                <a:gd name="connsiteX112" fmla="*/ 75648 w 840534"/>
                <a:gd name="connsiteY112" fmla="*/ 120476 h 993357"/>
                <a:gd name="connsiteX113" fmla="*/ 81252 w 840534"/>
                <a:gd name="connsiteY113" fmla="*/ 143909 h 993357"/>
                <a:gd name="connsiteX114" fmla="*/ 126335 w 840534"/>
                <a:gd name="connsiteY114" fmla="*/ 183134 h 993357"/>
                <a:gd name="connsiteX115" fmla="*/ 79214 w 840534"/>
                <a:gd name="connsiteY115" fmla="*/ 217010 h 993357"/>
                <a:gd name="connsiteX116" fmla="*/ 118694 w 840534"/>
                <a:gd name="connsiteY116" fmla="*/ 221086 h 993357"/>
                <a:gd name="connsiteX117" fmla="*/ 79469 w 840534"/>
                <a:gd name="connsiteY117" fmla="*/ 231274 h 993357"/>
                <a:gd name="connsiteX118" fmla="*/ 89148 w 840534"/>
                <a:gd name="connsiteY118" fmla="*/ 264641 h 993357"/>
                <a:gd name="connsiteX119" fmla="*/ 91440 w 840534"/>
                <a:gd name="connsiteY119" fmla="*/ 348439 h 993357"/>
                <a:gd name="connsiteX120" fmla="*/ 73865 w 840534"/>
                <a:gd name="connsiteY120" fmla="*/ 334685 h 993357"/>
                <a:gd name="connsiteX121" fmla="*/ 82780 w 840534"/>
                <a:gd name="connsiteY121" fmla="*/ 302337 h 993357"/>
                <a:gd name="connsiteX122" fmla="*/ 51960 w 840534"/>
                <a:gd name="connsiteY122" fmla="*/ 294441 h 993357"/>
                <a:gd name="connsiteX123" fmla="*/ 34386 w 840534"/>
                <a:gd name="connsiteY123" fmla="*/ 267952 h 993357"/>
                <a:gd name="connsiteX124" fmla="*/ 70554 w 840534"/>
                <a:gd name="connsiteY124" fmla="*/ 274319 h 993357"/>
                <a:gd name="connsiteX125" fmla="*/ 80488 w 840534"/>
                <a:gd name="connsiteY125" fmla="*/ 283234 h 993357"/>
                <a:gd name="connsiteX126" fmla="*/ 65460 w 840534"/>
                <a:gd name="connsiteY126" fmla="*/ 230510 h 993357"/>
                <a:gd name="connsiteX127" fmla="*/ 31074 w 840534"/>
                <a:gd name="connsiteY127" fmla="*/ 213954 h 993357"/>
                <a:gd name="connsiteX128" fmla="*/ 70554 w 840534"/>
                <a:gd name="connsiteY128" fmla="*/ 216501 h 993357"/>
                <a:gd name="connsiteX129" fmla="*/ 30055 w 840534"/>
                <a:gd name="connsiteY129" fmla="*/ 176767 h 993357"/>
                <a:gd name="connsiteX130" fmla="*/ 81252 w 840534"/>
                <a:gd name="connsiteY130" fmla="*/ 143909 h 993357"/>
                <a:gd name="connsiteX131" fmla="*/ 105704 w 840534"/>
                <a:gd name="connsiteY131" fmla="*/ 433511 h 993357"/>
                <a:gd name="connsiteX132" fmla="*/ 104685 w 840534"/>
                <a:gd name="connsiteY132" fmla="*/ 436823 h 993357"/>
                <a:gd name="connsiteX133" fmla="*/ 87110 w 840534"/>
                <a:gd name="connsiteY133" fmla="*/ 448539 h 993357"/>
                <a:gd name="connsiteX134" fmla="*/ 72846 w 840534"/>
                <a:gd name="connsiteY134" fmla="*/ 449813 h 993357"/>
                <a:gd name="connsiteX135" fmla="*/ 52979 w 840534"/>
                <a:gd name="connsiteY135" fmla="*/ 439115 h 993357"/>
                <a:gd name="connsiteX136" fmla="*/ 51960 w 840534"/>
                <a:gd name="connsiteY136" fmla="*/ 435804 h 993357"/>
                <a:gd name="connsiteX137" fmla="*/ 71827 w 840534"/>
                <a:gd name="connsiteY137" fmla="*/ 433766 h 993357"/>
                <a:gd name="connsiteX138" fmla="*/ 77176 w 840534"/>
                <a:gd name="connsiteY138" fmla="*/ 416701 h 993357"/>
                <a:gd name="connsiteX139" fmla="*/ 86091 w 840534"/>
                <a:gd name="connsiteY139" fmla="*/ 432493 h 993357"/>
                <a:gd name="connsiteX140" fmla="*/ 105704 w 840534"/>
                <a:gd name="connsiteY140" fmla="*/ 433511 h 993357"/>
                <a:gd name="connsiteX141" fmla="*/ 24197 w 840534"/>
                <a:gd name="connsiteY141" fmla="*/ 556535 h 993357"/>
                <a:gd name="connsiteX142" fmla="*/ 57054 w 840534"/>
                <a:gd name="connsiteY142" fmla="*/ 568251 h 993357"/>
                <a:gd name="connsiteX143" fmla="*/ 68516 w 840534"/>
                <a:gd name="connsiteY143" fmla="*/ 586845 h 993357"/>
                <a:gd name="connsiteX144" fmla="*/ 72592 w 840534"/>
                <a:gd name="connsiteY144" fmla="*/ 576657 h 993357"/>
                <a:gd name="connsiteX145" fmla="*/ 82270 w 840534"/>
                <a:gd name="connsiteY145" fmla="*/ 543290 h 993357"/>
                <a:gd name="connsiteX146" fmla="*/ 43046 w 840534"/>
                <a:gd name="connsiteY146" fmla="*/ 533102 h 993357"/>
                <a:gd name="connsiteX147" fmla="*/ 83799 w 840534"/>
                <a:gd name="connsiteY147" fmla="*/ 528008 h 993357"/>
                <a:gd name="connsiteX148" fmla="*/ 35404 w 840534"/>
                <a:gd name="connsiteY148" fmla="*/ 494896 h 993357"/>
                <a:gd name="connsiteX149" fmla="*/ 80488 w 840534"/>
                <a:gd name="connsiteY149" fmla="*/ 454652 h 993357"/>
                <a:gd name="connsiteX150" fmla="*/ 132193 w 840534"/>
                <a:gd name="connsiteY150" fmla="*/ 488783 h 993357"/>
                <a:gd name="connsiteX151" fmla="*/ 89912 w 840534"/>
                <a:gd name="connsiteY151" fmla="*/ 527753 h 993357"/>
                <a:gd name="connsiteX152" fmla="*/ 131174 w 840534"/>
                <a:gd name="connsiteY152" fmla="*/ 525970 h 993357"/>
                <a:gd name="connsiteX153" fmla="*/ 96534 w 840534"/>
                <a:gd name="connsiteY153" fmla="*/ 542526 h 993357"/>
                <a:gd name="connsiteX154" fmla="*/ 88129 w 840534"/>
                <a:gd name="connsiteY154" fmla="*/ 646956 h 993357"/>
                <a:gd name="connsiteX155" fmla="*/ 70554 w 840534"/>
                <a:gd name="connsiteY155" fmla="*/ 660710 h 993357"/>
                <a:gd name="connsiteX156" fmla="*/ 65969 w 840534"/>
                <a:gd name="connsiteY156" fmla="*/ 597288 h 993357"/>
                <a:gd name="connsiteX157" fmla="*/ 34131 w 840534"/>
                <a:gd name="connsiteY157" fmla="*/ 585571 h 993357"/>
                <a:gd name="connsiteX158" fmla="*/ 24197 w 840534"/>
                <a:gd name="connsiteY158" fmla="*/ 556535 h 993357"/>
                <a:gd name="connsiteX159" fmla="*/ 50177 w 840534"/>
                <a:gd name="connsiteY159" fmla="*/ 760300 h 993357"/>
                <a:gd name="connsiteX160" fmla="*/ 48140 w 840534"/>
                <a:gd name="connsiteY160" fmla="*/ 758263 h 993357"/>
                <a:gd name="connsiteX161" fmla="*/ 64696 w 840534"/>
                <a:gd name="connsiteY161" fmla="*/ 746546 h 993357"/>
                <a:gd name="connsiteX162" fmla="*/ 60366 w 840534"/>
                <a:gd name="connsiteY162" fmla="*/ 728462 h 993357"/>
                <a:gd name="connsiteX163" fmla="*/ 75903 w 840534"/>
                <a:gd name="connsiteY163" fmla="*/ 739160 h 993357"/>
                <a:gd name="connsiteX164" fmla="*/ 93478 w 840534"/>
                <a:gd name="connsiteY164" fmla="*/ 729736 h 993357"/>
                <a:gd name="connsiteX165" fmla="*/ 94496 w 840534"/>
                <a:gd name="connsiteY165" fmla="*/ 732792 h 993357"/>
                <a:gd name="connsiteX166" fmla="*/ 84563 w 840534"/>
                <a:gd name="connsiteY166" fmla="*/ 753169 h 993357"/>
                <a:gd name="connsiteX167" fmla="*/ 73610 w 840534"/>
                <a:gd name="connsiteY167" fmla="*/ 760555 h 993357"/>
                <a:gd name="connsiteX168" fmla="*/ 50177 w 840534"/>
                <a:gd name="connsiteY168" fmla="*/ 760300 h 993357"/>
                <a:gd name="connsiteX169" fmla="*/ 196634 w 840534"/>
                <a:gd name="connsiteY169" fmla="*/ 918473 h 993357"/>
                <a:gd name="connsiteX170" fmla="*/ 183899 w 840534"/>
                <a:gd name="connsiteY170" fmla="*/ 887654 h 993357"/>
                <a:gd name="connsiteX171" fmla="*/ 154862 w 840534"/>
                <a:gd name="connsiteY171" fmla="*/ 899370 h 993357"/>
                <a:gd name="connsiteX172" fmla="*/ 123024 w 840534"/>
                <a:gd name="connsiteY172" fmla="*/ 887654 h 993357"/>
                <a:gd name="connsiteX173" fmla="*/ 156136 w 840534"/>
                <a:gd name="connsiteY173" fmla="*/ 872881 h 993357"/>
                <a:gd name="connsiteX174" fmla="*/ 170654 w 840534"/>
                <a:gd name="connsiteY174" fmla="*/ 873900 h 993357"/>
                <a:gd name="connsiteX175" fmla="*/ 124807 w 840534"/>
                <a:gd name="connsiteY175" fmla="*/ 840533 h 993357"/>
                <a:gd name="connsiteX176" fmla="*/ 86855 w 840534"/>
                <a:gd name="connsiteY176" fmla="*/ 846391 h 993357"/>
                <a:gd name="connsiteX177" fmla="*/ 121495 w 840534"/>
                <a:gd name="connsiteY177" fmla="*/ 823977 h 993357"/>
                <a:gd name="connsiteX178" fmla="*/ 62658 w 840534"/>
                <a:gd name="connsiteY178" fmla="*/ 817610 h 993357"/>
                <a:gd name="connsiteX179" fmla="*/ 82525 w 840534"/>
                <a:gd name="connsiteY179" fmla="*/ 761319 h 993357"/>
                <a:gd name="connsiteX180" fmla="*/ 143146 w 840534"/>
                <a:gd name="connsiteY180" fmla="*/ 766668 h 993357"/>
                <a:gd name="connsiteX181" fmla="*/ 125825 w 840534"/>
                <a:gd name="connsiteY181" fmla="*/ 821175 h 993357"/>
                <a:gd name="connsiteX182" fmla="*/ 161739 w 840534"/>
                <a:gd name="connsiteY182" fmla="*/ 802837 h 993357"/>
                <a:gd name="connsiteX183" fmla="*/ 136523 w 840534"/>
                <a:gd name="connsiteY183" fmla="*/ 833147 h 993357"/>
                <a:gd name="connsiteX184" fmla="*/ 165050 w 840534"/>
                <a:gd name="connsiteY184" fmla="*/ 853778 h 993357"/>
                <a:gd name="connsiteX185" fmla="*/ 220067 w 840534"/>
                <a:gd name="connsiteY185" fmla="*/ 919492 h 993357"/>
                <a:gd name="connsiteX186" fmla="*/ 196634 w 840534"/>
                <a:gd name="connsiteY186" fmla="*/ 918473 h 993357"/>
                <a:gd name="connsiteX187" fmla="*/ 335704 w 840534"/>
                <a:gd name="connsiteY187" fmla="*/ 903701 h 993357"/>
                <a:gd name="connsiteX188" fmla="*/ 319403 w 840534"/>
                <a:gd name="connsiteY188" fmla="*/ 919492 h 993357"/>
                <a:gd name="connsiteX189" fmla="*/ 316092 w 840534"/>
                <a:gd name="connsiteY189" fmla="*/ 919492 h 993357"/>
                <a:gd name="connsiteX190" fmla="*/ 319403 w 840534"/>
                <a:gd name="connsiteY190" fmla="*/ 900389 h 993357"/>
                <a:gd name="connsiteX191" fmla="*/ 302847 w 840534"/>
                <a:gd name="connsiteY191" fmla="*/ 889692 h 993357"/>
                <a:gd name="connsiteX192" fmla="*/ 321695 w 840534"/>
                <a:gd name="connsiteY192" fmla="*/ 887654 h 993357"/>
                <a:gd name="connsiteX193" fmla="*/ 327044 w 840534"/>
                <a:gd name="connsiteY193" fmla="*/ 868551 h 993357"/>
                <a:gd name="connsiteX194" fmla="*/ 330355 w 840534"/>
                <a:gd name="connsiteY194" fmla="*/ 870589 h 993357"/>
                <a:gd name="connsiteX195" fmla="*/ 337997 w 840534"/>
                <a:gd name="connsiteY195" fmla="*/ 890710 h 993357"/>
                <a:gd name="connsiteX196" fmla="*/ 335704 w 840534"/>
                <a:gd name="connsiteY196" fmla="*/ 903701 h 993357"/>
                <a:gd name="connsiteX197" fmla="*/ 539215 w 840534"/>
                <a:gd name="connsiteY197" fmla="*/ 932228 h 993357"/>
                <a:gd name="connsiteX198" fmla="*/ 507377 w 840534"/>
                <a:gd name="connsiteY198" fmla="*/ 919238 h 993357"/>
                <a:gd name="connsiteX199" fmla="*/ 495151 w 840534"/>
                <a:gd name="connsiteY199" fmla="*/ 947001 h 993357"/>
                <a:gd name="connsiteX200" fmla="*/ 464331 w 840534"/>
                <a:gd name="connsiteY200" fmla="*/ 960755 h 993357"/>
                <a:gd name="connsiteX201" fmla="*/ 476557 w 840534"/>
                <a:gd name="connsiteY201" fmla="*/ 926624 h 993357"/>
                <a:gd name="connsiteX202" fmla="*/ 488019 w 840534"/>
                <a:gd name="connsiteY202" fmla="*/ 918473 h 993357"/>
                <a:gd name="connsiteX203" fmla="*/ 431220 w 840534"/>
                <a:gd name="connsiteY203" fmla="*/ 926369 h 993357"/>
                <a:gd name="connsiteX204" fmla="*/ 408296 w 840534"/>
                <a:gd name="connsiteY204" fmla="*/ 955406 h 993357"/>
                <a:gd name="connsiteX205" fmla="*/ 416447 w 840534"/>
                <a:gd name="connsiteY205" fmla="*/ 917709 h 993357"/>
                <a:gd name="connsiteX206" fmla="*/ 370854 w 840534"/>
                <a:gd name="connsiteY206" fmla="*/ 952350 h 993357"/>
                <a:gd name="connsiteX207" fmla="*/ 342327 w 840534"/>
                <a:gd name="connsiteY207" fmla="*/ 899370 h 993357"/>
                <a:gd name="connsiteX208" fmla="*/ 389702 w 840534"/>
                <a:gd name="connsiteY208" fmla="*/ 861164 h 993357"/>
                <a:gd name="connsiteX209" fmla="*/ 417975 w 840534"/>
                <a:gd name="connsiteY209" fmla="*/ 911087 h 993357"/>
                <a:gd name="connsiteX210" fmla="*/ 428418 w 840534"/>
                <a:gd name="connsiteY210" fmla="*/ 874919 h 993357"/>
                <a:gd name="connsiteX211" fmla="*/ 434021 w 840534"/>
                <a:gd name="connsiteY211" fmla="*/ 912615 h 993357"/>
                <a:gd name="connsiteX212" fmla="*/ 468916 w 840534"/>
                <a:gd name="connsiteY212" fmla="*/ 908795 h 993357"/>
                <a:gd name="connsiteX213" fmla="*/ 557045 w 840534"/>
                <a:gd name="connsiteY213" fmla="*/ 917200 h 993357"/>
                <a:gd name="connsiteX214" fmla="*/ 539215 w 840534"/>
                <a:gd name="connsiteY214" fmla="*/ 932228 h 993357"/>
                <a:gd name="connsiteX215" fmla="*/ 431729 w 840534"/>
                <a:gd name="connsiteY215" fmla="*/ 849703 h 993357"/>
                <a:gd name="connsiteX216" fmla="*/ 260311 w 840534"/>
                <a:gd name="connsiteY216" fmla="*/ 808185 h 993357"/>
                <a:gd name="connsiteX217" fmla="*/ 147730 w 840534"/>
                <a:gd name="connsiteY217" fmla="*/ 695605 h 993357"/>
                <a:gd name="connsiteX218" fmla="*/ 146966 w 840534"/>
                <a:gd name="connsiteY218" fmla="*/ 174474 h 993357"/>
                <a:gd name="connsiteX219" fmla="*/ 435040 w 840534"/>
                <a:gd name="connsiteY219" fmla="*/ 152060 h 993357"/>
                <a:gd name="connsiteX220" fmla="*/ 723114 w 840534"/>
                <a:gd name="connsiteY220" fmla="*/ 174474 h 993357"/>
                <a:gd name="connsiteX221" fmla="*/ 722605 w 840534"/>
                <a:gd name="connsiteY221" fmla="*/ 695605 h 993357"/>
                <a:gd name="connsiteX222" fmla="*/ 601873 w 840534"/>
                <a:gd name="connsiteY222" fmla="*/ 808185 h 993357"/>
                <a:gd name="connsiteX223" fmla="*/ 431729 w 840534"/>
                <a:gd name="connsiteY223" fmla="*/ 849703 h 993357"/>
                <a:gd name="connsiteX224" fmla="*/ 807932 w 840534"/>
                <a:gd name="connsiteY224" fmla="*/ 817610 h 993357"/>
                <a:gd name="connsiteX225" fmla="*/ 749604 w 840534"/>
                <a:gd name="connsiteY225" fmla="*/ 824996 h 993357"/>
                <a:gd name="connsiteX226" fmla="*/ 783734 w 840534"/>
                <a:gd name="connsiteY226" fmla="*/ 846391 h 993357"/>
                <a:gd name="connsiteX227" fmla="*/ 746038 w 840534"/>
                <a:gd name="connsiteY227" fmla="*/ 840533 h 993357"/>
                <a:gd name="connsiteX228" fmla="*/ 699936 w 840534"/>
                <a:gd name="connsiteY228" fmla="*/ 874155 h 993357"/>
                <a:gd name="connsiteX229" fmla="*/ 714454 w 840534"/>
                <a:gd name="connsiteY229" fmla="*/ 873136 h 993357"/>
                <a:gd name="connsiteX230" fmla="*/ 747566 w 840534"/>
                <a:gd name="connsiteY230" fmla="*/ 887909 h 993357"/>
                <a:gd name="connsiteX231" fmla="*/ 715728 w 840534"/>
                <a:gd name="connsiteY231" fmla="*/ 899625 h 993357"/>
                <a:gd name="connsiteX232" fmla="*/ 686436 w 840534"/>
                <a:gd name="connsiteY232" fmla="*/ 888163 h 993357"/>
                <a:gd name="connsiteX233" fmla="*/ 673701 w 840534"/>
                <a:gd name="connsiteY233" fmla="*/ 918728 h 993357"/>
                <a:gd name="connsiteX234" fmla="*/ 650523 w 840534"/>
                <a:gd name="connsiteY234" fmla="*/ 919747 h 993357"/>
                <a:gd name="connsiteX235" fmla="*/ 705539 w 840534"/>
                <a:gd name="connsiteY235" fmla="*/ 854033 h 993357"/>
                <a:gd name="connsiteX236" fmla="*/ 734067 w 840534"/>
                <a:gd name="connsiteY236" fmla="*/ 833401 h 993357"/>
                <a:gd name="connsiteX237" fmla="*/ 708851 w 840534"/>
                <a:gd name="connsiteY237" fmla="*/ 803091 h 993357"/>
                <a:gd name="connsiteX238" fmla="*/ 743745 w 840534"/>
                <a:gd name="connsiteY238" fmla="*/ 821685 h 993357"/>
                <a:gd name="connsiteX239" fmla="*/ 727444 w 840534"/>
                <a:gd name="connsiteY239" fmla="*/ 767178 h 993357"/>
                <a:gd name="connsiteX240" fmla="*/ 788065 w 840534"/>
                <a:gd name="connsiteY240" fmla="*/ 761829 h 993357"/>
                <a:gd name="connsiteX241" fmla="*/ 807932 w 840534"/>
                <a:gd name="connsiteY241" fmla="*/ 817610 h 993357"/>
                <a:gd name="connsiteX242" fmla="*/ 818884 w 840534"/>
                <a:gd name="connsiteY242" fmla="*/ 760300 h 993357"/>
                <a:gd name="connsiteX243" fmla="*/ 796725 w 840534"/>
                <a:gd name="connsiteY243" fmla="*/ 760300 h 993357"/>
                <a:gd name="connsiteX244" fmla="*/ 784499 w 840534"/>
                <a:gd name="connsiteY244" fmla="*/ 752914 h 993357"/>
                <a:gd name="connsiteX245" fmla="*/ 775839 w 840534"/>
                <a:gd name="connsiteY245" fmla="*/ 732537 h 993357"/>
                <a:gd name="connsiteX246" fmla="*/ 776857 w 840534"/>
                <a:gd name="connsiteY246" fmla="*/ 729481 h 993357"/>
                <a:gd name="connsiteX247" fmla="*/ 794432 w 840534"/>
                <a:gd name="connsiteY247" fmla="*/ 738905 h 993357"/>
                <a:gd name="connsiteX248" fmla="*/ 809715 w 840534"/>
                <a:gd name="connsiteY248" fmla="*/ 728207 h 993357"/>
                <a:gd name="connsiteX249" fmla="*/ 805385 w 840534"/>
                <a:gd name="connsiteY249" fmla="*/ 746292 h 993357"/>
                <a:gd name="connsiteX250" fmla="*/ 821941 w 840534"/>
                <a:gd name="connsiteY250" fmla="*/ 758008 h 993357"/>
                <a:gd name="connsiteX251" fmla="*/ 818884 w 840534"/>
                <a:gd name="connsiteY251" fmla="*/ 760300 h 993357"/>
                <a:gd name="connsiteX252" fmla="*/ 835695 w 840534"/>
                <a:gd name="connsiteY252" fmla="*/ 585062 h 993357"/>
                <a:gd name="connsiteX253" fmla="*/ 804366 w 840534"/>
                <a:gd name="connsiteY253" fmla="*/ 596779 h 993357"/>
                <a:gd name="connsiteX254" fmla="*/ 799272 w 840534"/>
                <a:gd name="connsiteY254" fmla="*/ 660201 h 993357"/>
                <a:gd name="connsiteX255" fmla="*/ 781697 w 840534"/>
                <a:gd name="connsiteY255" fmla="*/ 646446 h 993357"/>
                <a:gd name="connsiteX256" fmla="*/ 773546 w 840534"/>
                <a:gd name="connsiteY256" fmla="*/ 542017 h 993357"/>
                <a:gd name="connsiteX257" fmla="*/ 739925 w 840534"/>
                <a:gd name="connsiteY257" fmla="*/ 525461 h 993357"/>
                <a:gd name="connsiteX258" fmla="*/ 779914 w 840534"/>
                <a:gd name="connsiteY258" fmla="*/ 527244 h 993357"/>
                <a:gd name="connsiteX259" fmla="*/ 737632 w 840534"/>
                <a:gd name="connsiteY259" fmla="*/ 488273 h 993357"/>
                <a:gd name="connsiteX260" fmla="*/ 789338 w 840534"/>
                <a:gd name="connsiteY260" fmla="*/ 454143 h 993357"/>
                <a:gd name="connsiteX261" fmla="*/ 834421 w 840534"/>
                <a:gd name="connsiteY261" fmla="*/ 494386 h 993357"/>
                <a:gd name="connsiteX262" fmla="*/ 786027 w 840534"/>
                <a:gd name="connsiteY262" fmla="*/ 527498 h 993357"/>
                <a:gd name="connsiteX263" fmla="*/ 826780 w 840534"/>
                <a:gd name="connsiteY263" fmla="*/ 532592 h 993357"/>
                <a:gd name="connsiteX264" fmla="*/ 787300 w 840534"/>
                <a:gd name="connsiteY264" fmla="*/ 542781 h 993357"/>
                <a:gd name="connsiteX265" fmla="*/ 796979 w 840534"/>
                <a:gd name="connsiteY265" fmla="*/ 576147 h 993357"/>
                <a:gd name="connsiteX266" fmla="*/ 801309 w 840534"/>
                <a:gd name="connsiteY266" fmla="*/ 586336 h 993357"/>
                <a:gd name="connsiteX267" fmla="*/ 812516 w 840534"/>
                <a:gd name="connsiteY267" fmla="*/ 567742 h 993357"/>
                <a:gd name="connsiteX268" fmla="*/ 846393 w 840534"/>
                <a:gd name="connsiteY268" fmla="*/ 556025 h 993357"/>
                <a:gd name="connsiteX269" fmla="*/ 835695 w 840534"/>
                <a:gd name="connsiteY269" fmla="*/ 585062 h 993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</a:cxnLst>
              <a:rect l="l" t="t" r="r" b="b"/>
              <a:pathLst>
                <a:path w="840534" h="993357">
                  <a:moveTo>
                    <a:pt x="432493" y="1019"/>
                  </a:moveTo>
                  <a:cubicBezTo>
                    <a:pt x="298008" y="71318"/>
                    <a:pt x="133976" y="71063"/>
                    <a:pt x="0" y="0"/>
                  </a:cubicBezTo>
                  <a:lnTo>
                    <a:pt x="0" y="774819"/>
                  </a:lnTo>
                  <a:cubicBezTo>
                    <a:pt x="0" y="869570"/>
                    <a:pt x="77940" y="944963"/>
                    <a:pt x="174984" y="944963"/>
                  </a:cubicBezTo>
                  <a:cubicBezTo>
                    <a:pt x="268716" y="944963"/>
                    <a:pt x="352006" y="957953"/>
                    <a:pt x="432493" y="1009404"/>
                  </a:cubicBezTo>
                  <a:cubicBezTo>
                    <a:pt x="512981" y="958717"/>
                    <a:pt x="595506" y="944963"/>
                    <a:pt x="688983" y="944963"/>
                  </a:cubicBezTo>
                  <a:cubicBezTo>
                    <a:pt x="785517" y="944963"/>
                    <a:pt x="864986" y="869824"/>
                    <a:pt x="864986" y="774819"/>
                  </a:cubicBezTo>
                  <a:lnTo>
                    <a:pt x="864986" y="0"/>
                  </a:lnTo>
                  <a:cubicBezTo>
                    <a:pt x="729991" y="71318"/>
                    <a:pt x="567743" y="70554"/>
                    <a:pt x="432493" y="1019"/>
                  </a:cubicBezTo>
                  <a:close/>
                  <a:moveTo>
                    <a:pt x="780169" y="121495"/>
                  </a:moveTo>
                  <a:cubicBezTo>
                    <a:pt x="780169" y="121495"/>
                    <a:pt x="782461" y="104685"/>
                    <a:pt x="785772" y="104685"/>
                  </a:cubicBezTo>
                  <a:cubicBezTo>
                    <a:pt x="789083" y="103666"/>
                    <a:pt x="794432" y="120476"/>
                    <a:pt x="794432" y="120476"/>
                  </a:cubicBezTo>
                  <a:cubicBezTo>
                    <a:pt x="801055" y="114109"/>
                    <a:pt x="814299" y="121495"/>
                    <a:pt x="814299" y="121495"/>
                  </a:cubicBezTo>
                  <a:lnTo>
                    <a:pt x="813280" y="124806"/>
                  </a:lnTo>
                  <a:cubicBezTo>
                    <a:pt x="803347" y="120476"/>
                    <a:pt x="794687" y="131174"/>
                    <a:pt x="795706" y="136523"/>
                  </a:cubicBezTo>
                  <a:cubicBezTo>
                    <a:pt x="795706" y="139579"/>
                    <a:pt x="781187" y="140598"/>
                    <a:pt x="781187" y="137542"/>
                  </a:cubicBezTo>
                  <a:cubicBezTo>
                    <a:pt x="781187" y="132193"/>
                    <a:pt x="771254" y="122769"/>
                    <a:pt x="761320" y="126844"/>
                  </a:cubicBezTo>
                  <a:lnTo>
                    <a:pt x="760301" y="124806"/>
                  </a:lnTo>
                  <a:cubicBezTo>
                    <a:pt x="760301" y="124806"/>
                    <a:pt x="771508" y="115128"/>
                    <a:pt x="780169" y="121495"/>
                  </a:cubicBezTo>
                  <a:close/>
                  <a:moveTo>
                    <a:pt x="789083" y="143909"/>
                  </a:moveTo>
                  <a:cubicBezTo>
                    <a:pt x="815318" y="141872"/>
                    <a:pt x="838497" y="156645"/>
                    <a:pt x="840789" y="176767"/>
                  </a:cubicBezTo>
                  <a:cubicBezTo>
                    <a:pt x="841808" y="195870"/>
                    <a:pt x="824488" y="212935"/>
                    <a:pt x="800290" y="216501"/>
                  </a:cubicBezTo>
                  <a:cubicBezTo>
                    <a:pt x="815064" y="221850"/>
                    <a:pt x="830855" y="215737"/>
                    <a:pt x="839770" y="213699"/>
                  </a:cubicBezTo>
                  <a:cubicBezTo>
                    <a:pt x="839770" y="213699"/>
                    <a:pt x="842827" y="238151"/>
                    <a:pt x="804875" y="230255"/>
                  </a:cubicBezTo>
                  <a:cubicBezTo>
                    <a:pt x="806403" y="250122"/>
                    <a:pt x="793668" y="264641"/>
                    <a:pt x="789083" y="284508"/>
                  </a:cubicBezTo>
                  <a:cubicBezTo>
                    <a:pt x="791885" y="280687"/>
                    <a:pt x="795451" y="277376"/>
                    <a:pt x="800036" y="274319"/>
                  </a:cubicBezTo>
                  <a:cubicBezTo>
                    <a:pt x="810988" y="267952"/>
                    <a:pt x="824233" y="265914"/>
                    <a:pt x="836459" y="267952"/>
                  </a:cubicBezTo>
                  <a:cubicBezTo>
                    <a:pt x="835440" y="277376"/>
                    <a:pt x="828563" y="288074"/>
                    <a:pt x="818884" y="294441"/>
                  </a:cubicBezTo>
                  <a:cubicBezTo>
                    <a:pt x="809205" y="300809"/>
                    <a:pt x="797998" y="303356"/>
                    <a:pt x="787300" y="302337"/>
                  </a:cubicBezTo>
                  <a:cubicBezTo>
                    <a:pt x="787810" y="311507"/>
                    <a:pt x="790357" y="322204"/>
                    <a:pt x="796725" y="334685"/>
                  </a:cubicBezTo>
                  <a:lnTo>
                    <a:pt x="779150" y="348439"/>
                  </a:lnTo>
                  <a:cubicBezTo>
                    <a:pt x="770490" y="331374"/>
                    <a:pt x="766924" y="292149"/>
                    <a:pt x="781187" y="264641"/>
                  </a:cubicBezTo>
                  <a:cubicBezTo>
                    <a:pt x="790102" y="245792"/>
                    <a:pt x="791885" y="238406"/>
                    <a:pt x="790866" y="231274"/>
                  </a:cubicBezTo>
                  <a:cubicBezTo>
                    <a:pt x="778895" y="235604"/>
                    <a:pt x="754953" y="241462"/>
                    <a:pt x="751641" y="221086"/>
                  </a:cubicBezTo>
                  <a:cubicBezTo>
                    <a:pt x="751641" y="221086"/>
                    <a:pt x="778640" y="225416"/>
                    <a:pt x="791121" y="217010"/>
                  </a:cubicBezTo>
                  <a:cubicBezTo>
                    <a:pt x="766669" y="216246"/>
                    <a:pt x="746038" y="201983"/>
                    <a:pt x="744000" y="183134"/>
                  </a:cubicBezTo>
                  <a:cubicBezTo>
                    <a:pt x="742727" y="163012"/>
                    <a:pt x="762594" y="144928"/>
                    <a:pt x="789083" y="143909"/>
                  </a:cubicBezTo>
                  <a:close/>
                  <a:moveTo>
                    <a:pt x="818120" y="435549"/>
                  </a:moveTo>
                  <a:lnTo>
                    <a:pt x="816846" y="438860"/>
                  </a:lnTo>
                  <a:cubicBezTo>
                    <a:pt x="806913" y="434530"/>
                    <a:pt x="797234" y="444209"/>
                    <a:pt x="797234" y="449558"/>
                  </a:cubicBezTo>
                  <a:cubicBezTo>
                    <a:pt x="797234" y="452614"/>
                    <a:pt x="782970" y="451596"/>
                    <a:pt x="782970" y="448284"/>
                  </a:cubicBezTo>
                  <a:cubicBezTo>
                    <a:pt x="783989" y="442936"/>
                    <a:pt x="775074" y="432493"/>
                    <a:pt x="765396" y="436568"/>
                  </a:cubicBezTo>
                  <a:lnTo>
                    <a:pt x="764377" y="433257"/>
                  </a:lnTo>
                  <a:cubicBezTo>
                    <a:pt x="764377" y="433257"/>
                    <a:pt x="777622" y="425870"/>
                    <a:pt x="783989" y="432238"/>
                  </a:cubicBezTo>
                  <a:cubicBezTo>
                    <a:pt x="783989" y="432238"/>
                    <a:pt x="789593" y="415427"/>
                    <a:pt x="792904" y="416446"/>
                  </a:cubicBezTo>
                  <a:cubicBezTo>
                    <a:pt x="796215" y="416446"/>
                    <a:pt x="798508" y="433511"/>
                    <a:pt x="798508" y="433511"/>
                  </a:cubicBezTo>
                  <a:cubicBezTo>
                    <a:pt x="807168" y="426889"/>
                    <a:pt x="818120" y="435549"/>
                    <a:pt x="818120" y="435549"/>
                  </a:cubicBezTo>
                  <a:close/>
                  <a:moveTo>
                    <a:pt x="534376" y="70554"/>
                  </a:moveTo>
                  <a:cubicBezTo>
                    <a:pt x="554498" y="70554"/>
                    <a:pt x="570290" y="89657"/>
                    <a:pt x="570799" y="113599"/>
                  </a:cubicBezTo>
                  <a:cubicBezTo>
                    <a:pt x="578695" y="99336"/>
                    <a:pt x="572837" y="82525"/>
                    <a:pt x="571818" y="74629"/>
                  </a:cubicBezTo>
                  <a:cubicBezTo>
                    <a:pt x="571818" y="74629"/>
                    <a:pt x="597289" y="73610"/>
                    <a:pt x="587355" y="109015"/>
                  </a:cubicBezTo>
                  <a:cubicBezTo>
                    <a:pt x="606968" y="109779"/>
                    <a:pt x="620976" y="122514"/>
                    <a:pt x="640080" y="128627"/>
                  </a:cubicBezTo>
                  <a:cubicBezTo>
                    <a:pt x="636514" y="125571"/>
                    <a:pt x="633457" y="121750"/>
                    <a:pt x="631165" y="117165"/>
                  </a:cubicBezTo>
                  <a:cubicBezTo>
                    <a:pt x="624288" y="106468"/>
                    <a:pt x="623524" y="93732"/>
                    <a:pt x="626835" y="82270"/>
                  </a:cubicBezTo>
                  <a:cubicBezTo>
                    <a:pt x="637532" y="84308"/>
                    <a:pt x="647721" y="90676"/>
                    <a:pt x="653070" y="101373"/>
                  </a:cubicBezTo>
                  <a:cubicBezTo>
                    <a:pt x="658673" y="111307"/>
                    <a:pt x="660201" y="122259"/>
                    <a:pt x="658418" y="131938"/>
                  </a:cubicBezTo>
                  <a:cubicBezTo>
                    <a:pt x="668097" y="132193"/>
                    <a:pt x="679304" y="130665"/>
                    <a:pt x="692549" y="125825"/>
                  </a:cubicBezTo>
                  <a:lnTo>
                    <a:pt x="705794" y="143909"/>
                  </a:lnTo>
                  <a:cubicBezTo>
                    <a:pt x="687200" y="150277"/>
                    <a:pt x="646193" y="150277"/>
                    <a:pt x="618939" y="134231"/>
                  </a:cubicBezTo>
                  <a:cubicBezTo>
                    <a:pt x="601364" y="124806"/>
                    <a:pt x="593468" y="122259"/>
                    <a:pt x="586336" y="122005"/>
                  </a:cubicBezTo>
                  <a:cubicBezTo>
                    <a:pt x="589138" y="133466"/>
                    <a:pt x="592704" y="157918"/>
                    <a:pt x="572582" y="158682"/>
                  </a:cubicBezTo>
                  <a:cubicBezTo>
                    <a:pt x="572582" y="158682"/>
                    <a:pt x="579204" y="131938"/>
                    <a:pt x="570290" y="119712"/>
                  </a:cubicBezTo>
                  <a:cubicBezTo>
                    <a:pt x="569271" y="144164"/>
                    <a:pt x="551951" y="163012"/>
                    <a:pt x="530810" y="163012"/>
                  </a:cubicBezTo>
                  <a:cubicBezTo>
                    <a:pt x="509924" y="163012"/>
                    <a:pt x="493368" y="141872"/>
                    <a:pt x="494642" y="116401"/>
                  </a:cubicBezTo>
                  <a:cubicBezTo>
                    <a:pt x="494896" y="90676"/>
                    <a:pt x="512471" y="70554"/>
                    <a:pt x="534376" y="70554"/>
                  </a:cubicBezTo>
                  <a:close/>
                  <a:moveTo>
                    <a:pt x="471718" y="109779"/>
                  </a:moveTo>
                  <a:cubicBezTo>
                    <a:pt x="465096" y="102392"/>
                    <a:pt x="473756" y="90676"/>
                    <a:pt x="473756" y="90676"/>
                  </a:cubicBezTo>
                  <a:lnTo>
                    <a:pt x="477067" y="91695"/>
                  </a:lnTo>
                  <a:cubicBezTo>
                    <a:pt x="471718" y="101373"/>
                    <a:pt x="482670" y="109779"/>
                    <a:pt x="488019" y="109779"/>
                  </a:cubicBezTo>
                  <a:cubicBezTo>
                    <a:pt x="491330" y="109779"/>
                    <a:pt x="491330" y="122514"/>
                    <a:pt x="488019" y="122514"/>
                  </a:cubicBezTo>
                  <a:cubicBezTo>
                    <a:pt x="481397" y="122514"/>
                    <a:pt x="471463" y="131174"/>
                    <a:pt x="474774" y="141617"/>
                  </a:cubicBezTo>
                  <a:lnTo>
                    <a:pt x="471463" y="141617"/>
                  </a:lnTo>
                  <a:cubicBezTo>
                    <a:pt x="471463" y="141617"/>
                    <a:pt x="463822" y="129901"/>
                    <a:pt x="470190" y="122514"/>
                  </a:cubicBezTo>
                  <a:cubicBezTo>
                    <a:pt x="470190" y="122514"/>
                    <a:pt x="452615" y="119458"/>
                    <a:pt x="452615" y="116146"/>
                  </a:cubicBezTo>
                  <a:cubicBezTo>
                    <a:pt x="452870" y="113090"/>
                    <a:pt x="471718" y="109779"/>
                    <a:pt x="471718" y="109779"/>
                  </a:cubicBezTo>
                  <a:close/>
                  <a:moveTo>
                    <a:pt x="380278" y="109779"/>
                  </a:moveTo>
                  <a:cubicBezTo>
                    <a:pt x="385882" y="109779"/>
                    <a:pt x="396834" y="101373"/>
                    <a:pt x="391230" y="91695"/>
                  </a:cubicBezTo>
                  <a:lnTo>
                    <a:pt x="394542" y="90676"/>
                  </a:lnTo>
                  <a:cubicBezTo>
                    <a:pt x="394542" y="90676"/>
                    <a:pt x="403456" y="102392"/>
                    <a:pt x="396834" y="109779"/>
                  </a:cubicBezTo>
                  <a:cubicBezTo>
                    <a:pt x="396834" y="109779"/>
                    <a:pt x="415428" y="113090"/>
                    <a:pt x="415428" y="116146"/>
                  </a:cubicBezTo>
                  <a:cubicBezTo>
                    <a:pt x="415428" y="119458"/>
                    <a:pt x="397853" y="122514"/>
                    <a:pt x="397853" y="122514"/>
                  </a:cubicBezTo>
                  <a:cubicBezTo>
                    <a:pt x="404475" y="129901"/>
                    <a:pt x="396834" y="141617"/>
                    <a:pt x="396834" y="141617"/>
                  </a:cubicBezTo>
                  <a:lnTo>
                    <a:pt x="393523" y="141617"/>
                  </a:lnTo>
                  <a:cubicBezTo>
                    <a:pt x="396834" y="131174"/>
                    <a:pt x="386900" y="122514"/>
                    <a:pt x="380278" y="122514"/>
                  </a:cubicBezTo>
                  <a:cubicBezTo>
                    <a:pt x="376967" y="122514"/>
                    <a:pt x="376967" y="109779"/>
                    <a:pt x="380278" y="109779"/>
                  </a:cubicBezTo>
                  <a:close/>
                  <a:moveTo>
                    <a:pt x="175748" y="125825"/>
                  </a:moveTo>
                  <a:cubicBezTo>
                    <a:pt x="189248" y="130665"/>
                    <a:pt x="200200" y="132193"/>
                    <a:pt x="209879" y="131938"/>
                  </a:cubicBezTo>
                  <a:cubicBezTo>
                    <a:pt x="208096" y="122259"/>
                    <a:pt x="209624" y="111562"/>
                    <a:pt x="215482" y="101373"/>
                  </a:cubicBezTo>
                  <a:cubicBezTo>
                    <a:pt x="221086" y="90676"/>
                    <a:pt x="230765" y="84308"/>
                    <a:pt x="241972" y="82270"/>
                  </a:cubicBezTo>
                  <a:cubicBezTo>
                    <a:pt x="245283" y="93987"/>
                    <a:pt x="244264" y="106722"/>
                    <a:pt x="237642" y="117165"/>
                  </a:cubicBezTo>
                  <a:cubicBezTo>
                    <a:pt x="235350" y="121495"/>
                    <a:pt x="232293" y="125571"/>
                    <a:pt x="228727" y="128627"/>
                  </a:cubicBezTo>
                  <a:cubicBezTo>
                    <a:pt x="248085" y="122514"/>
                    <a:pt x="261839" y="109779"/>
                    <a:pt x="281452" y="109015"/>
                  </a:cubicBezTo>
                  <a:cubicBezTo>
                    <a:pt x="271773" y="73865"/>
                    <a:pt x="296989" y="74629"/>
                    <a:pt x="296989" y="74629"/>
                  </a:cubicBezTo>
                  <a:cubicBezTo>
                    <a:pt x="295970" y="82525"/>
                    <a:pt x="290366" y="99336"/>
                    <a:pt x="298008" y="113599"/>
                  </a:cubicBezTo>
                  <a:cubicBezTo>
                    <a:pt x="298517" y="89657"/>
                    <a:pt x="314309" y="70554"/>
                    <a:pt x="334431" y="70554"/>
                  </a:cubicBezTo>
                  <a:cubicBezTo>
                    <a:pt x="356336" y="70554"/>
                    <a:pt x="374165" y="90676"/>
                    <a:pt x="374165" y="116146"/>
                  </a:cubicBezTo>
                  <a:cubicBezTo>
                    <a:pt x="375184" y="141617"/>
                    <a:pt x="358628" y="162758"/>
                    <a:pt x="337742" y="162758"/>
                  </a:cubicBezTo>
                  <a:cubicBezTo>
                    <a:pt x="316347" y="162758"/>
                    <a:pt x="299281" y="143909"/>
                    <a:pt x="298262" y="119458"/>
                  </a:cubicBezTo>
                  <a:cubicBezTo>
                    <a:pt x="289348" y="131684"/>
                    <a:pt x="295970" y="158428"/>
                    <a:pt x="295970" y="158428"/>
                  </a:cubicBezTo>
                  <a:cubicBezTo>
                    <a:pt x="275848" y="157664"/>
                    <a:pt x="279414" y="133212"/>
                    <a:pt x="282216" y="121750"/>
                  </a:cubicBezTo>
                  <a:cubicBezTo>
                    <a:pt x="274829" y="122259"/>
                    <a:pt x="266933" y="124806"/>
                    <a:pt x="249359" y="134231"/>
                  </a:cubicBezTo>
                  <a:cubicBezTo>
                    <a:pt x="221850" y="150277"/>
                    <a:pt x="181097" y="150277"/>
                    <a:pt x="162503" y="143909"/>
                  </a:cubicBezTo>
                  <a:lnTo>
                    <a:pt x="175748" y="125825"/>
                  </a:lnTo>
                  <a:close/>
                  <a:moveTo>
                    <a:pt x="75648" y="120476"/>
                  </a:moveTo>
                  <a:cubicBezTo>
                    <a:pt x="75648" y="120476"/>
                    <a:pt x="81252" y="103411"/>
                    <a:pt x="84308" y="104685"/>
                  </a:cubicBezTo>
                  <a:cubicBezTo>
                    <a:pt x="87619" y="104685"/>
                    <a:pt x="89912" y="121495"/>
                    <a:pt x="89912" y="121495"/>
                  </a:cubicBezTo>
                  <a:cubicBezTo>
                    <a:pt x="98572" y="115128"/>
                    <a:pt x="109779" y="124806"/>
                    <a:pt x="109779" y="124806"/>
                  </a:cubicBezTo>
                  <a:lnTo>
                    <a:pt x="108760" y="126844"/>
                  </a:lnTo>
                  <a:cubicBezTo>
                    <a:pt x="98826" y="122769"/>
                    <a:pt x="89148" y="132193"/>
                    <a:pt x="89148" y="137542"/>
                  </a:cubicBezTo>
                  <a:cubicBezTo>
                    <a:pt x="88129" y="140853"/>
                    <a:pt x="74884" y="139579"/>
                    <a:pt x="74884" y="136523"/>
                  </a:cubicBezTo>
                  <a:cubicBezTo>
                    <a:pt x="74884" y="131174"/>
                    <a:pt x="67243" y="120476"/>
                    <a:pt x="57309" y="124806"/>
                  </a:cubicBezTo>
                  <a:lnTo>
                    <a:pt x="56290" y="121495"/>
                  </a:lnTo>
                  <a:cubicBezTo>
                    <a:pt x="56036" y="121495"/>
                    <a:pt x="69026" y="114109"/>
                    <a:pt x="75648" y="120476"/>
                  </a:cubicBezTo>
                  <a:close/>
                  <a:moveTo>
                    <a:pt x="81252" y="143909"/>
                  </a:moveTo>
                  <a:cubicBezTo>
                    <a:pt x="107741" y="144928"/>
                    <a:pt x="127608" y="163012"/>
                    <a:pt x="126335" y="183134"/>
                  </a:cubicBezTo>
                  <a:cubicBezTo>
                    <a:pt x="124297" y="201983"/>
                    <a:pt x="103666" y="216501"/>
                    <a:pt x="79214" y="217010"/>
                  </a:cubicBezTo>
                  <a:cubicBezTo>
                    <a:pt x="91695" y="225670"/>
                    <a:pt x="118694" y="221086"/>
                    <a:pt x="118694" y="221086"/>
                  </a:cubicBezTo>
                  <a:cubicBezTo>
                    <a:pt x="115382" y="241717"/>
                    <a:pt x="91440" y="235604"/>
                    <a:pt x="79469" y="231274"/>
                  </a:cubicBezTo>
                  <a:cubicBezTo>
                    <a:pt x="78450" y="238406"/>
                    <a:pt x="80233" y="245792"/>
                    <a:pt x="89148" y="264641"/>
                  </a:cubicBezTo>
                  <a:cubicBezTo>
                    <a:pt x="102392" y="292149"/>
                    <a:pt x="100100" y="331374"/>
                    <a:pt x="91440" y="348439"/>
                  </a:cubicBezTo>
                  <a:lnTo>
                    <a:pt x="73865" y="334685"/>
                  </a:lnTo>
                  <a:cubicBezTo>
                    <a:pt x="79978" y="322204"/>
                    <a:pt x="82270" y="311761"/>
                    <a:pt x="82780" y="302337"/>
                  </a:cubicBezTo>
                  <a:cubicBezTo>
                    <a:pt x="72337" y="303101"/>
                    <a:pt x="61384" y="300554"/>
                    <a:pt x="51960" y="294441"/>
                  </a:cubicBezTo>
                  <a:cubicBezTo>
                    <a:pt x="41008" y="288074"/>
                    <a:pt x="35404" y="277376"/>
                    <a:pt x="34386" y="267952"/>
                  </a:cubicBezTo>
                  <a:cubicBezTo>
                    <a:pt x="46611" y="265914"/>
                    <a:pt x="59602" y="267952"/>
                    <a:pt x="70554" y="274319"/>
                  </a:cubicBezTo>
                  <a:cubicBezTo>
                    <a:pt x="74629" y="277121"/>
                    <a:pt x="77686" y="279923"/>
                    <a:pt x="80488" y="283234"/>
                  </a:cubicBezTo>
                  <a:cubicBezTo>
                    <a:pt x="75393" y="264131"/>
                    <a:pt x="63677" y="249868"/>
                    <a:pt x="65460" y="230510"/>
                  </a:cubicBezTo>
                  <a:cubicBezTo>
                    <a:pt x="28273" y="238406"/>
                    <a:pt x="31074" y="213954"/>
                    <a:pt x="31074" y="213954"/>
                  </a:cubicBezTo>
                  <a:cubicBezTo>
                    <a:pt x="39734" y="215992"/>
                    <a:pt x="55526" y="221850"/>
                    <a:pt x="70554" y="216501"/>
                  </a:cubicBezTo>
                  <a:cubicBezTo>
                    <a:pt x="46357" y="212680"/>
                    <a:pt x="29037" y="195615"/>
                    <a:pt x="30055" y="176767"/>
                  </a:cubicBezTo>
                  <a:cubicBezTo>
                    <a:pt x="31584" y="156645"/>
                    <a:pt x="54762" y="141617"/>
                    <a:pt x="81252" y="143909"/>
                  </a:cubicBezTo>
                  <a:close/>
                  <a:moveTo>
                    <a:pt x="105704" y="433511"/>
                  </a:moveTo>
                  <a:lnTo>
                    <a:pt x="104685" y="436823"/>
                  </a:lnTo>
                  <a:cubicBezTo>
                    <a:pt x="94751" y="432493"/>
                    <a:pt x="85836" y="443190"/>
                    <a:pt x="87110" y="448539"/>
                  </a:cubicBezTo>
                  <a:cubicBezTo>
                    <a:pt x="87110" y="451850"/>
                    <a:pt x="73865" y="452869"/>
                    <a:pt x="72846" y="449813"/>
                  </a:cubicBezTo>
                  <a:cubicBezTo>
                    <a:pt x="72846" y="444464"/>
                    <a:pt x="62913" y="435040"/>
                    <a:pt x="52979" y="439115"/>
                  </a:cubicBezTo>
                  <a:lnTo>
                    <a:pt x="51960" y="435804"/>
                  </a:lnTo>
                  <a:cubicBezTo>
                    <a:pt x="51960" y="435804"/>
                    <a:pt x="62913" y="427144"/>
                    <a:pt x="71827" y="433766"/>
                  </a:cubicBezTo>
                  <a:cubicBezTo>
                    <a:pt x="71827" y="433766"/>
                    <a:pt x="74120" y="416701"/>
                    <a:pt x="77176" y="416701"/>
                  </a:cubicBezTo>
                  <a:cubicBezTo>
                    <a:pt x="80488" y="415682"/>
                    <a:pt x="86091" y="432493"/>
                    <a:pt x="86091" y="432493"/>
                  </a:cubicBezTo>
                  <a:cubicBezTo>
                    <a:pt x="92459" y="426125"/>
                    <a:pt x="105704" y="433511"/>
                    <a:pt x="105704" y="433511"/>
                  </a:cubicBezTo>
                  <a:close/>
                  <a:moveTo>
                    <a:pt x="24197" y="556535"/>
                  </a:moveTo>
                  <a:cubicBezTo>
                    <a:pt x="36168" y="555516"/>
                    <a:pt x="48394" y="559591"/>
                    <a:pt x="57054" y="568251"/>
                  </a:cubicBezTo>
                  <a:cubicBezTo>
                    <a:pt x="63677" y="573091"/>
                    <a:pt x="67497" y="579968"/>
                    <a:pt x="68516" y="586845"/>
                  </a:cubicBezTo>
                  <a:cubicBezTo>
                    <a:pt x="69535" y="583279"/>
                    <a:pt x="71063" y="579968"/>
                    <a:pt x="72592" y="576657"/>
                  </a:cubicBezTo>
                  <a:cubicBezTo>
                    <a:pt x="81506" y="557808"/>
                    <a:pt x="83289" y="550422"/>
                    <a:pt x="82270" y="543290"/>
                  </a:cubicBezTo>
                  <a:cubicBezTo>
                    <a:pt x="70045" y="547620"/>
                    <a:pt x="46102" y="553478"/>
                    <a:pt x="43046" y="533102"/>
                  </a:cubicBezTo>
                  <a:cubicBezTo>
                    <a:pt x="43046" y="533102"/>
                    <a:pt x="71827" y="537687"/>
                    <a:pt x="83799" y="528008"/>
                  </a:cubicBezTo>
                  <a:cubicBezTo>
                    <a:pt x="58837" y="528772"/>
                    <a:pt x="37442" y="514253"/>
                    <a:pt x="35404" y="494896"/>
                  </a:cubicBezTo>
                  <a:cubicBezTo>
                    <a:pt x="34386" y="474774"/>
                    <a:pt x="53998" y="456690"/>
                    <a:pt x="80488" y="454652"/>
                  </a:cubicBezTo>
                  <a:cubicBezTo>
                    <a:pt x="106977" y="453633"/>
                    <a:pt x="129901" y="468406"/>
                    <a:pt x="132193" y="488783"/>
                  </a:cubicBezTo>
                  <a:cubicBezTo>
                    <a:pt x="133212" y="508141"/>
                    <a:pt x="114873" y="525715"/>
                    <a:pt x="89912" y="527753"/>
                  </a:cubicBezTo>
                  <a:cubicBezTo>
                    <a:pt x="105449" y="534375"/>
                    <a:pt x="122005" y="527753"/>
                    <a:pt x="131174" y="525970"/>
                  </a:cubicBezTo>
                  <a:cubicBezTo>
                    <a:pt x="131174" y="525970"/>
                    <a:pt x="133976" y="550422"/>
                    <a:pt x="96534" y="542526"/>
                  </a:cubicBezTo>
                  <a:cubicBezTo>
                    <a:pt x="99845" y="575638"/>
                    <a:pt x="62913" y="594232"/>
                    <a:pt x="88129" y="646956"/>
                  </a:cubicBezTo>
                  <a:lnTo>
                    <a:pt x="70554" y="660710"/>
                  </a:lnTo>
                  <a:cubicBezTo>
                    <a:pt x="63677" y="647720"/>
                    <a:pt x="60875" y="621230"/>
                    <a:pt x="65969" y="597288"/>
                  </a:cubicBezTo>
                  <a:cubicBezTo>
                    <a:pt x="54507" y="597543"/>
                    <a:pt x="42536" y="593467"/>
                    <a:pt x="34131" y="585571"/>
                  </a:cubicBezTo>
                  <a:cubicBezTo>
                    <a:pt x="25471" y="576657"/>
                    <a:pt x="22160" y="565959"/>
                    <a:pt x="24197" y="556535"/>
                  </a:cubicBezTo>
                  <a:close/>
                  <a:moveTo>
                    <a:pt x="50177" y="760300"/>
                  </a:moveTo>
                  <a:lnTo>
                    <a:pt x="48140" y="758263"/>
                  </a:lnTo>
                  <a:cubicBezTo>
                    <a:pt x="48140" y="758263"/>
                    <a:pt x="53743" y="744509"/>
                    <a:pt x="64696" y="746546"/>
                  </a:cubicBezTo>
                  <a:cubicBezTo>
                    <a:pt x="64696" y="746546"/>
                    <a:pt x="57054" y="730754"/>
                    <a:pt x="60366" y="728462"/>
                  </a:cubicBezTo>
                  <a:cubicBezTo>
                    <a:pt x="63677" y="726424"/>
                    <a:pt x="75903" y="739160"/>
                    <a:pt x="75903" y="739160"/>
                  </a:cubicBezTo>
                  <a:cubicBezTo>
                    <a:pt x="79214" y="729736"/>
                    <a:pt x="93478" y="729736"/>
                    <a:pt x="93478" y="729736"/>
                  </a:cubicBezTo>
                  <a:lnTo>
                    <a:pt x="94496" y="732792"/>
                  </a:lnTo>
                  <a:cubicBezTo>
                    <a:pt x="83544" y="734830"/>
                    <a:pt x="81252" y="747820"/>
                    <a:pt x="84563" y="753169"/>
                  </a:cubicBezTo>
                  <a:cubicBezTo>
                    <a:pt x="86855" y="755206"/>
                    <a:pt x="74629" y="762848"/>
                    <a:pt x="73610" y="760555"/>
                  </a:cubicBezTo>
                  <a:cubicBezTo>
                    <a:pt x="70045" y="754952"/>
                    <a:pt x="56800" y="750622"/>
                    <a:pt x="50177" y="760300"/>
                  </a:cubicBezTo>
                  <a:close/>
                  <a:moveTo>
                    <a:pt x="196634" y="918473"/>
                  </a:moveTo>
                  <a:cubicBezTo>
                    <a:pt x="193832" y="905229"/>
                    <a:pt x="189248" y="895295"/>
                    <a:pt x="183899" y="887654"/>
                  </a:cubicBezTo>
                  <a:cubicBezTo>
                    <a:pt x="175493" y="894276"/>
                    <a:pt x="165050" y="898352"/>
                    <a:pt x="154862" y="899370"/>
                  </a:cubicBezTo>
                  <a:cubicBezTo>
                    <a:pt x="141617" y="900389"/>
                    <a:pt x="129646" y="895040"/>
                    <a:pt x="123024" y="887654"/>
                  </a:cubicBezTo>
                  <a:cubicBezTo>
                    <a:pt x="130665" y="879249"/>
                    <a:pt x="142891" y="872881"/>
                    <a:pt x="156136" y="872881"/>
                  </a:cubicBezTo>
                  <a:cubicBezTo>
                    <a:pt x="161484" y="872372"/>
                    <a:pt x="166324" y="872881"/>
                    <a:pt x="170654" y="873900"/>
                  </a:cubicBezTo>
                  <a:cubicBezTo>
                    <a:pt x="154862" y="861674"/>
                    <a:pt x="136014" y="857089"/>
                    <a:pt x="124807" y="840533"/>
                  </a:cubicBezTo>
                  <a:cubicBezTo>
                    <a:pt x="99336" y="868042"/>
                    <a:pt x="86855" y="846391"/>
                    <a:pt x="86855" y="846391"/>
                  </a:cubicBezTo>
                  <a:cubicBezTo>
                    <a:pt x="95006" y="843335"/>
                    <a:pt x="112835" y="838496"/>
                    <a:pt x="121495" y="823977"/>
                  </a:cubicBezTo>
                  <a:cubicBezTo>
                    <a:pt x="99845" y="837477"/>
                    <a:pt x="74375" y="834166"/>
                    <a:pt x="62658" y="817610"/>
                  </a:cubicBezTo>
                  <a:cubicBezTo>
                    <a:pt x="51706" y="800799"/>
                    <a:pt x="60366" y="775073"/>
                    <a:pt x="82525" y="761319"/>
                  </a:cubicBezTo>
                  <a:cubicBezTo>
                    <a:pt x="104430" y="747565"/>
                    <a:pt x="131938" y="749603"/>
                    <a:pt x="143146" y="766668"/>
                  </a:cubicBezTo>
                  <a:cubicBezTo>
                    <a:pt x="154862" y="782969"/>
                    <a:pt x="147221" y="807167"/>
                    <a:pt x="125825" y="821175"/>
                  </a:cubicBezTo>
                  <a:cubicBezTo>
                    <a:pt x="141108" y="822704"/>
                    <a:pt x="161739" y="802837"/>
                    <a:pt x="161739" y="802837"/>
                  </a:cubicBezTo>
                  <a:cubicBezTo>
                    <a:pt x="171673" y="820411"/>
                    <a:pt x="148494" y="829581"/>
                    <a:pt x="136523" y="833147"/>
                  </a:cubicBezTo>
                  <a:cubicBezTo>
                    <a:pt x="140089" y="839769"/>
                    <a:pt x="146202" y="844609"/>
                    <a:pt x="165050" y="853778"/>
                  </a:cubicBezTo>
                  <a:cubicBezTo>
                    <a:pt x="193578" y="867532"/>
                    <a:pt x="215737" y="900389"/>
                    <a:pt x="220067" y="919492"/>
                  </a:cubicBezTo>
                  <a:lnTo>
                    <a:pt x="196634" y="918473"/>
                  </a:lnTo>
                  <a:close/>
                  <a:moveTo>
                    <a:pt x="335704" y="903701"/>
                  </a:moveTo>
                  <a:cubicBezTo>
                    <a:pt x="329082" y="902427"/>
                    <a:pt x="317111" y="909049"/>
                    <a:pt x="319403" y="919492"/>
                  </a:cubicBezTo>
                  <a:lnTo>
                    <a:pt x="316092" y="919492"/>
                  </a:lnTo>
                  <a:cubicBezTo>
                    <a:pt x="316092" y="919492"/>
                    <a:pt x="310488" y="906757"/>
                    <a:pt x="319403" y="900389"/>
                  </a:cubicBezTo>
                  <a:cubicBezTo>
                    <a:pt x="319403" y="900389"/>
                    <a:pt x="301828" y="893003"/>
                    <a:pt x="302847" y="889692"/>
                  </a:cubicBezTo>
                  <a:cubicBezTo>
                    <a:pt x="304121" y="887654"/>
                    <a:pt x="321695" y="887654"/>
                    <a:pt x="321695" y="887654"/>
                  </a:cubicBezTo>
                  <a:cubicBezTo>
                    <a:pt x="316092" y="878230"/>
                    <a:pt x="327044" y="868551"/>
                    <a:pt x="327044" y="868551"/>
                  </a:cubicBezTo>
                  <a:lnTo>
                    <a:pt x="330355" y="870589"/>
                  </a:lnTo>
                  <a:cubicBezTo>
                    <a:pt x="323733" y="878994"/>
                    <a:pt x="332648" y="889692"/>
                    <a:pt x="337997" y="890710"/>
                  </a:cubicBezTo>
                  <a:cubicBezTo>
                    <a:pt x="341308" y="891984"/>
                    <a:pt x="337997" y="904719"/>
                    <a:pt x="335704" y="903701"/>
                  </a:cubicBezTo>
                  <a:close/>
                  <a:moveTo>
                    <a:pt x="539215" y="932228"/>
                  </a:moveTo>
                  <a:cubicBezTo>
                    <a:pt x="527244" y="924841"/>
                    <a:pt x="517056" y="921021"/>
                    <a:pt x="507377" y="919238"/>
                  </a:cubicBezTo>
                  <a:cubicBezTo>
                    <a:pt x="506868" y="929426"/>
                    <a:pt x="502538" y="939869"/>
                    <a:pt x="495151" y="947001"/>
                  </a:cubicBezTo>
                  <a:cubicBezTo>
                    <a:pt x="486491" y="956425"/>
                    <a:pt x="475284" y="960755"/>
                    <a:pt x="464331" y="960755"/>
                  </a:cubicBezTo>
                  <a:cubicBezTo>
                    <a:pt x="464331" y="949038"/>
                    <a:pt x="468661" y="936303"/>
                    <a:pt x="476557" y="926624"/>
                  </a:cubicBezTo>
                  <a:cubicBezTo>
                    <a:pt x="479869" y="923313"/>
                    <a:pt x="483944" y="920511"/>
                    <a:pt x="488019" y="918473"/>
                  </a:cubicBezTo>
                  <a:cubicBezTo>
                    <a:pt x="467897" y="920766"/>
                    <a:pt x="451087" y="929935"/>
                    <a:pt x="431220" y="926369"/>
                  </a:cubicBezTo>
                  <a:cubicBezTo>
                    <a:pt x="433512" y="962793"/>
                    <a:pt x="408296" y="955406"/>
                    <a:pt x="408296" y="955406"/>
                  </a:cubicBezTo>
                  <a:cubicBezTo>
                    <a:pt x="411352" y="947765"/>
                    <a:pt x="420522" y="932992"/>
                    <a:pt x="416447" y="917709"/>
                  </a:cubicBezTo>
                  <a:cubicBezTo>
                    <a:pt x="411098" y="940633"/>
                    <a:pt x="390976" y="956425"/>
                    <a:pt x="370854" y="952350"/>
                  </a:cubicBezTo>
                  <a:cubicBezTo>
                    <a:pt x="349968" y="947001"/>
                    <a:pt x="337742" y="923822"/>
                    <a:pt x="342327" y="899370"/>
                  </a:cubicBezTo>
                  <a:cubicBezTo>
                    <a:pt x="347930" y="873900"/>
                    <a:pt x="368816" y="856834"/>
                    <a:pt x="389702" y="861164"/>
                  </a:cubicBezTo>
                  <a:cubicBezTo>
                    <a:pt x="409569" y="866259"/>
                    <a:pt x="421286" y="887399"/>
                    <a:pt x="417975" y="911087"/>
                  </a:cubicBezTo>
                  <a:cubicBezTo>
                    <a:pt x="429182" y="901408"/>
                    <a:pt x="428418" y="874919"/>
                    <a:pt x="428418" y="874919"/>
                  </a:cubicBezTo>
                  <a:cubicBezTo>
                    <a:pt x="449049" y="880522"/>
                    <a:pt x="439880" y="902172"/>
                    <a:pt x="434021" y="912615"/>
                  </a:cubicBezTo>
                  <a:cubicBezTo>
                    <a:pt x="441408" y="914398"/>
                    <a:pt x="449558" y="914144"/>
                    <a:pt x="468916" y="908795"/>
                  </a:cubicBezTo>
                  <a:cubicBezTo>
                    <a:pt x="499736" y="899370"/>
                    <a:pt x="540234" y="906757"/>
                    <a:pt x="557045" y="917200"/>
                  </a:cubicBezTo>
                  <a:lnTo>
                    <a:pt x="539215" y="932228"/>
                  </a:lnTo>
                  <a:close/>
                  <a:moveTo>
                    <a:pt x="431729" y="849703"/>
                  </a:moveTo>
                  <a:cubicBezTo>
                    <a:pt x="376457" y="815063"/>
                    <a:pt x="323988" y="808185"/>
                    <a:pt x="260311" y="808185"/>
                  </a:cubicBezTo>
                  <a:cubicBezTo>
                    <a:pt x="195106" y="808185"/>
                    <a:pt x="147730" y="757499"/>
                    <a:pt x="147730" y="695605"/>
                  </a:cubicBezTo>
                  <a:lnTo>
                    <a:pt x="146966" y="174474"/>
                  </a:lnTo>
                  <a:cubicBezTo>
                    <a:pt x="216247" y="211662"/>
                    <a:pt x="368561" y="186700"/>
                    <a:pt x="435040" y="152060"/>
                  </a:cubicBezTo>
                  <a:cubicBezTo>
                    <a:pt x="502283" y="187210"/>
                    <a:pt x="653070" y="211152"/>
                    <a:pt x="723114" y="174474"/>
                  </a:cubicBezTo>
                  <a:lnTo>
                    <a:pt x="722605" y="695605"/>
                  </a:lnTo>
                  <a:cubicBezTo>
                    <a:pt x="722605" y="757499"/>
                    <a:pt x="667079" y="808185"/>
                    <a:pt x="601873" y="808185"/>
                  </a:cubicBezTo>
                  <a:cubicBezTo>
                    <a:pt x="538706" y="808185"/>
                    <a:pt x="486491" y="815317"/>
                    <a:pt x="431729" y="849703"/>
                  </a:cubicBezTo>
                  <a:close/>
                  <a:moveTo>
                    <a:pt x="807932" y="817610"/>
                  </a:moveTo>
                  <a:cubicBezTo>
                    <a:pt x="796470" y="833656"/>
                    <a:pt x="772018" y="837477"/>
                    <a:pt x="749604" y="824996"/>
                  </a:cubicBezTo>
                  <a:cubicBezTo>
                    <a:pt x="758518" y="838750"/>
                    <a:pt x="775584" y="843590"/>
                    <a:pt x="783734" y="846391"/>
                  </a:cubicBezTo>
                  <a:cubicBezTo>
                    <a:pt x="783734" y="846391"/>
                    <a:pt x="771254" y="867787"/>
                    <a:pt x="746038" y="840533"/>
                  </a:cubicBezTo>
                  <a:cubicBezTo>
                    <a:pt x="734576" y="857089"/>
                    <a:pt x="715982" y="861929"/>
                    <a:pt x="699936" y="874155"/>
                  </a:cubicBezTo>
                  <a:cubicBezTo>
                    <a:pt x="704521" y="872881"/>
                    <a:pt x="709360" y="872626"/>
                    <a:pt x="714454" y="873136"/>
                  </a:cubicBezTo>
                  <a:cubicBezTo>
                    <a:pt x="727699" y="873136"/>
                    <a:pt x="738651" y="879503"/>
                    <a:pt x="747566" y="887909"/>
                  </a:cubicBezTo>
                  <a:cubicBezTo>
                    <a:pt x="739925" y="895295"/>
                    <a:pt x="728718" y="900644"/>
                    <a:pt x="715728" y="899625"/>
                  </a:cubicBezTo>
                  <a:cubicBezTo>
                    <a:pt x="704266" y="898606"/>
                    <a:pt x="694587" y="894531"/>
                    <a:pt x="686436" y="888163"/>
                  </a:cubicBezTo>
                  <a:cubicBezTo>
                    <a:pt x="681087" y="895805"/>
                    <a:pt x="676503" y="905483"/>
                    <a:pt x="673701" y="918728"/>
                  </a:cubicBezTo>
                  <a:lnTo>
                    <a:pt x="650523" y="919747"/>
                  </a:lnTo>
                  <a:cubicBezTo>
                    <a:pt x="654853" y="900644"/>
                    <a:pt x="677012" y="867787"/>
                    <a:pt x="705539" y="854033"/>
                  </a:cubicBezTo>
                  <a:cubicBezTo>
                    <a:pt x="724388" y="844609"/>
                    <a:pt x="730246" y="839769"/>
                    <a:pt x="734067" y="833401"/>
                  </a:cubicBezTo>
                  <a:cubicBezTo>
                    <a:pt x="722095" y="829835"/>
                    <a:pt x="698917" y="820666"/>
                    <a:pt x="708851" y="803091"/>
                  </a:cubicBezTo>
                  <a:cubicBezTo>
                    <a:pt x="708851" y="803091"/>
                    <a:pt x="728718" y="822194"/>
                    <a:pt x="743745" y="821685"/>
                  </a:cubicBezTo>
                  <a:cubicBezTo>
                    <a:pt x="723624" y="807676"/>
                    <a:pt x="715728" y="783479"/>
                    <a:pt x="727444" y="767178"/>
                  </a:cubicBezTo>
                  <a:cubicBezTo>
                    <a:pt x="738397" y="750367"/>
                    <a:pt x="765905" y="748075"/>
                    <a:pt x="788065" y="761829"/>
                  </a:cubicBezTo>
                  <a:cubicBezTo>
                    <a:pt x="810224" y="775073"/>
                    <a:pt x="818884" y="800799"/>
                    <a:pt x="807932" y="817610"/>
                  </a:cubicBezTo>
                  <a:close/>
                  <a:moveTo>
                    <a:pt x="818884" y="760300"/>
                  </a:moveTo>
                  <a:cubicBezTo>
                    <a:pt x="813280" y="750876"/>
                    <a:pt x="800036" y="755206"/>
                    <a:pt x="796725" y="760300"/>
                  </a:cubicBezTo>
                  <a:cubicBezTo>
                    <a:pt x="795451" y="762593"/>
                    <a:pt x="783480" y="755206"/>
                    <a:pt x="784499" y="752914"/>
                  </a:cubicBezTo>
                  <a:cubicBezTo>
                    <a:pt x="788065" y="747565"/>
                    <a:pt x="786791" y="734830"/>
                    <a:pt x="775839" y="732537"/>
                  </a:cubicBezTo>
                  <a:lnTo>
                    <a:pt x="776857" y="729481"/>
                  </a:lnTo>
                  <a:cubicBezTo>
                    <a:pt x="776857" y="729481"/>
                    <a:pt x="791121" y="729481"/>
                    <a:pt x="794432" y="738905"/>
                  </a:cubicBezTo>
                  <a:cubicBezTo>
                    <a:pt x="794432" y="738905"/>
                    <a:pt x="806403" y="726170"/>
                    <a:pt x="809715" y="728207"/>
                  </a:cubicBezTo>
                  <a:cubicBezTo>
                    <a:pt x="812007" y="730500"/>
                    <a:pt x="805385" y="746292"/>
                    <a:pt x="805385" y="746292"/>
                  </a:cubicBezTo>
                  <a:cubicBezTo>
                    <a:pt x="816337" y="744254"/>
                    <a:pt x="821941" y="758008"/>
                    <a:pt x="821941" y="758008"/>
                  </a:cubicBezTo>
                  <a:lnTo>
                    <a:pt x="818884" y="760300"/>
                  </a:lnTo>
                  <a:close/>
                  <a:moveTo>
                    <a:pt x="835695" y="585062"/>
                  </a:moveTo>
                  <a:cubicBezTo>
                    <a:pt x="827544" y="592958"/>
                    <a:pt x="815828" y="597033"/>
                    <a:pt x="804366" y="596779"/>
                  </a:cubicBezTo>
                  <a:cubicBezTo>
                    <a:pt x="809715" y="620721"/>
                    <a:pt x="806149" y="647211"/>
                    <a:pt x="799272" y="660201"/>
                  </a:cubicBezTo>
                  <a:lnTo>
                    <a:pt x="781697" y="646446"/>
                  </a:lnTo>
                  <a:cubicBezTo>
                    <a:pt x="807932" y="593722"/>
                    <a:pt x="771254" y="575128"/>
                    <a:pt x="773546" y="542017"/>
                  </a:cubicBezTo>
                  <a:cubicBezTo>
                    <a:pt x="736104" y="549913"/>
                    <a:pt x="739925" y="525461"/>
                    <a:pt x="739925" y="525461"/>
                  </a:cubicBezTo>
                  <a:cubicBezTo>
                    <a:pt x="748075" y="527244"/>
                    <a:pt x="764631" y="533866"/>
                    <a:pt x="779914" y="527244"/>
                  </a:cubicBezTo>
                  <a:cubicBezTo>
                    <a:pt x="754953" y="524951"/>
                    <a:pt x="736359" y="507631"/>
                    <a:pt x="737632" y="488273"/>
                  </a:cubicBezTo>
                  <a:cubicBezTo>
                    <a:pt x="739925" y="467897"/>
                    <a:pt x="762848" y="453124"/>
                    <a:pt x="789338" y="454143"/>
                  </a:cubicBezTo>
                  <a:cubicBezTo>
                    <a:pt x="815573" y="456180"/>
                    <a:pt x="835440" y="474264"/>
                    <a:pt x="834421" y="494386"/>
                  </a:cubicBezTo>
                  <a:cubicBezTo>
                    <a:pt x="832384" y="513744"/>
                    <a:pt x="810988" y="528262"/>
                    <a:pt x="786027" y="527498"/>
                  </a:cubicBezTo>
                  <a:cubicBezTo>
                    <a:pt x="797998" y="537177"/>
                    <a:pt x="826780" y="532592"/>
                    <a:pt x="826780" y="532592"/>
                  </a:cubicBezTo>
                  <a:cubicBezTo>
                    <a:pt x="823469" y="553224"/>
                    <a:pt x="799526" y="547111"/>
                    <a:pt x="787300" y="542781"/>
                  </a:cubicBezTo>
                  <a:cubicBezTo>
                    <a:pt x="786282" y="549913"/>
                    <a:pt x="788065" y="557299"/>
                    <a:pt x="796979" y="576147"/>
                  </a:cubicBezTo>
                  <a:cubicBezTo>
                    <a:pt x="798508" y="579459"/>
                    <a:pt x="800036" y="582770"/>
                    <a:pt x="801309" y="586336"/>
                  </a:cubicBezTo>
                  <a:cubicBezTo>
                    <a:pt x="802583" y="579459"/>
                    <a:pt x="806403" y="572581"/>
                    <a:pt x="812516" y="567742"/>
                  </a:cubicBezTo>
                  <a:cubicBezTo>
                    <a:pt x="821176" y="559082"/>
                    <a:pt x="833148" y="554752"/>
                    <a:pt x="846393" y="556025"/>
                  </a:cubicBezTo>
                  <a:cubicBezTo>
                    <a:pt x="847666" y="565959"/>
                    <a:pt x="844610" y="576657"/>
                    <a:pt x="835695" y="585062"/>
                  </a:cubicBez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24" name="Forma libre: forma 123">
              <a:extLst>
                <a:ext uri="{FF2B5EF4-FFF2-40B4-BE49-F238E27FC236}">
                  <a16:creationId xmlns:a16="http://schemas.microsoft.com/office/drawing/2014/main" id="{9305B21A-D388-4DFC-9452-477D5F9EE6A2}"/>
                </a:ext>
              </a:extLst>
            </p:cNvPr>
            <p:cNvSpPr/>
            <p:nvPr/>
          </p:nvSpPr>
          <p:spPr>
            <a:xfrm>
              <a:off x="7072119" y="8212780"/>
              <a:ext cx="25471" cy="50941"/>
            </a:xfrm>
            <a:custGeom>
              <a:avLst/>
              <a:gdLst>
                <a:gd name="connsiteX0" fmla="*/ 41844 w 25470"/>
                <a:gd name="connsiteY0" fmla="*/ 39272 h 50941"/>
                <a:gd name="connsiteX1" fmla="*/ 24269 w 25470"/>
                <a:gd name="connsiteY1" fmla="*/ 47 h 50941"/>
                <a:gd name="connsiteX2" fmla="*/ 72 w 25470"/>
                <a:gd name="connsiteY2" fmla="*/ 36215 h 50941"/>
                <a:gd name="connsiteX3" fmla="*/ 18666 w 25470"/>
                <a:gd name="connsiteY3" fmla="*/ 69072 h 50941"/>
                <a:gd name="connsiteX4" fmla="*/ 41844 w 25470"/>
                <a:gd name="connsiteY4" fmla="*/ 39272 h 50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70" h="50941">
                  <a:moveTo>
                    <a:pt x="41844" y="39272"/>
                  </a:moveTo>
                  <a:cubicBezTo>
                    <a:pt x="43118" y="18131"/>
                    <a:pt x="34203" y="1065"/>
                    <a:pt x="24269" y="47"/>
                  </a:cubicBezTo>
                  <a:cubicBezTo>
                    <a:pt x="13062" y="-972"/>
                    <a:pt x="1091" y="14820"/>
                    <a:pt x="72" y="36215"/>
                  </a:cubicBezTo>
                  <a:cubicBezTo>
                    <a:pt x="-947" y="56337"/>
                    <a:pt x="8987" y="68053"/>
                    <a:pt x="18666" y="69072"/>
                  </a:cubicBezTo>
                  <a:cubicBezTo>
                    <a:pt x="29618" y="69836"/>
                    <a:pt x="40825" y="59139"/>
                    <a:pt x="41844" y="39272"/>
                  </a:cubicBez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25" name="Forma libre: forma 124">
              <a:extLst>
                <a:ext uri="{FF2B5EF4-FFF2-40B4-BE49-F238E27FC236}">
                  <a16:creationId xmlns:a16="http://schemas.microsoft.com/office/drawing/2014/main" id="{3228D228-AAEC-47E2-84AB-D8DF577EEC63}"/>
                </a:ext>
              </a:extLst>
            </p:cNvPr>
            <p:cNvSpPr/>
            <p:nvPr/>
          </p:nvSpPr>
          <p:spPr>
            <a:xfrm>
              <a:off x="6802711" y="7852161"/>
              <a:ext cx="50941" cy="25471"/>
            </a:xfrm>
            <a:custGeom>
              <a:avLst/>
              <a:gdLst>
                <a:gd name="connsiteX0" fmla="*/ 71573 w 50941"/>
                <a:gd name="connsiteY0" fmla="*/ 21141 h 25470"/>
                <a:gd name="connsiteX1" fmla="*/ 39480 w 50941"/>
                <a:gd name="connsiteY1" fmla="*/ 0 h 25470"/>
                <a:gd name="connsiteX2" fmla="*/ 0 w 50941"/>
                <a:gd name="connsiteY2" fmla="*/ 20122 h 25470"/>
                <a:gd name="connsiteX3" fmla="*/ 38206 w 50941"/>
                <a:gd name="connsiteY3" fmla="*/ 40244 h 25470"/>
                <a:gd name="connsiteX4" fmla="*/ 71573 w 50941"/>
                <a:gd name="connsiteY4" fmla="*/ 21141 h 2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941" h="25470">
                  <a:moveTo>
                    <a:pt x="71573" y="21141"/>
                  </a:moveTo>
                  <a:cubicBezTo>
                    <a:pt x="71573" y="11462"/>
                    <a:pt x="60620" y="1019"/>
                    <a:pt x="39480" y="0"/>
                  </a:cubicBezTo>
                  <a:cubicBezTo>
                    <a:pt x="17575" y="0"/>
                    <a:pt x="0" y="10698"/>
                    <a:pt x="0" y="20122"/>
                  </a:cubicBezTo>
                  <a:cubicBezTo>
                    <a:pt x="1019" y="30820"/>
                    <a:pt x="17575" y="39225"/>
                    <a:pt x="38206" y="40244"/>
                  </a:cubicBezTo>
                  <a:cubicBezTo>
                    <a:pt x="60366" y="41263"/>
                    <a:pt x="72592" y="31584"/>
                    <a:pt x="71573" y="21141"/>
                  </a:cubicBezTo>
                  <a:close/>
                </a:path>
              </a:pathLst>
            </a:custGeom>
            <a:solidFill>
              <a:srgbClr val="FFFFFF"/>
            </a:solidFill>
            <a:ln w="254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</p:grp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E3DE2927-7A96-436E-A120-894CE1F8D4A4}"/>
              </a:ext>
            </a:extLst>
          </p:cNvPr>
          <p:cNvSpPr txBox="1"/>
          <p:nvPr/>
        </p:nvSpPr>
        <p:spPr>
          <a:xfrm>
            <a:off x="7012435" y="6184164"/>
            <a:ext cx="3158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4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TRANSMILENIO S.A.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0569164B-FB59-4E31-B5A0-83C65174AB15}"/>
              </a:ext>
            </a:extLst>
          </p:cNvPr>
          <p:cNvSpPr txBox="1"/>
          <p:nvPr/>
        </p:nvSpPr>
        <p:spPr>
          <a:xfrm>
            <a:off x="7796309" y="6666187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4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Julio 2022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513" y="1092415"/>
            <a:ext cx="2155735" cy="184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47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1958A19-7D03-49AC-BBEE-3177746E4911}"/>
              </a:ext>
            </a:extLst>
          </p:cNvPr>
          <p:cNvSpPr txBox="1"/>
          <p:nvPr/>
        </p:nvSpPr>
        <p:spPr>
          <a:xfrm>
            <a:off x="477264" y="116886"/>
            <a:ext cx="15203460" cy="612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82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Ingreso a los componentes del SITP personal TMSA</a:t>
            </a:r>
          </a:p>
        </p:txBody>
      </p:sp>
      <p:pic>
        <p:nvPicPr>
          <p:cNvPr id="7" name="Imagen 6" descr="Interfaz de usuario gráfica&#10;&#10;Descripción generada automáticamente con confianza media">
            <a:extLst>
              <a:ext uri="{FF2B5EF4-FFF2-40B4-BE49-F238E27FC236}">
                <a16:creationId xmlns:a16="http://schemas.microsoft.com/office/drawing/2014/main" id="{1E458035-7D98-41DC-0E4B-4190D1777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62" y="1385973"/>
            <a:ext cx="7606432" cy="511330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645591A-8C81-1391-9A4E-FE0DE419C608}"/>
              </a:ext>
            </a:extLst>
          </p:cNvPr>
          <p:cNvSpPr txBox="1"/>
          <p:nvPr/>
        </p:nvSpPr>
        <p:spPr>
          <a:xfrm>
            <a:off x="8257735" y="1126467"/>
            <a:ext cx="801858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El ingreso del personal relacionado directamente con TRANSMILENIO S.A. que requiera ingresar a los componentes del SITP para el cumplimiento de sus funciones contractuales lo hace a través de la Tarjeta Funcionario.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 TF no representa un subsidio de transporte  adicional  a la remuneración del funcionario u honorarios del contratista, tampoco está destinada para el desplazamiento de los mismos desde su residencia hacia el trabajo o viceversa.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45F93C3-9CBC-FEA3-1BE9-C46960F1D15D}"/>
              </a:ext>
            </a:extLst>
          </p:cNvPr>
          <p:cNvSpPr txBox="1"/>
          <p:nvPr/>
        </p:nvSpPr>
        <p:spPr>
          <a:xfrm>
            <a:off x="1991802" y="7155563"/>
            <a:ext cx="138718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 Tarjeta Funcionario es un medio de acceso a zonas pagas que no se recarga con dinero. Funciona con un número de pasos parametrizables con ciclos de usos diarios, semanales o mensuales.</a:t>
            </a:r>
          </a:p>
        </p:txBody>
      </p:sp>
    </p:spTree>
    <p:extLst>
      <p:ext uri="{BB962C8B-B14F-4D97-AF65-F5344CB8AC3E}">
        <p14:creationId xmlns:p14="http://schemas.microsoft.com/office/powerpoint/2010/main" val="4087742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1958A19-7D03-49AC-BBEE-3177746E4911}"/>
              </a:ext>
            </a:extLst>
          </p:cNvPr>
          <p:cNvSpPr txBox="1"/>
          <p:nvPr/>
        </p:nvSpPr>
        <p:spPr>
          <a:xfrm>
            <a:off x="477264" y="116886"/>
            <a:ext cx="15203460" cy="612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82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de ingreso a los componentes del SITP personal TMSA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3EEEC37-E1A7-3C61-5E2C-DFDDB3D90591}"/>
              </a:ext>
            </a:extLst>
          </p:cNvPr>
          <p:cNvSpPr txBox="1"/>
          <p:nvPr/>
        </p:nvSpPr>
        <p:spPr>
          <a:xfrm>
            <a:off x="578304" y="1332375"/>
            <a:ext cx="87626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Desde la Subgerencia Económica de TRANSMILENIO S.A. se realizan controles al uso de las Tarjeta Funcionario, algunos de ellos:</a:t>
            </a:r>
          </a:p>
          <a:p>
            <a:pPr algn="just"/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rabicPeriod"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Se tiene catalogados y parametrizados los perfiles de usuario.</a:t>
            </a:r>
          </a:p>
          <a:p>
            <a:pPr marL="514350" indent="-514350" algn="just">
              <a:buFontTx/>
              <a:buAutoNum type="arabicPeriod"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Cada TF tiene fecha de expiración programada</a:t>
            </a:r>
          </a:p>
          <a:p>
            <a:pPr marL="514350" indent="-514350" algn="just">
              <a:buFontTx/>
              <a:buAutoNum type="arabicPeriod"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Se tienen definidos controles e infracciones sobre usos indebidos (accesos no reportados previamente 24 </a:t>
            </a:r>
            <a:r>
              <a:rPr lang="es-CO" sz="2400" dirty="0" err="1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, ingresos no autorizados, ingresos por fuera de horarios permitidos, ingresos en horarios y perímetros no permitidos, daños a la TF, no devolución de TF bloqueada).</a:t>
            </a:r>
          </a:p>
          <a:p>
            <a:pPr marL="514350" indent="-514350" algn="just">
              <a:buFontTx/>
              <a:buAutoNum type="arabicPeriod"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Usos dentro de los horarios establecidos</a:t>
            </a:r>
          </a:p>
          <a:p>
            <a:pPr marL="514350" indent="-514350" algn="just">
              <a:buAutoNum type="arabicPeriod"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Usos dentro de las programaciones de turnos establecidas</a:t>
            </a:r>
          </a:p>
          <a:p>
            <a:pPr marL="514350" indent="-514350" algn="just">
              <a:buAutoNum type="arabicPeriod"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Usos en los componentes autorizados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2B35ED0-284B-9D60-52A9-7E17FBF23DA4}"/>
              </a:ext>
            </a:extLst>
          </p:cNvPr>
          <p:cNvSpPr txBox="1"/>
          <p:nvPr/>
        </p:nvSpPr>
        <p:spPr>
          <a:xfrm>
            <a:off x="1097144" y="7331957"/>
            <a:ext cx="14987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 Tarjeta Funcionario se asigna a funcionarios de planta, personal contratista de TRANSMILENIO S.A., interventorías, personal de pedagogía y personal vinculado a empresas contratistas tercerizadas, entre otros perfiles. Cuenta con una diferencia física de las tarjetas usuario, no es recargable sino programable.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5EE27EF-D3E1-0EAC-5A00-FEE443F4E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7895" y="1888435"/>
            <a:ext cx="7275266" cy="470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621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1958A19-7D03-49AC-BBEE-3177746E4911}"/>
              </a:ext>
            </a:extLst>
          </p:cNvPr>
          <p:cNvSpPr txBox="1"/>
          <p:nvPr/>
        </p:nvSpPr>
        <p:spPr>
          <a:xfrm>
            <a:off x="477264" y="116886"/>
            <a:ext cx="1520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Sanciones por el control de ingreso a los componentes del SITP 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15113BFC-DED8-5EFC-CD1D-45872C6C0D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622698"/>
              </p:ext>
            </p:extLst>
          </p:nvPr>
        </p:nvGraphicFramePr>
        <p:xfrm>
          <a:off x="2863584" y="1033286"/>
          <a:ext cx="13867989" cy="7636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3122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BE71AF2-3610-4A94-DB40-C9C753B44004}"/>
              </a:ext>
            </a:extLst>
          </p:cNvPr>
          <p:cNvSpPr txBox="1"/>
          <p:nvPr/>
        </p:nvSpPr>
        <p:spPr>
          <a:xfrm>
            <a:off x="477264" y="116886"/>
            <a:ext cx="15203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Grupos con los que se está trabajando para que también ingresen con TF.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AC5C9872-F39C-B530-BABE-6A8B2DA3CD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4525169"/>
              </p:ext>
            </p:extLst>
          </p:nvPr>
        </p:nvGraphicFramePr>
        <p:xfrm>
          <a:off x="2260666" y="1949686"/>
          <a:ext cx="13720233" cy="7636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2">
            <a:extLst>
              <a:ext uri="{FF2B5EF4-FFF2-40B4-BE49-F238E27FC236}">
                <a16:creationId xmlns:a16="http://schemas.microsoft.com/office/drawing/2014/main" id="{89EC3040-7954-E8F6-E022-8BD62183D678}"/>
              </a:ext>
            </a:extLst>
          </p:cNvPr>
          <p:cNvSpPr txBox="1">
            <a:spLocks/>
          </p:cNvSpPr>
          <p:nvPr/>
        </p:nvSpPr>
        <p:spPr>
          <a:xfrm>
            <a:off x="869156" y="1137596"/>
            <a:ext cx="15443199" cy="1310182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1535972" rtl="0" eaLnBrk="1" latinLnBrk="0" hangingPunct="1">
              <a:spcBef>
                <a:spcPct val="0"/>
              </a:spcBef>
              <a:buNone/>
              <a:defRPr sz="7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4000">
                <a:latin typeface="Arial" panose="020B0604020202020204" pitchFamily="34" charset="0"/>
                <a:cs typeface="Arial" panose="020B0604020202020204" pitchFamily="34" charset="0"/>
              </a:rPr>
              <a:t>En la actualidad se está trabajando con los siguientes grupos para que su acceso también se de con tarjetas:        </a:t>
            </a:r>
            <a:br>
              <a:rPr lang="es-CO" sz="40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528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18633F2F-3C7D-472A-8FA2-A825F5BE38EC}"/>
              </a:ext>
            </a:extLst>
          </p:cNvPr>
          <p:cNvGrpSpPr/>
          <p:nvPr/>
        </p:nvGrpSpPr>
        <p:grpSpPr>
          <a:xfrm>
            <a:off x="-83799" y="-38100"/>
            <a:ext cx="17181513" cy="9767088"/>
            <a:chOff x="-3752254" y="-10191091"/>
            <a:chExt cx="17181513" cy="9728988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4A93EBF0-0F2F-4CE6-B18B-5EE74B41D0CE}"/>
                </a:ext>
              </a:extLst>
            </p:cNvPr>
            <p:cNvSpPr/>
            <p:nvPr/>
          </p:nvSpPr>
          <p:spPr>
            <a:xfrm>
              <a:off x="-3739406" y="-10164903"/>
              <a:ext cx="17168665" cy="97028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2AF7B38B-FB11-4BDD-868A-5508F3560AD8}"/>
                </a:ext>
              </a:extLst>
            </p:cNvPr>
            <p:cNvSpPr/>
            <p:nvPr/>
          </p:nvSpPr>
          <p:spPr>
            <a:xfrm>
              <a:off x="4224623" y="-10129196"/>
              <a:ext cx="8354001" cy="5993042"/>
            </a:xfrm>
            <a:custGeom>
              <a:avLst/>
              <a:gdLst>
                <a:gd name="connsiteX0" fmla="*/ 797907 w 4709402"/>
                <a:gd name="connsiteY0" fmla="*/ 0 h 6054936"/>
                <a:gd name="connsiteX1" fmla="*/ 610204 w 4709402"/>
                <a:gd name="connsiteY1" fmla="*/ 0 h 6054936"/>
                <a:gd name="connsiteX2" fmla="*/ 0 w 4709402"/>
                <a:gd name="connsiteY2" fmla="*/ 0 h 6054936"/>
                <a:gd name="connsiteX3" fmla="*/ 610204 w 4709402"/>
                <a:gd name="connsiteY3" fmla="*/ 1569574 h 6054936"/>
                <a:gd name="connsiteX4" fmla="*/ 797907 w 4709402"/>
                <a:gd name="connsiteY4" fmla="*/ 2053296 h 6054936"/>
                <a:gd name="connsiteX5" fmla="*/ 2356047 w 4709402"/>
                <a:gd name="connsiteY5" fmla="*/ 6060319 h 6054936"/>
                <a:gd name="connsiteX6" fmla="*/ 4712094 w 4709402"/>
                <a:gd name="connsiteY6" fmla="*/ 0 h 6054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9402" h="6054936">
                  <a:moveTo>
                    <a:pt x="797907" y="0"/>
                  </a:moveTo>
                  <a:lnTo>
                    <a:pt x="610204" y="0"/>
                  </a:lnTo>
                  <a:lnTo>
                    <a:pt x="0" y="0"/>
                  </a:lnTo>
                  <a:lnTo>
                    <a:pt x="610204" y="1569574"/>
                  </a:lnTo>
                  <a:lnTo>
                    <a:pt x="797907" y="2053296"/>
                  </a:lnTo>
                  <a:lnTo>
                    <a:pt x="2356047" y="6060319"/>
                  </a:lnTo>
                  <a:lnTo>
                    <a:pt x="4712094" y="0"/>
                  </a:lnTo>
                  <a:close/>
                </a:path>
              </a:pathLst>
            </a:custGeom>
            <a:solidFill>
              <a:srgbClr val="A80000"/>
            </a:solidFill>
            <a:ln w="67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57932E37-5383-4F1F-B39C-D4FE68C3840A}"/>
                </a:ext>
              </a:extLst>
            </p:cNvPr>
            <p:cNvSpPr/>
            <p:nvPr/>
          </p:nvSpPr>
          <p:spPr>
            <a:xfrm>
              <a:off x="5870361" y="-4130772"/>
              <a:ext cx="5012400" cy="3632962"/>
            </a:xfrm>
            <a:custGeom>
              <a:avLst/>
              <a:gdLst>
                <a:gd name="connsiteX0" fmla="*/ 0 w 2825641"/>
                <a:gd name="connsiteY0" fmla="*/ 3674001 h 3632962"/>
                <a:gd name="connsiteX1" fmla="*/ 2855916 w 2825641"/>
                <a:gd name="connsiteY1" fmla="*/ 3674001 h 3632962"/>
                <a:gd name="connsiteX2" fmla="*/ 1428295 w 2825641"/>
                <a:gd name="connsiteY2" fmla="*/ 0 h 3632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25641" h="3632962">
                  <a:moveTo>
                    <a:pt x="0" y="3674001"/>
                  </a:moveTo>
                  <a:lnTo>
                    <a:pt x="2855916" y="3674001"/>
                  </a:lnTo>
                  <a:lnTo>
                    <a:pt x="1428295" y="0"/>
                  </a:lnTo>
                  <a:close/>
                </a:path>
              </a:pathLst>
            </a:custGeom>
            <a:solidFill>
              <a:srgbClr val="A80000"/>
            </a:solidFill>
            <a:ln w="67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326B7314-9F67-4A2D-B0CC-2DEFDEE2C053}"/>
                </a:ext>
              </a:extLst>
            </p:cNvPr>
            <p:cNvSpPr/>
            <p:nvPr/>
          </p:nvSpPr>
          <p:spPr>
            <a:xfrm>
              <a:off x="8404011" y="-10164903"/>
              <a:ext cx="5012400" cy="9661711"/>
            </a:xfrm>
            <a:custGeom>
              <a:avLst/>
              <a:gdLst>
                <a:gd name="connsiteX0" fmla="*/ 0 w 2825641"/>
                <a:gd name="connsiteY0" fmla="*/ 6060319 h 9687898"/>
                <a:gd name="connsiteX1" fmla="*/ 1427622 w 2825641"/>
                <a:gd name="connsiteY1" fmla="*/ 9734320 h 9687898"/>
                <a:gd name="connsiteX2" fmla="*/ 2881482 w 2825641"/>
                <a:gd name="connsiteY2" fmla="*/ 9734320 h 9687898"/>
                <a:gd name="connsiteX3" fmla="*/ 2881482 w 2825641"/>
                <a:gd name="connsiteY3" fmla="*/ 0 h 9687898"/>
                <a:gd name="connsiteX4" fmla="*/ 2356047 w 2825641"/>
                <a:gd name="connsiteY4" fmla="*/ 0 h 9687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5641" h="9687898">
                  <a:moveTo>
                    <a:pt x="0" y="6060319"/>
                  </a:moveTo>
                  <a:lnTo>
                    <a:pt x="1427622" y="9734320"/>
                  </a:lnTo>
                  <a:lnTo>
                    <a:pt x="2881482" y="9734320"/>
                  </a:lnTo>
                  <a:lnTo>
                    <a:pt x="2881482" y="0"/>
                  </a:lnTo>
                  <a:lnTo>
                    <a:pt x="2356047" y="0"/>
                  </a:lnTo>
                  <a:close/>
                </a:path>
              </a:pathLst>
            </a:custGeom>
            <a:solidFill>
              <a:srgbClr val="9A0000"/>
            </a:solidFill>
            <a:ln w="67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34EDB31A-C6CC-4953-B36E-C89A7AAAB7D3}"/>
                </a:ext>
              </a:extLst>
            </p:cNvPr>
            <p:cNvSpPr/>
            <p:nvPr/>
          </p:nvSpPr>
          <p:spPr>
            <a:xfrm>
              <a:off x="-3752254" y="-10191091"/>
              <a:ext cx="6683201" cy="9687899"/>
            </a:xfrm>
            <a:custGeom>
              <a:avLst/>
              <a:gdLst>
                <a:gd name="connsiteX0" fmla="*/ 0 w 3767521"/>
                <a:gd name="connsiteY0" fmla="*/ 0 h 9687898"/>
                <a:gd name="connsiteX1" fmla="*/ 0 w 3767521"/>
                <a:gd name="connsiteY1" fmla="*/ 9734320 h 9687898"/>
                <a:gd name="connsiteX2" fmla="*/ 3793760 w 3767521"/>
                <a:gd name="connsiteY2" fmla="*/ 9734320 h 9687898"/>
                <a:gd name="connsiteX3" fmla="*/ 10092 w 3767521"/>
                <a:gd name="connsiteY3" fmla="*/ 0 h 9687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7521" h="9687898">
                  <a:moveTo>
                    <a:pt x="0" y="0"/>
                  </a:moveTo>
                  <a:lnTo>
                    <a:pt x="0" y="9734320"/>
                  </a:lnTo>
                  <a:lnTo>
                    <a:pt x="3793760" y="9734320"/>
                  </a:lnTo>
                  <a:lnTo>
                    <a:pt x="10092" y="0"/>
                  </a:lnTo>
                  <a:close/>
                </a:path>
              </a:pathLst>
            </a:custGeom>
            <a:solidFill>
              <a:srgbClr val="A80000"/>
            </a:solidFill>
            <a:ln w="67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</p:grpSp>
      <p:sp>
        <p:nvSpPr>
          <p:cNvPr id="75" name="CuadroTexto 74">
            <a:extLst>
              <a:ext uri="{FF2B5EF4-FFF2-40B4-BE49-F238E27FC236}">
                <a16:creationId xmlns:a16="http://schemas.microsoft.com/office/drawing/2014/main" id="{ABCB6C05-718B-435E-8D31-D9ED9BDC8861}"/>
              </a:ext>
            </a:extLst>
          </p:cNvPr>
          <p:cNvSpPr txBox="1"/>
          <p:nvPr/>
        </p:nvSpPr>
        <p:spPr>
          <a:xfrm>
            <a:off x="4898512" y="3827259"/>
            <a:ext cx="75248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Subgerencia Económica</a:t>
            </a:r>
            <a:endParaRPr lang="es-CO" sz="4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1" name="Gráfico 80">
            <a:extLst>
              <a:ext uri="{FF2B5EF4-FFF2-40B4-BE49-F238E27FC236}">
                <a16:creationId xmlns:a16="http://schemas.microsoft.com/office/drawing/2014/main" id="{133ABBDD-5D62-44EF-AE9B-1B0DFE0B26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72250" y="8379511"/>
            <a:ext cx="4037012" cy="774396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636" y="1074107"/>
            <a:ext cx="2155735" cy="1844598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8CFE08F9-C133-4077-B5C8-2A03B92248F9}"/>
              </a:ext>
            </a:extLst>
          </p:cNvPr>
          <p:cNvSpPr txBox="1"/>
          <p:nvPr/>
        </p:nvSpPr>
        <p:spPr>
          <a:xfrm>
            <a:off x="6527167" y="4539242"/>
            <a:ext cx="4267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Juan Pablo Páez Mateus</a:t>
            </a:r>
          </a:p>
          <a:p>
            <a:pPr algn="ctr"/>
            <a:r>
              <a:rPr lang="es-CO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juan.paez@Transmilenio.gov.co</a:t>
            </a:r>
          </a:p>
        </p:txBody>
      </p:sp>
    </p:spTree>
    <p:extLst>
      <p:ext uri="{BB962C8B-B14F-4D97-AF65-F5344CB8AC3E}">
        <p14:creationId xmlns:p14="http://schemas.microsoft.com/office/powerpoint/2010/main" val="1215563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UENTE PRESENTACION INSTITUCIONA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21AD6E4B3DA5347849824CC01BE1399" ma:contentTypeVersion="10" ma:contentTypeDescription="Crear nuevo documento." ma:contentTypeScope="" ma:versionID="a44db389536254edc60dd1840f70919b">
  <xsd:schema xmlns:xsd="http://www.w3.org/2001/XMLSchema" xmlns:xs="http://www.w3.org/2001/XMLSchema" xmlns:p="http://schemas.microsoft.com/office/2006/metadata/properties" xmlns:ns3="b9ef5362-c4cf-49b4-8a87-026d58ed2860" xmlns:ns4="9dafbe97-3fa3-4d9a-bca7-802d0c72e219" targetNamespace="http://schemas.microsoft.com/office/2006/metadata/properties" ma:root="true" ma:fieldsID="0f8e028703bc46cb95d971c83829f821" ns3:_="" ns4:_="">
    <xsd:import namespace="b9ef5362-c4cf-49b4-8a87-026d58ed2860"/>
    <xsd:import namespace="9dafbe97-3fa3-4d9a-bca7-802d0c72e2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ef5362-c4cf-49b4-8a87-026d58ed28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fbe97-3fa3-4d9a-bca7-802d0c72e21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C9AA40-FC45-407F-AF63-0C53EE3A24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84F853-20B9-4A30-B443-43137E5F5665}">
  <ds:schemaRefs>
    <ds:schemaRef ds:uri="http://purl.org/dc/elements/1.1/"/>
    <ds:schemaRef ds:uri="b9ef5362-c4cf-49b4-8a87-026d58ed2860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9dafbe97-3fa3-4d9a-bca7-802d0c72e219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EAC0778-165F-4089-92B7-A2194F0B49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ef5362-c4cf-49b4-8a87-026d58ed2860"/>
    <ds:schemaRef ds:uri="9dafbe97-3fa3-4d9a-bca7-802d0c72e2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2782</TotalTime>
  <Words>489</Words>
  <Application>Microsoft Office PowerPoint</Application>
  <PresentationFormat>Personalizado</PresentationFormat>
  <Paragraphs>36</Paragraphs>
  <Slides>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Tahoma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Julian Andres Castiblanco Vargas</dc:creator>
  <cp:lastModifiedBy>Luz Marina Diaz Ramirez</cp:lastModifiedBy>
  <cp:revision>47</cp:revision>
  <cp:lastPrinted>2019-05-09T19:25:04Z</cp:lastPrinted>
  <dcterms:created xsi:type="dcterms:W3CDTF">2012-02-08T13:32:41Z</dcterms:created>
  <dcterms:modified xsi:type="dcterms:W3CDTF">2022-07-29T15:19:56Z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0x010100221AD6E4B3DA5347849824CC01BE1399</vt:lpwstr>
  </property>
</Properties>
</file>