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74" r:id="rId3"/>
    <p:sldId id="283" r:id="rId4"/>
    <p:sldId id="284" r:id="rId5"/>
    <p:sldId id="285" r:id="rId6"/>
    <p:sldId id="286" r:id="rId7"/>
    <p:sldId id="287" r:id="rId8"/>
    <p:sldId id="304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303" r:id="rId25"/>
    <p:sldId id="273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B2A"/>
    <a:srgbClr val="F55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583564-479B-EBAB-8817-5E7D620CF546}" v="252" dt="2021-03-24T00:59:03.237"/>
    <p1510:client id="{EC02E97F-60D6-1756-EFB8-35F679BCB40A}" v="30" dt="2021-03-23T22:46:45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09"/>
  </p:normalViewPr>
  <p:slideViewPr>
    <p:cSldViewPr snapToGrid="0">
      <p:cViewPr varScale="1">
        <p:scale>
          <a:sx n="45" d="100"/>
          <a:sy n="45" d="100"/>
        </p:scale>
        <p:origin x="6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699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709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1161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158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02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252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049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386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281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485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201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02230-1F87-4083-971C-AE08AF778DB0}" type="datetimeFigureOut">
              <a:rPr lang="es-CO" smtClean="0"/>
              <a:t>05/04/2021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8445E-7F2E-4872-A9E8-270B103C08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573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8934BC3-A321-42B6-B789-CA2040F8C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63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3" descr="Diagrama&#10;&#10;Descripción generada automáticamente">
            <a:extLst>
              <a:ext uri="{FF2B5EF4-FFF2-40B4-BE49-F238E27FC236}">
                <a16:creationId xmlns:a16="http://schemas.microsoft.com/office/drawing/2014/main" id="{798A2FFE-FEE2-4215-896E-8F06D7E52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76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B5EECF8E-5F49-4DA7-B865-90A262986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78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A03161B8-7890-4A73-870F-427FD9001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8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2E4CA726-ECAE-495E-A935-A0DBA78AE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6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3" descr="Imagen que contiene tabla, recamara, cuarto, cama&#10;&#10;Descripción generada automáticamente">
            <a:extLst>
              <a:ext uri="{FF2B5EF4-FFF2-40B4-BE49-F238E27FC236}">
                <a16:creationId xmlns:a16="http://schemas.microsoft.com/office/drawing/2014/main" id="{E2BFA490-B0E0-4A94-BE45-D42039382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7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02EDBA3D-06F1-4E1F-892E-05643D6BD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3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01BBDF09-06B5-41B7-AC3D-E01D2C915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40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 descr="Imagen que contiene persona, mujer, gente, hombre&#10;&#10;Descripción generada automáticamente">
            <a:extLst>
              <a:ext uri="{FF2B5EF4-FFF2-40B4-BE49-F238E27FC236}">
                <a16:creationId xmlns:a16="http://schemas.microsoft.com/office/drawing/2014/main" id="{96963A87-2898-47EC-8D61-A437E5EB8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22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DFA30ACE-A74B-486F-9D87-CBD5A6C70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55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4AB5D44D-7E9D-479F-8BF1-EABF463E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4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E4DFFCD5-FE33-401E-9134-B257EFF0B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35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20D67B71-BF42-47E4-99BE-74BB6A7A9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66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 descr="Diagrama&#10;&#10;Descripción generada automáticamente">
            <a:extLst>
              <a:ext uri="{FF2B5EF4-FFF2-40B4-BE49-F238E27FC236}">
                <a16:creationId xmlns:a16="http://schemas.microsoft.com/office/drawing/2014/main" id="{02412910-14A6-4950-BF07-194C8D77A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02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254D89C3-2722-46E3-8DE0-ED30327C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12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4" descr="Diagrama, Dibujo de ingeniería, Esquemático&#10;&#10;Descripción generada automáticamente">
            <a:extLst>
              <a:ext uri="{FF2B5EF4-FFF2-40B4-BE49-F238E27FC236}">
                <a16:creationId xmlns:a16="http://schemas.microsoft.com/office/drawing/2014/main" id="{45C80CA5-5FE5-4682-94E3-79D3ECDCE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67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4" descr="Tabla&#10;&#10;Descripción generada automáticamente">
            <a:extLst>
              <a:ext uri="{FF2B5EF4-FFF2-40B4-BE49-F238E27FC236}">
                <a16:creationId xmlns:a16="http://schemas.microsoft.com/office/drawing/2014/main" id="{7FEEB2DF-AF47-49C7-BEFA-00D06C5AF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30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3" descr="Diagrama, Logotipo&#10;&#10;Descripción generada automáticamente">
            <a:extLst>
              <a:ext uri="{FF2B5EF4-FFF2-40B4-BE49-F238E27FC236}">
                <a16:creationId xmlns:a16="http://schemas.microsoft.com/office/drawing/2014/main" id="{43247787-C0B7-482D-BC73-B43D8A433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3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4" descr="Diagrama&#10;&#10;Descripción generada automáticamente">
            <a:extLst>
              <a:ext uri="{FF2B5EF4-FFF2-40B4-BE49-F238E27FC236}">
                <a16:creationId xmlns:a16="http://schemas.microsoft.com/office/drawing/2014/main" id="{0974BA9D-E758-4332-A0E2-25475E054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92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" name="Imagen 23" descr="Diagrama, Esquemático&#10;&#10;Descripción generada automáticamente">
            <a:extLst>
              <a:ext uri="{FF2B5EF4-FFF2-40B4-BE49-F238E27FC236}">
                <a16:creationId xmlns:a16="http://schemas.microsoft.com/office/drawing/2014/main" id="{7BC6C117-EDA6-40B3-9297-80D3202FD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09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5" descr="Diagrama&#10;&#10;Descripción generada automáticamente">
            <a:extLst>
              <a:ext uri="{FF2B5EF4-FFF2-40B4-BE49-F238E27FC236}">
                <a16:creationId xmlns:a16="http://schemas.microsoft.com/office/drawing/2014/main" id="{1BEE9B28-49E8-4390-9567-F359D5313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5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FE119E-01AB-5649-BB38-C8B816DD8384}"/>
              </a:ext>
            </a:extLst>
          </p:cNvPr>
          <p:cNvSpPr/>
          <p:nvPr/>
        </p:nvSpPr>
        <p:spPr>
          <a:xfrm>
            <a:off x="0" y="2038434"/>
            <a:ext cx="1188720" cy="77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5" descr="Diagrama, Texto&#10;&#10;Descripción generada automáticamente">
            <a:extLst>
              <a:ext uri="{FF2B5EF4-FFF2-40B4-BE49-F238E27FC236}">
                <a16:creationId xmlns:a16="http://schemas.microsoft.com/office/drawing/2014/main" id="{866D448F-0855-4D04-ADFA-467015AE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5" y="-4723"/>
            <a:ext cx="12210787" cy="687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72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Imagen 20" descr="Diagrama&#10;&#10;Descripción generada automáticamente">
            <a:extLst>
              <a:ext uri="{FF2B5EF4-FFF2-40B4-BE49-F238E27FC236}">
                <a16:creationId xmlns:a16="http://schemas.microsoft.com/office/drawing/2014/main" id="{97BC0FDB-6DBB-4651-B7BA-F18DC0E15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2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Imagen 12">
            <a:extLst>
              <a:ext uri="{FF2B5EF4-FFF2-40B4-BE49-F238E27FC236}">
                <a16:creationId xmlns:a16="http://schemas.microsoft.com/office/drawing/2014/main" id="{B9216D60-BF39-4FA8-96B0-0195A1C37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C9E6150A-5F04-4413-9445-9C2F5DB8F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546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Panorámica</PresentationFormat>
  <Paragraphs>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Christian Medina Fandiño</dc:creator>
  <cp:lastModifiedBy>Alicia C.</cp:lastModifiedBy>
  <cp:revision>2</cp:revision>
  <dcterms:created xsi:type="dcterms:W3CDTF">2021-03-19T17:21:00Z</dcterms:created>
  <dcterms:modified xsi:type="dcterms:W3CDTF">2021-04-05T14:58:30Z</dcterms:modified>
</cp:coreProperties>
</file>