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6"/>
  </p:notesMasterIdLst>
  <p:sldIdLst>
    <p:sldId id="256" r:id="rId3"/>
    <p:sldId id="260" r:id="rId4"/>
    <p:sldId id="281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000"/>
    <a:srgbClr val="4C531E"/>
    <a:srgbClr val="C8D423"/>
    <a:srgbClr val="879225"/>
    <a:srgbClr val="FFB718"/>
    <a:srgbClr val="E2C200"/>
    <a:srgbClr val="E2B40B"/>
    <a:srgbClr val="E2D200"/>
    <a:srgbClr val="E20202"/>
    <a:srgbClr val="E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2945" autoAdjust="0"/>
  </p:normalViewPr>
  <p:slideViewPr>
    <p:cSldViewPr snapToGrid="0">
      <p:cViewPr varScale="1">
        <p:scale>
          <a:sx n="64" d="100"/>
          <a:sy n="64" d="100"/>
        </p:scale>
        <p:origin x="7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C91-34EA-4355-ABF4-893A2D297A89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351AC-B31A-4CAA-8FAF-33138B524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39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351AC-B31A-4CAA-8FAF-33138B52417D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411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40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25/05/2021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F8BADCE-791A-4B72-97D1-88CE06EBD034}"/>
              </a:ext>
            </a:extLst>
          </p:cNvPr>
          <p:cNvSpPr/>
          <p:nvPr userDrawn="1"/>
        </p:nvSpPr>
        <p:spPr>
          <a:xfrm>
            <a:off x="0" y="0"/>
            <a:ext cx="12192000" cy="595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5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1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06" y="-19690"/>
            <a:ext cx="1135761" cy="7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6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1085625" rtl="0" eaLnBrk="1" latinLnBrk="0" hangingPunct="1">
        <a:spcBef>
          <a:spcPct val="0"/>
        </a:spcBef>
        <a:buNone/>
        <a:defRPr sz="52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110" indent="-407110" algn="l" defTabSz="1085625" rtl="0" eaLnBrk="1" latinLnBrk="0" hangingPunct="1">
        <a:spcBef>
          <a:spcPct val="20000"/>
        </a:spcBef>
        <a:buFont typeface="Arial" pitchFamily="34" charset="0"/>
        <a:buChar char="•"/>
        <a:defRPr sz="3817" kern="1200">
          <a:solidFill>
            <a:schemeClr val="tx1"/>
          </a:solidFill>
          <a:latin typeface="+mn-lt"/>
          <a:ea typeface="+mn-ea"/>
          <a:cs typeface="+mn-cs"/>
        </a:defRPr>
      </a:lvl1pPr>
      <a:lvl2pPr marL="882071" indent="-339258" algn="l" defTabSz="1085625" rtl="0" eaLnBrk="1" latinLnBrk="0" hangingPunct="1">
        <a:spcBef>
          <a:spcPct val="20000"/>
        </a:spcBef>
        <a:buFont typeface="Arial" pitchFamily="34" charset="0"/>
        <a:buChar char="–"/>
        <a:defRPr sz="3322" kern="1200">
          <a:solidFill>
            <a:schemeClr val="tx1"/>
          </a:solidFill>
          <a:latin typeface="+mn-lt"/>
          <a:ea typeface="+mn-ea"/>
          <a:cs typeface="+mn-cs"/>
        </a:defRPr>
      </a:lvl2pPr>
      <a:lvl3pPr marL="1357032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827" kern="1200">
          <a:solidFill>
            <a:schemeClr val="tx1"/>
          </a:solidFill>
          <a:latin typeface="+mn-lt"/>
          <a:ea typeface="+mn-ea"/>
          <a:cs typeface="+mn-cs"/>
        </a:defRPr>
      </a:lvl3pPr>
      <a:lvl4pPr marL="1899844" indent="-271406" algn="l" defTabSz="1085625" rtl="0" eaLnBrk="1" latinLnBrk="0" hangingPunct="1">
        <a:spcBef>
          <a:spcPct val="20000"/>
        </a:spcBef>
        <a:buFont typeface="Arial" pitchFamily="34" charset="0"/>
        <a:buChar char="–"/>
        <a:defRPr sz="2403" kern="1200">
          <a:solidFill>
            <a:schemeClr val="tx1"/>
          </a:solidFill>
          <a:latin typeface="+mn-lt"/>
          <a:ea typeface="+mn-ea"/>
          <a:cs typeface="+mn-cs"/>
        </a:defRPr>
      </a:lvl4pPr>
      <a:lvl5pPr marL="2442657" indent="-271406" algn="l" defTabSz="1085625" rtl="0" eaLnBrk="1" latinLnBrk="0" hangingPunct="1">
        <a:spcBef>
          <a:spcPct val="20000"/>
        </a:spcBef>
        <a:buFont typeface="Arial" pitchFamily="34" charset="0"/>
        <a:buChar char="»"/>
        <a:defRPr sz="2403" kern="1200">
          <a:solidFill>
            <a:schemeClr val="tx1"/>
          </a:solidFill>
          <a:latin typeface="+mn-lt"/>
          <a:ea typeface="+mn-ea"/>
          <a:cs typeface="+mn-cs"/>
        </a:defRPr>
      </a:lvl5pPr>
      <a:lvl6pPr marL="2985470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6pPr>
      <a:lvl7pPr marL="3528283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7pPr>
      <a:lvl8pPr marL="4071096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8pPr>
      <a:lvl9pPr marL="4613909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1pPr>
      <a:lvl2pPr marL="542813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2pPr>
      <a:lvl3pPr marL="1085625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3pPr>
      <a:lvl4pPr marL="1628438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4pPr>
      <a:lvl5pPr marL="2171251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5pPr>
      <a:lvl6pPr marL="2714064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6pPr>
      <a:lvl7pPr marL="3256877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7pPr>
      <a:lvl8pPr marL="3799690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8pPr>
      <a:lvl9pPr marL="4342502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685" y="754796"/>
            <a:ext cx="9144000" cy="154432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COMITÉ INTERSECTORIAL DE COORDINACIÓN JURÍDICA</a:t>
            </a:r>
            <a:endParaRPr lang="es-CO" sz="48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04864" y="2078012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2021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62813"/>
            <a:ext cx="12192000" cy="1078494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D7DF34-6160-8A47-A5E0-F482F9CB4AA4}"/>
              </a:ext>
            </a:extLst>
          </p:cNvPr>
          <p:cNvSpPr txBox="1">
            <a:spLocks/>
          </p:cNvSpPr>
          <p:nvPr/>
        </p:nvSpPr>
        <p:spPr>
          <a:xfrm>
            <a:off x="838200" y="312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ORDEN DEL DÍA</a:t>
            </a:r>
            <a:endParaRPr lang="es-CO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C43690-B4A1-6045-91E1-408585C5994D}"/>
              </a:ext>
            </a:extLst>
          </p:cNvPr>
          <p:cNvSpPr txBox="1"/>
          <p:nvPr/>
        </p:nvSpPr>
        <p:spPr>
          <a:xfrm>
            <a:off x="838200" y="1886857"/>
            <a:ext cx="91407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50" b="1" dirty="0" smtClean="0"/>
              <a:t>1</a:t>
            </a:r>
            <a:r>
              <a:rPr lang="es-CO" sz="2050" b="1" dirty="0"/>
              <a:t>.   </a:t>
            </a:r>
            <a:r>
              <a:rPr lang="es-CO" sz="2050" b="1" dirty="0" smtClean="0"/>
              <a:t> Verificación </a:t>
            </a:r>
            <a:r>
              <a:rPr lang="es-CO" sz="2050" b="1" dirty="0"/>
              <a:t>de Quórum </a:t>
            </a:r>
            <a:r>
              <a:rPr lang="es-CO" sz="2050" b="1" dirty="0" smtClean="0"/>
              <a:t>y aprobación del orden del día</a:t>
            </a:r>
          </a:p>
          <a:p>
            <a:pPr algn="just"/>
            <a:endParaRPr lang="es-CO" sz="2050" b="1" dirty="0" smtClean="0"/>
          </a:p>
          <a:p>
            <a:pPr algn="just"/>
            <a:r>
              <a:rPr lang="es-ES" sz="2050" b="1" dirty="0" smtClean="0"/>
              <a:t>2.</a:t>
            </a:r>
            <a:r>
              <a:rPr lang="es-ES" sz="2050" b="1" dirty="0"/>
              <a:t> </a:t>
            </a:r>
            <a:r>
              <a:rPr lang="es-ES" sz="2050" b="1" dirty="0" smtClean="0"/>
              <a:t>   </a:t>
            </a:r>
            <a:r>
              <a:rPr lang="es-CO" sz="2050" b="1" dirty="0" smtClean="0"/>
              <a:t>Creación Oficinas de Control Interno Disciplinario (Ley 1952/2019)</a:t>
            </a:r>
            <a:endParaRPr lang="es-CO" sz="2050" b="1" dirty="0" smtClean="0"/>
          </a:p>
          <a:p>
            <a:pPr algn="just"/>
            <a:endParaRPr lang="es-CO" sz="2050" b="1" dirty="0" smtClean="0"/>
          </a:p>
          <a:p>
            <a:pPr algn="just"/>
            <a:r>
              <a:rPr lang="es-CO" sz="2050" b="1" dirty="0" smtClean="0"/>
              <a:t>3.</a:t>
            </a:r>
            <a:r>
              <a:rPr lang="es-CO" sz="2050" b="1" dirty="0"/>
              <a:t>  </a:t>
            </a:r>
            <a:r>
              <a:rPr lang="es-CO" sz="2050" b="1" dirty="0" smtClean="0"/>
              <a:t>   Proposiciones y </a:t>
            </a:r>
            <a:r>
              <a:rPr lang="es-CO" sz="2050" b="1" dirty="0" smtClean="0"/>
              <a:t>varios</a:t>
            </a:r>
          </a:p>
          <a:p>
            <a:pPr algn="just"/>
            <a:endParaRPr lang="es-CO" sz="2050" b="1" dirty="0"/>
          </a:p>
          <a:p>
            <a:pPr algn="just"/>
            <a:r>
              <a:rPr lang="es-CO" sz="2050" b="1" dirty="0" smtClean="0"/>
              <a:t>Programa – El Ejemplo empieza por casa (DGC – SDM)</a:t>
            </a:r>
          </a:p>
          <a:p>
            <a:pPr algn="just"/>
            <a:r>
              <a:rPr lang="es-CO" sz="2050" b="1" dirty="0" smtClean="0"/>
              <a:t>Publicación Actos Administrativos (DNC – SDM)</a:t>
            </a:r>
            <a:endParaRPr lang="es-CO" sz="2050" dirty="0"/>
          </a:p>
          <a:p>
            <a:pPr lvl="0"/>
            <a:endParaRPr lang="es-CO" dirty="0"/>
          </a:p>
          <a:p>
            <a:pPr marL="342900" indent="-342900" algn="just">
              <a:buAutoNum type="arabicPeriod"/>
            </a:pPr>
            <a:endPara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685" y="754796"/>
            <a:ext cx="9144000" cy="154432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COMITÉ INTERSECTORIAL DE COORDINACIÓN JURÍDICA. GRACIAS!!</a:t>
            </a:r>
            <a:endParaRPr lang="es-CO" sz="48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47343" y="2078012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2021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ENTE PRESENTACION INSTITUCION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5776</TotalTime>
  <Words>12</Words>
  <Application>Microsoft Office PowerPoint</Application>
  <PresentationFormat>Panorámica</PresentationFormat>
  <Paragraphs>14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Tahoma</vt:lpstr>
      <vt:lpstr>Tema de Office</vt:lpstr>
      <vt:lpstr>2_Tema de Office</vt:lpstr>
      <vt:lpstr>   COMITÉ INTERSECTORIAL DE COORDINACIÓN JURÍDICA</vt:lpstr>
      <vt:lpstr>Presentación de PowerPoint</vt:lpstr>
      <vt:lpstr>   COMITÉ INTERSECTORIAL DE COORDINACIÓN JURÍDICA. GRACIAS!!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diego valenzuela</cp:lastModifiedBy>
  <cp:revision>131</cp:revision>
  <dcterms:created xsi:type="dcterms:W3CDTF">2020-01-07T17:00:58Z</dcterms:created>
  <dcterms:modified xsi:type="dcterms:W3CDTF">2021-05-25T15:20:23Z</dcterms:modified>
</cp:coreProperties>
</file>