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84" r:id="rId17"/>
    <p:sldId id="285" r:id="rId18"/>
    <p:sldId id="271" r:id="rId19"/>
    <p:sldId id="272" r:id="rId20"/>
    <p:sldId id="273" r:id="rId21"/>
    <p:sldId id="274" r:id="rId22"/>
    <p:sldId id="282" r:id="rId23"/>
    <p:sldId id="283" r:id="rId24"/>
    <p:sldId id="277" r:id="rId25"/>
    <p:sldId id="278" r:id="rId26"/>
    <p:sldId id="280" r:id="rId27"/>
    <p:sldId id="279" r:id="rId28"/>
    <p:sldId id="281" r:id="rId29"/>
  </p:sldIdLst>
  <p:sldSz cx="12192000" cy="6858000"/>
  <p:notesSz cx="6858000" cy="9144000"/>
  <p:embeddedFontLst>
    <p:embeddedFont>
      <p:font typeface="Arial Black" panose="020B0A04020102020204" pitchFamily="34" charset="0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entury Gothic" panose="020B0502020202020204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1" roundtripDataSignature="AMtx7mixdSY0qC1zc83vlvVr12kUHkM4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D4872CA-004C-4D34-A412-D3B398ACE076}">
  <a:tblStyle styleId="{5D4872CA-004C-4D34-A412-D3B398ACE076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rgbClr val="E9EFF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9EFF7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8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customschemas.google.com/relationships/presentationmetadata" Target="meta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an gerardo cortes castro SDM" userId="781edeb183e6b61e" providerId="LiveId" clId="{44E5B130-8DDF-45CA-9286-9EF20575A6E0}"/>
    <pc:docChg chg="undo custSel addSld modSld">
      <pc:chgData name="Juan gerardo cortes castro SDM" userId="781edeb183e6b61e" providerId="LiveId" clId="{44E5B130-8DDF-45CA-9286-9EF20575A6E0}" dt="2025-04-11T15:50:15.114" v="898"/>
      <pc:docMkLst>
        <pc:docMk/>
      </pc:docMkLst>
      <pc:sldChg chg="modSp mod">
        <pc:chgData name="Juan gerardo cortes castro SDM" userId="781edeb183e6b61e" providerId="LiveId" clId="{44E5B130-8DDF-45CA-9286-9EF20575A6E0}" dt="2025-04-10T15:43:47.814" v="17" actId="20577"/>
        <pc:sldMkLst>
          <pc:docMk/>
          <pc:sldMk cId="0" sldId="256"/>
        </pc:sldMkLst>
        <pc:spChg chg="mod">
          <ac:chgData name="Juan gerardo cortes castro SDM" userId="781edeb183e6b61e" providerId="LiveId" clId="{44E5B130-8DDF-45CA-9286-9EF20575A6E0}" dt="2025-04-10T15:43:47.814" v="17" actId="20577"/>
          <ac:spMkLst>
            <pc:docMk/>
            <pc:sldMk cId="0" sldId="256"/>
            <ac:spMk id="93" creationId="{00000000-0000-0000-0000-000000000000}"/>
          </ac:spMkLst>
        </pc:spChg>
      </pc:sldChg>
      <pc:sldChg chg="modSp mod">
        <pc:chgData name="Juan gerardo cortes castro SDM" userId="781edeb183e6b61e" providerId="LiveId" clId="{44E5B130-8DDF-45CA-9286-9EF20575A6E0}" dt="2025-04-10T15:50:48.775" v="63" actId="20577"/>
        <pc:sldMkLst>
          <pc:docMk/>
          <pc:sldMk cId="0" sldId="260"/>
        </pc:sldMkLst>
        <pc:graphicFrameChg chg="mod modGraphic">
          <ac:chgData name="Juan gerardo cortes castro SDM" userId="781edeb183e6b61e" providerId="LiveId" clId="{44E5B130-8DDF-45CA-9286-9EF20575A6E0}" dt="2025-04-10T15:50:48.775" v="63" actId="20577"/>
          <ac:graphicFrameMkLst>
            <pc:docMk/>
            <pc:sldMk cId="0" sldId="260"/>
            <ac:graphicFrameMk id="148" creationId="{00000000-0000-0000-0000-000000000000}"/>
          </ac:graphicFrameMkLst>
        </pc:graphicFrameChg>
      </pc:sldChg>
      <pc:sldChg chg="modSp mod">
        <pc:chgData name="Juan gerardo cortes castro SDM" userId="781edeb183e6b61e" providerId="LiveId" clId="{44E5B130-8DDF-45CA-9286-9EF20575A6E0}" dt="2025-04-10T16:00:31.045" v="119" actId="20577"/>
        <pc:sldMkLst>
          <pc:docMk/>
          <pc:sldMk cId="0" sldId="261"/>
        </pc:sldMkLst>
        <pc:graphicFrameChg chg="mod modGraphic">
          <ac:chgData name="Juan gerardo cortes castro SDM" userId="781edeb183e6b61e" providerId="LiveId" clId="{44E5B130-8DDF-45CA-9286-9EF20575A6E0}" dt="2025-04-10T16:00:31.045" v="119" actId="20577"/>
          <ac:graphicFrameMkLst>
            <pc:docMk/>
            <pc:sldMk cId="0" sldId="261"/>
            <ac:graphicFrameMk id="162" creationId="{00000000-0000-0000-0000-000000000000}"/>
          </ac:graphicFrameMkLst>
        </pc:graphicFrameChg>
      </pc:sldChg>
      <pc:sldChg chg="modSp mod">
        <pc:chgData name="Juan gerardo cortes castro SDM" userId="781edeb183e6b61e" providerId="LiveId" clId="{44E5B130-8DDF-45CA-9286-9EF20575A6E0}" dt="2025-04-10T16:02:55.211" v="163" actId="20577"/>
        <pc:sldMkLst>
          <pc:docMk/>
          <pc:sldMk cId="0" sldId="262"/>
        </pc:sldMkLst>
        <pc:graphicFrameChg chg="mod modGraphic">
          <ac:chgData name="Juan gerardo cortes castro SDM" userId="781edeb183e6b61e" providerId="LiveId" clId="{44E5B130-8DDF-45CA-9286-9EF20575A6E0}" dt="2025-04-10T16:02:55.211" v="163" actId="20577"/>
          <ac:graphicFrameMkLst>
            <pc:docMk/>
            <pc:sldMk cId="0" sldId="262"/>
            <ac:graphicFrameMk id="176" creationId="{00000000-0000-0000-0000-000000000000}"/>
          </ac:graphicFrameMkLst>
        </pc:graphicFrameChg>
      </pc:sldChg>
      <pc:sldChg chg="addSp delSp modSp mod">
        <pc:chgData name="Juan gerardo cortes castro SDM" userId="781edeb183e6b61e" providerId="LiveId" clId="{44E5B130-8DDF-45CA-9286-9EF20575A6E0}" dt="2025-04-10T16:27:43.439" v="197" actId="208"/>
        <pc:sldMkLst>
          <pc:docMk/>
          <pc:sldMk cId="0" sldId="263"/>
        </pc:sldMkLst>
        <pc:spChg chg="mod">
          <ac:chgData name="Juan gerardo cortes castro SDM" userId="781edeb183e6b61e" providerId="LiveId" clId="{44E5B130-8DDF-45CA-9286-9EF20575A6E0}" dt="2025-04-10T16:06:35.288" v="171" actId="20577"/>
          <ac:spMkLst>
            <pc:docMk/>
            <pc:sldMk cId="0" sldId="263"/>
            <ac:spMk id="189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0T16:24:30.895" v="183" actId="14100"/>
          <ac:spMkLst>
            <pc:docMk/>
            <pc:sldMk cId="0" sldId="263"/>
            <ac:spMk id="190" creationId="{00000000-0000-0000-0000-000000000000}"/>
          </ac:spMkLst>
        </pc:spChg>
        <pc:picChg chg="add mod">
          <ac:chgData name="Juan gerardo cortes castro SDM" userId="781edeb183e6b61e" providerId="LiveId" clId="{44E5B130-8DDF-45CA-9286-9EF20575A6E0}" dt="2025-04-10T16:06:13.865" v="168" actId="1076"/>
          <ac:picMkLst>
            <pc:docMk/>
            <pc:sldMk cId="0" sldId="263"/>
            <ac:picMk id="3" creationId="{433F2749-7586-4C7C-9842-7EEBFAC23548}"/>
          </ac:picMkLst>
        </pc:picChg>
        <pc:picChg chg="add del mod">
          <ac:chgData name="Juan gerardo cortes castro SDM" userId="781edeb183e6b61e" providerId="LiveId" clId="{44E5B130-8DDF-45CA-9286-9EF20575A6E0}" dt="2025-04-10T16:22:35.326" v="181" actId="22"/>
          <ac:picMkLst>
            <pc:docMk/>
            <pc:sldMk cId="0" sldId="263"/>
            <ac:picMk id="5" creationId="{00EB85B1-A08B-486D-9111-093487AB7270}"/>
          </ac:picMkLst>
        </pc:picChg>
        <pc:picChg chg="add del mod">
          <ac:chgData name="Juan gerardo cortes castro SDM" userId="781edeb183e6b61e" providerId="LiveId" clId="{44E5B130-8DDF-45CA-9286-9EF20575A6E0}" dt="2025-04-10T16:26:54.076" v="191" actId="478"/>
          <ac:picMkLst>
            <pc:docMk/>
            <pc:sldMk cId="0" sldId="263"/>
            <ac:picMk id="7" creationId="{A3327E9B-3AD8-4C18-957A-8E90F2819BC6}"/>
          </ac:picMkLst>
        </pc:picChg>
        <pc:picChg chg="add mod">
          <ac:chgData name="Juan gerardo cortes castro SDM" userId="781edeb183e6b61e" providerId="LiveId" clId="{44E5B130-8DDF-45CA-9286-9EF20575A6E0}" dt="2025-04-10T16:27:43.439" v="197" actId="208"/>
          <ac:picMkLst>
            <pc:docMk/>
            <pc:sldMk cId="0" sldId="263"/>
            <ac:picMk id="9" creationId="{317FCFDE-7975-40B1-B65B-53B3CB05C2AB}"/>
          </ac:picMkLst>
        </pc:picChg>
        <pc:picChg chg="add del mod modCrop">
          <ac:chgData name="Juan gerardo cortes castro SDM" userId="781edeb183e6b61e" providerId="LiveId" clId="{44E5B130-8DDF-45CA-9286-9EF20575A6E0}" dt="2025-04-10T16:26:55.887" v="192" actId="478"/>
          <ac:picMkLst>
            <pc:docMk/>
            <pc:sldMk cId="0" sldId="263"/>
            <ac:picMk id="191" creationId="{00000000-0000-0000-0000-000000000000}"/>
          </ac:picMkLst>
        </pc:picChg>
        <pc:picChg chg="del">
          <ac:chgData name="Juan gerardo cortes castro SDM" userId="781edeb183e6b61e" providerId="LiveId" clId="{44E5B130-8DDF-45CA-9286-9EF20575A6E0}" dt="2025-04-10T16:06:06.135" v="165" actId="478"/>
          <ac:picMkLst>
            <pc:docMk/>
            <pc:sldMk cId="0" sldId="263"/>
            <ac:picMk id="192" creationId="{00000000-0000-0000-0000-000000000000}"/>
          </ac:picMkLst>
        </pc:picChg>
      </pc:sldChg>
      <pc:sldChg chg="addSp delSp modSp mod">
        <pc:chgData name="Juan gerardo cortes castro SDM" userId="781edeb183e6b61e" providerId="LiveId" clId="{44E5B130-8DDF-45CA-9286-9EF20575A6E0}" dt="2025-04-11T13:27:36.216" v="268" actId="1076"/>
        <pc:sldMkLst>
          <pc:docMk/>
          <pc:sldMk cId="0" sldId="264"/>
        </pc:sldMkLst>
        <pc:spChg chg="mod">
          <ac:chgData name="Juan gerardo cortes castro SDM" userId="781edeb183e6b61e" providerId="LiveId" clId="{44E5B130-8DDF-45CA-9286-9EF20575A6E0}" dt="2025-04-11T13:27:36.216" v="268" actId="1076"/>
          <ac:spMkLst>
            <pc:docMk/>
            <pc:sldMk cId="0" sldId="264"/>
            <ac:spMk id="24" creationId="{B2C2EE82-0167-470E-9FC9-766C5C25C0B2}"/>
          </ac:spMkLst>
        </pc:spChg>
        <pc:spChg chg="mod">
          <ac:chgData name="Juan gerardo cortes castro SDM" userId="781edeb183e6b61e" providerId="LiveId" clId="{44E5B130-8DDF-45CA-9286-9EF20575A6E0}" dt="2025-04-11T13:26:09.187" v="266" actId="1076"/>
          <ac:spMkLst>
            <pc:docMk/>
            <pc:sldMk cId="0" sldId="264"/>
            <ac:spMk id="25" creationId="{E7EBB6FC-41EA-4F75-913C-9F85F4D85998}"/>
          </ac:spMkLst>
        </pc:spChg>
        <pc:spChg chg="mod">
          <ac:chgData name="Juan gerardo cortes castro SDM" userId="781edeb183e6b61e" providerId="LiveId" clId="{44E5B130-8DDF-45CA-9286-9EF20575A6E0}" dt="2025-04-11T13:27:36.216" v="268" actId="1076"/>
          <ac:spMkLst>
            <pc:docMk/>
            <pc:sldMk cId="0" sldId="264"/>
            <ac:spMk id="26" creationId="{D2FB0DC6-83A7-4CE4-86C5-66E7777E122E}"/>
          </ac:spMkLst>
        </pc:spChg>
        <pc:spChg chg="mod">
          <ac:chgData name="Juan gerardo cortes castro SDM" userId="781edeb183e6b61e" providerId="LiveId" clId="{44E5B130-8DDF-45CA-9286-9EF20575A6E0}" dt="2025-04-11T13:25:52.397" v="262" actId="1076"/>
          <ac:spMkLst>
            <pc:docMk/>
            <pc:sldMk cId="0" sldId="264"/>
            <ac:spMk id="27" creationId="{CB3FCF28-0218-4CD9-BE04-8A4644EE0F78}"/>
          </ac:spMkLst>
        </pc:spChg>
        <pc:spChg chg="mod">
          <ac:chgData name="Juan gerardo cortes castro SDM" userId="781edeb183e6b61e" providerId="LiveId" clId="{44E5B130-8DDF-45CA-9286-9EF20575A6E0}" dt="2025-04-11T13:27:36.216" v="268" actId="1076"/>
          <ac:spMkLst>
            <pc:docMk/>
            <pc:sldMk cId="0" sldId="264"/>
            <ac:spMk id="28" creationId="{E50E882B-E9B1-4F0D-9D42-01FE8B0C6FAE}"/>
          </ac:spMkLst>
        </pc:spChg>
        <pc:spChg chg="mod">
          <ac:chgData name="Juan gerardo cortes castro SDM" userId="781edeb183e6b61e" providerId="LiveId" clId="{44E5B130-8DDF-45CA-9286-9EF20575A6E0}" dt="2025-04-11T13:25:47.364" v="260" actId="255"/>
          <ac:spMkLst>
            <pc:docMk/>
            <pc:sldMk cId="0" sldId="264"/>
            <ac:spMk id="29" creationId="{DCB7253E-33F8-4252-B54D-AA4A1E7D99F9}"/>
          </ac:spMkLst>
        </pc:spChg>
        <pc:spChg chg="mod">
          <ac:chgData name="Juan gerardo cortes castro SDM" userId="781edeb183e6b61e" providerId="LiveId" clId="{44E5B130-8DDF-45CA-9286-9EF20575A6E0}" dt="2025-04-11T13:27:36.216" v="268" actId="1076"/>
          <ac:spMkLst>
            <pc:docMk/>
            <pc:sldMk cId="0" sldId="264"/>
            <ac:spMk id="30" creationId="{745DB25D-E0D5-437E-8535-3648D3DF3567}"/>
          </ac:spMkLst>
        </pc:spChg>
        <pc:spChg chg="mod">
          <ac:chgData name="Juan gerardo cortes castro SDM" userId="781edeb183e6b61e" providerId="LiveId" clId="{44E5B130-8DDF-45CA-9286-9EF20575A6E0}" dt="2025-04-11T13:25:47.364" v="260" actId="255"/>
          <ac:spMkLst>
            <pc:docMk/>
            <pc:sldMk cId="0" sldId="264"/>
            <ac:spMk id="31" creationId="{3F2C5B1C-FECB-43D9-9CD1-078FCEE03FE5}"/>
          </ac:spMkLst>
        </pc:spChg>
        <pc:spChg chg="mod">
          <ac:chgData name="Juan gerardo cortes castro SDM" userId="781edeb183e6b61e" providerId="LiveId" clId="{44E5B130-8DDF-45CA-9286-9EF20575A6E0}" dt="2025-04-11T13:27:36.216" v="268" actId="1076"/>
          <ac:spMkLst>
            <pc:docMk/>
            <pc:sldMk cId="0" sldId="264"/>
            <ac:spMk id="32" creationId="{95001997-8260-4526-A499-80F7A7CB0BA4}"/>
          </ac:spMkLst>
        </pc:spChg>
        <pc:spChg chg="mod">
          <ac:chgData name="Juan gerardo cortes castro SDM" userId="781edeb183e6b61e" providerId="LiveId" clId="{44E5B130-8DDF-45CA-9286-9EF20575A6E0}" dt="2025-04-11T13:26:02.693" v="265" actId="1076"/>
          <ac:spMkLst>
            <pc:docMk/>
            <pc:sldMk cId="0" sldId="264"/>
            <ac:spMk id="33" creationId="{045CF6F6-E475-494E-8043-1036C41B1B72}"/>
          </ac:spMkLst>
        </pc:spChg>
        <pc:spChg chg="mod">
          <ac:chgData name="Juan gerardo cortes castro SDM" userId="781edeb183e6b61e" providerId="LiveId" clId="{44E5B130-8DDF-45CA-9286-9EF20575A6E0}" dt="2025-04-11T13:27:36.216" v="268" actId="1076"/>
          <ac:spMkLst>
            <pc:docMk/>
            <pc:sldMk cId="0" sldId="264"/>
            <ac:spMk id="34" creationId="{47EAA979-42C1-4B4A-9396-D532C00607CE}"/>
          </ac:spMkLst>
        </pc:spChg>
        <pc:spChg chg="mod">
          <ac:chgData name="Juan gerardo cortes castro SDM" userId="781edeb183e6b61e" providerId="LiveId" clId="{44E5B130-8DDF-45CA-9286-9EF20575A6E0}" dt="2025-04-11T13:26:00.006" v="264" actId="1076"/>
          <ac:spMkLst>
            <pc:docMk/>
            <pc:sldMk cId="0" sldId="264"/>
            <ac:spMk id="35" creationId="{02C8CAD2-B49F-441B-A9DE-65AEFBBA868C}"/>
          </ac:spMkLst>
        </pc:spChg>
        <pc:spChg chg="mod">
          <ac:chgData name="Juan gerardo cortes castro SDM" userId="781edeb183e6b61e" providerId="LiveId" clId="{44E5B130-8DDF-45CA-9286-9EF20575A6E0}" dt="2025-04-11T13:25:47.364" v="260" actId="255"/>
          <ac:spMkLst>
            <pc:docMk/>
            <pc:sldMk cId="0" sldId="264"/>
            <ac:spMk id="36" creationId="{7AF13B03-4625-483D-9AA5-D9B1265DB075}"/>
          </ac:spMkLst>
        </pc:spChg>
        <pc:grpChg chg="add mod">
          <ac:chgData name="Juan gerardo cortes castro SDM" userId="781edeb183e6b61e" providerId="LiveId" clId="{44E5B130-8DDF-45CA-9286-9EF20575A6E0}" dt="2025-04-11T12:52:31.098" v="207" actId="14100"/>
          <ac:grpSpMkLst>
            <pc:docMk/>
            <pc:sldMk cId="0" sldId="264"/>
            <ac:grpSpMk id="18" creationId="{C56A3001-D7DE-4974-98DA-30FC51FF0450}"/>
          </ac:grpSpMkLst>
        </pc:grpChg>
        <pc:picChg chg="add del mod">
          <ac:chgData name="Juan gerardo cortes castro SDM" userId="781edeb183e6b61e" providerId="LiveId" clId="{44E5B130-8DDF-45CA-9286-9EF20575A6E0}" dt="2025-04-11T12:51:13.826" v="200"/>
          <ac:picMkLst>
            <pc:docMk/>
            <pc:sldMk cId="0" sldId="264"/>
            <ac:picMk id="17" creationId="{1CC9EEEF-3879-42CF-B295-35CD4577083F}"/>
          </ac:picMkLst>
        </pc:picChg>
        <pc:picChg chg="mod">
          <ac:chgData name="Juan gerardo cortes castro SDM" userId="781edeb183e6b61e" providerId="LiveId" clId="{44E5B130-8DDF-45CA-9286-9EF20575A6E0}" dt="2025-04-11T12:52:09.767" v="201"/>
          <ac:picMkLst>
            <pc:docMk/>
            <pc:sldMk cId="0" sldId="264"/>
            <ac:picMk id="19" creationId="{474C9E39-932D-46E2-8B9C-B429F297157F}"/>
          </ac:picMkLst>
        </pc:picChg>
        <pc:picChg chg="mod">
          <ac:chgData name="Juan gerardo cortes castro SDM" userId="781edeb183e6b61e" providerId="LiveId" clId="{44E5B130-8DDF-45CA-9286-9EF20575A6E0}" dt="2025-04-11T12:52:09.767" v="201"/>
          <ac:picMkLst>
            <pc:docMk/>
            <pc:sldMk cId="0" sldId="264"/>
            <ac:picMk id="20" creationId="{F925BF90-C439-4F6B-8BE9-363FB43B8480}"/>
          </ac:picMkLst>
        </pc:picChg>
        <pc:picChg chg="mod">
          <ac:chgData name="Juan gerardo cortes castro SDM" userId="781edeb183e6b61e" providerId="LiveId" clId="{44E5B130-8DDF-45CA-9286-9EF20575A6E0}" dt="2025-04-11T12:52:09.767" v="201"/>
          <ac:picMkLst>
            <pc:docMk/>
            <pc:sldMk cId="0" sldId="264"/>
            <ac:picMk id="21" creationId="{A17E6816-7906-40A4-B01F-A0548E04BA2D}"/>
          </ac:picMkLst>
        </pc:picChg>
        <pc:picChg chg="mod">
          <ac:chgData name="Juan gerardo cortes castro SDM" userId="781edeb183e6b61e" providerId="LiveId" clId="{44E5B130-8DDF-45CA-9286-9EF20575A6E0}" dt="2025-04-11T12:52:09.767" v="201"/>
          <ac:picMkLst>
            <pc:docMk/>
            <pc:sldMk cId="0" sldId="264"/>
            <ac:picMk id="22" creationId="{DC81A15C-B7BB-4BF5-A222-6F0CC0E70E86}"/>
          </ac:picMkLst>
        </pc:picChg>
        <pc:picChg chg="mod">
          <ac:chgData name="Juan gerardo cortes castro SDM" userId="781edeb183e6b61e" providerId="LiveId" clId="{44E5B130-8DDF-45CA-9286-9EF20575A6E0}" dt="2025-04-11T12:52:09.767" v="201"/>
          <ac:picMkLst>
            <pc:docMk/>
            <pc:sldMk cId="0" sldId="264"/>
            <ac:picMk id="23" creationId="{BB381170-98C3-4945-9748-AF1CAFF7D99F}"/>
          </ac:picMkLst>
        </pc:picChg>
        <pc:picChg chg="del">
          <ac:chgData name="Juan gerardo cortes castro SDM" userId="781edeb183e6b61e" providerId="LiveId" clId="{44E5B130-8DDF-45CA-9286-9EF20575A6E0}" dt="2025-04-11T12:51:08.240" v="198" actId="478"/>
          <ac:picMkLst>
            <pc:docMk/>
            <pc:sldMk cId="0" sldId="264"/>
            <ac:picMk id="206" creationId="{00000000-0000-0000-0000-000000000000}"/>
          </ac:picMkLst>
        </pc:picChg>
      </pc:sldChg>
      <pc:sldChg chg="modSp mod">
        <pc:chgData name="Juan gerardo cortes castro SDM" userId="781edeb183e6b61e" providerId="LiveId" clId="{44E5B130-8DDF-45CA-9286-9EF20575A6E0}" dt="2025-04-11T13:33:10.463" v="286" actId="20577"/>
        <pc:sldMkLst>
          <pc:docMk/>
          <pc:sldMk cId="0" sldId="265"/>
        </pc:sldMkLst>
        <pc:spChg chg="mod">
          <ac:chgData name="Juan gerardo cortes castro SDM" userId="781edeb183e6b61e" providerId="LiveId" clId="{44E5B130-8DDF-45CA-9286-9EF20575A6E0}" dt="2025-04-10T16:05:13.468" v="164"/>
          <ac:spMkLst>
            <pc:docMk/>
            <pc:sldMk cId="0" sldId="265"/>
            <ac:spMk id="221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3:32:05.481" v="273" actId="20577"/>
          <ac:spMkLst>
            <pc:docMk/>
            <pc:sldMk cId="0" sldId="265"/>
            <ac:spMk id="225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3:32:30.249" v="281" actId="20577"/>
          <ac:spMkLst>
            <pc:docMk/>
            <pc:sldMk cId="0" sldId="265"/>
            <ac:spMk id="226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3:33:10.463" v="286" actId="20577"/>
          <ac:spMkLst>
            <pc:docMk/>
            <pc:sldMk cId="0" sldId="265"/>
            <ac:spMk id="227" creationId="{00000000-0000-0000-0000-000000000000}"/>
          </ac:spMkLst>
        </pc:spChg>
      </pc:sldChg>
      <pc:sldChg chg="addSp delSp modSp mod">
        <pc:chgData name="Juan gerardo cortes castro SDM" userId="781edeb183e6b61e" providerId="LiveId" clId="{44E5B130-8DDF-45CA-9286-9EF20575A6E0}" dt="2025-04-11T13:37:08.988" v="346" actId="1076"/>
        <pc:sldMkLst>
          <pc:docMk/>
          <pc:sldMk cId="0" sldId="266"/>
        </pc:sldMkLst>
        <pc:spChg chg="add mod">
          <ac:chgData name="Juan gerardo cortes castro SDM" userId="781edeb183e6b61e" providerId="LiveId" clId="{44E5B130-8DDF-45CA-9286-9EF20575A6E0}" dt="2025-04-11T13:36:01.017" v="345" actId="1076"/>
          <ac:spMkLst>
            <pc:docMk/>
            <pc:sldMk cId="0" sldId="266"/>
            <ac:spMk id="21" creationId="{607D79DC-2130-4BED-8086-2D846BDEE80B}"/>
          </ac:spMkLst>
        </pc:spChg>
        <pc:spChg chg="mod">
          <ac:chgData name="Juan gerardo cortes castro SDM" userId="781edeb183e6b61e" providerId="LiveId" clId="{44E5B130-8DDF-45CA-9286-9EF20575A6E0}" dt="2025-04-10T16:05:13.468" v="164"/>
          <ac:spMkLst>
            <pc:docMk/>
            <pc:sldMk cId="0" sldId="266"/>
            <ac:spMk id="244" creationId="{00000000-0000-0000-0000-000000000000}"/>
          </ac:spMkLst>
        </pc:spChg>
        <pc:spChg chg="del">
          <ac:chgData name="Juan gerardo cortes castro SDM" userId="781edeb183e6b61e" providerId="LiveId" clId="{44E5B130-8DDF-45CA-9286-9EF20575A6E0}" dt="2025-04-11T13:35:55.063" v="344" actId="478"/>
          <ac:spMkLst>
            <pc:docMk/>
            <pc:sldMk cId="0" sldId="266"/>
            <ac:spMk id="248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3:36:01.017" v="345" actId="1076"/>
          <ac:spMkLst>
            <pc:docMk/>
            <pc:sldMk cId="0" sldId="266"/>
            <ac:spMk id="249" creationId="{00000000-0000-0000-0000-000000000000}"/>
          </ac:spMkLst>
        </pc:spChg>
        <pc:picChg chg="mod">
          <ac:chgData name="Juan gerardo cortes castro SDM" userId="781edeb183e6b61e" providerId="LiveId" clId="{44E5B130-8DDF-45CA-9286-9EF20575A6E0}" dt="2025-04-11T13:35:05.103" v="335" actId="1076"/>
          <ac:picMkLst>
            <pc:docMk/>
            <pc:sldMk cId="0" sldId="266"/>
            <ac:picMk id="256" creationId="{00000000-0000-0000-0000-000000000000}"/>
          </ac:picMkLst>
        </pc:picChg>
        <pc:picChg chg="mod">
          <ac:chgData name="Juan gerardo cortes castro SDM" userId="781edeb183e6b61e" providerId="LiveId" clId="{44E5B130-8DDF-45CA-9286-9EF20575A6E0}" dt="2025-04-11T13:37:08.988" v="346" actId="1076"/>
          <ac:picMkLst>
            <pc:docMk/>
            <pc:sldMk cId="0" sldId="266"/>
            <ac:picMk id="257" creationId="{00000000-0000-0000-0000-000000000000}"/>
          </ac:picMkLst>
        </pc:picChg>
      </pc:sldChg>
      <pc:sldChg chg="modSp mod">
        <pc:chgData name="Juan gerardo cortes castro SDM" userId="781edeb183e6b61e" providerId="LiveId" clId="{44E5B130-8DDF-45CA-9286-9EF20575A6E0}" dt="2025-04-11T13:45:28.212" v="373" actId="1076"/>
        <pc:sldMkLst>
          <pc:docMk/>
          <pc:sldMk cId="0" sldId="268"/>
        </pc:sldMkLst>
        <pc:spChg chg="mod">
          <ac:chgData name="Juan gerardo cortes castro SDM" userId="781edeb183e6b61e" providerId="LiveId" clId="{44E5B130-8DDF-45CA-9286-9EF20575A6E0}" dt="2025-04-10T16:05:13.468" v="164"/>
          <ac:spMkLst>
            <pc:docMk/>
            <pc:sldMk cId="0" sldId="268"/>
            <ac:spMk id="289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3:43:12.487" v="351" actId="20577"/>
          <ac:spMkLst>
            <pc:docMk/>
            <pc:sldMk cId="0" sldId="268"/>
            <ac:spMk id="293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3:44:25.742" v="357" actId="20577"/>
          <ac:spMkLst>
            <pc:docMk/>
            <pc:sldMk cId="0" sldId="268"/>
            <ac:spMk id="294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3:44:42.580" v="361" actId="20577"/>
          <ac:spMkLst>
            <pc:docMk/>
            <pc:sldMk cId="0" sldId="268"/>
            <ac:spMk id="295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3:43:09.202" v="349" actId="20577"/>
          <ac:spMkLst>
            <pc:docMk/>
            <pc:sldMk cId="0" sldId="268"/>
            <ac:spMk id="296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3:45:28.212" v="373" actId="1076"/>
          <ac:spMkLst>
            <pc:docMk/>
            <pc:sldMk cId="0" sldId="268"/>
            <ac:spMk id="309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3:45:24.188" v="372" actId="1076"/>
          <ac:spMkLst>
            <pc:docMk/>
            <pc:sldMk cId="0" sldId="268"/>
            <ac:spMk id="310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3:44:06.631" v="354" actId="20577"/>
          <ac:spMkLst>
            <pc:docMk/>
            <pc:sldMk cId="0" sldId="268"/>
            <ac:spMk id="311" creationId="{00000000-0000-0000-0000-000000000000}"/>
          </ac:spMkLst>
        </pc:spChg>
      </pc:sldChg>
      <pc:sldChg chg="addSp delSp modSp mod">
        <pc:chgData name="Juan gerardo cortes castro SDM" userId="781edeb183e6b61e" providerId="LiveId" clId="{44E5B130-8DDF-45CA-9286-9EF20575A6E0}" dt="2025-04-11T13:54:19.595" v="578" actId="20577"/>
        <pc:sldMkLst>
          <pc:docMk/>
          <pc:sldMk cId="0" sldId="269"/>
        </pc:sldMkLst>
        <pc:spChg chg="mod">
          <ac:chgData name="Juan gerardo cortes castro SDM" userId="781edeb183e6b61e" providerId="LiveId" clId="{44E5B130-8DDF-45CA-9286-9EF20575A6E0}" dt="2025-04-11T13:47:50.133" v="386" actId="255"/>
          <ac:spMkLst>
            <pc:docMk/>
            <pc:sldMk cId="0" sldId="269"/>
            <ac:spMk id="320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3:54:19.595" v="578" actId="20577"/>
          <ac:spMkLst>
            <pc:docMk/>
            <pc:sldMk cId="0" sldId="269"/>
            <ac:spMk id="324" creationId="{00000000-0000-0000-0000-000000000000}"/>
          </ac:spMkLst>
        </pc:spChg>
        <pc:picChg chg="add del mod">
          <ac:chgData name="Juan gerardo cortes castro SDM" userId="781edeb183e6b61e" providerId="LiveId" clId="{44E5B130-8DDF-45CA-9286-9EF20575A6E0}" dt="2025-04-11T13:49:25.644" v="392" actId="478"/>
          <ac:picMkLst>
            <pc:docMk/>
            <pc:sldMk cId="0" sldId="269"/>
            <ac:picMk id="3" creationId="{F5F1F7DA-7BA0-414B-8A43-F8503366373A}"/>
          </ac:picMkLst>
        </pc:picChg>
        <pc:picChg chg="add mod">
          <ac:chgData name="Juan gerardo cortes castro SDM" userId="781edeb183e6b61e" providerId="LiveId" clId="{44E5B130-8DDF-45CA-9286-9EF20575A6E0}" dt="2025-04-11T13:49:40.308" v="398" actId="1076"/>
          <ac:picMkLst>
            <pc:docMk/>
            <pc:sldMk cId="0" sldId="269"/>
            <ac:picMk id="5" creationId="{E4B87FFD-0E4E-414C-97B6-F9E16F5260D3}"/>
          </ac:picMkLst>
        </pc:picChg>
        <pc:picChg chg="add mod">
          <ac:chgData name="Juan gerardo cortes castro SDM" userId="781edeb183e6b61e" providerId="LiveId" clId="{44E5B130-8DDF-45CA-9286-9EF20575A6E0}" dt="2025-04-11T13:50:37.975" v="402" actId="14100"/>
          <ac:picMkLst>
            <pc:docMk/>
            <pc:sldMk cId="0" sldId="269"/>
            <ac:picMk id="7" creationId="{E1163E60-EC65-4755-883E-14203D9C4211}"/>
          </ac:picMkLst>
        </pc:picChg>
        <pc:picChg chg="del">
          <ac:chgData name="Juan gerardo cortes castro SDM" userId="781edeb183e6b61e" providerId="LiveId" clId="{44E5B130-8DDF-45CA-9286-9EF20575A6E0}" dt="2025-04-11T13:50:30.566" v="399" actId="478"/>
          <ac:picMkLst>
            <pc:docMk/>
            <pc:sldMk cId="0" sldId="269"/>
            <ac:picMk id="326" creationId="{00000000-0000-0000-0000-000000000000}"/>
          </ac:picMkLst>
        </pc:picChg>
        <pc:picChg chg="del">
          <ac:chgData name="Juan gerardo cortes castro SDM" userId="781edeb183e6b61e" providerId="LiveId" clId="{44E5B130-8DDF-45CA-9286-9EF20575A6E0}" dt="2025-04-11T13:48:44.372" v="387" actId="478"/>
          <ac:picMkLst>
            <pc:docMk/>
            <pc:sldMk cId="0" sldId="269"/>
            <ac:picMk id="327" creationId="{00000000-0000-0000-0000-000000000000}"/>
          </ac:picMkLst>
        </pc:picChg>
        <pc:picChg chg="del">
          <ac:chgData name="Juan gerardo cortes castro SDM" userId="781edeb183e6b61e" providerId="LiveId" clId="{44E5B130-8DDF-45CA-9286-9EF20575A6E0}" dt="2025-04-11T13:49:23.623" v="391" actId="478"/>
          <ac:picMkLst>
            <pc:docMk/>
            <pc:sldMk cId="0" sldId="269"/>
            <ac:picMk id="328" creationId="{00000000-0000-0000-0000-000000000000}"/>
          </ac:picMkLst>
        </pc:picChg>
      </pc:sldChg>
      <pc:sldChg chg="addSp delSp modSp mod">
        <pc:chgData name="Juan gerardo cortes castro SDM" userId="781edeb183e6b61e" providerId="LiveId" clId="{44E5B130-8DDF-45CA-9286-9EF20575A6E0}" dt="2025-04-11T12:58:01.507" v="254" actId="14100"/>
        <pc:sldMkLst>
          <pc:docMk/>
          <pc:sldMk cId="0" sldId="270"/>
        </pc:sldMkLst>
        <pc:spChg chg="add del mod">
          <ac:chgData name="Juan gerardo cortes castro SDM" userId="781edeb183e6b61e" providerId="LiveId" clId="{44E5B130-8DDF-45CA-9286-9EF20575A6E0}" dt="2025-04-11T12:56:20.053" v="238"/>
          <ac:spMkLst>
            <pc:docMk/>
            <pc:sldMk cId="0" sldId="270"/>
            <ac:spMk id="11" creationId="{D7D8C231-A378-4D44-930F-919CBFBA9FDE}"/>
          </ac:spMkLst>
        </pc:spChg>
        <pc:spChg chg="add del mod">
          <ac:chgData name="Juan gerardo cortes castro SDM" userId="781edeb183e6b61e" providerId="LiveId" clId="{44E5B130-8DDF-45CA-9286-9EF20575A6E0}" dt="2025-04-11T12:56:20.053" v="238"/>
          <ac:spMkLst>
            <pc:docMk/>
            <pc:sldMk cId="0" sldId="270"/>
            <ac:spMk id="12" creationId="{971D2A77-F0D4-4128-8C44-B921ED4148E5}"/>
          </ac:spMkLst>
        </pc:spChg>
        <pc:spChg chg="mod">
          <ac:chgData name="Juan gerardo cortes castro SDM" userId="781edeb183e6b61e" providerId="LiveId" clId="{44E5B130-8DDF-45CA-9286-9EF20575A6E0}" dt="2025-04-11T12:57:26.299" v="247" actId="255"/>
          <ac:spMkLst>
            <pc:docMk/>
            <pc:sldMk cId="0" sldId="270"/>
            <ac:spMk id="15" creationId="{02C821F9-134B-4F76-94CD-227BBF42E2CD}"/>
          </ac:spMkLst>
        </pc:spChg>
        <pc:spChg chg="mod">
          <ac:chgData name="Juan gerardo cortes castro SDM" userId="781edeb183e6b61e" providerId="LiveId" clId="{44E5B130-8DDF-45CA-9286-9EF20575A6E0}" dt="2025-04-11T12:56:31.618" v="239"/>
          <ac:spMkLst>
            <pc:docMk/>
            <pc:sldMk cId="0" sldId="270"/>
            <ac:spMk id="16" creationId="{D8DD988F-374F-49C7-9A0B-1014A4239DFA}"/>
          </ac:spMkLst>
        </pc:spChg>
        <pc:grpChg chg="add del mod">
          <ac:chgData name="Juan gerardo cortes castro SDM" userId="781edeb183e6b61e" providerId="LiveId" clId="{44E5B130-8DDF-45CA-9286-9EF20575A6E0}" dt="2025-04-11T12:57:28.208" v="250"/>
          <ac:grpSpMkLst>
            <pc:docMk/>
            <pc:sldMk cId="0" sldId="270"/>
            <ac:grpSpMk id="14" creationId="{8A10C911-9AE5-4EC5-9E78-2C365D9D8061}"/>
          </ac:grpSpMkLst>
        </pc:grpChg>
        <pc:picChg chg="add mod">
          <ac:chgData name="Juan gerardo cortes castro SDM" userId="781edeb183e6b61e" providerId="LiveId" clId="{44E5B130-8DDF-45CA-9286-9EF20575A6E0}" dt="2025-04-11T12:58:01.507" v="254" actId="14100"/>
          <ac:picMkLst>
            <pc:docMk/>
            <pc:sldMk cId="0" sldId="270"/>
            <ac:picMk id="3" creationId="{EAD21422-651A-49C3-A670-33C4D53E050A}"/>
          </ac:picMkLst>
        </pc:picChg>
        <pc:picChg chg="add del mod">
          <ac:chgData name="Juan gerardo cortes castro SDM" userId="781edeb183e6b61e" providerId="LiveId" clId="{44E5B130-8DDF-45CA-9286-9EF20575A6E0}" dt="2025-04-11T12:56:20.053" v="238"/>
          <ac:picMkLst>
            <pc:docMk/>
            <pc:sldMk cId="0" sldId="270"/>
            <ac:picMk id="13" creationId="{7DDC27DC-C0AD-44C4-A2E1-3503E22D1A29}"/>
          </ac:picMkLst>
        </pc:picChg>
        <pc:picChg chg="mod">
          <ac:chgData name="Juan gerardo cortes castro SDM" userId="781edeb183e6b61e" providerId="LiveId" clId="{44E5B130-8DDF-45CA-9286-9EF20575A6E0}" dt="2025-04-11T12:56:31.618" v="239"/>
          <ac:picMkLst>
            <pc:docMk/>
            <pc:sldMk cId="0" sldId="270"/>
            <ac:picMk id="17" creationId="{DB616D4F-2B22-45E9-9FF5-DC68197C688A}"/>
          </ac:picMkLst>
        </pc:picChg>
        <pc:picChg chg="del">
          <ac:chgData name="Juan gerardo cortes castro SDM" userId="781edeb183e6b61e" providerId="LiveId" clId="{44E5B130-8DDF-45CA-9286-9EF20575A6E0}" dt="2025-04-11T12:56:16.988" v="236" actId="478"/>
          <ac:picMkLst>
            <pc:docMk/>
            <pc:sldMk cId="0" sldId="270"/>
            <ac:picMk id="341" creationId="{00000000-0000-0000-0000-000000000000}"/>
          </ac:picMkLst>
        </pc:picChg>
      </pc:sldChg>
      <pc:sldChg chg="addSp delSp modSp mod">
        <pc:chgData name="Juan gerardo cortes castro SDM" userId="781edeb183e6b61e" providerId="LiveId" clId="{44E5B130-8DDF-45CA-9286-9EF20575A6E0}" dt="2025-04-11T14:19:03.994" v="626" actId="20577"/>
        <pc:sldMkLst>
          <pc:docMk/>
          <pc:sldMk cId="0" sldId="271"/>
        </pc:sldMkLst>
        <pc:spChg chg="mod">
          <ac:chgData name="Juan gerardo cortes castro SDM" userId="781edeb183e6b61e" providerId="LiveId" clId="{44E5B130-8DDF-45CA-9286-9EF20575A6E0}" dt="2025-04-11T14:14:47.214" v="588" actId="20577"/>
          <ac:spMkLst>
            <pc:docMk/>
            <pc:sldMk cId="0" sldId="271"/>
            <ac:spMk id="350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4:18:41.817" v="617" actId="20577"/>
          <ac:spMkLst>
            <pc:docMk/>
            <pc:sldMk cId="0" sldId="271"/>
            <ac:spMk id="363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4:15:53.983" v="603" actId="20577"/>
          <ac:spMkLst>
            <pc:docMk/>
            <pc:sldMk cId="0" sldId="271"/>
            <ac:spMk id="367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4:19:03.994" v="626" actId="20577"/>
          <ac:spMkLst>
            <pc:docMk/>
            <pc:sldMk cId="0" sldId="271"/>
            <ac:spMk id="373" creationId="{00000000-0000-0000-0000-000000000000}"/>
          </ac:spMkLst>
        </pc:spChg>
        <pc:graphicFrameChg chg="add mod">
          <ac:chgData name="Juan gerardo cortes castro SDM" userId="781edeb183e6b61e" providerId="LiveId" clId="{44E5B130-8DDF-45CA-9286-9EF20575A6E0}" dt="2025-04-11T14:15:36.473" v="594" actId="14100"/>
          <ac:graphicFrameMkLst>
            <pc:docMk/>
            <pc:sldMk cId="0" sldId="271"/>
            <ac:graphicFrameMk id="36" creationId="{27552103-02A7-46BB-AEA1-A62D6AB6CC29}"/>
          </ac:graphicFrameMkLst>
        </pc:graphicFrameChg>
        <pc:picChg chg="del">
          <ac:chgData name="Juan gerardo cortes castro SDM" userId="781edeb183e6b61e" providerId="LiveId" clId="{44E5B130-8DDF-45CA-9286-9EF20575A6E0}" dt="2025-04-11T14:15:20.954" v="589" actId="478"/>
          <ac:picMkLst>
            <pc:docMk/>
            <pc:sldMk cId="0" sldId="271"/>
            <ac:picMk id="378" creationId="{00000000-0000-0000-0000-000000000000}"/>
          </ac:picMkLst>
        </pc:picChg>
      </pc:sldChg>
      <pc:sldChg chg="addSp delSp modSp mod">
        <pc:chgData name="Juan gerardo cortes castro SDM" userId="781edeb183e6b61e" providerId="LiveId" clId="{44E5B130-8DDF-45CA-9286-9EF20575A6E0}" dt="2025-04-11T14:30:39.009" v="667" actId="1076"/>
        <pc:sldMkLst>
          <pc:docMk/>
          <pc:sldMk cId="0" sldId="272"/>
        </pc:sldMkLst>
        <pc:spChg chg="add del">
          <ac:chgData name="Juan gerardo cortes castro SDM" userId="781edeb183e6b61e" providerId="LiveId" clId="{44E5B130-8DDF-45CA-9286-9EF20575A6E0}" dt="2025-04-11T14:25:18.588" v="641"/>
          <ac:spMkLst>
            <pc:docMk/>
            <pc:sldMk cId="0" sldId="272"/>
            <ac:spMk id="3" creationId="{D9C64383-08B5-4DF7-9B25-28C4CB3D7B1F}"/>
          </ac:spMkLst>
        </pc:spChg>
        <pc:spChg chg="add del">
          <ac:chgData name="Juan gerardo cortes castro SDM" userId="781edeb183e6b61e" providerId="LiveId" clId="{44E5B130-8DDF-45CA-9286-9EF20575A6E0}" dt="2025-04-11T14:26:32.383" v="646"/>
          <ac:spMkLst>
            <pc:docMk/>
            <pc:sldMk cId="0" sldId="272"/>
            <ac:spMk id="4" creationId="{7DD37F78-6B5E-4DFF-944F-9C450FD7C476}"/>
          </ac:spMkLst>
        </pc:spChg>
        <pc:spChg chg="add mod">
          <ac:chgData name="Juan gerardo cortes castro SDM" userId="781edeb183e6b61e" providerId="LiveId" clId="{44E5B130-8DDF-45CA-9286-9EF20575A6E0}" dt="2025-04-11T14:30:39.009" v="667" actId="1076"/>
          <ac:spMkLst>
            <pc:docMk/>
            <pc:sldMk cId="0" sldId="272"/>
            <ac:spMk id="18" creationId="{1A3BC1AE-DDDE-4E9E-AD40-EC34D2E98C90}"/>
          </ac:spMkLst>
        </pc:spChg>
        <pc:spChg chg="add del mod">
          <ac:chgData name="Juan gerardo cortes castro SDM" userId="781edeb183e6b61e" providerId="LiveId" clId="{44E5B130-8DDF-45CA-9286-9EF20575A6E0}" dt="2025-04-11T14:29:44.470" v="656" actId="22"/>
          <ac:spMkLst>
            <pc:docMk/>
            <pc:sldMk cId="0" sldId="272"/>
            <ac:spMk id="27" creationId="{5B4226FA-79DB-4A15-A7F3-0D82573C008C}"/>
          </ac:spMkLst>
        </pc:spChg>
        <pc:spChg chg="add del mod">
          <ac:chgData name="Juan gerardo cortes castro SDM" userId="781edeb183e6b61e" providerId="LiveId" clId="{44E5B130-8DDF-45CA-9286-9EF20575A6E0}" dt="2025-04-11T14:30:01.576" v="660" actId="22"/>
          <ac:spMkLst>
            <pc:docMk/>
            <pc:sldMk cId="0" sldId="272"/>
            <ac:spMk id="29" creationId="{6FF45C25-DB94-4E99-99CA-69D828C50388}"/>
          </ac:spMkLst>
        </pc:spChg>
        <pc:spChg chg="mod">
          <ac:chgData name="Juan gerardo cortes castro SDM" userId="781edeb183e6b61e" providerId="LiveId" clId="{44E5B130-8DDF-45CA-9286-9EF20575A6E0}" dt="2025-04-10T16:05:13.468" v="164"/>
          <ac:spMkLst>
            <pc:docMk/>
            <pc:sldMk cId="0" sldId="272"/>
            <ac:spMk id="392" creationId="{00000000-0000-0000-0000-000000000000}"/>
          </ac:spMkLst>
        </pc:spChg>
        <pc:spChg chg="add del">
          <ac:chgData name="Juan gerardo cortes castro SDM" userId="781edeb183e6b61e" providerId="LiveId" clId="{44E5B130-8DDF-45CA-9286-9EF20575A6E0}" dt="2025-04-11T14:26:48.398" v="648" actId="478"/>
          <ac:spMkLst>
            <pc:docMk/>
            <pc:sldMk cId="0" sldId="272"/>
            <ac:spMk id="397" creationId="{00000000-0000-0000-0000-000000000000}"/>
          </ac:spMkLst>
        </pc:spChg>
        <pc:picChg chg="add mod">
          <ac:chgData name="Juan gerardo cortes castro SDM" userId="781edeb183e6b61e" providerId="LiveId" clId="{44E5B130-8DDF-45CA-9286-9EF20575A6E0}" dt="2025-04-11T14:27:25.734" v="651" actId="14100"/>
          <ac:picMkLst>
            <pc:docMk/>
            <pc:sldMk cId="0" sldId="272"/>
            <ac:picMk id="6" creationId="{CABA33A4-5682-4B17-B892-046335D3B651}"/>
          </ac:picMkLst>
        </pc:picChg>
        <pc:picChg chg="add mod">
          <ac:chgData name="Juan gerardo cortes castro SDM" userId="781edeb183e6b61e" providerId="LiveId" clId="{44E5B130-8DDF-45CA-9286-9EF20575A6E0}" dt="2025-04-11T14:30:28.920" v="664" actId="1076"/>
          <ac:picMkLst>
            <pc:docMk/>
            <pc:sldMk cId="0" sldId="272"/>
            <ac:picMk id="10" creationId="{9257A919-633A-412C-B99C-49DB1CB53220}"/>
          </ac:picMkLst>
        </pc:picChg>
        <pc:picChg chg="del">
          <ac:chgData name="Juan gerardo cortes castro SDM" userId="781edeb183e6b61e" providerId="LiveId" clId="{44E5B130-8DDF-45CA-9286-9EF20575A6E0}" dt="2025-04-11T14:23:25.554" v="627" actId="478"/>
          <ac:picMkLst>
            <pc:docMk/>
            <pc:sldMk cId="0" sldId="272"/>
            <ac:picMk id="393" creationId="{00000000-0000-0000-0000-000000000000}"/>
          </ac:picMkLst>
        </pc:picChg>
        <pc:picChg chg="add del mod">
          <ac:chgData name="Juan gerardo cortes castro SDM" userId="781edeb183e6b61e" providerId="LiveId" clId="{44E5B130-8DDF-45CA-9286-9EF20575A6E0}" dt="2025-04-11T14:29:37.598" v="652" actId="478"/>
          <ac:picMkLst>
            <pc:docMk/>
            <pc:sldMk cId="0" sldId="272"/>
            <ac:picMk id="394" creationId="{00000000-0000-0000-0000-000000000000}"/>
          </ac:picMkLst>
        </pc:picChg>
        <pc:picChg chg="del mod">
          <ac:chgData name="Juan gerardo cortes castro SDM" userId="781edeb183e6b61e" providerId="LiveId" clId="{44E5B130-8DDF-45CA-9286-9EF20575A6E0}" dt="2025-04-11T14:24:24.704" v="637" actId="478"/>
          <ac:picMkLst>
            <pc:docMk/>
            <pc:sldMk cId="0" sldId="272"/>
            <ac:picMk id="395" creationId="{00000000-0000-0000-0000-000000000000}"/>
          </ac:picMkLst>
        </pc:picChg>
        <pc:picChg chg="del">
          <ac:chgData name="Juan gerardo cortes castro SDM" userId="781edeb183e6b61e" providerId="LiveId" clId="{44E5B130-8DDF-45CA-9286-9EF20575A6E0}" dt="2025-04-11T14:25:25.195" v="642" actId="478"/>
          <ac:picMkLst>
            <pc:docMk/>
            <pc:sldMk cId="0" sldId="272"/>
            <ac:picMk id="396" creationId="{00000000-0000-0000-0000-000000000000}"/>
          </ac:picMkLst>
        </pc:picChg>
        <pc:picChg chg="add mod">
          <ac:chgData name="Juan gerardo cortes castro SDM" userId="781edeb183e6b61e" providerId="LiveId" clId="{44E5B130-8DDF-45CA-9286-9EF20575A6E0}" dt="2025-04-11T14:30:33.223" v="665" actId="14100"/>
          <ac:picMkLst>
            <pc:docMk/>
            <pc:sldMk cId="0" sldId="272"/>
            <ac:picMk id="1026" creationId="{FDCB56E3-5F55-49A8-9123-D0D004135B59}"/>
          </ac:picMkLst>
        </pc:picChg>
        <pc:picChg chg="add del">
          <ac:chgData name="Juan gerardo cortes castro SDM" userId="781edeb183e6b61e" providerId="LiveId" clId="{44E5B130-8DDF-45CA-9286-9EF20575A6E0}" dt="2025-04-11T14:25:18.588" v="641"/>
          <ac:picMkLst>
            <pc:docMk/>
            <pc:sldMk cId="0" sldId="272"/>
            <ac:picMk id="1028" creationId="{238378B8-C4C9-464B-A458-465A2D82CEA4}"/>
          </ac:picMkLst>
        </pc:picChg>
        <pc:picChg chg="add del">
          <ac:chgData name="Juan gerardo cortes castro SDM" userId="781edeb183e6b61e" providerId="LiveId" clId="{44E5B130-8DDF-45CA-9286-9EF20575A6E0}" dt="2025-04-11T14:25:18.588" v="641"/>
          <ac:picMkLst>
            <pc:docMk/>
            <pc:sldMk cId="0" sldId="272"/>
            <ac:picMk id="1029" creationId="{E05D770C-99EC-458B-AEE1-D220293B8915}"/>
          </ac:picMkLst>
        </pc:picChg>
        <pc:picChg chg="add del">
          <ac:chgData name="Juan gerardo cortes castro SDM" userId="781edeb183e6b61e" providerId="LiveId" clId="{44E5B130-8DDF-45CA-9286-9EF20575A6E0}" dt="2025-04-11T14:26:32.383" v="646"/>
          <ac:picMkLst>
            <pc:docMk/>
            <pc:sldMk cId="0" sldId="272"/>
            <ac:picMk id="1031" creationId="{A79005B5-B1AA-4239-A20F-7BCBD77CFC7E}"/>
          </ac:picMkLst>
        </pc:picChg>
      </pc:sldChg>
      <pc:sldChg chg="addSp delSp modSp mod">
        <pc:chgData name="Juan gerardo cortes castro SDM" userId="781edeb183e6b61e" providerId="LiveId" clId="{44E5B130-8DDF-45CA-9286-9EF20575A6E0}" dt="2025-04-11T14:58:05.442" v="716" actId="208"/>
        <pc:sldMkLst>
          <pc:docMk/>
          <pc:sldMk cId="0" sldId="273"/>
        </pc:sldMkLst>
        <pc:spChg chg="add mod">
          <ac:chgData name="Juan gerardo cortes castro SDM" userId="781edeb183e6b61e" providerId="LiveId" clId="{44E5B130-8DDF-45CA-9286-9EF20575A6E0}" dt="2025-04-11T14:51:22.940" v="700" actId="20577"/>
          <ac:spMkLst>
            <pc:docMk/>
            <pc:sldMk cId="0" sldId="273"/>
            <ac:spMk id="22" creationId="{C7564C7C-62D0-435A-8FC1-4E74E5F6D203}"/>
          </ac:spMkLst>
        </pc:spChg>
        <pc:spChg chg="mod">
          <ac:chgData name="Juan gerardo cortes castro SDM" userId="781edeb183e6b61e" providerId="LiveId" clId="{44E5B130-8DDF-45CA-9286-9EF20575A6E0}" dt="2025-04-11T14:50:06.196" v="687" actId="313"/>
          <ac:spMkLst>
            <pc:docMk/>
            <pc:sldMk cId="0" sldId="273"/>
            <ac:spMk id="409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4:50:29.792" v="688"/>
          <ac:spMkLst>
            <pc:docMk/>
            <pc:sldMk cId="0" sldId="273"/>
            <ac:spMk id="410" creationId="{00000000-0000-0000-0000-000000000000}"/>
          </ac:spMkLst>
        </pc:spChg>
        <pc:spChg chg="del">
          <ac:chgData name="Juan gerardo cortes castro SDM" userId="781edeb183e6b61e" providerId="LiveId" clId="{44E5B130-8DDF-45CA-9286-9EF20575A6E0}" dt="2025-04-11T14:51:07.880" v="689" actId="478"/>
          <ac:spMkLst>
            <pc:docMk/>
            <pc:sldMk cId="0" sldId="273"/>
            <ac:spMk id="411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4:52:33.704" v="707" actId="20577"/>
          <ac:spMkLst>
            <pc:docMk/>
            <pc:sldMk cId="0" sldId="273"/>
            <ac:spMk id="419" creationId="{00000000-0000-0000-0000-000000000000}"/>
          </ac:spMkLst>
        </pc:spChg>
        <pc:picChg chg="add mod">
          <ac:chgData name="Juan gerardo cortes castro SDM" userId="781edeb183e6b61e" providerId="LiveId" clId="{44E5B130-8DDF-45CA-9286-9EF20575A6E0}" dt="2025-04-11T14:52:13.779" v="704" actId="1076"/>
          <ac:picMkLst>
            <pc:docMk/>
            <pc:sldMk cId="0" sldId="273"/>
            <ac:picMk id="3" creationId="{E125F99E-8DB1-41FD-8F3D-F89B7D35DEB3}"/>
          </ac:picMkLst>
        </pc:picChg>
        <pc:picChg chg="add mod">
          <ac:chgData name="Juan gerardo cortes castro SDM" userId="781edeb183e6b61e" providerId="LiveId" clId="{44E5B130-8DDF-45CA-9286-9EF20575A6E0}" dt="2025-04-11T14:58:05.442" v="716" actId="208"/>
          <ac:picMkLst>
            <pc:docMk/>
            <pc:sldMk cId="0" sldId="273"/>
            <ac:picMk id="5" creationId="{F36564D1-F5C0-4CD5-8F18-0A50179ADDCF}"/>
          </ac:picMkLst>
        </pc:picChg>
        <pc:picChg chg="add del mod">
          <ac:chgData name="Juan gerardo cortes castro SDM" userId="781edeb183e6b61e" providerId="LiveId" clId="{44E5B130-8DDF-45CA-9286-9EF20575A6E0}" dt="2025-04-11T14:57:09.011" v="711" actId="478"/>
          <ac:picMkLst>
            <pc:docMk/>
            <pc:sldMk cId="0" sldId="273"/>
            <ac:picMk id="25" creationId="{7576278D-472D-4B57-90C8-1AEF2C904DF3}"/>
          </ac:picMkLst>
        </pc:picChg>
        <pc:picChg chg="del">
          <ac:chgData name="Juan gerardo cortes castro SDM" userId="781edeb183e6b61e" providerId="LiveId" clId="{44E5B130-8DDF-45CA-9286-9EF20575A6E0}" dt="2025-04-11T14:57:03.066" v="708" actId="478"/>
          <ac:picMkLst>
            <pc:docMk/>
            <pc:sldMk cId="0" sldId="273"/>
            <ac:picMk id="412" creationId="{00000000-0000-0000-0000-000000000000}"/>
          </ac:picMkLst>
        </pc:picChg>
        <pc:picChg chg="del">
          <ac:chgData name="Juan gerardo cortes castro SDM" userId="781edeb183e6b61e" providerId="LiveId" clId="{44E5B130-8DDF-45CA-9286-9EF20575A6E0}" dt="2025-04-11T14:52:01.531" v="701" actId="478"/>
          <ac:picMkLst>
            <pc:docMk/>
            <pc:sldMk cId="0" sldId="273"/>
            <ac:picMk id="413" creationId="{00000000-0000-0000-0000-000000000000}"/>
          </ac:picMkLst>
        </pc:picChg>
      </pc:sldChg>
      <pc:sldChg chg="addSp delSp modSp mod">
        <pc:chgData name="Juan gerardo cortes castro SDM" userId="781edeb183e6b61e" providerId="LiveId" clId="{44E5B130-8DDF-45CA-9286-9EF20575A6E0}" dt="2025-04-11T15:09:23.450" v="749" actId="208"/>
        <pc:sldMkLst>
          <pc:docMk/>
          <pc:sldMk cId="0" sldId="274"/>
        </pc:sldMkLst>
        <pc:spChg chg="mod">
          <ac:chgData name="Juan gerardo cortes castro SDM" userId="781edeb183e6b61e" providerId="LiveId" clId="{44E5B130-8DDF-45CA-9286-9EF20575A6E0}" dt="2025-04-11T15:08:28.767" v="742" actId="20577"/>
          <ac:spMkLst>
            <pc:docMk/>
            <pc:sldMk cId="0" sldId="274"/>
            <ac:spMk id="442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06:37.470" v="727" actId="20577"/>
          <ac:spMkLst>
            <pc:docMk/>
            <pc:sldMk cId="0" sldId="274"/>
            <ac:spMk id="448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08:10.828" v="737" actId="20577"/>
          <ac:spMkLst>
            <pc:docMk/>
            <pc:sldMk cId="0" sldId="274"/>
            <ac:spMk id="454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06:02.835" v="723" actId="20577"/>
          <ac:spMkLst>
            <pc:docMk/>
            <pc:sldMk cId="0" sldId="274"/>
            <ac:spMk id="455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07:01.611" v="730" actId="20577"/>
          <ac:spMkLst>
            <pc:docMk/>
            <pc:sldMk cId="0" sldId="274"/>
            <ac:spMk id="463" creationId="{00000000-0000-0000-0000-000000000000}"/>
          </ac:spMkLst>
        </pc:spChg>
        <pc:picChg chg="add mod">
          <ac:chgData name="Juan gerardo cortes castro SDM" userId="781edeb183e6b61e" providerId="LiveId" clId="{44E5B130-8DDF-45CA-9286-9EF20575A6E0}" dt="2025-04-11T15:09:23.450" v="749" actId="208"/>
          <ac:picMkLst>
            <pc:docMk/>
            <pc:sldMk cId="0" sldId="274"/>
            <ac:picMk id="41" creationId="{52CDECB3-260F-4B67-83B8-D22C4523150C}"/>
          </ac:picMkLst>
        </pc:picChg>
        <pc:picChg chg="del">
          <ac:chgData name="Juan gerardo cortes castro SDM" userId="781edeb183e6b61e" providerId="LiveId" clId="{44E5B130-8DDF-45CA-9286-9EF20575A6E0}" dt="2025-04-11T15:08:34.674" v="743" actId="478"/>
          <ac:picMkLst>
            <pc:docMk/>
            <pc:sldMk cId="0" sldId="274"/>
            <ac:picMk id="464" creationId="{00000000-0000-0000-0000-000000000000}"/>
          </ac:picMkLst>
        </pc:picChg>
      </pc:sldChg>
      <pc:sldChg chg="addSp delSp modSp mod">
        <pc:chgData name="Juan gerardo cortes castro SDM" userId="781edeb183e6b61e" providerId="LiveId" clId="{44E5B130-8DDF-45CA-9286-9EF20575A6E0}" dt="2025-04-11T15:36:04.940" v="861" actId="1076"/>
        <pc:sldMkLst>
          <pc:docMk/>
          <pc:sldMk cId="0" sldId="277"/>
        </pc:sldMkLst>
        <pc:spChg chg="mod">
          <ac:chgData name="Juan gerardo cortes castro SDM" userId="781edeb183e6b61e" providerId="LiveId" clId="{44E5B130-8DDF-45CA-9286-9EF20575A6E0}" dt="2025-04-11T15:35:32.187" v="852" actId="20577"/>
          <ac:spMkLst>
            <pc:docMk/>
            <pc:sldMk cId="0" sldId="277"/>
            <ac:spMk id="508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34:59.980" v="840" actId="20577"/>
          <ac:spMkLst>
            <pc:docMk/>
            <pc:sldMk cId="0" sldId="277"/>
            <ac:spMk id="509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34:32.327" v="825" actId="20577"/>
          <ac:spMkLst>
            <pc:docMk/>
            <pc:sldMk cId="0" sldId="277"/>
            <ac:spMk id="510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34:41.977" v="828" actId="20577"/>
          <ac:spMkLst>
            <pc:docMk/>
            <pc:sldMk cId="0" sldId="277"/>
            <ac:spMk id="511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34:45.974" v="831" actId="20577"/>
          <ac:spMkLst>
            <pc:docMk/>
            <pc:sldMk cId="0" sldId="277"/>
            <ac:spMk id="512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34:49.324" v="835" actId="20577"/>
          <ac:spMkLst>
            <pc:docMk/>
            <pc:sldMk cId="0" sldId="277"/>
            <ac:spMk id="513" creationId="{00000000-0000-0000-0000-000000000000}"/>
          </ac:spMkLst>
        </pc:spChg>
        <pc:picChg chg="add mod">
          <ac:chgData name="Juan gerardo cortes castro SDM" userId="781edeb183e6b61e" providerId="LiveId" clId="{44E5B130-8DDF-45CA-9286-9EF20575A6E0}" dt="2025-04-11T15:35:55.539" v="858" actId="1076"/>
          <ac:picMkLst>
            <pc:docMk/>
            <pc:sldMk cId="0" sldId="277"/>
            <ac:picMk id="19" creationId="{826E038C-9220-40A9-8A76-C8199340291E}"/>
          </ac:picMkLst>
        </pc:picChg>
        <pc:picChg chg="add mod">
          <ac:chgData name="Juan gerardo cortes castro SDM" userId="781edeb183e6b61e" providerId="LiveId" clId="{44E5B130-8DDF-45CA-9286-9EF20575A6E0}" dt="2025-04-11T15:36:04.940" v="861" actId="1076"/>
          <ac:picMkLst>
            <pc:docMk/>
            <pc:sldMk cId="0" sldId="277"/>
            <ac:picMk id="20" creationId="{214F16B4-25CA-4B90-9C83-CB54A2CBE5FF}"/>
          </ac:picMkLst>
        </pc:picChg>
        <pc:picChg chg="add mod">
          <ac:chgData name="Juan gerardo cortes castro SDM" userId="781edeb183e6b61e" providerId="LiveId" clId="{44E5B130-8DDF-45CA-9286-9EF20575A6E0}" dt="2025-04-11T15:36:02.557" v="860" actId="14100"/>
          <ac:picMkLst>
            <pc:docMk/>
            <pc:sldMk cId="0" sldId="277"/>
            <ac:picMk id="21" creationId="{DBBB9B97-5D17-46A8-BC38-0B9AA294CD0A}"/>
          </ac:picMkLst>
        </pc:picChg>
        <pc:picChg chg="del">
          <ac:chgData name="Juan gerardo cortes castro SDM" userId="781edeb183e6b61e" providerId="LiveId" clId="{44E5B130-8DDF-45CA-9286-9EF20575A6E0}" dt="2025-04-11T15:35:44.655" v="854" actId="478"/>
          <ac:picMkLst>
            <pc:docMk/>
            <pc:sldMk cId="0" sldId="277"/>
            <ac:picMk id="514" creationId="{00000000-0000-0000-0000-000000000000}"/>
          </ac:picMkLst>
        </pc:picChg>
        <pc:picChg chg="del">
          <ac:chgData name="Juan gerardo cortes castro SDM" userId="781edeb183e6b61e" providerId="LiveId" clId="{44E5B130-8DDF-45CA-9286-9EF20575A6E0}" dt="2025-04-11T15:35:45.204" v="855" actId="478"/>
          <ac:picMkLst>
            <pc:docMk/>
            <pc:sldMk cId="0" sldId="277"/>
            <ac:picMk id="515" creationId="{00000000-0000-0000-0000-000000000000}"/>
          </ac:picMkLst>
        </pc:picChg>
        <pc:picChg chg="del">
          <ac:chgData name="Juan gerardo cortes castro SDM" userId="781edeb183e6b61e" providerId="LiveId" clId="{44E5B130-8DDF-45CA-9286-9EF20575A6E0}" dt="2025-04-11T15:35:43.918" v="853" actId="478"/>
          <ac:picMkLst>
            <pc:docMk/>
            <pc:sldMk cId="0" sldId="277"/>
            <ac:picMk id="516" creationId="{00000000-0000-0000-0000-000000000000}"/>
          </ac:picMkLst>
        </pc:picChg>
      </pc:sldChg>
      <pc:sldChg chg="addSp delSp modSp mod">
        <pc:chgData name="Juan gerardo cortes castro SDM" userId="781edeb183e6b61e" providerId="LiveId" clId="{44E5B130-8DDF-45CA-9286-9EF20575A6E0}" dt="2025-04-11T15:38:24.134" v="878" actId="20577"/>
        <pc:sldMkLst>
          <pc:docMk/>
          <pc:sldMk cId="0" sldId="278"/>
        </pc:sldMkLst>
        <pc:spChg chg="mod">
          <ac:chgData name="Juan gerardo cortes castro SDM" userId="781edeb183e6b61e" providerId="LiveId" clId="{44E5B130-8DDF-45CA-9286-9EF20575A6E0}" dt="2025-04-10T16:05:13.468" v="164"/>
          <ac:spMkLst>
            <pc:docMk/>
            <pc:sldMk cId="0" sldId="278"/>
            <ac:spMk id="529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38:24.134" v="878" actId="20577"/>
          <ac:spMkLst>
            <pc:docMk/>
            <pc:sldMk cId="0" sldId="278"/>
            <ac:spMk id="530" creationId="{00000000-0000-0000-0000-000000000000}"/>
          </ac:spMkLst>
        </pc:spChg>
        <pc:picChg chg="del">
          <ac:chgData name="Juan gerardo cortes castro SDM" userId="781edeb183e6b61e" providerId="LiveId" clId="{44E5B130-8DDF-45CA-9286-9EF20575A6E0}" dt="2025-04-11T15:37:20.318" v="862" actId="478"/>
          <ac:picMkLst>
            <pc:docMk/>
            <pc:sldMk cId="0" sldId="278"/>
            <ac:picMk id="531" creationId="{00000000-0000-0000-0000-000000000000}"/>
          </ac:picMkLst>
        </pc:picChg>
        <pc:picChg chg="add mod">
          <ac:chgData name="Juan gerardo cortes castro SDM" userId="781edeb183e6b61e" providerId="LiveId" clId="{44E5B130-8DDF-45CA-9286-9EF20575A6E0}" dt="2025-04-11T15:37:30.236" v="866" actId="14100"/>
          <ac:picMkLst>
            <pc:docMk/>
            <pc:sldMk cId="0" sldId="278"/>
            <ac:picMk id="2050" creationId="{4E720586-428F-4668-B32B-B05E8E5DD180}"/>
          </ac:picMkLst>
        </pc:picChg>
      </pc:sldChg>
      <pc:sldChg chg="addSp delSp modSp mod">
        <pc:chgData name="Juan gerardo cortes castro SDM" userId="781edeb183e6b61e" providerId="LiveId" clId="{44E5B130-8DDF-45CA-9286-9EF20575A6E0}" dt="2025-04-11T15:50:15.114" v="898"/>
        <pc:sldMkLst>
          <pc:docMk/>
          <pc:sldMk cId="0" sldId="279"/>
        </pc:sldMkLst>
        <pc:graphicFrameChg chg="add mod">
          <ac:chgData name="Juan gerardo cortes castro SDM" userId="781edeb183e6b61e" providerId="LiveId" clId="{44E5B130-8DDF-45CA-9286-9EF20575A6E0}" dt="2025-04-11T15:50:15.114" v="898"/>
          <ac:graphicFrameMkLst>
            <pc:docMk/>
            <pc:sldMk cId="0" sldId="279"/>
            <ac:graphicFrameMk id="15" creationId="{104EF9E8-1146-4E50-8499-FCDD41A117A5}"/>
          </ac:graphicFrameMkLst>
        </pc:graphicFrameChg>
        <pc:picChg chg="del">
          <ac:chgData name="Juan gerardo cortes castro SDM" userId="781edeb183e6b61e" providerId="LiveId" clId="{44E5B130-8DDF-45CA-9286-9EF20575A6E0}" dt="2025-04-11T15:48:16.774" v="889" actId="478"/>
          <ac:picMkLst>
            <pc:docMk/>
            <pc:sldMk cId="0" sldId="279"/>
            <ac:picMk id="545" creationId="{00000000-0000-0000-0000-000000000000}"/>
          </ac:picMkLst>
        </pc:picChg>
        <pc:picChg chg="del">
          <ac:chgData name="Juan gerardo cortes castro SDM" userId="781edeb183e6b61e" providerId="LiveId" clId="{44E5B130-8DDF-45CA-9286-9EF20575A6E0}" dt="2025-04-11T15:43:11.735" v="883" actId="478"/>
          <ac:picMkLst>
            <pc:docMk/>
            <pc:sldMk cId="0" sldId="279"/>
            <ac:picMk id="547" creationId="{00000000-0000-0000-0000-000000000000}"/>
          </ac:picMkLst>
        </pc:picChg>
        <pc:picChg chg="add mod">
          <ac:chgData name="Juan gerardo cortes castro SDM" userId="781edeb183e6b61e" providerId="LiveId" clId="{44E5B130-8DDF-45CA-9286-9EF20575A6E0}" dt="2025-04-11T15:43:28.307" v="888" actId="1076"/>
          <ac:picMkLst>
            <pc:docMk/>
            <pc:sldMk cId="0" sldId="279"/>
            <ac:picMk id="3074" creationId="{D4ECBF42-A02B-488D-B3DB-8804DEACFCFB}"/>
          </ac:picMkLst>
        </pc:picChg>
      </pc:sldChg>
      <pc:sldChg chg="modSp mod">
        <pc:chgData name="Juan gerardo cortes castro SDM" userId="781edeb183e6b61e" providerId="LiveId" clId="{44E5B130-8DDF-45CA-9286-9EF20575A6E0}" dt="2025-04-11T15:40:45.938" v="882" actId="20577"/>
        <pc:sldMkLst>
          <pc:docMk/>
          <pc:sldMk cId="0" sldId="280"/>
        </pc:sldMkLst>
        <pc:spChg chg="mod">
          <ac:chgData name="Juan gerardo cortes castro SDM" userId="781edeb183e6b61e" providerId="LiveId" clId="{44E5B130-8DDF-45CA-9286-9EF20575A6E0}" dt="2025-04-11T15:40:45.938" v="882" actId="20577"/>
          <ac:spMkLst>
            <pc:docMk/>
            <pc:sldMk cId="0" sldId="280"/>
            <ac:spMk id="563" creationId="{00000000-0000-0000-0000-000000000000}"/>
          </ac:spMkLst>
        </pc:spChg>
      </pc:sldChg>
      <pc:sldChg chg="addSp delSp modSp mod">
        <pc:chgData name="Juan gerardo cortes castro SDM" userId="781edeb183e6b61e" providerId="LiveId" clId="{44E5B130-8DDF-45CA-9286-9EF20575A6E0}" dt="2025-04-11T15:30:27.673" v="818" actId="14100"/>
        <pc:sldMkLst>
          <pc:docMk/>
          <pc:sldMk cId="148215363" sldId="282"/>
        </pc:sldMkLst>
        <pc:spChg chg="mod">
          <ac:chgData name="Juan gerardo cortes castro SDM" userId="781edeb183e6b61e" providerId="LiveId" clId="{44E5B130-8DDF-45CA-9286-9EF20575A6E0}" dt="2025-04-11T15:12:44.500" v="754" actId="20577"/>
          <ac:spMkLst>
            <pc:docMk/>
            <pc:sldMk cId="148215363" sldId="282"/>
            <ac:spMk id="78" creationId="{0AC700A4-BA42-4C11-99FB-6804C3A8B866}"/>
          </ac:spMkLst>
        </pc:spChg>
        <pc:spChg chg="mod">
          <ac:chgData name="Juan gerardo cortes castro SDM" userId="781edeb183e6b61e" providerId="LiveId" clId="{44E5B130-8DDF-45CA-9286-9EF20575A6E0}" dt="2025-04-11T15:12:39.651" v="751" actId="20577"/>
          <ac:spMkLst>
            <pc:docMk/>
            <pc:sldMk cId="148215363" sldId="282"/>
            <ac:spMk id="81" creationId="{30481461-183D-446D-A459-1099B90E8EF5}"/>
          </ac:spMkLst>
        </pc:spChg>
        <pc:spChg chg="mod">
          <ac:chgData name="Juan gerardo cortes castro SDM" userId="781edeb183e6b61e" providerId="LiveId" clId="{44E5B130-8DDF-45CA-9286-9EF20575A6E0}" dt="2025-04-11T15:14:26.125" v="760" actId="20577"/>
          <ac:spMkLst>
            <pc:docMk/>
            <pc:sldMk cId="148215363" sldId="282"/>
            <ac:spMk id="98" creationId="{7CD99955-AEE2-464B-BC3E-07F35FAAC77D}"/>
          </ac:spMkLst>
        </pc:spChg>
        <pc:spChg chg="mod">
          <ac:chgData name="Juan gerardo cortes castro SDM" userId="781edeb183e6b61e" providerId="LiveId" clId="{44E5B130-8DDF-45CA-9286-9EF20575A6E0}" dt="2025-04-11T15:14:21.372" v="756" actId="20577"/>
          <ac:spMkLst>
            <pc:docMk/>
            <pc:sldMk cId="148215363" sldId="282"/>
            <ac:spMk id="101" creationId="{6B13795F-83E0-4560-BD48-CEADBA201A14}"/>
          </ac:spMkLst>
        </pc:spChg>
        <pc:spChg chg="mod">
          <ac:chgData name="Juan gerardo cortes castro SDM" userId="781edeb183e6b61e" providerId="LiveId" clId="{44E5B130-8DDF-45CA-9286-9EF20575A6E0}" dt="2025-04-11T15:14:47.586" v="765" actId="20577"/>
          <ac:spMkLst>
            <pc:docMk/>
            <pc:sldMk cId="148215363" sldId="282"/>
            <ac:spMk id="104" creationId="{3060C562-C88E-49E7-BE53-A47E98BC320C}"/>
          </ac:spMkLst>
        </pc:spChg>
        <pc:spChg chg="mod">
          <ac:chgData name="Juan gerardo cortes castro SDM" userId="781edeb183e6b61e" providerId="LiveId" clId="{44E5B130-8DDF-45CA-9286-9EF20575A6E0}" dt="2025-04-11T15:14:43.017" v="762" actId="20577"/>
          <ac:spMkLst>
            <pc:docMk/>
            <pc:sldMk cId="148215363" sldId="282"/>
            <ac:spMk id="107" creationId="{83D02DC3-0875-4D93-8177-42C40BE55BF5}"/>
          </ac:spMkLst>
        </pc:spChg>
        <pc:spChg chg="mod">
          <ac:chgData name="Juan gerardo cortes castro SDM" userId="781edeb183e6b61e" providerId="LiveId" clId="{44E5B130-8DDF-45CA-9286-9EF20575A6E0}" dt="2025-04-10T16:05:13.468" v="164"/>
          <ac:spMkLst>
            <pc:docMk/>
            <pc:sldMk cId="148215363" sldId="282"/>
            <ac:spMk id="120" creationId="{11B85847-0E76-4897-91CA-88946DB72B54}"/>
          </ac:spMkLst>
        </pc:spChg>
        <pc:spChg chg="mod">
          <ac:chgData name="Juan gerardo cortes castro SDM" userId="781edeb183e6b61e" providerId="LiveId" clId="{44E5B130-8DDF-45CA-9286-9EF20575A6E0}" dt="2025-04-11T15:15:17.718" v="773" actId="20577"/>
          <ac:spMkLst>
            <pc:docMk/>
            <pc:sldMk cId="148215363" sldId="282"/>
            <ac:spMk id="556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15:12.332" v="768" actId="20577"/>
          <ac:spMkLst>
            <pc:docMk/>
            <pc:sldMk cId="148215363" sldId="282"/>
            <ac:spMk id="559" creationId="{00000000-0000-0000-0000-000000000000}"/>
          </ac:spMkLst>
        </pc:spChg>
        <pc:picChg chg="del">
          <ac:chgData name="Juan gerardo cortes castro SDM" userId="781edeb183e6b61e" providerId="LiveId" clId="{44E5B130-8DDF-45CA-9286-9EF20575A6E0}" dt="2025-04-11T15:30:02.319" v="813" actId="478"/>
          <ac:picMkLst>
            <pc:docMk/>
            <pc:sldMk cId="148215363" sldId="282"/>
            <ac:picMk id="59" creationId="{F2872F84-E764-4AF7-9679-DBF0BBD6464A}"/>
          </ac:picMkLst>
        </pc:picChg>
        <pc:picChg chg="del">
          <ac:chgData name="Juan gerardo cortes castro SDM" userId="781edeb183e6b61e" providerId="LiveId" clId="{44E5B130-8DDF-45CA-9286-9EF20575A6E0}" dt="2025-04-11T15:28:43.724" v="807" actId="478"/>
          <ac:picMkLst>
            <pc:docMk/>
            <pc:sldMk cId="148215363" sldId="282"/>
            <ac:picMk id="60" creationId="{15E2D3EE-5DE8-4CE3-95AA-371B0E37E55C}"/>
          </ac:picMkLst>
        </pc:picChg>
        <pc:picChg chg="add mod">
          <ac:chgData name="Juan gerardo cortes castro SDM" userId="781edeb183e6b61e" providerId="LiveId" clId="{44E5B130-8DDF-45CA-9286-9EF20575A6E0}" dt="2025-04-11T15:29:00.480" v="812" actId="14100"/>
          <ac:picMkLst>
            <pc:docMk/>
            <pc:sldMk cId="148215363" sldId="282"/>
            <ac:picMk id="61" creationId="{A09918BA-6352-4703-9A1A-ACF8C3266A2A}"/>
          </ac:picMkLst>
        </pc:picChg>
        <pc:picChg chg="add mod modCrop">
          <ac:chgData name="Juan gerardo cortes castro SDM" userId="781edeb183e6b61e" providerId="LiveId" clId="{44E5B130-8DDF-45CA-9286-9EF20575A6E0}" dt="2025-04-11T15:30:27.673" v="818" actId="14100"/>
          <ac:picMkLst>
            <pc:docMk/>
            <pc:sldMk cId="148215363" sldId="282"/>
            <ac:picMk id="62" creationId="{1D3F8652-6DC6-4F84-A995-2CDB354F53F3}"/>
          </ac:picMkLst>
        </pc:picChg>
      </pc:sldChg>
      <pc:sldChg chg="addSp delSp modSp mod">
        <pc:chgData name="Juan gerardo cortes castro SDM" userId="781edeb183e6b61e" providerId="LiveId" clId="{44E5B130-8DDF-45CA-9286-9EF20575A6E0}" dt="2025-04-11T15:19:05.707" v="806" actId="1076"/>
        <pc:sldMkLst>
          <pc:docMk/>
          <pc:sldMk cId="300296964" sldId="283"/>
        </pc:sldMkLst>
        <pc:spChg chg="mod">
          <ac:chgData name="Juan gerardo cortes castro SDM" userId="781edeb183e6b61e" providerId="LiveId" clId="{44E5B130-8DDF-45CA-9286-9EF20575A6E0}" dt="2025-04-10T16:05:13.468" v="164"/>
          <ac:spMkLst>
            <pc:docMk/>
            <pc:sldMk cId="300296964" sldId="283"/>
            <ac:spMk id="120" creationId="{11B85847-0E76-4897-91CA-88946DB72B54}"/>
          </ac:spMkLst>
        </pc:spChg>
        <pc:spChg chg="mod">
          <ac:chgData name="Juan gerardo cortes castro SDM" userId="781edeb183e6b61e" providerId="LiveId" clId="{44E5B130-8DDF-45CA-9286-9EF20575A6E0}" dt="2025-04-11T15:15:46.401" v="783" actId="20577"/>
          <ac:spMkLst>
            <pc:docMk/>
            <pc:sldMk cId="300296964" sldId="283"/>
            <ac:spMk id="515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15:42.049" v="778" actId="20577"/>
          <ac:spMkLst>
            <pc:docMk/>
            <pc:sldMk cId="300296964" sldId="283"/>
            <ac:spMk id="518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16:05.771" v="793" actId="20577"/>
          <ac:spMkLst>
            <pc:docMk/>
            <pc:sldMk cId="300296964" sldId="283"/>
            <ac:spMk id="538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16:01.568" v="788" actId="20577"/>
          <ac:spMkLst>
            <pc:docMk/>
            <pc:sldMk cId="300296964" sldId="283"/>
            <ac:spMk id="541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17:47.123" v="797" actId="20577"/>
          <ac:spMkLst>
            <pc:docMk/>
            <pc:sldMk cId="300296964" sldId="283"/>
            <ac:spMk id="544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18:04.505" v="801" actId="20577"/>
          <ac:spMkLst>
            <pc:docMk/>
            <pc:sldMk cId="300296964" sldId="283"/>
            <ac:spMk id="550" creationId="{00000000-0000-0000-0000-000000000000}"/>
          </ac:spMkLst>
        </pc:spChg>
        <pc:picChg chg="del">
          <ac:chgData name="Juan gerardo cortes castro SDM" userId="781edeb183e6b61e" providerId="LiveId" clId="{44E5B130-8DDF-45CA-9286-9EF20575A6E0}" dt="2025-04-11T15:18:55.348" v="802" actId="478"/>
          <ac:picMkLst>
            <pc:docMk/>
            <pc:sldMk cId="300296964" sldId="283"/>
            <ac:picMk id="59" creationId="{4F506C47-BEB9-4A5D-B5E3-A42E8AC33A80}"/>
          </ac:picMkLst>
        </pc:picChg>
        <pc:picChg chg="add mod">
          <ac:chgData name="Juan gerardo cortes castro SDM" userId="781edeb183e6b61e" providerId="LiveId" clId="{44E5B130-8DDF-45CA-9286-9EF20575A6E0}" dt="2025-04-11T15:19:05.707" v="806" actId="1076"/>
          <ac:picMkLst>
            <pc:docMk/>
            <pc:sldMk cId="300296964" sldId="283"/>
            <ac:picMk id="60" creationId="{F58175EC-21AE-453C-AA68-0348719EB161}"/>
          </ac:picMkLst>
        </pc:picChg>
      </pc:sldChg>
      <pc:sldChg chg="addSp delSp modSp add mod">
        <pc:chgData name="Juan gerardo cortes castro SDM" userId="781edeb183e6b61e" providerId="LiveId" clId="{44E5B130-8DDF-45CA-9286-9EF20575A6E0}" dt="2025-04-11T13:25:19.524" v="259" actId="14100"/>
        <pc:sldMkLst>
          <pc:docMk/>
          <pc:sldMk cId="937325356" sldId="284"/>
        </pc:sldMkLst>
        <pc:picChg chg="del">
          <ac:chgData name="Juan gerardo cortes castro SDM" userId="781edeb183e6b61e" providerId="LiveId" clId="{44E5B130-8DDF-45CA-9286-9EF20575A6E0}" dt="2025-04-11T13:24:54.969" v="256" actId="478"/>
          <ac:picMkLst>
            <pc:docMk/>
            <pc:sldMk cId="937325356" sldId="284"/>
            <ac:picMk id="3" creationId="{EAD21422-651A-49C3-A670-33C4D53E050A}"/>
          </ac:picMkLst>
        </pc:picChg>
        <pc:picChg chg="add mod">
          <ac:chgData name="Juan gerardo cortes castro SDM" userId="781edeb183e6b61e" providerId="LiveId" clId="{44E5B130-8DDF-45CA-9286-9EF20575A6E0}" dt="2025-04-11T13:25:19.524" v="259" actId="14100"/>
          <ac:picMkLst>
            <pc:docMk/>
            <pc:sldMk cId="937325356" sldId="284"/>
            <ac:picMk id="4" creationId="{781748E1-A265-4963-A19A-F699100408BF}"/>
          </ac:picMkLst>
        </pc:picChg>
      </pc:sldChg>
    </pc:docChg>
  </pc:docChgLst>
  <pc:docChgLst>
    <pc:chgData name="Juan gerardo cortes castro SDM" userId="781edeb183e6b61e" providerId="LiveId" clId="{3C1CF91A-3246-424B-A756-D67C29D9B245}"/>
    <pc:docChg chg="undo custSel addSld modSld">
      <pc:chgData name="Juan gerardo cortes castro SDM" userId="781edeb183e6b61e" providerId="LiveId" clId="{3C1CF91A-3246-424B-A756-D67C29D9B245}" dt="2025-05-15T02:45:53.226" v="721" actId="14100"/>
      <pc:docMkLst>
        <pc:docMk/>
      </pc:docMkLst>
      <pc:sldChg chg="modSp mod">
        <pc:chgData name="Juan gerardo cortes castro SDM" userId="781edeb183e6b61e" providerId="LiveId" clId="{3C1CF91A-3246-424B-A756-D67C29D9B245}" dt="2025-05-14T20:45:47.380" v="16" actId="20577"/>
        <pc:sldMkLst>
          <pc:docMk/>
          <pc:sldMk cId="0" sldId="256"/>
        </pc:sldMkLst>
        <pc:spChg chg="mod">
          <ac:chgData name="Juan gerardo cortes castro SDM" userId="781edeb183e6b61e" providerId="LiveId" clId="{3C1CF91A-3246-424B-A756-D67C29D9B245}" dt="2025-05-14T20:45:47.380" v="16" actId="20577"/>
          <ac:spMkLst>
            <pc:docMk/>
            <pc:sldMk cId="0" sldId="256"/>
            <ac:spMk id="93" creationId="{00000000-0000-0000-0000-000000000000}"/>
          </ac:spMkLst>
        </pc:spChg>
      </pc:sldChg>
      <pc:sldChg chg="modSp mod">
        <pc:chgData name="Juan gerardo cortes castro SDM" userId="781edeb183e6b61e" providerId="LiveId" clId="{3C1CF91A-3246-424B-A756-D67C29D9B245}" dt="2025-05-14T20:58:43.502" v="57" actId="6549"/>
        <pc:sldMkLst>
          <pc:docMk/>
          <pc:sldMk cId="0" sldId="260"/>
        </pc:sldMkLst>
        <pc:graphicFrameChg chg="mod modGraphic">
          <ac:chgData name="Juan gerardo cortes castro SDM" userId="781edeb183e6b61e" providerId="LiveId" clId="{3C1CF91A-3246-424B-A756-D67C29D9B245}" dt="2025-05-14T20:58:43.502" v="57" actId="6549"/>
          <ac:graphicFrameMkLst>
            <pc:docMk/>
            <pc:sldMk cId="0" sldId="260"/>
            <ac:graphicFrameMk id="148" creationId="{00000000-0000-0000-0000-000000000000}"/>
          </ac:graphicFrameMkLst>
        </pc:graphicFrameChg>
      </pc:sldChg>
      <pc:sldChg chg="modSp mod">
        <pc:chgData name="Juan gerardo cortes castro SDM" userId="781edeb183e6b61e" providerId="LiveId" clId="{3C1CF91A-3246-424B-A756-D67C29D9B245}" dt="2025-05-14T21:00:31.711" v="98" actId="6549"/>
        <pc:sldMkLst>
          <pc:docMk/>
          <pc:sldMk cId="0" sldId="261"/>
        </pc:sldMkLst>
        <pc:graphicFrameChg chg="mod modGraphic">
          <ac:chgData name="Juan gerardo cortes castro SDM" userId="781edeb183e6b61e" providerId="LiveId" clId="{3C1CF91A-3246-424B-A756-D67C29D9B245}" dt="2025-05-14T21:00:31.711" v="98" actId="6549"/>
          <ac:graphicFrameMkLst>
            <pc:docMk/>
            <pc:sldMk cId="0" sldId="261"/>
            <ac:graphicFrameMk id="162" creationId="{00000000-0000-0000-0000-000000000000}"/>
          </ac:graphicFrameMkLst>
        </pc:graphicFrameChg>
      </pc:sldChg>
      <pc:sldChg chg="modSp mod">
        <pc:chgData name="Juan gerardo cortes castro SDM" userId="781edeb183e6b61e" providerId="LiveId" clId="{3C1CF91A-3246-424B-A756-D67C29D9B245}" dt="2025-05-14T21:02:07.346" v="133" actId="20577"/>
        <pc:sldMkLst>
          <pc:docMk/>
          <pc:sldMk cId="0" sldId="262"/>
        </pc:sldMkLst>
        <pc:graphicFrameChg chg="mod modGraphic">
          <ac:chgData name="Juan gerardo cortes castro SDM" userId="781edeb183e6b61e" providerId="LiveId" clId="{3C1CF91A-3246-424B-A756-D67C29D9B245}" dt="2025-05-14T21:02:07.346" v="133" actId="20577"/>
          <ac:graphicFrameMkLst>
            <pc:docMk/>
            <pc:sldMk cId="0" sldId="262"/>
            <ac:graphicFrameMk id="176" creationId="{00000000-0000-0000-0000-000000000000}"/>
          </ac:graphicFrameMkLst>
        </pc:graphicFrameChg>
      </pc:sldChg>
      <pc:sldChg chg="addSp delSp modSp mod">
        <pc:chgData name="Juan gerardo cortes castro SDM" userId="781edeb183e6b61e" providerId="LiveId" clId="{3C1CF91A-3246-424B-A756-D67C29D9B245}" dt="2025-05-14T21:08:25.592" v="208" actId="208"/>
        <pc:sldMkLst>
          <pc:docMk/>
          <pc:sldMk cId="0" sldId="263"/>
        </pc:sldMkLst>
        <pc:spChg chg="mod">
          <ac:chgData name="Juan gerardo cortes castro SDM" userId="781edeb183e6b61e" providerId="LiveId" clId="{3C1CF91A-3246-424B-A756-D67C29D9B245}" dt="2025-05-14T21:05:55.302" v="153" actId="20577"/>
          <ac:spMkLst>
            <pc:docMk/>
            <pc:sldMk cId="0" sldId="263"/>
            <ac:spMk id="189" creationId="{00000000-0000-0000-0000-000000000000}"/>
          </ac:spMkLst>
        </pc:spChg>
        <pc:spChg chg="mod">
          <ac:chgData name="Juan gerardo cortes castro SDM" userId="781edeb183e6b61e" providerId="LiveId" clId="{3C1CF91A-3246-424B-A756-D67C29D9B245}" dt="2025-05-14T21:07:11.820" v="185" actId="20577"/>
          <ac:spMkLst>
            <pc:docMk/>
            <pc:sldMk cId="0" sldId="263"/>
            <ac:spMk id="190" creationId="{00000000-0000-0000-0000-000000000000}"/>
          </ac:spMkLst>
        </pc:spChg>
        <pc:picChg chg="del">
          <ac:chgData name="Juan gerardo cortes castro SDM" userId="781edeb183e6b61e" providerId="LiveId" clId="{3C1CF91A-3246-424B-A756-D67C29D9B245}" dt="2025-05-14T21:06:28.704" v="154" actId="478"/>
          <ac:picMkLst>
            <pc:docMk/>
            <pc:sldMk cId="0" sldId="263"/>
            <ac:picMk id="3" creationId="{433F2749-7586-4C7C-9842-7EEBFAC23548}"/>
          </ac:picMkLst>
        </pc:picChg>
        <pc:picChg chg="add mod">
          <ac:chgData name="Juan gerardo cortes castro SDM" userId="781edeb183e6b61e" providerId="LiveId" clId="{3C1CF91A-3246-424B-A756-D67C29D9B245}" dt="2025-05-14T21:06:37.350" v="175" actId="1038"/>
          <ac:picMkLst>
            <pc:docMk/>
            <pc:sldMk cId="0" sldId="263"/>
            <ac:picMk id="4" creationId="{76017166-2EF3-4B0C-815E-C59B7DA7D129}"/>
          </ac:picMkLst>
        </pc:picChg>
        <pc:picChg chg="add mod">
          <ac:chgData name="Juan gerardo cortes castro SDM" userId="781edeb183e6b61e" providerId="LiveId" clId="{3C1CF91A-3246-424B-A756-D67C29D9B245}" dt="2025-05-14T21:08:25.592" v="208" actId="208"/>
          <ac:picMkLst>
            <pc:docMk/>
            <pc:sldMk cId="0" sldId="263"/>
            <ac:picMk id="6" creationId="{861D736E-7504-4DCC-84D2-3FC6D6C0C621}"/>
          </ac:picMkLst>
        </pc:picChg>
        <pc:picChg chg="del">
          <ac:chgData name="Juan gerardo cortes castro SDM" userId="781edeb183e6b61e" providerId="LiveId" clId="{3C1CF91A-3246-424B-A756-D67C29D9B245}" dt="2025-05-14T21:08:09.192" v="186" actId="478"/>
          <ac:picMkLst>
            <pc:docMk/>
            <pc:sldMk cId="0" sldId="263"/>
            <ac:picMk id="9" creationId="{317FCFDE-7975-40B1-B65B-53B3CB05C2AB}"/>
          </ac:picMkLst>
        </pc:picChg>
      </pc:sldChg>
      <pc:sldChg chg="modSp mod">
        <pc:chgData name="Juan gerardo cortes castro SDM" userId="781edeb183e6b61e" providerId="LiveId" clId="{3C1CF91A-3246-424B-A756-D67C29D9B245}" dt="2025-05-14T21:14:05.746" v="236" actId="20577"/>
        <pc:sldMkLst>
          <pc:docMk/>
          <pc:sldMk cId="0" sldId="264"/>
        </pc:sldMkLst>
        <pc:spChg chg="mod">
          <ac:chgData name="Juan gerardo cortes castro SDM" userId="781edeb183e6b61e" providerId="LiveId" clId="{3C1CF91A-3246-424B-A756-D67C29D9B245}" dt="2025-05-14T21:13:39.806" v="220" actId="20577"/>
          <ac:spMkLst>
            <pc:docMk/>
            <pc:sldMk cId="0" sldId="264"/>
            <ac:spMk id="24" creationId="{B2C2EE82-0167-470E-9FC9-766C5C25C0B2}"/>
          </ac:spMkLst>
        </pc:spChg>
        <pc:spChg chg="mod">
          <ac:chgData name="Juan gerardo cortes castro SDM" userId="781edeb183e6b61e" providerId="LiveId" clId="{3C1CF91A-3246-424B-A756-D67C29D9B245}" dt="2025-05-14T21:13:53.833" v="232" actId="20577"/>
          <ac:spMkLst>
            <pc:docMk/>
            <pc:sldMk cId="0" sldId="264"/>
            <ac:spMk id="26" creationId="{D2FB0DC6-83A7-4CE4-86C5-66E7777E122E}"/>
          </ac:spMkLst>
        </pc:spChg>
        <pc:spChg chg="mod">
          <ac:chgData name="Juan gerardo cortes castro SDM" userId="781edeb183e6b61e" providerId="LiveId" clId="{3C1CF91A-3246-424B-A756-D67C29D9B245}" dt="2025-05-14T21:14:05.746" v="236" actId="20577"/>
          <ac:spMkLst>
            <pc:docMk/>
            <pc:sldMk cId="0" sldId="264"/>
            <ac:spMk id="28" creationId="{E50E882B-E9B1-4F0D-9D42-01FE8B0C6FAE}"/>
          </ac:spMkLst>
        </pc:spChg>
        <pc:spChg chg="mod">
          <ac:chgData name="Juan gerardo cortes castro SDM" userId="781edeb183e6b61e" providerId="LiveId" clId="{3C1CF91A-3246-424B-A756-D67C29D9B245}" dt="2025-05-14T21:13:57.445" v="234" actId="20577"/>
          <ac:spMkLst>
            <pc:docMk/>
            <pc:sldMk cId="0" sldId="264"/>
            <ac:spMk id="32" creationId="{95001997-8260-4526-A499-80F7A7CB0BA4}"/>
          </ac:spMkLst>
        </pc:spChg>
        <pc:spChg chg="mod">
          <ac:chgData name="Juan gerardo cortes castro SDM" userId="781edeb183e6b61e" providerId="LiveId" clId="{3C1CF91A-3246-424B-A756-D67C29D9B245}" dt="2025-05-14T21:13:49.383" v="226" actId="20577"/>
          <ac:spMkLst>
            <pc:docMk/>
            <pc:sldMk cId="0" sldId="264"/>
            <ac:spMk id="34" creationId="{47EAA979-42C1-4B4A-9396-D532C00607CE}"/>
          </ac:spMkLst>
        </pc:spChg>
      </pc:sldChg>
      <pc:sldChg chg="modSp mod">
        <pc:chgData name="Juan gerardo cortes castro SDM" userId="781edeb183e6b61e" providerId="LiveId" clId="{3C1CF91A-3246-424B-A756-D67C29D9B245}" dt="2025-05-14T21:35:46.329" v="303"/>
        <pc:sldMkLst>
          <pc:docMk/>
          <pc:sldMk cId="0" sldId="265"/>
        </pc:sldMkLst>
        <pc:spChg chg="mod">
          <ac:chgData name="Juan gerardo cortes castro SDM" userId="781edeb183e6b61e" providerId="LiveId" clId="{3C1CF91A-3246-424B-A756-D67C29D9B245}" dt="2025-05-14T21:35:46.329" v="303"/>
          <ac:spMkLst>
            <pc:docMk/>
            <pc:sldMk cId="0" sldId="265"/>
            <ac:spMk id="221" creationId="{00000000-0000-0000-0000-000000000000}"/>
          </ac:spMkLst>
        </pc:spChg>
        <pc:spChg chg="mod">
          <ac:chgData name="Juan gerardo cortes castro SDM" userId="781edeb183e6b61e" providerId="LiveId" clId="{3C1CF91A-3246-424B-A756-D67C29D9B245}" dt="2025-05-14T21:31:03.311" v="293" actId="20577"/>
          <ac:spMkLst>
            <pc:docMk/>
            <pc:sldMk cId="0" sldId="265"/>
            <ac:spMk id="225" creationId="{00000000-0000-0000-0000-000000000000}"/>
          </ac:spMkLst>
        </pc:spChg>
        <pc:spChg chg="mod">
          <ac:chgData name="Juan gerardo cortes castro SDM" userId="781edeb183e6b61e" providerId="LiveId" clId="{3C1CF91A-3246-424B-A756-D67C29D9B245}" dt="2025-05-14T21:28:10.361" v="261" actId="20577"/>
          <ac:spMkLst>
            <pc:docMk/>
            <pc:sldMk cId="0" sldId="265"/>
            <ac:spMk id="226" creationId="{00000000-0000-0000-0000-000000000000}"/>
          </ac:spMkLst>
        </pc:spChg>
        <pc:spChg chg="mod">
          <ac:chgData name="Juan gerardo cortes castro SDM" userId="781edeb183e6b61e" providerId="LiveId" clId="{3C1CF91A-3246-424B-A756-D67C29D9B245}" dt="2025-05-14T21:31:50.977" v="297" actId="20577"/>
          <ac:spMkLst>
            <pc:docMk/>
            <pc:sldMk cId="0" sldId="265"/>
            <ac:spMk id="227" creationId="{00000000-0000-0000-0000-000000000000}"/>
          </ac:spMkLst>
        </pc:spChg>
      </pc:sldChg>
      <pc:sldChg chg="modSp mod">
        <pc:chgData name="Juan gerardo cortes castro SDM" userId="781edeb183e6b61e" providerId="LiveId" clId="{3C1CF91A-3246-424B-A756-D67C29D9B245}" dt="2025-05-14T21:35:46.329" v="303"/>
        <pc:sldMkLst>
          <pc:docMk/>
          <pc:sldMk cId="0" sldId="266"/>
        </pc:sldMkLst>
        <pc:spChg chg="mod">
          <ac:chgData name="Juan gerardo cortes castro SDM" userId="781edeb183e6b61e" providerId="LiveId" clId="{3C1CF91A-3246-424B-A756-D67C29D9B245}" dt="2025-05-14T21:27:38.767" v="254" actId="20577"/>
          <ac:spMkLst>
            <pc:docMk/>
            <pc:sldMk cId="0" sldId="266"/>
            <ac:spMk id="21" creationId="{607D79DC-2130-4BED-8086-2D846BDEE80B}"/>
          </ac:spMkLst>
        </pc:spChg>
        <pc:spChg chg="mod">
          <ac:chgData name="Juan gerardo cortes castro SDM" userId="781edeb183e6b61e" providerId="LiveId" clId="{3C1CF91A-3246-424B-A756-D67C29D9B245}" dt="2025-05-14T21:35:46.329" v="303"/>
          <ac:spMkLst>
            <pc:docMk/>
            <pc:sldMk cId="0" sldId="266"/>
            <ac:spMk id="244" creationId="{00000000-0000-0000-0000-000000000000}"/>
          </ac:spMkLst>
        </pc:spChg>
        <pc:spChg chg="mod">
          <ac:chgData name="Juan gerardo cortes castro SDM" userId="781edeb183e6b61e" providerId="LiveId" clId="{3C1CF91A-3246-424B-A756-D67C29D9B245}" dt="2025-05-14T21:32:27.939" v="302" actId="20577"/>
          <ac:spMkLst>
            <pc:docMk/>
            <pc:sldMk cId="0" sldId="266"/>
            <ac:spMk id="249" creationId="{00000000-0000-0000-0000-000000000000}"/>
          </ac:spMkLst>
        </pc:spChg>
      </pc:sldChg>
      <pc:sldChg chg="modSp mod">
        <pc:chgData name="Juan gerardo cortes castro SDM" userId="781edeb183e6b61e" providerId="LiveId" clId="{3C1CF91A-3246-424B-A756-D67C29D9B245}" dt="2025-05-15T02:27:28.307" v="652" actId="20577"/>
        <pc:sldMkLst>
          <pc:docMk/>
          <pc:sldMk cId="0" sldId="267"/>
        </pc:sldMkLst>
        <pc:spChg chg="mod">
          <ac:chgData name="Juan gerardo cortes castro SDM" userId="781edeb183e6b61e" providerId="LiveId" clId="{3C1CF91A-3246-424B-A756-D67C29D9B245}" dt="2025-05-15T02:27:28.307" v="652" actId="20577"/>
          <ac:spMkLst>
            <pc:docMk/>
            <pc:sldMk cId="0" sldId="267"/>
            <ac:spMk id="277" creationId="{00000000-0000-0000-0000-000000000000}"/>
          </ac:spMkLst>
        </pc:spChg>
      </pc:sldChg>
      <pc:sldChg chg="modSp mod">
        <pc:chgData name="Juan gerardo cortes castro SDM" userId="781edeb183e6b61e" providerId="LiveId" clId="{3C1CF91A-3246-424B-A756-D67C29D9B245}" dt="2025-05-15T02:31:46.489" v="660" actId="20577"/>
        <pc:sldMkLst>
          <pc:docMk/>
          <pc:sldMk cId="0" sldId="268"/>
        </pc:sldMkLst>
        <pc:spChg chg="mod">
          <ac:chgData name="Juan gerardo cortes castro SDM" userId="781edeb183e6b61e" providerId="LiveId" clId="{3C1CF91A-3246-424B-A756-D67C29D9B245}" dt="2025-05-14T21:35:46.329" v="303"/>
          <ac:spMkLst>
            <pc:docMk/>
            <pc:sldMk cId="0" sldId="268"/>
            <ac:spMk id="289" creationId="{00000000-0000-0000-0000-000000000000}"/>
          </ac:spMkLst>
        </pc:spChg>
        <pc:spChg chg="mod">
          <ac:chgData name="Juan gerardo cortes castro SDM" userId="781edeb183e6b61e" providerId="LiveId" clId="{3C1CF91A-3246-424B-A756-D67C29D9B245}" dt="2025-05-15T00:07:36.933" v="363" actId="20577"/>
          <ac:spMkLst>
            <pc:docMk/>
            <pc:sldMk cId="0" sldId="268"/>
            <ac:spMk id="293" creationId="{00000000-0000-0000-0000-000000000000}"/>
          </ac:spMkLst>
        </pc:spChg>
        <pc:spChg chg="mod">
          <ac:chgData name="Juan gerardo cortes castro SDM" userId="781edeb183e6b61e" providerId="LiveId" clId="{3C1CF91A-3246-424B-A756-D67C29D9B245}" dt="2025-05-15T00:08:44.687" v="373" actId="20577"/>
          <ac:spMkLst>
            <pc:docMk/>
            <pc:sldMk cId="0" sldId="268"/>
            <ac:spMk id="294" creationId="{00000000-0000-0000-0000-000000000000}"/>
          </ac:spMkLst>
        </pc:spChg>
        <pc:spChg chg="mod">
          <ac:chgData name="Juan gerardo cortes castro SDM" userId="781edeb183e6b61e" providerId="LiveId" clId="{3C1CF91A-3246-424B-A756-D67C29D9B245}" dt="2025-05-15T00:08:22.764" v="367" actId="20577"/>
          <ac:spMkLst>
            <pc:docMk/>
            <pc:sldMk cId="0" sldId="268"/>
            <ac:spMk id="295" creationId="{00000000-0000-0000-0000-000000000000}"/>
          </ac:spMkLst>
        </pc:spChg>
        <pc:spChg chg="mod">
          <ac:chgData name="Juan gerardo cortes castro SDM" userId="781edeb183e6b61e" providerId="LiveId" clId="{3C1CF91A-3246-424B-A756-D67C29D9B245}" dt="2025-05-15T00:07:04.293" v="361" actId="20577"/>
          <ac:spMkLst>
            <pc:docMk/>
            <pc:sldMk cId="0" sldId="268"/>
            <ac:spMk id="296" creationId="{00000000-0000-0000-0000-000000000000}"/>
          </ac:spMkLst>
        </pc:spChg>
        <pc:spChg chg="mod">
          <ac:chgData name="Juan gerardo cortes castro SDM" userId="781edeb183e6b61e" providerId="LiveId" clId="{3C1CF91A-3246-424B-A756-D67C29D9B245}" dt="2025-05-15T02:31:42.515" v="656" actId="20577"/>
          <ac:spMkLst>
            <pc:docMk/>
            <pc:sldMk cId="0" sldId="268"/>
            <ac:spMk id="309" creationId="{00000000-0000-0000-0000-000000000000}"/>
          </ac:spMkLst>
        </pc:spChg>
        <pc:spChg chg="mod">
          <ac:chgData name="Juan gerardo cortes castro SDM" userId="781edeb183e6b61e" providerId="LiveId" clId="{3C1CF91A-3246-424B-A756-D67C29D9B245}" dt="2025-05-15T02:31:46.489" v="660" actId="20577"/>
          <ac:spMkLst>
            <pc:docMk/>
            <pc:sldMk cId="0" sldId="268"/>
            <ac:spMk id="310" creationId="{00000000-0000-0000-0000-000000000000}"/>
          </ac:spMkLst>
        </pc:spChg>
        <pc:spChg chg="mod">
          <ac:chgData name="Juan gerardo cortes castro SDM" userId="781edeb183e6b61e" providerId="LiveId" clId="{3C1CF91A-3246-424B-A756-D67C29D9B245}" dt="2025-05-15T00:09:29.290" v="382" actId="14100"/>
          <ac:spMkLst>
            <pc:docMk/>
            <pc:sldMk cId="0" sldId="268"/>
            <ac:spMk id="311" creationId="{00000000-0000-0000-0000-000000000000}"/>
          </ac:spMkLst>
        </pc:spChg>
      </pc:sldChg>
      <pc:sldChg chg="addSp delSp modSp mod">
        <pc:chgData name="Juan gerardo cortes castro SDM" userId="781edeb183e6b61e" providerId="LiveId" clId="{3C1CF91A-3246-424B-A756-D67C29D9B245}" dt="2025-05-14T21:52:04.695" v="359"/>
        <pc:sldMkLst>
          <pc:docMk/>
          <pc:sldMk cId="0" sldId="269"/>
        </pc:sldMkLst>
        <pc:spChg chg="mod">
          <ac:chgData name="Juan gerardo cortes castro SDM" userId="781edeb183e6b61e" providerId="LiveId" clId="{3C1CF91A-3246-424B-A756-D67C29D9B245}" dt="2025-05-14T21:49:25.951" v="317" actId="20577"/>
          <ac:spMkLst>
            <pc:docMk/>
            <pc:sldMk cId="0" sldId="269"/>
            <ac:spMk id="320" creationId="{00000000-0000-0000-0000-000000000000}"/>
          </ac:spMkLst>
        </pc:spChg>
        <pc:spChg chg="mod">
          <ac:chgData name="Juan gerardo cortes castro SDM" userId="781edeb183e6b61e" providerId="LiveId" clId="{3C1CF91A-3246-424B-A756-D67C29D9B245}" dt="2025-05-14T21:52:04.695" v="359"/>
          <ac:spMkLst>
            <pc:docMk/>
            <pc:sldMk cId="0" sldId="269"/>
            <ac:spMk id="324" creationId="{00000000-0000-0000-0000-000000000000}"/>
          </ac:spMkLst>
        </pc:spChg>
        <pc:picChg chg="add mod">
          <ac:chgData name="Juan gerardo cortes castro SDM" userId="781edeb183e6b61e" providerId="LiveId" clId="{3C1CF91A-3246-424B-A756-D67C29D9B245}" dt="2025-05-14T21:49:17.568" v="308" actId="1076"/>
          <ac:picMkLst>
            <pc:docMk/>
            <pc:sldMk cId="0" sldId="269"/>
            <ac:picMk id="3" creationId="{FA7636A7-CE99-42F4-BC96-25732ABE0F4B}"/>
          </ac:picMkLst>
        </pc:picChg>
        <pc:picChg chg="del">
          <ac:chgData name="Juan gerardo cortes castro SDM" userId="781edeb183e6b61e" providerId="LiveId" clId="{3C1CF91A-3246-424B-A756-D67C29D9B245}" dt="2025-05-14T21:49:07.636" v="304" actId="478"/>
          <ac:picMkLst>
            <pc:docMk/>
            <pc:sldMk cId="0" sldId="269"/>
            <ac:picMk id="5" creationId="{E4B87FFD-0E4E-414C-97B6-F9E16F5260D3}"/>
          </ac:picMkLst>
        </pc:picChg>
        <pc:picChg chg="add mod">
          <ac:chgData name="Juan gerardo cortes castro SDM" userId="781edeb183e6b61e" providerId="LiveId" clId="{3C1CF91A-3246-424B-A756-D67C29D9B245}" dt="2025-05-14T21:50:09.905" v="323" actId="1076"/>
          <ac:picMkLst>
            <pc:docMk/>
            <pc:sldMk cId="0" sldId="269"/>
            <ac:picMk id="6" creationId="{8401CC02-286B-4057-A5E8-96EF3F3D3148}"/>
          </ac:picMkLst>
        </pc:picChg>
        <pc:picChg chg="del">
          <ac:chgData name="Juan gerardo cortes castro SDM" userId="781edeb183e6b61e" providerId="LiveId" clId="{3C1CF91A-3246-424B-A756-D67C29D9B245}" dt="2025-05-14T21:49:55.138" v="318" actId="478"/>
          <ac:picMkLst>
            <pc:docMk/>
            <pc:sldMk cId="0" sldId="269"/>
            <ac:picMk id="7" creationId="{E1163E60-EC65-4755-883E-14203D9C4211}"/>
          </ac:picMkLst>
        </pc:picChg>
      </pc:sldChg>
      <pc:sldChg chg="addSp delSp modSp mod">
        <pc:chgData name="Juan gerardo cortes castro SDM" userId="781edeb183e6b61e" providerId="LiveId" clId="{3C1CF91A-3246-424B-A756-D67C29D9B245}" dt="2025-05-14T21:17:06.886" v="241" actId="1076"/>
        <pc:sldMkLst>
          <pc:docMk/>
          <pc:sldMk cId="0" sldId="270"/>
        </pc:sldMkLst>
        <pc:picChg chg="del">
          <ac:chgData name="Juan gerardo cortes castro SDM" userId="781edeb183e6b61e" providerId="LiveId" clId="{3C1CF91A-3246-424B-A756-D67C29D9B245}" dt="2025-05-14T21:16:56.117" v="237" actId="478"/>
          <ac:picMkLst>
            <pc:docMk/>
            <pc:sldMk cId="0" sldId="270"/>
            <ac:picMk id="3" creationId="{EAD21422-651A-49C3-A670-33C4D53E050A}"/>
          </ac:picMkLst>
        </pc:picChg>
        <pc:picChg chg="add mod">
          <ac:chgData name="Juan gerardo cortes castro SDM" userId="781edeb183e6b61e" providerId="LiveId" clId="{3C1CF91A-3246-424B-A756-D67C29D9B245}" dt="2025-05-14T21:17:06.886" v="241" actId="1076"/>
          <ac:picMkLst>
            <pc:docMk/>
            <pc:sldMk cId="0" sldId="270"/>
            <ac:picMk id="4" creationId="{9E1BC4AC-A44F-4C26-A649-048CD46D3F71}"/>
          </ac:picMkLst>
        </pc:picChg>
      </pc:sldChg>
      <pc:sldChg chg="addSp delSp modSp mod">
        <pc:chgData name="Juan gerardo cortes castro SDM" userId="781edeb183e6b61e" providerId="LiveId" clId="{3C1CF91A-3246-424B-A756-D67C29D9B245}" dt="2025-05-15T00:14:40.852" v="440" actId="14100"/>
        <pc:sldMkLst>
          <pc:docMk/>
          <pc:sldMk cId="0" sldId="271"/>
        </pc:sldMkLst>
        <pc:spChg chg="mod">
          <ac:chgData name="Juan gerardo cortes castro SDM" userId="781edeb183e6b61e" providerId="LiveId" clId="{3C1CF91A-3246-424B-A756-D67C29D9B245}" dt="2025-05-15T00:13:18.987" v="401" actId="20577"/>
          <ac:spMkLst>
            <pc:docMk/>
            <pc:sldMk cId="0" sldId="271"/>
            <ac:spMk id="350" creationId="{00000000-0000-0000-0000-000000000000}"/>
          </ac:spMkLst>
        </pc:spChg>
        <pc:spChg chg="mod">
          <ac:chgData name="Juan gerardo cortes castro SDM" userId="781edeb183e6b61e" providerId="LiveId" clId="{3C1CF91A-3246-424B-A756-D67C29D9B245}" dt="2025-05-15T00:14:06.795" v="432" actId="20577"/>
          <ac:spMkLst>
            <pc:docMk/>
            <pc:sldMk cId="0" sldId="271"/>
            <ac:spMk id="363" creationId="{00000000-0000-0000-0000-000000000000}"/>
          </ac:spMkLst>
        </pc:spChg>
        <pc:spChg chg="mod">
          <ac:chgData name="Juan gerardo cortes castro SDM" userId="781edeb183e6b61e" providerId="LiveId" clId="{3C1CF91A-3246-424B-A756-D67C29D9B245}" dt="2025-05-15T00:13:33.145" v="411" actId="20577"/>
          <ac:spMkLst>
            <pc:docMk/>
            <pc:sldMk cId="0" sldId="271"/>
            <ac:spMk id="367" creationId="{00000000-0000-0000-0000-000000000000}"/>
          </ac:spMkLst>
        </pc:spChg>
        <pc:spChg chg="mod">
          <ac:chgData name="Juan gerardo cortes castro SDM" userId="781edeb183e6b61e" providerId="LiveId" clId="{3C1CF91A-3246-424B-A756-D67C29D9B245}" dt="2025-05-15T00:14:00.481" v="424" actId="20577"/>
          <ac:spMkLst>
            <pc:docMk/>
            <pc:sldMk cId="0" sldId="271"/>
            <ac:spMk id="373" creationId="{00000000-0000-0000-0000-000000000000}"/>
          </ac:spMkLst>
        </pc:spChg>
        <pc:graphicFrameChg chg="del">
          <ac:chgData name="Juan gerardo cortes castro SDM" userId="781edeb183e6b61e" providerId="LiveId" clId="{3C1CF91A-3246-424B-A756-D67C29D9B245}" dt="2025-05-15T00:14:14.068" v="433" actId="478"/>
          <ac:graphicFrameMkLst>
            <pc:docMk/>
            <pc:sldMk cId="0" sldId="271"/>
            <ac:graphicFrameMk id="36" creationId="{27552103-02A7-46BB-AEA1-A62D6AB6CC29}"/>
          </ac:graphicFrameMkLst>
        </pc:graphicFrameChg>
        <pc:graphicFrameChg chg="add mod">
          <ac:chgData name="Juan gerardo cortes castro SDM" userId="781edeb183e6b61e" providerId="LiveId" clId="{3C1CF91A-3246-424B-A756-D67C29D9B245}" dt="2025-05-15T00:14:40.852" v="440" actId="14100"/>
          <ac:graphicFrameMkLst>
            <pc:docMk/>
            <pc:sldMk cId="0" sldId="271"/>
            <ac:graphicFrameMk id="37" creationId="{AE9413B9-78DB-43DD-AFF0-094ABE2B0556}"/>
          </ac:graphicFrameMkLst>
        </pc:graphicFrameChg>
      </pc:sldChg>
      <pc:sldChg chg="addSp delSp modSp mod">
        <pc:chgData name="Juan gerardo cortes castro SDM" userId="781edeb183e6b61e" providerId="LiveId" clId="{3C1CF91A-3246-424B-A756-D67C29D9B245}" dt="2025-05-15T00:39:55.698" v="464" actId="255"/>
        <pc:sldMkLst>
          <pc:docMk/>
          <pc:sldMk cId="0" sldId="272"/>
        </pc:sldMkLst>
        <pc:spChg chg="del">
          <ac:chgData name="Juan gerardo cortes castro SDM" userId="781edeb183e6b61e" providerId="LiveId" clId="{3C1CF91A-3246-424B-A756-D67C29D9B245}" dt="2025-05-15T00:25:36.822" v="444" actId="478"/>
          <ac:spMkLst>
            <pc:docMk/>
            <pc:sldMk cId="0" sldId="272"/>
            <ac:spMk id="18" creationId="{1A3BC1AE-DDDE-4E9E-AD40-EC34D2E98C90}"/>
          </ac:spMkLst>
        </pc:spChg>
        <pc:spChg chg="add mod">
          <ac:chgData name="Juan gerardo cortes castro SDM" userId="781edeb183e6b61e" providerId="LiveId" clId="{3C1CF91A-3246-424B-A756-D67C29D9B245}" dt="2025-05-15T00:39:55.698" v="464" actId="255"/>
          <ac:spMkLst>
            <pc:docMk/>
            <pc:sldMk cId="0" sldId="272"/>
            <ac:spMk id="20" creationId="{F7315615-9BB4-4B77-A1F0-7634BEC3F739}"/>
          </ac:spMkLst>
        </pc:spChg>
        <pc:spChg chg="add mod">
          <ac:chgData name="Juan gerardo cortes castro SDM" userId="781edeb183e6b61e" providerId="LiveId" clId="{3C1CF91A-3246-424B-A756-D67C29D9B245}" dt="2025-05-15T00:39:43.124" v="462" actId="255"/>
          <ac:spMkLst>
            <pc:docMk/>
            <pc:sldMk cId="0" sldId="272"/>
            <ac:spMk id="21" creationId="{01DD7BBA-AE9B-4C26-9A15-EAC34E5B7107}"/>
          </ac:spMkLst>
        </pc:spChg>
        <pc:spChg chg="mod">
          <ac:chgData name="Juan gerardo cortes castro SDM" userId="781edeb183e6b61e" providerId="LiveId" clId="{3C1CF91A-3246-424B-A756-D67C29D9B245}" dt="2025-05-14T21:35:46.329" v="303"/>
          <ac:spMkLst>
            <pc:docMk/>
            <pc:sldMk cId="0" sldId="272"/>
            <ac:spMk id="392" creationId="{00000000-0000-0000-0000-000000000000}"/>
          </ac:spMkLst>
        </pc:spChg>
        <pc:picChg chg="add mod">
          <ac:chgData name="Juan gerardo cortes castro SDM" userId="781edeb183e6b61e" providerId="LiveId" clId="{3C1CF91A-3246-424B-A756-D67C29D9B245}" dt="2025-05-15T00:24:17.545" v="443" actId="1076"/>
          <ac:picMkLst>
            <pc:docMk/>
            <pc:sldMk cId="0" sldId="272"/>
            <ac:picMk id="3" creationId="{2C912A32-590C-46BD-A2B0-3141E37B44A3}"/>
          </ac:picMkLst>
        </pc:picChg>
        <pc:picChg chg="del">
          <ac:chgData name="Juan gerardo cortes castro SDM" userId="781edeb183e6b61e" providerId="LiveId" clId="{3C1CF91A-3246-424B-A756-D67C29D9B245}" dt="2025-05-15T00:24:12.281" v="441" actId="478"/>
          <ac:picMkLst>
            <pc:docMk/>
            <pc:sldMk cId="0" sldId="272"/>
            <ac:picMk id="6" creationId="{CABA33A4-5682-4B17-B892-046335D3B651}"/>
          </ac:picMkLst>
        </pc:picChg>
        <pc:picChg chg="del">
          <ac:chgData name="Juan gerardo cortes castro SDM" userId="781edeb183e6b61e" providerId="LiveId" clId="{3C1CF91A-3246-424B-A756-D67C29D9B245}" dt="2025-05-15T00:25:38.470" v="445" actId="478"/>
          <ac:picMkLst>
            <pc:docMk/>
            <pc:sldMk cId="0" sldId="272"/>
            <ac:picMk id="10" creationId="{9257A919-633A-412C-B99C-49DB1CB53220}"/>
          </ac:picMkLst>
        </pc:picChg>
        <pc:picChg chg="add mod">
          <ac:chgData name="Juan gerardo cortes castro SDM" userId="781edeb183e6b61e" providerId="LiveId" clId="{3C1CF91A-3246-424B-A756-D67C29D9B245}" dt="2025-05-15T00:38:12.574" v="449" actId="1076"/>
          <ac:picMkLst>
            <pc:docMk/>
            <pc:sldMk cId="0" sldId="272"/>
            <ac:picMk id="19" creationId="{227A7575-6A03-4710-9029-FB81F773625E}"/>
          </ac:picMkLst>
        </pc:picChg>
        <pc:picChg chg="del">
          <ac:chgData name="Juan gerardo cortes castro SDM" userId="781edeb183e6b61e" providerId="LiveId" clId="{3C1CF91A-3246-424B-A756-D67C29D9B245}" dt="2025-05-15T00:25:39.893" v="446" actId="478"/>
          <ac:picMkLst>
            <pc:docMk/>
            <pc:sldMk cId="0" sldId="272"/>
            <ac:picMk id="1026" creationId="{FDCB56E3-5F55-49A8-9123-D0D004135B59}"/>
          </ac:picMkLst>
        </pc:picChg>
      </pc:sldChg>
      <pc:sldChg chg="addSp delSp modSp mod">
        <pc:chgData name="Juan gerardo cortes castro SDM" userId="781edeb183e6b61e" providerId="LiveId" clId="{3C1CF91A-3246-424B-A756-D67C29D9B245}" dt="2025-05-15T01:10:19.849" v="519" actId="20577"/>
        <pc:sldMkLst>
          <pc:docMk/>
          <pc:sldMk cId="0" sldId="273"/>
        </pc:sldMkLst>
        <pc:spChg chg="mod">
          <ac:chgData name="Juan gerardo cortes castro SDM" userId="781edeb183e6b61e" providerId="LiveId" clId="{3C1CF91A-3246-424B-A756-D67C29D9B245}" dt="2025-05-15T01:08:46.293" v="476" actId="20577"/>
          <ac:spMkLst>
            <pc:docMk/>
            <pc:sldMk cId="0" sldId="273"/>
            <ac:spMk id="22" creationId="{C7564C7C-62D0-435A-8FC1-4E74E5F6D203}"/>
          </ac:spMkLst>
        </pc:spChg>
        <pc:spChg chg="mod">
          <ac:chgData name="Juan gerardo cortes castro SDM" userId="781edeb183e6b61e" providerId="LiveId" clId="{3C1CF91A-3246-424B-A756-D67C29D9B245}" dt="2025-05-15T01:07:37.173" v="465"/>
          <ac:spMkLst>
            <pc:docMk/>
            <pc:sldMk cId="0" sldId="273"/>
            <ac:spMk id="409" creationId="{00000000-0000-0000-0000-000000000000}"/>
          </ac:spMkLst>
        </pc:spChg>
        <pc:spChg chg="mod">
          <ac:chgData name="Juan gerardo cortes castro SDM" userId="781edeb183e6b61e" providerId="LiveId" clId="{3C1CF91A-3246-424B-A756-D67C29D9B245}" dt="2025-05-15T01:08:30.751" v="472"/>
          <ac:spMkLst>
            <pc:docMk/>
            <pc:sldMk cId="0" sldId="273"/>
            <ac:spMk id="410" creationId="{00000000-0000-0000-0000-000000000000}"/>
          </ac:spMkLst>
        </pc:spChg>
        <pc:spChg chg="mod">
          <ac:chgData name="Juan gerardo cortes castro SDM" userId="781edeb183e6b61e" providerId="LiveId" clId="{3C1CF91A-3246-424B-A756-D67C29D9B245}" dt="2025-05-15T01:08:52.870" v="495" actId="1036"/>
          <ac:spMkLst>
            <pc:docMk/>
            <pc:sldMk cId="0" sldId="273"/>
            <ac:spMk id="417" creationId="{00000000-0000-0000-0000-000000000000}"/>
          </ac:spMkLst>
        </pc:spChg>
        <pc:spChg chg="mod">
          <ac:chgData name="Juan gerardo cortes castro SDM" userId="781edeb183e6b61e" providerId="LiveId" clId="{3C1CF91A-3246-424B-A756-D67C29D9B245}" dt="2025-05-15T01:10:19.849" v="519" actId="20577"/>
          <ac:spMkLst>
            <pc:docMk/>
            <pc:sldMk cId="0" sldId="273"/>
            <ac:spMk id="419" creationId="{00000000-0000-0000-0000-000000000000}"/>
          </ac:spMkLst>
        </pc:spChg>
        <pc:picChg chg="del mod">
          <ac:chgData name="Juan gerardo cortes castro SDM" userId="781edeb183e6b61e" providerId="LiveId" clId="{3C1CF91A-3246-424B-A756-D67C29D9B245}" dt="2025-05-15T01:08:57.576" v="496" actId="478"/>
          <ac:picMkLst>
            <pc:docMk/>
            <pc:sldMk cId="0" sldId="273"/>
            <ac:picMk id="3" creationId="{E125F99E-8DB1-41FD-8F3D-F89B7D35DEB3}"/>
          </ac:picMkLst>
        </pc:picChg>
        <pc:picChg chg="add mod ord">
          <ac:chgData name="Juan gerardo cortes castro SDM" userId="781edeb183e6b61e" providerId="LiveId" clId="{3C1CF91A-3246-424B-A756-D67C29D9B245}" dt="2025-05-15T01:10:02.851" v="516" actId="166"/>
          <ac:picMkLst>
            <pc:docMk/>
            <pc:sldMk cId="0" sldId="273"/>
            <ac:picMk id="4" creationId="{D4F77776-8D46-4E08-B4DC-A8D27E519D2F}"/>
          </ac:picMkLst>
        </pc:picChg>
        <pc:picChg chg="del">
          <ac:chgData name="Juan gerardo cortes castro SDM" userId="781edeb183e6b61e" providerId="LiveId" clId="{3C1CF91A-3246-424B-A756-D67C29D9B245}" dt="2025-05-15T01:07:50.821" v="466" actId="478"/>
          <ac:picMkLst>
            <pc:docMk/>
            <pc:sldMk cId="0" sldId="273"/>
            <ac:picMk id="5" creationId="{F36564D1-F5C0-4CD5-8F18-0A50179ADDCF}"/>
          </ac:picMkLst>
        </pc:picChg>
        <pc:picChg chg="add mod">
          <ac:chgData name="Juan gerardo cortes castro SDM" userId="781edeb183e6b61e" providerId="LiveId" clId="{3C1CF91A-3246-424B-A756-D67C29D9B245}" dt="2025-05-15T01:08:06.660" v="471" actId="208"/>
          <ac:picMkLst>
            <pc:docMk/>
            <pc:sldMk cId="0" sldId="273"/>
            <ac:picMk id="23" creationId="{2E93AFF8-D4CC-4D71-9C3D-9DA0AB5714AD}"/>
          </ac:picMkLst>
        </pc:picChg>
      </pc:sldChg>
      <pc:sldChg chg="addSp delSp modSp mod">
        <pc:chgData name="Juan gerardo cortes castro SDM" userId="781edeb183e6b61e" providerId="LiveId" clId="{3C1CF91A-3246-424B-A756-D67C29D9B245}" dt="2025-05-15T01:34:22.890" v="573" actId="20577"/>
        <pc:sldMkLst>
          <pc:docMk/>
          <pc:sldMk cId="0" sldId="274"/>
        </pc:sldMkLst>
        <pc:spChg chg="mod">
          <ac:chgData name="Juan gerardo cortes castro SDM" userId="781edeb183e6b61e" providerId="LiveId" clId="{3C1CF91A-3246-424B-A756-D67C29D9B245}" dt="2025-05-15T01:33:50.858" v="563" actId="20577"/>
          <ac:spMkLst>
            <pc:docMk/>
            <pc:sldMk cId="0" sldId="274"/>
            <ac:spMk id="442" creationId="{00000000-0000-0000-0000-000000000000}"/>
          </ac:spMkLst>
        </pc:spChg>
        <pc:spChg chg="mod">
          <ac:chgData name="Juan gerardo cortes castro SDM" userId="781edeb183e6b61e" providerId="LiveId" clId="{3C1CF91A-3246-424B-A756-D67C29D9B245}" dt="2025-05-15T01:34:22.890" v="573" actId="20577"/>
          <ac:spMkLst>
            <pc:docMk/>
            <pc:sldMk cId="0" sldId="274"/>
            <ac:spMk id="448" creationId="{00000000-0000-0000-0000-000000000000}"/>
          </ac:spMkLst>
        </pc:spChg>
        <pc:spChg chg="mod">
          <ac:chgData name="Juan gerardo cortes castro SDM" userId="781edeb183e6b61e" providerId="LiveId" clId="{3C1CF91A-3246-424B-A756-D67C29D9B245}" dt="2025-05-15T01:33:35.745" v="555" actId="20577"/>
          <ac:spMkLst>
            <pc:docMk/>
            <pc:sldMk cId="0" sldId="274"/>
            <ac:spMk id="454" creationId="{00000000-0000-0000-0000-000000000000}"/>
          </ac:spMkLst>
        </pc:spChg>
        <pc:spChg chg="mod">
          <ac:chgData name="Juan gerardo cortes castro SDM" userId="781edeb183e6b61e" providerId="LiveId" clId="{3C1CF91A-3246-424B-A756-D67C29D9B245}" dt="2025-05-15T01:34:07.318" v="570" actId="20577"/>
          <ac:spMkLst>
            <pc:docMk/>
            <pc:sldMk cId="0" sldId="274"/>
            <ac:spMk id="455" creationId="{00000000-0000-0000-0000-000000000000}"/>
          </ac:spMkLst>
        </pc:spChg>
        <pc:spChg chg="mod">
          <ac:chgData name="Juan gerardo cortes castro SDM" userId="781edeb183e6b61e" providerId="LiveId" clId="{3C1CF91A-3246-424B-A756-D67C29D9B245}" dt="2025-05-15T01:33:23.890" v="547" actId="20577"/>
          <ac:spMkLst>
            <pc:docMk/>
            <pc:sldMk cId="0" sldId="274"/>
            <ac:spMk id="463" creationId="{00000000-0000-0000-0000-000000000000}"/>
          </ac:spMkLst>
        </pc:spChg>
        <pc:picChg chg="del">
          <ac:chgData name="Juan gerardo cortes castro SDM" userId="781edeb183e6b61e" providerId="LiveId" clId="{3C1CF91A-3246-424B-A756-D67C29D9B245}" dt="2025-05-15T01:32:53.252" v="539" actId="478"/>
          <ac:picMkLst>
            <pc:docMk/>
            <pc:sldMk cId="0" sldId="274"/>
            <ac:picMk id="41" creationId="{52CDECB3-260F-4B67-83B8-D22C4523150C}"/>
          </ac:picMkLst>
        </pc:picChg>
        <pc:picChg chg="add mod">
          <ac:chgData name="Juan gerardo cortes castro SDM" userId="781edeb183e6b61e" providerId="LiveId" clId="{3C1CF91A-3246-424B-A756-D67C29D9B245}" dt="2025-05-15T01:33:09.633" v="544" actId="208"/>
          <ac:picMkLst>
            <pc:docMk/>
            <pc:sldMk cId="0" sldId="274"/>
            <ac:picMk id="42" creationId="{BF7505B5-C7A2-4A33-89A8-BE18E15C3F44}"/>
          </ac:picMkLst>
        </pc:picChg>
      </pc:sldChg>
      <pc:sldChg chg="addSp delSp modSp mod">
        <pc:chgData name="Juan gerardo cortes castro SDM" userId="781edeb183e6b61e" providerId="LiveId" clId="{3C1CF91A-3246-424B-A756-D67C29D9B245}" dt="2025-05-15T02:43:17.815" v="699" actId="1076"/>
        <pc:sldMkLst>
          <pc:docMk/>
          <pc:sldMk cId="0" sldId="277"/>
        </pc:sldMkLst>
        <pc:spChg chg="mod">
          <ac:chgData name="Juan gerardo cortes castro SDM" userId="781edeb183e6b61e" providerId="LiveId" clId="{3C1CF91A-3246-424B-A756-D67C29D9B245}" dt="2025-05-15T02:36:58.345" v="675" actId="20577"/>
          <ac:spMkLst>
            <pc:docMk/>
            <pc:sldMk cId="0" sldId="277"/>
            <ac:spMk id="508" creationId="{00000000-0000-0000-0000-000000000000}"/>
          </ac:spMkLst>
        </pc:spChg>
        <pc:spChg chg="mod">
          <ac:chgData name="Juan gerardo cortes castro SDM" userId="781edeb183e6b61e" providerId="LiveId" clId="{3C1CF91A-3246-424B-A756-D67C29D9B245}" dt="2025-05-15T02:37:08.090" v="689" actId="20577"/>
          <ac:spMkLst>
            <pc:docMk/>
            <pc:sldMk cId="0" sldId="277"/>
            <ac:spMk id="509" creationId="{00000000-0000-0000-0000-000000000000}"/>
          </ac:spMkLst>
        </pc:spChg>
        <pc:spChg chg="mod">
          <ac:chgData name="Juan gerardo cortes castro SDM" userId="781edeb183e6b61e" providerId="LiveId" clId="{3C1CF91A-3246-424B-A756-D67C29D9B245}" dt="2025-05-15T02:37:03.686" v="684" actId="20577"/>
          <ac:spMkLst>
            <pc:docMk/>
            <pc:sldMk cId="0" sldId="277"/>
            <ac:spMk id="510" creationId="{00000000-0000-0000-0000-000000000000}"/>
          </ac:spMkLst>
        </pc:spChg>
        <pc:spChg chg="mod">
          <ac:chgData name="Juan gerardo cortes castro SDM" userId="781edeb183e6b61e" providerId="LiveId" clId="{3C1CF91A-3246-424B-A756-D67C29D9B245}" dt="2025-05-15T02:37:12.967" v="692" actId="20577"/>
          <ac:spMkLst>
            <pc:docMk/>
            <pc:sldMk cId="0" sldId="277"/>
            <ac:spMk id="511" creationId="{00000000-0000-0000-0000-000000000000}"/>
          </ac:spMkLst>
        </pc:spChg>
        <pc:spChg chg="mod">
          <ac:chgData name="Juan gerardo cortes castro SDM" userId="781edeb183e6b61e" providerId="LiveId" clId="{3C1CF91A-3246-424B-A756-D67C29D9B245}" dt="2025-05-15T02:37:23.018" v="694" actId="20577"/>
          <ac:spMkLst>
            <pc:docMk/>
            <pc:sldMk cId="0" sldId="277"/>
            <ac:spMk id="512" creationId="{00000000-0000-0000-0000-000000000000}"/>
          </ac:spMkLst>
        </pc:spChg>
        <pc:spChg chg="mod">
          <ac:chgData name="Juan gerardo cortes castro SDM" userId="781edeb183e6b61e" providerId="LiveId" clId="{3C1CF91A-3246-424B-A756-D67C29D9B245}" dt="2025-05-15T02:37:26.337" v="696" actId="20577"/>
          <ac:spMkLst>
            <pc:docMk/>
            <pc:sldMk cId="0" sldId="277"/>
            <ac:spMk id="513" creationId="{00000000-0000-0000-0000-000000000000}"/>
          </ac:spMkLst>
        </pc:spChg>
        <pc:picChg chg="del">
          <ac:chgData name="Juan gerardo cortes castro SDM" userId="781edeb183e6b61e" providerId="LiveId" clId="{3C1CF91A-3246-424B-A756-D67C29D9B245}" dt="2025-05-15T02:43:11.782" v="697" actId="478"/>
          <ac:picMkLst>
            <pc:docMk/>
            <pc:sldMk cId="0" sldId="277"/>
            <ac:picMk id="19" creationId="{826E038C-9220-40A9-8A76-C8199340291E}"/>
          </ac:picMkLst>
        </pc:picChg>
        <pc:picChg chg="del">
          <ac:chgData name="Juan gerardo cortes castro SDM" userId="781edeb183e6b61e" providerId="LiveId" clId="{3C1CF91A-3246-424B-A756-D67C29D9B245}" dt="2025-05-15T02:43:11.782" v="697" actId="478"/>
          <ac:picMkLst>
            <pc:docMk/>
            <pc:sldMk cId="0" sldId="277"/>
            <ac:picMk id="20" creationId="{214F16B4-25CA-4B90-9C83-CB54A2CBE5FF}"/>
          </ac:picMkLst>
        </pc:picChg>
        <pc:picChg chg="del">
          <ac:chgData name="Juan gerardo cortes castro SDM" userId="781edeb183e6b61e" providerId="LiveId" clId="{3C1CF91A-3246-424B-A756-D67C29D9B245}" dt="2025-05-15T02:43:11.782" v="697" actId="478"/>
          <ac:picMkLst>
            <pc:docMk/>
            <pc:sldMk cId="0" sldId="277"/>
            <ac:picMk id="21" creationId="{DBBB9B97-5D17-46A8-BC38-0B9AA294CD0A}"/>
          </ac:picMkLst>
        </pc:picChg>
        <pc:picChg chg="add mod">
          <ac:chgData name="Juan gerardo cortes castro SDM" userId="781edeb183e6b61e" providerId="LiveId" clId="{3C1CF91A-3246-424B-A756-D67C29D9B245}" dt="2025-05-15T02:43:17.815" v="699" actId="1076"/>
          <ac:picMkLst>
            <pc:docMk/>
            <pc:sldMk cId="0" sldId="277"/>
            <ac:picMk id="22" creationId="{6F53C6A6-1C70-4A31-8293-4E9DE66A96D5}"/>
          </ac:picMkLst>
        </pc:picChg>
        <pc:picChg chg="add mod">
          <ac:chgData name="Juan gerardo cortes castro SDM" userId="781edeb183e6b61e" providerId="LiveId" clId="{3C1CF91A-3246-424B-A756-D67C29D9B245}" dt="2025-05-15T02:43:17.815" v="699" actId="1076"/>
          <ac:picMkLst>
            <pc:docMk/>
            <pc:sldMk cId="0" sldId="277"/>
            <ac:picMk id="23" creationId="{B9B98AAE-5418-4F6D-8D85-DA82FFC9D134}"/>
          </ac:picMkLst>
        </pc:picChg>
        <pc:picChg chg="add mod">
          <ac:chgData name="Juan gerardo cortes castro SDM" userId="781edeb183e6b61e" providerId="LiveId" clId="{3C1CF91A-3246-424B-A756-D67C29D9B245}" dt="2025-05-15T02:43:17.815" v="699" actId="1076"/>
          <ac:picMkLst>
            <pc:docMk/>
            <pc:sldMk cId="0" sldId="277"/>
            <ac:picMk id="24" creationId="{F1519A77-D6BC-4A3F-AD17-A4F1EE50D10C}"/>
          </ac:picMkLst>
        </pc:picChg>
      </pc:sldChg>
      <pc:sldChg chg="addSp delSp modSp mod">
        <pc:chgData name="Juan gerardo cortes castro SDM" userId="781edeb183e6b61e" providerId="LiveId" clId="{3C1CF91A-3246-424B-A756-D67C29D9B245}" dt="2025-05-15T02:45:53.226" v="721" actId="14100"/>
        <pc:sldMkLst>
          <pc:docMk/>
          <pc:sldMk cId="0" sldId="278"/>
        </pc:sldMkLst>
        <pc:spChg chg="mod">
          <ac:chgData name="Juan gerardo cortes castro SDM" userId="781edeb183e6b61e" providerId="LiveId" clId="{3C1CF91A-3246-424B-A756-D67C29D9B245}" dt="2025-05-14T21:35:46.329" v="303"/>
          <ac:spMkLst>
            <pc:docMk/>
            <pc:sldMk cId="0" sldId="278"/>
            <ac:spMk id="529" creationId="{00000000-0000-0000-0000-000000000000}"/>
          </ac:spMkLst>
        </pc:spChg>
        <pc:spChg chg="mod">
          <ac:chgData name="Juan gerardo cortes castro SDM" userId="781edeb183e6b61e" providerId="LiveId" clId="{3C1CF91A-3246-424B-A756-D67C29D9B245}" dt="2025-05-15T02:45:00.899" v="717" actId="20577"/>
          <ac:spMkLst>
            <pc:docMk/>
            <pc:sldMk cId="0" sldId="278"/>
            <ac:spMk id="530" creationId="{00000000-0000-0000-0000-000000000000}"/>
          </ac:spMkLst>
        </pc:spChg>
        <pc:picChg chg="add mod">
          <ac:chgData name="Juan gerardo cortes castro SDM" userId="781edeb183e6b61e" providerId="LiveId" clId="{3C1CF91A-3246-424B-A756-D67C29D9B245}" dt="2025-05-15T02:45:53.226" v="721" actId="14100"/>
          <ac:picMkLst>
            <pc:docMk/>
            <pc:sldMk cId="0" sldId="278"/>
            <ac:picMk id="3" creationId="{86AB76E6-20E3-44E2-B0ED-ED612BC2060E}"/>
          </ac:picMkLst>
        </pc:picChg>
        <pc:picChg chg="del">
          <ac:chgData name="Juan gerardo cortes castro SDM" userId="781edeb183e6b61e" providerId="LiveId" clId="{3C1CF91A-3246-424B-A756-D67C29D9B245}" dt="2025-05-15T02:45:46.604" v="718" actId="478"/>
          <ac:picMkLst>
            <pc:docMk/>
            <pc:sldMk cId="0" sldId="278"/>
            <ac:picMk id="2050" creationId="{4E720586-428F-4668-B32B-B05E8E5DD180}"/>
          </ac:picMkLst>
        </pc:picChg>
      </pc:sldChg>
      <pc:sldChg chg="addSp delSp modSp mod">
        <pc:chgData name="Juan gerardo cortes castro SDM" userId="781edeb183e6b61e" providerId="LiveId" clId="{3C1CF91A-3246-424B-A756-D67C29D9B245}" dt="2025-05-15T01:19:37.587" v="538" actId="1038"/>
        <pc:sldMkLst>
          <pc:docMk/>
          <pc:sldMk cId="0" sldId="279"/>
        </pc:sldMkLst>
        <pc:graphicFrameChg chg="add mod">
          <ac:chgData name="Juan gerardo cortes castro SDM" userId="781edeb183e6b61e" providerId="LiveId" clId="{3C1CF91A-3246-424B-A756-D67C29D9B245}" dt="2025-05-15T01:18:16.018" v="523" actId="14100"/>
          <ac:graphicFrameMkLst>
            <pc:docMk/>
            <pc:sldMk cId="0" sldId="279"/>
            <ac:graphicFrameMk id="14" creationId="{104EF9E8-1146-4E50-8499-FCDD41A117A5}"/>
          </ac:graphicFrameMkLst>
        </pc:graphicFrameChg>
        <pc:graphicFrameChg chg="del">
          <ac:chgData name="Juan gerardo cortes castro SDM" userId="781edeb183e6b61e" providerId="LiveId" clId="{3C1CF91A-3246-424B-A756-D67C29D9B245}" dt="2025-05-15T01:18:06.698" v="520" actId="478"/>
          <ac:graphicFrameMkLst>
            <pc:docMk/>
            <pc:sldMk cId="0" sldId="279"/>
            <ac:graphicFrameMk id="15" creationId="{104EF9E8-1146-4E50-8499-FCDD41A117A5}"/>
          </ac:graphicFrameMkLst>
        </pc:graphicFrameChg>
        <pc:picChg chg="add mod">
          <ac:chgData name="Juan gerardo cortes castro SDM" userId="781edeb183e6b61e" providerId="LiveId" clId="{3C1CF91A-3246-424B-A756-D67C29D9B245}" dt="2025-05-15T01:19:37.587" v="538" actId="1038"/>
          <ac:picMkLst>
            <pc:docMk/>
            <pc:sldMk cId="0" sldId="279"/>
            <ac:picMk id="1026" creationId="{CE76B314-6437-41E6-B5FF-43D05EA88F57}"/>
          </ac:picMkLst>
        </pc:picChg>
        <pc:picChg chg="del">
          <ac:chgData name="Juan gerardo cortes castro SDM" userId="781edeb183e6b61e" providerId="LiveId" clId="{3C1CF91A-3246-424B-A756-D67C29D9B245}" dt="2025-05-15T01:19:21.926" v="524" actId="478"/>
          <ac:picMkLst>
            <pc:docMk/>
            <pc:sldMk cId="0" sldId="279"/>
            <ac:picMk id="3074" creationId="{D4ECBF42-A02B-488D-B3DB-8804DEACFCFB}"/>
          </ac:picMkLst>
        </pc:picChg>
      </pc:sldChg>
      <pc:sldChg chg="addSp delSp modSp mod">
        <pc:chgData name="Juan gerardo cortes castro SDM" userId="781edeb183e6b61e" providerId="LiveId" clId="{3C1CF91A-3246-424B-A756-D67C29D9B245}" dt="2025-05-15T02:26:30.210" v="647" actId="14100"/>
        <pc:sldMkLst>
          <pc:docMk/>
          <pc:sldMk cId="148215363" sldId="282"/>
        </pc:sldMkLst>
        <pc:spChg chg="mod">
          <ac:chgData name="Juan gerardo cortes castro SDM" userId="781edeb183e6b61e" providerId="LiveId" clId="{3C1CF91A-3246-424B-A756-D67C29D9B245}" dt="2025-05-15T02:22:52.990" v="583" actId="20577"/>
          <ac:spMkLst>
            <pc:docMk/>
            <pc:sldMk cId="148215363" sldId="282"/>
            <ac:spMk id="78" creationId="{0AC700A4-BA42-4C11-99FB-6804C3A8B866}"/>
          </ac:spMkLst>
        </pc:spChg>
        <pc:spChg chg="mod">
          <ac:chgData name="Juan gerardo cortes castro SDM" userId="781edeb183e6b61e" providerId="LiveId" clId="{3C1CF91A-3246-424B-A756-D67C29D9B245}" dt="2025-05-15T02:22:48.125" v="577" actId="20577"/>
          <ac:spMkLst>
            <pc:docMk/>
            <pc:sldMk cId="148215363" sldId="282"/>
            <ac:spMk id="81" creationId="{30481461-183D-446D-A459-1099B90E8EF5}"/>
          </ac:spMkLst>
        </pc:spChg>
        <pc:spChg chg="mod">
          <ac:chgData name="Juan gerardo cortes castro SDM" userId="781edeb183e6b61e" providerId="LiveId" clId="{3C1CF91A-3246-424B-A756-D67C29D9B245}" dt="2025-05-15T02:23:25.538" v="596" actId="20577"/>
          <ac:spMkLst>
            <pc:docMk/>
            <pc:sldMk cId="148215363" sldId="282"/>
            <ac:spMk id="98" creationId="{7CD99955-AEE2-464B-BC3E-07F35FAAC77D}"/>
          </ac:spMkLst>
        </pc:spChg>
        <pc:spChg chg="mod">
          <ac:chgData name="Juan gerardo cortes castro SDM" userId="781edeb183e6b61e" providerId="LiveId" clId="{3C1CF91A-3246-424B-A756-D67C29D9B245}" dt="2025-05-15T02:23:20.232" v="587" actId="20577"/>
          <ac:spMkLst>
            <pc:docMk/>
            <pc:sldMk cId="148215363" sldId="282"/>
            <ac:spMk id="101" creationId="{6B13795F-83E0-4560-BD48-CEADBA201A14}"/>
          </ac:spMkLst>
        </pc:spChg>
        <pc:spChg chg="mod">
          <ac:chgData name="Juan gerardo cortes castro SDM" userId="781edeb183e6b61e" providerId="LiveId" clId="{3C1CF91A-3246-424B-A756-D67C29D9B245}" dt="2025-05-15T02:24:00.193" v="606" actId="20577"/>
          <ac:spMkLst>
            <pc:docMk/>
            <pc:sldMk cId="148215363" sldId="282"/>
            <ac:spMk id="104" creationId="{3060C562-C88E-49E7-BE53-A47E98BC320C}"/>
          </ac:spMkLst>
        </pc:spChg>
        <pc:spChg chg="mod">
          <ac:chgData name="Juan gerardo cortes castro SDM" userId="781edeb183e6b61e" providerId="LiveId" clId="{3C1CF91A-3246-424B-A756-D67C29D9B245}" dt="2025-05-15T02:23:55.762" v="600" actId="20577"/>
          <ac:spMkLst>
            <pc:docMk/>
            <pc:sldMk cId="148215363" sldId="282"/>
            <ac:spMk id="107" creationId="{83D02DC3-0875-4D93-8177-42C40BE55BF5}"/>
          </ac:spMkLst>
        </pc:spChg>
        <pc:spChg chg="mod">
          <ac:chgData name="Juan gerardo cortes castro SDM" userId="781edeb183e6b61e" providerId="LiveId" clId="{3C1CF91A-3246-424B-A756-D67C29D9B245}" dt="2025-05-14T21:35:46.329" v="303"/>
          <ac:spMkLst>
            <pc:docMk/>
            <pc:sldMk cId="148215363" sldId="282"/>
            <ac:spMk id="120" creationId="{11B85847-0E76-4897-91CA-88946DB72B54}"/>
          </ac:spMkLst>
        </pc:spChg>
        <pc:spChg chg="mod">
          <ac:chgData name="Juan gerardo cortes castro SDM" userId="781edeb183e6b61e" providerId="LiveId" clId="{3C1CF91A-3246-424B-A756-D67C29D9B245}" dt="2025-05-15T02:24:16.649" v="614" actId="20577"/>
          <ac:spMkLst>
            <pc:docMk/>
            <pc:sldMk cId="148215363" sldId="282"/>
            <ac:spMk id="556" creationId="{00000000-0000-0000-0000-000000000000}"/>
          </ac:spMkLst>
        </pc:spChg>
        <pc:spChg chg="mod">
          <ac:chgData name="Juan gerardo cortes castro SDM" userId="781edeb183e6b61e" providerId="LiveId" clId="{3C1CF91A-3246-424B-A756-D67C29D9B245}" dt="2025-05-15T02:24:13.499" v="609" actId="20577"/>
          <ac:spMkLst>
            <pc:docMk/>
            <pc:sldMk cId="148215363" sldId="282"/>
            <ac:spMk id="559" creationId="{00000000-0000-0000-0000-000000000000}"/>
          </ac:spMkLst>
        </pc:spChg>
        <pc:picChg chg="del">
          <ac:chgData name="Juan gerardo cortes castro SDM" userId="781edeb183e6b61e" providerId="LiveId" clId="{3C1CF91A-3246-424B-A756-D67C29D9B245}" dt="2025-05-15T02:26:20.287" v="643" actId="478"/>
          <ac:picMkLst>
            <pc:docMk/>
            <pc:sldMk cId="148215363" sldId="282"/>
            <ac:picMk id="61" creationId="{A09918BA-6352-4703-9A1A-ACF8C3266A2A}"/>
          </ac:picMkLst>
        </pc:picChg>
        <pc:picChg chg="del">
          <ac:chgData name="Juan gerardo cortes castro SDM" userId="781edeb183e6b61e" providerId="LiveId" clId="{3C1CF91A-3246-424B-A756-D67C29D9B245}" dt="2025-05-15T02:26:10.825" v="639" actId="478"/>
          <ac:picMkLst>
            <pc:docMk/>
            <pc:sldMk cId="148215363" sldId="282"/>
            <ac:picMk id="62" creationId="{1D3F8652-6DC6-4F84-A995-2CDB354F53F3}"/>
          </ac:picMkLst>
        </pc:picChg>
        <pc:picChg chg="add mod">
          <ac:chgData name="Juan gerardo cortes castro SDM" userId="781edeb183e6b61e" providerId="LiveId" clId="{3C1CF91A-3246-424B-A756-D67C29D9B245}" dt="2025-05-15T02:26:30.210" v="647" actId="14100"/>
          <ac:picMkLst>
            <pc:docMk/>
            <pc:sldMk cId="148215363" sldId="282"/>
            <ac:picMk id="63" creationId="{14704BD5-7619-4857-B7AB-F421BF22BFD1}"/>
          </ac:picMkLst>
        </pc:picChg>
      </pc:sldChg>
      <pc:sldChg chg="addSp delSp modSp mod">
        <pc:chgData name="Juan gerardo cortes castro SDM" userId="781edeb183e6b61e" providerId="LiveId" clId="{3C1CF91A-3246-424B-A756-D67C29D9B245}" dt="2025-05-15T02:26:52.251" v="651" actId="14100"/>
        <pc:sldMkLst>
          <pc:docMk/>
          <pc:sldMk cId="300296964" sldId="283"/>
        </pc:sldMkLst>
        <pc:spChg chg="mod">
          <ac:chgData name="Juan gerardo cortes castro SDM" userId="781edeb183e6b61e" providerId="LiveId" clId="{3C1CF91A-3246-424B-A756-D67C29D9B245}" dt="2025-05-14T21:35:46.329" v="303"/>
          <ac:spMkLst>
            <pc:docMk/>
            <pc:sldMk cId="300296964" sldId="283"/>
            <ac:spMk id="120" creationId="{11B85847-0E76-4897-91CA-88946DB72B54}"/>
          </ac:spMkLst>
        </pc:spChg>
        <pc:spChg chg="mod">
          <ac:chgData name="Juan gerardo cortes castro SDM" userId="781edeb183e6b61e" providerId="LiveId" clId="{3C1CF91A-3246-424B-A756-D67C29D9B245}" dt="2025-05-15T02:24:37.945" v="622" actId="20577"/>
          <ac:spMkLst>
            <pc:docMk/>
            <pc:sldMk cId="300296964" sldId="283"/>
            <ac:spMk id="515" creationId="{00000000-0000-0000-0000-000000000000}"/>
          </ac:spMkLst>
        </pc:spChg>
        <pc:spChg chg="mod">
          <ac:chgData name="Juan gerardo cortes castro SDM" userId="781edeb183e6b61e" providerId="LiveId" clId="{3C1CF91A-3246-424B-A756-D67C29D9B245}" dt="2025-05-15T02:24:34.808" v="618" actId="20577"/>
          <ac:spMkLst>
            <pc:docMk/>
            <pc:sldMk cId="300296964" sldId="283"/>
            <ac:spMk id="518" creationId="{00000000-0000-0000-0000-000000000000}"/>
          </ac:spMkLst>
        </pc:spChg>
        <pc:spChg chg="mod">
          <ac:chgData name="Juan gerardo cortes castro SDM" userId="781edeb183e6b61e" providerId="LiveId" clId="{3C1CF91A-3246-424B-A756-D67C29D9B245}" dt="2025-05-15T02:25:03.425" v="632" actId="20577"/>
          <ac:spMkLst>
            <pc:docMk/>
            <pc:sldMk cId="300296964" sldId="283"/>
            <ac:spMk id="538" creationId="{00000000-0000-0000-0000-000000000000}"/>
          </ac:spMkLst>
        </pc:spChg>
        <pc:spChg chg="mod">
          <ac:chgData name="Juan gerardo cortes castro SDM" userId="781edeb183e6b61e" providerId="LiveId" clId="{3C1CF91A-3246-424B-A756-D67C29D9B245}" dt="2025-05-15T02:24:59.507" v="627" actId="20577"/>
          <ac:spMkLst>
            <pc:docMk/>
            <pc:sldMk cId="300296964" sldId="283"/>
            <ac:spMk id="541" creationId="{00000000-0000-0000-0000-000000000000}"/>
          </ac:spMkLst>
        </pc:spChg>
        <pc:spChg chg="mod">
          <ac:chgData name="Juan gerardo cortes castro SDM" userId="781edeb183e6b61e" providerId="LiveId" clId="{3C1CF91A-3246-424B-A756-D67C29D9B245}" dt="2025-05-15T02:25:28.341" v="636" actId="20577"/>
          <ac:spMkLst>
            <pc:docMk/>
            <pc:sldMk cId="300296964" sldId="283"/>
            <ac:spMk id="544" creationId="{00000000-0000-0000-0000-000000000000}"/>
          </ac:spMkLst>
        </pc:spChg>
        <pc:spChg chg="mod">
          <ac:chgData name="Juan gerardo cortes castro SDM" userId="781edeb183e6b61e" providerId="LiveId" clId="{3C1CF91A-3246-424B-A756-D67C29D9B245}" dt="2025-05-15T02:25:25.936" v="634" actId="20577"/>
          <ac:spMkLst>
            <pc:docMk/>
            <pc:sldMk cId="300296964" sldId="283"/>
            <ac:spMk id="547" creationId="{00000000-0000-0000-0000-000000000000}"/>
          </ac:spMkLst>
        </pc:spChg>
        <pc:spChg chg="mod">
          <ac:chgData name="Juan gerardo cortes castro SDM" userId="781edeb183e6b61e" providerId="LiveId" clId="{3C1CF91A-3246-424B-A756-D67C29D9B245}" dt="2025-05-15T02:25:43.863" v="638" actId="20577"/>
          <ac:spMkLst>
            <pc:docMk/>
            <pc:sldMk cId="300296964" sldId="283"/>
            <ac:spMk id="550" creationId="{00000000-0000-0000-0000-000000000000}"/>
          </ac:spMkLst>
        </pc:spChg>
        <pc:picChg chg="del">
          <ac:chgData name="Juan gerardo cortes castro SDM" userId="781edeb183e6b61e" providerId="LiveId" clId="{3C1CF91A-3246-424B-A756-D67C29D9B245}" dt="2025-05-15T02:26:42.610" v="648" actId="478"/>
          <ac:picMkLst>
            <pc:docMk/>
            <pc:sldMk cId="300296964" sldId="283"/>
            <ac:picMk id="60" creationId="{F58175EC-21AE-453C-AA68-0348719EB161}"/>
          </ac:picMkLst>
        </pc:picChg>
        <pc:picChg chg="add mod">
          <ac:chgData name="Juan gerardo cortes castro SDM" userId="781edeb183e6b61e" providerId="LiveId" clId="{3C1CF91A-3246-424B-A756-D67C29D9B245}" dt="2025-05-15T02:26:52.251" v="651" actId="14100"/>
          <ac:picMkLst>
            <pc:docMk/>
            <pc:sldMk cId="300296964" sldId="283"/>
            <ac:picMk id="61" creationId="{98930622-CB1D-4AC3-AFCA-1736F58E5D4F}"/>
          </ac:picMkLst>
        </pc:picChg>
      </pc:sldChg>
      <pc:sldChg chg="addSp delSp modSp mod">
        <pc:chgData name="Juan gerardo cortes castro SDM" userId="781edeb183e6b61e" providerId="LiveId" clId="{3C1CF91A-3246-424B-A756-D67C29D9B245}" dt="2025-05-14T21:17:46.862" v="246" actId="1076"/>
        <pc:sldMkLst>
          <pc:docMk/>
          <pc:sldMk cId="937325356" sldId="284"/>
        </pc:sldMkLst>
        <pc:picChg chg="add mod">
          <ac:chgData name="Juan gerardo cortes castro SDM" userId="781edeb183e6b61e" providerId="LiveId" clId="{3C1CF91A-3246-424B-A756-D67C29D9B245}" dt="2025-05-14T21:17:46.862" v="246" actId="1076"/>
          <ac:picMkLst>
            <pc:docMk/>
            <pc:sldMk cId="937325356" sldId="284"/>
            <ac:picMk id="3" creationId="{8CCB6217-D184-4D90-9B78-E6616478FA65}"/>
          </ac:picMkLst>
        </pc:picChg>
        <pc:picChg chg="del">
          <ac:chgData name="Juan gerardo cortes castro SDM" userId="781edeb183e6b61e" providerId="LiveId" clId="{3C1CF91A-3246-424B-A756-D67C29D9B245}" dt="2025-05-14T21:17:11.635" v="242" actId="478"/>
          <ac:picMkLst>
            <pc:docMk/>
            <pc:sldMk cId="937325356" sldId="284"/>
            <ac:picMk id="4" creationId="{781748E1-A265-4963-A19A-F699100408BF}"/>
          </ac:picMkLst>
        </pc:picChg>
      </pc:sldChg>
      <pc:sldChg chg="addSp delSp modSp add mod">
        <pc:chgData name="Juan gerardo cortes castro SDM" userId="781edeb183e6b61e" providerId="LiveId" clId="{3C1CF91A-3246-424B-A756-D67C29D9B245}" dt="2025-05-14T21:18:51.816" v="252" actId="14100"/>
        <pc:sldMkLst>
          <pc:docMk/>
          <pc:sldMk cId="3876664997" sldId="285"/>
        </pc:sldMkLst>
        <pc:picChg chg="del">
          <ac:chgData name="Juan gerardo cortes castro SDM" userId="781edeb183e6b61e" providerId="LiveId" clId="{3C1CF91A-3246-424B-A756-D67C29D9B245}" dt="2025-05-14T21:18:41.781" v="248" actId="478"/>
          <ac:picMkLst>
            <pc:docMk/>
            <pc:sldMk cId="3876664997" sldId="285"/>
            <ac:picMk id="3" creationId="{8CCB6217-D184-4D90-9B78-E6616478FA65}"/>
          </ac:picMkLst>
        </pc:picChg>
        <pc:picChg chg="add mod">
          <ac:chgData name="Juan gerardo cortes castro SDM" userId="781edeb183e6b61e" providerId="LiveId" clId="{3C1CF91A-3246-424B-A756-D67C29D9B245}" dt="2025-05-14T21:18:51.816" v="252" actId="14100"/>
          <ac:picMkLst>
            <pc:docMk/>
            <pc:sldMk cId="3876664997" sldId="285"/>
            <ac:picMk id="4" creationId="{5F3339CC-D5F7-4582-9504-BDB62F95635A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s\MHSilva\2025\VARIOS\RENDICI&#211;N%20DE%20CUENTAS\Estadisticas%20rendici&#243;n%20de%20cuentas%20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81edeb183e6b61e/Documentos/SDM%202022/CONTRATO%202025-1605/RDC%202024/PQR%20ATENCION%20AL%20CIUDADANO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1200" b="1">
                <a:solidFill>
                  <a:sysClr val="windowText" lastClr="000000"/>
                </a:solidFill>
              </a:rPr>
              <a:t>PMT</a:t>
            </a:r>
            <a:r>
              <a:rPr lang="es-CO" sz="1200" b="1" baseline="0">
                <a:solidFill>
                  <a:sysClr val="windowText" lastClr="000000"/>
                </a:solidFill>
              </a:rPr>
              <a:t> ATENDIDOS</a:t>
            </a:r>
            <a:endParaRPr lang="es-CO" sz="1200" b="1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spPr>
            <a:solidFill>
              <a:srgbClr val="99CC00"/>
            </a:solidFill>
          </c:spPr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25400">
                <a:solidFill>
                  <a:schemeClr val="accent6">
                    <a:lumMod val="75000"/>
                  </a:schemeClr>
                </a:solidFill>
              </a:ln>
              <a:effectLst/>
              <a:sp3d contourW="25400">
                <a:contourClr>
                  <a:schemeClr val="accent6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9E3-4016-98E5-84BB788AAB51}"/>
              </c:ext>
            </c:extLst>
          </c:dPt>
          <c:dPt>
            <c:idx val="1"/>
            <c:bubble3D val="0"/>
            <c:spPr>
              <a:solidFill>
                <a:srgbClr val="99CC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9E3-4016-98E5-84BB788AAB5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Hoja1!$U$22:$U$23</c:f>
              <c:strCache>
                <c:ptCount val="2"/>
                <c:pt idx="0">
                  <c:v>PUENTE ARANDA</c:v>
                </c:pt>
                <c:pt idx="1">
                  <c:v>BOGOTÁ</c:v>
                </c:pt>
              </c:strCache>
            </c:strRef>
          </c:cat>
          <c:val>
            <c:numRef>
              <c:f>Hoja1!$V$22:$V$23</c:f>
              <c:numCache>
                <c:formatCode>General</c:formatCode>
                <c:ptCount val="2"/>
                <c:pt idx="0">
                  <c:v>1880</c:v>
                </c:pt>
                <c:pt idx="1">
                  <c:v>42876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9E3-4016-98E5-84BB788AAB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30842147856517937"/>
          <c:y val="0.11349081364829397"/>
          <c:w val="0.41657849329919733"/>
          <c:h val="0.69297544866954863"/>
        </c:manualLayout>
      </c:layout>
      <c:pie3DChart>
        <c:varyColors val="1"/>
        <c:ser>
          <c:idx val="0"/>
          <c:order val="0"/>
          <c:tx>
            <c:strRef>
              <c:f>'[PQR ATENCION AL CIUDADANO.xlsx]Hoja1'!$B$1</c:f>
              <c:strCache>
                <c:ptCount val="1"/>
                <c:pt idx="0">
                  <c:v>PUENTE ARANDA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BD1C-462E-AEF1-7AE29371C60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BD1C-462E-AEF1-7AE29371C60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BD1C-462E-AEF1-7AE29371C60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BD1C-462E-AEF1-7AE29371C60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BD1C-462E-AEF1-7AE29371C60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BD1C-462E-AEF1-7AE29371C60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BD1C-462E-AEF1-7AE29371C602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BD1C-462E-AEF1-7AE29371C602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BD1C-462E-AEF1-7AE29371C602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BD1C-462E-AEF1-7AE29371C602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BD1C-462E-AEF1-7AE29371C602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BD1C-462E-AEF1-7AE29371C60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'[PQR ATENCION AL CIUDADANO.xlsx]Hoja1'!$A$2:$A$13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'[PQR ATENCION AL CIUDADANO.xlsx]Hoja1'!$B$2:$B$13</c:f>
              <c:numCache>
                <c:formatCode>General</c:formatCode>
                <c:ptCount val="12"/>
                <c:pt idx="0">
                  <c:v>615</c:v>
                </c:pt>
                <c:pt idx="1">
                  <c:v>533</c:v>
                </c:pt>
                <c:pt idx="2">
                  <c:v>421</c:v>
                </c:pt>
                <c:pt idx="3">
                  <c:v>337</c:v>
                </c:pt>
                <c:pt idx="4">
                  <c:v>440</c:v>
                </c:pt>
                <c:pt idx="5">
                  <c:v>277</c:v>
                </c:pt>
                <c:pt idx="6">
                  <c:v>278</c:v>
                </c:pt>
                <c:pt idx="7">
                  <c:v>270</c:v>
                </c:pt>
                <c:pt idx="8">
                  <c:v>351</c:v>
                </c:pt>
                <c:pt idx="9">
                  <c:v>194</c:v>
                </c:pt>
                <c:pt idx="10">
                  <c:v>185</c:v>
                </c:pt>
                <c:pt idx="11">
                  <c:v>142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BD1C-462E-AEF1-7AE29371C602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4c3ae7660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4" name="Google Shape;214;g34c3ae7660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4c3ae7660a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7" name="Google Shape;237;g34c3ae7660a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4c3ae7660a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0" name="Google Shape;260;g34c3ae7660a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4c3ae7660a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2" name="Google Shape;282;g34c3ae7660a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4" name="Google Shape;31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1" name="Google Shape;3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1" name="Google Shape;3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222145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1" name="Google Shape;3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422650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4" name="Google Shape;34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2" name="Google Shape;38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00" name="Google Shape;40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24" name="Google Shape;42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7" name="Google Shape;48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680822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7" name="Google Shape;48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225039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8" name="Google Shape;49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34c3f644d4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19" name="Google Shape;519;g34c3f644d4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51" name="Google Shape;55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34c3f644d43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34" name="Google Shape;534;g34c3f644d4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66" name="Google Shape;56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0" name="Google Shape;11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470b4abcb0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5" name="Google Shape;125;g3470b4abcb0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4c3ae7660a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8" name="Google Shape;138;g34c3ae7660a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470b4abcb0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2" name="Google Shape;152;g3470b4abcb0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6" name="Google Shape;1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9" name="Google Shape;17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5" name="Google Shape;1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1.png"/><Relationship Id="rId5" Type="http://schemas.openxmlformats.org/officeDocument/2006/relationships/image" Target="../media/image14.png"/><Relationship Id="rId10" Type="http://schemas.openxmlformats.org/officeDocument/2006/relationships/image" Target="../media/image30.png"/><Relationship Id="rId4" Type="http://schemas.openxmlformats.org/officeDocument/2006/relationships/image" Target="../media/image9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5.png"/><Relationship Id="rId5" Type="http://schemas.openxmlformats.org/officeDocument/2006/relationships/image" Target="../media/image14.png"/><Relationship Id="rId10" Type="http://schemas.openxmlformats.org/officeDocument/2006/relationships/image" Target="../media/image34.png"/><Relationship Id="rId4" Type="http://schemas.openxmlformats.org/officeDocument/2006/relationships/image" Target="../media/image9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8.png"/><Relationship Id="rId5" Type="http://schemas.openxmlformats.org/officeDocument/2006/relationships/image" Target="../media/image14.png"/><Relationship Id="rId10" Type="http://schemas.openxmlformats.org/officeDocument/2006/relationships/image" Target="../media/image37.png"/><Relationship Id="rId4" Type="http://schemas.openxmlformats.org/officeDocument/2006/relationships/image" Target="../media/image9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6.png"/><Relationship Id="rId5" Type="http://schemas.openxmlformats.org/officeDocument/2006/relationships/image" Target="../media/image14.png"/><Relationship Id="rId10" Type="http://schemas.openxmlformats.org/officeDocument/2006/relationships/image" Target="../media/image41.png"/><Relationship Id="rId4" Type="http://schemas.openxmlformats.org/officeDocument/2006/relationships/image" Target="../media/image9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53.png"/><Relationship Id="rId5" Type="http://schemas.openxmlformats.org/officeDocument/2006/relationships/image" Target="../media/image10.png"/><Relationship Id="rId10" Type="http://schemas.openxmlformats.org/officeDocument/2006/relationships/image" Target="../media/image52.png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57.png"/><Relationship Id="rId5" Type="http://schemas.openxmlformats.org/officeDocument/2006/relationships/image" Target="../media/image10.png"/><Relationship Id="rId10" Type="http://schemas.openxmlformats.org/officeDocument/2006/relationships/image" Target="../media/image56.png"/><Relationship Id="rId4" Type="http://schemas.openxmlformats.org/officeDocument/2006/relationships/image" Target="../media/image14.png"/><Relationship Id="rId9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55.png"/><Relationship Id="rId10" Type="http://schemas.openxmlformats.org/officeDocument/2006/relationships/image" Target="../media/image59.png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12.png"/><Relationship Id="rId10" Type="http://schemas.openxmlformats.org/officeDocument/2006/relationships/image" Target="../media/image60.jpg"/><Relationship Id="rId4" Type="http://schemas.openxmlformats.org/officeDocument/2006/relationships/image" Target="../media/image10.png"/><Relationship Id="rId9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10" Type="http://schemas.openxmlformats.org/officeDocument/2006/relationships/image" Target="../media/image63.png"/><Relationship Id="rId4" Type="http://schemas.openxmlformats.org/officeDocument/2006/relationships/image" Target="../media/image14.png"/><Relationship Id="rId9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hyperlink" Target="https://supercade.bogota.gov.co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7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l="31838" t="18583" b="17681"/>
          <a:stretch/>
        </p:blipFill>
        <p:spPr>
          <a:xfrm>
            <a:off x="199250" y="195188"/>
            <a:ext cx="10684961" cy="6662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64559" y="353119"/>
            <a:ext cx="6285357" cy="6151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60120" y="353119"/>
            <a:ext cx="3097367" cy="3983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42537" y="4433654"/>
            <a:ext cx="1598390" cy="2071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7">
            <a:alphaModFix amt="52999"/>
          </a:blip>
          <a:srcRect l="65628"/>
          <a:stretch/>
        </p:blipFill>
        <p:spPr>
          <a:xfrm>
            <a:off x="199251" y="-367867"/>
            <a:ext cx="131756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67" y="0"/>
            <a:ext cx="1218706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/>
          <p:nvPr/>
        </p:nvSpPr>
        <p:spPr>
          <a:xfrm>
            <a:off x="6746323" y="1207652"/>
            <a:ext cx="48711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ESTRATEGIA DE RENDICIÓN DE CUENTAS LOCALES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CO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GESTIÓN 202</a:t>
            </a:r>
            <a:r>
              <a:rPr lang="es-CO" sz="3600" b="1">
                <a:solidFill>
                  <a:schemeClr val="lt1"/>
                </a:solidFill>
              </a:rPr>
              <a:t>4</a:t>
            </a:r>
            <a:endParaRPr/>
          </a:p>
        </p:txBody>
      </p:sp>
      <p:cxnSp>
        <p:nvCxnSpPr>
          <p:cNvPr id="91" name="Google Shape;91;p1"/>
          <p:cNvCxnSpPr/>
          <p:nvPr/>
        </p:nvCxnSpPr>
        <p:spPr>
          <a:xfrm>
            <a:off x="6232647" y="5476438"/>
            <a:ext cx="5402306" cy="0"/>
          </a:xfrm>
          <a:prstGeom prst="straightConnector1">
            <a:avLst/>
          </a:prstGeom>
          <a:noFill/>
          <a:ln w="1905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2" name="Google Shape;92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78291" y="5585108"/>
            <a:ext cx="4032250" cy="80645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 txBox="1"/>
          <p:nvPr/>
        </p:nvSpPr>
        <p:spPr>
          <a:xfrm>
            <a:off x="5791200" y="4370469"/>
            <a:ext cx="6048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Localidad Puente Aranda</a:t>
            </a:r>
            <a:endParaRPr sz="3200" b="1" i="0" u="none" strike="noStrike" cap="none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g34c3ae7660a_0_6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153055" y="6252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7" name="Google Shape;217;g34c3ae7660a_0_6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8" name="Google Shape;218;g34c3ae7660a_0_6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9" name="Google Shape;219;g34c3ae7660a_0_6"/>
          <p:cNvSpPr txBox="1"/>
          <p:nvPr/>
        </p:nvSpPr>
        <p:spPr>
          <a:xfrm>
            <a:off x="334261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4. Señalización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" name="Google Shape;220;g34c3ae7660a_0_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34c3ae7660a_0_6"/>
          <p:cNvSpPr txBox="1"/>
          <p:nvPr/>
        </p:nvSpPr>
        <p:spPr>
          <a:xfrm>
            <a:off x="310350" y="1023275"/>
            <a:ext cx="11571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Busca mejorar las condiciones de seguridad vial, movilidad y accesibilidad para todos los usuarios de la vía, a través de las mejoras al sistema de señalización en Bogotá D.C. En </a:t>
            </a:r>
            <a:r>
              <a:rPr lang="es-CO" sz="2000" b="1" dirty="0">
                <a:solidFill>
                  <a:srgbClr val="1D2046"/>
                </a:solidFill>
              </a:rPr>
              <a:t>Puente Aranda 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durante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realizó lo siguiente: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g34c3ae7660a_0_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34c3ae7660a_0_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34c3ae7660a_0_6"/>
          <p:cNvPicPr preferRelativeResize="0"/>
          <p:nvPr/>
        </p:nvPicPr>
        <p:blipFill rotWithShape="1">
          <a:blip r:embed="rId7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34c3ae7660a_0_6"/>
          <p:cNvSpPr txBox="1"/>
          <p:nvPr/>
        </p:nvSpPr>
        <p:spPr>
          <a:xfrm>
            <a:off x="1615000" y="2676447"/>
            <a:ext cx="6879900" cy="830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ED000"/>
              </a:buClr>
              <a:buSzPts val="3000"/>
              <a:buFont typeface="Arial Black"/>
              <a:buChar char="●"/>
            </a:pP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11 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INSTALACIÓN DE              SEÑALES VERTICALES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26" name="Google Shape;226;g34c3ae7660a_0_6"/>
          <p:cNvSpPr txBox="1"/>
          <p:nvPr/>
        </p:nvSpPr>
        <p:spPr>
          <a:xfrm>
            <a:off x="1615000" y="4094900"/>
            <a:ext cx="69819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000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ED000"/>
              </a:buClr>
              <a:buSzPts val="2700"/>
              <a:buFont typeface="Arial Black"/>
              <a:buChar char="●"/>
            </a:pPr>
            <a:r>
              <a:rPr lang="es-CO" sz="27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71 </a:t>
            </a:r>
            <a:r>
              <a:rPr lang="es-CO" sz="27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MANTENIMIENTO DE SEÑALIZACIÓN </a:t>
            </a:r>
            <a:endParaRPr sz="27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27" name="Google Shape;227;g34c3ae7660a_0_6"/>
          <p:cNvSpPr txBox="1"/>
          <p:nvPr/>
        </p:nvSpPr>
        <p:spPr>
          <a:xfrm>
            <a:off x="1689325" y="5295650"/>
            <a:ext cx="828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ED000"/>
              </a:buClr>
              <a:buSzPts val="3000"/>
              <a:buFont typeface="Arial Black"/>
              <a:buChar char="●"/>
            </a:pPr>
            <a:r>
              <a:rPr lang="es-CO" sz="3000" b="1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22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 PASOS PEATONALES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228" name="Google Shape;228;g34c3ae7660a_0_6"/>
          <p:cNvGrpSpPr/>
          <p:nvPr/>
        </p:nvGrpSpPr>
        <p:grpSpPr>
          <a:xfrm>
            <a:off x="246900" y="4514533"/>
            <a:ext cx="1267500" cy="1268100"/>
            <a:chOff x="169275" y="3813133"/>
            <a:chExt cx="1267500" cy="1268100"/>
          </a:xfrm>
        </p:grpSpPr>
        <p:sp>
          <p:nvSpPr>
            <p:cNvPr id="229" name="Google Shape;229;g34c3ae7660a_0_6"/>
            <p:cNvSpPr/>
            <p:nvPr/>
          </p:nvSpPr>
          <p:spPr>
            <a:xfrm>
              <a:off x="169275" y="3813133"/>
              <a:ext cx="1267500" cy="1268100"/>
            </a:xfrm>
            <a:prstGeom prst="ellipse">
              <a:avLst/>
            </a:prstGeom>
            <a:noFill/>
            <a:ln w="28575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0" name="Google Shape;230;g34c3ae7660a_0_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47485" y="4029232"/>
              <a:ext cx="1111078" cy="703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1" name="Google Shape;231;g34c3ae7660a_0_6"/>
          <p:cNvSpPr/>
          <p:nvPr/>
        </p:nvSpPr>
        <p:spPr>
          <a:xfrm>
            <a:off x="246894" y="2516167"/>
            <a:ext cx="1267500" cy="1172100"/>
          </a:xfrm>
          <a:prstGeom prst="ellipse">
            <a:avLst/>
          </a:prstGeom>
          <a:noFill/>
          <a:ln w="28575" cap="flat" cmpd="sng">
            <a:solidFill>
              <a:srgbClr val="1518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2" name="Google Shape;232;g34c3ae7660a_0_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324625" y="1765677"/>
            <a:ext cx="2608150" cy="242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34c3ae7660a_0_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156575" y="4250200"/>
            <a:ext cx="2725084" cy="25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34c3ae7660a_0_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65138" y="2686715"/>
            <a:ext cx="831020" cy="83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g34c3ae7660a_0_211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153055" y="6252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0" name="Google Shape;240;g34c3ae7660a_0_211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1" name="Google Shape;241;g34c3ae7660a_0_211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2" name="Google Shape;242;g34c3ae7660a_0_211"/>
          <p:cNvSpPr txBox="1"/>
          <p:nvPr/>
        </p:nvSpPr>
        <p:spPr>
          <a:xfrm>
            <a:off x="334261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4. Señalización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g34c3ae7660a_0_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g34c3ae7660a_0_211"/>
          <p:cNvSpPr txBox="1"/>
          <p:nvPr/>
        </p:nvSpPr>
        <p:spPr>
          <a:xfrm>
            <a:off x="335100" y="1116275"/>
            <a:ext cx="11571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Busca mejorar las condiciones de seguridad vial, movilidad y accesibilidad para todos los usuarios de la vía, a través de las mejoras al sistema de señalización en Bogotá D.C. En </a:t>
            </a:r>
            <a:r>
              <a:rPr lang="es-CO" sz="2000" b="1" dirty="0">
                <a:solidFill>
                  <a:srgbClr val="1D2046"/>
                </a:solidFill>
              </a:rPr>
              <a:t>Puente Aranda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durante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realizó lo siguiente: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g34c3ae7660a_0_2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34c3ae7660a_0_2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34c3ae7660a_0_211"/>
          <p:cNvPicPr preferRelativeResize="0"/>
          <p:nvPr/>
        </p:nvPicPr>
        <p:blipFill rotWithShape="1">
          <a:blip r:embed="rId7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g34c3ae7660a_0_211"/>
          <p:cNvSpPr txBox="1"/>
          <p:nvPr/>
        </p:nvSpPr>
        <p:spPr>
          <a:xfrm>
            <a:off x="1805743" y="3446823"/>
            <a:ext cx="828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ED000"/>
              </a:buClr>
              <a:buSzPts val="3000"/>
              <a:buFont typeface="Arial Black"/>
              <a:buChar char="●"/>
            </a:pP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3,77 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KM CARRIL DEMARCADO 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250" name="Google Shape;250;g34c3ae7660a_0_211"/>
          <p:cNvGrpSpPr/>
          <p:nvPr/>
        </p:nvGrpSpPr>
        <p:grpSpPr>
          <a:xfrm>
            <a:off x="281483" y="4365538"/>
            <a:ext cx="1195500" cy="1100400"/>
            <a:chOff x="5624031" y="2326562"/>
            <a:chExt cx="1195500" cy="1100400"/>
          </a:xfrm>
        </p:grpSpPr>
        <p:sp>
          <p:nvSpPr>
            <p:cNvPr id="251" name="Google Shape;251;g34c3ae7660a_0_211"/>
            <p:cNvSpPr/>
            <p:nvPr/>
          </p:nvSpPr>
          <p:spPr>
            <a:xfrm>
              <a:off x="5624031" y="2326562"/>
              <a:ext cx="1195500" cy="1100400"/>
            </a:xfrm>
            <a:prstGeom prst="ellipse">
              <a:avLst/>
            </a:prstGeom>
            <a:noFill/>
            <a:ln w="28575" cap="flat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2" name="Google Shape;252;g34c3ae7660a_0_211" descr="Imagen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886737" y="2502355"/>
              <a:ext cx="732457" cy="77833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3" name="Google Shape;253;g34c3ae7660a_0_211"/>
          <p:cNvGrpSpPr/>
          <p:nvPr/>
        </p:nvGrpSpPr>
        <p:grpSpPr>
          <a:xfrm>
            <a:off x="169269" y="2809655"/>
            <a:ext cx="1267500" cy="1172100"/>
            <a:chOff x="169269" y="2428655"/>
            <a:chExt cx="1267500" cy="1172100"/>
          </a:xfrm>
        </p:grpSpPr>
        <p:sp>
          <p:nvSpPr>
            <p:cNvPr id="254" name="Google Shape;254;g34c3ae7660a_0_211"/>
            <p:cNvSpPr/>
            <p:nvPr/>
          </p:nvSpPr>
          <p:spPr>
            <a:xfrm>
              <a:off x="169269" y="2428655"/>
              <a:ext cx="1267500" cy="1172100"/>
            </a:xfrm>
            <a:prstGeom prst="ellipse">
              <a:avLst/>
            </a:prstGeom>
            <a:noFill/>
            <a:ln w="28575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5" name="Google Shape;255;g34c3ae7660a_0_21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05071" y="2693670"/>
              <a:ext cx="749974" cy="5979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6" name="Google Shape;256;g34c3ae7660a_0_2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705621" y="4245433"/>
            <a:ext cx="2275950" cy="222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34c3ae7660a_0_21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961847" y="1927892"/>
            <a:ext cx="2331750" cy="222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49;g34c3ae7660a_0_211">
            <a:extLst>
              <a:ext uri="{FF2B5EF4-FFF2-40B4-BE49-F238E27FC236}">
                <a16:creationId xmlns:a16="http://schemas.microsoft.com/office/drawing/2014/main" id="{607D79DC-2130-4BED-8086-2D846BDEE80B}"/>
              </a:ext>
            </a:extLst>
          </p:cNvPr>
          <p:cNvSpPr txBox="1"/>
          <p:nvPr/>
        </p:nvSpPr>
        <p:spPr>
          <a:xfrm>
            <a:off x="1805743" y="4702635"/>
            <a:ext cx="828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ED000"/>
              </a:buClr>
              <a:buSzPts val="3000"/>
              <a:buFont typeface="Arial Black"/>
              <a:buChar char="●"/>
            </a:pP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2 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PACIFICACIÓN DEL TRAFICO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g34c3ae7660a_0_178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153056" y="99380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3" name="Google Shape;263;g34c3ae7660a_0_178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4" name="Google Shape;264;g34c3ae7660a_0_178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5" name="Google Shape;265;g34c3ae7660a_0_178"/>
          <p:cNvSpPr txBox="1"/>
          <p:nvPr/>
        </p:nvSpPr>
        <p:spPr>
          <a:xfrm>
            <a:off x="334261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Se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maforizaci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ón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g34c3ae7660a_0_1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g34c3ae7660a_0_178"/>
          <p:cNvSpPr txBox="1"/>
          <p:nvPr/>
        </p:nvSpPr>
        <p:spPr>
          <a:xfrm>
            <a:off x="335100" y="1040075"/>
            <a:ext cx="115713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2000" b="1" dirty="0">
                <a:solidFill>
                  <a:srgbClr val="1D2046"/>
                </a:solidFill>
              </a:rPr>
              <a:t>Durante el año 2024 en el distrito se implementaron </a:t>
            </a: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38</a:t>
            </a:r>
            <a:r>
              <a:rPr lang="es-CO" sz="2000" b="1" dirty="0">
                <a:solidFill>
                  <a:srgbClr val="1D2046"/>
                </a:solidFill>
              </a:rPr>
              <a:t> intersecciones nuevas y </a:t>
            </a: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34</a:t>
            </a:r>
            <a:r>
              <a:rPr lang="es-CO" sz="2000" b="1" dirty="0">
                <a:solidFill>
                  <a:srgbClr val="1D2046"/>
                </a:solidFill>
              </a:rPr>
              <a:t> intersecciones se complementaron con nuevos dispositivos de señalización.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g34c3ae7660a_0_1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34c3ae7660a_0_17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34c3ae7660a_0_178"/>
          <p:cNvPicPr preferRelativeResize="0"/>
          <p:nvPr/>
        </p:nvPicPr>
        <p:blipFill rotWithShape="1">
          <a:blip r:embed="rId7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g34c3ae7660a_0_178"/>
          <p:cNvSpPr/>
          <p:nvPr/>
        </p:nvSpPr>
        <p:spPr>
          <a:xfrm>
            <a:off x="169257" y="2356280"/>
            <a:ext cx="1267500" cy="1172100"/>
          </a:xfrm>
          <a:prstGeom prst="ellipse">
            <a:avLst/>
          </a:prstGeom>
          <a:noFill/>
          <a:ln w="28575" cap="flat" cmpd="sng">
            <a:solidFill>
              <a:srgbClr val="1518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g34c3ae7660a_0_178"/>
          <p:cNvSpPr/>
          <p:nvPr/>
        </p:nvSpPr>
        <p:spPr>
          <a:xfrm>
            <a:off x="182700" y="3828771"/>
            <a:ext cx="1267500" cy="1268100"/>
          </a:xfrm>
          <a:prstGeom prst="ellipse">
            <a:avLst/>
          </a:prstGeom>
          <a:noFill/>
          <a:ln w="28575" cap="flat" cmpd="sng">
            <a:solidFill>
              <a:srgbClr val="1518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g34c3ae7660a_0_178"/>
          <p:cNvSpPr/>
          <p:nvPr/>
        </p:nvSpPr>
        <p:spPr>
          <a:xfrm>
            <a:off x="205258" y="5400913"/>
            <a:ext cx="1195500" cy="1100400"/>
          </a:xfrm>
          <a:prstGeom prst="ellipse">
            <a:avLst/>
          </a:prstGeom>
          <a:noFill/>
          <a:ln w="285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4" name="Google Shape;274;g34c3ae7660a_0_17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7485" y="4034807"/>
            <a:ext cx="1111078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34c3ae7660a_0_17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1188" y="2546082"/>
            <a:ext cx="803650" cy="792493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6" name="Google Shape;276;g34c3ae7660a_0_17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31148" y="5578925"/>
            <a:ext cx="697495" cy="7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g34c3ae7660a_0_178"/>
          <p:cNvSpPr txBox="1"/>
          <p:nvPr/>
        </p:nvSpPr>
        <p:spPr>
          <a:xfrm>
            <a:off x="1739900" y="1985939"/>
            <a:ext cx="7772038" cy="4801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CO" sz="2500" b="1" dirty="0">
                <a:solidFill>
                  <a:srgbClr val="1D2046"/>
                </a:solidFill>
              </a:rPr>
              <a:t>Llegando a las siguientes cifras:</a:t>
            </a:r>
            <a:endParaRPr sz="2000" b="1" dirty="0">
              <a:solidFill>
                <a:srgbClr val="1D2046"/>
              </a:solidFill>
            </a:endParaRPr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1" dirty="0">
              <a:solidFill>
                <a:srgbClr val="1D2046"/>
              </a:solidFill>
            </a:endParaRPr>
          </a:p>
          <a:p>
            <a:pPr marL="457200" lvl="0" indent="-3556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2000"/>
              <a:buChar char="●"/>
            </a:pPr>
            <a:r>
              <a:rPr lang="es-CO" sz="2800" b="1" dirty="0">
                <a:solidFill>
                  <a:srgbClr val="BED000"/>
                </a:solidFill>
                <a:latin typeface="Arial Black" panose="020B0A04020102020204" pitchFamily="34" charset="0"/>
                <a:ea typeface="Arial Black"/>
                <a:cs typeface="Arial Black"/>
                <a:sym typeface="Arial Black"/>
              </a:rPr>
              <a:t>1657</a:t>
            </a:r>
            <a:r>
              <a:rPr lang="es-CO" sz="2000" b="1" dirty="0">
                <a:solidFill>
                  <a:srgbClr val="1D2046"/>
                </a:solidFill>
                <a:latin typeface="Arial Black" panose="020B0A04020102020204" pitchFamily="34" charset="0"/>
              </a:rPr>
              <a:t> </a:t>
            </a:r>
            <a:r>
              <a:rPr lang="es-CO" sz="2500" b="1" dirty="0">
                <a:solidFill>
                  <a:srgbClr val="1D2046"/>
                </a:solidFill>
                <a:latin typeface="Arial Black" panose="020B0A04020102020204" pitchFamily="34" charset="0"/>
              </a:rPr>
              <a:t>INTERSECCIONES CON SEMÁFOROS PARA REGULACIÓN PEATONAL</a:t>
            </a:r>
            <a:endParaRPr sz="2500" b="1" dirty="0">
              <a:solidFill>
                <a:srgbClr val="1D2046"/>
              </a:solidFill>
              <a:latin typeface="Arial Black" panose="020B0A04020102020204" pitchFamily="34" charset="0"/>
            </a:endParaRPr>
          </a:p>
          <a:p>
            <a:pPr marL="457200" lvl="0" indent="-3556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2000"/>
              <a:buChar char="●"/>
            </a:pPr>
            <a:r>
              <a:rPr lang="es-CO" sz="2800" b="1" dirty="0">
                <a:solidFill>
                  <a:srgbClr val="BED000"/>
                </a:solidFill>
                <a:latin typeface="Arial Black" panose="020B0A04020102020204" pitchFamily="34" charset="0"/>
                <a:ea typeface="Arial Black"/>
                <a:cs typeface="Arial Black"/>
                <a:sym typeface="Arial Black"/>
              </a:rPr>
              <a:t>319</a:t>
            </a:r>
            <a:r>
              <a:rPr lang="es-CO" sz="2000" b="1" dirty="0">
                <a:solidFill>
                  <a:srgbClr val="1D2046"/>
                </a:solidFill>
                <a:latin typeface="Arial Black" panose="020B0A04020102020204" pitchFamily="34" charset="0"/>
              </a:rPr>
              <a:t> </a:t>
            </a:r>
            <a:r>
              <a:rPr lang="es-MX" sz="2400" b="1" dirty="0">
                <a:solidFill>
                  <a:srgbClr val="1D2046"/>
                </a:solidFill>
                <a:latin typeface="Arial Black" panose="020B0A04020102020204" pitchFamily="34" charset="0"/>
              </a:rPr>
              <a:t>INTERSECCIONES CON SEMÁFOROS PARA REGULACIÓN CICLISTA.</a:t>
            </a:r>
          </a:p>
          <a:p>
            <a:pPr marL="457200" lvl="0" indent="-3556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2000"/>
              <a:buChar char="●"/>
            </a:pPr>
            <a:r>
              <a:rPr lang="es-CO" sz="2800" b="1" dirty="0">
                <a:solidFill>
                  <a:srgbClr val="BED000"/>
                </a:solidFill>
                <a:latin typeface="Arial Black" panose="020B0A04020102020204" pitchFamily="34" charset="0"/>
                <a:ea typeface="Arial Black"/>
                <a:cs typeface="Arial Black"/>
                <a:sym typeface="Arial Black"/>
              </a:rPr>
              <a:t>2.860</a:t>
            </a:r>
            <a:r>
              <a:rPr lang="es-CO" sz="2000" b="1" dirty="0">
                <a:solidFill>
                  <a:srgbClr val="1D2046"/>
                </a:solidFill>
                <a:latin typeface="Arial Black" panose="020B0A04020102020204" pitchFamily="34" charset="0"/>
              </a:rPr>
              <a:t> </a:t>
            </a:r>
            <a:r>
              <a:rPr lang="es-CO" sz="2400" b="1" dirty="0">
                <a:solidFill>
                  <a:srgbClr val="1D2046"/>
                </a:solidFill>
                <a:latin typeface="Arial Black" panose="020B0A04020102020204" pitchFamily="34" charset="0"/>
              </a:rPr>
              <a:t>DISPOSITIVOS SONOROS</a:t>
            </a:r>
            <a:endParaRPr sz="2000" b="1" dirty="0">
              <a:solidFill>
                <a:srgbClr val="1D2046"/>
              </a:solidFill>
              <a:latin typeface="Arial Black" panose="020B0A04020102020204" pitchFamily="34" charset="0"/>
            </a:endParaRPr>
          </a:p>
          <a:p>
            <a:pPr marL="457200" lvl="0" indent="-3556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2000"/>
              <a:buChar char="●"/>
            </a:pPr>
            <a:r>
              <a:rPr lang="es-CO" sz="2800" b="1" dirty="0">
                <a:solidFill>
                  <a:srgbClr val="BED000"/>
                </a:solidFill>
                <a:latin typeface="Arial Black" panose="020B0A04020102020204" pitchFamily="34" charset="0"/>
                <a:ea typeface="Arial Black"/>
                <a:cs typeface="Arial Black"/>
                <a:sym typeface="Arial Black"/>
              </a:rPr>
              <a:t>3.096</a:t>
            </a:r>
            <a:r>
              <a:rPr lang="es-CO" sz="2000" b="1" dirty="0">
                <a:solidFill>
                  <a:srgbClr val="1D2046"/>
                </a:solidFill>
                <a:latin typeface="Arial Black" panose="020B0A04020102020204" pitchFamily="34" charset="0"/>
              </a:rPr>
              <a:t> </a:t>
            </a:r>
            <a:r>
              <a:rPr lang="es-CO" sz="2400" b="1" dirty="0">
                <a:solidFill>
                  <a:srgbClr val="1D2046"/>
                </a:solidFill>
                <a:latin typeface="Arial Black" panose="020B0A04020102020204" pitchFamily="34" charset="0"/>
              </a:rPr>
              <a:t>DISPOSITIVOS BOTÓN PEATONAL</a:t>
            </a:r>
            <a:endParaRPr sz="2400" b="1" dirty="0">
              <a:solidFill>
                <a:srgbClr val="1D2046"/>
              </a:solidFill>
              <a:latin typeface="Arial Black" panose="020B0A04020102020204" pitchFamily="34" charset="0"/>
            </a:endParaRPr>
          </a:p>
          <a:p>
            <a:pPr marL="45720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1D2046"/>
              </a:solidFill>
            </a:endParaRPr>
          </a:p>
        </p:txBody>
      </p:sp>
      <p:pic>
        <p:nvPicPr>
          <p:cNvPr id="278" name="Google Shape;278;g34c3ae7660a_0_17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601600" y="2008877"/>
            <a:ext cx="2150661" cy="2025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g34c3ae7660a_0_17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550921" y="4210440"/>
            <a:ext cx="2297193" cy="2232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g34c3ae7660a_0_259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153055" y="6252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5" name="Google Shape;285;g34c3ae7660a_0_259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6" name="Google Shape;286;g34c3ae7660a_0_259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7" name="Google Shape;287;g34c3ae7660a_0_259"/>
          <p:cNvSpPr txBox="1"/>
          <p:nvPr/>
        </p:nvSpPr>
        <p:spPr>
          <a:xfrm>
            <a:off x="334261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Se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maforizaci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ón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g34c3ae7660a_0_2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34c3ae7660a_0_259"/>
          <p:cNvSpPr txBox="1"/>
          <p:nvPr/>
        </p:nvSpPr>
        <p:spPr>
          <a:xfrm>
            <a:off x="335100" y="1116275"/>
            <a:ext cx="11571300" cy="53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2500" b="1" dirty="0">
                <a:solidFill>
                  <a:srgbClr val="1D2046"/>
                </a:solidFill>
              </a:rPr>
              <a:t>En la localidad de Puente Aranda se realizó:</a:t>
            </a:r>
            <a:endParaRPr sz="25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g34c3ae7660a_0_2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34c3ae7660a_0_2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34c3ae7660a_0_259"/>
          <p:cNvPicPr preferRelativeResize="0"/>
          <p:nvPr/>
        </p:nvPicPr>
        <p:blipFill rotWithShape="1">
          <a:blip r:embed="rId7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g34c3ae7660a_0_259"/>
          <p:cNvSpPr txBox="1"/>
          <p:nvPr/>
        </p:nvSpPr>
        <p:spPr>
          <a:xfrm>
            <a:off x="1685650" y="2700500"/>
            <a:ext cx="821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51A3B"/>
              </a:buClr>
              <a:buSzPts val="3000"/>
              <a:buFont typeface="Arial Black"/>
              <a:buChar char="●"/>
            </a:pP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0</a:t>
            </a: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     COMPLEMENTOS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94" name="Google Shape;294;g34c3ae7660a_0_259"/>
          <p:cNvSpPr txBox="1"/>
          <p:nvPr/>
        </p:nvSpPr>
        <p:spPr>
          <a:xfrm>
            <a:off x="1619600" y="3947500"/>
            <a:ext cx="8359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51A3B"/>
              </a:buClr>
              <a:buSzPts val="3000"/>
              <a:buFont typeface="Arial Black"/>
              <a:buChar char="●"/>
            </a:pP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802</a:t>
            </a: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 MANTENIMIENTO PREVENTIVO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95" name="Google Shape;295;g34c3ae7660a_0_259"/>
          <p:cNvSpPr txBox="1"/>
          <p:nvPr/>
        </p:nvSpPr>
        <p:spPr>
          <a:xfrm>
            <a:off x="1660125" y="4561588"/>
            <a:ext cx="828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 Black"/>
              <a:buChar char="●"/>
            </a:pP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71  </a:t>
            </a: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REPROGRAMACIONES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96" name="Google Shape;296;g34c3ae7660a_0_259"/>
          <p:cNvSpPr txBox="1"/>
          <p:nvPr/>
        </p:nvSpPr>
        <p:spPr>
          <a:xfrm>
            <a:off x="1653400" y="2140125"/>
            <a:ext cx="828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51A3B"/>
              </a:buClr>
              <a:buSzPts val="3000"/>
              <a:buFont typeface="Arial Black"/>
              <a:buChar char="●"/>
            </a:pP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2   </a:t>
            </a: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INTERSECCIONES NUEVAS 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97" name="Google Shape;297;g34c3ae7660a_0_259"/>
          <p:cNvSpPr/>
          <p:nvPr/>
        </p:nvSpPr>
        <p:spPr>
          <a:xfrm>
            <a:off x="169257" y="1822880"/>
            <a:ext cx="1267500" cy="1172100"/>
          </a:xfrm>
          <a:prstGeom prst="ellipse">
            <a:avLst/>
          </a:prstGeom>
          <a:noFill/>
          <a:ln w="28575" cap="flat" cmpd="sng">
            <a:solidFill>
              <a:srgbClr val="1518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g34c3ae7660a_0_259"/>
          <p:cNvSpPr/>
          <p:nvPr/>
        </p:nvSpPr>
        <p:spPr>
          <a:xfrm>
            <a:off x="182700" y="3371571"/>
            <a:ext cx="1267500" cy="1268100"/>
          </a:xfrm>
          <a:prstGeom prst="ellipse">
            <a:avLst/>
          </a:prstGeom>
          <a:noFill/>
          <a:ln w="28575" cap="flat" cmpd="sng">
            <a:solidFill>
              <a:srgbClr val="1518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g34c3ae7660a_0_259"/>
          <p:cNvSpPr/>
          <p:nvPr/>
        </p:nvSpPr>
        <p:spPr>
          <a:xfrm>
            <a:off x="205259" y="4943713"/>
            <a:ext cx="1195500" cy="1100400"/>
          </a:xfrm>
          <a:prstGeom prst="ellipse">
            <a:avLst/>
          </a:prstGeom>
          <a:noFill/>
          <a:ln w="285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0" name="Google Shape;300;g34c3ae7660a_0_2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7485" y="3577607"/>
            <a:ext cx="1111078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34c3ae7660a_0_25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502675" y="1221975"/>
            <a:ext cx="2424675" cy="225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34c3ae7660a_0_25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109300" y="4269413"/>
            <a:ext cx="2424675" cy="227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g34c3ae7660a_0_25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01188" y="2012682"/>
            <a:ext cx="803650" cy="792493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4" name="Google Shape;304;g34c3ae7660a_0_25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31148" y="5121725"/>
            <a:ext cx="697495" cy="7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g34c3ae7660a_0_259"/>
          <p:cNvSpPr/>
          <p:nvPr/>
        </p:nvSpPr>
        <p:spPr>
          <a:xfrm>
            <a:off x="4923477" y="5830750"/>
            <a:ext cx="1089300" cy="555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8D101"/>
          </a:solidFill>
          <a:ln w="9525" cap="flat" cmpd="sng">
            <a:solidFill>
              <a:srgbClr val="5E5E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6" name="Google Shape;306;g34c3ae7660a_0_259"/>
          <p:cNvSpPr txBox="1"/>
          <p:nvPr/>
        </p:nvSpPr>
        <p:spPr>
          <a:xfrm>
            <a:off x="2710400" y="5241250"/>
            <a:ext cx="6593400" cy="4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Expansión del sistema</a:t>
            </a:r>
            <a:endParaRPr sz="3200" b="1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07" name="Google Shape;307;g34c3ae7660a_0_259"/>
          <p:cNvSpPr txBox="1"/>
          <p:nvPr/>
        </p:nvSpPr>
        <p:spPr>
          <a:xfrm>
            <a:off x="3966700" y="6336250"/>
            <a:ext cx="697500" cy="3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7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2023</a:t>
            </a:r>
            <a:endParaRPr sz="2300">
              <a:solidFill>
                <a:srgbClr val="151A3B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08" name="Google Shape;308;g34c3ae7660a_0_259"/>
          <p:cNvSpPr txBox="1"/>
          <p:nvPr/>
        </p:nvSpPr>
        <p:spPr>
          <a:xfrm>
            <a:off x="6400700" y="6348925"/>
            <a:ext cx="697500" cy="3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7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2024</a:t>
            </a:r>
            <a:endParaRPr sz="1700" b="1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09" name="Google Shape;309;g34c3ae7660a_0_259"/>
          <p:cNvSpPr txBox="1"/>
          <p:nvPr/>
        </p:nvSpPr>
        <p:spPr>
          <a:xfrm>
            <a:off x="3972654" y="5890928"/>
            <a:ext cx="12675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89</a:t>
            </a:r>
            <a:endParaRPr sz="3600" dirty="0">
              <a:solidFill>
                <a:srgbClr val="151A3B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10" name="Google Shape;310;g34c3ae7660a_0_259"/>
          <p:cNvSpPr txBox="1"/>
          <p:nvPr/>
        </p:nvSpPr>
        <p:spPr>
          <a:xfrm>
            <a:off x="6406828" y="5890928"/>
            <a:ext cx="12675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91</a:t>
            </a:r>
            <a:endParaRPr sz="3600" b="1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11" name="Google Shape;311;g34c3ae7660a_0_259"/>
          <p:cNvSpPr txBox="1"/>
          <p:nvPr/>
        </p:nvSpPr>
        <p:spPr>
          <a:xfrm>
            <a:off x="1619600" y="3260938"/>
            <a:ext cx="8531480" cy="461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51A3B"/>
              </a:buClr>
              <a:buSzPts val="3000"/>
              <a:buFont typeface="Arial Black"/>
              <a:buChar char="●"/>
            </a:pP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1.508</a:t>
            </a: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 MANTENIMIENTO CORRECTIVO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6" name="Google Shape;316;p23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7" name="Google Shape;317;p23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8" name="Google Shape;318;p23"/>
          <p:cNvSpPr txBox="1"/>
          <p:nvPr/>
        </p:nvSpPr>
        <p:spPr>
          <a:xfrm>
            <a:off x="428854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6. Control de 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Tránsito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 y Transporte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Google Shape;31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3"/>
          <p:cNvSpPr txBox="1"/>
          <p:nvPr/>
        </p:nvSpPr>
        <p:spPr>
          <a:xfrm>
            <a:off x="252248" y="928248"/>
            <a:ext cx="117756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la SCTT en la localidad de </a:t>
            </a:r>
            <a:r>
              <a:rPr lang="es-CO" sz="2000" b="1" dirty="0">
                <a:solidFill>
                  <a:srgbClr val="1D2046"/>
                </a:solidFill>
              </a:rPr>
              <a:t>Puente Aranda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registraron</a:t>
            </a:r>
            <a:r>
              <a:rPr lang="es-CO" sz="2000" b="1" i="0" u="none" strike="noStrike" cap="none" dirty="0">
                <a:solidFill>
                  <a:srgbClr val="C3D0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3200" b="1" dirty="0">
                <a:solidFill>
                  <a:srgbClr val="C3D029"/>
                </a:solidFill>
              </a:rPr>
              <a:t>79</a:t>
            </a:r>
            <a:r>
              <a:rPr lang="es-CO" sz="3200" b="1" i="0" u="none" strike="noStrike" cap="none" dirty="0">
                <a:solidFill>
                  <a:srgbClr val="C3D029"/>
                </a:solidFill>
                <a:latin typeface="Arial"/>
                <a:ea typeface="Arial"/>
                <a:cs typeface="Arial"/>
                <a:sym typeface="Arial"/>
              </a:rPr>
              <a:t>.038</a:t>
            </a:r>
            <a:r>
              <a:rPr lang="es-CO" sz="2000" b="1" i="0" u="none" strike="noStrike" cap="none" dirty="0">
                <a:solidFill>
                  <a:srgbClr val="C3D0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comparendos, a continuación se muestran los registros de comparendos por medio de imposición y top de las diez (10) infracciones más recurrentes.</a:t>
            </a:r>
            <a:endParaRPr dirty="0"/>
          </a:p>
        </p:txBody>
      </p:sp>
      <p:pic>
        <p:nvPicPr>
          <p:cNvPr id="321" name="Google Shape;321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3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3"/>
          <p:cNvSpPr txBox="1"/>
          <p:nvPr/>
        </p:nvSpPr>
        <p:spPr>
          <a:xfrm>
            <a:off x="8247047" y="5593225"/>
            <a:ext cx="33459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200"/>
            </a:pPr>
            <a:r>
              <a:rPr lang="es-ES" sz="12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C29: Exceder velocidad permitida</a:t>
            </a:r>
          </a:p>
          <a:p>
            <a:pPr>
              <a:buSzPts val="1200"/>
            </a:pPr>
            <a:r>
              <a:rPr lang="es-CO" sz="12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C35: Revisión técnico-mecánica</a:t>
            </a:r>
          </a:p>
          <a:p>
            <a:pPr>
              <a:buSzPts val="1200"/>
            </a:pPr>
            <a:r>
              <a:rPr lang="es-ES" sz="12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C24: Conducir moto sin las normas</a:t>
            </a:r>
          </a:p>
          <a:p>
            <a:pPr>
              <a:buSzPts val="1200"/>
            </a:pPr>
            <a:r>
              <a:rPr lang="es-ES" sz="12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C02: Estacionar en sitios prohibidos</a:t>
            </a:r>
          </a:p>
          <a:p>
            <a:pPr>
              <a:buSzPts val="1200"/>
            </a:pPr>
            <a:r>
              <a:rPr lang="es-ES" sz="12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D02: Conducir sin seguros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S" sz="12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G02: Peatones y ciclistas no cumplan CNT</a:t>
            </a:r>
          </a:p>
        </p:txBody>
      </p:sp>
      <p:pic>
        <p:nvPicPr>
          <p:cNvPr id="325" name="Google Shape;325;p23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10153055" y="-130498"/>
            <a:ext cx="203894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A7636A7-CE99-42F4-BC96-25732ABE0F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791" y="2677243"/>
            <a:ext cx="7449825" cy="26719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401CC02-286B-4057-A5E8-96EF3F3D31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5566" y="1825852"/>
            <a:ext cx="4324451" cy="345279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3" name="Google Shape;333;p24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4" name="Google Shape;334;p24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5" name="Google Shape;335;p24"/>
          <p:cNvSpPr txBox="1"/>
          <p:nvPr/>
        </p:nvSpPr>
        <p:spPr>
          <a:xfrm>
            <a:off x="418344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7. Acciones de Gestión en Vía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" name="Google Shape;33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4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4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10153055" y="-12186"/>
            <a:ext cx="203894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E1BC4AC-A44F-4C26-A649-048CD46D3F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088" y="1085540"/>
            <a:ext cx="10530491" cy="560714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3" name="Google Shape;333;p24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4" name="Google Shape;334;p24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5" name="Google Shape;335;p24"/>
          <p:cNvSpPr txBox="1"/>
          <p:nvPr/>
        </p:nvSpPr>
        <p:spPr>
          <a:xfrm>
            <a:off x="418344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7. Acciones de Gestión en Vía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" name="Google Shape;33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4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4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10153055" y="-12186"/>
            <a:ext cx="203894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CCB6217-D184-4D90-9B78-E6616478FA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458" y="1118042"/>
            <a:ext cx="10421084" cy="561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25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3" name="Google Shape;333;p24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4" name="Google Shape;334;p24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5" name="Google Shape;335;p24"/>
          <p:cNvSpPr txBox="1"/>
          <p:nvPr/>
        </p:nvSpPr>
        <p:spPr>
          <a:xfrm>
            <a:off x="418344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7. Acciones de Gestión en Vía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" name="Google Shape;33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4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4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10153055" y="-12186"/>
            <a:ext cx="203894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F3339CC-D5F7-4582-9504-BDB62F9563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343" y="1140400"/>
            <a:ext cx="11258649" cy="511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64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26"/>
          <p:cNvPicPr preferRelativeResize="0"/>
          <p:nvPr/>
        </p:nvPicPr>
        <p:blipFill rotWithShape="1">
          <a:blip r:embed="rId3">
            <a:alphaModFix/>
          </a:blip>
          <a:srcRect t="35963" r="62912" b="2110"/>
          <a:stretch/>
        </p:blipFill>
        <p:spPr>
          <a:xfrm>
            <a:off x="10159482" y="1543"/>
            <a:ext cx="2038945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7" name="Google Shape;347;p26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8" name="Google Shape;348;p26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9" name="Google Shape;349;p26"/>
          <p:cNvSpPr txBox="1"/>
          <p:nvPr/>
        </p:nvSpPr>
        <p:spPr>
          <a:xfrm>
            <a:off x="376303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8. Planes de Manejo de Tránsito-PMT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26"/>
          <p:cNvSpPr txBox="1"/>
          <p:nvPr/>
        </p:nvSpPr>
        <p:spPr>
          <a:xfrm>
            <a:off x="252248" y="1035978"/>
            <a:ext cx="1177560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En </a:t>
            </a:r>
            <a:r>
              <a:rPr lang="es-CO" sz="2000" b="1" dirty="0">
                <a:solidFill>
                  <a:srgbClr val="1D2046"/>
                </a:solidFill>
              </a:rPr>
              <a:t>Puente Aranda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atendieron </a:t>
            </a:r>
            <a:r>
              <a:rPr lang="es-CO" sz="3000" b="1" i="0" u="none" strike="noStrike" cap="none" dirty="0">
                <a:solidFill>
                  <a:srgbClr val="BED000"/>
                </a:solidFill>
                <a:latin typeface="Arial Black"/>
                <a:sym typeface="Arial Black"/>
              </a:rPr>
              <a:t>1</a:t>
            </a:r>
            <a:r>
              <a:rPr lang="es-CO" sz="3000" b="1" dirty="0">
                <a:solidFill>
                  <a:srgbClr val="BED000"/>
                </a:solidFill>
                <a:latin typeface="Arial Black"/>
                <a:sym typeface="Arial Black"/>
              </a:rPr>
              <a:t>.880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solicitudes de PMT que equivalen al 4% del total de PMT atendidos en Bogotá. Sobre los PMT locales, </a:t>
            </a:r>
            <a:r>
              <a:rPr lang="es-CO" sz="2000" b="1" dirty="0">
                <a:solidFill>
                  <a:srgbClr val="1D2046"/>
                </a:solidFill>
              </a:rPr>
              <a:t>79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% son PMT para obras de infraestructura y 21% son PMT para obras de infraestructura de servicios públicos.</a:t>
            </a:r>
            <a:endParaRPr dirty="0"/>
          </a:p>
        </p:txBody>
      </p:sp>
      <p:pic>
        <p:nvPicPr>
          <p:cNvPr id="351" name="Google Shape;351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26677" y="207295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6"/>
          <p:cNvPicPr preferRelativeResize="0"/>
          <p:nvPr/>
        </p:nvPicPr>
        <p:blipFill rotWithShape="1">
          <a:blip r:embed="rId5">
            <a:alphaModFix amt="52999"/>
          </a:blip>
          <a:srcRect l="32615"/>
          <a:stretch/>
        </p:blipFill>
        <p:spPr>
          <a:xfrm>
            <a:off x="-3848" y="3229533"/>
            <a:ext cx="1375636" cy="3652299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6"/>
          <p:cNvSpPr txBox="1"/>
          <p:nvPr/>
        </p:nvSpPr>
        <p:spPr>
          <a:xfrm>
            <a:off x="8110809" y="2500911"/>
            <a:ext cx="3332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PMT atendidos</a:t>
            </a:r>
            <a:r>
              <a:rPr lang="es-CO" sz="1800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/>
          </a:p>
        </p:txBody>
      </p:sp>
      <p:grpSp>
        <p:nvGrpSpPr>
          <p:cNvPr id="354" name="Google Shape;354;p26"/>
          <p:cNvGrpSpPr/>
          <p:nvPr/>
        </p:nvGrpSpPr>
        <p:grpSpPr>
          <a:xfrm>
            <a:off x="1864893" y="2401833"/>
            <a:ext cx="3874917" cy="707747"/>
            <a:chOff x="6967947" y="4957495"/>
            <a:chExt cx="2444743" cy="589200"/>
          </a:xfrm>
        </p:grpSpPr>
        <p:sp>
          <p:nvSpPr>
            <p:cNvPr id="355" name="Google Shape;355;p26"/>
            <p:cNvSpPr/>
            <p:nvPr/>
          </p:nvSpPr>
          <p:spPr>
            <a:xfrm>
              <a:off x="6967947" y="4957495"/>
              <a:ext cx="2420400" cy="589200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1DB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s-CO"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`    </a:t>
              </a: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26"/>
            <p:cNvSpPr txBox="1"/>
            <p:nvPr/>
          </p:nvSpPr>
          <p:spPr>
            <a:xfrm>
              <a:off x="6992290" y="5025684"/>
              <a:ext cx="2420400" cy="46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s-CO" sz="3000" b="1">
                  <a:solidFill>
                    <a:srgbClr val="C3D029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42.876</a:t>
              </a:r>
              <a:r>
                <a:rPr lang="es-CO" sz="2000" b="1" i="0" u="none" strike="noStrike" cap="none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PMT´s Bogotá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57" name="Google Shape;357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26"/>
          <p:cNvSpPr txBox="1"/>
          <p:nvPr/>
        </p:nvSpPr>
        <p:spPr>
          <a:xfrm>
            <a:off x="8187000" y="3683350"/>
            <a:ext cx="3688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5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PMT para obras de infraestructura</a:t>
            </a:r>
            <a:endParaRPr sz="2500" b="1" i="0" u="none" strike="noStrike" cap="none">
              <a:solidFill>
                <a:srgbClr val="1518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0" name="Google Shape;360;p26"/>
          <p:cNvGrpSpPr/>
          <p:nvPr/>
        </p:nvGrpSpPr>
        <p:grpSpPr>
          <a:xfrm>
            <a:off x="6960572" y="3524901"/>
            <a:ext cx="1297286" cy="1227900"/>
            <a:chOff x="6959504" y="3588144"/>
            <a:chExt cx="1297286" cy="1227900"/>
          </a:xfrm>
        </p:grpSpPr>
        <p:grpSp>
          <p:nvGrpSpPr>
            <p:cNvPr id="361" name="Google Shape;361;p26"/>
            <p:cNvGrpSpPr/>
            <p:nvPr/>
          </p:nvGrpSpPr>
          <p:grpSpPr>
            <a:xfrm>
              <a:off x="6959504" y="3588144"/>
              <a:ext cx="1297286" cy="1227900"/>
              <a:chOff x="6905337" y="2379736"/>
              <a:chExt cx="1297286" cy="1227900"/>
            </a:xfrm>
          </p:grpSpPr>
          <p:sp>
            <p:nvSpPr>
              <p:cNvPr id="362" name="Google Shape;362;p26"/>
              <p:cNvSpPr/>
              <p:nvPr/>
            </p:nvSpPr>
            <p:spPr>
              <a:xfrm>
                <a:off x="6905337" y="2379736"/>
                <a:ext cx="1272000" cy="1227900"/>
              </a:xfrm>
              <a:prstGeom prst="ellipse">
                <a:avLst/>
              </a:prstGeom>
              <a:noFill/>
              <a:ln w="28575" cap="flat" cmpd="sng">
                <a:solidFill>
                  <a:srgbClr val="C3D02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26"/>
              <p:cNvSpPr txBox="1"/>
              <p:nvPr/>
            </p:nvSpPr>
            <p:spPr>
              <a:xfrm>
                <a:off x="7071623" y="2636419"/>
                <a:ext cx="11310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s-CO" sz="2000" b="1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79</a:t>
                </a:r>
                <a:r>
                  <a:rPr lang="es-CO" sz="2000" b="1" i="0" u="none" strike="noStrike" cap="none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%</a:t>
                </a:r>
                <a:endParaRPr dirty="0"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s-CO" sz="2000" b="1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1.494*</a:t>
                </a:r>
                <a:endParaRPr sz="1400" b="0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64" name="Google Shape;364;p26"/>
            <p:cNvCxnSpPr/>
            <p:nvPr/>
          </p:nvCxnSpPr>
          <p:spPr>
            <a:xfrm rot="10800000">
              <a:off x="7185489" y="4182413"/>
              <a:ext cx="900000" cy="0"/>
            </a:xfrm>
            <a:prstGeom prst="straightConnector1">
              <a:avLst/>
            </a:prstGeom>
            <a:noFill/>
            <a:ln w="38100" cap="flat" cmpd="sng">
              <a:solidFill>
                <a:srgbClr val="1D204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65" name="Google Shape;365;p26"/>
          <p:cNvGrpSpPr/>
          <p:nvPr/>
        </p:nvGrpSpPr>
        <p:grpSpPr>
          <a:xfrm>
            <a:off x="6857077" y="2209044"/>
            <a:ext cx="1375609" cy="1227976"/>
            <a:chOff x="6875311" y="2379732"/>
            <a:chExt cx="1145100" cy="1020083"/>
          </a:xfrm>
        </p:grpSpPr>
        <p:sp>
          <p:nvSpPr>
            <p:cNvPr id="366" name="Google Shape;366;p26"/>
            <p:cNvSpPr/>
            <p:nvPr/>
          </p:nvSpPr>
          <p:spPr>
            <a:xfrm>
              <a:off x="6905352" y="2379732"/>
              <a:ext cx="1040867" cy="102008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26"/>
            <p:cNvSpPr txBox="1"/>
            <p:nvPr/>
          </p:nvSpPr>
          <p:spPr>
            <a:xfrm>
              <a:off x="6875311" y="2591742"/>
              <a:ext cx="1145100" cy="5880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4</a:t>
              </a:r>
              <a:r>
                <a:rPr lang="es-CO" sz="2000" b="1" i="0" u="none" strike="noStrike" cap="none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%</a:t>
              </a:r>
              <a:endParaRPr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rgbClr val="151837"/>
                  </a:solidFill>
                  <a:latin typeface="Arial Black"/>
                  <a:sym typeface="Arial Black"/>
                </a:rPr>
                <a:t>1.880</a:t>
              </a:r>
              <a:endParaRPr sz="1400" b="0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8" name="Google Shape;368;p26"/>
          <p:cNvSpPr txBox="1"/>
          <p:nvPr/>
        </p:nvSpPr>
        <p:spPr>
          <a:xfrm>
            <a:off x="8239200" y="4852013"/>
            <a:ext cx="35841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5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PMT para obras de infraestructura de servicios públicos </a:t>
            </a:r>
            <a:endParaRPr sz="2500" b="1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cxnSp>
        <p:nvCxnSpPr>
          <p:cNvPr id="369" name="Google Shape;369;p26"/>
          <p:cNvCxnSpPr/>
          <p:nvPr/>
        </p:nvCxnSpPr>
        <p:spPr>
          <a:xfrm rot="10800000">
            <a:off x="7046455" y="2839319"/>
            <a:ext cx="981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70" name="Google Shape;370;p26"/>
          <p:cNvGrpSpPr/>
          <p:nvPr/>
        </p:nvGrpSpPr>
        <p:grpSpPr>
          <a:xfrm>
            <a:off x="7023703" y="4873271"/>
            <a:ext cx="1297311" cy="1227874"/>
            <a:chOff x="6959519" y="3588140"/>
            <a:chExt cx="1082084" cy="1020083"/>
          </a:xfrm>
        </p:grpSpPr>
        <p:grpSp>
          <p:nvGrpSpPr>
            <p:cNvPr id="371" name="Google Shape;371;p26"/>
            <p:cNvGrpSpPr/>
            <p:nvPr/>
          </p:nvGrpSpPr>
          <p:grpSpPr>
            <a:xfrm>
              <a:off x="6959519" y="3588140"/>
              <a:ext cx="1082084" cy="1020083"/>
              <a:chOff x="6905352" y="2379732"/>
              <a:chExt cx="1082084" cy="1020083"/>
            </a:xfrm>
          </p:grpSpPr>
          <p:sp>
            <p:nvSpPr>
              <p:cNvPr id="372" name="Google Shape;372;p26"/>
              <p:cNvSpPr/>
              <p:nvPr/>
            </p:nvSpPr>
            <p:spPr>
              <a:xfrm>
                <a:off x="6905352" y="2379732"/>
                <a:ext cx="1040867" cy="1020083"/>
              </a:xfrm>
              <a:prstGeom prst="ellipse">
                <a:avLst/>
              </a:prstGeom>
              <a:noFill/>
              <a:ln w="28575" cap="flat" cmpd="sng">
                <a:solidFill>
                  <a:srgbClr val="C3D02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3" name="Google Shape;373;p26"/>
              <p:cNvSpPr txBox="1"/>
              <p:nvPr/>
            </p:nvSpPr>
            <p:spPr>
              <a:xfrm>
                <a:off x="6983036" y="2591749"/>
                <a:ext cx="1004400" cy="588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s-CO" sz="2000" b="1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21</a:t>
                </a:r>
                <a:r>
                  <a:rPr lang="es-CO" sz="2000" b="1" i="0" u="none" strike="noStrike" cap="none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%</a:t>
                </a:r>
                <a:endParaRPr dirty="0"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s-CO" sz="2000" b="1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386**</a:t>
                </a:r>
                <a:endParaRPr sz="1400" b="0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74" name="Google Shape;374;p26"/>
            <p:cNvCxnSpPr/>
            <p:nvPr/>
          </p:nvCxnSpPr>
          <p:spPr>
            <a:xfrm rot="10800000">
              <a:off x="7033089" y="4074438"/>
              <a:ext cx="900000" cy="0"/>
            </a:xfrm>
            <a:prstGeom prst="straightConnector1">
              <a:avLst/>
            </a:prstGeom>
            <a:noFill/>
            <a:ln w="38100" cap="flat" cmpd="sng">
              <a:solidFill>
                <a:srgbClr val="1D204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75" name="Google Shape;375;p26"/>
          <p:cNvGrpSpPr/>
          <p:nvPr/>
        </p:nvGrpSpPr>
        <p:grpSpPr>
          <a:xfrm>
            <a:off x="5790739" y="6405524"/>
            <a:ext cx="5471353" cy="400047"/>
            <a:chOff x="7458194" y="4904132"/>
            <a:chExt cx="2550900" cy="739200"/>
          </a:xfrm>
        </p:grpSpPr>
        <p:sp>
          <p:nvSpPr>
            <p:cNvPr id="376" name="Google Shape;376;p26"/>
            <p:cNvSpPr/>
            <p:nvPr/>
          </p:nvSpPr>
          <p:spPr>
            <a:xfrm>
              <a:off x="7467470" y="4961782"/>
              <a:ext cx="2420495" cy="630959"/>
            </a:xfrm>
            <a:prstGeom prst="rect">
              <a:avLst/>
            </a:prstGeom>
            <a:solidFill>
              <a:srgbClr val="C3D029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s-CO" sz="1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`</a:t>
              </a:r>
              <a:endPara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26"/>
            <p:cNvSpPr txBox="1"/>
            <p:nvPr/>
          </p:nvSpPr>
          <p:spPr>
            <a:xfrm>
              <a:off x="7458194" y="4904132"/>
              <a:ext cx="2550900" cy="73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s-CO" sz="1000" b="0" i="0" u="none" strike="noStrike" cap="none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* COI: Consolidado de obras de infraestructura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s-CO" sz="1000" b="0" i="0" u="none" strike="noStrike" cap="none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** COSS: Consolidado de obras de Infraestructura de </a:t>
              </a:r>
              <a:r>
                <a:rPr lang="es-CO" sz="100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servicios</a:t>
              </a:r>
              <a:r>
                <a:rPr lang="es-CO" sz="1000" b="0" i="0" u="none" strike="noStrike" cap="none">
                  <a:solidFill>
                    <a:srgbClr val="C3D029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000" b="0" i="0" u="none" strike="noStrike" cap="none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públicos.</a:t>
              </a:r>
              <a:endParaRPr sz="1000" b="0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79" name="Google Shape;379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4950" y="3442675"/>
            <a:ext cx="3181350" cy="29527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7" name="Gráfico 36">
            <a:extLst>
              <a:ext uri="{FF2B5EF4-FFF2-40B4-BE49-F238E27FC236}">
                <a16:creationId xmlns:a16="http://schemas.microsoft.com/office/drawing/2014/main" id="{AE9413B9-78DB-43DD-AFF0-094ABE2B05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9334352"/>
              </p:ext>
            </p:extLst>
          </p:nvPr>
        </p:nvGraphicFramePr>
        <p:xfrm>
          <a:off x="3264731" y="3333098"/>
          <a:ext cx="3872410" cy="2807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4" name="Google Shape;384;p27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5" name="Google Shape;385;p27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6" name="Google Shape;386;p27"/>
          <p:cNvSpPr txBox="1"/>
          <p:nvPr/>
        </p:nvSpPr>
        <p:spPr>
          <a:xfrm>
            <a:off x="418346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9. Infraestructura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7" name="Google Shape;38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27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27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10142545" y="-44"/>
            <a:ext cx="20389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27"/>
          <p:cNvSpPr txBox="1"/>
          <p:nvPr/>
        </p:nvSpPr>
        <p:spPr>
          <a:xfrm>
            <a:off x="266026" y="1176026"/>
            <a:ext cx="11458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Desde la SI se encaminan las políticas de desarrollo, construcción, mantenimiento y rehabilitación de la Infraestructura vial y de transporte</a:t>
            </a:r>
            <a:r>
              <a:rPr lang="es-CO" sz="2000" b="1" dirty="0">
                <a:solidFill>
                  <a:srgbClr val="1D2046"/>
                </a:solidFill>
              </a:rPr>
              <a:t>, para la localidad de Puente Aranda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</a:t>
            </a:r>
            <a:r>
              <a:rPr lang="es-CO" sz="2000" b="1" dirty="0">
                <a:solidFill>
                  <a:srgbClr val="1D2046"/>
                </a:solidFill>
              </a:rPr>
              <a:t>evaluó:</a:t>
            </a:r>
            <a:endParaRPr dirty="0"/>
          </a:p>
        </p:txBody>
      </p:sp>
      <p:sp>
        <p:nvSpPr>
          <p:cNvPr id="397" name="Google Shape;397;p27"/>
          <p:cNvSpPr txBox="1"/>
          <p:nvPr/>
        </p:nvSpPr>
        <p:spPr>
          <a:xfrm>
            <a:off x="8464750" y="2111075"/>
            <a:ext cx="31155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dirty="0">
                <a:solidFill>
                  <a:srgbClr val="CAD24C"/>
                </a:solidFill>
                <a:latin typeface="Arial Black"/>
                <a:ea typeface="Arial Black"/>
                <a:cs typeface="Arial Black"/>
                <a:sym typeface="Arial Black"/>
              </a:rPr>
              <a:t>Zonas de Parqueo Pago</a:t>
            </a: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C912A32-590C-46BD-A2B0-3141E37B44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1634" y="2911475"/>
            <a:ext cx="3467278" cy="2457576"/>
          </a:xfrm>
          <a:prstGeom prst="rect">
            <a:avLst/>
          </a:prstGeom>
        </p:spPr>
      </p:pic>
      <p:pic>
        <p:nvPicPr>
          <p:cNvPr id="19" name="Google Shape;1147;g3387e360438_0_38">
            <a:extLst>
              <a:ext uri="{FF2B5EF4-FFF2-40B4-BE49-F238E27FC236}">
                <a16:creationId xmlns:a16="http://schemas.microsoft.com/office/drawing/2014/main" id="{227A7575-6A03-4710-9029-FB81F773625E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0839" y="2191826"/>
            <a:ext cx="4461658" cy="34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143;g3387e360438_0_38">
            <a:extLst>
              <a:ext uri="{FF2B5EF4-FFF2-40B4-BE49-F238E27FC236}">
                <a16:creationId xmlns:a16="http://schemas.microsoft.com/office/drawing/2014/main" id="{F7315615-9BB4-4B77-A1F0-7634BEC3F739}"/>
              </a:ext>
            </a:extLst>
          </p:cNvPr>
          <p:cNvSpPr txBox="1"/>
          <p:nvPr/>
        </p:nvSpPr>
        <p:spPr>
          <a:xfrm>
            <a:off x="4837310" y="2937927"/>
            <a:ext cx="3570583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i="1" dirty="0" err="1">
                <a:solidFill>
                  <a:srgbClr val="595959"/>
                </a:solidFill>
              </a:rPr>
              <a:t>construcción</a:t>
            </a:r>
            <a:r>
              <a:rPr lang="en-US" i="1" dirty="0">
                <a:solidFill>
                  <a:srgbClr val="595959"/>
                </a:solidFill>
              </a:rPr>
              <a:t> de 1.86 km </a:t>
            </a:r>
            <a:r>
              <a:rPr lang="en-US" i="1" dirty="0" err="1">
                <a:solidFill>
                  <a:srgbClr val="595959"/>
                </a:solidFill>
              </a:rPr>
              <a:t>aproximados</a:t>
            </a:r>
            <a:r>
              <a:rPr lang="en-US" i="1" dirty="0">
                <a:solidFill>
                  <a:srgbClr val="595959"/>
                </a:solidFill>
              </a:rPr>
              <a:t> de </a:t>
            </a:r>
            <a:r>
              <a:rPr lang="en-US" i="1" dirty="0" err="1">
                <a:solidFill>
                  <a:srgbClr val="595959"/>
                </a:solidFill>
              </a:rPr>
              <a:t>ciclo</a:t>
            </a:r>
            <a:r>
              <a:rPr lang="en-US" i="1" dirty="0">
                <a:solidFill>
                  <a:srgbClr val="595959"/>
                </a:solidFill>
              </a:rPr>
              <a:t> </a:t>
            </a:r>
            <a:r>
              <a:rPr lang="en-US" i="1" dirty="0" err="1">
                <a:solidFill>
                  <a:srgbClr val="595959"/>
                </a:solidFill>
              </a:rPr>
              <a:t>ruta</a:t>
            </a:r>
            <a:r>
              <a:rPr lang="en-US" i="1" dirty="0">
                <a:solidFill>
                  <a:srgbClr val="595959"/>
                </a:solidFill>
              </a:rPr>
              <a:t> </a:t>
            </a:r>
            <a:r>
              <a:rPr lang="en-US" i="1" dirty="0" err="1">
                <a:solidFill>
                  <a:srgbClr val="595959"/>
                </a:solidFill>
              </a:rPr>
              <a:t>en</a:t>
            </a:r>
            <a:r>
              <a:rPr lang="en-US" i="1" dirty="0">
                <a:solidFill>
                  <a:srgbClr val="595959"/>
                </a:solidFill>
              </a:rPr>
              <a:t> </a:t>
            </a:r>
            <a:r>
              <a:rPr lang="en-US" i="1" dirty="0" err="1">
                <a:solidFill>
                  <a:srgbClr val="595959"/>
                </a:solidFill>
              </a:rPr>
              <a:t>calzada</a:t>
            </a:r>
            <a:r>
              <a:rPr lang="en-US" i="1" dirty="0">
                <a:solidFill>
                  <a:srgbClr val="595959"/>
                </a:solidFill>
              </a:rPr>
              <a:t> </a:t>
            </a:r>
            <a:r>
              <a:rPr lang="en-US" i="1" dirty="0" err="1">
                <a:solidFill>
                  <a:srgbClr val="595959"/>
                </a:solidFill>
              </a:rPr>
              <a:t>adosada</a:t>
            </a:r>
            <a:r>
              <a:rPr lang="en-US" i="1" dirty="0">
                <a:solidFill>
                  <a:srgbClr val="595959"/>
                </a:solidFill>
              </a:rPr>
              <a:t> a ambos </a:t>
            </a:r>
            <a:r>
              <a:rPr lang="en-US" i="1" dirty="0" err="1">
                <a:solidFill>
                  <a:srgbClr val="595959"/>
                </a:solidFill>
              </a:rPr>
              <a:t>costados</a:t>
            </a:r>
            <a:r>
              <a:rPr lang="en-US" i="1" dirty="0">
                <a:solidFill>
                  <a:srgbClr val="595959"/>
                </a:solidFill>
              </a:rPr>
              <a:t> del </a:t>
            </a:r>
            <a:r>
              <a:rPr lang="en-US" i="1" dirty="0" err="1">
                <a:solidFill>
                  <a:srgbClr val="595959"/>
                </a:solidFill>
              </a:rPr>
              <a:t>separador</a:t>
            </a:r>
            <a:r>
              <a:rPr lang="en-US" i="1" dirty="0">
                <a:solidFill>
                  <a:srgbClr val="595959"/>
                </a:solidFill>
              </a:rPr>
              <a:t> </a:t>
            </a:r>
            <a:r>
              <a:rPr lang="en-US" i="1" dirty="0" err="1">
                <a:solidFill>
                  <a:srgbClr val="595959"/>
                </a:solidFill>
              </a:rPr>
              <a:t>sobre</a:t>
            </a:r>
            <a:r>
              <a:rPr lang="en-US" i="1" dirty="0">
                <a:solidFill>
                  <a:srgbClr val="595959"/>
                </a:solidFill>
              </a:rPr>
              <a:t> la KR 40 entre la AV. </a:t>
            </a:r>
            <a:r>
              <a:rPr lang="en-US" i="1" dirty="0" err="1">
                <a:solidFill>
                  <a:srgbClr val="595959"/>
                </a:solidFill>
              </a:rPr>
              <a:t>Américas</a:t>
            </a:r>
            <a:r>
              <a:rPr lang="en-US" i="1" dirty="0">
                <a:solidFill>
                  <a:srgbClr val="595959"/>
                </a:solidFill>
              </a:rPr>
              <a:t> y la AC 26, la </a:t>
            </a:r>
            <a:r>
              <a:rPr lang="en-US" i="1" dirty="0" err="1">
                <a:solidFill>
                  <a:srgbClr val="595959"/>
                </a:solidFill>
              </a:rPr>
              <a:t>cual</a:t>
            </a:r>
            <a:r>
              <a:rPr lang="en-US" i="1" dirty="0">
                <a:solidFill>
                  <a:srgbClr val="595959"/>
                </a:solidFill>
              </a:rPr>
              <a:t> </a:t>
            </a:r>
            <a:r>
              <a:rPr lang="en-US" i="1" dirty="0" err="1">
                <a:solidFill>
                  <a:srgbClr val="595959"/>
                </a:solidFill>
              </a:rPr>
              <a:t>pertenece</a:t>
            </a:r>
            <a:r>
              <a:rPr lang="en-US" i="1" dirty="0">
                <a:solidFill>
                  <a:srgbClr val="595959"/>
                </a:solidFill>
              </a:rPr>
              <a:t> a la </a:t>
            </a:r>
            <a:r>
              <a:rPr lang="en-US" i="1" dirty="0" err="1">
                <a:solidFill>
                  <a:srgbClr val="595959"/>
                </a:solidFill>
              </a:rPr>
              <a:t>malla</a:t>
            </a:r>
            <a:r>
              <a:rPr lang="en-US" i="1" dirty="0">
                <a:solidFill>
                  <a:srgbClr val="595959"/>
                </a:solidFill>
              </a:rPr>
              <a:t> vial intermedia, y la </a:t>
            </a:r>
            <a:r>
              <a:rPr lang="en-US" i="1" dirty="0" err="1">
                <a:solidFill>
                  <a:srgbClr val="595959"/>
                </a:solidFill>
              </a:rPr>
              <a:t>construcción</a:t>
            </a:r>
            <a:r>
              <a:rPr lang="en-US" i="1" dirty="0">
                <a:solidFill>
                  <a:srgbClr val="595959"/>
                </a:solidFill>
              </a:rPr>
              <a:t> de </a:t>
            </a:r>
            <a:r>
              <a:rPr lang="en-US" i="1" dirty="0" err="1">
                <a:solidFill>
                  <a:srgbClr val="595959"/>
                </a:solidFill>
              </a:rPr>
              <a:t>ciclo</a:t>
            </a:r>
            <a:r>
              <a:rPr lang="en-US" i="1" dirty="0">
                <a:solidFill>
                  <a:srgbClr val="595959"/>
                </a:solidFill>
              </a:rPr>
              <a:t> </a:t>
            </a:r>
            <a:r>
              <a:rPr lang="en-US" i="1" dirty="0" err="1">
                <a:solidFill>
                  <a:srgbClr val="595959"/>
                </a:solidFill>
              </a:rPr>
              <a:t>ruta</a:t>
            </a:r>
            <a:r>
              <a:rPr lang="en-US" i="1" dirty="0">
                <a:solidFill>
                  <a:srgbClr val="595959"/>
                </a:solidFill>
              </a:rPr>
              <a:t> </a:t>
            </a:r>
            <a:r>
              <a:rPr lang="en-US" i="1" dirty="0" err="1">
                <a:solidFill>
                  <a:srgbClr val="595959"/>
                </a:solidFill>
              </a:rPr>
              <a:t>segregada</a:t>
            </a:r>
            <a:r>
              <a:rPr lang="en-US" i="1" dirty="0">
                <a:solidFill>
                  <a:srgbClr val="595959"/>
                </a:solidFill>
              </a:rPr>
              <a:t> </a:t>
            </a:r>
            <a:r>
              <a:rPr lang="en-US" i="1" dirty="0" err="1">
                <a:solidFill>
                  <a:srgbClr val="595959"/>
                </a:solidFill>
              </a:rPr>
              <a:t>en</a:t>
            </a:r>
            <a:r>
              <a:rPr lang="en-US" i="1" dirty="0">
                <a:solidFill>
                  <a:srgbClr val="595959"/>
                </a:solidFill>
              </a:rPr>
              <a:t> </a:t>
            </a:r>
            <a:r>
              <a:rPr lang="en-US" i="1" dirty="0" err="1">
                <a:solidFill>
                  <a:srgbClr val="595959"/>
                </a:solidFill>
              </a:rPr>
              <a:t>el</a:t>
            </a:r>
            <a:r>
              <a:rPr lang="en-US" i="1" dirty="0">
                <a:solidFill>
                  <a:srgbClr val="595959"/>
                </a:solidFill>
              </a:rPr>
              <a:t> </a:t>
            </a:r>
            <a:r>
              <a:rPr lang="en-US" i="1" dirty="0" err="1">
                <a:solidFill>
                  <a:srgbClr val="595959"/>
                </a:solidFill>
              </a:rPr>
              <a:t>costado</a:t>
            </a:r>
            <a:r>
              <a:rPr lang="en-US" i="1" dirty="0">
                <a:solidFill>
                  <a:srgbClr val="595959"/>
                </a:solidFill>
              </a:rPr>
              <a:t> </a:t>
            </a:r>
            <a:r>
              <a:rPr lang="en-US" i="1" dirty="0" err="1">
                <a:solidFill>
                  <a:srgbClr val="595959"/>
                </a:solidFill>
              </a:rPr>
              <a:t>norte</a:t>
            </a:r>
            <a:r>
              <a:rPr lang="en-US" i="1" dirty="0">
                <a:solidFill>
                  <a:srgbClr val="595959"/>
                </a:solidFill>
              </a:rPr>
              <a:t> de la AC 26 entre la KR 40 y la KR 45</a:t>
            </a:r>
            <a:endParaRPr i="1" dirty="0">
              <a:solidFill>
                <a:srgbClr val="595959"/>
              </a:solidFill>
            </a:endParaRPr>
          </a:p>
          <a:p>
            <a:pPr marL="285750" marR="0" lvl="0" indent="-298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Char char="•"/>
            </a:pPr>
            <a:r>
              <a:rPr lang="en-US" i="1" dirty="0" err="1">
                <a:solidFill>
                  <a:srgbClr val="595959"/>
                </a:solidFill>
              </a:rPr>
              <a:t>construcción</a:t>
            </a:r>
            <a:r>
              <a:rPr lang="en-US" i="1" dirty="0">
                <a:solidFill>
                  <a:srgbClr val="595959"/>
                </a:solidFill>
              </a:rPr>
              <a:t> de 50.631 m2 de </a:t>
            </a:r>
            <a:r>
              <a:rPr lang="en-US" i="1" dirty="0" err="1">
                <a:solidFill>
                  <a:srgbClr val="595959"/>
                </a:solidFill>
              </a:rPr>
              <a:t>espacio</a:t>
            </a:r>
            <a:r>
              <a:rPr lang="en-US" i="1" dirty="0">
                <a:solidFill>
                  <a:srgbClr val="595959"/>
                </a:solidFill>
              </a:rPr>
              <a:t> </a:t>
            </a:r>
            <a:r>
              <a:rPr lang="en-US" i="1" dirty="0" err="1">
                <a:solidFill>
                  <a:srgbClr val="595959"/>
                </a:solidFill>
              </a:rPr>
              <a:t>público</a:t>
            </a:r>
            <a:endParaRPr i="1" dirty="0">
              <a:solidFill>
                <a:srgbClr val="595959"/>
              </a:solidFill>
            </a:endParaRPr>
          </a:p>
        </p:txBody>
      </p:sp>
      <p:sp>
        <p:nvSpPr>
          <p:cNvPr id="21" name="Google Shape;1144;g3387e360438_0_38">
            <a:extLst>
              <a:ext uri="{FF2B5EF4-FFF2-40B4-BE49-F238E27FC236}">
                <a16:creationId xmlns:a16="http://schemas.microsoft.com/office/drawing/2014/main" id="{01DD7BBA-AE9B-4C26-9A15-EAC34E5B7107}"/>
              </a:ext>
            </a:extLst>
          </p:cNvPr>
          <p:cNvSpPr txBox="1"/>
          <p:nvPr/>
        </p:nvSpPr>
        <p:spPr>
          <a:xfrm>
            <a:off x="4610793" y="2111075"/>
            <a:ext cx="4032546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 Black"/>
              <a:buNone/>
            </a:pPr>
            <a:r>
              <a:rPr lang="en-US" sz="1200" dirty="0">
                <a:solidFill>
                  <a:srgbClr val="7F7F7F"/>
                </a:solidFill>
                <a:latin typeface="Arial Black"/>
                <a:ea typeface="Arial Black"/>
                <a:cs typeface="Arial Black"/>
                <a:sym typeface="Arial Black"/>
              </a:rPr>
              <a:t>CICLORRUTA Y EL ESPACIO PÚBLICO AV. PEDRO LEÓN TRABUCHY</a:t>
            </a:r>
            <a:endParaRPr sz="1200" b="0" i="0" u="none" strike="noStrike" cap="none" dirty="0">
              <a:solidFill>
                <a:srgbClr val="7F7F7F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b="0" i="1" u="none" strike="noStrike" cap="none" dirty="0" err="1">
                <a:solidFill>
                  <a:srgbClr val="CAD24C"/>
                </a:solidFill>
                <a:latin typeface="Arial Black"/>
                <a:ea typeface="Arial Black"/>
                <a:cs typeface="Arial Black"/>
                <a:sym typeface="Arial Black"/>
              </a:rPr>
              <a:t>Tramo</a:t>
            </a:r>
            <a:r>
              <a:rPr lang="en-US" sz="1000" b="0" i="1" u="none" strike="noStrike" cap="none" dirty="0">
                <a:solidFill>
                  <a:srgbClr val="CAD24C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1000" i="1" dirty="0">
                <a:solidFill>
                  <a:srgbClr val="CAD24C"/>
                </a:solidFill>
                <a:latin typeface="Arial Black"/>
                <a:ea typeface="Arial Black"/>
                <a:cs typeface="Arial Black"/>
                <a:sym typeface="Arial Black"/>
              </a:rPr>
              <a:t>Av. las Americas y </a:t>
            </a:r>
            <a:r>
              <a:rPr lang="en-US" sz="1000" i="1" dirty="0" err="1">
                <a:solidFill>
                  <a:srgbClr val="CAD24C"/>
                </a:solidFill>
                <a:latin typeface="Arial Black"/>
                <a:ea typeface="Arial Black"/>
                <a:cs typeface="Arial Black"/>
                <a:sym typeface="Arial Black"/>
              </a:rPr>
              <a:t>lca</a:t>
            </a:r>
            <a:r>
              <a:rPr lang="en-US" sz="1000" i="1" dirty="0">
                <a:solidFill>
                  <a:srgbClr val="CAD24C"/>
                </a:solidFill>
                <a:latin typeface="Arial Black"/>
                <a:ea typeface="Arial Black"/>
                <a:cs typeface="Arial Black"/>
                <a:sym typeface="Arial Black"/>
              </a:rPr>
              <a:t> Av. Calle 26</a:t>
            </a:r>
            <a:endParaRPr sz="1000" b="0" i="1" u="none" strike="noStrike" cap="none" dirty="0">
              <a:solidFill>
                <a:srgbClr val="CAD24C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8" name="Google Shape;98;p2"/>
          <p:cNvCxnSpPr/>
          <p:nvPr/>
        </p:nvCxnSpPr>
        <p:spPr>
          <a:xfrm>
            <a:off x="979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9" name="Google Shape;99;p2"/>
          <p:cNvCxnSpPr/>
          <p:nvPr/>
        </p:nvCxnSpPr>
        <p:spPr>
          <a:xfrm rot="10800000">
            <a:off x="10196423" y="967072"/>
            <a:ext cx="1149356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0" name="Google Shape;100;p2"/>
          <p:cNvSpPr txBox="1"/>
          <p:nvPr/>
        </p:nvSpPr>
        <p:spPr>
          <a:xfrm>
            <a:off x="445169" y="295282"/>
            <a:ext cx="10580183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¿Qué es la rendición de cuentas?</a:t>
            </a:r>
            <a:endParaRPr sz="3400" b="1" i="0" u="none" strike="noStrike" cap="none">
              <a:solidFill>
                <a:srgbClr val="1D20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110633" y="1112997"/>
            <a:ext cx="11156458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“La rendición de cuentas es un proceso que busca la transparencia de la gestión de la Administración Pública, y la adopción de los principios de Buen Gobierno, eficiencia, eficacia y transparencia en todas las actuaciones del servidor público”. (Ley 1757 de 2015 art. 48).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3">
            <a:alphaModFix/>
          </a:blip>
          <a:srcRect l="28880" t="8695"/>
          <a:stretch/>
        </p:blipFill>
        <p:spPr>
          <a:xfrm>
            <a:off x="0" y="2771820"/>
            <a:ext cx="4414630" cy="4083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4">
            <a:alphaModFix amt="52999"/>
          </a:blip>
          <a:srcRect l="32615"/>
          <a:stretch/>
        </p:blipFill>
        <p:spPr>
          <a:xfrm>
            <a:off x="-1509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50104" y="2771820"/>
            <a:ext cx="5754834" cy="4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/>
          <p:cNvPicPr preferRelativeResize="0"/>
          <p:nvPr/>
        </p:nvPicPr>
        <p:blipFill rotWithShape="1">
          <a:blip r:embed="rId8">
            <a:alphaModFix/>
          </a:blip>
          <a:srcRect t="35961" r="62912" b="2111"/>
          <a:stretch/>
        </p:blipFill>
        <p:spPr>
          <a:xfrm>
            <a:off x="10173245" y="1190"/>
            <a:ext cx="203894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2" name="Google Shape;402;p28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3" name="Google Shape;403;p28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4" name="Google Shape;404;p28"/>
          <p:cNvSpPr txBox="1"/>
          <p:nvPr/>
        </p:nvSpPr>
        <p:spPr>
          <a:xfrm>
            <a:off x="502428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10. Transporte Privado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5" name="Google Shape;40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8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28"/>
          <p:cNvSpPr txBox="1"/>
          <p:nvPr/>
        </p:nvSpPr>
        <p:spPr>
          <a:xfrm>
            <a:off x="229802" y="1042792"/>
            <a:ext cx="11662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S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El área de implementación AI9 del proyecto Zona de Parqueo Pago, se encuentra ubicada en la localidad de Puente Aranda, con una oferta de 335 cupos para el estacionamiento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28"/>
          <p:cNvSpPr txBox="1"/>
          <p:nvPr/>
        </p:nvSpPr>
        <p:spPr>
          <a:xfrm>
            <a:off x="4091725" y="2274175"/>
            <a:ext cx="3000000" cy="738900"/>
          </a:xfrm>
          <a:prstGeom prst="rect">
            <a:avLst/>
          </a:prstGeom>
          <a:solidFill>
            <a:srgbClr val="151837"/>
          </a:solidFill>
          <a:ln w="9525" cap="flat" cmpd="sng">
            <a:solidFill>
              <a:srgbClr val="A4D0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dirty="0">
                <a:solidFill>
                  <a:schemeClr val="lt1"/>
                </a:solidFill>
              </a:rPr>
              <a:t>En el 2024 se realizaron 98.697 solicitudes de permiso alcanzando un recaudo de $10.391.756.700.</a:t>
            </a:r>
            <a:endParaRPr sz="2500" b="1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14" name="Google Shape;414;p28"/>
          <p:cNvSpPr txBox="1"/>
          <p:nvPr/>
        </p:nvSpPr>
        <p:spPr>
          <a:xfrm>
            <a:off x="4091725" y="1826513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>
                <a:solidFill>
                  <a:schemeClr val="accent6"/>
                </a:solidFill>
              </a:rPr>
              <a:t>Pico y placa solidario</a:t>
            </a:r>
            <a:endParaRPr sz="1500">
              <a:solidFill>
                <a:schemeClr val="accent6"/>
              </a:solidFill>
            </a:endParaRPr>
          </a:p>
        </p:txBody>
      </p:sp>
      <p:pic>
        <p:nvPicPr>
          <p:cNvPr id="415" name="Google Shape;415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34863" y="1882800"/>
            <a:ext cx="3000000" cy="155009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8"/>
          <p:cNvSpPr txBox="1"/>
          <p:nvPr/>
        </p:nvSpPr>
        <p:spPr>
          <a:xfrm>
            <a:off x="4091725" y="3203225"/>
            <a:ext cx="2811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 dirty="0">
                <a:solidFill>
                  <a:schemeClr val="accent6"/>
                </a:solidFill>
              </a:rPr>
              <a:t>Registro Distrital de Estacionamiento</a:t>
            </a:r>
            <a:endParaRPr sz="1500" dirty="0"/>
          </a:p>
        </p:txBody>
      </p:sp>
      <p:sp>
        <p:nvSpPr>
          <p:cNvPr id="417" name="Google Shape;417;p28"/>
          <p:cNvSpPr txBox="1"/>
          <p:nvPr/>
        </p:nvSpPr>
        <p:spPr>
          <a:xfrm>
            <a:off x="4091725" y="4282229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 dirty="0">
                <a:solidFill>
                  <a:schemeClr val="accent6"/>
                </a:solidFill>
              </a:rPr>
              <a:t>Zonas de cargue y descargue</a:t>
            </a:r>
            <a:endParaRPr sz="1500" dirty="0"/>
          </a:p>
        </p:txBody>
      </p:sp>
      <p:sp>
        <p:nvSpPr>
          <p:cNvPr id="418" name="Google Shape;418;p28"/>
          <p:cNvSpPr txBox="1"/>
          <p:nvPr/>
        </p:nvSpPr>
        <p:spPr>
          <a:xfrm>
            <a:off x="4186075" y="5564350"/>
            <a:ext cx="18648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>
                <a:solidFill>
                  <a:schemeClr val="accent6"/>
                </a:solidFill>
              </a:rPr>
              <a:t>Planes Integrales de Movilidad Sostenible</a:t>
            </a:r>
            <a:endParaRPr sz="1500" b="1">
              <a:solidFill>
                <a:schemeClr val="accent6"/>
              </a:solidFill>
            </a:endParaRPr>
          </a:p>
        </p:txBody>
      </p:sp>
      <p:sp>
        <p:nvSpPr>
          <p:cNvPr id="419" name="Google Shape;419;p28"/>
          <p:cNvSpPr txBox="1"/>
          <p:nvPr/>
        </p:nvSpPr>
        <p:spPr>
          <a:xfrm>
            <a:off x="6084025" y="5820300"/>
            <a:ext cx="931500" cy="400069"/>
          </a:xfrm>
          <a:prstGeom prst="rect">
            <a:avLst/>
          </a:prstGeom>
          <a:solidFill>
            <a:srgbClr val="151837"/>
          </a:solidFill>
          <a:ln w="9525" cap="flat" cmpd="sng">
            <a:solidFill>
              <a:srgbClr val="A4D0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S" sz="2000" b="1" dirty="0">
                <a:solidFill>
                  <a:schemeClr val="lt1"/>
                </a:solidFill>
                <a:latin typeface="Arial Black"/>
                <a:ea typeface="Arial"/>
                <a:cs typeface="Arial"/>
                <a:sym typeface="Arial Black"/>
              </a:rPr>
              <a:t>25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0" name="Google Shape;420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62325" y="5271667"/>
            <a:ext cx="4544175" cy="1462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28"/>
          <p:cNvPicPr preferRelativeResize="0"/>
          <p:nvPr/>
        </p:nvPicPr>
        <p:blipFill rotWithShape="1">
          <a:blip r:embed="rId9">
            <a:alphaModFix/>
          </a:blip>
          <a:srcRect t="35961" r="62912" b="2111"/>
          <a:stretch/>
        </p:blipFill>
        <p:spPr>
          <a:xfrm>
            <a:off x="10142545" y="-44"/>
            <a:ext cx="20389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419;p28">
            <a:extLst>
              <a:ext uri="{FF2B5EF4-FFF2-40B4-BE49-F238E27FC236}">
                <a16:creationId xmlns:a16="http://schemas.microsoft.com/office/drawing/2014/main" id="{C7564C7C-62D0-435A-8FC1-4E74E5F6D203}"/>
              </a:ext>
            </a:extLst>
          </p:cNvPr>
          <p:cNvSpPr txBox="1"/>
          <p:nvPr/>
        </p:nvSpPr>
        <p:spPr>
          <a:xfrm>
            <a:off x="6171694" y="3329044"/>
            <a:ext cx="931500" cy="400069"/>
          </a:xfrm>
          <a:prstGeom prst="rect">
            <a:avLst/>
          </a:prstGeom>
          <a:solidFill>
            <a:srgbClr val="151837"/>
          </a:solidFill>
          <a:ln w="9525" cap="flat" cmpd="sng">
            <a:solidFill>
              <a:srgbClr val="A4D0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S" sz="2000" b="1" i="0" u="none" strike="noStrike" cap="none" dirty="0">
                <a:solidFill>
                  <a:schemeClr val="lt1"/>
                </a:solidFill>
                <a:latin typeface="Arial Black"/>
                <a:sym typeface="Arial Black"/>
              </a:rPr>
              <a:t>59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image42.png">
            <a:extLst>
              <a:ext uri="{FF2B5EF4-FFF2-40B4-BE49-F238E27FC236}">
                <a16:creationId xmlns:a16="http://schemas.microsoft.com/office/drawing/2014/main" id="{2E93AFF8-D4CC-4D71-9C3D-9DA0AB5714AD}"/>
              </a:ext>
            </a:extLst>
          </p:cNvPr>
          <p:cNvPicPr/>
          <p:nvPr/>
        </p:nvPicPr>
        <p:blipFill>
          <a:blip r:embed="rId10"/>
          <a:srcRect/>
          <a:stretch>
            <a:fillRect/>
          </a:stretch>
        </p:blipFill>
        <p:spPr>
          <a:xfrm>
            <a:off x="229802" y="2880979"/>
            <a:ext cx="3810460" cy="22978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4F77776-8D46-4E08-B4DC-A8D27E519D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53305" y="4031259"/>
            <a:ext cx="5008893" cy="95542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6" name="Google Shape;426;p29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7" name="Google Shape;427;p29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8" name="Google Shape;428;p29"/>
          <p:cNvSpPr txBox="1"/>
          <p:nvPr/>
        </p:nvSpPr>
        <p:spPr>
          <a:xfrm>
            <a:off x="418348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11. Bicicleta y Peatón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9" name="Google Shape;42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9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29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9797368" y="142224"/>
            <a:ext cx="2038945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4" name="Google Shape;434;p29"/>
          <p:cNvGrpSpPr/>
          <p:nvPr/>
        </p:nvGrpSpPr>
        <p:grpSpPr>
          <a:xfrm>
            <a:off x="1152616" y="2409498"/>
            <a:ext cx="1195544" cy="1100280"/>
            <a:chOff x="5925336" y="4746615"/>
            <a:chExt cx="1195544" cy="1100280"/>
          </a:xfrm>
        </p:grpSpPr>
        <p:sp>
          <p:nvSpPr>
            <p:cNvPr id="435" name="Google Shape;435;p29"/>
            <p:cNvSpPr/>
            <p:nvPr/>
          </p:nvSpPr>
          <p:spPr>
            <a:xfrm>
              <a:off x="5925336" y="4746615"/>
              <a:ext cx="1195544" cy="1100280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6" name="Google Shape;436;p2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192785" y="5082146"/>
              <a:ext cx="719102" cy="4305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7" name="Google Shape;437;p29"/>
          <p:cNvGrpSpPr/>
          <p:nvPr/>
        </p:nvGrpSpPr>
        <p:grpSpPr>
          <a:xfrm>
            <a:off x="2557112" y="2725376"/>
            <a:ext cx="3147759" cy="400111"/>
            <a:chOff x="299142" y="2211699"/>
            <a:chExt cx="2262784" cy="635400"/>
          </a:xfrm>
        </p:grpSpPr>
        <p:sp>
          <p:nvSpPr>
            <p:cNvPr id="438" name="Google Shape;438;p29"/>
            <p:cNvSpPr/>
            <p:nvPr/>
          </p:nvSpPr>
          <p:spPr>
            <a:xfrm>
              <a:off x="299142" y="2211699"/>
              <a:ext cx="2254200" cy="6354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29"/>
            <p:cNvSpPr txBox="1"/>
            <p:nvPr/>
          </p:nvSpPr>
          <p:spPr>
            <a:xfrm>
              <a:off x="307726" y="2304267"/>
              <a:ext cx="2254200" cy="48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 b="1" i="0" u="none" strike="noStrike" cap="none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Bicicletas compartidas – Tem Bici</a:t>
              </a:r>
              <a:endParaRPr sz="1200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0" name="Google Shape;440;p29"/>
          <p:cNvGrpSpPr/>
          <p:nvPr/>
        </p:nvGrpSpPr>
        <p:grpSpPr>
          <a:xfrm>
            <a:off x="6027428" y="5519110"/>
            <a:ext cx="2191682" cy="1084324"/>
            <a:chOff x="630750" y="4469673"/>
            <a:chExt cx="1311442" cy="402466"/>
          </a:xfrm>
        </p:grpSpPr>
        <p:sp>
          <p:nvSpPr>
            <p:cNvPr id="441" name="Google Shape;441;p29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442;p29"/>
            <p:cNvSpPr txBox="1"/>
            <p:nvPr/>
          </p:nvSpPr>
          <p:spPr>
            <a:xfrm>
              <a:off x="666098" y="4500512"/>
              <a:ext cx="1242900" cy="3598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CO" sz="19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14</a:t>
              </a:r>
              <a:r>
                <a:rPr lang="es-CO" sz="19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IED</a:t>
              </a:r>
              <a:endParaRPr sz="1900"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CO" sz="19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con 542 cupos</a:t>
              </a:r>
              <a:r>
                <a:rPr lang="es-CO" sz="16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 </a:t>
              </a:r>
              <a:endParaRPr dirty="0"/>
            </a:p>
          </p:txBody>
        </p:sp>
      </p:grpSp>
      <p:grpSp>
        <p:nvGrpSpPr>
          <p:cNvPr id="443" name="Google Shape;443;p29"/>
          <p:cNvGrpSpPr/>
          <p:nvPr/>
        </p:nvGrpSpPr>
        <p:grpSpPr>
          <a:xfrm>
            <a:off x="3318741" y="5832123"/>
            <a:ext cx="2472586" cy="400069"/>
            <a:chOff x="299142" y="2332709"/>
            <a:chExt cx="2262819" cy="635304"/>
          </a:xfrm>
        </p:grpSpPr>
        <p:sp>
          <p:nvSpPr>
            <p:cNvPr id="444" name="Google Shape;444;p29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445;p29"/>
            <p:cNvSpPr txBox="1"/>
            <p:nvPr/>
          </p:nvSpPr>
          <p:spPr>
            <a:xfrm>
              <a:off x="307726" y="2425277"/>
              <a:ext cx="2254235" cy="4887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 b="1" i="0" u="none" strike="noStrike" cap="none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Cupos IED para Bicicletas</a:t>
              </a:r>
              <a:endParaRPr sz="1200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6" name="Google Shape;446;p29"/>
          <p:cNvGrpSpPr/>
          <p:nvPr/>
        </p:nvGrpSpPr>
        <p:grpSpPr>
          <a:xfrm>
            <a:off x="6016878" y="2323004"/>
            <a:ext cx="2191682" cy="1342797"/>
            <a:chOff x="630750" y="4469673"/>
            <a:chExt cx="1311442" cy="532096"/>
          </a:xfrm>
        </p:grpSpPr>
        <p:sp>
          <p:nvSpPr>
            <p:cNvPr id="447" name="Google Shape;447;p29"/>
            <p:cNvSpPr/>
            <p:nvPr/>
          </p:nvSpPr>
          <p:spPr>
            <a:xfrm>
              <a:off x="630750" y="4469673"/>
              <a:ext cx="1311442" cy="53209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29"/>
            <p:cNvSpPr txBox="1"/>
            <p:nvPr/>
          </p:nvSpPr>
          <p:spPr>
            <a:xfrm>
              <a:off x="665023" y="4543378"/>
              <a:ext cx="1242900" cy="426842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s-CO" sz="2400" b="1" i="0" u="none" strike="noStrike" cap="none" dirty="0">
                  <a:solidFill>
                    <a:srgbClr val="A1DB2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0</a:t>
              </a: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6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Estaciones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s-CO" sz="2400" b="1" dirty="0">
                  <a:solidFill>
                    <a:srgbClr val="A1DB2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10</a:t>
              </a: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 </a:t>
              </a:r>
              <a:r>
                <a:rPr lang="es-CO" sz="16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Ciclo talleres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449" name="Google Shape;449;p29"/>
          <p:cNvGrpSpPr/>
          <p:nvPr/>
        </p:nvGrpSpPr>
        <p:grpSpPr>
          <a:xfrm>
            <a:off x="1498067" y="3966876"/>
            <a:ext cx="1195544" cy="1100280"/>
            <a:chOff x="1197347" y="3211893"/>
            <a:chExt cx="1195544" cy="1100280"/>
          </a:xfrm>
        </p:grpSpPr>
        <p:sp>
          <p:nvSpPr>
            <p:cNvPr id="450" name="Google Shape;450;p29"/>
            <p:cNvSpPr/>
            <p:nvPr/>
          </p:nvSpPr>
          <p:spPr>
            <a:xfrm>
              <a:off x="1197347" y="3211893"/>
              <a:ext cx="1195544" cy="1100280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51" name="Google Shape;451;p29" descr="Imagen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335124" y="3404578"/>
              <a:ext cx="765021" cy="7113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2" name="Google Shape;452;p29"/>
          <p:cNvGrpSpPr/>
          <p:nvPr/>
        </p:nvGrpSpPr>
        <p:grpSpPr>
          <a:xfrm>
            <a:off x="6016772" y="4521650"/>
            <a:ext cx="2191682" cy="621689"/>
            <a:chOff x="630750" y="4469673"/>
            <a:chExt cx="1311442" cy="402466"/>
          </a:xfrm>
        </p:grpSpPr>
        <p:sp>
          <p:nvSpPr>
            <p:cNvPr id="453" name="Google Shape;453;p29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29"/>
            <p:cNvSpPr txBox="1"/>
            <p:nvPr/>
          </p:nvSpPr>
          <p:spPr>
            <a:xfrm>
              <a:off x="650170" y="4533437"/>
              <a:ext cx="1242942" cy="258997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ES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2</a:t>
              </a: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.283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sp>
        <p:nvSpPr>
          <p:cNvPr id="455" name="Google Shape;455;p29"/>
          <p:cNvSpPr txBox="1"/>
          <p:nvPr/>
        </p:nvSpPr>
        <p:spPr>
          <a:xfrm>
            <a:off x="229802" y="1200446"/>
            <a:ext cx="11662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De los</a:t>
            </a:r>
            <a:r>
              <a:rPr lang="es-CO" sz="2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2400" b="1" dirty="0">
                <a:solidFill>
                  <a:srgbClr val="C3D029"/>
                </a:solidFill>
              </a:rPr>
              <a:t>661,07 Km</a:t>
            </a:r>
            <a:r>
              <a:rPr lang="es-CO" sz="2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2000" b="1" dirty="0" err="1">
                <a:solidFill>
                  <a:srgbClr val="1D2046"/>
                </a:solidFill>
              </a:rPr>
              <a:t>Cicloinfraestructura</a:t>
            </a:r>
            <a:r>
              <a:rPr lang="es-CO" sz="2000" b="1" dirty="0">
                <a:solidFill>
                  <a:srgbClr val="1D2046"/>
                </a:solidFill>
              </a:rPr>
              <a:t> existente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s-CO" sz="2400" b="1" dirty="0">
                <a:solidFill>
                  <a:srgbClr val="C3D029"/>
                </a:solidFill>
              </a:rPr>
              <a:t>32,21 km</a:t>
            </a:r>
            <a:r>
              <a:rPr lang="es-CO" sz="2000" b="1" i="0" u="none" strike="noStrike" cap="none" dirty="0">
                <a:solidFill>
                  <a:srgbClr val="C3D0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2000" b="1" dirty="0">
                <a:solidFill>
                  <a:srgbClr val="1D2046"/>
                </a:solidFill>
              </a:rPr>
              <a:t>se encuentra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en la localidad de </a:t>
            </a:r>
            <a:r>
              <a:rPr lang="es-CO" sz="2000" b="1" dirty="0">
                <a:solidFill>
                  <a:srgbClr val="1D2046"/>
                </a:solidFill>
              </a:rPr>
              <a:t>Puente Aranda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6" name="Google Shape;456;p29"/>
          <p:cNvGrpSpPr/>
          <p:nvPr/>
        </p:nvGrpSpPr>
        <p:grpSpPr>
          <a:xfrm>
            <a:off x="1838520" y="5466869"/>
            <a:ext cx="1195544" cy="1100280"/>
            <a:chOff x="1914720" y="5466869"/>
            <a:chExt cx="1195544" cy="1100280"/>
          </a:xfrm>
        </p:grpSpPr>
        <p:sp>
          <p:nvSpPr>
            <p:cNvPr id="457" name="Google Shape;457;p29"/>
            <p:cNvSpPr/>
            <p:nvPr/>
          </p:nvSpPr>
          <p:spPr>
            <a:xfrm>
              <a:off x="1914720" y="5466869"/>
              <a:ext cx="1195544" cy="1100280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58" name="Google Shape;458;p29" descr="Imagen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128125" y="5677651"/>
              <a:ext cx="752556" cy="5919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9" name="Google Shape;459;p29"/>
          <p:cNvSpPr txBox="1"/>
          <p:nvPr/>
        </p:nvSpPr>
        <p:spPr>
          <a:xfrm>
            <a:off x="2893288" y="46324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b="1">
                <a:solidFill>
                  <a:srgbClr val="151837"/>
                </a:solidFill>
              </a:rPr>
              <a:t>Registro de Bicicletas </a:t>
            </a:r>
            <a:endParaRPr/>
          </a:p>
        </p:txBody>
      </p:sp>
      <p:sp>
        <p:nvSpPr>
          <p:cNvPr id="460" name="Google Shape;460;p29"/>
          <p:cNvSpPr txBox="1"/>
          <p:nvPr/>
        </p:nvSpPr>
        <p:spPr>
          <a:xfrm>
            <a:off x="2896813" y="396687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b="1" dirty="0">
                <a:solidFill>
                  <a:srgbClr val="151837"/>
                </a:solidFill>
              </a:rPr>
              <a:t>Jornada de registro de Bicicletas en la vía</a:t>
            </a:r>
            <a:endParaRPr dirty="0"/>
          </a:p>
        </p:txBody>
      </p:sp>
      <p:grpSp>
        <p:nvGrpSpPr>
          <p:cNvPr id="461" name="Google Shape;461;p29"/>
          <p:cNvGrpSpPr/>
          <p:nvPr/>
        </p:nvGrpSpPr>
        <p:grpSpPr>
          <a:xfrm>
            <a:off x="6016885" y="3865675"/>
            <a:ext cx="2191445" cy="621896"/>
            <a:chOff x="630750" y="4469673"/>
            <a:chExt cx="1311300" cy="402600"/>
          </a:xfrm>
        </p:grpSpPr>
        <p:sp>
          <p:nvSpPr>
            <p:cNvPr id="462" name="Google Shape;462;p29"/>
            <p:cNvSpPr/>
            <p:nvPr/>
          </p:nvSpPr>
          <p:spPr>
            <a:xfrm>
              <a:off x="630750" y="4469673"/>
              <a:ext cx="1311300" cy="402600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29"/>
            <p:cNvSpPr txBox="1"/>
            <p:nvPr/>
          </p:nvSpPr>
          <p:spPr>
            <a:xfrm>
              <a:off x="650170" y="4533437"/>
              <a:ext cx="1242900" cy="259200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ES" sz="20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17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pic>
        <p:nvPicPr>
          <p:cNvPr id="42" name="image26.png">
            <a:extLst>
              <a:ext uri="{FF2B5EF4-FFF2-40B4-BE49-F238E27FC236}">
                <a16:creationId xmlns:a16="http://schemas.microsoft.com/office/drawing/2014/main" id="{BF7505B5-C7A2-4A33-89A8-BE18E15C3F44}"/>
              </a:ext>
            </a:extLst>
          </p:cNvPr>
          <p:cNvPicPr/>
          <p:nvPr/>
        </p:nvPicPr>
        <p:blipFill>
          <a:blip r:embed="rId11"/>
          <a:srcRect/>
          <a:stretch>
            <a:fillRect/>
          </a:stretch>
        </p:blipFill>
        <p:spPr>
          <a:xfrm>
            <a:off x="8413247" y="1889276"/>
            <a:ext cx="3463925" cy="47707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9" name="Google Shape;489;p31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90" name="Google Shape;490;p31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1" name="Google Shape;491;p31"/>
          <p:cNvSpPr txBox="1"/>
          <p:nvPr/>
        </p:nvSpPr>
        <p:spPr>
          <a:xfrm>
            <a:off x="565488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12. Gestión Social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3" name="Google Shape;49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8" name="Google Shape;498;p31"/>
          <p:cNvGrpSpPr/>
          <p:nvPr/>
        </p:nvGrpSpPr>
        <p:grpSpPr>
          <a:xfrm>
            <a:off x="288452" y="5412748"/>
            <a:ext cx="777387" cy="791982"/>
            <a:chOff x="1197347" y="3211893"/>
            <a:chExt cx="1195544" cy="1100280"/>
          </a:xfrm>
        </p:grpSpPr>
        <p:sp>
          <p:nvSpPr>
            <p:cNvPr id="499" name="Google Shape;499;p31"/>
            <p:cNvSpPr/>
            <p:nvPr/>
          </p:nvSpPr>
          <p:spPr>
            <a:xfrm>
              <a:off x="1197347" y="3211893"/>
              <a:ext cx="1195544" cy="1100280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00" name="Google Shape;500;p31" descr="Imagen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335124" y="3404578"/>
              <a:ext cx="765021" cy="7113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1" name="Google Shape;501;p31"/>
          <p:cNvGrpSpPr/>
          <p:nvPr/>
        </p:nvGrpSpPr>
        <p:grpSpPr>
          <a:xfrm>
            <a:off x="261033" y="3611842"/>
            <a:ext cx="777348" cy="792031"/>
            <a:chOff x="868710" y="3848061"/>
            <a:chExt cx="1015249" cy="863343"/>
          </a:xfrm>
        </p:grpSpPr>
        <p:pic>
          <p:nvPicPr>
            <p:cNvPr id="502" name="Google Shape;502;p31" descr="Image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81017" y="3993771"/>
              <a:ext cx="586243" cy="5109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3" name="Google Shape;503;p31"/>
            <p:cNvSpPr/>
            <p:nvPr/>
          </p:nvSpPr>
          <p:spPr>
            <a:xfrm>
              <a:off x="868710" y="3848061"/>
              <a:ext cx="1015249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4" name="Google Shape;504;p31"/>
          <p:cNvGrpSpPr/>
          <p:nvPr/>
        </p:nvGrpSpPr>
        <p:grpSpPr>
          <a:xfrm>
            <a:off x="287011" y="4512433"/>
            <a:ext cx="777348" cy="792031"/>
            <a:chOff x="1236944" y="5027585"/>
            <a:chExt cx="1015249" cy="863343"/>
          </a:xfrm>
        </p:grpSpPr>
        <p:pic>
          <p:nvPicPr>
            <p:cNvPr id="505" name="Google Shape;505;p31" descr="Imagen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397553" y="5159008"/>
              <a:ext cx="688307" cy="5681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6" name="Google Shape;506;p31"/>
            <p:cNvSpPr/>
            <p:nvPr/>
          </p:nvSpPr>
          <p:spPr>
            <a:xfrm>
              <a:off x="1236944" y="5027585"/>
              <a:ext cx="1015249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7" name="Google Shape;507;p31"/>
          <p:cNvGrpSpPr/>
          <p:nvPr/>
        </p:nvGrpSpPr>
        <p:grpSpPr>
          <a:xfrm>
            <a:off x="283174" y="2730642"/>
            <a:ext cx="777374" cy="792031"/>
            <a:chOff x="3017232" y="4014646"/>
            <a:chExt cx="858000" cy="863343"/>
          </a:xfrm>
        </p:grpSpPr>
        <p:pic>
          <p:nvPicPr>
            <p:cNvPr id="508" name="Google Shape;508;p31" descr="Imagen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095551" y="4140968"/>
              <a:ext cx="720000" cy="61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9" name="Google Shape;509;p31"/>
            <p:cNvSpPr/>
            <p:nvPr/>
          </p:nvSpPr>
          <p:spPr>
            <a:xfrm>
              <a:off x="3017232" y="4014646"/>
              <a:ext cx="858000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5" name="Google Shape;525;p31"/>
          <p:cNvGrpSpPr/>
          <p:nvPr/>
        </p:nvGrpSpPr>
        <p:grpSpPr>
          <a:xfrm>
            <a:off x="1354291" y="5580709"/>
            <a:ext cx="2257620" cy="400051"/>
            <a:chOff x="299142" y="2332709"/>
            <a:chExt cx="2254234" cy="635304"/>
          </a:xfrm>
        </p:grpSpPr>
        <p:sp>
          <p:nvSpPr>
            <p:cNvPr id="526" name="Google Shape;526;p31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31"/>
            <p:cNvSpPr txBox="1"/>
            <p:nvPr/>
          </p:nvSpPr>
          <p:spPr>
            <a:xfrm>
              <a:off x="342732" y="2425277"/>
              <a:ext cx="2186100" cy="48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es-CO" b="1">
                  <a:solidFill>
                    <a:srgbClr val="151837"/>
                  </a:solidFill>
                </a:rPr>
                <a:t>CONTROL SOCIAL</a:t>
              </a:r>
              <a:endParaRPr sz="1200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4" name="Google Shape;554;p31"/>
          <p:cNvGrpSpPr/>
          <p:nvPr/>
        </p:nvGrpSpPr>
        <p:grpSpPr>
          <a:xfrm>
            <a:off x="5480074" y="5609640"/>
            <a:ext cx="1098266" cy="504008"/>
            <a:chOff x="630750" y="4469672"/>
            <a:chExt cx="1311442" cy="402466"/>
          </a:xfrm>
        </p:grpSpPr>
        <p:sp>
          <p:nvSpPr>
            <p:cNvPr id="555" name="Google Shape;555;p31"/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ES" sz="20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144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57" name="Google Shape;557;p31"/>
          <p:cNvGrpSpPr/>
          <p:nvPr/>
        </p:nvGrpSpPr>
        <p:grpSpPr>
          <a:xfrm>
            <a:off x="3850060" y="5597436"/>
            <a:ext cx="1098266" cy="504008"/>
            <a:chOff x="630750" y="4469673"/>
            <a:chExt cx="1311442" cy="402466"/>
          </a:xfrm>
        </p:grpSpPr>
        <p:sp>
          <p:nvSpPr>
            <p:cNvPr id="558" name="Google Shape;558;p31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18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73" name="Google Shape;510;p31">
            <a:extLst>
              <a:ext uri="{FF2B5EF4-FFF2-40B4-BE49-F238E27FC236}">
                <a16:creationId xmlns:a16="http://schemas.microsoft.com/office/drawing/2014/main" id="{488C6BB7-4556-46DB-AE3C-43FC81D73C10}"/>
              </a:ext>
            </a:extLst>
          </p:cNvPr>
          <p:cNvGrpSpPr/>
          <p:nvPr/>
        </p:nvGrpSpPr>
        <p:grpSpPr>
          <a:xfrm>
            <a:off x="1385613" y="2810057"/>
            <a:ext cx="2257574" cy="688986"/>
            <a:chOff x="299142" y="2332709"/>
            <a:chExt cx="2262819" cy="635304"/>
          </a:xfrm>
        </p:grpSpPr>
        <p:sp>
          <p:nvSpPr>
            <p:cNvPr id="74" name="Google Shape;511;p31">
              <a:extLst>
                <a:ext uri="{FF2B5EF4-FFF2-40B4-BE49-F238E27FC236}">
                  <a16:creationId xmlns:a16="http://schemas.microsoft.com/office/drawing/2014/main" id="{371E1D62-172C-41DD-944A-527646059D6B}"/>
                </a:ext>
              </a:extLst>
            </p:cNvPr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512;p31">
              <a:extLst>
                <a:ext uri="{FF2B5EF4-FFF2-40B4-BE49-F238E27FC236}">
                  <a16:creationId xmlns:a16="http://schemas.microsoft.com/office/drawing/2014/main" id="{57A260CF-6DBD-408D-91A0-ADCBDD15AD79}"/>
                </a:ext>
              </a:extLst>
            </p:cNvPr>
            <p:cNvSpPr txBox="1"/>
            <p:nvPr/>
          </p:nvSpPr>
          <p:spPr>
            <a:xfrm>
              <a:off x="307726" y="2425277"/>
              <a:ext cx="2254235" cy="4824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just"/>
              <a:r>
                <a:rPr lang="es-MX" b="1" dirty="0">
                  <a:solidFill>
                    <a:srgbClr val="151837"/>
                  </a:solidFill>
                </a:rPr>
                <a:t>ESTRATEGIAS DE INFORMACIÓN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" name="Google Shape;513;p31">
            <a:extLst>
              <a:ext uri="{FF2B5EF4-FFF2-40B4-BE49-F238E27FC236}">
                <a16:creationId xmlns:a16="http://schemas.microsoft.com/office/drawing/2014/main" id="{9EB0F3D2-3098-4A46-BB0E-D47BC831B9D1}"/>
              </a:ext>
            </a:extLst>
          </p:cNvPr>
          <p:cNvGrpSpPr/>
          <p:nvPr/>
        </p:nvGrpSpPr>
        <p:grpSpPr>
          <a:xfrm>
            <a:off x="5573082" y="2828783"/>
            <a:ext cx="1098266" cy="504008"/>
            <a:chOff x="630750" y="4469672"/>
            <a:chExt cx="1311442" cy="402466"/>
          </a:xfrm>
        </p:grpSpPr>
        <p:sp>
          <p:nvSpPr>
            <p:cNvPr id="77" name="Google Shape;514;p31">
              <a:extLst>
                <a:ext uri="{FF2B5EF4-FFF2-40B4-BE49-F238E27FC236}">
                  <a16:creationId xmlns:a16="http://schemas.microsoft.com/office/drawing/2014/main" id="{07F6FF10-C32D-40E5-B226-3BD272979385}"/>
                </a:ext>
              </a:extLst>
            </p:cNvPr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515;p31">
              <a:extLst>
                <a:ext uri="{FF2B5EF4-FFF2-40B4-BE49-F238E27FC236}">
                  <a16:creationId xmlns:a16="http://schemas.microsoft.com/office/drawing/2014/main" id="{0AC700A4-BA42-4C11-99FB-6804C3A8B866}"/>
                </a:ext>
              </a:extLst>
            </p:cNvPr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ES" sz="20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807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79" name="Google Shape;516;p31">
            <a:extLst>
              <a:ext uri="{FF2B5EF4-FFF2-40B4-BE49-F238E27FC236}">
                <a16:creationId xmlns:a16="http://schemas.microsoft.com/office/drawing/2014/main" id="{9F02DB37-E0D2-4D36-B214-22585E7745C5}"/>
              </a:ext>
            </a:extLst>
          </p:cNvPr>
          <p:cNvGrpSpPr/>
          <p:nvPr/>
        </p:nvGrpSpPr>
        <p:grpSpPr>
          <a:xfrm>
            <a:off x="3878053" y="2799363"/>
            <a:ext cx="1098266" cy="504008"/>
            <a:chOff x="630750" y="4469673"/>
            <a:chExt cx="1311442" cy="402466"/>
          </a:xfrm>
        </p:grpSpPr>
        <p:sp>
          <p:nvSpPr>
            <p:cNvPr id="80" name="Google Shape;517;p31">
              <a:extLst>
                <a:ext uri="{FF2B5EF4-FFF2-40B4-BE49-F238E27FC236}">
                  <a16:creationId xmlns:a16="http://schemas.microsoft.com/office/drawing/2014/main" id="{0FD3CF52-8539-4EA1-836D-BE3DC06A94FE}"/>
                </a:ext>
              </a:extLst>
            </p:cNvPr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518;p31">
              <a:extLst>
                <a:ext uri="{FF2B5EF4-FFF2-40B4-BE49-F238E27FC236}">
                  <a16:creationId xmlns:a16="http://schemas.microsoft.com/office/drawing/2014/main" id="{30481461-183D-446D-A459-1099B90E8EF5}"/>
                </a:ext>
              </a:extLst>
            </p:cNvPr>
            <p:cNvSpPr txBox="1"/>
            <p:nvPr/>
          </p:nvSpPr>
          <p:spPr>
            <a:xfrm>
              <a:off x="650170" y="4533437"/>
              <a:ext cx="1242942" cy="319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97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82" name="Google Shape;519;p31">
            <a:extLst>
              <a:ext uri="{FF2B5EF4-FFF2-40B4-BE49-F238E27FC236}">
                <a16:creationId xmlns:a16="http://schemas.microsoft.com/office/drawing/2014/main" id="{443D8805-02CD-47BF-A52D-4F67FDAA2208}"/>
              </a:ext>
            </a:extLst>
          </p:cNvPr>
          <p:cNvGrpSpPr/>
          <p:nvPr/>
        </p:nvGrpSpPr>
        <p:grpSpPr>
          <a:xfrm>
            <a:off x="1394466" y="3657694"/>
            <a:ext cx="2257620" cy="741940"/>
            <a:chOff x="299142" y="2332709"/>
            <a:chExt cx="2254234" cy="635304"/>
          </a:xfrm>
        </p:grpSpPr>
        <p:sp>
          <p:nvSpPr>
            <p:cNvPr id="83" name="Google Shape;520;p31">
              <a:extLst>
                <a:ext uri="{FF2B5EF4-FFF2-40B4-BE49-F238E27FC236}">
                  <a16:creationId xmlns:a16="http://schemas.microsoft.com/office/drawing/2014/main" id="{58C927C1-B9FD-45AD-8E46-2BFAD9531BF7}"/>
                </a:ext>
              </a:extLst>
            </p:cNvPr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521;p31">
              <a:extLst>
                <a:ext uri="{FF2B5EF4-FFF2-40B4-BE49-F238E27FC236}">
                  <a16:creationId xmlns:a16="http://schemas.microsoft.com/office/drawing/2014/main" id="{71F9FC91-6417-4DA0-A1BF-3545076CB57E}"/>
                </a:ext>
              </a:extLst>
            </p:cNvPr>
            <p:cNvSpPr txBox="1"/>
            <p:nvPr/>
          </p:nvSpPr>
          <p:spPr>
            <a:xfrm>
              <a:off x="342732" y="2425277"/>
              <a:ext cx="2067205" cy="395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200" b="1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r>
                <a:rPr lang="es-CO" sz="1200" b="1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CCIONES PARA FORTALECIMIEN</a:t>
              </a:r>
              <a:r>
                <a:rPr lang="es-CO" sz="1200" b="1" dirty="0">
                  <a:solidFill>
                    <a:srgbClr val="151837"/>
                  </a:solidFill>
                </a:rPr>
                <a:t>TO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" name="Google Shape;522;p31">
            <a:extLst>
              <a:ext uri="{FF2B5EF4-FFF2-40B4-BE49-F238E27FC236}">
                <a16:creationId xmlns:a16="http://schemas.microsoft.com/office/drawing/2014/main" id="{33B5EE1B-8FB1-4C60-A742-C23290EC679D}"/>
              </a:ext>
            </a:extLst>
          </p:cNvPr>
          <p:cNvGrpSpPr/>
          <p:nvPr/>
        </p:nvGrpSpPr>
        <p:grpSpPr>
          <a:xfrm>
            <a:off x="1398822" y="4553907"/>
            <a:ext cx="2257620" cy="858841"/>
            <a:chOff x="299142" y="2332709"/>
            <a:chExt cx="2254234" cy="661309"/>
          </a:xfrm>
        </p:grpSpPr>
        <p:sp>
          <p:nvSpPr>
            <p:cNvPr id="86" name="Google Shape;523;p31">
              <a:extLst>
                <a:ext uri="{FF2B5EF4-FFF2-40B4-BE49-F238E27FC236}">
                  <a16:creationId xmlns:a16="http://schemas.microsoft.com/office/drawing/2014/main" id="{E3230F31-E9C3-4A21-A78E-50CD3974F38E}"/>
                </a:ext>
              </a:extLst>
            </p:cNvPr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524;p31">
              <a:extLst>
                <a:ext uri="{FF2B5EF4-FFF2-40B4-BE49-F238E27FC236}">
                  <a16:creationId xmlns:a16="http://schemas.microsoft.com/office/drawing/2014/main" id="{BB747E18-3AFE-40DD-AB38-86A1CEFFEE6A}"/>
                </a:ext>
              </a:extLst>
            </p:cNvPr>
            <p:cNvSpPr txBox="1"/>
            <p:nvPr/>
          </p:nvSpPr>
          <p:spPr>
            <a:xfrm>
              <a:off x="342732" y="2425277"/>
              <a:ext cx="2186100" cy="5687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b="1" dirty="0">
                  <a:solidFill>
                    <a:srgbClr val="151837"/>
                  </a:solidFill>
                </a:rPr>
                <a:t>P</a:t>
              </a:r>
              <a:r>
                <a:rPr lang="es-CO" b="1" dirty="0">
                  <a:solidFill>
                    <a:srgbClr val="151837"/>
                  </a:solidFill>
                </a:rPr>
                <a:t>ARTICIPACION CIUDADANA GRUPOS DE INTERES Y VALOR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1" name="Google Shape;528;p31">
            <a:extLst>
              <a:ext uri="{FF2B5EF4-FFF2-40B4-BE49-F238E27FC236}">
                <a16:creationId xmlns:a16="http://schemas.microsoft.com/office/drawing/2014/main" id="{8F8FA330-6610-4ADB-A26B-769D495641E8}"/>
              </a:ext>
            </a:extLst>
          </p:cNvPr>
          <p:cNvSpPr txBox="1"/>
          <p:nvPr/>
        </p:nvSpPr>
        <p:spPr>
          <a:xfrm>
            <a:off x="3299559" y="2486394"/>
            <a:ext cx="2230414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Actividades</a:t>
            </a:r>
            <a:endParaRPr sz="1200" b="1" i="0" u="none" strike="noStrike" cap="none" dirty="0">
              <a:solidFill>
                <a:srgbClr val="1518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529;p31">
            <a:extLst>
              <a:ext uri="{FF2B5EF4-FFF2-40B4-BE49-F238E27FC236}">
                <a16:creationId xmlns:a16="http://schemas.microsoft.com/office/drawing/2014/main" id="{76D5218B-6BCB-434D-B77C-BF701DADF225}"/>
              </a:ext>
            </a:extLst>
          </p:cNvPr>
          <p:cNvSpPr txBox="1"/>
          <p:nvPr/>
        </p:nvSpPr>
        <p:spPr>
          <a:xfrm>
            <a:off x="5430442" y="2370751"/>
            <a:ext cx="130623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Ciudadanos atendidos </a:t>
            </a:r>
            <a:endParaRPr/>
          </a:p>
        </p:txBody>
      </p:sp>
      <p:grpSp>
        <p:nvGrpSpPr>
          <p:cNvPr id="96" name="Google Shape;536;p31">
            <a:extLst>
              <a:ext uri="{FF2B5EF4-FFF2-40B4-BE49-F238E27FC236}">
                <a16:creationId xmlns:a16="http://schemas.microsoft.com/office/drawing/2014/main" id="{19C45FD9-DA10-48D6-98F6-914FCF4DE6B3}"/>
              </a:ext>
            </a:extLst>
          </p:cNvPr>
          <p:cNvGrpSpPr/>
          <p:nvPr/>
        </p:nvGrpSpPr>
        <p:grpSpPr>
          <a:xfrm>
            <a:off x="5577854" y="3682355"/>
            <a:ext cx="1098266" cy="504008"/>
            <a:chOff x="630750" y="4469672"/>
            <a:chExt cx="1311442" cy="402466"/>
          </a:xfrm>
        </p:grpSpPr>
        <p:sp>
          <p:nvSpPr>
            <p:cNvPr id="97" name="Google Shape;537;p31">
              <a:extLst>
                <a:ext uri="{FF2B5EF4-FFF2-40B4-BE49-F238E27FC236}">
                  <a16:creationId xmlns:a16="http://schemas.microsoft.com/office/drawing/2014/main" id="{07C39C03-F041-477E-AC77-7340B6E85F06}"/>
                </a:ext>
              </a:extLst>
            </p:cNvPr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538;p31">
              <a:extLst>
                <a:ext uri="{FF2B5EF4-FFF2-40B4-BE49-F238E27FC236}">
                  <a16:creationId xmlns:a16="http://schemas.microsoft.com/office/drawing/2014/main" id="{7CD99955-AEE2-464B-BC3E-07F35FAAC77D}"/>
                </a:ext>
              </a:extLst>
            </p:cNvPr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1.122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99" name="Google Shape;539;p31">
            <a:extLst>
              <a:ext uri="{FF2B5EF4-FFF2-40B4-BE49-F238E27FC236}">
                <a16:creationId xmlns:a16="http://schemas.microsoft.com/office/drawing/2014/main" id="{2DCEDE31-A3D9-4B3D-8FD1-6200D7B786DC}"/>
              </a:ext>
            </a:extLst>
          </p:cNvPr>
          <p:cNvGrpSpPr/>
          <p:nvPr/>
        </p:nvGrpSpPr>
        <p:grpSpPr>
          <a:xfrm>
            <a:off x="3891162" y="3659349"/>
            <a:ext cx="1098266" cy="504008"/>
            <a:chOff x="630750" y="4469673"/>
            <a:chExt cx="1311442" cy="402466"/>
          </a:xfrm>
        </p:grpSpPr>
        <p:sp>
          <p:nvSpPr>
            <p:cNvPr id="100" name="Google Shape;540;p31">
              <a:extLst>
                <a:ext uri="{FF2B5EF4-FFF2-40B4-BE49-F238E27FC236}">
                  <a16:creationId xmlns:a16="http://schemas.microsoft.com/office/drawing/2014/main" id="{A6ACC3E4-9BD1-4BA3-A0B3-E93FC13A1653}"/>
                </a:ext>
              </a:extLst>
            </p:cNvPr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541;p31">
              <a:extLst>
                <a:ext uri="{FF2B5EF4-FFF2-40B4-BE49-F238E27FC236}">
                  <a16:creationId xmlns:a16="http://schemas.microsoft.com/office/drawing/2014/main" id="{6B13795F-83E0-4560-BD48-CEADBA201A14}"/>
                </a:ext>
              </a:extLst>
            </p:cNvPr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48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102" name="Google Shape;542;p31">
            <a:extLst>
              <a:ext uri="{FF2B5EF4-FFF2-40B4-BE49-F238E27FC236}">
                <a16:creationId xmlns:a16="http://schemas.microsoft.com/office/drawing/2014/main" id="{41D5BE72-5186-4848-A0F1-83A0FF01011B}"/>
              </a:ext>
            </a:extLst>
          </p:cNvPr>
          <p:cNvGrpSpPr/>
          <p:nvPr/>
        </p:nvGrpSpPr>
        <p:grpSpPr>
          <a:xfrm>
            <a:off x="5534428" y="4581087"/>
            <a:ext cx="1098266" cy="504008"/>
            <a:chOff x="630750" y="4469672"/>
            <a:chExt cx="1311442" cy="402466"/>
          </a:xfrm>
        </p:grpSpPr>
        <p:sp>
          <p:nvSpPr>
            <p:cNvPr id="103" name="Google Shape;543;p31">
              <a:extLst>
                <a:ext uri="{FF2B5EF4-FFF2-40B4-BE49-F238E27FC236}">
                  <a16:creationId xmlns:a16="http://schemas.microsoft.com/office/drawing/2014/main" id="{5908DD50-4E90-478E-8AAB-8E230EAE921A}"/>
                </a:ext>
              </a:extLst>
            </p:cNvPr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544;p31">
              <a:extLst>
                <a:ext uri="{FF2B5EF4-FFF2-40B4-BE49-F238E27FC236}">
                  <a16:creationId xmlns:a16="http://schemas.microsoft.com/office/drawing/2014/main" id="{3060C562-C88E-49E7-BE53-A47E98BC320C}"/>
                </a:ext>
              </a:extLst>
            </p:cNvPr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ES" sz="20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298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105" name="Google Shape;545;p31">
            <a:extLst>
              <a:ext uri="{FF2B5EF4-FFF2-40B4-BE49-F238E27FC236}">
                <a16:creationId xmlns:a16="http://schemas.microsoft.com/office/drawing/2014/main" id="{E91085B0-D10A-4BB5-899F-4BCBB1238950}"/>
              </a:ext>
            </a:extLst>
          </p:cNvPr>
          <p:cNvGrpSpPr/>
          <p:nvPr/>
        </p:nvGrpSpPr>
        <p:grpSpPr>
          <a:xfrm>
            <a:off x="3904414" y="4562728"/>
            <a:ext cx="1098266" cy="504008"/>
            <a:chOff x="630750" y="4469673"/>
            <a:chExt cx="1311442" cy="402466"/>
          </a:xfrm>
        </p:grpSpPr>
        <p:sp>
          <p:nvSpPr>
            <p:cNvPr id="106" name="Google Shape;546;p31">
              <a:extLst>
                <a:ext uri="{FF2B5EF4-FFF2-40B4-BE49-F238E27FC236}">
                  <a16:creationId xmlns:a16="http://schemas.microsoft.com/office/drawing/2014/main" id="{71AAE9FF-1950-4FBD-AAB4-B61B3F7655C8}"/>
                </a:ext>
              </a:extLst>
            </p:cNvPr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547;p31">
              <a:extLst>
                <a:ext uri="{FF2B5EF4-FFF2-40B4-BE49-F238E27FC236}">
                  <a16:creationId xmlns:a16="http://schemas.microsoft.com/office/drawing/2014/main" id="{83D02DC3-0875-4D93-8177-42C40BE55BF5}"/>
                </a:ext>
              </a:extLst>
            </p:cNvPr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MX" sz="2000" b="1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89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sp>
        <p:nvSpPr>
          <p:cNvPr id="120" name="Google Shape;497;p31">
            <a:extLst>
              <a:ext uri="{FF2B5EF4-FFF2-40B4-BE49-F238E27FC236}">
                <a16:creationId xmlns:a16="http://schemas.microsoft.com/office/drawing/2014/main" id="{11B85847-0E76-4897-91CA-88946DB72B54}"/>
              </a:ext>
            </a:extLst>
          </p:cNvPr>
          <p:cNvSpPr txBox="1"/>
          <p:nvPr/>
        </p:nvSpPr>
        <p:spPr>
          <a:xfrm>
            <a:off x="200033" y="1059800"/>
            <a:ext cx="118587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La Oficina de Gestión Social a través de los Centros Locales de Movilidad-EGSL, promueve la participación activa e incidente de la ciudadanía en los territorios a partir de diversos escenarios de participación.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realizaron las siguientes acciones en la localidad de </a:t>
            </a:r>
            <a:r>
              <a:rPr lang="es-CO" sz="2000" b="1" dirty="0">
                <a:solidFill>
                  <a:srgbClr val="1D2046"/>
                </a:solidFill>
              </a:rPr>
              <a:t>Puente Aranda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496;p31">
            <a:extLst>
              <a:ext uri="{FF2B5EF4-FFF2-40B4-BE49-F238E27FC236}">
                <a16:creationId xmlns:a16="http://schemas.microsoft.com/office/drawing/2014/main" id="{A1D97753-2336-49D2-ACAA-8E0D93DE631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35961" r="62912" b="2111"/>
          <a:stretch/>
        </p:blipFill>
        <p:spPr>
          <a:xfrm>
            <a:off x="10153055" y="-12186"/>
            <a:ext cx="203894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image34.png">
            <a:extLst>
              <a:ext uri="{FF2B5EF4-FFF2-40B4-BE49-F238E27FC236}">
                <a16:creationId xmlns:a16="http://schemas.microsoft.com/office/drawing/2014/main" id="{14704BD5-7619-4857-B7AB-F421BF22BFD1}"/>
              </a:ext>
            </a:extLst>
          </p:cNvPr>
          <p:cNvPicPr/>
          <p:nvPr/>
        </p:nvPicPr>
        <p:blipFill>
          <a:blip r:embed="rId10"/>
          <a:srcRect/>
          <a:stretch>
            <a:fillRect/>
          </a:stretch>
        </p:blipFill>
        <p:spPr>
          <a:xfrm>
            <a:off x="7072817" y="2846530"/>
            <a:ext cx="4803260" cy="323083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48215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9" name="Google Shape;489;p31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90" name="Google Shape;490;p31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1" name="Google Shape;491;p31"/>
          <p:cNvSpPr txBox="1"/>
          <p:nvPr/>
        </p:nvSpPr>
        <p:spPr>
          <a:xfrm>
            <a:off x="565488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12. Gestión Social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3" name="Google Shape;49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31"/>
          <p:cNvPicPr preferRelativeResize="0"/>
          <p:nvPr/>
        </p:nvPicPr>
        <p:blipFill rotWithShape="1">
          <a:blip r:embed="rId5">
            <a:alphaModFix/>
          </a:blip>
          <a:srcRect t="35961" r="62912" b="2111"/>
          <a:stretch/>
        </p:blipFill>
        <p:spPr>
          <a:xfrm>
            <a:off x="10153055" y="-12186"/>
            <a:ext cx="2038944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8" name="Google Shape;498;p31"/>
          <p:cNvGrpSpPr/>
          <p:nvPr/>
        </p:nvGrpSpPr>
        <p:grpSpPr>
          <a:xfrm>
            <a:off x="288452" y="5412748"/>
            <a:ext cx="777387" cy="791982"/>
            <a:chOff x="1197347" y="3211893"/>
            <a:chExt cx="1195544" cy="1100280"/>
          </a:xfrm>
        </p:grpSpPr>
        <p:sp>
          <p:nvSpPr>
            <p:cNvPr id="499" name="Google Shape;499;p31"/>
            <p:cNvSpPr/>
            <p:nvPr/>
          </p:nvSpPr>
          <p:spPr>
            <a:xfrm>
              <a:off x="1197347" y="3211893"/>
              <a:ext cx="1195544" cy="1100280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00" name="Google Shape;500;p31" descr="Image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335124" y="3404578"/>
              <a:ext cx="765021" cy="7113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1" name="Google Shape;501;p31"/>
          <p:cNvGrpSpPr/>
          <p:nvPr/>
        </p:nvGrpSpPr>
        <p:grpSpPr>
          <a:xfrm>
            <a:off x="261033" y="3611842"/>
            <a:ext cx="777348" cy="792031"/>
            <a:chOff x="868710" y="3848061"/>
            <a:chExt cx="1015249" cy="863343"/>
          </a:xfrm>
        </p:grpSpPr>
        <p:pic>
          <p:nvPicPr>
            <p:cNvPr id="502" name="Google Shape;502;p31" descr="Imagen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81017" y="3993771"/>
              <a:ext cx="586243" cy="5109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3" name="Google Shape;503;p31"/>
            <p:cNvSpPr/>
            <p:nvPr/>
          </p:nvSpPr>
          <p:spPr>
            <a:xfrm>
              <a:off x="868710" y="3848061"/>
              <a:ext cx="1015249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4" name="Google Shape;504;p31"/>
          <p:cNvGrpSpPr/>
          <p:nvPr/>
        </p:nvGrpSpPr>
        <p:grpSpPr>
          <a:xfrm>
            <a:off x="287011" y="4512433"/>
            <a:ext cx="777348" cy="792031"/>
            <a:chOff x="1236944" y="5027585"/>
            <a:chExt cx="1015249" cy="863343"/>
          </a:xfrm>
        </p:grpSpPr>
        <p:pic>
          <p:nvPicPr>
            <p:cNvPr id="505" name="Google Shape;505;p31" descr="Imagen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397553" y="5159008"/>
              <a:ext cx="688307" cy="5681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6" name="Google Shape;506;p31"/>
            <p:cNvSpPr/>
            <p:nvPr/>
          </p:nvSpPr>
          <p:spPr>
            <a:xfrm>
              <a:off x="1236944" y="5027585"/>
              <a:ext cx="1015249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7" name="Google Shape;507;p31"/>
          <p:cNvGrpSpPr/>
          <p:nvPr/>
        </p:nvGrpSpPr>
        <p:grpSpPr>
          <a:xfrm>
            <a:off x="283174" y="2730642"/>
            <a:ext cx="777374" cy="792031"/>
            <a:chOff x="3017232" y="4014646"/>
            <a:chExt cx="858000" cy="863343"/>
          </a:xfrm>
        </p:grpSpPr>
        <p:pic>
          <p:nvPicPr>
            <p:cNvPr id="508" name="Google Shape;508;p31" descr="Imagen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095551" y="4140968"/>
              <a:ext cx="720000" cy="61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9" name="Google Shape;509;p31"/>
            <p:cNvSpPr/>
            <p:nvPr/>
          </p:nvSpPr>
          <p:spPr>
            <a:xfrm>
              <a:off x="3017232" y="4014646"/>
              <a:ext cx="858000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0" name="Google Shape;510;p31"/>
          <p:cNvGrpSpPr/>
          <p:nvPr/>
        </p:nvGrpSpPr>
        <p:grpSpPr>
          <a:xfrm>
            <a:off x="1258107" y="2922853"/>
            <a:ext cx="2257574" cy="688986"/>
            <a:chOff x="299142" y="2332709"/>
            <a:chExt cx="2262819" cy="635304"/>
          </a:xfrm>
        </p:grpSpPr>
        <p:sp>
          <p:nvSpPr>
            <p:cNvPr id="511" name="Google Shape;511;p31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31"/>
            <p:cNvSpPr txBox="1"/>
            <p:nvPr/>
          </p:nvSpPr>
          <p:spPr>
            <a:xfrm>
              <a:off x="307726" y="2425277"/>
              <a:ext cx="2254235" cy="4887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b="1" dirty="0">
                  <a:solidFill>
                    <a:srgbClr val="151837"/>
                  </a:solidFill>
                </a:rPr>
                <a:t>ARTICULACIÓN INTERINSTITUCIONAL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3" name="Google Shape;513;p31"/>
          <p:cNvGrpSpPr/>
          <p:nvPr/>
        </p:nvGrpSpPr>
        <p:grpSpPr>
          <a:xfrm>
            <a:off x="5445576" y="2941579"/>
            <a:ext cx="1098266" cy="504008"/>
            <a:chOff x="630750" y="4469672"/>
            <a:chExt cx="1311442" cy="402466"/>
          </a:xfrm>
        </p:grpSpPr>
        <p:sp>
          <p:nvSpPr>
            <p:cNvPr id="514" name="Google Shape;514;p31"/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ES" sz="20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21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16" name="Google Shape;516;p31"/>
          <p:cNvGrpSpPr/>
          <p:nvPr/>
        </p:nvGrpSpPr>
        <p:grpSpPr>
          <a:xfrm>
            <a:off x="3750547" y="2912159"/>
            <a:ext cx="1098266" cy="504008"/>
            <a:chOff x="630750" y="4469673"/>
            <a:chExt cx="1311442" cy="402466"/>
          </a:xfrm>
        </p:grpSpPr>
        <p:sp>
          <p:nvSpPr>
            <p:cNvPr id="517" name="Google Shape;517;p31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31"/>
            <p:cNvSpPr txBox="1"/>
            <p:nvPr/>
          </p:nvSpPr>
          <p:spPr>
            <a:xfrm>
              <a:off x="650170" y="4533437"/>
              <a:ext cx="1132087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128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19" name="Google Shape;519;p31"/>
          <p:cNvGrpSpPr/>
          <p:nvPr/>
        </p:nvGrpSpPr>
        <p:grpSpPr>
          <a:xfrm>
            <a:off x="1266960" y="3770490"/>
            <a:ext cx="2257620" cy="741940"/>
            <a:chOff x="299142" y="2332709"/>
            <a:chExt cx="2254234" cy="635304"/>
          </a:xfrm>
        </p:grpSpPr>
        <p:sp>
          <p:nvSpPr>
            <p:cNvPr id="520" name="Google Shape;520;p31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31"/>
            <p:cNvSpPr txBox="1"/>
            <p:nvPr/>
          </p:nvSpPr>
          <p:spPr>
            <a:xfrm>
              <a:off x="342732" y="2425277"/>
              <a:ext cx="2067205" cy="488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b="1">
                  <a:solidFill>
                    <a:srgbClr val="151837"/>
                  </a:solidFill>
                </a:rPr>
                <a:t>ATENCIÓN A LA CIUDADANÍA</a:t>
              </a:r>
              <a:r>
                <a:rPr lang="es-CO" sz="1400" b="1" i="0" u="none" strike="noStrike" cap="none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200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2" name="Google Shape;522;p31"/>
          <p:cNvGrpSpPr/>
          <p:nvPr/>
        </p:nvGrpSpPr>
        <p:grpSpPr>
          <a:xfrm>
            <a:off x="1271316" y="4666702"/>
            <a:ext cx="2257620" cy="825068"/>
            <a:chOff x="299142" y="2332709"/>
            <a:chExt cx="2254234" cy="635304"/>
          </a:xfrm>
        </p:grpSpPr>
        <p:sp>
          <p:nvSpPr>
            <p:cNvPr id="523" name="Google Shape;523;p31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31"/>
            <p:cNvSpPr txBox="1"/>
            <p:nvPr/>
          </p:nvSpPr>
          <p:spPr>
            <a:xfrm>
              <a:off x="342732" y="2425277"/>
              <a:ext cx="2186100" cy="48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 b="1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GESTIÓN SOCIAL DE PROYECTOS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8" name="Google Shape;528;p31"/>
          <p:cNvSpPr txBox="1"/>
          <p:nvPr/>
        </p:nvSpPr>
        <p:spPr>
          <a:xfrm>
            <a:off x="3172053" y="2599190"/>
            <a:ext cx="2230414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Actividades</a:t>
            </a:r>
            <a:endParaRPr sz="1200" b="1" i="0" u="none" strike="noStrike" cap="none" dirty="0">
              <a:solidFill>
                <a:srgbClr val="1518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31"/>
          <p:cNvSpPr txBox="1"/>
          <p:nvPr/>
        </p:nvSpPr>
        <p:spPr>
          <a:xfrm>
            <a:off x="5302936" y="2483547"/>
            <a:ext cx="130623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Ciudadanos atendidos </a:t>
            </a:r>
            <a:endParaRPr dirty="0"/>
          </a:p>
        </p:txBody>
      </p:sp>
      <p:grpSp>
        <p:nvGrpSpPr>
          <p:cNvPr id="533" name="Google Shape;533;p31"/>
          <p:cNvGrpSpPr/>
          <p:nvPr/>
        </p:nvGrpSpPr>
        <p:grpSpPr>
          <a:xfrm>
            <a:off x="1273241" y="5587394"/>
            <a:ext cx="2257620" cy="741940"/>
            <a:chOff x="299142" y="2332709"/>
            <a:chExt cx="2254234" cy="635304"/>
          </a:xfrm>
        </p:grpSpPr>
        <p:sp>
          <p:nvSpPr>
            <p:cNvPr id="534" name="Google Shape;534;p31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31"/>
            <p:cNvSpPr txBox="1"/>
            <p:nvPr/>
          </p:nvSpPr>
          <p:spPr>
            <a:xfrm>
              <a:off x="342732" y="2425277"/>
              <a:ext cx="2185951" cy="4887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 b="1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RENDICIÓN DE CUENTAS  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6" name="Google Shape;536;p31"/>
          <p:cNvGrpSpPr/>
          <p:nvPr/>
        </p:nvGrpSpPr>
        <p:grpSpPr>
          <a:xfrm>
            <a:off x="5450348" y="3795151"/>
            <a:ext cx="1098266" cy="504008"/>
            <a:chOff x="630750" y="4469672"/>
            <a:chExt cx="1311442" cy="402466"/>
          </a:xfrm>
        </p:grpSpPr>
        <p:sp>
          <p:nvSpPr>
            <p:cNvPr id="537" name="Google Shape;537;p31"/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126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39" name="Google Shape;539;p31"/>
          <p:cNvGrpSpPr/>
          <p:nvPr/>
        </p:nvGrpSpPr>
        <p:grpSpPr>
          <a:xfrm>
            <a:off x="3763656" y="3772145"/>
            <a:ext cx="1098266" cy="504008"/>
            <a:chOff x="630750" y="4469673"/>
            <a:chExt cx="1311442" cy="402466"/>
          </a:xfrm>
        </p:grpSpPr>
        <p:sp>
          <p:nvSpPr>
            <p:cNvPr id="540" name="Google Shape;540;p31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111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42" name="Google Shape;542;p31"/>
          <p:cNvGrpSpPr/>
          <p:nvPr/>
        </p:nvGrpSpPr>
        <p:grpSpPr>
          <a:xfrm>
            <a:off x="5406922" y="4693883"/>
            <a:ext cx="1098266" cy="504008"/>
            <a:chOff x="630750" y="4469672"/>
            <a:chExt cx="1311442" cy="402466"/>
          </a:xfrm>
        </p:grpSpPr>
        <p:sp>
          <p:nvSpPr>
            <p:cNvPr id="543" name="Google Shape;543;p31"/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ES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</a:t>
              </a:r>
              <a:r>
                <a:rPr lang="es-CO" sz="20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0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45" name="Google Shape;545;p31"/>
          <p:cNvGrpSpPr/>
          <p:nvPr/>
        </p:nvGrpSpPr>
        <p:grpSpPr>
          <a:xfrm>
            <a:off x="3776908" y="4675524"/>
            <a:ext cx="1098266" cy="504008"/>
            <a:chOff x="630750" y="4469673"/>
            <a:chExt cx="1311442" cy="402466"/>
          </a:xfrm>
        </p:grpSpPr>
        <p:sp>
          <p:nvSpPr>
            <p:cNvPr id="546" name="Google Shape;546;p31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48" name="Google Shape;548;p31"/>
          <p:cNvGrpSpPr/>
          <p:nvPr/>
        </p:nvGrpSpPr>
        <p:grpSpPr>
          <a:xfrm>
            <a:off x="5433577" y="5619006"/>
            <a:ext cx="1098266" cy="504008"/>
            <a:chOff x="630750" y="4469672"/>
            <a:chExt cx="1311442" cy="402466"/>
          </a:xfrm>
        </p:grpSpPr>
        <p:sp>
          <p:nvSpPr>
            <p:cNvPr id="549" name="Google Shape;549;p31"/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96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51" name="Google Shape;551;p31"/>
          <p:cNvGrpSpPr/>
          <p:nvPr/>
        </p:nvGrpSpPr>
        <p:grpSpPr>
          <a:xfrm>
            <a:off x="3803563" y="5606802"/>
            <a:ext cx="1098266" cy="504008"/>
            <a:chOff x="630750" y="4469673"/>
            <a:chExt cx="1311442" cy="402466"/>
          </a:xfrm>
        </p:grpSpPr>
        <p:sp>
          <p:nvSpPr>
            <p:cNvPr id="552" name="Google Shape;552;p31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</a:t>
              </a:r>
              <a:endParaRPr sz="2000" b="1" i="0" u="none" strike="noStrike" cap="none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sp>
        <p:nvSpPr>
          <p:cNvPr id="120" name="Google Shape;497;p31">
            <a:extLst>
              <a:ext uri="{FF2B5EF4-FFF2-40B4-BE49-F238E27FC236}">
                <a16:creationId xmlns:a16="http://schemas.microsoft.com/office/drawing/2014/main" id="{11B85847-0E76-4897-91CA-88946DB72B54}"/>
              </a:ext>
            </a:extLst>
          </p:cNvPr>
          <p:cNvSpPr txBox="1"/>
          <p:nvPr/>
        </p:nvSpPr>
        <p:spPr>
          <a:xfrm>
            <a:off x="200033" y="1059800"/>
            <a:ext cx="118587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La Oficina de Gestión Social a través de los Centros Locales de Movilidad-EGSL, promueve la participación activa e incidente de la ciudadanía en los territorios a partir de diversos escenarios de participación.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realizaron las siguientes acciones en la localidad de </a:t>
            </a:r>
            <a:r>
              <a:rPr lang="es-CO" sz="2000" b="1" dirty="0">
                <a:solidFill>
                  <a:srgbClr val="1D2046"/>
                </a:solidFill>
              </a:rPr>
              <a:t>Puente Aranda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" name="image21.jpg">
            <a:extLst>
              <a:ext uri="{FF2B5EF4-FFF2-40B4-BE49-F238E27FC236}">
                <a16:creationId xmlns:a16="http://schemas.microsoft.com/office/drawing/2014/main" id="{98930622-CB1D-4AC3-AFCA-1736F58E5D4F}"/>
              </a:ext>
            </a:extLst>
          </p:cNvPr>
          <p:cNvPicPr/>
          <p:nvPr/>
        </p:nvPicPr>
        <p:blipFill>
          <a:blip r:embed="rId10"/>
          <a:srcRect/>
          <a:stretch>
            <a:fillRect/>
          </a:stretch>
        </p:blipFill>
        <p:spPr>
          <a:xfrm>
            <a:off x="6774581" y="2576396"/>
            <a:ext cx="5112474" cy="352253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00296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0" name="Google Shape;500;p32"/>
          <p:cNvCxnSpPr/>
          <p:nvPr/>
        </p:nvCxnSpPr>
        <p:spPr>
          <a:xfrm>
            <a:off x="0" y="1345444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01" name="Google Shape;501;p32"/>
          <p:cNvCxnSpPr/>
          <p:nvPr/>
        </p:nvCxnSpPr>
        <p:spPr>
          <a:xfrm rot="10800000">
            <a:off x="10306233" y="1345441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02" name="Google Shape;502;p32"/>
          <p:cNvSpPr txBox="1"/>
          <p:nvPr/>
        </p:nvSpPr>
        <p:spPr>
          <a:xfrm>
            <a:off x="428855" y="295282"/>
            <a:ext cx="1141796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r>
              <a:rPr lang="es-CO" sz="32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r>
            <a:r>
              <a:rPr lang="es-CO" sz="32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Acciones Pedagógicas en Seguridad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 Vial y Cultura Ciudadana.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3" name="Google Shape;50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6552" y="142886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32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2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10135155" y="-39924"/>
            <a:ext cx="2038944" cy="6897924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32"/>
          <p:cNvSpPr txBox="1"/>
          <p:nvPr/>
        </p:nvSpPr>
        <p:spPr>
          <a:xfrm>
            <a:off x="320850" y="1417775"/>
            <a:ext cx="115515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, en la localidad de </a:t>
            </a:r>
            <a:r>
              <a:rPr lang="es-CO" sz="2000" b="1" dirty="0">
                <a:solidFill>
                  <a:srgbClr val="1D2046"/>
                </a:solidFill>
              </a:rPr>
              <a:t>Puente Aranda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desarrollaron 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"/>
                <a:cs typeface="Arial"/>
                <a:sym typeface="Arial Black"/>
              </a:rPr>
              <a:t>114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acciones pedagógicas en educación vial en las cuales participaron </a:t>
            </a:r>
            <a:r>
              <a:rPr lang="es-CO" sz="3000" b="1" i="0" u="none" strike="noStrike" cap="none" dirty="0">
                <a:solidFill>
                  <a:srgbClr val="BED000"/>
                </a:solidFill>
                <a:latin typeface="Arial Black"/>
                <a:sym typeface="Arial Black"/>
              </a:rPr>
              <a:t>6.890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personas.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32"/>
          <p:cNvSpPr/>
          <p:nvPr/>
        </p:nvSpPr>
        <p:spPr>
          <a:xfrm>
            <a:off x="7215722" y="2433576"/>
            <a:ext cx="26145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 i="0" u="none" strike="noStrike" cap="none" dirty="0">
                <a:solidFill>
                  <a:srgbClr val="929000"/>
                </a:solidFill>
                <a:latin typeface="Arial"/>
                <a:ea typeface="Arial"/>
                <a:cs typeface="Arial"/>
                <a:sym typeface="Arial"/>
              </a:rPr>
              <a:t>114</a:t>
            </a:r>
            <a:r>
              <a:rPr lang="es-CO" sz="1400" b="1" i="0" u="none" strike="noStrike" cap="none" dirty="0">
                <a:solidFill>
                  <a:srgbClr val="72801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14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Acciones pedagógicas.</a:t>
            </a:r>
            <a:endParaRPr dirty="0"/>
          </a:p>
        </p:txBody>
      </p:sp>
      <p:sp>
        <p:nvSpPr>
          <p:cNvPr id="510" name="Google Shape;510;p32"/>
          <p:cNvSpPr/>
          <p:nvPr/>
        </p:nvSpPr>
        <p:spPr>
          <a:xfrm>
            <a:off x="1752950" y="2997025"/>
            <a:ext cx="4140600" cy="6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b="1" dirty="0">
                <a:solidFill>
                  <a:srgbClr val="72801C"/>
                </a:solidFill>
              </a:rPr>
              <a:t>6.890</a:t>
            </a:r>
            <a:r>
              <a:rPr lang="es-CO" sz="1400" b="1" i="0" u="none" strike="noStrike" cap="none" dirty="0">
                <a:solidFill>
                  <a:srgbClr val="72801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14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personas sensibilizadas en las diferentes actividades</a:t>
            </a:r>
            <a:endParaRPr dirty="0"/>
          </a:p>
        </p:txBody>
      </p:sp>
      <p:sp>
        <p:nvSpPr>
          <p:cNvPr id="511" name="Google Shape;511;p32"/>
          <p:cNvSpPr/>
          <p:nvPr/>
        </p:nvSpPr>
        <p:spPr>
          <a:xfrm>
            <a:off x="1760320" y="4250257"/>
            <a:ext cx="4962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 i="0" u="none" strike="noStrike" cap="none" dirty="0">
                <a:solidFill>
                  <a:srgbClr val="929000"/>
                </a:solidFill>
                <a:latin typeface="Arial"/>
                <a:ea typeface="Arial"/>
                <a:cs typeface="Arial"/>
                <a:sym typeface="Arial"/>
              </a:rPr>
              <a:t>114 </a:t>
            </a:r>
            <a:r>
              <a:rPr lang="es-CO" sz="14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Actividades en empresas y entidades</a:t>
            </a:r>
            <a:endParaRPr dirty="0"/>
          </a:p>
        </p:txBody>
      </p:sp>
      <p:sp>
        <p:nvSpPr>
          <p:cNvPr id="512" name="Google Shape;512;p32"/>
          <p:cNvSpPr/>
          <p:nvPr/>
        </p:nvSpPr>
        <p:spPr>
          <a:xfrm>
            <a:off x="1760320" y="4901725"/>
            <a:ext cx="4962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 i="0" u="none" strike="noStrike" cap="none" dirty="0">
                <a:solidFill>
                  <a:srgbClr val="929000"/>
                </a:solidFill>
                <a:latin typeface="Arial"/>
                <a:ea typeface="Arial"/>
                <a:cs typeface="Arial"/>
                <a:sym typeface="Arial"/>
              </a:rPr>
              <a:t>3 </a:t>
            </a:r>
            <a:r>
              <a:rPr lang="es-CO" sz="14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Actividades en instituciones educativas</a:t>
            </a:r>
            <a:endParaRPr dirty="0"/>
          </a:p>
        </p:txBody>
      </p:sp>
      <p:sp>
        <p:nvSpPr>
          <p:cNvPr id="513" name="Google Shape;513;p32"/>
          <p:cNvSpPr/>
          <p:nvPr/>
        </p:nvSpPr>
        <p:spPr>
          <a:xfrm>
            <a:off x="1752949" y="5493757"/>
            <a:ext cx="4962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 dirty="0">
                <a:solidFill>
                  <a:srgbClr val="929000"/>
                </a:solidFill>
              </a:rPr>
              <a:t>16</a:t>
            </a:r>
            <a:r>
              <a:rPr lang="es-CO" sz="1400" b="1" i="0" u="none" strike="noStrike" cap="none" dirty="0">
                <a:solidFill>
                  <a:srgbClr val="72801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14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Acciones pedagógicas en vía</a:t>
            </a:r>
            <a:endParaRPr dirty="0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6F53C6A6-1C70-4A31-8293-4E9DE66A96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1385" y="4474741"/>
            <a:ext cx="4207616" cy="178530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9B98AAE-5418-4F6D-8D85-DA82FFC9D1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840" y="2830859"/>
            <a:ext cx="1935160" cy="153399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F1519A77-D6BC-4A3F-AD17-A4F1EE50D1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595" y="2823830"/>
            <a:ext cx="2129125" cy="158244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1" name="Google Shape;521;g34c3f644d43_0_0"/>
          <p:cNvCxnSpPr/>
          <p:nvPr/>
        </p:nvCxnSpPr>
        <p:spPr>
          <a:xfrm>
            <a:off x="14503" y="14242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22" name="Google Shape;522;g34c3f644d43_0_0"/>
          <p:cNvCxnSpPr/>
          <p:nvPr/>
        </p:nvCxnSpPr>
        <p:spPr>
          <a:xfrm rot="10800000">
            <a:off x="10316700" y="14242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3" name="Google Shape;523;g34c3f644d43_0_0"/>
          <p:cNvSpPr txBox="1"/>
          <p:nvPr/>
        </p:nvSpPr>
        <p:spPr>
          <a:xfrm>
            <a:off x="428858" y="295282"/>
            <a:ext cx="114180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4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Dirección de Inteligencia para la</a:t>
            </a:r>
            <a:endParaRPr sz="3400" b="1">
              <a:solidFill>
                <a:srgbClr val="1D2046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 Movilidad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4" name="Google Shape;524;g34c3f644d43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g34c3f644d43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13827" y="451941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g34c3f644d43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g34c3f644d43_0_0"/>
          <p:cNvPicPr preferRelativeResize="0"/>
          <p:nvPr/>
        </p:nvPicPr>
        <p:blipFill rotWithShape="1">
          <a:blip r:embed="rId6">
            <a:alphaModFix amt="52999"/>
          </a:blip>
          <a:srcRect l="32614"/>
          <a:stretch/>
        </p:blipFill>
        <p:spPr>
          <a:xfrm>
            <a:off x="-458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g34c3f644d43_0_0"/>
          <p:cNvPicPr preferRelativeResize="0"/>
          <p:nvPr/>
        </p:nvPicPr>
        <p:blipFill rotWithShape="1">
          <a:blip r:embed="rId7">
            <a:alphaModFix/>
          </a:blip>
          <a:srcRect t="35961" r="62912" b="2111"/>
          <a:stretch/>
        </p:blipFill>
        <p:spPr>
          <a:xfrm>
            <a:off x="10153055" y="9"/>
            <a:ext cx="20389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g34c3f644d43_0_0"/>
          <p:cNvSpPr txBox="1"/>
          <p:nvPr/>
        </p:nvSpPr>
        <p:spPr>
          <a:xfrm>
            <a:off x="306589" y="1601879"/>
            <a:ext cx="11662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1" dirty="0">
                <a:solidFill>
                  <a:srgbClr val="1D2046"/>
                </a:solidFill>
              </a:rPr>
              <a:t>En el Observatorio de Movilidad de Bogotá puedes encontrar información relevante y actualizada sobre factores como siniestralidad vial, cómo se mueven los ciudadanos en Bogotá, número de registros de </a:t>
            </a:r>
            <a:r>
              <a:rPr lang="es-CO" sz="1800" b="1" dirty="0" err="1">
                <a:solidFill>
                  <a:srgbClr val="1D2046"/>
                </a:solidFill>
              </a:rPr>
              <a:t>biciusuarios</a:t>
            </a:r>
            <a:r>
              <a:rPr lang="es-CO" sz="1800" b="1" dirty="0">
                <a:solidFill>
                  <a:srgbClr val="1D2046"/>
                </a:solidFill>
              </a:rPr>
              <a:t>, durante el 2024 se presentaron las siguientes cifras en la Localidad de Puente Aranda.</a:t>
            </a:r>
            <a:endParaRPr sz="20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g34c3f644d43_0_0"/>
          <p:cNvSpPr txBox="1"/>
          <p:nvPr/>
        </p:nvSpPr>
        <p:spPr>
          <a:xfrm>
            <a:off x="399150" y="2765600"/>
            <a:ext cx="50073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s-CO" sz="1800" b="1" dirty="0">
                <a:solidFill>
                  <a:srgbClr val="1D2046"/>
                </a:solidFill>
              </a:rPr>
              <a:t>Viajes diarios: </a:t>
            </a:r>
            <a:r>
              <a:rPr lang="es-CO" sz="2800" b="1" dirty="0">
                <a:solidFill>
                  <a:srgbClr val="BED000"/>
                </a:solidFill>
                <a:latin typeface="Arial Black"/>
                <a:sym typeface="Arial Black"/>
              </a:rPr>
              <a:t>445</a:t>
            </a: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s-CO" sz="1800" b="1" dirty="0">
                <a:solidFill>
                  <a:srgbClr val="1D2046"/>
                </a:solidFill>
              </a:rPr>
              <a:t>mil</a:t>
            </a:r>
            <a:endParaRPr sz="2000" b="1" dirty="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s-CO" sz="1800" b="1" dirty="0">
                <a:solidFill>
                  <a:srgbClr val="1D2046"/>
                </a:solidFill>
              </a:rPr>
              <a:t>Tiempo de viaje promedio: </a:t>
            </a:r>
            <a:r>
              <a:rPr lang="es-CO" sz="2800" b="1" dirty="0">
                <a:solidFill>
                  <a:srgbClr val="BED000"/>
                </a:solidFill>
                <a:latin typeface="Arial Black"/>
                <a:sym typeface="Arial Black"/>
              </a:rPr>
              <a:t>51</a:t>
            </a: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s-CO" sz="1800" b="1" dirty="0">
                <a:solidFill>
                  <a:srgbClr val="1D2046"/>
                </a:solidFill>
              </a:rPr>
              <a:t>min</a:t>
            </a:r>
            <a:endParaRPr sz="1800" b="1" dirty="0">
              <a:solidFill>
                <a:srgbClr val="1D2046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s-CO" sz="1800" b="1" dirty="0">
                <a:solidFill>
                  <a:srgbClr val="1D2046"/>
                </a:solidFill>
              </a:rPr>
              <a:t>Modos de transporte: </a:t>
            </a:r>
            <a:r>
              <a:rPr lang="es-CO" sz="2800" b="1" dirty="0">
                <a:solidFill>
                  <a:srgbClr val="BED000"/>
                </a:solidFill>
                <a:latin typeface="Arial Black"/>
                <a:sym typeface="Arial Black"/>
              </a:rPr>
              <a:t>69</a:t>
            </a: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%</a:t>
            </a:r>
            <a:r>
              <a:rPr lang="es-CO" sz="1800" b="1" dirty="0">
                <a:solidFill>
                  <a:srgbClr val="1D2046"/>
                </a:solidFill>
              </a:rPr>
              <a:t> viajes en modos sostenibles</a:t>
            </a:r>
            <a:endParaRPr sz="1800" b="1" dirty="0">
              <a:solidFill>
                <a:srgbClr val="1D2046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s-CO" sz="1800" b="1" dirty="0">
                <a:solidFill>
                  <a:srgbClr val="1D2046"/>
                </a:solidFill>
              </a:rPr>
              <a:t>Principal motivo de viaje: Trabajar con el </a:t>
            </a:r>
            <a:r>
              <a:rPr lang="es-CO" sz="2800" b="1" dirty="0">
                <a:solidFill>
                  <a:srgbClr val="BED000"/>
                </a:solidFill>
                <a:latin typeface="Arial Black"/>
                <a:sym typeface="Arial Black"/>
              </a:rPr>
              <a:t>40</a:t>
            </a: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%</a:t>
            </a:r>
            <a:endParaRPr sz="2000" b="1" dirty="0">
              <a:solidFill>
                <a:srgbClr val="0000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6AB76E6-20E3-44E2-B0ED-ED612BC206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2109" y="2433485"/>
            <a:ext cx="6431105" cy="412923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3" name="Google Shape;553;p34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54" name="Google Shape;554;p34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55" name="Google Shape;555;p34"/>
          <p:cNvSpPr txBox="1"/>
          <p:nvPr/>
        </p:nvSpPr>
        <p:spPr>
          <a:xfrm>
            <a:off x="565488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Transparencia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6" name="Google Shape;556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34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34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10153055" y="-12186"/>
            <a:ext cx="20389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34"/>
          <p:cNvSpPr txBox="1"/>
          <p:nvPr/>
        </p:nvSpPr>
        <p:spPr>
          <a:xfrm>
            <a:off x="320839" y="1056692"/>
            <a:ext cx="1156031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O" sz="18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Para la Secretaría Distrital de Movilidad es fundamental la generación de mecanismos de confianza entre la ciudadanía y la Entidad, para consolidar la eficiencia del valor público y los elementos de consolidación de un gobierno abierto y una gestión pública efectiva.</a:t>
            </a:r>
            <a:endParaRPr sz="18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2" name="Google Shape;562;p34" descr="Interfaz de usuario gráfica, Texto&#10;&#10;Descripción generada automáticamente"/>
          <p:cNvPicPr preferRelativeResize="0"/>
          <p:nvPr/>
        </p:nvPicPr>
        <p:blipFill rotWithShape="1">
          <a:blip r:embed="rId8">
            <a:alphaModFix/>
          </a:blip>
          <a:srcRect l="22263" t="27100" r="23999" b="9754"/>
          <a:stretch/>
        </p:blipFill>
        <p:spPr>
          <a:xfrm>
            <a:off x="42874" y="2290342"/>
            <a:ext cx="5198015" cy="3600577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34"/>
          <p:cNvSpPr txBox="1"/>
          <p:nvPr/>
        </p:nvSpPr>
        <p:spPr>
          <a:xfrm>
            <a:off x="5693949" y="2444991"/>
            <a:ext cx="6545224" cy="4265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Canal telefónico:</a:t>
            </a:r>
            <a:endParaRPr sz="14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Centro de Contacto de Movilidad PBX: (601) 364-94-00 opción 2 ✔ Línea 195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Canal Virtual: </a:t>
            </a:r>
            <a:endParaRPr sz="14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1.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Página Secretaría Distrital de Movilidad:                        https://www.movilidadbogota.gov.co/web/sdqs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Correo Institucional: Bogotá te escucha 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lang="es-CO" sz="1400" b="0" i="0" u="none" strike="noStrike" cap="none" dirty="0" err="1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SuperCADE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Virtual: </a:t>
            </a:r>
            <a:r>
              <a:rPr lang="es-CO" sz="1400" b="0" i="0" u="sng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https://supercade.bogota.gov.co/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Redes Sociales: </a:t>
            </a:r>
            <a:endParaRPr sz="14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Facebook: https://www.facebook.com /</a:t>
            </a:r>
            <a:r>
              <a:rPr lang="es-CO" sz="1400" b="0" i="0" u="none" strike="noStrike" cap="none" dirty="0" err="1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secretaríamovilidadbogota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Twitter: https://twitter.com/ </a:t>
            </a:r>
            <a:r>
              <a:rPr lang="es-CO" sz="1400" b="0" i="0" u="none" strike="noStrike" cap="none" dirty="0" err="1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SectorMovilidad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3.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Instagram: https://www.instagram.com/ </a:t>
            </a:r>
            <a:r>
              <a:rPr lang="es-CO" sz="1400" b="0" i="0" u="none" strike="noStrike" cap="none" dirty="0" err="1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sectormovilidad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/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Canal Presencial: </a:t>
            </a:r>
            <a:endParaRPr sz="14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Ventanillas de radicación de la sede de Calle 13 y Paloquemao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En los Centros Locales de Movilidad, los cuales se encuentran ubicados en todas las Alcaldías Locales.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3.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RED CADE de Movilidad, ubicados en los </a:t>
            </a:r>
            <a:r>
              <a:rPr lang="es-CO" sz="1400" b="0" i="0" u="none" strike="noStrike" cap="none" dirty="0" err="1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SuperCADE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de 20 de</a:t>
            </a:r>
            <a:r>
              <a:rPr lang="es-CO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Julio,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Américas, Suba, Bosa y Fontibón.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6" name="Google Shape;536;g34c3f644d43_0_16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37" name="Google Shape;537;g34c3f644d43_0_16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38" name="Google Shape;538;g34c3f644d43_0_16"/>
          <p:cNvSpPr txBox="1"/>
          <p:nvPr/>
        </p:nvSpPr>
        <p:spPr>
          <a:xfrm>
            <a:off x="565488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Transparencia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9" name="Google Shape;539;g34c3f644d43_0_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g34c3f644d43_0_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g34c3f644d43_0_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g34c3f644d43_0_16"/>
          <p:cNvPicPr preferRelativeResize="0"/>
          <p:nvPr/>
        </p:nvPicPr>
        <p:blipFill rotWithShape="1">
          <a:blip r:embed="rId6">
            <a:alphaModFix amt="52999"/>
          </a:blip>
          <a:srcRect l="32614"/>
          <a:stretch/>
        </p:blipFill>
        <p:spPr>
          <a:xfrm>
            <a:off x="-458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g34c3f644d43_0_16"/>
          <p:cNvPicPr preferRelativeResize="0"/>
          <p:nvPr/>
        </p:nvPicPr>
        <p:blipFill rotWithShape="1">
          <a:blip r:embed="rId7">
            <a:alphaModFix/>
          </a:blip>
          <a:srcRect l="13451" t="35961" r="63811" b="2111"/>
          <a:stretch/>
        </p:blipFill>
        <p:spPr>
          <a:xfrm>
            <a:off x="10892575" y="-12175"/>
            <a:ext cx="12499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g34c3f644d43_0_16"/>
          <p:cNvSpPr txBox="1"/>
          <p:nvPr/>
        </p:nvSpPr>
        <p:spPr>
          <a:xfrm>
            <a:off x="230725" y="1140125"/>
            <a:ext cx="60984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1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PARTICIPACIÓN POR LOCALIDAD EN LAS PETICIONES PQR RADICADAS 2024</a:t>
            </a:r>
            <a:endParaRPr sz="500"/>
          </a:p>
        </p:txBody>
      </p:sp>
      <p:sp>
        <p:nvSpPr>
          <p:cNvPr id="546" name="Google Shape;546;g34c3f644d43_0_16"/>
          <p:cNvSpPr txBox="1"/>
          <p:nvPr/>
        </p:nvSpPr>
        <p:spPr>
          <a:xfrm>
            <a:off x="7188075" y="1140125"/>
            <a:ext cx="4795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ORVI</a:t>
            </a:r>
            <a:endParaRPr sz="3400" b="1">
              <a:solidFill>
                <a:srgbClr val="1D20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104EF9E8-1146-4E50-8499-FCDD41A117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9170878"/>
              </p:ext>
            </p:extLst>
          </p:nvPr>
        </p:nvGraphicFramePr>
        <p:xfrm>
          <a:off x="248536" y="1989774"/>
          <a:ext cx="6080589" cy="4663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CE76B314-6437-41E6-B5FF-43D05EA88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433" y="2438405"/>
            <a:ext cx="5485195" cy="339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oogle Shape;568;p4"/>
          <p:cNvPicPr preferRelativeResize="0"/>
          <p:nvPr/>
        </p:nvPicPr>
        <p:blipFill rotWithShape="1">
          <a:blip r:embed="rId3">
            <a:alphaModFix/>
          </a:blip>
          <a:srcRect l="15939" t="28695" b="9056"/>
          <a:stretch/>
        </p:blipFill>
        <p:spPr>
          <a:xfrm>
            <a:off x="264696" y="125506"/>
            <a:ext cx="11750840" cy="6526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726" y="352593"/>
            <a:ext cx="3120190" cy="4013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93729" y="4259178"/>
            <a:ext cx="1733442" cy="2246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9887" y="352593"/>
            <a:ext cx="1857934" cy="6152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4"/>
          <p:cNvPicPr preferRelativeResize="0"/>
          <p:nvPr/>
        </p:nvPicPr>
        <p:blipFill rotWithShape="1">
          <a:blip r:embed="rId7">
            <a:alphaModFix amt="52999"/>
          </a:blip>
          <a:srcRect l="20950" t="6746" r="-1747" b="222"/>
          <a:stretch/>
        </p:blipFill>
        <p:spPr>
          <a:xfrm flipH="1">
            <a:off x="8925092" y="125506"/>
            <a:ext cx="3097202" cy="637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130589" y="2210173"/>
            <a:ext cx="1701524" cy="4295233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4"/>
          <p:cNvSpPr/>
          <p:nvPr/>
        </p:nvSpPr>
        <p:spPr>
          <a:xfrm>
            <a:off x="264696" y="2796988"/>
            <a:ext cx="11839072" cy="213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p4"/>
          <p:cNvSpPr txBox="1"/>
          <p:nvPr/>
        </p:nvSpPr>
        <p:spPr>
          <a:xfrm>
            <a:off x="742601" y="3110270"/>
            <a:ext cx="5870966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es-CO" sz="88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GRACIAS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6" name="Google Shape;576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47409" y="3492696"/>
            <a:ext cx="3541043" cy="709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467" y="0"/>
            <a:ext cx="1218706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7"/>
          <p:cNvPicPr preferRelativeResize="0"/>
          <p:nvPr/>
        </p:nvPicPr>
        <p:blipFill rotWithShape="1">
          <a:blip r:embed="rId3">
            <a:alphaModFix/>
          </a:blip>
          <a:srcRect l="3915" t="2246" r="41016" b="20703"/>
          <a:stretch/>
        </p:blipFill>
        <p:spPr>
          <a:xfrm>
            <a:off x="-11064" y="1332921"/>
            <a:ext cx="5287259" cy="55250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3" name="Google Shape;113;p17"/>
          <p:cNvCxnSpPr/>
          <p:nvPr/>
        </p:nvCxnSpPr>
        <p:spPr>
          <a:xfrm rot="10800000">
            <a:off x="10196423" y="967072"/>
            <a:ext cx="1149356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4" name="Google Shape;114;p17"/>
          <p:cNvPicPr preferRelativeResize="0"/>
          <p:nvPr/>
        </p:nvPicPr>
        <p:blipFill rotWithShape="1">
          <a:blip r:embed="rId4">
            <a:alphaModFix amt="52999"/>
          </a:blip>
          <a:srcRect l="32615"/>
          <a:stretch/>
        </p:blipFill>
        <p:spPr>
          <a:xfrm>
            <a:off x="-15097" y="321250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05819"/>
            <a:ext cx="641678" cy="1649079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7"/>
          <p:cNvSpPr/>
          <p:nvPr/>
        </p:nvSpPr>
        <p:spPr>
          <a:xfrm rot="-5400000">
            <a:off x="1942803" y="2963637"/>
            <a:ext cx="5546095" cy="228466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7"/>
          <p:cNvSpPr/>
          <p:nvPr/>
        </p:nvSpPr>
        <p:spPr>
          <a:xfrm>
            <a:off x="3615557" y="3138160"/>
            <a:ext cx="2307493" cy="19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CONTENIDO</a:t>
            </a:r>
            <a:endParaRPr sz="2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7"/>
          <p:cNvSpPr txBox="1"/>
          <p:nvPr/>
        </p:nvSpPr>
        <p:spPr>
          <a:xfrm>
            <a:off x="5923046" y="1503718"/>
            <a:ext cx="5905200" cy="50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Inversión Presupuestal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Siniestralidad vial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Niñas y niños primero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Señalización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Semaforización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Control de tránsito y transporte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Acciones de gestión en vía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Planes de Manejo de Tránsito - PMT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Infraestructura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Transporte privado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Bicicleta y Peatón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Gestión Social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Acciones pedagógicas en seguridad.        vial y cultura ciudadana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2000"/>
              <a:buAutoNum type="arabicPeriod"/>
            </a:pPr>
            <a:r>
              <a:rPr lang="es-CO" sz="2000" b="1">
                <a:solidFill>
                  <a:srgbClr val="1D2046"/>
                </a:solidFill>
              </a:rPr>
              <a:t>Dirección de Inteligencia para la Movilidad </a:t>
            </a:r>
            <a:endParaRPr sz="2000" b="1">
              <a:solidFill>
                <a:srgbClr val="1D2046"/>
              </a:solidFill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Transparencia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0" name="Google Shape;120;p17"/>
          <p:cNvCxnSpPr/>
          <p:nvPr/>
        </p:nvCxnSpPr>
        <p:spPr>
          <a:xfrm>
            <a:off x="979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1" name="Google Shape;121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6144" y="301279"/>
            <a:ext cx="2751271" cy="908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7"/>
          <p:cNvPicPr preferRelativeResize="0"/>
          <p:nvPr/>
        </p:nvPicPr>
        <p:blipFill rotWithShape="1">
          <a:blip r:embed="rId8">
            <a:alphaModFix/>
          </a:blip>
          <a:srcRect t="35961" r="62912" b="2111"/>
          <a:stretch/>
        </p:blipFill>
        <p:spPr>
          <a:xfrm>
            <a:off x="10196420" y="-10"/>
            <a:ext cx="203894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g3470b4abcb0_0_14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173245" y="1190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" name="Google Shape;128;g3470b4abcb0_0_14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9" name="Google Shape;129;g3470b4abcb0_0_14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0" name="Google Shape;130;g3470b4abcb0_0_14"/>
          <p:cNvSpPr txBox="1"/>
          <p:nvPr/>
        </p:nvSpPr>
        <p:spPr>
          <a:xfrm>
            <a:off x="126135" y="295282"/>
            <a:ext cx="114180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1. Inversión Presupuestal 2024 </a:t>
            </a:r>
            <a:endParaRPr sz="3400" b="1" i="0" u="none" strike="noStrike" cap="none">
              <a:solidFill>
                <a:srgbClr val="1D2046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g3470b4abcb0_0_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3470b4abcb0_0_14"/>
          <p:cNvPicPr preferRelativeResize="0"/>
          <p:nvPr/>
        </p:nvPicPr>
        <p:blipFill rotWithShape="1">
          <a:blip r:embed="rId5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3470b4abcb0_0_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3470b4abcb0_0_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65699" y="192852"/>
            <a:ext cx="2129687" cy="7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3470b4abcb0_0_14"/>
          <p:cNvSpPr txBox="1"/>
          <p:nvPr/>
        </p:nvSpPr>
        <p:spPr>
          <a:xfrm>
            <a:off x="283799" y="2356032"/>
            <a:ext cx="11624400" cy="26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3100" b="1">
                <a:solidFill>
                  <a:srgbClr val="1D2046"/>
                </a:solidFill>
              </a:rPr>
              <a:t>La Inversión presupuestal para la presente RdC obedece a: </a:t>
            </a:r>
            <a:endParaRPr sz="3100" b="1">
              <a:solidFill>
                <a:srgbClr val="1D2046"/>
              </a:solidFill>
            </a:endParaRPr>
          </a:p>
          <a:p>
            <a:pPr marL="457200" marR="0" lvl="0" indent="-4191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3000"/>
              <a:buChar char="-"/>
            </a:pPr>
            <a:r>
              <a:rPr lang="es-CO" sz="3000" b="1">
                <a:solidFill>
                  <a:srgbClr val="1D2046"/>
                </a:solidFill>
              </a:rPr>
              <a:t>Plan de Desarrollo 2021-2024 “UN NUEVO CONTRATO SOCIAL Y AMBIENTAL PARA LA BOGOTÁ DEL SIGLO XXI”  </a:t>
            </a:r>
            <a:endParaRPr sz="3000" b="1">
              <a:solidFill>
                <a:srgbClr val="1D2046"/>
              </a:solidFill>
            </a:endParaRPr>
          </a:p>
          <a:p>
            <a:pPr marL="457200" marR="0" lvl="0" indent="-4191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3000"/>
              <a:buChar char="-"/>
            </a:pPr>
            <a:r>
              <a:rPr lang="es-CO" sz="3000" b="1">
                <a:solidFill>
                  <a:srgbClr val="1D2046"/>
                </a:solidFill>
              </a:rPr>
              <a:t>Plan de Desarrollo 2024-2027 “BOGOTÁ CAMINA SEGURA” </a:t>
            </a:r>
            <a:endParaRPr sz="3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g34c3ae7660a_3_0"/>
          <p:cNvPicPr preferRelativeResize="0"/>
          <p:nvPr/>
        </p:nvPicPr>
        <p:blipFill rotWithShape="1">
          <a:blip r:embed="rId3">
            <a:alphaModFix/>
          </a:blip>
          <a:srcRect t="35961" r="64665" b="2111"/>
          <a:stretch/>
        </p:blipFill>
        <p:spPr>
          <a:xfrm>
            <a:off x="10249450" y="1200"/>
            <a:ext cx="194255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" name="Google Shape;141;g34c3ae7660a_3_0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2" name="Google Shape;142;g34c3ae7660a_3_0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3" name="Google Shape;143;g34c3ae7660a_3_0"/>
          <p:cNvSpPr txBox="1"/>
          <p:nvPr/>
        </p:nvSpPr>
        <p:spPr>
          <a:xfrm>
            <a:off x="126135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Inversión Presupuestal 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g34c3ae7660a_3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34c3ae7660a_3_0"/>
          <p:cNvPicPr preferRelativeResize="0"/>
          <p:nvPr/>
        </p:nvPicPr>
        <p:blipFill rotWithShape="1">
          <a:blip r:embed="rId5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34c3ae7660a_3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34c3ae7660a_3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65699" y="192852"/>
            <a:ext cx="2129687" cy="703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8" name="Google Shape;148;g34c3ae7660a_3_0"/>
          <p:cNvGraphicFramePr/>
          <p:nvPr>
            <p:extLst>
              <p:ext uri="{D42A27DB-BD31-4B8C-83A1-F6EECF244321}">
                <p14:modId xmlns:p14="http://schemas.microsoft.com/office/powerpoint/2010/main" val="1636178529"/>
              </p:ext>
            </p:extLst>
          </p:nvPr>
        </p:nvGraphicFramePr>
        <p:xfrm>
          <a:off x="878367" y="2323964"/>
          <a:ext cx="10950800" cy="4187776"/>
        </p:xfrm>
        <a:graphic>
          <a:graphicData uri="http://schemas.openxmlformats.org/drawingml/2006/table">
            <a:tbl>
              <a:tblPr firstRow="1" firstCol="1" bandRow="1">
                <a:noFill/>
                <a:tableStyleId>{5D4872CA-004C-4D34-A412-D3B398ACE076}</a:tableStyleId>
              </a:tblPr>
              <a:tblGrid>
                <a:gridCol w="613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9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3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3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b="1" u="none" strike="noStrike" cap="none"/>
                        <a:t>PROYECTO</a:t>
                      </a:r>
                      <a:endParaRPr sz="18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RESERVA-EJECUTADO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VIGENCIA-EJECUTADO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67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i="0" u="none" strike="noStrike" cap="none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Consolidación del programa niñas y niños primero para mejorar las experiencias de viaje de la población estudiantil en Bogotá (Al Colegio en Bici, Ciempiés, Ruta Pila)</a:t>
                      </a:r>
                      <a:endParaRPr sz="1600" b="1" i="0" u="none" strike="noStrike" cap="none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$ 863.300.219,00</a:t>
                      </a:r>
                      <a:endParaRPr sz="1700" dirty="0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$ 463.412.474,00</a:t>
                      </a:r>
                      <a:endParaRPr sz="1700" b="1" i="0" u="none" strike="noStrike" cap="none" dirty="0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963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i="0" u="none" strike="noStrike" cap="none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Implementación de señalización para mejorar las condiciones de seguridad vial, movilidad y accesibilidad en Bogotá (Medidas de pacificación, mantenimiento señales verticales, sistemas de contención vehicular, implementación señales verticales, zonas escolares, pasos peatonales, demarcación Km-carril)</a:t>
                      </a:r>
                      <a:endParaRPr sz="1600" b="1" i="0" u="none" strike="noStrike" cap="none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dirty="0">
                        <a:solidFill>
                          <a:srgbClr val="1D2046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$ 55.666.867,00</a:t>
                      </a:r>
                      <a:endParaRPr sz="1600" b="1" dirty="0">
                        <a:solidFill>
                          <a:srgbClr val="1D2046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dirty="0">
                        <a:solidFill>
                          <a:srgbClr val="1D2046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$ 33.913.749,00</a:t>
                      </a:r>
                      <a:endParaRPr sz="1600" b="1" dirty="0">
                        <a:solidFill>
                          <a:srgbClr val="1D2046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1" u="none" strike="noStrike" cap="none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b="1" u="none" strike="noStrike" cap="none">
                          <a:solidFill>
                            <a:schemeClr val="lt1"/>
                          </a:solidFill>
                        </a:rPr>
                        <a:t>TOTAL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dirty="0">
                          <a:solidFill>
                            <a:schemeClr val="lt1"/>
                          </a:solidFill>
                        </a:rPr>
                        <a:t>$ 918.967.086,00</a:t>
                      </a:r>
                      <a:endParaRPr sz="1800" b="1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dirty="0">
                          <a:solidFill>
                            <a:schemeClr val="lt1"/>
                          </a:solidFill>
                        </a:rPr>
                        <a:t>$ 497.326.223,00</a:t>
                      </a:r>
                      <a:endParaRPr sz="1800" b="1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9" name="Google Shape;149;g34c3ae7660a_3_0"/>
          <p:cNvSpPr txBox="1"/>
          <p:nvPr/>
        </p:nvSpPr>
        <p:spPr>
          <a:xfrm>
            <a:off x="763050" y="1114525"/>
            <a:ext cx="106659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100" b="1">
              <a:solidFill>
                <a:srgbClr val="1D2046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100" b="1">
                <a:solidFill>
                  <a:srgbClr val="1D2046"/>
                </a:solidFill>
              </a:rPr>
              <a:t>Plan de  Desarrollo 2021-2024 (Nuevo contrato Social y Ambiental para la Bogotá del siglo XXI).</a:t>
            </a:r>
            <a:endParaRPr sz="21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g3470b4abcb0_1_2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401845" y="-75010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" name="Google Shape;155;g3470b4abcb0_1_2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6" name="Google Shape;156;g3470b4abcb0_1_2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7" name="Google Shape;157;g3470b4abcb0_1_2"/>
          <p:cNvSpPr txBox="1"/>
          <p:nvPr/>
        </p:nvSpPr>
        <p:spPr>
          <a:xfrm>
            <a:off x="460385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Inversión Presupuestal 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g3470b4abcb0_1_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3470b4abcb0_1_2"/>
          <p:cNvPicPr preferRelativeResize="0"/>
          <p:nvPr/>
        </p:nvPicPr>
        <p:blipFill rotWithShape="1">
          <a:blip r:embed="rId5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3470b4abcb0_1_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3470b4abcb0_1_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2" name="Google Shape;162;g3470b4abcb0_1_2"/>
          <p:cNvGraphicFramePr/>
          <p:nvPr>
            <p:extLst>
              <p:ext uri="{D42A27DB-BD31-4B8C-83A1-F6EECF244321}">
                <p14:modId xmlns:p14="http://schemas.microsoft.com/office/powerpoint/2010/main" val="3245660247"/>
              </p:ext>
            </p:extLst>
          </p:nvPr>
        </p:nvGraphicFramePr>
        <p:xfrm>
          <a:off x="558717" y="1741114"/>
          <a:ext cx="11221300" cy="4637190"/>
        </p:xfrm>
        <a:graphic>
          <a:graphicData uri="http://schemas.openxmlformats.org/drawingml/2006/table">
            <a:tbl>
              <a:tblPr firstRow="1" firstCol="1" bandRow="1">
                <a:noFill/>
                <a:tableStyleId>{5D4872CA-004C-4D34-A412-D3B398ACE076}</a:tableStyleId>
              </a:tblPr>
              <a:tblGrid>
                <a:gridCol w="618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4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1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b="1" u="none" strike="noStrike" cap="none"/>
                        <a:t>PROYECTOS</a:t>
                      </a:r>
                      <a:endParaRPr sz="18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RESERVA-EJECUTADO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VIGENCIA-EJECUTADO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67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dirty="0">
                          <a:solidFill>
                            <a:srgbClr val="1D2046"/>
                          </a:solidFill>
                        </a:rPr>
                        <a:t>8001 - Semaforización: Complementar 361 intersecciones semaforizadas con otros dispositivos de señalización semafórica; implementar regulación semafórica en 76 intersecciones.</a:t>
                      </a:r>
                      <a:endParaRPr sz="1600" dirty="0">
                        <a:solidFill>
                          <a:srgbClr val="1D2046"/>
                        </a:solidFill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1" i="0" u="none" strike="noStrike" cap="none" dirty="0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$290.345.880,00</a:t>
                      </a:r>
                      <a:endParaRPr dirty="0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i="0" u="none" strike="noStrike" cap="none" dirty="0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$ 260.252.808,00</a:t>
                      </a:r>
                      <a:endParaRPr sz="1600" b="1" i="0" u="none" strike="noStrike" cap="none" dirty="0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85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dirty="0">
                          <a:solidFill>
                            <a:srgbClr val="1D2046"/>
                          </a:solidFill>
                        </a:rPr>
                        <a:t>7996 - Niñas y Niños Primero: Acompañamiento de viajes </a:t>
                      </a:r>
                      <a:r>
                        <a:rPr lang="es-CO" sz="1600" dirty="0" err="1">
                          <a:solidFill>
                            <a:srgbClr val="1D2046"/>
                          </a:solidFill>
                        </a:rPr>
                        <a:t>Biciparceros</a:t>
                      </a:r>
                      <a:r>
                        <a:rPr lang="es-CO" sz="1600" dirty="0">
                          <a:solidFill>
                            <a:srgbClr val="1D2046"/>
                          </a:solidFill>
                        </a:rPr>
                        <a:t>, </a:t>
                      </a:r>
                      <a:r>
                        <a:rPr lang="es-CO" sz="1600" dirty="0" err="1">
                          <a:solidFill>
                            <a:srgbClr val="1D2046"/>
                          </a:solidFill>
                        </a:rPr>
                        <a:t>cienpies</a:t>
                      </a:r>
                      <a:r>
                        <a:rPr lang="es-CO" sz="1600" dirty="0">
                          <a:solidFill>
                            <a:srgbClr val="1D2046"/>
                          </a:solidFill>
                        </a:rPr>
                        <a:t>, Guardacaminos y Ruta Pila.</a:t>
                      </a:r>
                      <a:endParaRPr sz="1600" b="1" i="0" u="none" strike="noStrike" cap="none" dirty="0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$89.287.112,96,00</a:t>
                      </a:r>
                      <a:endParaRPr sz="1600" b="1" dirty="0">
                        <a:solidFill>
                          <a:srgbClr val="1D2046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$88.094.574,93,00</a:t>
                      </a:r>
                      <a:endParaRPr sz="1600" b="1" dirty="0">
                        <a:solidFill>
                          <a:srgbClr val="1D2046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93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>
                        <a:solidFill>
                          <a:srgbClr val="1D2046"/>
                        </a:solidFill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>
                          <a:solidFill>
                            <a:srgbClr val="1D2046"/>
                          </a:solidFill>
                        </a:rPr>
                        <a:t>7998 - Mantenimiento, demarcación e implementación  de  cicloinfraestructura </a:t>
                      </a:r>
                      <a:endParaRPr sz="1600">
                        <a:solidFill>
                          <a:srgbClr val="1D2046"/>
                        </a:solidFill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3100">
                        <a:solidFill>
                          <a:srgbClr val="1D2046"/>
                        </a:solidFill>
                      </a:endParaRPr>
                    </a:p>
                  </a:txBody>
                  <a:tcPr marL="68575" marR="84500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i="0" u="none" strike="noStrike" cap="none" dirty="0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i="0" u="none" strike="noStrike" cap="none" dirty="0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 </a:t>
                      </a:r>
                      <a:r>
                        <a:rPr lang="es-ES" sz="1600" b="1" i="0" u="none" strike="noStrike" cap="none" dirty="0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  <a:endParaRPr dirty="0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i="0" u="none" strike="noStrike" cap="none" dirty="0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i="0" u="none" strike="noStrike" cap="none" dirty="0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$ 0</a:t>
                      </a:r>
                      <a:endParaRPr dirty="0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1" u="none" strike="noStrike" cap="none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b="1" u="none" strike="noStrike" cap="none">
                          <a:solidFill>
                            <a:schemeClr val="lt1"/>
                          </a:solidFill>
                        </a:rPr>
                        <a:t>TOTAL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$ 379.632.992,96 </a:t>
                      </a:r>
                      <a:endParaRPr sz="1800" b="1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$ 348.347.382,93</a:t>
                      </a:r>
                      <a:endParaRPr lang="es-CO" sz="1800" b="1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CO"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3" name="Google Shape;163;g3470b4abcb0_1_2"/>
          <p:cNvSpPr txBox="1"/>
          <p:nvPr/>
        </p:nvSpPr>
        <p:spPr>
          <a:xfrm>
            <a:off x="836425" y="1130888"/>
            <a:ext cx="10665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300" b="1">
                <a:solidFill>
                  <a:srgbClr val="1D2046"/>
                </a:solidFill>
              </a:rPr>
              <a:t>            Plan de  Desarrollo 2024-2027 ( Bogotá Camina Segura) </a:t>
            </a:r>
            <a:endParaRPr sz="23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8"/>
          <p:cNvPicPr preferRelativeResize="0"/>
          <p:nvPr/>
        </p:nvPicPr>
        <p:blipFill rotWithShape="1">
          <a:blip r:embed="rId3">
            <a:alphaModFix/>
          </a:blip>
          <a:srcRect t="35963" r="62912" b="2110"/>
          <a:stretch/>
        </p:blipFill>
        <p:spPr>
          <a:xfrm>
            <a:off x="10173245" y="1190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9" name="Google Shape;169;p18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0" name="Google Shape;170;p18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1" name="Google Shape;171;p18"/>
          <p:cNvSpPr txBox="1"/>
          <p:nvPr/>
        </p:nvSpPr>
        <p:spPr>
          <a:xfrm>
            <a:off x="126135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Inversión Presupuestal 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8"/>
          <p:cNvPicPr preferRelativeResize="0"/>
          <p:nvPr/>
        </p:nvPicPr>
        <p:blipFill rotWithShape="1">
          <a:blip r:embed="rId5">
            <a:alphaModFix amt="52999"/>
          </a:blip>
          <a:srcRect l="32615"/>
          <a:stretch/>
        </p:blipFill>
        <p:spPr>
          <a:xfrm>
            <a:off x="-1509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65699" y="192852"/>
            <a:ext cx="2129687" cy="703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6" name="Google Shape;176;p18"/>
          <p:cNvGraphicFramePr/>
          <p:nvPr>
            <p:extLst>
              <p:ext uri="{D42A27DB-BD31-4B8C-83A1-F6EECF244321}">
                <p14:modId xmlns:p14="http://schemas.microsoft.com/office/powerpoint/2010/main" val="2582596358"/>
              </p:ext>
            </p:extLst>
          </p:nvPr>
        </p:nvGraphicFramePr>
        <p:xfrm>
          <a:off x="672721" y="1701018"/>
          <a:ext cx="10950800" cy="4265426"/>
        </p:xfrm>
        <a:graphic>
          <a:graphicData uri="http://schemas.openxmlformats.org/drawingml/2006/table">
            <a:tbl>
              <a:tblPr firstRow="1" firstCol="1" bandRow="1">
                <a:noFill/>
                <a:tableStyleId>{5D4872CA-004C-4D34-A412-D3B398ACE076}</a:tableStyleId>
              </a:tblPr>
              <a:tblGrid>
                <a:gridCol w="613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9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3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3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/>
                        <a:t>INVERSIÓN PRESUPUESTAL 2024</a:t>
                      </a:r>
                      <a:endParaRPr sz="18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RESERVA-EJECUTADO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VIGENCIA-EJECUTADO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6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endParaRPr sz="2100">
                        <a:solidFill>
                          <a:srgbClr val="1C4587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s-CO" sz="2100">
                          <a:solidFill>
                            <a:srgbClr val="1C4587"/>
                          </a:solidFill>
                        </a:rPr>
                        <a:t>Plan de  Desarrollo 2021-2024 (Nuevo contrato Social y Ambiental para la Bogotá del siglo XXI).</a:t>
                      </a:r>
                      <a:endParaRPr sz="2100">
                        <a:solidFill>
                          <a:srgbClr val="1C4587"/>
                        </a:solidFill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>
                        <a:solidFill>
                          <a:srgbClr val="1C4587"/>
                        </a:solidFill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s-CO" sz="1800" b="1" dirty="0">
                          <a:solidFill>
                            <a:srgbClr val="1C4587"/>
                          </a:solidFill>
                        </a:rPr>
                        <a:t>$ 918.967.086,00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s-CO" sz="1800" b="1" dirty="0">
                          <a:solidFill>
                            <a:srgbClr val="1C4587"/>
                          </a:solidFill>
                        </a:rPr>
                        <a:t>$ 497.326.223,00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4050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endParaRPr sz="2300">
                        <a:solidFill>
                          <a:srgbClr val="1C4587"/>
                        </a:solidFill>
                      </a:endParaRPr>
                    </a:p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s-CO" sz="2300">
                          <a:solidFill>
                            <a:srgbClr val="1C4587"/>
                          </a:solidFill>
                        </a:rPr>
                        <a:t>Plan de  Desarrollo 2024-2027 ( Bogotá Camina Segura) </a:t>
                      </a:r>
                      <a:endParaRPr sz="1600" b="1" i="0" u="none" strike="noStrike" cap="none">
                        <a:solidFill>
                          <a:srgbClr val="1C458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1800" b="1" i="0" u="none" strike="noStrike" cap="none" dirty="0">
                          <a:solidFill>
                            <a:srgbClr val="1C4587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$ 379.632.992,96 </a:t>
                      </a:r>
                      <a:endParaRPr sz="1800" b="1" i="0" u="none" strike="noStrike" cap="none" dirty="0">
                        <a:solidFill>
                          <a:srgbClr val="1C458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rgbClr val="1C4587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$ 348.347.382,93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1" u="none" strike="noStrike" cap="none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b="1" u="none" strike="noStrike" cap="none">
                          <a:solidFill>
                            <a:schemeClr val="lt1"/>
                          </a:solidFill>
                        </a:rPr>
                        <a:t>TOTAL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dirty="0">
                          <a:solidFill>
                            <a:schemeClr val="lt1"/>
                          </a:solidFill>
                        </a:rPr>
                        <a:t> $  1.298.600.078,96</a:t>
                      </a:r>
                      <a:endParaRPr sz="1800" b="1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dirty="0">
                          <a:solidFill>
                            <a:schemeClr val="lt1"/>
                          </a:solidFill>
                        </a:rPr>
                        <a:t> $  845.673.605,93</a:t>
                      </a:r>
                      <a:endParaRPr sz="1800" b="1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9"/>
          <p:cNvPicPr preferRelativeResize="0"/>
          <p:nvPr/>
        </p:nvPicPr>
        <p:blipFill rotWithShape="1">
          <a:blip r:embed="rId3">
            <a:alphaModFix/>
          </a:blip>
          <a:srcRect t="35963" r="62912" b="2110"/>
          <a:stretch/>
        </p:blipFill>
        <p:spPr>
          <a:xfrm>
            <a:off x="10165758" y="6255"/>
            <a:ext cx="2038945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19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3" name="Google Shape;183;p19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4" name="Google Shape;184;p19"/>
          <p:cNvSpPr txBox="1"/>
          <p:nvPr/>
        </p:nvSpPr>
        <p:spPr>
          <a:xfrm>
            <a:off x="481408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2. Siniestralidad Vial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9"/>
          <p:cNvPicPr preferRelativeResize="0"/>
          <p:nvPr/>
        </p:nvPicPr>
        <p:blipFill rotWithShape="1">
          <a:blip r:embed="rId5">
            <a:alphaModFix amt="52999"/>
          </a:blip>
          <a:srcRect l="32615"/>
          <a:stretch/>
        </p:blipFill>
        <p:spPr>
          <a:xfrm>
            <a:off x="-1509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9"/>
          <p:cNvSpPr txBox="1"/>
          <p:nvPr/>
        </p:nvSpPr>
        <p:spPr>
          <a:xfrm>
            <a:off x="4805725" y="1055500"/>
            <a:ext cx="7214700" cy="1047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1800" b="1" dirty="0">
                <a:solidFill>
                  <a:srgbClr val="595959"/>
                </a:solidFill>
              </a:rPr>
              <a:t>En el año 2024 la localidad de Puente Aranda reportó 940 siniestros graves de tránsito con al menos un lesionado o víctima fatal.</a:t>
            </a:r>
            <a:endParaRPr sz="1800" b="1" dirty="0">
              <a:solidFill>
                <a:srgbClr val="595959"/>
              </a:solidFill>
            </a:endParaRPr>
          </a:p>
        </p:txBody>
      </p:sp>
      <p:sp>
        <p:nvSpPr>
          <p:cNvPr id="190" name="Google Shape;190;p19"/>
          <p:cNvSpPr txBox="1"/>
          <p:nvPr/>
        </p:nvSpPr>
        <p:spPr>
          <a:xfrm>
            <a:off x="4801876" y="5296772"/>
            <a:ext cx="6709968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En el tema de fallecidos se evidenció un aumento en las cifras de víctimas fatales en el año 2024 respecto a 2023 (6%), pasando de </a:t>
            </a:r>
            <a:r>
              <a:rPr lang="es-ES" sz="1500" b="1" dirty="0">
                <a:solidFill>
                  <a:srgbClr val="595959"/>
                </a:solidFill>
              </a:rPr>
              <a:t>35</a:t>
            </a:r>
            <a:r>
              <a:rPr lang="es-ES" sz="1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muertes en 2023 a </a:t>
            </a:r>
            <a:r>
              <a:rPr lang="es-ES" sz="1500" b="1" dirty="0">
                <a:solidFill>
                  <a:srgbClr val="595959"/>
                </a:solidFill>
              </a:rPr>
              <a:t>37</a:t>
            </a:r>
            <a:r>
              <a:rPr lang="es-ES" sz="1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muertes en 2024</a:t>
            </a:r>
            <a:endParaRPr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6017166-2EF3-4B0C-815E-C59B7DA7D1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3417" y="2023921"/>
            <a:ext cx="5572444" cy="319061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61D736E-7504-4DCC-84D2-3FC6D6C0C6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886" y="1893942"/>
            <a:ext cx="4641990" cy="35597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"/>
          <p:cNvPicPr preferRelativeResize="0"/>
          <p:nvPr/>
        </p:nvPicPr>
        <p:blipFill rotWithShape="1">
          <a:blip r:embed="rId3">
            <a:alphaModFix/>
          </a:blip>
          <a:srcRect t="35963" r="62912" b="2110"/>
          <a:stretch/>
        </p:blipFill>
        <p:spPr>
          <a:xfrm>
            <a:off x="10153055" y="32527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8" name="Google Shape;198;p3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9" name="Google Shape;199;p3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0" name="Google Shape;200;p3"/>
          <p:cNvSpPr txBox="1"/>
          <p:nvPr/>
        </p:nvSpPr>
        <p:spPr>
          <a:xfrm>
            <a:off x="418347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3. Niñas y niños primero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1509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6589" y="2845511"/>
            <a:ext cx="1506725" cy="1479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"/>
          <p:cNvPicPr preferRelativeResize="0"/>
          <p:nvPr/>
        </p:nvPicPr>
        <p:blipFill rotWithShape="1">
          <a:blip r:embed="rId9">
            <a:alphaModFix/>
          </a:blip>
          <a:srcRect t="3335" b="-9"/>
          <a:stretch/>
        </p:blipFill>
        <p:spPr>
          <a:xfrm>
            <a:off x="8125075" y="1023352"/>
            <a:ext cx="2960701" cy="91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01263" y="2017337"/>
            <a:ext cx="2960717" cy="2194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282625" y="4728588"/>
            <a:ext cx="3692124" cy="188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79088" y="1220040"/>
            <a:ext cx="1506725" cy="1439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"/>
          <p:cNvPicPr preferRelativeResize="0"/>
          <p:nvPr/>
        </p:nvPicPr>
        <p:blipFill rotWithShape="1">
          <a:blip r:embed="rId13">
            <a:alphaModFix/>
          </a:blip>
          <a:srcRect r="6138" b="17918"/>
          <a:stretch/>
        </p:blipFill>
        <p:spPr>
          <a:xfrm>
            <a:off x="7965850" y="4332410"/>
            <a:ext cx="2503300" cy="828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C56A3001-D7DE-4974-98DA-30FC51FF0450}"/>
              </a:ext>
            </a:extLst>
          </p:cNvPr>
          <p:cNvGrpSpPr/>
          <p:nvPr/>
        </p:nvGrpSpPr>
        <p:grpSpPr>
          <a:xfrm>
            <a:off x="2216619" y="967071"/>
            <a:ext cx="5561650" cy="5423215"/>
            <a:chOff x="9447050" y="2250600"/>
            <a:chExt cx="14941350" cy="11327050"/>
          </a:xfrm>
        </p:grpSpPr>
        <p:pic>
          <p:nvPicPr>
            <p:cNvPr id="19" name="Google Shape;216;g3341a1242c4_0_0">
              <a:extLst>
                <a:ext uri="{FF2B5EF4-FFF2-40B4-BE49-F238E27FC236}">
                  <a16:creationId xmlns:a16="http://schemas.microsoft.com/office/drawing/2014/main" id="{474C9E39-932D-46E2-8B9C-B429F297157F}"/>
                </a:ext>
              </a:extLst>
            </p:cNvPr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 rot="5400000">
              <a:off x="11254200" y="443450"/>
              <a:ext cx="11327050" cy="14941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226;g3341a1242c4_0_0">
              <a:extLst>
                <a:ext uri="{FF2B5EF4-FFF2-40B4-BE49-F238E27FC236}">
                  <a16:creationId xmlns:a16="http://schemas.microsoft.com/office/drawing/2014/main" id="{F925BF90-C439-4F6B-8BE9-363FB43B8480}"/>
                </a:ext>
              </a:extLst>
            </p:cNvPr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17720200" y="4135973"/>
              <a:ext cx="1047380" cy="969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27;g3341a1242c4_0_0">
              <a:extLst>
                <a:ext uri="{FF2B5EF4-FFF2-40B4-BE49-F238E27FC236}">
                  <a16:creationId xmlns:a16="http://schemas.microsoft.com/office/drawing/2014/main" id="{A17E6816-7906-40A4-B01F-A0548E04BA2D}"/>
                </a:ext>
              </a:extLst>
            </p:cNvPr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11610925" y="4435575"/>
              <a:ext cx="2390551" cy="370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8;g3341a1242c4_0_0">
              <a:extLst>
                <a:ext uri="{FF2B5EF4-FFF2-40B4-BE49-F238E27FC236}">
                  <a16:creationId xmlns:a16="http://schemas.microsoft.com/office/drawing/2014/main" id="{DC81A15C-B7BB-4BF5-A222-6F0CC0E70E86}"/>
                </a:ext>
              </a:extLst>
            </p:cNvPr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19539250" y="3600725"/>
              <a:ext cx="3626702" cy="2040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229;g3341a1242c4_0_0">
              <a:extLst>
                <a:ext uri="{FF2B5EF4-FFF2-40B4-BE49-F238E27FC236}">
                  <a16:creationId xmlns:a16="http://schemas.microsoft.com/office/drawing/2014/main" id="{BB381170-98C3-4945-9748-AF1CAFF7D99F}"/>
                </a:ext>
              </a:extLst>
            </p:cNvPr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15299400" y="4217013"/>
              <a:ext cx="2040751" cy="807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230;g3341a1242c4_0_0">
              <a:extLst>
                <a:ext uri="{FF2B5EF4-FFF2-40B4-BE49-F238E27FC236}">
                  <a16:creationId xmlns:a16="http://schemas.microsoft.com/office/drawing/2014/main" id="{B2C2EE82-0167-470E-9FC9-766C5C25C0B2}"/>
                </a:ext>
              </a:extLst>
            </p:cNvPr>
            <p:cNvSpPr txBox="1"/>
            <p:nvPr/>
          </p:nvSpPr>
          <p:spPr>
            <a:xfrm>
              <a:off x="15599628" y="5409070"/>
              <a:ext cx="3142800" cy="969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171C3B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68.324</a:t>
              </a:r>
              <a:endParaRPr sz="2400" b="1" dirty="0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" name="Google Shape;231;g3341a1242c4_0_0">
              <a:extLst>
                <a:ext uri="{FF2B5EF4-FFF2-40B4-BE49-F238E27FC236}">
                  <a16:creationId xmlns:a16="http://schemas.microsoft.com/office/drawing/2014/main" id="{E7EBB6FC-41EA-4F75-913C-9F85F4D85998}"/>
                </a:ext>
              </a:extLst>
            </p:cNvPr>
            <p:cNvSpPr txBox="1"/>
            <p:nvPr/>
          </p:nvSpPr>
          <p:spPr>
            <a:xfrm>
              <a:off x="15624774" y="6055306"/>
              <a:ext cx="3142800" cy="519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 err="1">
                  <a:solidFill>
                    <a:srgbClr val="171C3B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Viajes</a:t>
              </a:r>
              <a:endParaRPr sz="1600" dirty="0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" name="Google Shape;232;g3341a1242c4_0_0">
              <a:extLst>
                <a:ext uri="{FF2B5EF4-FFF2-40B4-BE49-F238E27FC236}">
                  <a16:creationId xmlns:a16="http://schemas.microsoft.com/office/drawing/2014/main" id="{D2FB0DC6-83A7-4CE4-86C5-66E7777E122E}"/>
                </a:ext>
              </a:extLst>
            </p:cNvPr>
            <p:cNvSpPr txBox="1"/>
            <p:nvPr/>
          </p:nvSpPr>
          <p:spPr>
            <a:xfrm>
              <a:off x="15599628" y="7149521"/>
              <a:ext cx="3142800" cy="969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171C3B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589</a:t>
              </a:r>
              <a:endParaRPr sz="2400" b="1" dirty="0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" name="Google Shape;233;g3341a1242c4_0_0">
              <a:extLst>
                <a:ext uri="{FF2B5EF4-FFF2-40B4-BE49-F238E27FC236}">
                  <a16:creationId xmlns:a16="http://schemas.microsoft.com/office/drawing/2014/main" id="{CB3FCF28-0218-4CD9-BE04-8A4644EE0F78}"/>
                </a:ext>
              </a:extLst>
            </p:cNvPr>
            <p:cNvSpPr txBox="1"/>
            <p:nvPr/>
          </p:nvSpPr>
          <p:spPr>
            <a:xfrm>
              <a:off x="15033014" y="7914126"/>
              <a:ext cx="4184795" cy="3975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 err="1">
                  <a:solidFill>
                    <a:srgbClr val="171C3B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Beneficiarios</a:t>
              </a:r>
              <a:endParaRPr sz="1600" dirty="0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" name="Google Shape;234;g3341a1242c4_0_0">
              <a:extLst>
                <a:ext uri="{FF2B5EF4-FFF2-40B4-BE49-F238E27FC236}">
                  <a16:creationId xmlns:a16="http://schemas.microsoft.com/office/drawing/2014/main" id="{E50E882B-E9B1-4F0D-9D42-01FE8B0C6FAE}"/>
                </a:ext>
              </a:extLst>
            </p:cNvPr>
            <p:cNvSpPr txBox="1"/>
            <p:nvPr/>
          </p:nvSpPr>
          <p:spPr>
            <a:xfrm>
              <a:off x="15599628" y="9026671"/>
              <a:ext cx="3142800" cy="969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171C3B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5</a:t>
              </a:r>
              <a:endParaRPr sz="2400" b="1" dirty="0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" name="Google Shape;235;g3341a1242c4_0_0">
              <a:extLst>
                <a:ext uri="{FF2B5EF4-FFF2-40B4-BE49-F238E27FC236}">
                  <a16:creationId xmlns:a16="http://schemas.microsoft.com/office/drawing/2014/main" id="{DCB7253E-33F8-4252-B54D-AA4A1E7D99F9}"/>
                </a:ext>
              </a:extLst>
            </p:cNvPr>
            <p:cNvSpPr txBox="1"/>
            <p:nvPr/>
          </p:nvSpPr>
          <p:spPr>
            <a:xfrm>
              <a:off x="15624776" y="9619825"/>
              <a:ext cx="3142800" cy="519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 err="1">
                  <a:solidFill>
                    <a:srgbClr val="171C3B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Rutas</a:t>
              </a:r>
              <a:endParaRPr sz="1600" dirty="0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0" name="Google Shape;236;g3341a1242c4_0_0">
              <a:extLst>
                <a:ext uri="{FF2B5EF4-FFF2-40B4-BE49-F238E27FC236}">
                  <a16:creationId xmlns:a16="http://schemas.microsoft.com/office/drawing/2014/main" id="{745DB25D-E0D5-437E-8535-3648D3DF3567}"/>
                </a:ext>
              </a:extLst>
            </p:cNvPr>
            <p:cNvSpPr txBox="1"/>
            <p:nvPr/>
          </p:nvSpPr>
          <p:spPr>
            <a:xfrm>
              <a:off x="15599628" y="10720646"/>
              <a:ext cx="3142800" cy="969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rgbClr val="171C3B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0</a:t>
              </a:r>
              <a:endParaRPr sz="2400" b="1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1" name="Google Shape;237;g3341a1242c4_0_0">
              <a:extLst>
                <a:ext uri="{FF2B5EF4-FFF2-40B4-BE49-F238E27FC236}">
                  <a16:creationId xmlns:a16="http://schemas.microsoft.com/office/drawing/2014/main" id="{3F2C5B1C-FECB-43D9-9CD1-078FCEE03FE5}"/>
                </a:ext>
              </a:extLst>
            </p:cNvPr>
            <p:cNvSpPr txBox="1"/>
            <p:nvPr/>
          </p:nvSpPr>
          <p:spPr>
            <a:xfrm>
              <a:off x="15608413" y="11412596"/>
              <a:ext cx="3142800" cy="519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 err="1">
                  <a:solidFill>
                    <a:srgbClr val="171C3B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Polígonos</a:t>
              </a:r>
              <a:endParaRPr sz="1600" dirty="0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2" name="Google Shape;238;g3341a1242c4_0_0">
              <a:extLst>
                <a:ext uri="{FF2B5EF4-FFF2-40B4-BE49-F238E27FC236}">
                  <a16:creationId xmlns:a16="http://schemas.microsoft.com/office/drawing/2014/main" id="{95001997-8260-4526-A499-80F7A7CB0BA4}"/>
                </a:ext>
              </a:extLst>
            </p:cNvPr>
            <p:cNvSpPr txBox="1"/>
            <p:nvPr/>
          </p:nvSpPr>
          <p:spPr>
            <a:xfrm>
              <a:off x="19756051" y="7561970"/>
              <a:ext cx="3142800" cy="969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171C3B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1</a:t>
              </a:r>
              <a:endParaRPr sz="2400" b="1" dirty="0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3" name="Google Shape;239;g3341a1242c4_0_0">
              <a:extLst>
                <a:ext uri="{FF2B5EF4-FFF2-40B4-BE49-F238E27FC236}">
                  <a16:creationId xmlns:a16="http://schemas.microsoft.com/office/drawing/2014/main" id="{045CF6F6-E475-494E-8043-1036C41B1B72}"/>
                </a:ext>
              </a:extLst>
            </p:cNvPr>
            <p:cNvSpPr txBox="1"/>
            <p:nvPr/>
          </p:nvSpPr>
          <p:spPr>
            <a:xfrm>
              <a:off x="19756051" y="8168479"/>
              <a:ext cx="3142800" cy="519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rgbClr val="171C3B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Colegios</a:t>
              </a:r>
              <a:endParaRPr sz="1600" dirty="0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" name="Google Shape;240;g3341a1242c4_0_0">
              <a:extLst>
                <a:ext uri="{FF2B5EF4-FFF2-40B4-BE49-F238E27FC236}">
                  <a16:creationId xmlns:a16="http://schemas.microsoft.com/office/drawing/2014/main" id="{47EAA979-42C1-4B4A-9396-D532C00607CE}"/>
                </a:ext>
              </a:extLst>
            </p:cNvPr>
            <p:cNvSpPr txBox="1"/>
            <p:nvPr/>
          </p:nvSpPr>
          <p:spPr>
            <a:xfrm>
              <a:off x="19756051" y="5409059"/>
              <a:ext cx="3142800" cy="969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171C3B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100</a:t>
              </a:r>
              <a:endParaRPr sz="2400" b="1" dirty="0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5" name="Google Shape;241;g3341a1242c4_0_0">
              <a:extLst>
                <a:ext uri="{FF2B5EF4-FFF2-40B4-BE49-F238E27FC236}">
                  <a16:creationId xmlns:a16="http://schemas.microsoft.com/office/drawing/2014/main" id="{02C8CAD2-B49F-441B-A9DE-65AEFBBA868C}"/>
                </a:ext>
              </a:extLst>
            </p:cNvPr>
            <p:cNvSpPr txBox="1"/>
            <p:nvPr/>
          </p:nvSpPr>
          <p:spPr>
            <a:xfrm>
              <a:off x="19302654" y="6173952"/>
              <a:ext cx="4099886" cy="519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 err="1">
                  <a:solidFill>
                    <a:srgbClr val="171C3B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Estudiantes</a:t>
              </a:r>
              <a:r>
                <a:rPr lang="en-US" sz="1600" dirty="0">
                  <a:solidFill>
                    <a:srgbClr val="171C3B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en-US" sz="1600" dirty="0" err="1">
                  <a:solidFill>
                    <a:srgbClr val="171C3B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beneficiarios</a:t>
              </a:r>
              <a:endParaRPr sz="1600" dirty="0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6" name="Google Shape;242;g3341a1242c4_0_0">
              <a:extLst>
                <a:ext uri="{FF2B5EF4-FFF2-40B4-BE49-F238E27FC236}">
                  <a16:creationId xmlns:a16="http://schemas.microsoft.com/office/drawing/2014/main" id="{7AF13B03-4625-483D-9AA5-D9B1265DB075}"/>
                </a:ext>
              </a:extLst>
            </p:cNvPr>
            <p:cNvSpPr txBox="1"/>
            <p:nvPr/>
          </p:nvSpPr>
          <p:spPr>
            <a:xfrm>
              <a:off x="11301500" y="7721025"/>
              <a:ext cx="3334800" cy="121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i="1">
                  <a:solidFill>
                    <a:srgbClr val="171C3C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No opera en la localidad</a:t>
              </a:r>
              <a:endParaRPr sz="1600" i="1">
                <a:solidFill>
                  <a:srgbClr val="171C3C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1856</TotalTime>
  <Words>1731</Words>
  <Application>Microsoft Office PowerPoint</Application>
  <PresentationFormat>Panorámica</PresentationFormat>
  <Paragraphs>249</Paragraphs>
  <Slides>28</Slides>
  <Notes>28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3" baseType="lpstr">
      <vt:lpstr>Calibri</vt:lpstr>
      <vt:lpstr>Arial</vt:lpstr>
      <vt:lpstr>Arial Black</vt:lpstr>
      <vt:lpstr>Century Gothic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Mafe Mora</dc:creator>
  <cp:lastModifiedBy>Juan gerardo cortes castro SDM</cp:lastModifiedBy>
  <cp:revision>31</cp:revision>
  <dcterms:created xsi:type="dcterms:W3CDTF">2023-07-24T20:46:18Z</dcterms:created>
  <dcterms:modified xsi:type="dcterms:W3CDTF">2025-05-15T02:46:43Z</dcterms:modified>
</cp:coreProperties>
</file>