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2" r:id="rId21"/>
    <p:sldId id="283" r:id="rId22"/>
    <p:sldId id="277" r:id="rId23"/>
    <p:sldId id="278" r:id="rId24"/>
    <p:sldId id="280" r:id="rId25"/>
    <p:sldId id="279" r:id="rId26"/>
    <p:sldId id="281" r:id="rId27"/>
  </p:sldIdLst>
  <p:sldSz cx="12192000" cy="6858000"/>
  <p:notesSz cx="6858000" cy="9144000"/>
  <p:embeddedFontLst>
    <p:embeddedFont>
      <p:font typeface="Arial Black" panose="020B0A04020102020204" pitchFamily="34" charset="0"/>
      <p:regular r:id="rId29"/>
      <p:bold r:id="rId30"/>
    </p:embeddedFont>
    <p:embeddedFont>
      <p:font typeface="Century Gothic" panose="020B0502020202020204" pitchFamily="3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9" roundtripDataSignature="AMtx7mixdSY0qC1zc83vlvVr12kUHkM4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ED1E9B-D8CF-40C0-96BB-21EFC27CF429}" v="25" dt="2025-05-14T17:04:35.767"/>
  </p1510:revLst>
</p1510:revInfo>
</file>

<file path=ppt/tableStyles.xml><?xml version="1.0" encoding="utf-8"?>
<a:tblStyleLst xmlns:a="http://schemas.openxmlformats.org/drawingml/2006/main" def="{5D4872CA-004C-4D34-A412-D3B398ACE076}">
  <a:tblStyle styleId="{5D4872CA-004C-4D34-A412-D3B398ACE076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E9EFF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9EFF7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62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customschemas.google.com/relationships/presentationmetadata" Target="meta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h Rodriguez" userId="5f5a8ae997b15871" providerId="LiveId" clId="{B4ED1E9B-D8CF-40C0-96BB-21EFC27CF429}"/>
    <pc:docChg chg="undo custSel addSld delSld modSld">
      <pc:chgData name="Roberth Rodriguez" userId="5f5a8ae997b15871" providerId="LiveId" clId="{B4ED1E9B-D8CF-40C0-96BB-21EFC27CF429}" dt="2025-05-14T17:04:38.772" v="753" actId="962"/>
      <pc:docMkLst>
        <pc:docMk/>
      </pc:docMkLst>
      <pc:sldChg chg="modSp mod">
        <pc:chgData name="Roberth Rodriguez" userId="5f5a8ae997b15871" providerId="LiveId" clId="{B4ED1E9B-D8CF-40C0-96BB-21EFC27CF429}" dt="2025-05-14T13:04:25.543" v="64" actId="20577"/>
        <pc:sldMkLst>
          <pc:docMk/>
          <pc:sldMk cId="0" sldId="260"/>
        </pc:sldMkLst>
        <pc:graphicFrameChg chg="modGraphic">
          <ac:chgData name="Roberth Rodriguez" userId="5f5a8ae997b15871" providerId="LiveId" clId="{B4ED1E9B-D8CF-40C0-96BB-21EFC27CF429}" dt="2025-05-14T13:04:25.543" v="64" actId="20577"/>
          <ac:graphicFrameMkLst>
            <pc:docMk/>
            <pc:sldMk cId="0" sldId="260"/>
            <ac:graphicFrameMk id="148" creationId="{00000000-0000-0000-0000-000000000000}"/>
          </ac:graphicFrameMkLst>
        </pc:graphicFrameChg>
      </pc:sldChg>
      <pc:sldChg chg="modSp mod">
        <pc:chgData name="Roberth Rodriguez" userId="5f5a8ae997b15871" providerId="LiveId" clId="{B4ED1E9B-D8CF-40C0-96BB-21EFC27CF429}" dt="2025-05-14T13:06:11.983" v="115" actId="6549"/>
        <pc:sldMkLst>
          <pc:docMk/>
          <pc:sldMk cId="0" sldId="261"/>
        </pc:sldMkLst>
        <pc:graphicFrameChg chg="mod modGraphic">
          <ac:chgData name="Roberth Rodriguez" userId="5f5a8ae997b15871" providerId="LiveId" clId="{B4ED1E9B-D8CF-40C0-96BB-21EFC27CF429}" dt="2025-05-14T13:06:11.983" v="115" actId="6549"/>
          <ac:graphicFrameMkLst>
            <pc:docMk/>
            <pc:sldMk cId="0" sldId="261"/>
            <ac:graphicFrameMk id="162" creationId="{00000000-0000-0000-0000-000000000000}"/>
          </ac:graphicFrameMkLst>
        </pc:graphicFrameChg>
      </pc:sldChg>
      <pc:sldChg chg="modSp mod">
        <pc:chgData name="Roberth Rodriguez" userId="5f5a8ae997b15871" providerId="LiveId" clId="{B4ED1E9B-D8CF-40C0-96BB-21EFC27CF429}" dt="2025-05-14T13:07:46.397" v="202" actId="20577"/>
        <pc:sldMkLst>
          <pc:docMk/>
          <pc:sldMk cId="0" sldId="262"/>
        </pc:sldMkLst>
        <pc:graphicFrameChg chg="modGraphic">
          <ac:chgData name="Roberth Rodriguez" userId="5f5a8ae997b15871" providerId="LiveId" clId="{B4ED1E9B-D8CF-40C0-96BB-21EFC27CF429}" dt="2025-05-14T13:07:46.397" v="202" actId="20577"/>
          <ac:graphicFrameMkLst>
            <pc:docMk/>
            <pc:sldMk cId="0" sldId="262"/>
            <ac:graphicFrameMk id="176" creationId="{00000000-0000-0000-0000-000000000000}"/>
          </ac:graphicFrameMkLst>
        </pc:graphicFrameChg>
      </pc:sldChg>
      <pc:sldChg chg="addSp delSp modSp mod">
        <pc:chgData name="Roberth Rodriguez" userId="5f5a8ae997b15871" providerId="LiveId" clId="{B4ED1E9B-D8CF-40C0-96BB-21EFC27CF429}" dt="2025-05-14T13:48:37.997" v="330" actId="20577"/>
        <pc:sldMkLst>
          <pc:docMk/>
          <pc:sldMk cId="0" sldId="263"/>
        </pc:sldMkLst>
        <pc:spChg chg="mod">
          <ac:chgData name="Roberth Rodriguez" userId="5f5a8ae997b15871" providerId="LiveId" clId="{B4ED1E9B-D8CF-40C0-96BB-21EFC27CF429}" dt="2025-05-14T13:45:03.730" v="205" actId="20577"/>
          <ac:spMkLst>
            <pc:docMk/>
            <pc:sldMk cId="0" sldId="263"/>
            <ac:spMk id="189" creationId="{00000000-0000-0000-0000-000000000000}"/>
          </ac:spMkLst>
        </pc:spChg>
        <pc:spChg chg="mod">
          <ac:chgData name="Roberth Rodriguez" userId="5f5a8ae997b15871" providerId="LiveId" clId="{B4ED1E9B-D8CF-40C0-96BB-21EFC27CF429}" dt="2025-05-14T13:48:37.997" v="330" actId="20577"/>
          <ac:spMkLst>
            <pc:docMk/>
            <pc:sldMk cId="0" sldId="263"/>
            <ac:spMk id="190" creationId="{00000000-0000-0000-0000-000000000000}"/>
          </ac:spMkLst>
        </pc:spChg>
        <pc:picChg chg="del">
          <ac:chgData name="Roberth Rodriguez" userId="5f5a8ae997b15871" providerId="LiveId" clId="{B4ED1E9B-D8CF-40C0-96BB-21EFC27CF429}" dt="2025-05-14T13:45:34.774" v="212" actId="478"/>
          <ac:picMkLst>
            <pc:docMk/>
            <pc:sldMk cId="0" sldId="263"/>
            <ac:picMk id="3" creationId="{51CC0FF0-4127-C608-EC7D-1B3E9A361CC2}"/>
          </ac:picMkLst>
        </pc:picChg>
        <pc:picChg chg="add mod">
          <ac:chgData name="Roberth Rodriguez" userId="5f5a8ae997b15871" providerId="LiveId" clId="{B4ED1E9B-D8CF-40C0-96BB-21EFC27CF429}" dt="2025-05-14T13:45:31.790" v="211" actId="14100"/>
          <ac:picMkLst>
            <pc:docMk/>
            <pc:sldMk cId="0" sldId="263"/>
            <ac:picMk id="4" creationId="{63D89B20-63A0-884B-A23A-6FA8A7116F30}"/>
          </ac:picMkLst>
        </pc:picChg>
        <pc:picChg chg="del">
          <ac:chgData name="Roberth Rodriguez" userId="5f5a8ae997b15871" providerId="LiveId" clId="{B4ED1E9B-D8CF-40C0-96BB-21EFC27CF429}" dt="2025-05-14T13:45:13.905" v="206" actId="478"/>
          <ac:picMkLst>
            <pc:docMk/>
            <pc:sldMk cId="0" sldId="263"/>
            <ac:picMk id="5" creationId="{11208EB9-5CCB-1487-5AA6-8BC25027BABA}"/>
          </ac:picMkLst>
        </pc:picChg>
        <pc:picChg chg="add mod">
          <ac:chgData name="Roberth Rodriguez" userId="5f5a8ae997b15871" providerId="LiveId" clId="{B4ED1E9B-D8CF-40C0-96BB-21EFC27CF429}" dt="2025-05-14T13:46:32.169" v="220" actId="1076"/>
          <ac:picMkLst>
            <pc:docMk/>
            <pc:sldMk cId="0" sldId="263"/>
            <ac:picMk id="7" creationId="{43B0284C-941E-6922-DAAF-6110F020B3B5}"/>
          </ac:picMkLst>
        </pc:picChg>
      </pc:sldChg>
      <pc:sldChg chg="addSp delSp modSp mod">
        <pc:chgData name="Roberth Rodriguez" userId="5f5a8ae997b15871" providerId="LiveId" clId="{B4ED1E9B-D8CF-40C0-96BB-21EFC27CF429}" dt="2025-05-14T13:55:01.141" v="339" actId="14100"/>
        <pc:sldMkLst>
          <pc:docMk/>
          <pc:sldMk cId="0" sldId="264"/>
        </pc:sldMkLst>
        <pc:picChg chg="del">
          <ac:chgData name="Roberth Rodriguez" userId="5f5a8ae997b15871" providerId="LiveId" clId="{B4ED1E9B-D8CF-40C0-96BB-21EFC27CF429}" dt="2025-05-14T13:54:35.398" v="331" actId="478"/>
          <ac:picMkLst>
            <pc:docMk/>
            <pc:sldMk cId="0" sldId="264"/>
            <ac:picMk id="3" creationId="{26A0FA93-9A8B-753F-FA5E-31EDAD9379E7}"/>
          </ac:picMkLst>
        </pc:picChg>
        <pc:picChg chg="add mod">
          <ac:chgData name="Roberth Rodriguez" userId="5f5a8ae997b15871" providerId="LiveId" clId="{B4ED1E9B-D8CF-40C0-96BB-21EFC27CF429}" dt="2025-05-14T13:55:01.141" v="339" actId="14100"/>
          <ac:picMkLst>
            <pc:docMk/>
            <pc:sldMk cId="0" sldId="264"/>
            <ac:picMk id="4" creationId="{1FDF7DFD-4BBE-44CD-EBF9-548B49A4D1AC}"/>
          </ac:picMkLst>
        </pc:picChg>
      </pc:sldChg>
      <pc:sldChg chg="addSp delSp modSp mod">
        <pc:chgData name="Roberth Rodriguez" userId="5f5a8ae997b15871" providerId="LiveId" clId="{B4ED1E9B-D8CF-40C0-96BB-21EFC27CF429}" dt="2025-05-14T14:09:35.108" v="381" actId="20577"/>
        <pc:sldMkLst>
          <pc:docMk/>
          <pc:sldMk cId="0" sldId="265"/>
        </pc:sldMkLst>
        <pc:spChg chg="mod">
          <ac:chgData name="Roberth Rodriguez" userId="5f5a8ae997b15871" providerId="LiveId" clId="{B4ED1E9B-D8CF-40C0-96BB-21EFC27CF429}" dt="2025-05-14T14:09:24.057" v="378" actId="20577"/>
          <ac:spMkLst>
            <pc:docMk/>
            <pc:sldMk cId="0" sldId="265"/>
            <ac:spMk id="225" creationId="{00000000-0000-0000-0000-000000000000}"/>
          </ac:spMkLst>
        </pc:spChg>
        <pc:spChg chg="mod">
          <ac:chgData name="Roberth Rodriguez" userId="5f5a8ae997b15871" providerId="LiveId" clId="{B4ED1E9B-D8CF-40C0-96BB-21EFC27CF429}" dt="2025-05-14T14:09:05.421" v="375" actId="20577"/>
          <ac:spMkLst>
            <pc:docMk/>
            <pc:sldMk cId="0" sldId="265"/>
            <ac:spMk id="226" creationId="{00000000-0000-0000-0000-000000000000}"/>
          </ac:spMkLst>
        </pc:spChg>
        <pc:spChg chg="mod">
          <ac:chgData name="Roberth Rodriguez" userId="5f5a8ae997b15871" providerId="LiveId" clId="{B4ED1E9B-D8CF-40C0-96BB-21EFC27CF429}" dt="2025-05-14T14:09:35.108" v="381" actId="20577"/>
          <ac:spMkLst>
            <pc:docMk/>
            <pc:sldMk cId="0" sldId="265"/>
            <ac:spMk id="227" creationId="{00000000-0000-0000-0000-000000000000}"/>
          </ac:spMkLst>
        </pc:spChg>
        <pc:picChg chg="del">
          <ac:chgData name="Roberth Rodriguez" userId="5f5a8ae997b15871" providerId="LiveId" clId="{B4ED1E9B-D8CF-40C0-96BB-21EFC27CF429}" dt="2025-05-14T14:01:13.140" v="340" actId="478"/>
          <ac:picMkLst>
            <pc:docMk/>
            <pc:sldMk cId="0" sldId="265"/>
            <ac:picMk id="3" creationId="{1140C9C7-E36B-2244-F88A-9AB6E7E54DC9}"/>
          </ac:picMkLst>
        </pc:picChg>
        <pc:picChg chg="add del mod">
          <ac:chgData name="Roberth Rodriguez" userId="5f5a8ae997b15871" providerId="LiveId" clId="{B4ED1E9B-D8CF-40C0-96BB-21EFC27CF429}" dt="2025-05-14T14:01:36.473" v="350" actId="478"/>
          <ac:picMkLst>
            <pc:docMk/>
            <pc:sldMk cId="0" sldId="265"/>
            <ac:picMk id="4" creationId="{355F03FE-92C1-9277-9BD4-12F0A246F894}"/>
          </ac:picMkLst>
        </pc:picChg>
        <pc:picChg chg="del mod">
          <ac:chgData name="Roberth Rodriguez" userId="5f5a8ae997b15871" providerId="LiveId" clId="{B4ED1E9B-D8CF-40C0-96BB-21EFC27CF429}" dt="2025-05-14T14:01:13.593" v="342" actId="478"/>
          <ac:picMkLst>
            <pc:docMk/>
            <pc:sldMk cId="0" sldId="265"/>
            <ac:picMk id="5" creationId="{E453F5E5-7EA0-BFD4-886A-50AFB805F5D0}"/>
          </ac:picMkLst>
        </pc:picChg>
        <pc:picChg chg="add mod">
          <ac:chgData name="Roberth Rodriguez" userId="5f5a8ae997b15871" providerId="LiveId" clId="{B4ED1E9B-D8CF-40C0-96BB-21EFC27CF429}" dt="2025-05-14T14:02:19.325" v="362" actId="14100"/>
          <ac:picMkLst>
            <pc:docMk/>
            <pc:sldMk cId="0" sldId="265"/>
            <ac:picMk id="7" creationId="{BF3C80FA-60BD-8A00-A182-3BE28AAD81CC}"/>
          </ac:picMkLst>
        </pc:picChg>
        <pc:picChg chg="add mod">
          <ac:chgData name="Roberth Rodriguez" userId="5f5a8ae997b15871" providerId="LiveId" clId="{B4ED1E9B-D8CF-40C0-96BB-21EFC27CF429}" dt="2025-05-14T14:02:19.325" v="362" actId="14100"/>
          <ac:picMkLst>
            <pc:docMk/>
            <pc:sldMk cId="0" sldId="265"/>
            <ac:picMk id="9" creationId="{F1695765-094B-44EE-D237-A7461A1EB4B7}"/>
          </ac:picMkLst>
        </pc:picChg>
      </pc:sldChg>
      <pc:sldChg chg="addSp delSp modSp mod">
        <pc:chgData name="Roberth Rodriguez" userId="5f5a8ae997b15871" providerId="LiveId" clId="{B4ED1E9B-D8CF-40C0-96BB-21EFC27CF429}" dt="2025-05-14T14:10:19.660" v="397" actId="20577"/>
        <pc:sldMkLst>
          <pc:docMk/>
          <pc:sldMk cId="0" sldId="266"/>
        </pc:sldMkLst>
        <pc:spChg chg="del mod">
          <ac:chgData name="Roberth Rodriguez" userId="5f5a8ae997b15871" providerId="LiveId" clId="{B4ED1E9B-D8CF-40C0-96BB-21EFC27CF429}" dt="2025-05-14T14:10:00.381" v="386" actId="478"/>
          <ac:spMkLst>
            <pc:docMk/>
            <pc:sldMk cId="0" sldId="266"/>
            <ac:spMk id="248" creationId="{00000000-0000-0000-0000-000000000000}"/>
          </ac:spMkLst>
        </pc:spChg>
        <pc:spChg chg="mod">
          <ac:chgData name="Roberth Rodriguez" userId="5f5a8ae997b15871" providerId="LiveId" clId="{B4ED1E9B-D8CF-40C0-96BB-21EFC27CF429}" dt="2025-05-14T14:10:19.660" v="397" actId="20577"/>
          <ac:spMkLst>
            <pc:docMk/>
            <pc:sldMk cId="0" sldId="266"/>
            <ac:spMk id="249" creationId="{00000000-0000-0000-0000-000000000000}"/>
          </ac:spMkLst>
        </pc:spChg>
        <pc:grpChg chg="mod">
          <ac:chgData name="Roberth Rodriguez" userId="5f5a8ae997b15871" providerId="LiveId" clId="{B4ED1E9B-D8CF-40C0-96BB-21EFC27CF429}" dt="2025-05-14T14:10:09.375" v="391" actId="1076"/>
          <ac:grpSpMkLst>
            <pc:docMk/>
            <pc:sldMk cId="0" sldId="266"/>
            <ac:grpSpMk id="250" creationId="{00000000-0000-0000-0000-000000000000}"/>
          </ac:grpSpMkLst>
        </pc:grpChg>
        <pc:grpChg chg="del">
          <ac:chgData name="Roberth Rodriguez" userId="5f5a8ae997b15871" providerId="LiveId" clId="{B4ED1E9B-D8CF-40C0-96BB-21EFC27CF429}" dt="2025-05-14T14:09:57.230" v="384" actId="478"/>
          <ac:grpSpMkLst>
            <pc:docMk/>
            <pc:sldMk cId="0" sldId="266"/>
            <ac:grpSpMk id="253" creationId="{00000000-0000-0000-0000-000000000000}"/>
          </ac:grpSpMkLst>
        </pc:grpChg>
        <pc:picChg chg="add mod">
          <ac:chgData name="Roberth Rodriguez" userId="5f5a8ae997b15871" providerId="LiveId" clId="{B4ED1E9B-D8CF-40C0-96BB-21EFC27CF429}" dt="2025-05-14T14:02:56.843" v="371" actId="14100"/>
          <ac:picMkLst>
            <pc:docMk/>
            <pc:sldMk cId="0" sldId="266"/>
            <ac:picMk id="3" creationId="{FDB8EA43-417A-AF27-D490-B2F48690B7B7}"/>
          </ac:picMkLst>
        </pc:picChg>
        <pc:picChg chg="mod">
          <ac:chgData name="Roberth Rodriguez" userId="5f5a8ae997b15871" providerId="LiveId" clId="{B4ED1E9B-D8CF-40C0-96BB-21EFC27CF429}" dt="2025-05-14T14:10:06.542" v="390" actId="1076"/>
          <ac:picMkLst>
            <pc:docMk/>
            <pc:sldMk cId="0" sldId="266"/>
            <ac:picMk id="247" creationId="{00000000-0000-0000-0000-000000000000}"/>
          </ac:picMkLst>
        </pc:picChg>
        <pc:picChg chg="del">
          <ac:chgData name="Roberth Rodriguez" userId="5f5a8ae997b15871" providerId="LiveId" clId="{B4ED1E9B-D8CF-40C0-96BB-21EFC27CF429}" dt="2025-05-14T14:02:32.829" v="364" actId="478"/>
          <ac:picMkLst>
            <pc:docMk/>
            <pc:sldMk cId="0" sldId="266"/>
            <ac:picMk id="256" creationId="{00000000-0000-0000-0000-000000000000}"/>
          </ac:picMkLst>
        </pc:picChg>
      </pc:sldChg>
      <pc:sldChg chg="delSp modSp mod">
        <pc:chgData name="Roberth Rodriguez" userId="5f5a8ae997b15871" providerId="LiveId" clId="{B4ED1E9B-D8CF-40C0-96BB-21EFC27CF429}" dt="2025-05-14T14:23:16.136" v="416" actId="20577"/>
        <pc:sldMkLst>
          <pc:docMk/>
          <pc:sldMk cId="0" sldId="268"/>
        </pc:sldMkLst>
        <pc:spChg chg="del mod">
          <ac:chgData name="Roberth Rodriguez" userId="5f5a8ae997b15871" providerId="LiveId" clId="{B4ED1E9B-D8CF-40C0-96BB-21EFC27CF429}" dt="2025-05-14T14:22:00.502" v="404" actId="478"/>
          <ac:spMkLst>
            <pc:docMk/>
            <pc:sldMk cId="0" sldId="268"/>
            <ac:spMk id="293" creationId="{00000000-0000-0000-0000-000000000000}"/>
          </ac:spMkLst>
        </pc:spChg>
        <pc:spChg chg="mod">
          <ac:chgData name="Roberth Rodriguez" userId="5f5a8ae997b15871" providerId="LiveId" clId="{B4ED1E9B-D8CF-40C0-96BB-21EFC27CF429}" dt="2025-05-14T14:22:49.852" v="413" actId="6549"/>
          <ac:spMkLst>
            <pc:docMk/>
            <pc:sldMk cId="0" sldId="268"/>
            <ac:spMk id="294" creationId="{00000000-0000-0000-0000-000000000000}"/>
          </ac:spMkLst>
        </pc:spChg>
        <pc:spChg chg="mod">
          <ac:chgData name="Roberth Rodriguez" userId="5f5a8ae997b15871" providerId="LiveId" clId="{B4ED1E9B-D8CF-40C0-96BB-21EFC27CF429}" dt="2025-05-14T14:22:24.252" v="409" actId="20577"/>
          <ac:spMkLst>
            <pc:docMk/>
            <pc:sldMk cId="0" sldId="268"/>
            <ac:spMk id="295" creationId="{00000000-0000-0000-0000-000000000000}"/>
          </ac:spMkLst>
        </pc:spChg>
        <pc:spChg chg="del">
          <ac:chgData name="Roberth Rodriguez" userId="5f5a8ae997b15871" providerId="LiveId" clId="{B4ED1E9B-D8CF-40C0-96BB-21EFC27CF429}" dt="2025-05-14T14:21:25.954" v="398" actId="478"/>
          <ac:spMkLst>
            <pc:docMk/>
            <pc:sldMk cId="0" sldId="268"/>
            <ac:spMk id="296" creationId="{00000000-0000-0000-0000-000000000000}"/>
          </ac:spMkLst>
        </pc:spChg>
        <pc:spChg chg="mod">
          <ac:chgData name="Roberth Rodriguez" userId="5f5a8ae997b15871" providerId="LiveId" clId="{B4ED1E9B-D8CF-40C0-96BB-21EFC27CF429}" dt="2025-05-14T14:22:03.595" v="405" actId="1076"/>
          <ac:spMkLst>
            <pc:docMk/>
            <pc:sldMk cId="0" sldId="268"/>
            <ac:spMk id="306" creationId="{00000000-0000-0000-0000-000000000000}"/>
          </ac:spMkLst>
        </pc:spChg>
        <pc:spChg chg="mod">
          <ac:chgData name="Roberth Rodriguez" userId="5f5a8ae997b15871" providerId="LiveId" clId="{B4ED1E9B-D8CF-40C0-96BB-21EFC27CF429}" dt="2025-05-14T14:21:36.272" v="400" actId="20577"/>
          <ac:spMkLst>
            <pc:docMk/>
            <pc:sldMk cId="0" sldId="268"/>
            <ac:spMk id="309" creationId="{00000000-0000-0000-0000-000000000000}"/>
          </ac:spMkLst>
        </pc:spChg>
        <pc:spChg chg="mod">
          <ac:chgData name="Roberth Rodriguez" userId="5f5a8ae997b15871" providerId="LiveId" clId="{B4ED1E9B-D8CF-40C0-96BB-21EFC27CF429}" dt="2025-05-14T14:21:44.746" v="402" actId="20577"/>
          <ac:spMkLst>
            <pc:docMk/>
            <pc:sldMk cId="0" sldId="268"/>
            <ac:spMk id="310" creationId="{00000000-0000-0000-0000-000000000000}"/>
          </ac:spMkLst>
        </pc:spChg>
        <pc:spChg chg="mod">
          <ac:chgData name="Roberth Rodriguez" userId="5f5a8ae997b15871" providerId="LiveId" clId="{B4ED1E9B-D8CF-40C0-96BB-21EFC27CF429}" dt="2025-05-14T14:23:16.136" v="416" actId="20577"/>
          <ac:spMkLst>
            <pc:docMk/>
            <pc:sldMk cId="0" sldId="268"/>
            <ac:spMk id="311" creationId="{00000000-0000-0000-0000-000000000000}"/>
          </ac:spMkLst>
        </pc:spChg>
        <pc:picChg chg="mod">
          <ac:chgData name="Roberth Rodriguez" userId="5f5a8ae997b15871" providerId="LiveId" clId="{B4ED1E9B-D8CF-40C0-96BB-21EFC27CF429}" dt="2025-05-14T14:22:12.941" v="407" actId="14100"/>
          <ac:picMkLst>
            <pc:docMk/>
            <pc:sldMk cId="0" sldId="268"/>
            <ac:picMk id="301" creationId="{00000000-0000-0000-0000-000000000000}"/>
          </ac:picMkLst>
        </pc:picChg>
      </pc:sldChg>
      <pc:sldChg chg="addSp delSp modSp mod">
        <pc:chgData name="Roberth Rodriguez" userId="5f5a8ae997b15871" providerId="LiveId" clId="{B4ED1E9B-D8CF-40C0-96BB-21EFC27CF429}" dt="2025-05-14T14:29:47.968" v="444" actId="1076"/>
        <pc:sldMkLst>
          <pc:docMk/>
          <pc:sldMk cId="0" sldId="269"/>
        </pc:sldMkLst>
        <pc:spChg chg="mod">
          <ac:chgData name="Roberth Rodriguez" userId="5f5a8ae997b15871" providerId="LiveId" clId="{B4ED1E9B-D8CF-40C0-96BB-21EFC27CF429}" dt="2025-05-14T14:29:09.992" v="433" actId="20577"/>
          <ac:spMkLst>
            <pc:docMk/>
            <pc:sldMk cId="0" sldId="269"/>
            <ac:spMk id="320" creationId="{00000000-0000-0000-0000-000000000000}"/>
          </ac:spMkLst>
        </pc:spChg>
        <pc:picChg chg="del">
          <ac:chgData name="Roberth Rodriguez" userId="5f5a8ae997b15871" providerId="LiveId" clId="{B4ED1E9B-D8CF-40C0-96BB-21EFC27CF429}" dt="2025-05-14T14:28:38.062" v="417" actId="478"/>
          <ac:picMkLst>
            <pc:docMk/>
            <pc:sldMk cId="0" sldId="269"/>
            <ac:picMk id="3" creationId="{29FF3918-1924-0A13-8C6F-C71878AE36E9}"/>
          </ac:picMkLst>
        </pc:picChg>
        <pc:picChg chg="add mod">
          <ac:chgData name="Roberth Rodriguez" userId="5f5a8ae997b15871" providerId="LiveId" clId="{B4ED1E9B-D8CF-40C0-96BB-21EFC27CF429}" dt="2025-05-14T14:29:03.497" v="429" actId="1076"/>
          <ac:picMkLst>
            <pc:docMk/>
            <pc:sldMk cId="0" sldId="269"/>
            <ac:picMk id="4" creationId="{070D12DA-F056-FF5D-0640-FF11F88BF8DE}"/>
          </ac:picMkLst>
        </pc:picChg>
        <pc:picChg chg="del">
          <ac:chgData name="Roberth Rodriguez" userId="5f5a8ae997b15871" providerId="LiveId" clId="{B4ED1E9B-D8CF-40C0-96BB-21EFC27CF429}" dt="2025-05-14T14:28:39.726" v="418" actId="478"/>
          <ac:picMkLst>
            <pc:docMk/>
            <pc:sldMk cId="0" sldId="269"/>
            <ac:picMk id="5" creationId="{8195FB99-2E2F-EE8C-9D4D-109E7A50AA4D}"/>
          </ac:picMkLst>
        </pc:picChg>
        <pc:picChg chg="add del">
          <ac:chgData name="Roberth Rodriguez" userId="5f5a8ae997b15871" providerId="LiveId" clId="{B4ED1E9B-D8CF-40C0-96BB-21EFC27CF429}" dt="2025-05-14T14:29:19.300" v="438" actId="478"/>
          <ac:picMkLst>
            <pc:docMk/>
            <pc:sldMk cId="0" sldId="269"/>
            <ac:picMk id="7" creationId="{E959E733-90C6-34EE-68FC-3C6D2A7E96BF}"/>
          </ac:picMkLst>
        </pc:picChg>
        <pc:picChg chg="add mod">
          <ac:chgData name="Roberth Rodriguez" userId="5f5a8ae997b15871" providerId="LiveId" clId="{B4ED1E9B-D8CF-40C0-96BB-21EFC27CF429}" dt="2025-05-14T14:29:47.968" v="444" actId="1076"/>
          <ac:picMkLst>
            <pc:docMk/>
            <pc:sldMk cId="0" sldId="269"/>
            <ac:picMk id="8" creationId="{797CBBA5-090C-78AE-0F6B-E87D1F2B14AC}"/>
          </ac:picMkLst>
        </pc:picChg>
        <pc:picChg chg="mod">
          <ac:chgData name="Roberth Rodriguez" userId="5f5a8ae997b15871" providerId="LiveId" clId="{B4ED1E9B-D8CF-40C0-96BB-21EFC27CF429}" dt="2025-05-14T14:29:14.806" v="436" actId="1076"/>
          <ac:picMkLst>
            <pc:docMk/>
            <pc:sldMk cId="0" sldId="269"/>
            <ac:picMk id="325" creationId="{00000000-0000-0000-0000-000000000000}"/>
          </ac:picMkLst>
        </pc:picChg>
      </pc:sldChg>
      <pc:sldChg chg="addSp delSp modSp mod">
        <pc:chgData name="Roberth Rodriguez" userId="5f5a8ae997b15871" providerId="LiveId" clId="{B4ED1E9B-D8CF-40C0-96BB-21EFC27CF429}" dt="2025-05-14T14:36:42.493" v="451" actId="1076"/>
        <pc:sldMkLst>
          <pc:docMk/>
          <pc:sldMk cId="0" sldId="270"/>
        </pc:sldMkLst>
        <pc:picChg chg="del">
          <ac:chgData name="Roberth Rodriguez" userId="5f5a8ae997b15871" providerId="LiveId" clId="{B4ED1E9B-D8CF-40C0-96BB-21EFC27CF429}" dt="2025-05-14T14:36:30.189" v="445" actId="478"/>
          <ac:picMkLst>
            <pc:docMk/>
            <pc:sldMk cId="0" sldId="270"/>
            <ac:picMk id="3" creationId="{4159598D-9DEC-433A-0D15-6A19B1F01913}"/>
          </ac:picMkLst>
        </pc:picChg>
        <pc:picChg chg="add mod">
          <ac:chgData name="Roberth Rodriguez" userId="5f5a8ae997b15871" providerId="LiveId" clId="{B4ED1E9B-D8CF-40C0-96BB-21EFC27CF429}" dt="2025-05-14T14:36:42.493" v="451" actId="1076"/>
          <ac:picMkLst>
            <pc:docMk/>
            <pc:sldMk cId="0" sldId="270"/>
            <ac:picMk id="4" creationId="{0CBC9FDB-A7BB-72B0-42D5-E84A21C8222F}"/>
          </ac:picMkLst>
        </pc:picChg>
      </pc:sldChg>
      <pc:sldChg chg="addSp delSp modSp mod">
        <pc:chgData name="Roberth Rodriguez" userId="5f5a8ae997b15871" providerId="LiveId" clId="{B4ED1E9B-D8CF-40C0-96BB-21EFC27CF429}" dt="2025-05-14T14:55:14.761" v="484" actId="14100"/>
        <pc:sldMkLst>
          <pc:docMk/>
          <pc:sldMk cId="0" sldId="271"/>
        </pc:sldMkLst>
        <pc:spChg chg="mod">
          <ac:chgData name="Roberth Rodriguez" userId="5f5a8ae997b15871" providerId="LiveId" clId="{B4ED1E9B-D8CF-40C0-96BB-21EFC27CF429}" dt="2025-05-14T14:53:58.190" v="459" actId="20577"/>
          <ac:spMkLst>
            <pc:docMk/>
            <pc:sldMk cId="0" sldId="271"/>
            <ac:spMk id="350" creationId="{00000000-0000-0000-0000-000000000000}"/>
          </ac:spMkLst>
        </pc:spChg>
        <pc:spChg chg="mod">
          <ac:chgData name="Roberth Rodriguez" userId="5f5a8ae997b15871" providerId="LiveId" clId="{B4ED1E9B-D8CF-40C0-96BB-21EFC27CF429}" dt="2025-05-14T14:54:23.905" v="473" actId="20577"/>
          <ac:spMkLst>
            <pc:docMk/>
            <pc:sldMk cId="0" sldId="271"/>
            <ac:spMk id="363" creationId="{00000000-0000-0000-0000-000000000000}"/>
          </ac:spMkLst>
        </pc:spChg>
        <pc:spChg chg="mod">
          <ac:chgData name="Roberth Rodriguez" userId="5f5a8ae997b15871" providerId="LiveId" clId="{B4ED1E9B-D8CF-40C0-96BB-21EFC27CF429}" dt="2025-05-14T14:54:12.466" v="465" actId="6549"/>
          <ac:spMkLst>
            <pc:docMk/>
            <pc:sldMk cId="0" sldId="271"/>
            <ac:spMk id="367" creationId="{00000000-0000-0000-0000-000000000000}"/>
          </ac:spMkLst>
        </pc:spChg>
        <pc:spChg chg="mod">
          <ac:chgData name="Roberth Rodriguez" userId="5f5a8ae997b15871" providerId="LiveId" clId="{B4ED1E9B-D8CF-40C0-96BB-21EFC27CF429}" dt="2025-05-14T14:54:35.819" v="478" actId="20577"/>
          <ac:spMkLst>
            <pc:docMk/>
            <pc:sldMk cId="0" sldId="271"/>
            <ac:spMk id="373" creationId="{00000000-0000-0000-0000-000000000000}"/>
          </ac:spMkLst>
        </pc:spChg>
        <pc:picChg chg="add mod">
          <ac:chgData name="Roberth Rodriguez" userId="5f5a8ae997b15871" providerId="LiveId" clId="{B4ED1E9B-D8CF-40C0-96BB-21EFC27CF429}" dt="2025-05-14T14:55:14.761" v="484" actId="14100"/>
          <ac:picMkLst>
            <pc:docMk/>
            <pc:sldMk cId="0" sldId="271"/>
            <ac:picMk id="3" creationId="{D245E368-DA68-9297-6BCA-F4D7EC7D1EB4}"/>
          </ac:picMkLst>
        </pc:picChg>
        <pc:picChg chg="del">
          <ac:chgData name="Roberth Rodriguez" userId="5f5a8ae997b15871" providerId="LiveId" clId="{B4ED1E9B-D8CF-40C0-96BB-21EFC27CF429}" dt="2025-05-14T14:55:00.296" v="479" actId="478"/>
          <ac:picMkLst>
            <pc:docMk/>
            <pc:sldMk cId="0" sldId="271"/>
            <ac:picMk id="1026" creationId="{D7708BC6-282C-5739-9709-6AC7AEC074C2}"/>
          </ac:picMkLst>
        </pc:picChg>
      </pc:sldChg>
      <pc:sldChg chg="addSp delSp modSp mod">
        <pc:chgData name="Roberth Rodriguez" userId="5f5a8ae997b15871" providerId="LiveId" clId="{B4ED1E9B-D8CF-40C0-96BB-21EFC27CF429}" dt="2025-05-14T15:03:56.066" v="494" actId="1076"/>
        <pc:sldMkLst>
          <pc:docMk/>
          <pc:sldMk cId="0" sldId="272"/>
        </pc:sldMkLst>
        <pc:spChg chg="del">
          <ac:chgData name="Roberth Rodriguez" userId="5f5a8ae997b15871" providerId="LiveId" clId="{B4ED1E9B-D8CF-40C0-96BB-21EFC27CF429}" dt="2025-05-14T15:03:40.238" v="485" actId="478"/>
          <ac:spMkLst>
            <pc:docMk/>
            <pc:sldMk cId="0" sldId="272"/>
            <ac:spMk id="397" creationId="{00000000-0000-0000-0000-000000000000}"/>
          </ac:spMkLst>
        </pc:spChg>
        <pc:picChg chg="del">
          <ac:chgData name="Roberth Rodriguez" userId="5f5a8ae997b15871" providerId="LiveId" clId="{B4ED1E9B-D8CF-40C0-96BB-21EFC27CF429}" dt="2025-05-14T15:03:40.966" v="486" actId="478"/>
          <ac:picMkLst>
            <pc:docMk/>
            <pc:sldMk cId="0" sldId="272"/>
            <ac:picMk id="3" creationId="{FF3D787B-6C73-049B-B298-D8C93CDB352E}"/>
          </ac:picMkLst>
        </pc:picChg>
        <pc:picChg chg="del">
          <ac:chgData name="Roberth Rodriguez" userId="5f5a8ae997b15871" providerId="LiveId" clId="{B4ED1E9B-D8CF-40C0-96BB-21EFC27CF429}" dt="2025-05-14T15:03:42.583" v="488" actId="478"/>
          <ac:picMkLst>
            <pc:docMk/>
            <pc:sldMk cId="0" sldId="272"/>
            <ac:picMk id="4" creationId="{81649B23-15E3-666D-8680-F685244D77F1}"/>
          </ac:picMkLst>
        </pc:picChg>
        <pc:picChg chg="add mod">
          <ac:chgData name="Roberth Rodriguez" userId="5f5a8ae997b15871" providerId="LiveId" clId="{B4ED1E9B-D8CF-40C0-96BB-21EFC27CF429}" dt="2025-05-14T15:03:56.066" v="494" actId="1076"/>
          <ac:picMkLst>
            <pc:docMk/>
            <pc:sldMk cId="0" sldId="272"/>
            <ac:picMk id="5" creationId="{ABA41750-77EB-7F81-7D63-C3C8954691FA}"/>
          </ac:picMkLst>
        </pc:picChg>
        <pc:picChg chg="del">
          <ac:chgData name="Roberth Rodriguez" userId="5f5a8ae997b15871" providerId="LiveId" clId="{B4ED1E9B-D8CF-40C0-96BB-21EFC27CF429}" dt="2025-05-14T15:03:42.008" v="487" actId="478"/>
          <ac:picMkLst>
            <pc:docMk/>
            <pc:sldMk cId="0" sldId="272"/>
            <ac:picMk id="6" creationId="{A9E95CDC-59CF-FC86-C348-7D2CEF8DF50E}"/>
          </ac:picMkLst>
        </pc:picChg>
      </pc:sldChg>
      <pc:sldChg chg="addSp delSp modSp mod">
        <pc:chgData name="Roberth Rodriguez" userId="5f5a8ae997b15871" providerId="LiveId" clId="{B4ED1E9B-D8CF-40C0-96BB-21EFC27CF429}" dt="2025-05-14T16:04:20.558" v="581" actId="14100"/>
        <pc:sldMkLst>
          <pc:docMk/>
          <pc:sldMk cId="0" sldId="273"/>
        </pc:sldMkLst>
        <pc:spChg chg="add del mod">
          <ac:chgData name="Roberth Rodriguez" userId="5f5a8ae997b15871" providerId="LiveId" clId="{B4ED1E9B-D8CF-40C0-96BB-21EFC27CF429}" dt="2025-05-14T16:03:24.636" v="573" actId="20577"/>
          <ac:spMkLst>
            <pc:docMk/>
            <pc:sldMk cId="0" sldId="273"/>
            <ac:spMk id="409" creationId="{00000000-0000-0000-0000-000000000000}"/>
          </ac:spMkLst>
        </pc:spChg>
        <pc:spChg chg="mod">
          <ac:chgData name="Roberth Rodriguez" userId="5f5a8ae997b15871" providerId="LiveId" clId="{B4ED1E9B-D8CF-40C0-96BB-21EFC27CF429}" dt="2025-05-14T16:02:11.046" v="509" actId="6549"/>
          <ac:spMkLst>
            <pc:docMk/>
            <pc:sldMk cId="0" sldId="273"/>
            <ac:spMk id="410" creationId="{00000000-0000-0000-0000-000000000000}"/>
          </ac:spMkLst>
        </pc:spChg>
        <pc:spChg chg="add del mod">
          <ac:chgData name="Roberth Rodriguez" userId="5f5a8ae997b15871" providerId="LiveId" clId="{B4ED1E9B-D8CF-40C0-96BB-21EFC27CF429}" dt="2025-05-14T16:01:23.086" v="506" actId="20577"/>
          <ac:spMkLst>
            <pc:docMk/>
            <pc:sldMk cId="0" sldId="273"/>
            <ac:spMk id="411" creationId="{00000000-0000-0000-0000-000000000000}"/>
          </ac:spMkLst>
        </pc:spChg>
        <pc:spChg chg="mod">
          <ac:chgData name="Roberth Rodriguez" userId="5f5a8ae997b15871" providerId="LiveId" clId="{B4ED1E9B-D8CF-40C0-96BB-21EFC27CF429}" dt="2025-05-14T16:00:17.013" v="496" actId="20577"/>
          <ac:spMkLst>
            <pc:docMk/>
            <pc:sldMk cId="0" sldId="273"/>
            <ac:spMk id="419" creationId="{00000000-0000-0000-0000-000000000000}"/>
          </ac:spMkLst>
        </pc:spChg>
        <pc:picChg chg="del">
          <ac:chgData name="Roberth Rodriguez" userId="5f5a8ae997b15871" providerId="LiveId" clId="{B4ED1E9B-D8CF-40C0-96BB-21EFC27CF429}" dt="2025-05-14T16:03:30.103" v="574" actId="478"/>
          <ac:picMkLst>
            <pc:docMk/>
            <pc:sldMk cId="0" sldId="273"/>
            <ac:picMk id="3" creationId="{DF81C0AC-467C-0CF5-95C4-81292B63BA0E}"/>
          </ac:picMkLst>
        </pc:picChg>
        <pc:picChg chg="add mod">
          <ac:chgData name="Roberth Rodriguez" userId="5f5a8ae997b15871" providerId="LiveId" clId="{B4ED1E9B-D8CF-40C0-96BB-21EFC27CF429}" dt="2025-05-14T16:00:50.395" v="501" actId="962"/>
          <ac:picMkLst>
            <pc:docMk/>
            <pc:sldMk cId="0" sldId="273"/>
            <ac:picMk id="4" creationId="{B6D30BAC-4F4E-78C6-C575-474FC57DA445}"/>
          </ac:picMkLst>
        </pc:picChg>
        <pc:picChg chg="del">
          <ac:chgData name="Roberth Rodriguez" userId="5f5a8ae997b15871" providerId="LiveId" clId="{B4ED1E9B-D8CF-40C0-96BB-21EFC27CF429}" dt="2025-05-14T16:00:19.546" v="497" actId="478"/>
          <ac:picMkLst>
            <pc:docMk/>
            <pc:sldMk cId="0" sldId="273"/>
            <ac:picMk id="5" creationId="{20B08319-1414-70F8-3393-724579F8D59D}"/>
          </ac:picMkLst>
        </pc:picChg>
        <pc:picChg chg="add mod">
          <ac:chgData name="Roberth Rodriguez" userId="5f5a8ae997b15871" providerId="LiveId" clId="{B4ED1E9B-D8CF-40C0-96BB-21EFC27CF429}" dt="2025-05-14T16:04:20.558" v="581" actId="14100"/>
          <ac:picMkLst>
            <pc:docMk/>
            <pc:sldMk cId="0" sldId="273"/>
            <ac:picMk id="7" creationId="{491AAF4B-0781-A540-5CAB-96216389F7A5}"/>
          </ac:picMkLst>
        </pc:picChg>
      </pc:sldChg>
      <pc:sldChg chg="addSp delSp modSp mod">
        <pc:chgData name="Roberth Rodriguez" userId="5f5a8ae997b15871" providerId="LiveId" clId="{B4ED1E9B-D8CF-40C0-96BB-21EFC27CF429}" dt="2025-05-14T16:20:04.293" v="656" actId="20577"/>
        <pc:sldMkLst>
          <pc:docMk/>
          <pc:sldMk cId="0" sldId="274"/>
        </pc:sldMkLst>
        <pc:spChg chg="mod">
          <ac:chgData name="Roberth Rodriguez" userId="5f5a8ae997b15871" providerId="LiveId" clId="{B4ED1E9B-D8CF-40C0-96BB-21EFC27CF429}" dt="2025-05-14T16:16:25.610" v="619" actId="20577"/>
          <ac:spMkLst>
            <pc:docMk/>
            <pc:sldMk cId="0" sldId="274"/>
            <ac:spMk id="439" creationId="{00000000-0000-0000-0000-000000000000}"/>
          </ac:spMkLst>
        </pc:spChg>
        <pc:spChg chg="mod">
          <ac:chgData name="Roberth Rodriguez" userId="5f5a8ae997b15871" providerId="LiveId" clId="{B4ED1E9B-D8CF-40C0-96BB-21EFC27CF429}" dt="2025-05-14T16:19:12.749" v="644" actId="20577"/>
          <ac:spMkLst>
            <pc:docMk/>
            <pc:sldMk cId="0" sldId="274"/>
            <ac:spMk id="442" creationId="{00000000-0000-0000-0000-000000000000}"/>
          </ac:spMkLst>
        </pc:spChg>
        <pc:spChg chg="mod">
          <ac:chgData name="Roberth Rodriguez" userId="5f5a8ae997b15871" providerId="LiveId" clId="{B4ED1E9B-D8CF-40C0-96BB-21EFC27CF429}" dt="2025-05-14T16:17:14.443" v="623" actId="20577"/>
          <ac:spMkLst>
            <pc:docMk/>
            <pc:sldMk cId="0" sldId="274"/>
            <ac:spMk id="448" creationId="{00000000-0000-0000-0000-000000000000}"/>
          </ac:spMkLst>
        </pc:spChg>
        <pc:spChg chg="mod">
          <ac:chgData name="Roberth Rodriguez" userId="5f5a8ae997b15871" providerId="LiveId" clId="{B4ED1E9B-D8CF-40C0-96BB-21EFC27CF429}" dt="2025-05-14T16:19:23.310" v="648" actId="20577"/>
          <ac:spMkLst>
            <pc:docMk/>
            <pc:sldMk cId="0" sldId="274"/>
            <ac:spMk id="454" creationId="{00000000-0000-0000-0000-000000000000}"/>
          </ac:spMkLst>
        </pc:spChg>
        <pc:spChg chg="mod">
          <ac:chgData name="Roberth Rodriguez" userId="5f5a8ae997b15871" providerId="LiveId" clId="{B4ED1E9B-D8CF-40C0-96BB-21EFC27CF429}" dt="2025-05-14T16:20:04.293" v="656" actId="20577"/>
          <ac:spMkLst>
            <pc:docMk/>
            <pc:sldMk cId="0" sldId="274"/>
            <ac:spMk id="455" creationId="{00000000-0000-0000-0000-000000000000}"/>
          </ac:spMkLst>
        </pc:spChg>
        <pc:spChg chg="mod">
          <ac:chgData name="Roberth Rodriguez" userId="5f5a8ae997b15871" providerId="LiveId" clId="{B4ED1E9B-D8CF-40C0-96BB-21EFC27CF429}" dt="2025-05-14T16:19:32.014" v="650" actId="20577"/>
          <ac:spMkLst>
            <pc:docMk/>
            <pc:sldMk cId="0" sldId="274"/>
            <ac:spMk id="463" creationId="{00000000-0000-0000-0000-000000000000}"/>
          </ac:spMkLst>
        </pc:spChg>
        <pc:grpChg chg="add del">
          <ac:chgData name="Roberth Rodriguez" userId="5f5a8ae997b15871" providerId="LiveId" clId="{B4ED1E9B-D8CF-40C0-96BB-21EFC27CF429}" dt="2025-05-14T16:16:08.439" v="591" actId="478"/>
          <ac:grpSpMkLst>
            <pc:docMk/>
            <pc:sldMk cId="0" sldId="274"/>
            <ac:grpSpMk id="437" creationId="{00000000-0000-0000-0000-000000000000}"/>
          </ac:grpSpMkLst>
        </pc:grpChg>
        <pc:grpChg chg="add del">
          <ac:chgData name="Roberth Rodriguez" userId="5f5a8ae997b15871" providerId="LiveId" clId="{B4ED1E9B-D8CF-40C0-96BB-21EFC27CF429}" dt="2025-05-14T16:18:52.343" v="637" actId="478"/>
          <ac:grpSpMkLst>
            <pc:docMk/>
            <pc:sldMk cId="0" sldId="274"/>
            <ac:grpSpMk id="440" creationId="{00000000-0000-0000-0000-000000000000}"/>
          </ac:grpSpMkLst>
        </pc:grpChg>
        <pc:grpChg chg="add del">
          <ac:chgData name="Roberth Rodriguez" userId="5f5a8ae997b15871" providerId="LiveId" clId="{B4ED1E9B-D8CF-40C0-96BB-21EFC27CF429}" dt="2025-05-14T16:18:52.041" v="636" actId="478"/>
          <ac:grpSpMkLst>
            <pc:docMk/>
            <pc:sldMk cId="0" sldId="274"/>
            <ac:grpSpMk id="443" creationId="{00000000-0000-0000-0000-000000000000}"/>
          </ac:grpSpMkLst>
        </pc:grpChg>
        <pc:grpChg chg="mod">
          <ac:chgData name="Roberth Rodriguez" userId="5f5a8ae997b15871" providerId="LiveId" clId="{B4ED1E9B-D8CF-40C0-96BB-21EFC27CF429}" dt="2025-05-14T16:17:23.536" v="625" actId="1076"/>
          <ac:grpSpMkLst>
            <pc:docMk/>
            <pc:sldMk cId="0" sldId="274"/>
            <ac:grpSpMk id="446" creationId="{00000000-0000-0000-0000-000000000000}"/>
          </ac:grpSpMkLst>
        </pc:grpChg>
        <pc:grpChg chg="add del">
          <ac:chgData name="Roberth Rodriguez" userId="5f5a8ae997b15871" providerId="LiveId" clId="{B4ED1E9B-D8CF-40C0-96BB-21EFC27CF429}" dt="2025-05-14T16:18:51.540" v="635" actId="478"/>
          <ac:grpSpMkLst>
            <pc:docMk/>
            <pc:sldMk cId="0" sldId="274"/>
            <ac:grpSpMk id="456" creationId="{00000000-0000-0000-0000-000000000000}"/>
          </ac:grpSpMkLst>
        </pc:grpChg>
        <pc:picChg chg="del mod">
          <ac:chgData name="Roberth Rodriguez" userId="5f5a8ae997b15871" providerId="LiveId" clId="{B4ED1E9B-D8CF-40C0-96BB-21EFC27CF429}" dt="2025-05-14T16:15:18.744" v="583" actId="478"/>
          <ac:picMkLst>
            <pc:docMk/>
            <pc:sldMk cId="0" sldId="274"/>
            <ac:picMk id="3" creationId="{C0E33D59-899E-77A7-FB5F-FADF98C7F3A5}"/>
          </ac:picMkLst>
        </pc:picChg>
        <pc:picChg chg="add mod">
          <ac:chgData name="Roberth Rodriguez" userId="5f5a8ae997b15871" providerId="LiveId" clId="{B4ED1E9B-D8CF-40C0-96BB-21EFC27CF429}" dt="2025-05-14T16:15:35.250" v="589" actId="14100"/>
          <ac:picMkLst>
            <pc:docMk/>
            <pc:sldMk cId="0" sldId="274"/>
            <ac:picMk id="4" creationId="{35E454A3-9502-2562-0A1D-E09D6EC1BF41}"/>
          </ac:picMkLst>
        </pc:picChg>
        <pc:picChg chg="mod">
          <ac:chgData name="Roberth Rodriguez" userId="5f5a8ae997b15871" providerId="LiveId" clId="{B4ED1E9B-D8CF-40C0-96BB-21EFC27CF429}" dt="2025-05-14T16:15:31.447" v="588" actId="962"/>
          <ac:picMkLst>
            <pc:docMk/>
            <pc:sldMk cId="0" sldId="274"/>
            <ac:picMk id="433" creationId="{00000000-0000-0000-0000-000000000000}"/>
          </ac:picMkLst>
        </pc:picChg>
      </pc:sldChg>
      <pc:sldChg chg="addSp delSp modSp mod">
        <pc:chgData name="Roberth Rodriguez" userId="5f5a8ae997b15871" providerId="LiveId" clId="{B4ED1E9B-D8CF-40C0-96BB-21EFC27CF429}" dt="2025-05-14T16:50:50.283" v="723" actId="20577"/>
        <pc:sldMkLst>
          <pc:docMk/>
          <pc:sldMk cId="0" sldId="277"/>
        </pc:sldMkLst>
        <pc:spChg chg="mod">
          <ac:chgData name="Roberth Rodriguez" userId="5f5a8ae997b15871" providerId="LiveId" clId="{B4ED1E9B-D8CF-40C0-96BB-21EFC27CF429}" dt="2025-05-14T16:50:50.283" v="723" actId="20577"/>
          <ac:spMkLst>
            <pc:docMk/>
            <pc:sldMk cId="0" sldId="277"/>
            <ac:spMk id="508" creationId="{00000000-0000-0000-0000-000000000000}"/>
          </ac:spMkLst>
        </pc:spChg>
        <pc:spChg chg="del">
          <ac:chgData name="Roberth Rodriguez" userId="5f5a8ae997b15871" providerId="LiveId" clId="{B4ED1E9B-D8CF-40C0-96BB-21EFC27CF429}" dt="2025-05-14T16:50:08.191" v="709" actId="478"/>
          <ac:spMkLst>
            <pc:docMk/>
            <pc:sldMk cId="0" sldId="277"/>
            <ac:spMk id="509" creationId="{00000000-0000-0000-0000-000000000000}"/>
          </ac:spMkLst>
        </pc:spChg>
        <pc:picChg chg="del">
          <ac:chgData name="Roberth Rodriguez" userId="5f5a8ae997b15871" providerId="LiveId" clId="{B4ED1E9B-D8CF-40C0-96BB-21EFC27CF429}" dt="2025-05-14T16:50:08.191" v="709" actId="478"/>
          <ac:picMkLst>
            <pc:docMk/>
            <pc:sldMk cId="0" sldId="277"/>
            <ac:picMk id="3" creationId="{E5576562-9A31-EA83-1D48-2B10CCB1A8CC}"/>
          </ac:picMkLst>
        </pc:picChg>
        <pc:picChg chg="add mod">
          <ac:chgData name="Roberth Rodriguez" userId="5f5a8ae997b15871" providerId="LiveId" clId="{B4ED1E9B-D8CF-40C0-96BB-21EFC27CF429}" dt="2025-05-14T16:50:27.179" v="717" actId="1076"/>
          <ac:picMkLst>
            <pc:docMk/>
            <pc:sldMk cId="0" sldId="277"/>
            <ac:picMk id="4" creationId="{91E0D230-58EF-A448-5349-7A6180EF0FEC}"/>
          </ac:picMkLst>
        </pc:picChg>
        <pc:picChg chg="del">
          <ac:chgData name="Roberth Rodriguez" userId="5f5a8ae997b15871" providerId="LiveId" clId="{B4ED1E9B-D8CF-40C0-96BB-21EFC27CF429}" dt="2025-05-14T16:50:08.191" v="709" actId="478"/>
          <ac:picMkLst>
            <pc:docMk/>
            <pc:sldMk cId="0" sldId="277"/>
            <ac:picMk id="514" creationId="{00000000-0000-0000-0000-000000000000}"/>
          </ac:picMkLst>
        </pc:picChg>
        <pc:picChg chg="del">
          <ac:chgData name="Roberth Rodriguez" userId="5f5a8ae997b15871" providerId="LiveId" clId="{B4ED1E9B-D8CF-40C0-96BB-21EFC27CF429}" dt="2025-05-14T16:50:08.191" v="709" actId="478"/>
          <ac:picMkLst>
            <pc:docMk/>
            <pc:sldMk cId="0" sldId="277"/>
            <ac:picMk id="515" creationId="{00000000-0000-0000-0000-000000000000}"/>
          </ac:picMkLst>
        </pc:picChg>
        <pc:picChg chg="del">
          <ac:chgData name="Roberth Rodriguez" userId="5f5a8ae997b15871" providerId="LiveId" clId="{B4ED1E9B-D8CF-40C0-96BB-21EFC27CF429}" dt="2025-05-14T16:50:08.191" v="709" actId="478"/>
          <ac:picMkLst>
            <pc:docMk/>
            <pc:sldMk cId="0" sldId="277"/>
            <ac:picMk id="516" creationId="{00000000-0000-0000-0000-000000000000}"/>
          </ac:picMkLst>
        </pc:picChg>
      </pc:sldChg>
      <pc:sldChg chg="addSp delSp modSp mod">
        <pc:chgData name="Roberth Rodriguez" userId="5f5a8ae997b15871" providerId="LiveId" clId="{B4ED1E9B-D8CF-40C0-96BB-21EFC27CF429}" dt="2025-05-14T16:56:58.750" v="743" actId="478"/>
        <pc:sldMkLst>
          <pc:docMk/>
          <pc:sldMk cId="0" sldId="278"/>
        </pc:sldMkLst>
        <pc:spChg chg="mod">
          <ac:chgData name="Roberth Rodriguez" userId="5f5a8ae997b15871" providerId="LiveId" clId="{B4ED1E9B-D8CF-40C0-96BB-21EFC27CF429}" dt="2025-05-14T16:56:49.321" v="741" actId="20577"/>
          <ac:spMkLst>
            <pc:docMk/>
            <pc:sldMk cId="0" sldId="278"/>
            <ac:spMk id="530" creationId="{00000000-0000-0000-0000-000000000000}"/>
          </ac:spMkLst>
        </pc:spChg>
        <pc:picChg chg="del">
          <ac:chgData name="Roberth Rodriguez" userId="5f5a8ae997b15871" providerId="LiveId" clId="{B4ED1E9B-D8CF-40C0-96BB-21EFC27CF429}" dt="2025-05-14T16:56:12.735" v="724" actId="478"/>
          <ac:picMkLst>
            <pc:docMk/>
            <pc:sldMk cId="0" sldId="278"/>
            <ac:picMk id="3" creationId="{76741619-6749-09DA-F814-39490C6A4916}"/>
          </ac:picMkLst>
        </pc:picChg>
        <pc:picChg chg="add del mod">
          <ac:chgData name="Roberth Rodriguez" userId="5f5a8ae997b15871" providerId="LiveId" clId="{B4ED1E9B-D8CF-40C0-96BB-21EFC27CF429}" dt="2025-05-14T16:56:58.750" v="743" actId="478"/>
          <ac:picMkLst>
            <pc:docMk/>
            <pc:sldMk cId="0" sldId="278"/>
            <ac:picMk id="4" creationId="{ECF57361-5603-FCF9-38A2-F42972CB2316}"/>
          </ac:picMkLst>
        </pc:picChg>
      </pc:sldChg>
      <pc:sldChg chg="addSp delSp modSp mod">
        <pc:chgData name="Roberth Rodriguez" userId="5f5a8ae997b15871" providerId="LiveId" clId="{B4ED1E9B-D8CF-40C0-96BB-21EFC27CF429}" dt="2025-05-14T17:04:38.772" v="753" actId="962"/>
        <pc:sldMkLst>
          <pc:docMk/>
          <pc:sldMk cId="0" sldId="279"/>
        </pc:sldMkLst>
        <pc:picChg chg="add mod">
          <ac:chgData name="Roberth Rodriguez" userId="5f5a8ae997b15871" providerId="LiveId" clId="{B4ED1E9B-D8CF-40C0-96BB-21EFC27CF429}" dt="2025-05-14T17:03:15.363" v="748" actId="1076"/>
          <ac:picMkLst>
            <pc:docMk/>
            <pc:sldMk cId="0" sldId="279"/>
            <ac:picMk id="2" creationId="{BA043F54-E161-3496-AFE2-4D594C13E963}"/>
          </ac:picMkLst>
        </pc:picChg>
        <pc:picChg chg="del">
          <ac:chgData name="Roberth Rodriguez" userId="5f5a8ae997b15871" providerId="LiveId" clId="{B4ED1E9B-D8CF-40C0-96BB-21EFC27CF429}" dt="2025-05-14T17:04:21.981" v="749" actId="478"/>
          <ac:picMkLst>
            <pc:docMk/>
            <pc:sldMk cId="0" sldId="279"/>
            <ac:picMk id="3" creationId="{CED5D21F-529D-1DA9-8244-4DD050438C9F}"/>
          </ac:picMkLst>
        </pc:picChg>
        <pc:picChg chg="del">
          <ac:chgData name="Roberth Rodriguez" userId="5f5a8ae997b15871" providerId="LiveId" clId="{B4ED1E9B-D8CF-40C0-96BB-21EFC27CF429}" dt="2025-05-14T17:03:07.599" v="744" actId="478"/>
          <ac:picMkLst>
            <pc:docMk/>
            <pc:sldMk cId="0" sldId="279"/>
            <ac:picMk id="5" creationId="{B85B89FE-15AF-EFF3-7BE8-F91E3A8824ED}"/>
          </ac:picMkLst>
        </pc:picChg>
        <pc:picChg chg="add mod">
          <ac:chgData name="Roberth Rodriguez" userId="5f5a8ae997b15871" providerId="LiveId" clId="{B4ED1E9B-D8CF-40C0-96BB-21EFC27CF429}" dt="2025-05-14T17:04:38.772" v="753" actId="962"/>
          <ac:picMkLst>
            <pc:docMk/>
            <pc:sldMk cId="0" sldId="279"/>
            <ac:picMk id="6" creationId="{E918DC3E-8A46-3647-5FBC-E800AAC49CBB}"/>
          </ac:picMkLst>
        </pc:picChg>
      </pc:sldChg>
      <pc:sldChg chg="addSp delSp modSp mod">
        <pc:chgData name="Roberth Rodriguez" userId="5f5a8ae997b15871" providerId="LiveId" clId="{B4ED1E9B-D8CF-40C0-96BB-21EFC27CF429}" dt="2025-05-14T16:33:40.615" v="690" actId="20577"/>
        <pc:sldMkLst>
          <pc:docMk/>
          <pc:sldMk cId="148215363" sldId="282"/>
        </pc:sldMkLst>
        <pc:spChg chg="mod">
          <ac:chgData name="Roberth Rodriguez" userId="5f5a8ae997b15871" providerId="LiveId" clId="{B4ED1E9B-D8CF-40C0-96BB-21EFC27CF429}" dt="2025-05-14T16:32:30.444" v="671" actId="20577"/>
          <ac:spMkLst>
            <pc:docMk/>
            <pc:sldMk cId="148215363" sldId="282"/>
            <ac:spMk id="78" creationId="{0AC700A4-BA42-4C11-99FB-6804C3A8B866}"/>
          </ac:spMkLst>
        </pc:spChg>
        <pc:spChg chg="mod">
          <ac:chgData name="Roberth Rodriguez" userId="5f5a8ae997b15871" providerId="LiveId" clId="{B4ED1E9B-D8CF-40C0-96BB-21EFC27CF429}" dt="2025-05-14T16:32:26.577" v="668" actId="20577"/>
          <ac:spMkLst>
            <pc:docMk/>
            <pc:sldMk cId="148215363" sldId="282"/>
            <ac:spMk id="81" creationId="{30481461-183D-446D-A459-1099B90E8EF5}"/>
          </ac:spMkLst>
        </pc:spChg>
        <pc:spChg chg="mod">
          <ac:chgData name="Roberth Rodriguez" userId="5f5a8ae997b15871" providerId="LiveId" clId="{B4ED1E9B-D8CF-40C0-96BB-21EFC27CF429}" dt="2025-05-14T16:33:08.079" v="683" actId="20577"/>
          <ac:spMkLst>
            <pc:docMk/>
            <pc:sldMk cId="148215363" sldId="282"/>
            <ac:spMk id="98" creationId="{7CD99955-AEE2-464B-BC3E-07F35FAAC77D}"/>
          </ac:spMkLst>
        </pc:spChg>
        <pc:spChg chg="mod">
          <ac:chgData name="Roberth Rodriguez" userId="5f5a8ae997b15871" providerId="LiveId" clId="{B4ED1E9B-D8CF-40C0-96BB-21EFC27CF429}" dt="2025-05-14T16:33:03.987" v="680" actId="20577"/>
          <ac:spMkLst>
            <pc:docMk/>
            <pc:sldMk cId="148215363" sldId="282"/>
            <ac:spMk id="101" creationId="{6B13795F-83E0-4560-BD48-CEADBA201A14}"/>
          </ac:spMkLst>
        </pc:spChg>
        <pc:spChg chg="mod">
          <ac:chgData name="Roberth Rodriguez" userId="5f5a8ae997b15871" providerId="LiveId" clId="{B4ED1E9B-D8CF-40C0-96BB-21EFC27CF429}" dt="2025-05-14T16:33:25.237" v="687" actId="20577"/>
          <ac:spMkLst>
            <pc:docMk/>
            <pc:sldMk cId="148215363" sldId="282"/>
            <ac:spMk id="104" creationId="{3060C562-C88E-49E7-BE53-A47E98BC320C}"/>
          </ac:spMkLst>
        </pc:spChg>
        <pc:spChg chg="mod">
          <ac:chgData name="Roberth Rodriguez" userId="5f5a8ae997b15871" providerId="LiveId" clId="{B4ED1E9B-D8CF-40C0-96BB-21EFC27CF429}" dt="2025-05-14T16:33:21.784" v="685" actId="20577"/>
          <ac:spMkLst>
            <pc:docMk/>
            <pc:sldMk cId="148215363" sldId="282"/>
            <ac:spMk id="107" creationId="{83D02DC3-0875-4D93-8177-42C40BE55BF5}"/>
          </ac:spMkLst>
        </pc:spChg>
        <pc:spChg chg="mod">
          <ac:chgData name="Roberth Rodriguez" userId="5f5a8ae997b15871" providerId="LiveId" clId="{B4ED1E9B-D8CF-40C0-96BB-21EFC27CF429}" dt="2025-05-14T16:33:40.615" v="690" actId="20577"/>
          <ac:spMkLst>
            <pc:docMk/>
            <pc:sldMk cId="148215363" sldId="282"/>
            <ac:spMk id="556" creationId="{00000000-0000-0000-0000-000000000000}"/>
          </ac:spMkLst>
        </pc:spChg>
        <pc:spChg chg="mod">
          <ac:chgData name="Roberth Rodriguez" userId="5f5a8ae997b15871" providerId="LiveId" clId="{B4ED1E9B-D8CF-40C0-96BB-21EFC27CF429}" dt="2025-05-14T16:33:36.633" v="688" actId="20577"/>
          <ac:spMkLst>
            <pc:docMk/>
            <pc:sldMk cId="148215363" sldId="282"/>
            <ac:spMk id="559" creationId="{00000000-0000-0000-0000-000000000000}"/>
          </ac:spMkLst>
        </pc:spChg>
        <pc:picChg chg="del">
          <ac:chgData name="Roberth Rodriguez" userId="5f5a8ae997b15871" providerId="LiveId" clId="{B4ED1E9B-D8CF-40C0-96BB-21EFC27CF429}" dt="2025-05-14T16:29:44.416" v="657" actId="478"/>
          <ac:picMkLst>
            <pc:docMk/>
            <pc:sldMk cId="148215363" sldId="282"/>
            <ac:picMk id="3" creationId="{EBAB9EF3-9E43-0FBC-9F89-1D25011C6BF4}"/>
          </ac:picMkLst>
        </pc:picChg>
        <pc:picChg chg="add mod">
          <ac:chgData name="Roberth Rodriguez" userId="5f5a8ae997b15871" providerId="LiveId" clId="{B4ED1E9B-D8CF-40C0-96BB-21EFC27CF429}" dt="2025-05-14T16:29:45.379" v="658"/>
          <ac:picMkLst>
            <pc:docMk/>
            <pc:sldMk cId="148215363" sldId="282"/>
            <ac:picMk id="4" creationId="{413A1A94-890E-6B0A-205B-ABA2DB4259E4}"/>
          </ac:picMkLst>
        </pc:picChg>
      </pc:sldChg>
      <pc:sldChg chg="addSp delSp modSp mod">
        <pc:chgData name="Roberth Rodriguez" userId="5f5a8ae997b15871" providerId="LiveId" clId="{B4ED1E9B-D8CF-40C0-96BB-21EFC27CF429}" dt="2025-05-14T16:36:11.189" v="708" actId="20577"/>
        <pc:sldMkLst>
          <pc:docMk/>
          <pc:sldMk cId="300296964" sldId="283"/>
        </pc:sldMkLst>
        <pc:spChg chg="mod">
          <ac:chgData name="Roberth Rodriguez" userId="5f5a8ae997b15871" providerId="LiveId" clId="{B4ED1E9B-D8CF-40C0-96BB-21EFC27CF429}" dt="2025-05-14T16:33:55.571" v="693" actId="20577"/>
          <ac:spMkLst>
            <pc:docMk/>
            <pc:sldMk cId="300296964" sldId="283"/>
            <ac:spMk id="515" creationId="{00000000-0000-0000-0000-000000000000}"/>
          </ac:spMkLst>
        </pc:spChg>
        <pc:spChg chg="mod">
          <ac:chgData name="Roberth Rodriguez" userId="5f5a8ae997b15871" providerId="LiveId" clId="{B4ED1E9B-D8CF-40C0-96BB-21EFC27CF429}" dt="2025-05-14T16:34:01.192" v="695" actId="20577"/>
          <ac:spMkLst>
            <pc:docMk/>
            <pc:sldMk cId="300296964" sldId="283"/>
            <ac:spMk id="518" creationId="{00000000-0000-0000-0000-000000000000}"/>
          </ac:spMkLst>
        </pc:spChg>
        <pc:spChg chg="mod">
          <ac:chgData name="Roberth Rodriguez" userId="5f5a8ae997b15871" providerId="LiveId" clId="{B4ED1E9B-D8CF-40C0-96BB-21EFC27CF429}" dt="2025-05-14T16:34:16.765" v="700" actId="20577"/>
          <ac:spMkLst>
            <pc:docMk/>
            <pc:sldMk cId="300296964" sldId="283"/>
            <ac:spMk id="538" creationId="{00000000-0000-0000-0000-000000000000}"/>
          </ac:spMkLst>
        </pc:spChg>
        <pc:spChg chg="mod">
          <ac:chgData name="Roberth Rodriguez" userId="5f5a8ae997b15871" providerId="LiveId" clId="{B4ED1E9B-D8CF-40C0-96BB-21EFC27CF429}" dt="2025-05-14T16:34:13.261" v="697" actId="20577"/>
          <ac:spMkLst>
            <pc:docMk/>
            <pc:sldMk cId="300296964" sldId="283"/>
            <ac:spMk id="541" creationId="{00000000-0000-0000-0000-000000000000}"/>
          </ac:spMkLst>
        </pc:spChg>
        <pc:spChg chg="mod">
          <ac:chgData name="Roberth Rodriguez" userId="5f5a8ae997b15871" providerId="LiveId" clId="{B4ED1E9B-D8CF-40C0-96BB-21EFC27CF429}" dt="2025-05-14T16:36:11.189" v="708" actId="20577"/>
          <ac:spMkLst>
            <pc:docMk/>
            <pc:sldMk cId="300296964" sldId="283"/>
            <ac:spMk id="544" creationId="{00000000-0000-0000-0000-000000000000}"/>
          </ac:spMkLst>
        </pc:spChg>
        <pc:spChg chg="mod">
          <ac:chgData name="Roberth Rodriguez" userId="5f5a8ae997b15871" providerId="LiveId" clId="{B4ED1E9B-D8CF-40C0-96BB-21EFC27CF429}" dt="2025-05-14T16:34:51.585" v="702" actId="20577"/>
          <ac:spMkLst>
            <pc:docMk/>
            <pc:sldMk cId="300296964" sldId="283"/>
            <ac:spMk id="550" creationId="{00000000-0000-0000-0000-000000000000}"/>
          </ac:spMkLst>
        </pc:spChg>
        <pc:picChg chg="del">
          <ac:chgData name="Roberth Rodriguez" userId="5f5a8ae997b15871" providerId="LiveId" clId="{B4ED1E9B-D8CF-40C0-96BB-21EFC27CF429}" dt="2025-05-14T16:30:06.285" v="659" actId="478"/>
          <ac:picMkLst>
            <pc:docMk/>
            <pc:sldMk cId="300296964" sldId="283"/>
            <ac:picMk id="3" creationId="{C22181F3-196B-B647-456F-5FA2F531DF2D}"/>
          </ac:picMkLst>
        </pc:picChg>
        <pc:picChg chg="add mod">
          <ac:chgData name="Roberth Rodriguez" userId="5f5a8ae997b15871" providerId="LiveId" clId="{B4ED1E9B-D8CF-40C0-96BB-21EFC27CF429}" dt="2025-05-14T16:30:25.658" v="666" actId="1076"/>
          <ac:picMkLst>
            <pc:docMk/>
            <pc:sldMk cId="300296964" sldId="283"/>
            <ac:picMk id="4" creationId="{E25E42CA-1C96-406E-E17A-B699729E96A3}"/>
          </ac:picMkLst>
        </pc:picChg>
      </pc:sldChg>
      <pc:sldChg chg="del">
        <pc:chgData name="Roberth Rodriguez" userId="5f5a8ae997b15871" providerId="LiveId" clId="{B4ED1E9B-D8CF-40C0-96BB-21EFC27CF429}" dt="2025-05-14T14:02:28.776" v="363" actId="47"/>
        <pc:sldMkLst>
          <pc:docMk/>
          <pc:sldMk cId="1815614292" sldId="284"/>
        </pc:sldMkLst>
      </pc:sldChg>
      <pc:sldChg chg="new del">
        <pc:chgData name="Roberth Rodriguez" userId="5f5a8ae997b15871" providerId="LiveId" clId="{B4ED1E9B-D8CF-40C0-96BB-21EFC27CF429}" dt="2025-05-14T14:28:43.627" v="420" actId="680"/>
        <pc:sldMkLst>
          <pc:docMk/>
          <pc:sldMk cId="4171285100" sldId="28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4c3ae7660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4" name="Google Shape;214;g34c3ae7660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4c3ae7660a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7" name="Google Shape;237;g34c3ae7660a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4c3ae7660a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0" name="Google Shape;260;g34c3ae7660a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4c3ae7660a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2" name="Google Shape;282;g34c3ae7660a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4" name="Google Shape;31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1" name="Google Shape;3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4" name="Google Shape;34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2" name="Google Shape;38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400" name="Google Shape;40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424" name="Google Shape;42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7" name="Google Shape;48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68082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7" name="Google Shape;48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225039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498" name="Google Shape;49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4c3f644d4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9" name="Google Shape;519;g34c3f644d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51" name="Google Shape;55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4c3f644d4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4" name="Google Shape;534;g34c3f644d4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66" name="Google Shape;5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0" name="Google Shape;11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470b4abcb0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5" name="Google Shape;125;g3470b4abcb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4c3ae7660a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8" name="Google Shape;138;g34c3ae7660a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470b4abcb0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2" name="Google Shape;152;g3470b4abcb0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6" name="Google Shape;1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79" name="Google Shape;17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5" name="Google Shape;1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7.tmp"/><Relationship Id="rId5" Type="http://schemas.openxmlformats.org/officeDocument/2006/relationships/image" Target="../media/image14.png"/><Relationship Id="rId10" Type="http://schemas.openxmlformats.org/officeDocument/2006/relationships/image" Target="../media/image26.tmp"/><Relationship Id="rId4" Type="http://schemas.openxmlformats.org/officeDocument/2006/relationships/image" Target="../media/image9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29.tm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2.png"/><Relationship Id="rId5" Type="http://schemas.openxmlformats.org/officeDocument/2006/relationships/image" Target="../media/image14.png"/><Relationship Id="rId10" Type="http://schemas.openxmlformats.org/officeDocument/2006/relationships/image" Target="../media/image31.png"/><Relationship Id="rId4" Type="http://schemas.openxmlformats.org/officeDocument/2006/relationships/image" Target="../media/image9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0.png"/><Relationship Id="rId5" Type="http://schemas.openxmlformats.org/officeDocument/2006/relationships/image" Target="../media/image14.png"/><Relationship Id="rId10" Type="http://schemas.openxmlformats.org/officeDocument/2006/relationships/image" Target="../media/image35.png"/><Relationship Id="rId4" Type="http://schemas.openxmlformats.org/officeDocument/2006/relationships/image" Target="../media/image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m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37.tm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m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40.tm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m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5.tmp"/><Relationship Id="rId5" Type="http://schemas.openxmlformats.org/officeDocument/2006/relationships/image" Target="../media/image10.png"/><Relationship Id="rId10" Type="http://schemas.openxmlformats.org/officeDocument/2006/relationships/image" Target="../media/image44.tmp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9.tmp"/><Relationship Id="rId5" Type="http://schemas.openxmlformats.org/officeDocument/2006/relationships/image" Target="../media/image10.png"/><Relationship Id="rId10" Type="http://schemas.openxmlformats.org/officeDocument/2006/relationships/image" Target="../media/image48.png"/><Relationship Id="rId4" Type="http://schemas.openxmlformats.org/officeDocument/2006/relationships/image" Target="../media/image14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7.png"/><Relationship Id="rId10" Type="http://schemas.openxmlformats.org/officeDocument/2006/relationships/image" Target="../media/image51.tmp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12.png"/><Relationship Id="rId10" Type="http://schemas.openxmlformats.org/officeDocument/2006/relationships/image" Target="../media/image52.tmp"/><Relationship Id="rId4" Type="http://schemas.openxmlformats.org/officeDocument/2006/relationships/image" Target="../media/image10.png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m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m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hyperlink" Target="https://supercade.bogota.gov.co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57.tm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8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m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16.tm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8.png"/><Relationship Id="rId14" Type="http://schemas.openxmlformats.org/officeDocument/2006/relationships/image" Target="../media/image23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l="31838" t="18583" b="17681"/>
          <a:stretch/>
        </p:blipFill>
        <p:spPr>
          <a:xfrm>
            <a:off x="199250" y="195188"/>
            <a:ext cx="10684961" cy="6662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64559" y="353119"/>
            <a:ext cx="6285357" cy="6151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60120" y="353119"/>
            <a:ext cx="3097367" cy="3983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42537" y="4433654"/>
            <a:ext cx="1598390" cy="2071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7">
            <a:alphaModFix amt="52999"/>
          </a:blip>
          <a:srcRect l="65628"/>
          <a:stretch/>
        </p:blipFill>
        <p:spPr>
          <a:xfrm>
            <a:off x="199251" y="-367867"/>
            <a:ext cx="131756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67" y="0"/>
            <a:ext cx="1218706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>
          <a:xfrm>
            <a:off x="6746323" y="1207652"/>
            <a:ext cx="48711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ESTRATEGIA DE RENDICIÓN DE CUENTAS LOCALES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CO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GESTIÓN 202</a:t>
            </a:r>
            <a:r>
              <a:rPr lang="es-CO" sz="3600" b="1" dirty="0">
                <a:solidFill>
                  <a:schemeClr val="lt1"/>
                </a:solidFill>
              </a:rPr>
              <a:t>4</a:t>
            </a:r>
            <a:endParaRPr dirty="0"/>
          </a:p>
        </p:txBody>
      </p:sp>
      <p:cxnSp>
        <p:nvCxnSpPr>
          <p:cNvPr id="91" name="Google Shape;91;p1"/>
          <p:cNvCxnSpPr/>
          <p:nvPr/>
        </p:nvCxnSpPr>
        <p:spPr>
          <a:xfrm>
            <a:off x="6232647" y="5476438"/>
            <a:ext cx="5402306" cy="0"/>
          </a:xfrm>
          <a:prstGeom prst="straightConnector1">
            <a:avLst/>
          </a:prstGeom>
          <a:noFill/>
          <a:ln w="1905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2" name="Google Shape;92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78291" y="5585108"/>
            <a:ext cx="4032250" cy="8064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/>
          <p:nvPr/>
        </p:nvSpPr>
        <p:spPr>
          <a:xfrm>
            <a:off x="5791200" y="4370469"/>
            <a:ext cx="6048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Localidad </a:t>
            </a:r>
            <a:r>
              <a:rPr lang="es-CO" sz="32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San Cristóbal</a:t>
            </a:r>
            <a:endParaRPr sz="3200" b="1" i="0" u="none" strike="noStrike" cap="none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g34c3ae7660a_0_6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53055" y="6252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7" name="Google Shape;217;g34c3ae7660a_0_6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8" name="Google Shape;218;g34c3ae7660a_0_6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9" name="Google Shape;219;g34c3ae7660a_0_6"/>
          <p:cNvSpPr txBox="1"/>
          <p:nvPr/>
        </p:nvSpPr>
        <p:spPr>
          <a:xfrm>
            <a:off x="334261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4. Señalización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g34c3ae7660a_0_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34c3ae7660a_0_6"/>
          <p:cNvSpPr txBox="1"/>
          <p:nvPr/>
        </p:nvSpPr>
        <p:spPr>
          <a:xfrm>
            <a:off x="310350" y="1023275"/>
            <a:ext cx="11571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Busca mejorar las condiciones de seguridad vial, movilidad y accesibilidad para todos los usuarios de la vía, a través de las mejoras al sistema de señalización en Bogotá D.C. En </a:t>
            </a:r>
            <a:r>
              <a:rPr lang="es-CO" sz="2000" b="1" dirty="0">
                <a:solidFill>
                  <a:srgbClr val="1D2046"/>
                </a:solidFill>
              </a:rPr>
              <a:t>San Cristóbal 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durante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realizó lo siguiente: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g34c3ae7660a_0_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34c3ae7660a_0_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34c3ae7660a_0_6"/>
          <p:cNvPicPr preferRelativeResize="0"/>
          <p:nvPr/>
        </p:nvPicPr>
        <p:blipFill rotWithShape="1">
          <a:blip r:embed="rId7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34c3ae7660a_0_6"/>
          <p:cNvSpPr txBox="1"/>
          <p:nvPr/>
        </p:nvSpPr>
        <p:spPr>
          <a:xfrm>
            <a:off x="1615000" y="2676400"/>
            <a:ext cx="6879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3000"/>
              <a:buFont typeface="Arial Black"/>
              <a:buChar char="●"/>
            </a:pP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560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INSTALACIÓN DE              SEÑALIZACIÓN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6" name="Google Shape;226;g34c3ae7660a_0_6"/>
          <p:cNvSpPr txBox="1"/>
          <p:nvPr/>
        </p:nvSpPr>
        <p:spPr>
          <a:xfrm>
            <a:off x="1615000" y="4094900"/>
            <a:ext cx="69819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000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2700"/>
              <a:buFont typeface="Arial Black"/>
              <a:buChar char="●"/>
            </a:pPr>
            <a:r>
              <a:rPr lang="es-CO" sz="27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7144 </a:t>
            </a:r>
            <a:r>
              <a:rPr lang="es-CO" sz="27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MANTENIMIENTO DE SEÑALIZACIÓN </a:t>
            </a:r>
            <a:endParaRPr sz="27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7" name="Google Shape;227;g34c3ae7660a_0_6"/>
          <p:cNvSpPr txBox="1"/>
          <p:nvPr/>
        </p:nvSpPr>
        <p:spPr>
          <a:xfrm>
            <a:off x="1689325" y="5295650"/>
            <a:ext cx="828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3000"/>
              <a:buFont typeface="Arial Black"/>
              <a:buChar char="●"/>
            </a:pP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221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 PASOS PEATONALES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228" name="Google Shape;228;g34c3ae7660a_0_6"/>
          <p:cNvGrpSpPr/>
          <p:nvPr/>
        </p:nvGrpSpPr>
        <p:grpSpPr>
          <a:xfrm>
            <a:off x="246900" y="4514533"/>
            <a:ext cx="1267500" cy="1268100"/>
            <a:chOff x="169275" y="3813133"/>
            <a:chExt cx="1267500" cy="1268100"/>
          </a:xfrm>
        </p:grpSpPr>
        <p:sp>
          <p:nvSpPr>
            <p:cNvPr id="229" name="Google Shape;229;g34c3ae7660a_0_6"/>
            <p:cNvSpPr/>
            <p:nvPr/>
          </p:nvSpPr>
          <p:spPr>
            <a:xfrm>
              <a:off x="169275" y="3813133"/>
              <a:ext cx="1267500" cy="1268100"/>
            </a:xfrm>
            <a:prstGeom prst="ellipse">
              <a:avLst/>
            </a:prstGeom>
            <a:noFill/>
            <a:ln w="28575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0" name="Google Shape;230;g34c3ae7660a_0_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47485" y="4029232"/>
              <a:ext cx="1111078" cy="703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1" name="Google Shape;231;g34c3ae7660a_0_6"/>
          <p:cNvSpPr/>
          <p:nvPr/>
        </p:nvSpPr>
        <p:spPr>
          <a:xfrm>
            <a:off x="246894" y="2516167"/>
            <a:ext cx="1267500" cy="1172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g34c3ae7660a_0_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5138" y="2686715"/>
            <a:ext cx="831020" cy="83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Una calle con coches&#10;&#10;El contenido generado por IA puede ser incorrecto.">
            <a:extLst>
              <a:ext uri="{FF2B5EF4-FFF2-40B4-BE49-F238E27FC236}">
                <a16:creationId xmlns:a16="http://schemas.microsoft.com/office/drawing/2014/main" id="{BF3C80FA-60BD-8A00-A182-3BE28AAD81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58449" y="2188425"/>
            <a:ext cx="3058251" cy="1848084"/>
          </a:xfrm>
          <a:prstGeom prst="ellipse">
            <a:avLst/>
          </a:prstGeom>
        </p:spPr>
      </p:pic>
      <p:pic>
        <p:nvPicPr>
          <p:cNvPr id="9" name="Imagen 8" descr="Edificio con letrero en la calle&#10;&#10;El contenido generado por IA puede ser incorrecto.">
            <a:extLst>
              <a:ext uri="{FF2B5EF4-FFF2-40B4-BE49-F238E27FC236}">
                <a16:creationId xmlns:a16="http://schemas.microsoft.com/office/drawing/2014/main" id="{F1695765-094B-44EE-D237-A7461A1EB4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15384" y="4053031"/>
            <a:ext cx="3136781" cy="2146219"/>
          </a:xfrm>
          <a:prstGeom prst="ellipse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g34c3ae7660a_0_211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53055" y="6252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0" name="Google Shape;240;g34c3ae7660a_0_211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1" name="Google Shape;241;g34c3ae7660a_0_211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2" name="Google Shape;242;g34c3ae7660a_0_211"/>
          <p:cNvSpPr txBox="1"/>
          <p:nvPr/>
        </p:nvSpPr>
        <p:spPr>
          <a:xfrm>
            <a:off x="334261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4. Señalización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g34c3ae7660a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g34c3ae7660a_0_211"/>
          <p:cNvSpPr txBox="1"/>
          <p:nvPr/>
        </p:nvSpPr>
        <p:spPr>
          <a:xfrm>
            <a:off x="335100" y="1116275"/>
            <a:ext cx="11571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Busca mejorar las condiciones de seguridad vial, movilidad y accesibilidad para todos los usuarios de la vía, a través de las mejoras al sistema de señalización en Bogotá D.C. En </a:t>
            </a:r>
            <a:r>
              <a:rPr lang="es-CO" sz="2000" b="1" dirty="0">
                <a:solidFill>
                  <a:srgbClr val="1D2046"/>
                </a:solidFill>
              </a:rPr>
              <a:t>San Cristóbal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durante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realizó lo siguiente: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g34c3ae7660a_0_2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34c3ae7660a_0_2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34c3ae7660a_0_211"/>
          <p:cNvPicPr preferRelativeResize="0"/>
          <p:nvPr/>
        </p:nvPicPr>
        <p:blipFill rotWithShape="1">
          <a:blip r:embed="rId7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g34c3ae7660a_0_211"/>
          <p:cNvSpPr txBox="1"/>
          <p:nvPr/>
        </p:nvSpPr>
        <p:spPr>
          <a:xfrm>
            <a:off x="1700787" y="3962786"/>
            <a:ext cx="828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3000"/>
              <a:buFont typeface="Arial Black"/>
              <a:buChar char="●"/>
            </a:pP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15,87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KM CARRIL DEMARCADO 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250" name="Google Shape;250;g34c3ae7660a_0_211"/>
          <p:cNvGrpSpPr/>
          <p:nvPr/>
        </p:nvGrpSpPr>
        <p:grpSpPr>
          <a:xfrm>
            <a:off x="269568" y="3591481"/>
            <a:ext cx="1195500" cy="1100400"/>
            <a:chOff x="5624031" y="2326562"/>
            <a:chExt cx="1195500" cy="1100400"/>
          </a:xfrm>
        </p:grpSpPr>
        <p:sp>
          <p:nvSpPr>
            <p:cNvPr id="251" name="Google Shape;251;g34c3ae7660a_0_211"/>
            <p:cNvSpPr/>
            <p:nvPr/>
          </p:nvSpPr>
          <p:spPr>
            <a:xfrm>
              <a:off x="5624031" y="2326562"/>
              <a:ext cx="1195500" cy="1100400"/>
            </a:xfrm>
            <a:prstGeom prst="ellipse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2" name="Google Shape;252;g34c3ae7660a_0_211" descr="Image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886737" y="2502355"/>
              <a:ext cx="732457" cy="77833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Imagen 2" descr="Un camión en una calle&#10;&#10;El contenido generado por IA puede ser incorrecto.">
            <a:extLst>
              <a:ext uri="{FF2B5EF4-FFF2-40B4-BE49-F238E27FC236}">
                <a16:creationId xmlns:a16="http://schemas.microsoft.com/office/drawing/2014/main" id="{FDB8EA43-417A-AF27-D490-B2F48690B7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1385" y="3102237"/>
            <a:ext cx="3001346" cy="2182798"/>
          </a:xfrm>
          <a:prstGeom prst="ellipse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g34c3ae7660a_0_178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53056" y="99380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3" name="Google Shape;263;g34c3ae7660a_0_178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4" name="Google Shape;264;g34c3ae7660a_0_178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5" name="Google Shape;265;g34c3ae7660a_0_178"/>
          <p:cNvSpPr txBox="1"/>
          <p:nvPr/>
        </p:nvSpPr>
        <p:spPr>
          <a:xfrm>
            <a:off x="334261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Se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maforizaci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g34c3ae7660a_0_1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g34c3ae7660a_0_178"/>
          <p:cNvSpPr txBox="1"/>
          <p:nvPr/>
        </p:nvSpPr>
        <p:spPr>
          <a:xfrm>
            <a:off x="335100" y="1040075"/>
            <a:ext cx="115713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2000" b="1" dirty="0">
                <a:solidFill>
                  <a:srgbClr val="1D2046"/>
                </a:solidFill>
              </a:rPr>
              <a:t>Durante el año 2024 en el distrito se implementaron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38</a:t>
            </a:r>
            <a:r>
              <a:rPr lang="es-CO" sz="2000" b="1" dirty="0">
                <a:solidFill>
                  <a:srgbClr val="1D2046"/>
                </a:solidFill>
              </a:rPr>
              <a:t> intersecciones nuevas y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34</a:t>
            </a:r>
            <a:r>
              <a:rPr lang="es-CO" sz="2000" b="1" dirty="0">
                <a:solidFill>
                  <a:srgbClr val="1D2046"/>
                </a:solidFill>
              </a:rPr>
              <a:t> intersecciones se complementaron con nuevos dispositivos de señalización.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g34c3ae7660a_0_1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34c3ae7660a_0_17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34c3ae7660a_0_178"/>
          <p:cNvPicPr preferRelativeResize="0"/>
          <p:nvPr/>
        </p:nvPicPr>
        <p:blipFill rotWithShape="1">
          <a:blip r:embed="rId7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g34c3ae7660a_0_178"/>
          <p:cNvSpPr/>
          <p:nvPr/>
        </p:nvSpPr>
        <p:spPr>
          <a:xfrm>
            <a:off x="169257" y="2356280"/>
            <a:ext cx="1267500" cy="1172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g34c3ae7660a_0_178"/>
          <p:cNvSpPr/>
          <p:nvPr/>
        </p:nvSpPr>
        <p:spPr>
          <a:xfrm>
            <a:off x="182700" y="3828771"/>
            <a:ext cx="1267500" cy="1268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g34c3ae7660a_0_178"/>
          <p:cNvSpPr/>
          <p:nvPr/>
        </p:nvSpPr>
        <p:spPr>
          <a:xfrm>
            <a:off x="205258" y="5400913"/>
            <a:ext cx="1195500" cy="1100400"/>
          </a:xfrm>
          <a:prstGeom prst="ellipse">
            <a:avLst/>
          </a:prstGeom>
          <a:noFill/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g34c3ae7660a_0_17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7485" y="4034807"/>
            <a:ext cx="1111078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34c3ae7660a_0_17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1188" y="2546082"/>
            <a:ext cx="803650" cy="792493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6" name="Google Shape;276;g34c3ae7660a_0_17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1148" y="5578925"/>
            <a:ext cx="697495" cy="7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g34c3ae7660a_0_178"/>
          <p:cNvSpPr txBox="1"/>
          <p:nvPr/>
        </p:nvSpPr>
        <p:spPr>
          <a:xfrm>
            <a:off x="1739900" y="1985939"/>
            <a:ext cx="7772038" cy="4801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CO" sz="2500" b="1" dirty="0">
                <a:solidFill>
                  <a:srgbClr val="1D2046"/>
                </a:solidFill>
              </a:rPr>
              <a:t>Llegando a las siguientes cifras:</a:t>
            </a:r>
            <a:endParaRPr sz="2000" b="1" dirty="0">
              <a:solidFill>
                <a:srgbClr val="1D2046"/>
              </a:solidFill>
            </a:endParaRP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 dirty="0">
              <a:solidFill>
                <a:srgbClr val="1D2046"/>
              </a:solidFill>
            </a:endParaRPr>
          </a:p>
          <a:p>
            <a:pPr marL="457200" lvl="0" indent="-355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Char char="●"/>
            </a:pPr>
            <a:r>
              <a:rPr lang="es-CO" sz="2800" b="1" dirty="0">
                <a:solidFill>
                  <a:srgbClr val="BED000"/>
                </a:solidFill>
                <a:latin typeface="Arial Black" panose="020B0A04020102020204" pitchFamily="34" charset="0"/>
                <a:ea typeface="Arial Black"/>
                <a:cs typeface="Arial Black"/>
                <a:sym typeface="Arial Black"/>
              </a:rPr>
              <a:t>1657</a:t>
            </a:r>
            <a:r>
              <a:rPr lang="es-CO" sz="2000" b="1" dirty="0">
                <a:solidFill>
                  <a:srgbClr val="1D2046"/>
                </a:solidFill>
                <a:latin typeface="Arial Black" panose="020B0A04020102020204" pitchFamily="34" charset="0"/>
              </a:rPr>
              <a:t> </a:t>
            </a:r>
            <a:r>
              <a:rPr lang="es-CO" sz="2500" b="1" dirty="0">
                <a:solidFill>
                  <a:srgbClr val="1D2046"/>
                </a:solidFill>
                <a:latin typeface="Arial Black" panose="020B0A04020102020204" pitchFamily="34" charset="0"/>
              </a:rPr>
              <a:t>INTERSECCIONES CON SEMÁFOROS PARA REGULACIÓN PEATONAL</a:t>
            </a:r>
            <a:endParaRPr sz="2500" b="1" dirty="0">
              <a:solidFill>
                <a:srgbClr val="1D2046"/>
              </a:solidFill>
              <a:latin typeface="Arial Black" panose="020B0A04020102020204" pitchFamily="34" charset="0"/>
            </a:endParaRPr>
          </a:p>
          <a:p>
            <a:pPr marL="457200" lvl="0" indent="-355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Char char="●"/>
            </a:pPr>
            <a:r>
              <a:rPr lang="es-CO" sz="2800" b="1" dirty="0">
                <a:solidFill>
                  <a:srgbClr val="BED000"/>
                </a:solidFill>
                <a:latin typeface="Arial Black" panose="020B0A04020102020204" pitchFamily="34" charset="0"/>
                <a:ea typeface="Arial Black"/>
                <a:cs typeface="Arial Black"/>
                <a:sym typeface="Arial Black"/>
              </a:rPr>
              <a:t>319</a:t>
            </a:r>
            <a:r>
              <a:rPr lang="es-CO" sz="2000" b="1" dirty="0">
                <a:solidFill>
                  <a:srgbClr val="1D2046"/>
                </a:solidFill>
                <a:latin typeface="Arial Black" panose="020B0A04020102020204" pitchFamily="34" charset="0"/>
              </a:rPr>
              <a:t> </a:t>
            </a:r>
            <a:r>
              <a:rPr lang="es-MX" sz="2400" b="1" dirty="0">
                <a:solidFill>
                  <a:srgbClr val="1D2046"/>
                </a:solidFill>
                <a:latin typeface="Arial Black" panose="020B0A04020102020204" pitchFamily="34" charset="0"/>
              </a:rPr>
              <a:t>INTERSECCIONES CON SEMÁFOROS PARA REGULACIÓN CICLISTA.</a:t>
            </a:r>
          </a:p>
          <a:p>
            <a:pPr marL="457200" lvl="0" indent="-355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Char char="●"/>
            </a:pPr>
            <a:r>
              <a:rPr lang="es-CO" sz="2800" b="1" dirty="0">
                <a:solidFill>
                  <a:srgbClr val="BED000"/>
                </a:solidFill>
                <a:latin typeface="Arial Black" panose="020B0A04020102020204" pitchFamily="34" charset="0"/>
                <a:ea typeface="Arial Black"/>
                <a:cs typeface="Arial Black"/>
                <a:sym typeface="Arial Black"/>
              </a:rPr>
              <a:t>2.860</a:t>
            </a:r>
            <a:r>
              <a:rPr lang="es-CO" sz="2000" b="1" dirty="0">
                <a:solidFill>
                  <a:srgbClr val="1D2046"/>
                </a:solidFill>
                <a:latin typeface="Arial Black" panose="020B0A04020102020204" pitchFamily="34" charset="0"/>
              </a:rPr>
              <a:t> </a:t>
            </a:r>
            <a:r>
              <a:rPr lang="es-CO" sz="2400" b="1" dirty="0">
                <a:solidFill>
                  <a:srgbClr val="1D2046"/>
                </a:solidFill>
                <a:latin typeface="Arial Black" panose="020B0A04020102020204" pitchFamily="34" charset="0"/>
              </a:rPr>
              <a:t>DISPOSITIVOS SONOROS</a:t>
            </a:r>
            <a:endParaRPr sz="2000" b="1" dirty="0">
              <a:solidFill>
                <a:srgbClr val="1D2046"/>
              </a:solidFill>
              <a:latin typeface="Arial Black" panose="020B0A04020102020204" pitchFamily="34" charset="0"/>
            </a:endParaRPr>
          </a:p>
          <a:p>
            <a:pPr marL="457200" lvl="0" indent="-355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Char char="●"/>
            </a:pPr>
            <a:r>
              <a:rPr lang="es-CO" sz="2800" b="1" dirty="0">
                <a:solidFill>
                  <a:srgbClr val="BED000"/>
                </a:solidFill>
                <a:latin typeface="Arial Black" panose="020B0A04020102020204" pitchFamily="34" charset="0"/>
                <a:ea typeface="Arial Black"/>
                <a:cs typeface="Arial Black"/>
                <a:sym typeface="Arial Black"/>
              </a:rPr>
              <a:t>3096</a:t>
            </a:r>
            <a:r>
              <a:rPr lang="es-CO" sz="2000" b="1" dirty="0">
                <a:solidFill>
                  <a:srgbClr val="1D2046"/>
                </a:solidFill>
                <a:latin typeface="Arial Black" panose="020B0A04020102020204" pitchFamily="34" charset="0"/>
              </a:rPr>
              <a:t> </a:t>
            </a:r>
            <a:r>
              <a:rPr lang="es-CO" sz="2400" b="1" dirty="0">
                <a:solidFill>
                  <a:srgbClr val="1D2046"/>
                </a:solidFill>
                <a:latin typeface="Arial Black" panose="020B0A04020102020204" pitchFamily="34" charset="0"/>
              </a:rPr>
              <a:t>DISPOSITIVOS BOTÓN PEATONAL</a:t>
            </a:r>
            <a:endParaRPr sz="2400" b="1" dirty="0">
              <a:solidFill>
                <a:srgbClr val="1D2046"/>
              </a:solidFill>
              <a:latin typeface="Arial Black" panose="020B0A04020102020204" pitchFamily="34" charset="0"/>
            </a:endParaRPr>
          </a:p>
          <a:p>
            <a:pPr marL="45720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1D2046"/>
              </a:solidFill>
            </a:endParaRPr>
          </a:p>
        </p:txBody>
      </p:sp>
      <p:pic>
        <p:nvPicPr>
          <p:cNvPr id="278" name="Google Shape;278;g34c3ae7660a_0_17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601600" y="2008877"/>
            <a:ext cx="2150661" cy="2025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34c3ae7660a_0_17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550921" y="4210440"/>
            <a:ext cx="2297193" cy="2232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g34c3ae7660a_0_259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53055" y="6252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5" name="Google Shape;285;g34c3ae7660a_0_259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6" name="Google Shape;286;g34c3ae7660a_0_259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7" name="Google Shape;287;g34c3ae7660a_0_259"/>
          <p:cNvSpPr txBox="1"/>
          <p:nvPr/>
        </p:nvSpPr>
        <p:spPr>
          <a:xfrm>
            <a:off x="334261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Se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maforizaci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g34c3ae7660a_0_2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34c3ae7660a_0_259"/>
          <p:cNvSpPr txBox="1"/>
          <p:nvPr/>
        </p:nvSpPr>
        <p:spPr>
          <a:xfrm>
            <a:off x="335100" y="1116275"/>
            <a:ext cx="11571300" cy="53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2500" b="1" dirty="0">
                <a:solidFill>
                  <a:srgbClr val="1D2046"/>
                </a:solidFill>
              </a:rPr>
              <a:t>En la localidad de San Cristóbal se realizó:</a:t>
            </a:r>
            <a:endParaRPr sz="25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g34c3ae7660a_0_2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34c3ae7660a_0_2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34c3ae7660a_0_259"/>
          <p:cNvPicPr preferRelativeResize="0"/>
          <p:nvPr/>
        </p:nvPicPr>
        <p:blipFill rotWithShape="1">
          <a:blip r:embed="rId7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34c3ae7660a_0_259"/>
          <p:cNvSpPr txBox="1"/>
          <p:nvPr/>
        </p:nvSpPr>
        <p:spPr>
          <a:xfrm>
            <a:off x="1577196" y="3396817"/>
            <a:ext cx="8359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1A3B"/>
              </a:buClr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250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 MANTENIMIENTO PREVENTIVO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5" name="Google Shape;295;g34c3ae7660a_0_259"/>
          <p:cNvSpPr txBox="1"/>
          <p:nvPr/>
        </p:nvSpPr>
        <p:spPr>
          <a:xfrm>
            <a:off x="1617721" y="4010905"/>
            <a:ext cx="828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13  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REPROGRAMACIONES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7" name="Google Shape;297;g34c3ae7660a_0_259"/>
          <p:cNvSpPr/>
          <p:nvPr/>
        </p:nvSpPr>
        <p:spPr>
          <a:xfrm>
            <a:off x="169257" y="1822880"/>
            <a:ext cx="1267500" cy="1172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g34c3ae7660a_0_259"/>
          <p:cNvSpPr/>
          <p:nvPr/>
        </p:nvSpPr>
        <p:spPr>
          <a:xfrm>
            <a:off x="182700" y="3371571"/>
            <a:ext cx="1267500" cy="1268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g34c3ae7660a_0_259"/>
          <p:cNvSpPr/>
          <p:nvPr/>
        </p:nvSpPr>
        <p:spPr>
          <a:xfrm>
            <a:off x="205259" y="4943713"/>
            <a:ext cx="1195500" cy="1100400"/>
          </a:xfrm>
          <a:prstGeom prst="ellipse">
            <a:avLst/>
          </a:prstGeom>
          <a:noFill/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g34c3ae7660a_0_2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7485" y="3577607"/>
            <a:ext cx="1111078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34c3ae7660a_0_25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229274" y="1221976"/>
            <a:ext cx="1698076" cy="200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34c3ae7660a_0_25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09300" y="4269413"/>
            <a:ext cx="2424675" cy="227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34c3ae7660a_0_25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01188" y="2012682"/>
            <a:ext cx="803650" cy="792493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4" name="Google Shape;304;g34c3ae7660a_0_25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31148" y="5121725"/>
            <a:ext cx="697495" cy="7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g34c3ae7660a_0_259"/>
          <p:cNvSpPr/>
          <p:nvPr/>
        </p:nvSpPr>
        <p:spPr>
          <a:xfrm>
            <a:off x="4923477" y="5830750"/>
            <a:ext cx="1089300" cy="555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8D101"/>
          </a:solidFill>
          <a:ln w="9525" cap="flat" cmpd="sng">
            <a:solidFill>
              <a:srgbClr val="5E5E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6" name="Google Shape;306;g34c3ae7660a_0_259"/>
          <p:cNvSpPr txBox="1"/>
          <p:nvPr/>
        </p:nvSpPr>
        <p:spPr>
          <a:xfrm>
            <a:off x="2746561" y="5255425"/>
            <a:ext cx="6593400" cy="4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Expansión del sistema</a:t>
            </a:r>
            <a:endParaRPr sz="3200" b="1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7" name="Google Shape;307;g34c3ae7660a_0_259"/>
          <p:cNvSpPr txBox="1"/>
          <p:nvPr/>
        </p:nvSpPr>
        <p:spPr>
          <a:xfrm>
            <a:off x="3966700" y="6336250"/>
            <a:ext cx="697500" cy="3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7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2023</a:t>
            </a:r>
            <a:endParaRPr sz="2300">
              <a:solidFill>
                <a:srgbClr val="151A3B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8" name="Google Shape;308;g34c3ae7660a_0_259"/>
          <p:cNvSpPr txBox="1"/>
          <p:nvPr/>
        </p:nvSpPr>
        <p:spPr>
          <a:xfrm>
            <a:off x="6400700" y="6348925"/>
            <a:ext cx="697500" cy="3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7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2024</a:t>
            </a:r>
            <a:endParaRPr sz="1700" b="1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9" name="Google Shape;309;g34c3ae7660a_0_259"/>
          <p:cNvSpPr txBox="1"/>
          <p:nvPr/>
        </p:nvSpPr>
        <p:spPr>
          <a:xfrm>
            <a:off x="3826000" y="5907850"/>
            <a:ext cx="12675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35</a:t>
            </a:r>
            <a:endParaRPr sz="3600" dirty="0">
              <a:solidFill>
                <a:srgbClr val="151A3B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10" name="Google Shape;310;g34c3ae7660a_0_259"/>
          <p:cNvSpPr txBox="1"/>
          <p:nvPr/>
        </p:nvSpPr>
        <p:spPr>
          <a:xfrm>
            <a:off x="6253950" y="5887225"/>
            <a:ext cx="12675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35</a:t>
            </a:r>
            <a:endParaRPr sz="3600" b="1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11" name="Google Shape;311;g34c3ae7660a_0_259"/>
          <p:cNvSpPr txBox="1"/>
          <p:nvPr/>
        </p:nvSpPr>
        <p:spPr>
          <a:xfrm>
            <a:off x="1577196" y="2710192"/>
            <a:ext cx="8359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1A3B"/>
              </a:buClr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440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 MANTENIMIENTO CORRECTIVO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6" name="Google Shape;316;p23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7" name="Google Shape;317;p23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8" name="Google Shape;318;p23"/>
          <p:cNvSpPr txBox="1"/>
          <p:nvPr/>
        </p:nvSpPr>
        <p:spPr>
          <a:xfrm>
            <a:off x="428854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6. Control de 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Tránsito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 y Transporte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3"/>
          <p:cNvSpPr txBox="1"/>
          <p:nvPr/>
        </p:nvSpPr>
        <p:spPr>
          <a:xfrm>
            <a:off x="252248" y="928248"/>
            <a:ext cx="117756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la SCTT en la localidad de </a:t>
            </a:r>
            <a:r>
              <a:rPr lang="es-CO" sz="2000" b="1" dirty="0">
                <a:solidFill>
                  <a:srgbClr val="1D2046"/>
                </a:solidFill>
              </a:rPr>
              <a:t>San Cristóbal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registraron</a:t>
            </a:r>
            <a:r>
              <a:rPr lang="es-CO" sz="2000" b="1" i="0" u="none" strike="noStrike" cap="none" dirty="0">
                <a:solidFill>
                  <a:srgbClr val="C3D0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3000" b="1" i="0" u="none" strike="noStrike" cap="none" dirty="0">
                <a:solidFill>
                  <a:srgbClr val="BED000"/>
                </a:solidFill>
                <a:latin typeface="Arial Black"/>
                <a:sym typeface="Arial Black"/>
              </a:rPr>
              <a:t>9539</a:t>
            </a:r>
            <a:r>
              <a:rPr lang="es-CO" sz="2000" b="1" i="0" u="none" strike="noStrike" cap="none" dirty="0">
                <a:solidFill>
                  <a:srgbClr val="C3D0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comparendos, a continuación se muestran los registros de comparendos por medio de imposición y top de las diez (10) infracciones más recurrentes.</a:t>
            </a:r>
            <a:endParaRPr dirty="0"/>
          </a:p>
        </p:txBody>
      </p:sp>
      <p:pic>
        <p:nvPicPr>
          <p:cNvPr id="321" name="Google Shape;32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3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3"/>
          <p:cNvSpPr txBox="1"/>
          <p:nvPr/>
        </p:nvSpPr>
        <p:spPr>
          <a:xfrm>
            <a:off x="8247047" y="5593225"/>
            <a:ext cx="3345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C29: Exceso de velocidad</a:t>
            </a:r>
            <a:endParaRPr sz="12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C14: Sitios u horarios prohibidos</a:t>
            </a:r>
            <a:endParaRPr sz="12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C35: Revisión técnico-mecánica</a:t>
            </a:r>
            <a:endParaRPr sz="12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D02: Conducir sin seguros</a:t>
            </a:r>
            <a:endParaRPr sz="12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C02: Estacionar en sitios prohibidos</a:t>
            </a:r>
            <a:endParaRPr sz="12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23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53055" y="-130498"/>
            <a:ext cx="203894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 descr="Gráfico&#10;&#10;El contenido generado por IA puede ser incorrecto.">
            <a:extLst>
              <a:ext uri="{FF2B5EF4-FFF2-40B4-BE49-F238E27FC236}">
                <a16:creationId xmlns:a16="http://schemas.microsoft.com/office/drawing/2014/main" id="{070D12DA-F056-FF5D-0640-FF11F88BF8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835" y="2608988"/>
            <a:ext cx="6623418" cy="3139712"/>
          </a:xfrm>
          <a:prstGeom prst="rect">
            <a:avLst/>
          </a:prstGeom>
        </p:spPr>
      </p:pic>
      <p:pic>
        <p:nvPicPr>
          <p:cNvPr id="8" name="Imagen 7" descr="Gráfico, Gráfico de proyección solar&#10;&#10;El contenido generado por IA puede ser incorrecto.">
            <a:extLst>
              <a:ext uri="{FF2B5EF4-FFF2-40B4-BE49-F238E27FC236}">
                <a16:creationId xmlns:a16="http://schemas.microsoft.com/office/drawing/2014/main" id="{797CBBA5-090C-78AE-0F6B-E87D1F2B14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2968" y="2167381"/>
            <a:ext cx="4213851" cy="330736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3" name="Google Shape;333;p24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4" name="Google Shape;334;p24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5" name="Google Shape;335;p24"/>
          <p:cNvSpPr txBox="1"/>
          <p:nvPr/>
        </p:nvSpPr>
        <p:spPr>
          <a:xfrm>
            <a:off x="418344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7. Acciones de Gestión en Vía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4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4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53055" y="-12186"/>
            <a:ext cx="203894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 descr="Imagen que contiene 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0CBC9FDB-A7BB-72B0-42D5-E84A21C822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9858" y="1195895"/>
            <a:ext cx="9932284" cy="55760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26"/>
          <p:cNvPicPr preferRelativeResize="0"/>
          <p:nvPr/>
        </p:nvPicPr>
        <p:blipFill rotWithShape="1">
          <a:blip r:embed="rId3">
            <a:alphaModFix/>
          </a:blip>
          <a:srcRect t="35963" r="62912" b="2110"/>
          <a:stretch/>
        </p:blipFill>
        <p:spPr>
          <a:xfrm>
            <a:off x="10159482" y="1543"/>
            <a:ext cx="2038945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7" name="Google Shape;347;p26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8" name="Google Shape;348;p26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9" name="Google Shape;349;p26"/>
          <p:cNvSpPr txBox="1"/>
          <p:nvPr/>
        </p:nvSpPr>
        <p:spPr>
          <a:xfrm>
            <a:off x="376303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8. Planes de Manejo de Tránsito-PMT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26"/>
          <p:cNvSpPr txBox="1"/>
          <p:nvPr/>
        </p:nvSpPr>
        <p:spPr>
          <a:xfrm>
            <a:off x="252248" y="1035978"/>
            <a:ext cx="117756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</a:t>
            </a:r>
            <a:r>
              <a:rPr lang="es-CO" sz="2000" b="1" dirty="0">
                <a:solidFill>
                  <a:srgbClr val="1D2046"/>
                </a:solidFill>
              </a:rPr>
              <a:t>San Cristóbal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atendieron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1531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solicitudes de PMT que equivalen al 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% del total de PMT atendidos en Bogotá. Sobre los PMT locales, 79% son PMT para obras de infraestructura y 21% son PMT para obras de infraestructura de servicios públicos.</a:t>
            </a:r>
            <a:endParaRPr dirty="0"/>
          </a:p>
        </p:txBody>
      </p:sp>
      <p:pic>
        <p:nvPicPr>
          <p:cNvPr id="351" name="Google Shape;351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26677" y="207295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6"/>
          <p:cNvPicPr preferRelativeResize="0"/>
          <p:nvPr/>
        </p:nvPicPr>
        <p:blipFill rotWithShape="1">
          <a:blip r:embed="rId5">
            <a:alphaModFix amt="52999"/>
          </a:blip>
          <a:srcRect l="32615"/>
          <a:stretch/>
        </p:blipFill>
        <p:spPr>
          <a:xfrm>
            <a:off x="-3848" y="3229533"/>
            <a:ext cx="1375636" cy="3652299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6"/>
          <p:cNvSpPr txBox="1"/>
          <p:nvPr/>
        </p:nvSpPr>
        <p:spPr>
          <a:xfrm>
            <a:off x="8110809" y="2500911"/>
            <a:ext cx="3332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PMT atendidos</a:t>
            </a:r>
            <a:r>
              <a:rPr lang="es-CO" sz="18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/>
          </a:p>
        </p:txBody>
      </p:sp>
      <p:grpSp>
        <p:nvGrpSpPr>
          <p:cNvPr id="354" name="Google Shape;354;p26"/>
          <p:cNvGrpSpPr/>
          <p:nvPr/>
        </p:nvGrpSpPr>
        <p:grpSpPr>
          <a:xfrm>
            <a:off x="1864893" y="2401833"/>
            <a:ext cx="3874917" cy="707747"/>
            <a:chOff x="6967947" y="4957495"/>
            <a:chExt cx="2444743" cy="589200"/>
          </a:xfrm>
        </p:grpSpPr>
        <p:sp>
          <p:nvSpPr>
            <p:cNvPr id="355" name="Google Shape;355;p26"/>
            <p:cNvSpPr/>
            <p:nvPr/>
          </p:nvSpPr>
          <p:spPr>
            <a:xfrm>
              <a:off x="6967947" y="4957495"/>
              <a:ext cx="2420400" cy="589200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1DB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s-CO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`    </a:t>
              </a: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26"/>
            <p:cNvSpPr txBox="1"/>
            <p:nvPr/>
          </p:nvSpPr>
          <p:spPr>
            <a:xfrm>
              <a:off x="6992290" y="5025684"/>
              <a:ext cx="2420400" cy="46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s-CO" sz="3000" b="1">
                  <a:solidFill>
                    <a:srgbClr val="C3D029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42.876</a:t>
              </a:r>
              <a:r>
                <a:rPr lang="es-CO" sz="2000" b="1" i="0" u="none" strike="noStrike" cap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PMT´s Bogotá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7" name="Google Shape;357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6"/>
          <p:cNvSpPr txBox="1"/>
          <p:nvPr/>
        </p:nvSpPr>
        <p:spPr>
          <a:xfrm>
            <a:off x="8187000" y="3683350"/>
            <a:ext cx="3688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5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PMT para obras de infraestructura</a:t>
            </a:r>
            <a:endParaRPr sz="2500" b="1" i="0" u="none" strike="noStrike" cap="none">
              <a:solidFill>
                <a:srgbClr val="1518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0" name="Google Shape;360;p26"/>
          <p:cNvGrpSpPr/>
          <p:nvPr/>
        </p:nvGrpSpPr>
        <p:grpSpPr>
          <a:xfrm>
            <a:off x="6960572" y="3524901"/>
            <a:ext cx="1297286" cy="1227900"/>
            <a:chOff x="6959504" y="3588144"/>
            <a:chExt cx="1297286" cy="1227900"/>
          </a:xfrm>
        </p:grpSpPr>
        <p:grpSp>
          <p:nvGrpSpPr>
            <p:cNvPr id="361" name="Google Shape;361;p26"/>
            <p:cNvGrpSpPr/>
            <p:nvPr/>
          </p:nvGrpSpPr>
          <p:grpSpPr>
            <a:xfrm>
              <a:off x="6959504" y="3588144"/>
              <a:ext cx="1297286" cy="1227900"/>
              <a:chOff x="6905337" y="2379736"/>
              <a:chExt cx="1297286" cy="1227900"/>
            </a:xfrm>
          </p:grpSpPr>
          <p:sp>
            <p:nvSpPr>
              <p:cNvPr id="362" name="Google Shape;362;p26"/>
              <p:cNvSpPr/>
              <p:nvPr/>
            </p:nvSpPr>
            <p:spPr>
              <a:xfrm>
                <a:off x="6905337" y="2379736"/>
                <a:ext cx="1272000" cy="1227900"/>
              </a:xfrm>
              <a:prstGeom prst="ellipse">
                <a:avLst/>
              </a:prstGeom>
              <a:noFill/>
              <a:ln w="28575" cap="flat" cmpd="sng">
                <a:solidFill>
                  <a:srgbClr val="C3D02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26"/>
              <p:cNvSpPr txBox="1"/>
              <p:nvPr/>
            </p:nvSpPr>
            <p:spPr>
              <a:xfrm>
                <a:off x="7071623" y="2636419"/>
                <a:ext cx="11310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2000" b="1" i="0" u="none" strike="noStrike" cap="none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79%</a:t>
                </a:r>
                <a:endParaRPr dirty="0"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2000" b="1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1203*</a:t>
                </a:r>
                <a:endParaRPr sz="1400" b="0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64" name="Google Shape;364;p26"/>
            <p:cNvCxnSpPr/>
            <p:nvPr/>
          </p:nvCxnSpPr>
          <p:spPr>
            <a:xfrm rot="10800000">
              <a:off x="7185489" y="4182413"/>
              <a:ext cx="900000" cy="0"/>
            </a:xfrm>
            <a:prstGeom prst="straightConnector1">
              <a:avLst/>
            </a:prstGeom>
            <a:noFill/>
            <a:ln w="38100" cap="flat" cmpd="sng">
              <a:solidFill>
                <a:srgbClr val="1D204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65" name="Google Shape;365;p26"/>
          <p:cNvGrpSpPr/>
          <p:nvPr/>
        </p:nvGrpSpPr>
        <p:grpSpPr>
          <a:xfrm>
            <a:off x="6857077" y="2209044"/>
            <a:ext cx="1375609" cy="1227976"/>
            <a:chOff x="6875311" y="2379732"/>
            <a:chExt cx="1145100" cy="1020083"/>
          </a:xfrm>
        </p:grpSpPr>
        <p:sp>
          <p:nvSpPr>
            <p:cNvPr id="366" name="Google Shape;366;p26"/>
            <p:cNvSpPr/>
            <p:nvPr/>
          </p:nvSpPr>
          <p:spPr>
            <a:xfrm>
              <a:off x="6905352" y="2379732"/>
              <a:ext cx="1040867" cy="102008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26"/>
            <p:cNvSpPr txBox="1"/>
            <p:nvPr/>
          </p:nvSpPr>
          <p:spPr>
            <a:xfrm>
              <a:off x="6875311" y="2591742"/>
              <a:ext cx="1145100" cy="5880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4</a:t>
              </a:r>
              <a:r>
                <a:rPr lang="es-CO" sz="2000" b="1" i="0" u="none" strike="noStrike" cap="none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%</a:t>
              </a:r>
              <a:endParaRPr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rgbClr val="151837"/>
                  </a:solidFill>
                  <a:latin typeface="Arial Black"/>
                  <a:sym typeface="Arial Black"/>
                </a:rPr>
                <a:t>1531</a:t>
              </a:r>
              <a:endParaRPr sz="1400" b="0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8" name="Google Shape;368;p26"/>
          <p:cNvSpPr txBox="1"/>
          <p:nvPr/>
        </p:nvSpPr>
        <p:spPr>
          <a:xfrm>
            <a:off x="8239200" y="4852013"/>
            <a:ext cx="35841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5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PMT para obras de infraestructura de servicios públicos </a:t>
            </a:r>
            <a:endParaRPr sz="2500" b="1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cxnSp>
        <p:nvCxnSpPr>
          <p:cNvPr id="369" name="Google Shape;369;p26"/>
          <p:cNvCxnSpPr/>
          <p:nvPr/>
        </p:nvCxnSpPr>
        <p:spPr>
          <a:xfrm rot="10800000">
            <a:off x="7030545" y="2857183"/>
            <a:ext cx="981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70" name="Google Shape;370;p26"/>
          <p:cNvGrpSpPr/>
          <p:nvPr/>
        </p:nvGrpSpPr>
        <p:grpSpPr>
          <a:xfrm>
            <a:off x="7023703" y="4873271"/>
            <a:ext cx="1297311" cy="1227874"/>
            <a:chOff x="6959519" y="3588140"/>
            <a:chExt cx="1082084" cy="1020083"/>
          </a:xfrm>
        </p:grpSpPr>
        <p:grpSp>
          <p:nvGrpSpPr>
            <p:cNvPr id="371" name="Google Shape;371;p26"/>
            <p:cNvGrpSpPr/>
            <p:nvPr/>
          </p:nvGrpSpPr>
          <p:grpSpPr>
            <a:xfrm>
              <a:off x="6959519" y="3588140"/>
              <a:ext cx="1082084" cy="1020083"/>
              <a:chOff x="6905352" y="2379732"/>
              <a:chExt cx="1082084" cy="1020083"/>
            </a:xfrm>
          </p:grpSpPr>
          <p:sp>
            <p:nvSpPr>
              <p:cNvPr id="372" name="Google Shape;372;p26"/>
              <p:cNvSpPr/>
              <p:nvPr/>
            </p:nvSpPr>
            <p:spPr>
              <a:xfrm>
                <a:off x="6905352" y="2379732"/>
                <a:ext cx="1040867" cy="1020083"/>
              </a:xfrm>
              <a:prstGeom prst="ellipse">
                <a:avLst/>
              </a:prstGeom>
              <a:noFill/>
              <a:ln w="28575" cap="flat" cmpd="sng">
                <a:solidFill>
                  <a:srgbClr val="C3D02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373;p26"/>
              <p:cNvSpPr txBox="1"/>
              <p:nvPr/>
            </p:nvSpPr>
            <p:spPr>
              <a:xfrm>
                <a:off x="6983036" y="2591749"/>
                <a:ext cx="1004400" cy="588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2000" b="1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21</a:t>
                </a:r>
                <a:r>
                  <a:rPr lang="es-CO" sz="2000" b="1" i="0" u="none" strike="noStrike" cap="none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%</a:t>
                </a:r>
                <a:endParaRPr dirty="0"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2000" b="1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328</a:t>
                </a:r>
                <a:endParaRPr sz="1400" b="0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74" name="Google Shape;374;p26"/>
            <p:cNvCxnSpPr/>
            <p:nvPr/>
          </p:nvCxnSpPr>
          <p:spPr>
            <a:xfrm rot="10800000">
              <a:off x="7033089" y="4074438"/>
              <a:ext cx="900000" cy="0"/>
            </a:xfrm>
            <a:prstGeom prst="straightConnector1">
              <a:avLst/>
            </a:prstGeom>
            <a:noFill/>
            <a:ln w="38100" cap="flat" cmpd="sng">
              <a:solidFill>
                <a:srgbClr val="1D204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75" name="Google Shape;375;p26"/>
          <p:cNvGrpSpPr/>
          <p:nvPr/>
        </p:nvGrpSpPr>
        <p:grpSpPr>
          <a:xfrm>
            <a:off x="5790739" y="6405524"/>
            <a:ext cx="5471353" cy="400047"/>
            <a:chOff x="7458194" y="4904132"/>
            <a:chExt cx="2550900" cy="739200"/>
          </a:xfrm>
        </p:grpSpPr>
        <p:sp>
          <p:nvSpPr>
            <p:cNvPr id="376" name="Google Shape;376;p26"/>
            <p:cNvSpPr/>
            <p:nvPr/>
          </p:nvSpPr>
          <p:spPr>
            <a:xfrm>
              <a:off x="7467470" y="4961782"/>
              <a:ext cx="2420495" cy="630959"/>
            </a:xfrm>
            <a:prstGeom prst="rect">
              <a:avLst/>
            </a:prstGeom>
            <a:solidFill>
              <a:srgbClr val="C3D029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CO" sz="1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`</a:t>
              </a:r>
              <a:endPara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26"/>
            <p:cNvSpPr txBox="1"/>
            <p:nvPr/>
          </p:nvSpPr>
          <p:spPr>
            <a:xfrm>
              <a:off x="7458194" y="4904132"/>
              <a:ext cx="2550900" cy="73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CO" sz="1000" b="0" i="0" u="none" strike="noStrike" cap="none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* COI: Consolidado de obras de infraestructura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CO" sz="1000" b="0" i="0" u="none" strike="noStrike" cap="none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** COSS: Consolidado de obras de Infraestructura de </a:t>
              </a:r>
              <a:r>
                <a:rPr lang="es-CO" sz="100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servicios</a:t>
              </a:r>
              <a:r>
                <a:rPr lang="es-CO" sz="1000" b="0" i="0" u="none" strike="noStrike" cap="none">
                  <a:solidFill>
                    <a:srgbClr val="C3D029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000" b="0" i="0" u="none" strike="noStrike" cap="none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públicos.</a:t>
              </a:r>
              <a:endParaRPr sz="1000" b="0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9" name="Google Shape;379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4950" y="3442675"/>
            <a:ext cx="3181350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 descr="Gráfico, Gráfico circular&#10;&#10;El contenido generado por IA puede ser incorrecto.">
            <a:extLst>
              <a:ext uri="{FF2B5EF4-FFF2-40B4-BE49-F238E27FC236}">
                <a16:creationId xmlns:a16="http://schemas.microsoft.com/office/drawing/2014/main" id="{D245E368-DA68-9297-6BCA-F4D7EC7D1E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1075" y="3524901"/>
            <a:ext cx="2639517" cy="25996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4" name="Google Shape;384;p27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5" name="Google Shape;385;p27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6" name="Google Shape;386;p27"/>
          <p:cNvSpPr txBox="1"/>
          <p:nvPr/>
        </p:nvSpPr>
        <p:spPr>
          <a:xfrm>
            <a:off x="418346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9. Infraestructura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" name="Google Shape;38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7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7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42545" y="-44"/>
            <a:ext cx="20389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27"/>
          <p:cNvSpPr txBox="1"/>
          <p:nvPr/>
        </p:nvSpPr>
        <p:spPr>
          <a:xfrm>
            <a:off x="266026" y="1176026"/>
            <a:ext cx="11458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Desde la SI se encaminan las políticas de desarrollo, construcción, mantenimiento y rehabilitación de la Infraestructura vial y de transporte</a:t>
            </a:r>
            <a:r>
              <a:rPr lang="es-CO" sz="2000" b="1" dirty="0">
                <a:solidFill>
                  <a:srgbClr val="1D2046"/>
                </a:solidFill>
              </a:rPr>
              <a:t>, para la localidad de San Cristóbal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</a:t>
            </a:r>
            <a:r>
              <a:rPr lang="es-CO" sz="2000" b="1" dirty="0">
                <a:solidFill>
                  <a:srgbClr val="1D2046"/>
                </a:solidFill>
              </a:rPr>
              <a:t>evaluó:</a:t>
            </a:r>
            <a:endParaRPr dirty="0"/>
          </a:p>
        </p:txBody>
      </p:sp>
      <p:pic>
        <p:nvPicPr>
          <p:cNvPr id="5" name="Imagen 4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ABA41750-77EB-7F81-7D63-C3C8954691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7417" y="2306626"/>
            <a:ext cx="9877166" cy="425609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2" name="Google Shape;402;p28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3" name="Google Shape;403;p28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4" name="Google Shape;404;p28"/>
          <p:cNvSpPr txBox="1"/>
          <p:nvPr/>
        </p:nvSpPr>
        <p:spPr>
          <a:xfrm>
            <a:off x="50242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10. Transporte Privado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5" name="Google Shape;40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8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8"/>
          <p:cNvSpPr txBox="1"/>
          <p:nvPr/>
        </p:nvSpPr>
        <p:spPr>
          <a:xfrm>
            <a:off x="229802" y="1042792"/>
            <a:ext cx="116625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la localidad de </a:t>
            </a:r>
            <a:r>
              <a:rPr lang="es-CO" sz="2000" b="1" dirty="0">
                <a:solidFill>
                  <a:srgbClr val="1D2046"/>
                </a:solidFill>
              </a:rPr>
              <a:t>San Cristóbal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000" b="1" dirty="0">
                <a:solidFill>
                  <a:srgbClr val="1D2046"/>
                </a:solidFill>
              </a:rPr>
              <a:t>no se tienen implementadas zonas de parqueo pago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.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28"/>
          <p:cNvSpPr txBox="1"/>
          <p:nvPr/>
        </p:nvSpPr>
        <p:spPr>
          <a:xfrm>
            <a:off x="4091725" y="2274175"/>
            <a:ext cx="3000000" cy="738623"/>
          </a:xfrm>
          <a:prstGeom prst="rect">
            <a:avLst/>
          </a:prstGeom>
          <a:solidFill>
            <a:srgbClr val="151837"/>
          </a:solidFill>
          <a:ln w="9525" cap="flat" cmpd="sng">
            <a:solidFill>
              <a:srgbClr val="A4D0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>
                <a:solidFill>
                  <a:schemeClr val="lt1"/>
                </a:solidFill>
              </a:rPr>
              <a:t>En el 2024 se realizaron 49.890 solicitudes de permiso alcanzando un recaudo de $4.660.892.500.</a:t>
            </a:r>
            <a:endParaRPr sz="2500" b="1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11" name="Google Shape;411;p28"/>
          <p:cNvSpPr txBox="1"/>
          <p:nvPr/>
        </p:nvSpPr>
        <p:spPr>
          <a:xfrm>
            <a:off x="6731794" y="3267187"/>
            <a:ext cx="931500" cy="400200"/>
          </a:xfrm>
          <a:prstGeom prst="rect">
            <a:avLst/>
          </a:prstGeom>
          <a:solidFill>
            <a:srgbClr val="151837"/>
          </a:solidFill>
          <a:ln w="9525" cap="flat" cmpd="sng">
            <a:solidFill>
              <a:srgbClr val="A4D0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37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28"/>
          <p:cNvSpPr txBox="1"/>
          <p:nvPr/>
        </p:nvSpPr>
        <p:spPr>
          <a:xfrm>
            <a:off x="4091725" y="1826513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>
                <a:solidFill>
                  <a:schemeClr val="accent6"/>
                </a:solidFill>
              </a:rPr>
              <a:t>Pico y placa solidario</a:t>
            </a:r>
            <a:endParaRPr sz="1500">
              <a:solidFill>
                <a:schemeClr val="accent6"/>
              </a:solidFill>
            </a:endParaRPr>
          </a:p>
        </p:txBody>
      </p:sp>
      <p:pic>
        <p:nvPicPr>
          <p:cNvPr id="415" name="Google Shape;415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34863" y="1882800"/>
            <a:ext cx="3000000" cy="155009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8"/>
          <p:cNvSpPr txBox="1"/>
          <p:nvPr/>
        </p:nvSpPr>
        <p:spPr>
          <a:xfrm>
            <a:off x="4091725" y="3203225"/>
            <a:ext cx="2811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 dirty="0">
                <a:solidFill>
                  <a:schemeClr val="accent6"/>
                </a:solidFill>
              </a:rPr>
              <a:t>Registro Distrital de Estacionamiento</a:t>
            </a:r>
            <a:endParaRPr sz="1500" dirty="0"/>
          </a:p>
        </p:txBody>
      </p:sp>
      <p:sp>
        <p:nvSpPr>
          <p:cNvPr id="417" name="Google Shape;417;p28"/>
          <p:cNvSpPr txBox="1"/>
          <p:nvPr/>
        </p:nvSpPr>
        <p:spPr>
          <a:xfrm>
            <a:off x="4091725" y="4008963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>
                <a:solidFill>
                  <a:schemeClr val="accent6"/>
                </a:solidFill>
              </a:rPr>
              <a:t>Zonas de cargue y descargue</a:t>
            </a:r>
            <a:endParaRPr sz="1500"/>
          </a:p>
        </p:txBody>
      </p:sp>
      <p:sp>
        <p:nvSpPr>
          <p:cNvPr id="418" name="Google Shape;418;p28"/>
          <p:cNvSpPr txBox="1"/>
          <p:nvPr/>
        </p:nvSpPr>
        <p:spPr>
          <a:xfrm>
            <a:off x="4186075" y="5564350"/>
            <a:ext cx="18648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>
                <a:solidFill>
                  <a:schemeClr val="accent6"/>
                </a:solidFill>
              </a:rPr>
              <a:t>Planes Integrales de Movilidad Sostenible</a:t>
            </a:r>
            <a:endParaRPr sz="1500" b="1">
              <a:solidFill>
                <a:schemeClr val="accent6"/>
              </a:solidFill>
            </a:endParaRPr>
          </a:p>
        </p:txBody>
      </p:sp>
      <p:sp>
        <p:nvSpPr>
          <p:cNvPr id="419" name="Google Shape;419;p28"/>
          <p:cNvSpPr txBox="1"/>
          <p:nvPr/>
        </p:nvSpPr>
        <p:spPr>
          <a:xfrm>
            <a:off x="6084025" y="5820300"/>
            <a:ext cx="931500" cy="400200"/>
          </a:xfrm>
          <a:prstGeom prst="rect">
            <a:avLst/>
          </a:prstGeom>
          <a:solidFill>
            <a:srgbClr val="151837"/>
          </a:solidFill>
          <a:ln w="9525" cap="flat" cmpd="sng">
            <a:solidFill>
              <a:srgbClr val="A4D0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15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Google Shape;420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2325" y="5271667"/>
            <a:ext cx="4544175" cy="1462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8"/>
          <p:cNvPicPr preferRelativeResize="0"/>
          <p:nvPr/>
        </p:nvPicPr>
        <p:blipFill rotWithShape="1">
          <a:blip r:embed="rId9">
            <a:alphaModFix/>
          </a:blip>
          <a:srcRect t="35961" r="62912" b="2111"/>
          <a:stretch/>
        </p:blipFill>
        <p:spPr>
          <a:xfrm>
            <a:off x="10142545" y="-44"/>
            <a:ext cx="203894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 descr="Tabla&#10;&#10;El contenido generado por IA puede ser incorrecto.">
            <a:extLst>
              <a:ext uri="{FF2B5EF4-FFF2-40B4-BE49-F238E27FC236}">
                <a16:creationId xmlns:a16="http://schemas.microsoft.com/office/drawing/2014/main" id="{B6D30BAC-4F4E-78C6-C575-474FC57DA4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8457" y="3921499"/>
            <a:ext cx="5060118" cy="1005927"/>
          </a:xfrm>
          <a:prstGeom prst="rect">
            <a:avLst/>
          </a:prstGeom>
        </p:spPr>
      </p:pic>
      <p:pic>
        <p:nvPicPr>
          <p:cNvPr id="7" name="Imagen 6" descr="Mapa&#10;&#10;El contenido generado por IA puede ser incorrecto.">
            <a:extLst>
              <a:ext uri="{FF2B5EF4-FFF2-40B4-BE49-F238E27FC236}">
                <a16:creationId xmlns:a16="http://schemas.microsoft.com/office/drawing/2014/main" id="{491AAF4B-0781-A540-5CAB-96216389F7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602" y="1882800"/>
            <a:ext cx="3946079" cy="393240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6" name="Google Shape;426;p29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7" name="Google Shape;427;p29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8" name="Google Shape;428;p29"/>
          <p:cNvSpPr txBox="1"/>
          <p:nvPr/>
        </p:nvSpPr>
        <p:spPr>
          <a:xfrm>
            <a:off x="41834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11. Bicicleta y Peatón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9" name="Google Shape;42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9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9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9910634" y="-24680"/>
            <a:ext cx="2038945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4" name="Google Shape;434;p29"/>
          <p:cNvGrpSpPr/>
          <p:nvPr/>
        </p:nvGrpSpPr>
        <p:grpSpPr>
          <a:xfrm>
            <a:off x="1152616" y="2409498"/>
            <a:ext cx="1195544" cy="1100280"/>
            <a:chOff x="5925336" y="4746615"/>
            <a:chExt cx="1195544" cy="1100280"/>
          </a:xfrm>
        </p:grpSpPr>
        <p:sp>
          <p:nvSpPr>
            <p:cNvPr id="435" name="Google Shape;435;p29"/>
            <p:cNvSpPr/>
            <p:nvPr/>
          </p:nvSpPr>
          <p:spPr>
            <a:xfrm>
              <a:off x="5925336" y="4746615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6" name="Google Shape;436;p2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192785" y="5082146"/>
              <a:ext cx="719102" cy="4305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7" name="Google Shape;437;p29"/>
          <p:cNvGrpSpPr/>
          <p:nvPr/>
        </p:nvGrpSpPr>
        <p:grpSpPr>
          <a:xfrm>
            <a:off x="2557112" y="2725376"/>
            <a:ext cx="3147759" cy="400111"/>
            <a:chOff x="299142" y="2211699"/>
            <a:chExt cx="2262784" cy="635400"/>
          </a:xfrm>
        </p:grpSpPr>
        <p:sp>
          <p:nvSpPr>
            <p:cNvPr id="438" name="Google Shape;438;p29"/>
            <p:cNvSpPr/>
            <p:nvPr/>
          </p:nvSpPr>
          <p:spPr>
            <a:xfrm>
              <a:off x="299142" y="2211699"/>
              <a:ext cx="2254200" cy="6354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29"/>
            <p:cNvSpPr txBox="1"/>
            <p:nvPr/>
          </p:nvSpPr>
          <p:spPr>
            <a:xfrm>
              <a:off x="307726" y="2304267"/>
              <a:ext cx="2254200" cy="4887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b="1" dirty="0">
                  <a:solidFill>
                    <a:srgbClr val="151837"/>
                  </a:solidFill>
                </a:rPr>
                <a:t>Ciclo Talleres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0" name="Google Shape;440;p29"/>
          <p:cNvGrpSpPr/>
          <p:nvPr/>
        </p:nvGrpSpPr>
        <p:grpSpPr>
          <a:xfrm>
            <a:off x="5992066" y="5482457"/>
            <a:ext cx="2191682" cy="1084324"/>
            <a:chOff x="630750" y="4469673"/>
            <a:chExt cx="1311442" cy="402466"/>
          </a:xfrm>
        </p:grpSpPr>
        <p:sp>
          <p:nvSpPr>
            <p:cNvPr id="441" name="Google Shape;441;p29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29"/>
            <p:cNvSpPr txBox="1"/>
            <p:nvPr/>
          </p:nvSpPr>
          <p:spPr>
            <a:xfrm>
              <a:off x="666098" y="4500512"/>
              <a:ext cx="1242900" cy="3598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CO" sz="19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7 IED</a:t>
              </a:r>
              <a:endParaRPr sz="1900"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CO" sz="19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con </a:t>
              </a:r>
              <a:r>
                <a:rPr lang="es-CO" sz="19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236 </a:t>
              </a:r>
              <a:r>
                <a:rPr lang="es-CO" sz="19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cupos</a:t>
              </a:r>
              <a:r>
                <a:rPr lang="es-CO" sz="16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 </a:t>
              </a:r>
              <a:endParaRPr dirty="0"/>
            </a:p>
          </p:txBody>
        </p:sp>
      </p:grpSp>
      <p:grpSp>
        <p:nvGrpSpPr>
          <p:cNvPr id="443" name="Google Shape;443;p29"/>
          <p:cNvGrpSpPr/>
          <p:nvPr/>
        </p:nvGrpSpPr>
        <p:grpSpPr>
          <a:xfrm>
            <a:off x="3318741" y="5832123"/>
            <a:ext cx="2472586" cy="400069"/>
            <a:chOff x="299142" y="2332709"/>
            <a:chExt cx="2262819" cy="635304"/>
          </a:xfrm>
        </p:grpSpPr>
        <p:sp>
          <p:nvSpPr>
            <p:cNvPr id="444" name="Google Shape;444;p29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29"/>
            <p:cNvSpPr txBox="1"/>
            <p:nvPr/>
          </p:nvSpPr>
          <p:spPr>
            <a:xfrm>
              <a:off x="307726" y="2425277"/>
              <a:ext cx="2254235" cy="488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 b="1" i="0" u="none" strike="noStrike" cap="none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Cupos IED para Bicicletas</a:t>
              </a:r>
              <a:endParaRPr sz="12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6" name="Google Shape;446;p29"/>
          <p:cNvGrpSpPr/>
          <p:nvPr/>
        </p:nvGrpSpPr>
        <p:grpSpPr>
          <a:xfrm>
            <a:off x="6002644" y="2590770"/>
            <a:ext cx="2191682" cy="669321"/>
            <a:chOff x="630750" y="4469673"/>
            <a:chExt cx="1311442" cy="532096"/>
          </a:xfrm>
        </p:grpSpPr>
        <p:sp>
          <p:nvSpPr>
            <p:cNvPr id="447" name="Google Shape;447;p29"/>
            <p:cNvSpPr/>
            <p:nvPr/>
          </p:nvSpPr>
          <p:spPr>
            <a:xfrm>
              <a:off x="630750" y="4469673"/>
              <a:ext cx="1311442" cy="53209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29"/>
            <p:cNvSpPr txBox="1"/>
            <p:nvPr/>
          </p:nvSpPr>
          <p:spPr>
            <a:xfrm>
              <a:off x="665023" y="4576790"/>
              <a:ext cx="1262322" cy="18292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s-CO" sz="2400" b="1" dirty="0">
                  <a:solidFill>
                    <a:srgbClr val="A1DB2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2</a:t>
              </a: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 </a:t>
              </a:r>
              <a:r>
                <a:rPr lang="es-CO" sz="16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Ciclo talleres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449" name="Google Shape;449;p29"/>
          <p:cNvGrpSpPr/>
          <p:nvPr/>
        </p:nvGrpSpPr>
        <p:grpSpPr>
          <a:xfrm>
            <a:off x="1498067" y="3966876"/>
            <a:ext cx="1195544" cy="1100280"/>
            <a:chOff x="1197347" y="3211893"/>
            <a:chExt cx="1195544" cy="1100280"/>
          </a:xfrm>
        </p:grpSpPr>
        <p:sp>
          <p:nvSpPr>
            <p:cNvPr id="450" name="Google Shape;450;p29"/>
            <p:cNvSpPr/>
            <p:nvPr/>
          </p:nvSpPr>
          <p:spPr>
            <a:xfrm>
              <a:off x="1197347" y="3211893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51" name="Google Shape;451;p29" descr="Image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335124" y="3404578"/>
              <a:ext cx="765021" cy="7113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2" name="Google Shape;452;p29"/>
          <p:cNvGrpSpPr/>
          <p:nvPr/>
        </p:nvGrpSpPr>
        <p:grpSpPr>
          <a:xfrm>
            <a:off x="6027428" y="4570657"/>
            <a:ext cx="2191682" cy="621689"/>
            <a:chOff x="630750" y="4469673"/>
            <a:chExt cx="1311442" cy="402466"/>
          </a:xfrm>
        </p:grpSpPr>
        <p:sp>
          <p:nvSpPr>
            <p:cNvPr id="453" name="Google Shape;453;p29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29"/>
            <p:cNvSpPr txBox="1"/>
            <p:nvPr/>
          </p:nvSpPr>
          <p:spPr>
            <a:xfrm>
              <a:off x="650170" y="4533437"/>
              <a:ext cx="1242942" cy="258997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1645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sp>
        <p:nvSpPr>
          <p:cNvPr id="455" name="Google Shape;455;p29"/>
          <p:cNvSpPr txBox="1"/>
          <p:nvPr/>
        </p:nvSpPr>
        <p:spPr>
          <a:xfrm>
            <a:off x="229802" y="1200446"/>
            <a:ext cx="11662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De los</a:t>
            </a:r>
            <a:r>
              <a:rPr lang="es-CO" sz="2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400" b="1" dirty="0">
                <a:solidFill>
                  <a:srgbClr val="C3D029"/>
                </a:solidFill>
              </a:rPr>
              <a:t>661,07 Km</a:t>
            </a:r>
            <a:r>
              <a:rPr lang="es-CO" sz="2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000" b="1" dirty="0" err="1">
                <a:solidFill>
                  <a:srgbClr val="1D2046"/>
                </a:solidFill>
              </a:rPr>
              <a:t>Cicloinfraestructura</a:t>
            </a:r>
            <a:r>
              <a:rPr lang="es-CO" sz="2000" b="1" dirty="0">
                <a:solidFill>
                  <a:srgbClr val="1D2046"/>
                </a:solidFill>
              </a:rPr>
              <a:t> existente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s-CO" sz="2400" b="1" dirty="0">
                <a:solidFill>
                  <a:srgbClr val="C3D029"/>
                </a:solidFill>
              </a:rPr>
              <a:t>10,25 km</a:t>
            </a:r>
            <a:r>
              <a:rPr lang="es-CO" sz="2000" b="1" i="0" u="none" strike="noStrike" cap="none" dirty="0">
                <a:solidFill>
                  <a:srgbClr val="C3D0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000" b="1" dirty="0">
                <a:solidFill>
                  <a:srgbClr val="1D2046"/>
                </a:solidFill>
              </a:rPr>
              <a:t>se encuentra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en la localidad de </a:t>
            </a:r>
            <a:r>
              <a:rPr lang="es-CO" sz="2000" b="1" dirty="0">
                <a:solidFill>
                  <a:srgbClr val="1D2046"/>
                </a:solidFill>
              </a:rPr>
              <a:t>San Cristóbal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6" name="Google Shape;456;p29"/>
          <p:cNvGrpSpPr/>
          <p:nvPr/>
        </p:nvGrpSpPr>
        <p:grpSpPr>
          <a:xfrm>
            <a:off x="1838520" y="5466869"/>
            <a:ext cx="1195544" cy="1100280"/>
            <a:chOff x="1914720" y="5466869"/>
            <a:chExt cx="1195544" cy="1100280"/>
          </a:xfrm>
        </p:grpSpPr>
        <p:sp>
          <p:nvSpPr>
            <p:cNvPr id="457" name="Google Shape;457;p29"/>
            <p:cNvSpPr/>
            <p:nvPr/>
          </p:nvSpPr>
          <p:spPr>
            <a:xfrm>
              <a:off x="1914720" y="5466869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58" name="Google Shape;458;p29" descr="Imagen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128125" y="5677651"/>
              <a:ext cx="752556" cy="5919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9" name="Google Shape;459;p29"/>
          <p:cNvSpPr txBox="1"/>
          <p:nvPr/>
        </p:nvSpPr>
        <p:spPr>
          <a:xfrm>
            <a:off x="2893288" y="46324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b="1" dirty="0">
                <a:solidFill>
                  <a:srgbClr val="151837"/>
                </a:solidFill>
              </a:rPr>
              <a:t>Registro de Bicicletas </a:t>
            </a:r>
            <a:endParaRPr dirty="0"/>
          </a:p>
        </p:txBody>
      </p:sp>
      <p:sp>
        <p:nvSpPr>
          <p:cNvPr id="460" name="Google Shape;460;p29"/>
          <p:cNvSpPr txBox="1"/>
          <p:nvPr/>
        </p:nvSpPr>
        <p:spPr>
          <a:xfrm>
            <a:off x="2896813" y="39668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b="1" dirty="0">
                <a:solidFill>
                  <a:srgbClr val="151837"/>
                </a:solidFill>
              </a:rPr>
              <a:t>Jornada de registro de Bicicletas en la vía</a:t>
            </a:r>
            <a:endParaRPr dirty="0"/>
          </a:p>
        </p:txBody>
      </p:sp>
      <p:grpSp>
        <p:nvGrpSpPr>
          <p:cNvPr id="461" name="Google Shape;461;p29"/>
          <p:cNvGrpSpPr/>
          <p:nvPr/>
        </p:nvGrpSpPr>
        <p:grpSpPr>
          <a:xfrm>
            <a:off x="6016885" y="3865675"/>
            <a:ext cx="2191445" cy="621896"/>
            <a:chOff x="630750" y="4469673"/>
            <a:chExt cx="1311300" cy="402600"/>
          </a:xfrm>
        </p:grpSpPr>
        <p:sp>
          <p:nvSpPr>
            <p:cNvPr id="462" name="Google Shape;462;p29"/>
            <p:cNvSpPr/>
            <p:nvPr/>
          </p:nvSpPr>
          <p:spPr>
            <a:xfrm>
              <a:off x="630750" y="4469673"/>
              <a:ext cx="1311300" cy="402600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29"/>
            <p:cNvSpPr txBox="1"/>
            <p:nvPr/>
          </p:nvSpPr>
          <p:spPr>
            <a:xfrm>
              <a:off x="650170" y="4533437"/>
              <a:ext cx="1242900" cy="259200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4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pic>
        <p:nvPicPr>
          <p:cNvPr id="4" name="Imagen 3" descr="Mapa&#10;&#10;El contenido generado por IA puede ser incorrecto.">
            <a:extLst>
              <a:ext uri="{FF2B5EF4-FFF2-40B4-BE49-F238E27FC236}">
                <a16:creationId xmlns:a16="http://schemas.microsoft.com/office/drawing/2014/main" id="{35E454A3-9502-2562-0A1D-E09D6EC1BF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37844" y="2311735"/>
            <a:ext cx="3632145" cy="352038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" name="Google Shape;98;p2"/>
          <p:cNvCxnSpPr/>
          <p:nvPr/>
        </p:nvCxnSpPr>
        <p:spPr>
          <a:xfrm>
            <a:off x="979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9" name="Google Shape;99;p2"/>
          <p:cNvCxnSpPr/>
          <p:nvPr/>
        </p:nvCxnSpPr>
        <p:spPr>
          <a:xfrm rot="10800000">
            <a:off x="10196423" y="967072"/>
            <a:ext cx="1149356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0" name="Google Shape;100;p2"/>
          <p:cNvSpPr txBox="1"/>
          <p:nvPr/>
        </p:nvSpPr>
        <p:spPr>
          <a:xfrm>
            <a:off x="445169" y="295282"/>
            <a:ext cx="10580183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¿Qué es la rendición de cuentas?</a:t>
            </a:r>
            <a:endParaRPr sz="3400" b="1" i="0" u="none" strike="noStrike" cap="none">
              <a:solidFill>
                <a:srgbClr val="1D20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110633" y="1112997"/>
            <a:ext cx="11156458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“La rendición de cuentas es un proceso que busca la transparencia de la gestión de la Administración Pública, y la adopción de los principios de Buen Gobierno, eficiencia, eficacia y transparencia en todas las actuaciones del servidor público”. (Ley 1757 de 2015 art. 48).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 l="28880" t="8695"/>
          <a:stretch/>
        </p:blipFill>
        <p:spPr>
          <a:xfrm>
            <a:off x="0" y="2771820"/>
            <a:ext cx="4414630" cy="4083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 amt="52999"/>
          </a:blip>
          <a:srcRect l="32615"/>
          <a:stretch/>
        </p:blipFill>
        <p:spPr>
          <a:xfrm>
            <a:off x="-1509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50104" y="2771820"/>
            <a:ext cx="5754834" cy="4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/>
          <p:cNvPicPr preferRelativeResize="0"/>
          <p:nvPr/>
        </p:nvPicPr>
        <p:blipFill rotWithShape="1">
          <a:blip r:embed="rId8">
            <a:alphaModFix/>
          </a:blip>
          <a:srcRect t="35961" r="62912" b="2111"/>
          <a:stretch/>
        </p:blipFill>
        <p:spPr>
          <a:xfrm>
            <a:off x="10173245" y="1190"/>
            <a:ext cx="203894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9" name="Google Shape;489;p31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0" name="Google Shape;490;p31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1" name="Google Shape;491;p31"/>
          <p:cNvSpPr txBox="1"/>
          <p:nvPr/>
        </p:nvSpPr>
        <p:spPr>
          <a:xfrm>
            <a:off x="565488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12. Gestión Social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" name="Google Shape;49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8" name="Google Shape;498;p31"/>
          <p:cNvGrpSpPr/>
          <p:nvPr/>
        </p:nvGrpSpPr>
        <p:grpSpPr>
          <a:xfrm>
            <a:off x="288452" y="5412748"/>
            <a:ext cx="777387" cy="791982"/>
            <a:chOff x="1197347" y="3211893"/>
            <a:chExt cx="1195544" cy="1100280"/>
          </a:xfrm>
        </p:grpSpPr>
        <p:sp>
          <p:nvSpPr>
            <p:cNvPr id="499" name="Google Shape;499;p31"/>
            <p:cNvSpPr/>
            <p:nvPr/>
          </p:nvSpPr>
          <p:spPr>
            <a:xfrm>
              <a:off x="1197347" y="3211893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0" name="Google Shape;500;p31" descr="Imagen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335124" y="3404578"/>
              <a:ext cx="765021" cy="7113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1" name="Google Shape;501;p31"/>
          <p:cNvGrpSpPr/>
          <p:nvPr/>
        </p:nvGrpSpPr>
        <p:grpSpPr>
          <a:xfrm>
            <a:off x="261033" y="3611842"/>
            <a:ext cx="777348" cy="792031"/>
            <a:chOff x="868710" y="3848061"/>
            <a:chExt cx="1015249" cy="863343"/>
          </a:xfrm>
        </p:grpSpPr>
        <p:pic>
          <p:nvPicPr>
            <p:cNvPr id="502" name="Google Shape;502;p31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81017" y="3993771"/>
              <a:ext cx="586243" cy="5109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3" name="Google Shape;503;p31"/>
            <p:cNvSpPr/>
            <p:nvPr/>
          </p:nvSpPr>
          <p:spPr>
            <a:xfrm>
              <a:off x="868710" y="3848061"/>
              <a:ext cx="1015249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4" name="Google Shape;504;p31"/>
          <p:cNvGrpSpPr/>
          <p:nvPr/>
        </p:nvGrpSpPr>
        <p:grpSpPr>
          <a:xfrm>
            <a:off x="287011" y="4512433"/>
            <a:ext cx="777348" cy="792031"/>
            <a:chOff x="1236944" y="5027585"/>
            <a:chExt cx="1015249" cy="863343"/>
          </a:xfrm>
        </p:grpSpPr>
        <p:pic>
          <p:nvPicPr>
            <p:cNvPr id="505" name="Google Shape;505;p31" descr="Imagen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397553" y="5159008"/>
              <a:ext cx="688307" cy="5681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6" name="Google Shape;506;p31"/>
            <p:cNvSpPr/>
            <p:nvPr/>
          </p:nvSpPr>
          <p:spPr>
            <a:xfrm>
              <a:off x="1236944" y="5027585"/>
              <a:ext cx="1015249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7" name="Google Shape;507;p31"/>
          <p:cNvGrpSpPr/>
          <p:nvPr/>
        </p:nvGrpSpPr>
        <p:grpSpPr>
          <a:xfrm>
            <a:off x="283174" y="2730642"/>
            <a:ext cx="777374" cy="792031"/>
            <a:chOff x="3017232" y="4014646"/>
            <a:chExt cx="858000" cy="863343"/>
          </a:xfrm>
        </p:grpSpPr>
        <p:pic>
          <p:nvPicPr>
            <p:cNvPr id="508" name="Google Shape;508;p31" descr="Image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095551" y="4140968"/>
              <a:ext cx="720000" cy="61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9" name="Google Shape;509;p31"/>
            <p:cNvSpPr/>
            <p:nvPr/>
          </p:nvSpPr>
          <p:spPr>
            <a:xfrm>
              <a:off x="3017232" y="4014646"/>
              <a:ext cx="858000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5" name="Google Shape;525;p31"/>
          <p:cNvGrpSpPr/>
          <p:nvPr/>
        </p:nvGrpSpPr>
        <p:grpSpPr>
          <a:xfrm>
            <a:off x="1354291" y="5580709"/>
            <a:ext cx="2257620" cy="400051"/>
            <a:chOff x="299142" y="2332709"/>
            <a:chExt cx="2254234" cy="635304"/>
          </a:xfrm>
        </p:grpSpPr>
        <p:sp>
          <p:nvSpPr>
            <p:cNvPr id="526" name="Google Shape;526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31"/>
            <p:cNvSpPr txBox="1"/>
            <p:nvPr/>
          </p:nvSpPr>
          <p:spPr>
            <a:xfrm>
              <a:off x="342732" y="2425277"/>
              <a:ext cx="21861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es-CO" b="1">
                  <a:solidFill>
                    <a:srgbClr val="151837"/>
                  </a:solidFill>
                </a:rPr>
                <a:t>CONTROL SOCIAL</a:t>
              </a:r>
              <a:endParaRPr sz="12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4" name="Google Shape;554;p31"/>
          <p:cNvGrpSpPr/>
          <p:nvPr/>
        </p:nvGrpSpPr>
        <p:grpSpPr>
          <a:xfrm>
            <a:off x="5480074" y="5609640"/>
            <a:ext cx="1098266" cy="504008"/>
            <a:chOff x="630750" y="4469672"/>
            <a:chExt cx="1311442" cy="402466"/>
          </a:xfrm>
        </p:grpSpPr>
        <p:sp>
          <p:nvSpPr>
            <p:cNvPr id="555" name="Google Shape;555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94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57" name="Google Shape;557;p31"/>
          <p:cNvGrpSpPr/>
          <p:nvPr/>
        </p:nvGrpSpPr>
        <p:grpSpPr>
          <a:xfrm>
            <a:off x="3850060" y="5597436"/>
            <a:ext cx="1098266" cy="504008"/>
            <a:chOff x="630750" y="4469673"/>
            <a:chExt cx="1311442" cy="402466"/>
          </a:xfrm>
        </p:grpSpPr>
        <p:sp>
          <p:nvSpPr>
            <p:cNvPr id="558" name="Google Shape;558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6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73" name="Google Shape;510;p31">
            <a:extLst>
              <a:ext uri="{FF2B5EF4-FFF2-40B4-BE49-F238E27FC236}">
                <a16:creationId xmlns:a16="http://schemas.microsoft.com/office/drawing/2014/main" id="{488C6BB7-4556-46DB-AE3C-43FC81D73C10}"/>
              </a:ext>
            </a:extLst>
          </p:cNvPr>
          <p:cNvGrpSpPr/>
          <p:nvPr/>
        </p:nvGrpSpPr>
        <p:grpSpPr>
          <a:xfrm>
            <a:off x="1385613" y="2810057"/>
            <a:ext cx="2257574" cy="688986"/>
            <a:chOff x="299142" y="2332709"/>
            <a:chExt cx="2262819" cy="635304"/>
          </a:xfrm>
        </p:grpSpPr>
        <p:sp>
          <p:nvSpPr>
            <p:cNvPr id="74" name="Google Shape;511;p31">
              <a:extLst>
                <a:ext uri="{FF2B5EF4-FFF2-40B4-BE49-F238E27FC236}">
                  <a16:creationId xmlns:a16="http://schemas.microsoft.com/office/drawing/2014/main" id="{371E1D62-172C-41DD-944A-527646059D6B}"/>
                </a:ext>
              </a:extLst>
            </p:cNvPr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512;p31">
              <a:extLst>
                <a:ext uri="{FF2B5EF4-FFF2-40B4-BE49-F238E27FC236}">
                  <a16:creationId xmlns:a16="http://schemas.microsoft.com/office/drawing/2014/main" id="{57A260CF-6DBD-408D-91A0-ADCBDD15AD79}"/>
                </a:ext>
              </a:extLst>
            </p:cNvPr>
            <p:cNvSpPr txBox="1"/>
            <p:nvPr/>
          </p:nvSpPr>
          <p:spPr>
            <a:xfrm>
              <a:off x="307726" y="2425277"/>
              <a:ext cx="2254235" cy="4824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just"/>
              <a:r>
                <a:rPr lang="es-MX" b="1" dirty="0">
                  <a:solidFill>
                    <a:srgbClr val="151837"/>
                  </a:solidFill>
                </a:rPr>
                <a:t>ESTRATEGIAS DE INFORMACIÓN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513;p31">
            <a:extLst>
              <a:ext uri="{FF2B5EF4-FFF2-40B4-BE49-F238E27FC236}">
                <a16:creationId xmlns:a16="http://schemas.microsoft.com/office/drawing/2014/main" id="{9EB0F3D2-3098-4A46-BB0E-D47BC831B9D1}"/>
              </a:ext>
            </a:extLst>
          </p:cNvPr>
          <p:cNvGrpSpPr/>
          <p:nvPr/>
        </p:nvGrpSpPr>
        <p:grpSpPr>
          <a:xfrm>
            <a:off x="5573082" y="2828783"/>
            <a:ext cx="1098266" cy="504008"/>
            <a:chOff x="630750" y="4469672"/>
            <a:chExt cx="1311442" cy="402466"/>
          </a:xfrm>
        </p:grpSpPr>
        <p:sp>
          <p:nvSpPr>
            <p:cNvPr id="77" name="Google Shape;514;p31">
              <a:extLst>
                <a:ext uri="{FF2B5EF4-FFF2-40B4-BE49-F238E27FC236}">
                  <a16:creationId xmlns:a16="http://schemas.microsoft.com/office/drawing/2014/main" id="{07F6FF10-C32D-40E5-B226-3BD272979385}"/>
                </a:ext>
              </a:extLst>
            </p:cNvPr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515;p31">
              <a:extLst>
                <a:ext uri="{FF2B5EF4-FFF2-40B4-BE49-F238E27FC236}">
                  <a16:creationId xmlns:a16="http://schemas.microsoft.com/office/drawing/2014/main" id="{0AC700A4-BA42-4C11-99FB-6804C3A8B866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242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79" name="Google Shape;516;p31">
            <a:extLst>
              <a:ext uri="{FF2B5EF4-FFF2-40B4-BE49-F238E27FC236}">
                <a16:creationId xmlns:a16="http://schemas.microsoft.com/office/drawing/2014/main" id="{9F02DB37-E0D2-4D36-B214-22585E7745C5}"/>
              </a:ext>
            </a:extLst>
          </p:cNvPr>
          <p:cNvGrpSpPr/>
          <p:nvPr/>
        </p:nvGrpSpPr>
        <p:grpSpPr>
          <a:xfrm>
            <a:off x="3878053" y="2799363"/>
            <a:ext cx="1098266" cy="504008"/>
            <a:chOff x="630750" y="4469673"/>
            <a:chExt cx="1311442" cy="402466"/>
          </a:xfrm>
        </p:grpSpPr>
        <p:sp>
          <p:nvSpPr>
            <p:cNvPr id="80" name="Google Shape;517;p31">
              <a:extLst>
                <a:ext uri="{FF2B5EF4-FFF2-40B4-BE49-F238E27FC236}">
                  <a16:creationId xmlns:a16="http://schemas.microsoft.com/office/drawing/2014/main" id="{0FD3CF52-8539-4EA1-836D-BE3DC06A94FE}"/>
                </a:ext>
              </a:extLst>
            </p:cNvPr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518;p31">
              <a:extLst>
                <a:ext uri="{FF2B5EF4-FFF2-40B4-BE49-F238E27FC236}">
                  <a16:creationId xmlns:a16="http://schemas.microsoft.com/office/drawing/2014/main" id="{30481461-183D-446D-A459-1099B90E8EF5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63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82" name="Google Shape;519;p31">
            <a:extLst>
              <a:ext uri="{FF2B5EF4-FFF2-40B4-BE49-F238E27FC236}">
                <a16:creationId xmlns:a16="http://schemas.microsoft.com/office/drawing/2014/main" id="{443D8805-02CD-47BF-A52D-4F67FDAA2208}"/>
              </a:ext>
            </a:extLst>
          </p:cNvPr>
          <p:cNvGrpSpPr/>
          <p:nvPr/>
        </p:nvGrpSpPr>
        <p:grpSpPr>
          <a:xfrm>
            <a:off x="1394466" y="3657694"/>
            <a:ext cx="2257620" cy="741940"/>
            <a:chOff x="299142" y="2332709"/>
            <a:chExt cx="2254234" cy="635304"/>
          </a:xfrm>
        </p:grpSpPr>
        <p:sp>
          <p:nvSpPr>
            <p:cNvPr id="83" name="Google Shape;520;p31">
              <a:extLst>
                <a:ext uri="{FF2B5EF4-FFF2-40B4-BE49-F238E27FC236}">
                  <a16:creationId xmlns:a16="http://schemas.microsoft.com/office/drawing/2014/main" id="{58C927C1-B9FD-45AD-8E46-2BFAD9531BF7}"/>
                </a:ext>
              </a:extLst>
            </p:cNvPr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521;p31">
              <a:extLst>
                <a:ext uri="{FF2B5EF4-FFF2-40B4-BE49-F238E27FC236}">
                  <a16:creationId xmlns:a16="http://schemas.microsoft.com/office/drawing/2014/main" id="{71F9FC91-6417-4DA0-A1BF-3545076CB57E}"/>
                </a:ext>
              </a:extLst>
            </p:cNvPr>
            <p:cNvSpPr txBox="1"/>
            <p:nvPr/>
          </p:nvSpPr>
          <p:spPr>
            <a:xfrm>
              <a:off x="342732" y="2425277"/>
              <a:ext cx="2067205" cy="395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2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r>
                <a:rPr lang="es-CO" sz="12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CCIONES PARA FORTALECIMIEN</a:t>
              </a:r>
              <a:r>
                <a:rPr lang="es-CO" sz="1200" b="1" dirty="0">
                  <a:solidFill>
                    <a:srgbClr val="151837"/>
                  </a:solidFill>
                </a:rPr>
                <a:t>TO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" name="Google Shape;522;p31">
            <a:extLst>
              <a:ext uri="{FF2B5EF4-FFF2-40B4-BE49-F238E27FC236}">
                <a16:creationId xmlns:a16="http://schemas.microsoft.com/office/drawing/2014/main" id="{33B5EE1B-8FB1-4C60-A742-C23290EC679D}"/>
              </a:ext>
            </a:extLst>
          </p:cNvPr>
          <p:cNvGrpSpPr/>
          <p:nvPr/>
        </p:nvGrpSpPr>
        <p:grpSpPr>
          <a:xfrm>
            <a:off x="1398822" y="4553907"/>
            <a:ext cx="2257620" cy="858841"/>
            <a:chOff x="299142" y="2332709"/>
            <a:chExt cx="2254234" cy="661309"/>
          </a:xfrm>
        </p:grpSpPr>
        <p:sp>
          <p:nvSpPr>
            <p:cNvPr id="86" name="Google Shape;523;p31">
              <a:extLst>
                <a:ext uri="{FF2B5EF4-FFF2-40B4-BE49-F238E27FC236}">
                  <a16:creationId xmlns:a16="http://schemas.microsoft.com/office/drawing/2014/main" id="{E3230F31-E9C3-4A21-A78E-50CD3974F38E}"/>
                </a:ext>
              </a:extLst>
            </p:cNvPr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524;p31">
              <a:extLst>
                <a:ext uri="{FF2B5EF4-FFF2-40B4-BE49-F238E27FC236}">
                  <a16:creationId xmlns:a16="http://schemas.microsoft.com/office/drawing/2014/main" id="{BB747E18-3AFE-40DD-AB38-86A1CEFFEE6A}"/>
                </a:ext>
              </a:extLst>
            </p:cNvPr>
            <p:cNvSpPr txBox="1"/>
            <p:nvPr/>
          </p:nvSpPr>
          <p:spPr>
            <a:xfrm>
              <a:off x="342732" y="2425277"/>
              <a:ext cx="2186100" cy="5687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b="1" dirty="0">
                  <a:solidFill>
                    <a:srgbClr val="151837"/>
                  </a:solidFill>
                </a:rPr>
                <a:t>P</a:t>
              </a:r>
              <a:r>
                <a:rPr lang="es-CO" b="1" dirty="0">
                  <a:solidFill>
                    <a:srgbClr val="151837"/>
                  </a:solidFill>
                </a:rPr>
                <a:t>ARTICIPACION CIUDADANA GRUPOS DE INTERES Y VALOR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" name="Google Shape;528;p31">
            <a:extLst>
              <a:ext uri="{FF2B5EF4-FFF2-40B4-BE49-F238E27FC236}">
                <a16:creationId xmlns:a16="http://schemas.microsoft.com/office/drawing/2014/main" id="{8F8FA330-6610-4ADB-A26B-769D495641E8}"/>
              </a:ext>
            </a:extLst>
          </p:cNvPr>
          <p:cNvSpPr txBox="1"/>
          <p:nvPr/>
        </p:nvSpPr>
        <p:spPr>
          <a:xfrm>
            <a:off x="3299559" y="2486394"/>
            <a:ext cx="2230414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Actividades</a:t>
            </a:r>
            <a:endParaRPr sz="1200" b="1" i="0" u="none" strike="noStrike" cap="none" dirty="0">
              <a:solidFill>
                <a:srgbClr val="1518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529;p31">
            <a:extLst>
              <a:ext uri="{FF2B5EF4-FFF2-40B4-BE49-F238E27FC236}">
                <a16:creationId xmlns:a16="http://schemas.microsoft.com/office/drawing/2014/main" id="{76D5218B-6BCB-434D-B77C-BF701DADF225}"/>
              </a:ext>
            </a:extLst>
          </p:cNvPr>
          <p:cNvSpPr txBox="1"/>
          <p:nvPr/>
        </p:nvSpPr>
        <p:spPr>
          <a:xfrm>
            <a:off x="5430442" y="2370751"/>
            <a:ext cx="130623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Ciudadanos atendidos </a:t>
            </a:r>
            <a:endParaRPr/>
          </a:p>
        </p:txBody>
      </p:sp>
      <p:grpSp>
        <p:nvGrpSpPr>
          <p:cNvPr id="96" name="Google Shape;536;p31">
            <a:extLst>
              <a:ext uri="{FF2B5EF4-FFF2-40B4-BE49-F238E27FC236}">
                <a16:creationId xmlns:a16="http://schemas.microsoft.com/office/drawing/2014/main" id="{19C45FD9-DA10-48D6-98F6-914FCF4DE6B3}"/>
              </a:ext>
            </a:extLst>
          </p:cNvPr>
          <p:cNvGrpSpPr/>
          <p:nvPr/>
        </p:nvGrpSpPr>
        <p:grpSpPr>
          <a:xfrm>
            <a:off x="5577854" y="3682355"/>
            <a:ext cx="1098266" cy="504008"/>
            <a:chOff x="630750" y="4469672"/>
            <a:chExt cx="1311442" cy="402466"/>
          </a:xfrm>
        </p:grpSpPr>
        <p:sp>
          <p:nvSpPr>
            <p:cNvPr id="97" name="Google Shape;537;p31">
              <a:extLst>
                <a:ext uri="{FF2B5EF4-FFF2-40B4-BE49-F238E27FC236}">
                  <a16:creationId xmlns:a16="http://schemas.microsoft.com/office/drawing/2014/main" id="{07C39C03-F041-477E-AC77-7340B6E85F06}"/>
                </a:ext>
              </a:extLst>
            </p:cNvPr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538;p31">
              <a:extLst>
                <a:ext uri="{FF2B5EF4-FFF2-40B4-BE49-F238E27FC236}">
                  <a16:creationId xmlns:a16="http://schemas.microsoft.com/office/drawing/2014/main" id="{7CD99955-AEE2-464B-BC3E-07F35FAAC77D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806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99" name="Google Shape;539;p31">
            <a:extLst>
              <a:ext uri="{FF2B5EF4-FFF2-40B4-BE49-F238E27FC236}">
                <a16:creationId xmlns:a16="http://schemas.microsoft.com/office/drawing/2014/main" id="{2DCEDE31-A3D9-4B3D-8FD1-6200D7B786DC}"/>
              </a:ext>
            </a:extLst>
          </p:cNvPr>
          <p:cNvGrpSpPr/>
          <p:nvPr/>
        </p:nvGrpSpPr>
        <p:grpSpPr>
          <a:xfrm>
            <a:off x="3891162" y="3659349"/>
            <a:ext cx="1098266" cy="504008"/>
            <a:chOff x="630750" y="4469673"/>
            <a:chExt cx="1311442" cy="402466"/>
          </a:xfrm>
        </p:grpSpPr>
        <p:sp>
          <p:nvSpPr>
            <p:cNvPr id="100" name="Google Shape;540;p31">
              <a:extLst>
                <a:ext uri="{FF2B5EF4-FFF2-40B4-BE49-F238E27FC236}">
                  <a16:creationId xmlns:a16="http://schemas.microsoft.com/office/drawing/2014/main" id="{A6ACC3E4-9BD1-4BA3-A0B3-E93FC13A1653}"/>
                </a:ext>
              </a:extLst>
            </p:cNvPr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541;p31">
              <a:extLst>
                <a:ext uri="{FF2B5EF4-FFF2-40B4-BE49-F238E27FC236}">
                  <a16:creationId xmlns:a16="http://schemas.microsoft.com/office/drawing/2014/main" id="{6B13795F-83E0-4560-BD48-CEADBA201A14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18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102" name="Google Shape;542;p31">
            <a:extLst>
              <a:ext uri="{FF2B5EF4-FFF2-40B4-BE49-F238E27FC236}">
                <a16:creationId xmlns:a16="http://schemas.microsoft.com/office/drawing/2014/main" id="{41D5BE72-5186-4848-A0F1-83A0FF01011B}"/>
              </a:ext>
            </a:extLst>
          </p:cNvPr>
          <p:cNvGrpSpPr/>
          <p:nvPr/>
        </p:nvGrpSpPr>
        <p:grpSpPr>
          <a:xfrm>
            <a:off x="5534428" y="4581087"/>
            <a:ext cx="1098266" cy="504008"/>
            <a:chOff x="630750" y="4469672"/>
            <a:chExt cx="1311442" cy="402466"/>
          </a:xfrm>
        </p:grpSpPr>
        <p:sp>
          <p:nvSpPr>
            <p:cNvPr id="103" name="Google Shape;543;p31">
              <a:extLst>
                <a:ext uri="{FF2B5EF4-FFF2-40B4-BE49-F238E27FC236}">
                  <a16:creationId xmlns:a16="http://schemas.microsoft.com/office/drawing/2014/main" id="{5908DD50-4E90-478E-8AAB-8E230EAE921A}"/>
                </a:ext>
              </a:extLst>
            </p:cNvPr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544;p31">
              <a:extLst>
                <a:ext uri="{FF2B5EF4-FFF2-40B4-BE49-F238E27FC236}">
                  <a16:creationId xmlns:a16="http://schemas.microsoft.com/office/drawing/2014/main" id="{3060C562-C88E-49E7-BE53-A47E98BC320C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92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105" name="Google Shape;545;p31">
            <a:extLst>
              <a:ext uri="{FF2B5EF4-FFF2-40B4-BE49-F238E27FC236}">
                <a16:creationId xmlns:a16="http://schemas.microsoft.com/office/drawing/2014/main" id="{E91085B0-D10A-4BB5-899F-4BCBB1238950}"/>
              </a:ext>
            </a:extLst>
          </p:cNvPr>
          <p:cNvGrpSpPr/>
          <p:nvPr/>
        </p:nvGrpSpPr>
        <p:grpSpPr>
          <a:xfrm>
            <a:off x="3904414" y="4562728"/>
            <a:ext cx="1098266" cy="504008"/>
            <a:chOff x="630750" y="4469673"/>
            <a:chExt cx="1311442" cy="402466"/>
          </a:xfrm>
        </p:grpSpPr>
        <p:sp>
          <p:nvSpPr>
            <p:cNvPr id="106" name="Google Shape;546;p31">
              <a:extLst>
                <a:ext uri="{FF2B5EF4-FFF2-40B4-BE49-F238E27FC236}">
                  <a16:creationId xmlns:a16="http://schemas.microsoft.com/office/drawing/2014/main" id="{71AAE9FF-1950-4FBD-AAB4-B61B3F7655C8}"/>
                </a:ext>
              </a:extLst>
            </p:cNvPr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547;p31">
              <a:extLst>
                <a:ext uri="{FF2B5EF4-FFF2-40B4-BE49-F238E27FC236}">
                  <a16:creationId xmlns:a16="http://schemas.microsoft.com/office/drawing/2014/main" id="{83D02DC3-0875-4D93-8177-42C40BE55BF5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MX" sz="2000" b="1" i="0" u="none" strike="noStrike" cap="none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28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sp>
        <p:nvSpPr>
          <p:cNvPr id="120" name="Google Shape;497;p31">
            <a:extLst>
              <a:ext uri="{FF2B5EF4-FFF2-40B4-BE49-F238E27FC236}">
                <a16:creationId xmlns:a16="http://schemas.microsoft.com/office/drawing/2014/main" id="{11B85847-0E76-4897-91CA-88946DB72B54}"/>
              </a:ext>
            </a:extLst>
          </p:cNvPr>
          <p:cNvSpPr txBox="1"/>
          <p:nvPr/>
        </p:nvSpPr>
        <p:spPr>
          <a:xfrm>
            <a:off x="200033" y="1059800"/>
            <a:ext cx="118587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La Oficina de Gestión Social a través de los Centros Locales de Movilidad-EGSL, promueve la participación activa e incidente de la ciudadanía en los territorios a partir de diversos escenarios de participación.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realizaron las siguientes acciones en la localidad de </a:t>
            </a:r>
            <a:r>
              <a:rPr lang="es-CO" sz="2000" b="1" dirty="0">
                <a:solidFill>
                  <a:srgbClr val="1D2046"/>
                </a:solidFill>
              </a:rPr>
              <a:t>San Cristóbal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496;p31">
            <a:extLst>
              <a:ext uri="{FF2B5EF4-FFF2-40B4-BE49-F238E27FC236}">
                <a16:creationId xmlns:a16="http://schemas.microsoft.com/office/drawing/2014/main" id="{A1D97753-2336-49D2-ACAA-8E0D93DE631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35961" r="62912" b="2111"/>
          <a:stretch/>
        </p:blipFill>
        <p:spPr>
          <a:xfrm>
            <a:off x="10153055" y="-12186"/>
            <a:ext cx="203894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 descr="Un grupo de personas sentadas en un escritorio&#10;&#10;El contenido generado por IA puede ser incorrecto.">
            <a:extLst>
              <a:ext uri="{FF2B5EF4-FFF2-40B4-BE49-F238E27FC236}">
                <a16:creationId xmlns:a16="http://schemas.microsoft.com/office/drawing/2014/main" id="{413A1A94-890E-6B0A-205B-ABA2DB4259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1071" y="2888012"/>
            <a:ext cx="4676501" cy="321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5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9" name="Google Shape;489;p31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0" name="Google Shape;490;p31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1" name="Google Shape;491;p31"/>
          <p:cNvSpPr txBox="1"/>
          <p:nvPr/>
        </p:nvSpPr>
        <p:spPr>
          <a:xfrm>
            <a:off x="565488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12. Gestión Social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" name="Google Shape;49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31"/>
          <p:cNvPicPr preferRelativeResize="0"/>
          <p:nvPr/>
        </p:nvPicPr>
        <p:blipFill rotWithShape="1">
          <a:blip r:embed="rId5">
            <a:alphaModFix/>
          </a:blip>
          <a:srcRect t="35961" r="62912" b="2111"/>
          <a:stretch/>
        </p:blipFill>
        <p:spPr>
          <a:xfrm>
            <a:off x="10153055" y="-12186"/>
            <a:ext cx="2038944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8" name="Google Shape;498;p31"/>
          <p:cNvGrpSpPr/>
          <p:nvPr/>
        </p:nvGrpSpPr>
        <p:grpSpPr>
          <a:xfrm>
            <a:off x="288452" y="5412748"/>
            <a:ext cx="777387" cy="791982"/>
            <a:chOff x="1197347" y="3211893"/>
            <a:chExt cx="1195544" cy="1100280"/>
          </a:xfrm>
        </p:grpSpPr>
        <p:sp>
          <p:nvSpPr>
            <p:cNvPr id="499" name="Google Shape;499;p31"/>
            <p:cNvSpPr/>
            <p:nvPr/>
          </p:nvSpPr>
          <p:spPr>
            <a:xfrm>
              <a:off x="1197347" y="3211893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0" name="Google Shape;500;p31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335124" y="3404578"/>
              <a:ext cx="765021" cy="7113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1" name="Google Shape;501;p31"/>
          <p:cNvGrpSpPr/>
          <p:nvPr/>
        </p:nvGrpSpPr>
        <p:grpSpPr>
          <a:xfrm>
            <a:off x="261033" y="3611842"/>
            <a:ext cx="777348" cy="792031"/>
            <a:chOff x="868710" y="3848061"/>
            <a:chExt cx="1015249" cy="863343"/>
          </a:xfrm>
        </p:grpSpPr>
        <p:pic>
          <p:nvPicPr>
            <p:cNvPr id="502" name="Google Shape;502;p31" descr="Imagen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81017" y="3993771"/>
              <a:ext cx="586243" cy="5109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3" name="Google Shape;503;p31"/>
            <p:cNvSpPr/>
            <p:nvPr/>
          </p:nvSpPr>
          <p:spPr>
            <a:xfrm>
              <a:off x="868710" y="3848061"/>
              <a:ext cx="1015249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4" name="Google Shape;504;p31"/>
          <p:cNvGrpSpPr/>
          <p:nvPr/>
        </p:nvGrpSpPr>
        <p:grpSpPr>
          <a:xfrm>
            <a:off x="287011" y="4512433"/>
            <a:ext cx="777348" cy="792031"/>
            <a:chOff x="1236944" y="5027585"/>
            <a:chExt cx="1015249" cy="863343"/>
          </a:xfrm>
        </p:grpSpPr>
        <p:pic>
          <p:nvPicPr>
            <p:cNvPr id="505" name="Google Shape;505;p31" descr="Image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397553" y="5159008"/>
              <a:ext cx="688307" cy="5681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6" name="Google Shape;506;p31"/>
            <p:cNvSpPr/>
            <p:nvPr/>
          </p:nvSpPr>
          <p:spPr>
            <a:xfrm>
              <a:off x="1236944" y="5027585"/>
              <a:ext cx="1015249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7" name="Google Shape;507;p31"/>
          <p:cNvGrpSpPr/>
          <p:nvPr/>
        </p:nvGrpSpPr>
        <p:grpSpPr>
          <a:xfrm>
            <a:off x="283174" y="2730642"/>
            <a:ext cx="777374" cy="792031"/>
            <a:chOff x="3017232" y="4014646"/>
            <a:chExt cx="858000" cy="863343"/>
          </a:xfrm>
        </p:grpSpPr>
        <p:pic>
          <p:nvPicPr>
            <p:cNvPr id="508" name="Google Shape;508;p31" descr="Image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095551" y="4140968"/>
              <a:ext cx="720000" cy="61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9" name="Google Shape;509;p31"/>
            <p:cNvSpPr/>
            <p:nvPr/>
          </p:nvSpPr>
          <p:spPr>
            <a:xfrm>
              <a:off x="3017232" y="4014646"/>
              <a:ext cx="858000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0" name="Google Shape;510;p31"/>
          <p:cNvGrpSpPr/>
          <p:nvPr/>
        </p:nvGrpSpPr>
        <p:grpSpPr>
          <a:xfrm>
            <a:off x="1258107" y="2922853"/>
            <a:ext cx="2257574" cy="688986"/>
            <a:chOff x="299142" y="2332709"/>
            <a:chExt cx="2262819" cy="635304"/>
          </a:xfrm>
        </p:grpSpPr>
        <p:sp>
          <p:nvSpPr>
            <p:cNvPr id="511" name="Google Shape;511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31"/>
            <p:cNvSpPr txBox="1"/>
            <p:nvPr/>
          </p:nvSpPr>
          <p:spPr>
            <a:xfrm>
              <a:off x="307726" y="2425277"/>
              <a:ext cx="2254235" cy="488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b="1" dirty="0">
                  <a:solidFill>
                    <a:srgbClr val="151837"/>
                  </a:solidFill>
                </a:rPr>
                <a:t>ARTICULACIÓN INTERINSTITUCIONAL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3" name="Google Shape;513;p31"/>
          <p:cNvGrpSpPr/>
          <p:nvPr/>
        </p:nvGrpSpPr>
        <p:grpSpPr>
          <a:xfrm>
            <a:off x="5445576" y="2941579"/>
            <a:ext cx="1098266" cy="504008"/>
            <a:chOff x="630750" y="4469672"/>
            <a:chExt cx="1311442" cy="402466"/>
          </a:xfrm>
        </p:grpSpPr>
        <p:sp>
          <p:nvSpPr>
            <p:cNvPr id="514" name="Google Shape;514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117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16" name="Google Shape;516;p31"/>
          <p:cNvGrpSpPr/>
          <p:nvPr/>
        </p:nvGrpSpPr>
        <p:grpSpPr>
          <a:xfrm>
            <a:off x="3750547" y="2912159"/>
            <a:ext cx="1098266" cy="504008"/>
            <a:chOff x="630750" y="4469673"/>
            <a:chExt cx="1311442" cy="402466"/>
          </a:xfrm>
        </p:grpSpPr>
        <p:sp>
          <p:nvSpPr>
            <p:cNvPr id="517" name="Google Shape;517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31"/>
            <p:cNvSpPr txBox="1"/>
            <p:nvPr/>
          </p:nvSpPr>
          <p:spPr>
            <a:xfrm>
              <a:off x="650170" y="4533437"/>
              <a:ext cx="1132087" cy="319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61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19" name="Google Shape;519;p31"/>
          <p:cNvGrpSpPr/>
          <p:nvPr/>
        </p:nvGrpSpPr>
        <p:grpSpPr>
          <a:xfrm>
            <a:off x="1266960" y="3770490"/>
            <a:ext cx="2257620" cy="741940"/>
            <a:chOff x="299142" y="2332709"/>
            <a:chExt cx="2254234" cy="635304"/>
          </a:xfrm>
        </p:grpSpPr>
        <p:sp>
          <p:nvSpPr>
            <p:cNvPr id="520" name="Google Shape;520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31"/>
            <p:cNvSpPr txBox="1"/>
            <p:nvPr/>
          </p:nvSpPr>
          <p:spPr>
            <a:xfrm>
              <a:off x="342732" y="2425277"/>
              <a:ext cx="2067205" cy="488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b="1">
                  <a:solidFill>
                    <a:srgbClr val="151837"/>
                  </a:solidFill>
                </a:rPr>
                <a:t>ATENCIÓN A LA CIUDADANÍA</a:t>
              </a:r>
              <a:r>
                <a:rPr lang="es-CO" sz="1400" b="1" i="0" u="none" strike="noStrike" cap="none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2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31"/>
          <p:cNvGrpSpPr/>
          <p:nvPr/>
        </p:nvGrpSpPr>
        <p:grpSpPr>
          <a:xfrm>
            <a:off x="1271316" y="4666702"/>
            <a:ext cx="2257620" cy="825068"/>
            <a:chOff x="299142" y="2332709"/>
            <a:chExt cx="2254234" cy="635304"/>
          </a:xfrm>
        </p:grpSpPr>
        <p:sp>
          <p:nvSpPr>
            <p:cNvPr id="523" name="Google Shape;523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31"/>
            <p:cNvSpPr txBox="1"/>
            <p:nvPr/>
          </p:nvSpPr>
          <p:spPr>
            <a:xfrm>
              <a:off x="342732" y="2425277"/>
              <a:ext cx="21861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GESTIÓN SOCIAL DE PROYECTOS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8" name="Google Shape;528;p31"/>
          <p:cNvSpPr txBox="1"/>
          <p:nvPr/>
        </p:nvSpPr>
        <p:spPr>
          <a:xfrm>
            <a:off x="3172053" y="2599190"/>
            <a:ext cx="2230414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Actividades</a:t>
            </a:r>
            <a:endParaRPr sz="1200" b="1" i="0" u="none" strike="noStrike" cap="none" dirty="0">
              <a:solidFill>
                <a:srgbClr val="1518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31"/>
          <p:cNvSpPr txBox="1"/>
          <p:nvPr/>
        </p:nvSpPr>
        <p:spPr>
          <a:xfrm>
            <a:off x="5302936" y="2483547"/>
            <a:ext cx="130623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Ciudadanos atendidos </a:t>
            </a:r>
            <a:endParaRPr dirty="0"/>
          </a:p>
        </p:txBody>
      </p:sp>
      <p:grpSp>
        <p:nvGrpSpPr>
          <p:cNvPr id="533" name="Google Shape;533;p31"/>
          <p:cNvGrpSpPr/>
          <p:nvPr/>
        </p:nvGrpSpPr>
        <p:grpSpPr>
          <a:xfrm>
            <a:off x="1273241" y="5587394"/>
            <a:ext cx="2257620" cy="741940"/>
            <a:chOff x="299142" y="2332709"/>
            <a:chExt cx="2254234" cy="635304"/>
          </a:xfrm>
        </p:grpSpPr>
        <p:sp>
          <p:nvSpPr>
            <p:cNvPr id="534" name="Google Shape;534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31"/>
            <p:cNvSpPr txBox="1"/>
            <p:nvPr/>
          </p:nvSpPr>
          <p:spPr>
            <a:xfrm>
              <a:off x="342732" y="2425277"/>
              <a:ext cx="2185951" cy="488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RENDICIÓN DE CUENTAS  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6" name="Google Shape;536;p31"/>
          <p:cNvGrpSpPr/>
          <p:nvPr/>
        </p:nvGrpSpPr>
        <p:grpSpPr>
          <a:xfrm>
            <a:off x="5450348" y="3795151"/>
            <a:ext cx="1098266" cy="504008"/>
            <a:chOff x="630750" y="4469672"/>
            <a:chExt cx="1311442" cy="402466"/>
          </a:xfrm>
        </p:grpSpPr>
        <p:sp>
          <p:nvSpPr>
            <p:cNvPr id="537" name="Google Shape;537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31"/>
            <p:cNvSpPr txBox="1"/>
            <p:nvPr/>
          </p:nvSpPr>
          <p:spPr>
            <a:xfrm>
              <a:off x="650170" y="4533437"/>
              <a:ext cx="1242942" cy="294890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18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114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39" name="Google Shape;539;p31"/>
          <p:cNvGrpSpPr/>
          <p:nvPr/>
        </p:nvGrpSpPr>
        <p:grpSpPr>
          <a:xfrm>
            <a:off x="3763656" y="3772145"/>
            <a:ext cx="1098266" cy="504008"/>
            <a:chOff x="630750" y="4469673"/>
            <a:chExt cx="1311442" cy="402466"/>
          </a:xfrm>
        </p:grpSpPr>
        <p:sp>
          <p:nvSpPr>
            <p:cNvPr id="540" name="Google Shape;540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61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42" name="Google Shape;542;p31"/>
          <p:cNvGrpSpPr/>
          <p:nvPr/>
        </p:nvGrpSpPr>
        <p:grpSpPr>
          <a:xfrm>
            <a:off x="5406922" y="4693883"/>
            <a:ext cx="1098266" cy="504008"/>
            <a:chOff x="630750" y="4469672"/>
            <a:chExt cx="1311442" cy="402466"/>
          </a:xfrm>
        </p:grpSpPr>
        <p:sp>
          <p:nvSpPr>
            <p:cNvPr id="543" name="Google Shape;543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-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45" name="Google Shape;545;p31"/>
          <p:cNvGrpSpPr/>
          <p:nvPr/>
        </p:nvGrpSpPr>
        <p:grpSpPr>
          <a:xfrm>
            <a:off x="3776908" y="4675524"/>
            <a:ext cx="1098266" cy="504008"/>
            <a:chOff x="630750" y="4469673"/>
            <a:chExt cx="1311442" cy="402466"/>
          </a:xfrm>
        </p:grpSpPr>
        <p:sp>
          <p:nvSpPr>
            <p:cNvPr id="546" name="Google Shape;546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48" name="Google Shape;548;p31"/>
          <p:cNvGrpSpPr/>
          <p:nvPr/>
        </p:nvGrpSpPr>
        <p:grpSpPr>
          <a:xfrm>
            <a:off x="5433577" y="5619006"/>
            <a:ext cx="1098266" cy="504008"/>
            <a:chOff x="630750" y="4469672"/>
            <a:chExt cx="1311442" cy="402466"/>
          </a:xfrm>
        </p:grpSpPr>
        <p:sp>
          <p:nvSpPr>
            <p:cNvPr id="549" name="Google Shape;549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62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51" name="Google Shape;551;p31"/>
          <p:cNvGrpSpPr/>
          <p:nvPr/>
        </p:nvGrpSpPr>
        <p:grpSpPr>
          <a:xfrm>
            <a:off x="3803563" y="5606802"/>
            <a:ext cx="1098266" cy="504008"/>
            <a:chOff x="630750" y="4469673"/>
            <a:chExt cx="1311442" cy="402466"/>
          </a:xfrm>
        </p:grpSpPr>
        <p:sp>
          <p:nvSpPr>
            <p:cNvPr id="552" name="Google Shape;552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</a:t>
              </a:r>
              <a:endParaRPr sz="2000" b="1" i="0" u="none" strike="noStrike" cap="none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sp>
        <p:nvSpPr>
          <p:cNvPr id="120" name="Google Shape;497;p31">
            <a:extLst>
              <a:ext uri="{FF2B5EF4-FFF2-40B4-BE49-F238E27FC236}">
                <a16:creationId xmlns:a16="http://schemas.microsoft.com/office/drawing/2014/main" id="{11B85847-0E76-4897-91CA-88946DB72B54}"/>
              </a:ext>
            </a:extLst>
          </p:cNvPr>
          <p:cNvSpPr txBox="1"/>
          <p:nvPr/>
        </p:nvSpPr>
        <p:spPr>
          <a:xfrm>
            <a:off x="200033" y="1059800"/>
            <a:ext cx="118587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La Oficina de Gestión Social a través de los Centros Locales de Movilidad-EGSL, promueve la participación activa e incidente de la ciudadanía en los territorios a partir de diversos escenarios de participación.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realizaron las siguientes acciones en la localidad de </a:t>
            </a:r>
            <a:r>
              <a:rPr lang="es-CO" sz="2000" b="1" dirty="0">
                <a:solidFill>
                  <a:srgbClr val="1D2046"/>
                </a:solidFill>
              </a:rPr>
              <a:t>San Cristóbal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n 3" descr="Un grupo de personas en un salón&#10;&#10;El contenido generado por IA puede ser incorrecto.">
            <a:extLst>
              <a:ext uri="{FF2B5EF4-FFF2-40B4-BE49-F238E27FC236}">
                <a16:creationId xmlns:a16="http://schemas.microsoft.com/office/drawing/2014/main" id="{E25E42CA-1C96-406E-E17A-B699729E96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0138" y="2846530"/>
            <a:ext cx="4336156" cy="282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6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0" name="Google Shape;500;p32"/>
          <p:cNvCxnSpPr/>
          <p:nvPr/>
        </p:nvCxnSpPr>
        <p:spPr>
          <a:xfrm>
            <a:off x="0" y="1345444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01" name="Google Shape;501;p32"/>
          <p:cNvCxnSpPr/>
          <p:nvPr/>
        </p:nvCxnSpPr>
        <p:spPr>
          <a:xfrm rot="10800000">
            <a:off x="10306233" y="1345441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2" name="Google Shape;502;p32"/>
          <p:cNvSpPr txBox="1"/>
          <p:nvPr/>
        </p:nvSpPr>
        <p:spPr>
          <a:xfrm>
            <a:off x="428855" y="295282"/>
            <a:ext cx="1141796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s-CO" sz="32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r>
              <a:rPr lang="es-CO" sz="32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Acciones Pedagógicas en Seguridad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 Vial y Cultura Ciudadana.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3" name="Google Shape;50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6552" y="142886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2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2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35155" y="-39924"/>
            <a:ext cx="2038944" cy="6897924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2"/>
          <p:cNvSpPr txBox="1"/>
          <p:nvPr/>
        </p:nvSpPr>
        <p:spPr>
          <a:xfrm>
            <a:off x="320850" y="1417775"/>
            <a:ext cx="11551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, en la localidad de </a:t>
            </a:r>
            <a:r>
              <a:rPr lang="es-CO" sz="2000" b="1" dirty="0">
                <a:solidFill>
                  <a:srgbClr val="1D2046"/>
                </a:solidFill>
              </a:rPr>
              <a:t>San Cristóbal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desarrollaron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32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acciones pedagógicas en educación vial en las cuales participaron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3712 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personas.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n 3" descr="Captura de pantalla de un celular con texto e imágenes&#10;&#10;El contenido generado por IA puede ser incorrecto.">
            <a:extLst>
              <a:ext uri="{FF2B5EF4-FFF2-40B4-BE49-F238E27FC236}">
                <a16:creationId xmlns:a16="http://schemas.microsoft.com/office/drawing/2014/main" id="{91E0D230-58EF-A448-5349-7A6180EF0F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3639" y="2527550"/>
            <a:ext cx="9680988" cy="433045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1" name="Google Shape;521;g34c3f644d43_0_0"/>
          <p:cNvCxnSpPr/>
          <p:nvPr/>
        </p:nvCxnSpPr>
        <p:spPr>
          <a:xfrm>
            <a:off x="14503" y="14242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22" name="Google Shape;522;g34c3f644d43_0_0"/>
          <p:cNvCxnSpPr/>
          <p:nvPr/>
        </p:nvCxnSpPr>
        <p:spPr>
          <a:xfrm rot="10800000">
            <a:off x="10316700" y="14242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3" name="Google Shape;523;g34c3f644d43_0_0"/>
          <p:cNvSpPr txBox="1"/>
          <p:nvPr/>
        </p:nvSpPr>
        <p:spPr>
          <a:xfrm>
            <a:off x="428858" y="295282"/>
            <a:ext cx="114180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4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Dirección de Inteligencia para la</a:t>
            </a:r>
            <a:endParaRPr sz="3400" b="1">
              <a:solidFill>
                <a:srgbClr val="1D204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 Movilidad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4" name="Google Shape;524;g34c3f644d43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g34c3f644d43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13827" y="451941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g34c3f644d43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g34c3f644d43_0_0"/>
          <p:cNvPicPr preferRelativeResize="0"/>
          <p:nvPr/>
        </p:nvPicPr>
        <p:blipFill rotWithShape="1">
          <a:blip r:embed="rId6">
            <a:alphaModFix amt="52999"/>
          </a:blip>
          <a:srcRect l="32614"/>
          <a:stretch/>
        </p:blipFill>
        <p:spPr>
          <a:xfrm>
            <a:off x="-458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g34c3f644d43_0_0"/>
          <p:cNvPicPr preferRelativeResize="0"/>
          <p:nvPr/>
        </p:nvPicPr>
        <p:blipFill rotWithShape="1">
          <a:blip r:embed="rId7">
            <a:alphaModFix/>
          </a:blip>
          <a:srcRect t="35961" r="62912" b="2111"/>
          <a:stretch/>
        </p:blipFill>
        <p:spPr>
          <a:xfrm>
            <a:off x="10153055" y="9"/>
            <a:ext cx="2038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g34c3f644d43_0_0"/>
          <p:cNvSpPr txBox="1"/>
          <p:nvPr/>
        </p:nvSpPr>
        <p:spPr>
          <a:xfrm>
            <a:off x="306589" y="1601879"/>
            <a:ext cx="11662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 dirty="0">
                <a:solidFill>
                  <a:srgbClr val="1D2046"/>
                </a:solidFill>
              </a:rPr>
              <a:t>En el Observatorio de Movilidad de Bogotá puedes encontrar información relevante y actualizada sobre factores como siniestralidad vial, cómo se mueven los ciudadanos en Bogotá, número de registros de </a:t>
            </a:r>
            <a:r>
              <a:rPr lang="es-CO" sz="1800" b="1" dirty="0" err="1">
                <a:solidFill>
                  <a:srgbClr val="1D2046"/>
                </a:solidFill>
              </a:rPr>
              <a:t>biciusuarios</a:t>
            </a:r>
            <a:r>
              <a:rPr lang="es-CO" sz="1800" b="1" dirty="0">
                <a:solidFill>
                  <a:srgbClr val="1D2046"/>
                </a:solidFill>
              </a:rPr>
              <a:t>, durante el 2024 se presentaron las siguientes cifras en la Localidad de San Cristóbal.</a:t>
            </a:r>
            <a:endParaRPr sz="20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g34c3f644d43_0_0"/>
          <p:cNvSpPr txBox="1"/>
          <p:nvPr/>
        </p:nvSpPr>
        <p:spPr>
          <a:xfrm>
            <a:off x="399150" y="2765600"/>
            <a:ext cx="50073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s-CO" sz="1800" b="1" dirty="0">
                <a:solidFill>
                  <a:srgbClr val="1D2046"/>
                </a:solidFill>
              </a:rPr>
              <a:t>Viajes diarios: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532 </a:t>
            </a:r>
            <a:r>
              <a:rPr lang="es-CO" sz="1800" b="1" dirty="0">
                <a:solidFill>
                  <a:srgbClr val="1D2046"/>
                </a:solidFill>
              </a:rPr>
              <a:t>mil</a:t>
            </a:r>
            <a:endParaRPr sz="2000" b="1" dirty="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s-CO" sz="1800" b="1" dirty="0">
                <a:solidFill>
                  <a:srgbClr val="1D2046"/>
                </a:solidFill>
              </a:rPr>
              <a:t>Tiempo de viaje promedio: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59 </a:t>
            </a:r>
            <a:r>
              <a:rPr lang="es-CO" sz="1800" b="1" dirty="0">
                <a:solidFill>
                  <a:srgbClr val="1D2046"/>
                </a:solidFill>
              </a:rPr>
              <a:t>min</a:t>
            </a:r>
            <a:endParaRPr sz="1800" b="1" dirty="0">
              <a:solidFill>
                <a:srgbClr val="1D2046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s-CO" sz="1800" b="1" dirty="0">
                <a:solidFill>
                  <a:srgbClr val="1D2046"/>
                </a:solidFill>
              </a:rPr>
              <a:t>Modos de transporte: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sym typeface="Arial Black"/>
              </a:rPr>
              <a:t>75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%</a:t>
            </a:r>
            <a:r>
              <a:rPr lang="es-CO" sz="1800" b="1" dirty="0">
                <a:solidFill>
                  <a:srgbClr val="1D2046"/>
                </a:solidFill>
              </a:rPr>
              <a:t> viajes en modos sostenibles</a:t>
            </a:r>
            <a:endParaRPr sz="1800" b="1" dirty="0">
              <a:solidFill>
                <a:srgbClr val="1D2046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s-CO" sz="1800" b="1" dirty="0">
                <a:solidFill>
                  <a:srgbClr val="1D2046"/>
                </a:solidFill>
              </a:rPr>
              <a:t>Principal motivo de viaje: Trabajar con el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40%</a:t>
            </a:r>
            <a:endParaRPr sz="2000" b="1" dirty="0">
              <a:solidFill>
                <a:srgbClr val="000000"/>
              </a:solidFill>
            </a:endParaRPr>
          </a:p>
        </p:txBody>
      </p:sp>
      <p:pic>
        <p:nvPicPr>
          <p:cNvPr id="4" name="Imagen 3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ECF57361-5603-FCF9-38A2-F42972CB23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6119" y="2692776"/>
            <a:ext cx="5646731" cy="354741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3" name="Google Shape;553;p34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54" name="Google Shape;554;p34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5" name="Google Shape;555;p34"/>
          <p:cNvSpPr txBox="1"/>
          <p:nvPr/>
        </p:nvSpPr>
        <p:spPr>
          <a:xfrm>
            <a:off x="56548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Transparencia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6" name="Google Shape;55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34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34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53055" y="-12186"/>
            <a:ext cx="20389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34"/>
          <p:cNvSpPr txBox="1"/>
          <p:nvPr/>
        </p:nvSpPr>
        <p:spPr>
          <a:xfrm>
            <a:off x="320839" y="1056692"/>
            <a:ext cx="1156031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Para la Secretaría Distrital de Movilidad es fundamental la generación de mecanismos de confianza entre la ciudadanía y la Entidad, para consolidar la eficiencia del valor público y los elementos de consolidación de un gobierno abierto y una gestión pública efectiva.</a:t>
            </a:r>
            <a:endParaRPr sz="18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2" name="Google Shape;562;p34" descr="Interfaz de usuario gráfica, Texto&#10;&#10;Descripción generada automáticamente"/>
          <p:cNvPicPr preferRelativeResize="0"/>
          <p:nvPr/>
        </p:nvPicPr>
        <p:blipFill rotWithShape="1">
          <a:blip r:embed="rId8">
            <a:alphaModFix/>
          </a:blip>
          <a:srcRect l="22263" t="27100" r="23999" b="9754"/>
          <a:stretch/>
        </p:blipFill>
        <p:spPr>
          <a:xfrm>
            <a:off x="42874" y="2290342"/>
            <a:ext cx="5198015" cy="3600577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34"/>
          <p:cNvSpPr txBox="1"/>
          <p:nvPr/>
        </p:nvSpPr>
        <p:spPr>
          <a:xfrm>
            <a:off x="5693949" y="2444991"/>
            <a:ext cx="6545224" cy="4049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Canal telefónico:</a:t>
            </a:r>
            <a:endParaRPr sz="14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Centro de Contacto de Movilidad PBX: (601) 364-94-00 opción 2 ✔ Línea 195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Canal Virtual: </a:t>
            </a:r>
            <a:endParaRPr sz="14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Página Secretaría Distrital de Movilidad:                        https://www.movilidadbogota.gov.co/web/sdqs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Correo Institucional: Bogotá te escucha 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es-CO" sz="1400" b="0" i="0" u="none" strike="noStrike" cap="none" dirty="0" err="1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SuperCADE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Virtual: </a:t>
            </a:r>
            <a:r>
              <a:rPr lang="es-CO" sz="1400" b="0" i="0" u="sng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https://supercade.bogota.gov.co/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Redes Sociales: </a:t>
            </a:r>
            <a:endParaRPr sz="14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Facebook: https://www.facebook.com /</a:t>
            </a:r>
            <a:r>
              <a:rPr lang="es-CO" sz="1400" b="0" i="0" u="none" strike="noStrike" cap="none" dirty="0" err="1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secretaríamovilidadbogota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Twitter: https://twitter.com/ </a:t>
            </a:r>
            <a:r>
              <a:rPr lang="es-CO" sz="1400" b="0" i="0" u="none" strike="noStrike" cap="none" dirty="0" err="1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SectorMovilidad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Instagram: https://www.instagram.com/ </a:t>
            </a:r>
            <a:r>
              <a:rPr lang="es-CO" sz="1400" b="0" i="0" u="none" strike="noStrike" cap="none" dirty="0" err="1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sectormovilidad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/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Canal Presencial: </a:t>
            </a:r>
            <a:endParaRPr sz="14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Ventanillas de radicación de la sede de Calle 13 y Paloquemao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los Centros Locales de Movilidad, los cuales se encuentran ubicados en todas las Alcaldías Locales.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RED CADE de Movilidad, ubicados en los </a:t>
            </a:r>
            <a:r>
              <a:rPr lang="es-CO" sz="1400" b="0" i="0" u="none" strike="noStrike" cap="none" dirty="0" err="1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SuperCADE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de 20 de</a:t>
            </a:r>
            <a:r>
              <a:rPr lang="es-CO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Julio,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Américas, San Cristóbal, Bosa y Fontibón.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6" name="Google Shape;536;g34c3f644d43_0_16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37" name="Google Shape;537;g34c3f644d43_0_16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38" name="Google Shape;538;g34c3f644d43_0_16"/>
          <p:cNvSpPr txBox="1"/>
          <p:nvPr/>
        </p:nvSpPr>
        <p:spPr>
          <a:xfrm>
            <a:off x="565488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Transparencia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9" name="Google Shape;539;g34c3f644d43_0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g34c3f644d43_0_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g34c3f644d43_0_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g34c3f644d43_0_16"/>
          <p:cNvPicPr preferRelativeResize="0"/>
          <p:nvPr/>
        </p:nvPicPr>
        <p:blipFill rotWithShape="1">
          <a:blip r:embed="rId6">
            <a:alphaModFix amt="52999"/>
          </a:blip>
          <a:srcRect l="32614"/>
          <a:stretch/>
        </p:blipFill>
        <p:spPr>
          <a:xfrm>
            <a:off x="-458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g34c3f644d43_0_16"/>
          <p:cNvPicPr preferRelativeResize="0"/>
          <p:nvPr/>
        </p:nvPicPr>
        <p:blipFill rotWithShape="1">
          <a:blip r:embed="rId7">
            <a:alphaModFix/>
          </a:blip>
          <a:srcRect l="13451" t="35961" r="63811" b="2111"/>
          <a:stretch/>
        </p:blipFill>
        <p:spPr>
          <a:xfrm>
            <a:off x="10892575" y="-12175"/>
            <a:ext cx="12499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g34c3f644d43_0_16"/>
          <p:cNvSpPr txBox="1"/>
          <p:nvPr/>
        </p:nvSpPr>
        <p:spPr>
          <a:xfrm>
            <a:off x="230725" y="1140125"/>
            <a:ext cx="60984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1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PARTICIPACIÓN POR LOCALIDAD EN LAS PETICIONES PQR RADICADAS 2024</a:t>
            </a:r>
            <a:endParaRPr sz="500"/>
          </a:p>
        </p:txBody>
      </p:sp>
      <p:sp>
        <p:nvSpPr>
          <p:cNvPr id="546" name="Google Shape;546;g34c3f644d43_0_16"/>
          <p:cNvSpPr txBox="1"/>
          <p:nvPr/>
        </p:nvSpPr>
        <p:spPr>
          <a:xfrm>
            <a:off x="6497761" y="1387042"/>
            <a:ext cx="4795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400" b="1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ORVI</a:t>
            </a:r>
            <a:endParaRPr sz="3400" b="1" dirty="0">
              <a:solidFill>
                <a:srgbClr val="1D20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A043F54-E161-3496-AFE2-4D594C13E9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725" y="2314322"/>
            <a:ext cx="6064413" cy="3747567"/>
          </a:xfrm>
          <a:prstGeom prst="rect">
            <a:avLst/>
          </a:prstGeom>
        </p:spPr>
      </p:pic>
      <p:pic>
        <p:nvPicPr>
          <p:cNvPr id="6" name="Imagen 5" descr="Gráfico, Gráfico circular&#10;&#10;El contenido generado por IA puede ser incorrecto.">
            <a:extLst>
              <a:ext uri="{FF2B5EF4-FFF2-40B4-BE49-F238E27FC236}">
                <a16:creationId xmlns:a16="http://schemas.microsoft.com/office/drawing/2014/main" id="{E918DC3E-8A46-3647-5FBC-E800AAC49C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7761" y="2515011"/>
            <a:ext cx="5136325" cy="326164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4"/>
          <p:cNvPicPr preferRelativeResize="0"/>
          <p:nvPr/>
        </p:nvPicPr>
        <p:blipFill rotWithShape="1">
          <a:blip r:embed="rId3">
            <a:alphaModFix/>
          </a:blip>
          <a:srcRect l="15939" t="28695" b="9056"/>
          <a:stretch/>
        </p:blipFill>
        <p:spPr>
          <a:xfrm>
            <a:off x="264696" y="125506"/>
            <a:ext cx="11750840" cy="6526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726" y="352593"/>
            <a:ext cx="3120190" cy="4013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3729" y="4259178"/>
            <a:ext cx="1733442" cy="2246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9887" y="352593"/>
            <a:ext cx="1857934" cy="6152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4"/>
          <p:cNvPicPr preferRelativeResize="0"/>
          <p:nvPr/>
        </p:nvPicPr>
        <p:blipFill rotWithShape="1">
          <a:blip r:embed="rId7">
            <a:alphaModFix amt="52999"/>
          </a:blip>
          <a:srcRect l="20950" t="6746" r="-1747" b="222"/>
          <a:stretch/>
        </p:blipFill>
        <p:spPr>
          <a:xfrm flipH="1">
            <a:off x="8925092" y="125506"/>
            <a:ext cx="3097202" cy="637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130589" y="2210173"/>
            <a:ext cx="1701524" cy="4295233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4"/>
          <p:cNvSpPr/>
          <p:nvPr/>
        </p:nvSpPr>
        <p:spPr>
          <a:xfrm>
            <a:off x="264696" y="2796988"/>
            <a:ext cx="11839072" cy="213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4"/>
          <p:cNvSpPr txBox="1"/>
          <p:nvPr/>
        </p:nvSpPr>
        <p:spPr>
          <a:xfrm>
            <a:off x="742601" y="3110270"/>
            <a:ext cx="5870966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es-CO" sz="88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GRACIAS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6" name="Google Shape;576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47409" y="3492696"/>
            <a:ext cx="3541043" cy="70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467" y="0"/>
            <a:ext cx="1218706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7"/>
          <p:cNvPicPr preferRelativeResize="0"/>
          <p:nvPr/>
        </p:nvPicPr>
        <p:blipFill rotWithShape="1">
          <a:blip r:embed="rId3">
            <a:alphaModFix/>
          </a:blip>
          <a:srcRect l="3915" t="2246" r="41016" b="20703"/>
          <a:stretch/>
        </p:blipFill>
        <p:spPr>
          <a:xfrm>
            <a:off x="-11064" y="1332921"/>
            <a:ext cx="5287259" cy="55250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3" name="Google Shape;113;p17"/>
          <p:cNvCxnSpPr/>
          <p:nvPr/>
        </p:nvCxnSpPr>
        <p:spPr>
          <a:xfrm rot="10800000">
            <a:off x="10196423" y="967072"/>
            <a:ext cx="1149356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4" name="Google Shape;114;p17"/>
          <p:cNvPicPr preferRelativeResize="0"/>
          <p:nvPr/>
        </p:nvPicPr>
        <p:blipFill rotWithShape="1">
          <a:blip r:embed="rId4">
            <a:alphaModFix amt="52999"/>
          </a:blip>
          <a:srcRect l="32615"/>
          <a:stretch/>
        </p:blipFill>
        <p:spPr>
          <a:xfrm>
            <a:off x="-15097" y="321250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05819"/>
            <a:ext cx="641678" cy="164907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7"/>
          <p:cNvSpPr/>
          <p:nvPr/>
        </p:nvSpPr>
        <p:spPr>
          <a:xfrm rot="-5400000">
            <a:off x="1942803" y="2963637"/>
            <a:ext cx="5546095" cy="228466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7"/>
          <p:cNvSpPr/>
          <p:nvPr/>
        </p:nvSpPr>
        <p:spPr>
          <a:xfrm>
            <a:off x="3615557" y="3138160"/>
            <a:ext cx="2307493" cy="19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CONTENIDO</a:t>
            </a:r>
            <a:endParaRPr sz="2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7"/>
          <p:cNvSpPr txBox="1"/>
          <p:nvPr/>
        </p:nvSpPr>
        <p:spPr>
          <a:xfrm>
            <a:off x="5923046" y="1503718"/>
            <a:ext cx="5905200" cy="50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Inversión Presupuestal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Siniestralidad vial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Niñas y niños primero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Señalización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Semaforización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Control de tránsito y transporte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Acciones de gestión en vía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Planes de Manejo de Tránsito - PMT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Infraestructura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Transporte privado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Bicicleta y Peatón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Gestión Social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Acciones pedagógicas en seguridad.        vial y cultura ciudadana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AutoNum type="arabicPeriod"/>
            </a:pPr>
            <a:r>
              <a:rPr lang="es-CO" sz="2000" b="1">
                <a:solidFill>
                  <a:srgbClr val="1D2046"/>
                </a:solidFill>
              </a:rPr>
              <a:t>Dirección de Inteligencia para la Movilidad </a:t>
            </a:r>
            <a:endParaRPr sz="2000" b="1">
              <a:solidFill>
                <a:srgbClr val="1D2046"/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Transparencia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0" name="Google Shape;120;p17"/>
          <p:cNvCxnSpPr/>
          <p:nvPr/>
        </p:nvCxnSpPr>
        <p:spPr>
          <a:xfrm>
            <a:off x="979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1" name="Google Shape;121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6144" y="301279"/>
            <a:ext cx="2751271" cy="908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7"/>
          <p:cNvPicPr preferRelativeResize="0"/>
          <p:nvPr/>
        </p:nvPicPr>
        <p:blipFill rotWithShape="1">
          <a:blip r:embed="rId8">
            <a:alphaModFix/>
          </a:blip>
          <a:srcRect t="35961" r="62912" b="2111"/>
          <a:stretch/>
        </p:blipFill>
        <p:spPr>
          <a:xfrm>
            <a:off x="10196420" y="-10"/>
            <a:ext cx="203894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g3470b4abcb0_0_14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73245" y="1190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Google Shape;128;g3470b4abcb0_0_14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9" name="Google Shape;129;g3470b4abcb0_0_14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0" name="Google Shape;130;g3470b4abcb0_0_14"/>
          <p:cNvSpPr txBox="1"/>
          <p:nvPr/>
        </p:nvSpPr>
        <p:spPr>
          <a:xfrm>
            <a:off x="126135" y="295282"/>
            <a:ext cx="114180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1. Inversión Presupuestal 2024 </a:t>
            </a:r>
            <a:endParaRPr sz="3400" b="1" i="0" u="none" strike="noStrike" cap="none">
              <a:solidFill>
                <a:srgbClr val="1D204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g3470b4abcb0_0_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3470b4abcb0_0_14"/>
          <p:cNvPicPr preferRelativeResize="0"/>
          <p:nvPr/>
        </p:nvPicPr>
        <p:blipFill rotWithShape="1">
          <a:blip r:embed="rId5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3470b4abcb0_0_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3470b4abcb0_0_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65699" y="192852"/>
            <a:ext cx="2129687" cy="7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3470b4abcb0_0_14"/>
          <p:cNvSpPr txBox="1"/>
          <p:nvPr/>
        </p:nvSpPr>
        <p:spPr>
          <a:xfrm>
            <a:off x="283799" y="2356032"/>
            <a:ext cx="11624400" cy="26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3100" b="1">
                <a:solidFill>
                  <a:srgbClr val="1D2046"/>
                </a:solidFill>
              </a:rPr>
              <a:t>La Inversión presupuestal para la presente RdC obedece a: </a:t>
            </a:r>
            <a:endParaRPr sz="3100" b="1">
              <a:solidFill>
                <a:srgbClr val="1D2046"/>
              </a:solidFill>
            </a:endParaRPr>
          </a:p>
          <a:p>
            <a:pPr marL="457200" marR="0" lvl="0" indent="-4191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3000"/>
              <a:buChar char="-"/>
            </a:pPr>
            <a:r>
              <a:rPr lang="es-CO" sz="3000" b="1">
                <a:solidFill>
                  <a:srgbClr val="1D2046"/>
                </a:solidFill>
              </a:rPr>
              <a:t>Plan de Desarrollo 2021-2024 “UN NUEVO CONTRATO SOCIAL Y AMBIENTAL PARA LA BOGOTÁ DEL SIGLO XXI”  </a:t>
            </a:r>
            <a:endParaRPr sz="3000" b="1">
              <a:solidFill>
                <a:srgbClr val="1D2046"/>
              </a:solidFill>
            </a:endParaRPr>
          </a:p>
          <a:p>
            <a:pPr marL="457200" marR="0" lvl="0" indent="-4191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3000"/>
              <a:buChar char="-"/>
            </a:pPr>
            <a:r>
              <a:rPr lang="es-CO" sz="3000" b="1">
                <a:solidFill>
                  <a:srgbClr val="1D2046"/>
                </a:solidFill>
              </a:rPr>
              <a:t>Plan de Desarrollo 2024-2027 “BOGOTÁ CAMINA SEGURA” </a:t>
            </a:r>
            <a:endParaRPr sz="3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g34c3ae7660a_3_0"/>
          <p:cNvPicPr preferRelativeResize="0"/>
          <p:nvPr/>
        </p:nvPicPr>
        <p:blipFill rotWithShape="1">
          <a:blip r:embed="rId3">
            <a:alphaModFix/>
          </a:blip>
          <a:srcRect t="35961" r="64665" b="2111"/>
          <a:stretch/>
        </p:blipFill>
        <p:spPr>
          <a:xfrm>
            <a:off x="10249450" y="1200"/>
            <a:ext cx="194255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" name="Google Shape;141;g34c3ae7660a_3_0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2" name="Google Shape;142;g34c3ae7660a_3_0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3" name="Google Shape;143;g34c3ae7660a_3_0"/>
          <p:cNvSpPr txBox="1"/>
          <p:nvPr/>
        </p:nvSpPr>
        <p:spPr>
          <a:xfrm>
            <a:off x="126135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Inversión Presupuestal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g34c3ae7660a_3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34c3ae7660a_3_0"/>
          <p:cNvPicPr preferRelativeResize="0"/>
          <p:nvPr/>
        </p:nvPicPr>
        <p:blipFill rotWithShape="1">
          <a:blip r:embed="rId5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34c3ae7660a_3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34c3ae7660a_3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65699" y="192852"/>
            <a:ext cx="2129687" cy="703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8" name="Google Shape;148;g34c3ae7660a_3_0"/>
          <p:cNvGraphicFramePr/>
          <p:nvPr>
            <p:extLst>
              <p:ext uri="{D42A27DB-BD31-4B8C-83A1-F6EECF244321}">
                <p14:modId xmlns:p14="http://schemas.microsoft.com/office/powerpoint/2010/main" val="899646234"/>
              </p:ext>
            </p:extLst>
          </p:nvPr>
        </p:nvGraphicFramePr>
        <p:xfrm>
          <a:off x="878367" y="2323964"/>
          <a:ext cx="10950800" cy="4187776"/>
        </p:xfrm>
        <a:graphic>
          <a:graphicData uri="http://schemas.openxmlformats.org/drawingml/2006/table">
            <a:tbl>
              <a:tblPr firstRow="1" firstCol="1" bandRow="1">
                <a:noFill/>
                <a:tableStyleId>{5D4872CA-004C-4D34-A412-D3B398ACE076}</a:tableStyleId>
              </a:tblPr>
              <a:tblGrid>
                <a:gridCol w="613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3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/>
                        <a:t>PROYECTO</a:t>
                      </a:r>
                      <a:endParaRPr sz="18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RESERVA-EJECUTADO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VIGENCIA-EJECUTADO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67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Consolidación del programa niñas y niños primero para mejorar las experiencias de viaje de la población estudiantil en Bogotá (Al Colegio en Bici, Ciempiés, Ruta Pila)</a:t>
                      </a:r>
                      <a:endParaRPr sz="1600" b="1" i="0" u="none" strike="noStrike" cap="none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$148.887.639,00</a:t>
                      </a:r>
                      <a:endParaRPr sz="1700" dirty="0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$79.628.571,00</a:t>
                      </a:r>
                      <a:endParaRPr sz="17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63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Implementación de señalización para mejorar las condiciones de seguridad vial, movilidad y accesibilidad en Bogotá (Medidas de pacificación, mantenimiento señales verticales, sistemas de contención vehicular, implementación señales verticales, zonas escolares, pasos peatonales, demarcación Km-carril)</a:t>
                      </a:r>
                      <a:endParaRPr sz="1600" b="1" i="0" u="none" strike="noStrike" cap="none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dirty="0">
                        <a:solidFill>
                          <a:srgbClr val="1D2046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$655.796.110,00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$470.819.142,00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1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>
                          <a:solidFill>
                            <a:schemeClr val="lt1"/>
                          </a:solidFill>
                        </a:rPr>
                        <a:t>TOTAL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$ 804.683.749</a:t>
                      </a:r>
                      <a:r>
                        <a:rPr lang="es-CO" sz="1800" b="1" dirty="0">
                          <a:solidFill>
                            <a:schemeClr val="lt1"/>
                          </a:solidFill>
                        </a:rPr>
                        <a:t>,</a:t>
                      </a: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00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$ 550.447.713</a:t>
                      </a:r>
                      <a:r>
                        <a:rPr lang="es-CO" sz="1800" b="1" dirty="0">
                          <a:solidFill>
                            <a:schemeClr val="lt1"/>
                          </a:solidFill>
                        </a:rPr>
                        <a:t>,</a:t>
                      </a: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00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9" name="Google Shape;149;g34c3ae7660a_3_0"/>
          <p:cNvSpPr txBox="1"/>
          <p:nvPr/>
        </p:nvSpPr>
        <p:spPr>
          <a:xfrm>
            <a:off x="763050" y="1114525"/>
            <a:ext cx="106659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100" b="1">
              <a:solidFill>
                <a:srgbClr val="1D2046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100" b="1">
                <a:solidFill>
                  <a:srgbClr val="1D2046"/>
                </a:solidFill>
              </a:rPr>
              <a:t>Plan de  Desarrollo 2021-2024 (Nuevo contrato Social y Ambiental para la Bogotá del siglo XXI).</a:t>
            </a:r>
            <a:endParaRPr sz="21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3470b4abcb0_1_2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401845" y="-75010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" name="Google Shape;155;g3470b4abcb0_1_2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6" name="Google Shape;156;g3470b4abcb0_1_2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7" name="Google Shape;157;g3470b4abcb0_1_2"/>
          <p:cNvSpPr txBox="1"/>
          <p:nvPr/>
        </p:nvSpPr>
        <p:spPr>
          <a:xfrm>
            <a:off x="460385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Inversión Presupuestal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g3470b4abcb0_1_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3470b4abcb0_1_2"/>
          <p:cNvPicPr preferRelativeResize="0"/>
          <p:nvPr/>
        </p:nvPicPr>
        <p:blipFill rotWithShape="1">
          <a:blip r:embed="rId5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3470b4abcb0_1_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3470b4abcb0_1_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2" name="Google Shape;162;g3470b4abcb0_1_2"/>
          <p:cNvGraphicFramePr/>
          <p:nvPr>
            <p:extLst>
              <p:ext uri="{D42A27DB-BD31-4B8C-83A1-F6EECF244321}">
                <p14:modId xmlns:p14="http://schemas.microsoft.com/office/powerpoint/2010/main" val="3368604362"/>
              </p:ext>
            </p:extLst>
          </p:nvPr>
        </p:nvGraphicFramePr>
        <p:xfrm>
          <a:off x="558717" y="1741114"/>
          <a:ext cx="11221300" cy="4637190"/>
        </p:xfrm>
        <a:graphic>
          <a:graphicData uri="http://schemas.openxmlformats.org/drawingml/2006/table">
            <a:tbl>
              <a:tblPr firstRow="1" firstCol="1" bandRow="1">
                <a:noFill/>
                <a:tableStyleId>{5D4872CA-004C-4D34-A412-D3B398ACE076}</a:tableStyleId>
              </a:tblPr>
              <a:tblGrid>
                <a:gridCol w="618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4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1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/>
                        <a:t>PROYECTOS</a:t>
                      </a:r>
                      <a:endParaRPr sz="18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RESERVA-EJECUTADO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VIGENCIA-EJECUTADO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67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>
                          <a:solidFill>
                            <a:srgbClr val="1D2046"/>
                          </a:solidFill>
                        </a:rPr>
                        <a:t>8001 - Semaforización: Complementar 361 intersecciones semaforizadas con otros dispositivos de señalización semafórica; implementar regulación semafórica en 76 intersecciones.</a:t>
                      </a:r>
                      <a:endParaRPr sz="160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dirty="0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85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>
                          <a:solidFill>
                            <a:srgbClr val="1D2046"/>
                          </a:solidFill>
                        </a:rPr>
                        <a:t>7996 - Niñas y Niños Primero: Acompañamiento de viajes Biciparceros, cienpies, Guardacaminos y Ruta Pila.</a:t>
                      </a:r>
                      <a:endParaRPr sz="1600" b="1" i="0" u="none" strike="noStrike" cap="none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$ 42.531.626,29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$ 34.215.022,66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93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>
                        <a:solidFill>
                          <a:srgbClr val="1D2046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>
                          <a:solidFill>
                            <a:srgbClr val="1D2046"/>
                          </a:solidFill>
                        </a:rPr>
                        <a:t>7998 - Mantenimiento, demarcación e implementación  de  cicloinfraestructura </a:t>
                      </a:r>
                      <a:endParaRPr sz="1600">
                        <a:solidFill>
                          <a:srgbClr val="1D2046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3100">
                        <a:solidFill>
                          <a:srgbClr val="1D2046"/>
                        </a:solidFill>
                      </a:endParaRPr>
                    </a:p>
                  </a:txBody>
                  <a:tcPr marL="68575" marR="84500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dirty="0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dirty="0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1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>
                          <a:solidFill>
                            <a:schemeClr val="lt1"/>
                          </a:solidFill>
                        </a:rPr>
                        <a:t>TOTAL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$ 42.531.626,29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$ 34.215.022,66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3" name="Google Shape;163;g3470b4abcb0_1_2"/>
          <p:cNvSpPr txBox="1"/>
          <p:nvPr/>
        </p:nvSpPr>
        <p:spPr>
          <a:xfrm>
            <a:off x="836425" y="1130888"/>
            <a:ext cx="10665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300" b="1">
                <a:solidFill>
                  <a:srgbClr val="1D2046"/>
                </a:solidFill>
              </a:rPr>
              <a:t>            Plan de  Desarrollo 2024-2027 ( Bogotá Camina Segura) </a:t>
            </a:r>
            <a:endParaRPr sz="23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8"/>
          <p:cNvPicPr preferRelativeResize="0"/>
          <p:nvPr/>
        </p:nvPicPr>
        <p:blipFill rotWithShape="1">
          <a:blip r:embed="rId3">
            <a:alphaModFix/>
          </a:blip>
          <a:srcRect t="35963" r="62912" b="2110"/>
          <a:stretch/>
        </p:blipFill>
        <p:spPr>
          <a:xfrm>
            <a:off x="10173245" y="1190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9" name="Google Shape;169;p18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0" name="Google Shape;170;p18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1" name="Google Shape;171;p18"/>
          <p:cNvSpPr txBox="1"/>
          <p:nvPr/>
        </p:nvSpPr>
        <p:spPr>
          <a:xfrm>
            <a:off x="126135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Inversión Presupuestal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8"/>
          <p:cNvPicPr preferRelativeResize="0"/>
          <p:nvPr/>
        </p:nvPicPr>
        <p:blipFill rotWithShape="1">
          <a:blip r:embed="rId5">
            <a:alphaModFix amt="52999"/>
          </a:blip>
          <a:srcRect l="32615"/>
          <a:stretch/>
        </p:blipFill>
        <p:spPr>
          <a:xfrm>
            <a:off x="-1509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65699" y="192852"/>
            <a:ext cx="2129687" cy="703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6" name="Google Shape;176;p18"/>
          <p:cNvGraphicFramePr/>
          <p:nvPr>
            <p:extLst>
              <p:ext uri="{D42A27DB-BD31-4B8C-83A1-F6EECF244321}">
                <p14:modId xmlns:p14="http://schemas.microsoft.com/office/powerpoint/2010/main" val="1170438682"/>
              </p:ext>
            </p:extLst>
          </p:nvPr>
        </p:nvGraphicFramePr>
        <p:xfrm>
          <a:off x="672721" y="1701018"/>
          <a:ext cx="10950800" cy="4265426"/>
        </p:xfrm>
        <a:graphic>
          <a:graphicData uri="http://schemas.openxmlformats.org/drawingml/2006/table">
            <a:tbl>
              <a:tblPr firstRow="1" firstCol="1" bandRow="1">
                <a:noFill/>
                <a:tableStyleId>{5D4872CA-004C-4D34-A412-D3B398ACE076}</a:tableStyleId>
              </a:tblPr>
              <a:tblGrid>
                <a:gridCol w="613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3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/>
                        <a:t>INVERSIÓN PRESUPUESTAL 2024</a:t>
                      </a:r>
                      <a:endParaRPr sz="18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RESERVA-EJECUTADO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VIGENCIA-EJECUTADO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6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endParaRPr sz="2100">
                        <a:solidFill>
                          <a:srgbClr val="1C4587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s-CO" sz="2100">
                          <a:solidFill>
                            <a:srgbClr val="1C4587"/>
                          </a:solidFill>
                        </a:rPr>
                        <a:t>Plan de  Desarrollo 2021-2024 (Nuevo contrato Social y Ambiental para la Bogotá del siglo XXI).</a:t>
                      </a:r>
                      <a:endParaRPr sz="2100">
                        <a:solidFill>
                          <a:srgbClr val="1C4587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>
                        <a:solidFill>
                          <a:srgbClr val="1C4587"/>
                        </a:solidFill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s-CO" sz="1800" b="1" dirty="0">
                          <a:solidFill>
                            <a:srgbClr val="1C4587"/>
                          </a:solidFill>
                        </a:rPr>
                        <a:t>$ 804.683.749,00</a:t>
                      </a:r>
                      <a:endParaRPr sz="1700" dirty="0">
                        <a:solidFill>
                          <a:srgbClr val="1C4587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s-CO" sz="1800" b="1" dirty="0">
                          <a:solidFill>
                            <a:srgbClr val="1C4587"/>
                          </a:solidFill>
                        </a:rPr>
                        <a:t>$ 550.447.713,00</a:t>
                      </a:r>
                      <a:endParaRPr sz="1700" b="1" i="0" u="none" strike="noStrike" cap="none" dirty="0">
                        <a:solidFill>
                          <a:srgbClr val="1C458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4050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endParaRPr sz="2300">
                        <a:solidFill>
                          <a:srgbClr val="1C4587"/>
                        </a:solidFill>
                      </a:endParaRP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s-CO" sz="2300">
                          <a:solidFill>
                            <a:srgbClr val="1C4587"/>
                          </a:solidFill>
                        </a:rPr>
                        <a:t>Plan de  Desarrollo 2024-2027 ( Bogotá Camina Segura) </a:t>
                      </a:r>
                      <a:endParaRPr sz="1600" b="1" i="0" u="none" strike="noStrike" cap="none">
                        <a:solidFill>
                          <a:srgbClr val="1C458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800" b="1" i="0" u="none" strike="noStrike" cap="none" dirty="0">
                        <a:solidFill>
                          <a:srgbClr val="1C458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1800" b="1" i="0" u="none" strike="noStrike" cap="none" dirty="0">
                          <a:solidFill>
                            <a:srgbClr val="1C4587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$ 42.531.626,29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800" b="1" i="0" u="none" strike="noStrike" cap="none" dirty="0">
                        <a:solidFill>
                          <a:srgbClr val="1C458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rgbClr val="1C4587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$ 34.215.022,66</a:t>
                      </a:r>
                      <a:endParaRPr sz="1800" b="1" i="0" u="none" strike="noStrike" cap="none" dirty="0">
                        <a:solidFill>
                          <a:srgbClr val="1C458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1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>
                          <a:solidFill>
                            <a:schemeClr val="lt1"/>
                          </a:solidFill>
                        </a:rPr>
                        <a:t>TOTAL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$ 847.215.375,29</a:t>
                      </a: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$ 584.662.735,66</a:t>
                      </a: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9"/>
          <p:cNvPicPr preferRelativeResize="0"/>
          <p:nvPr/>
        </p:nvPicPr>
        <p:blipFill rotWithShape="1">
          <a:blip r:embed="rId3">
            <a:alphaModFix/>
          </a:blip>
          <a:srcRect t="35963" r="62912" b="2110"/>
          <a:stretch/>
        </p:blipFill>
        <p:spPr>
          <a:xfrm>
            <a:off x="10165758" y="6255"/>
            <a:ext cx="2038945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19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3" name="Google Shape;183;p19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4" name="Google Shape;184;p19"/>
          <p:cNvSpPr txBox="1"/>
          <p:nvPr/>
        </p:nvSpPr>
        <p:spPr>
          <a:xfrm>
            <a:off x="48140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2. Siniestralidad Vial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9"/>
          <p:cNvPicPr preferRelativeResize="0"/>
          <p:nvPr/>
        </p:nvPicPr>
        <p:blipFill rotWithShape="1">
          <a:blip r:embed="rId5">
            <a:alphaModFix amt="52999"/>
          </a:blip>
          <a:srcRect l="32615"/>
          <a:stretch/>
        </p:blipFill>
        <p:spPr>
          <a:xfrm>
            <a:off x="-1509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9"/>
          <p:cNvSpPr txBox="1"/>
          <p:nvPr/>
        </p:nvSpPr>
        <p:spPr>
          <a:xfrm>
            <a:off x="4805725" y="1055500"/>
            <a:ext cx="7214700" cy="1047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1800" b="1" dirty="0">
                <a:solidFill>
                  <a:srgbClr val="595959"/>
                </a:solidFill>
              </a:rPr>
              <a:t>En el año 2024 la localidad de San Cristóbal reportó 555 siniestros graves de tránsito con al menos un lesionado o víctima fatal.</a:t>
            </a:r>
            <a:endParaRPr sz="1800" b="1" dirty="0">
              <a:solidFill>
                <a:srgbClr val="595959"/>
              </a:solidFill>
            </a:endParaRPr>
          </a:p>
        </p:txBody>
      </p:sp>
      <p:sp>
        <p:nvSpPr>
          <p:cNvPr id="190" name="Google Shape;190;p19"/>
          <p:cNvSpPr txBox="1"/>
          <p:nvPr/>
        </p:nvSpPr>
        <p:spPr>
          <a:xfrm>
            <a:off x="5363845" y="5403035"/>
            <a:ext cx="6185400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En la localidad de </a:t>
            </a:r>
            <a:r>
              <a:rPr lang="es-CO" sz="1500" b="1" dirty="0">
                <a:solidFill>
                  <a:srgbClr val="595959"/>
                </a:solidFill>
              </a:rPr>
              <a:t>San Cristóbal</a:t>
            </a:r>
            <a:r>
              <a:rPr lang="es-CO" sz="1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se tiene un concentración de siniestros en:</a:t>
            </a:r>
            <a:endParaRPr sz="1500" dirty="0"/>
          </a:p>
          <a:p>
            <a:pPr marL="285750" marR="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s-CO" sz="1500" b="1" dirty="0">
                <a:solidFill>
                  <a:srgbClr val="595959"/>
                </a:solidFill>
              </a:rPr>
              <a:t>Av. Carrera 10 entre Av. Primera de mayo y calle 1 sur</a:t>
            </a:r>
            <a:endParaRPr b="1" dirty="0">
              <a:solidFill>
                <a:srgbClr val="595959"/>
              </a:solidFill>
            </a:endParaRPr>
          </a:p>
          <a:p>
            <a:pPr marL="285750" marR="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•"/>
            </a:pPr>
            <a:r>
              <a:rPr lang="es-CO" sz="1500" b="1" dirty="0">
                <a:solidFill>
                  <a:srgbClr val="595959"/>
                </a:solidFill>
              </a:rPr>
              <a:t>Av. Primera de Mayo entre Av. Carrera 10 y carrera 3 este</a:t>
            </a:r>
            <a:endParaRPr sz="1500" b="1" dirty="0">
              <a:solidFill>
                <a:srgbClr val="595959"/>
              </a:solidFill>
            </a:endParaRPr>
          </a:p>
          <a:p>
            <a:pPr marL="285750" marR="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•"/>
            </a:pPr>
            <a:r>
              <a:rPr lang="es-CO" sz="1500" b="1" dirty="0">
                <a:solidFill>
                  <a:srgbClr val="595959"/>
                </a:solidFill>
              </a:rPr>
              <a:t>UPZ la Gloria</a:t>
            </a:r>
            <a:endParaRPr sz="1500" b="1" dirty="0">
              <a:solidFill>
                <a:srgbClr val="595959"/>
              </a:solidFill>
            </a:endParaRPr>
          </a:p>
        </p:txBody>
      </p:sp>
      <p:pic>
        <p:nvPicPr>
          <p:cNvPr id="4" name="Imagen 3" descr="Gráfico, Gráfico en cascada&#10;&#10;El contenido generado por IA puede ser incorrecto.">
            <a:extLst>
              <a:ext uri="{FF2B5EF4-FFF2-40B4-BE49-F238E27FC236}">
                <a16:creationId xmlns:a16="http://schemas.microsoft.com/office/drawing/2014/main" id="{63D89B20-63A0-884B-A23A-6FA8A7116F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3012" y="2191866"/>
            <a:ext cx="6185400" cy="3071126"/>
          </a:xfrm>
          <a:prstGeom prst="rect">
            <a:avLst/>
          </a:prstGeom>
        </p:spPr>
      </p:pic>
      <p:pic>
        <p:nvPicPr>
          <p:cNvPr id="7" name="Imagen 6" descr="Mapa&#10;&#10;El contenido generado por IA puede ser incorrecto.">
            <a:extLst>
              <a:ext uri="{FF2B5EF4-FFF2-40B4-BE49-F238E27FC236}">
                <a16:creationId xmlns:a16="http://schemas.microsoft.com/office/drawing/2014/main" id="{43B0284C-941E-6922-DAAF-6110F020B3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300" y="1199822"/>
            <a:ext cx="4230684" cy="514202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"/>
          <p:cNvPicPr preferRelativeResize="0"/>
          <p:nvPr/>
        </p:nvPicPr>
        <p:blipFill rotWithShape="1">
          <a:blip r:embed="rId3">
            <a:alphaModFix/>
          </a:blip>
          <a:srcRect t="35963" r="62912" b="2110"/>
          <a:stretch/>
        </p:blipFill>
        <p:spPr>
          <a:xfrm>
            <a:off x="10153055" y="32527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8" name="Google Shape;198;p3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9" name="Google Shape;199;p3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0" name="Google Shape;200;p3"/>
          <p:cNvSpPr txBox="1"/>
          <p:nvPr/>
        </p:nvSpPr>
        <p:spPr>
          <a:xfrm>
            <a:off x="418347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3. Niñas y niños primero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1509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6589" y="2845511"/>
            <a:ext cx="1506725" cy="1479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"/>
          <p:cNvPicPr preferRelativeResize="0"/>
          <p:nvPr/>
        </p:nvPicPr>
        <p:blipFill rotWithShape="1">
          <a:blip r:embed="rId9">
            <a:alphaModFix/>
          </a:blip>
          <a:srcRect t="3335" b="-9"/>
          <a:stretch/>
        </p:blipFill>
        <p:spPr>
          <a:xfrm>
            <a:off x="8125075" y="1023352"/>
            <a:ext cx="2960701" cy="91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01263" y="2017337"/>
            <a:ext cx="2960717" cy="2194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82625" y="4728588"/>
            <a:ext cx="3692124" cy="188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79088" y="1220040"/>
            <a:ext cx="1506725" cy="1439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"/>
          <p:cNvPicPr preferRelativeResize="0"/>
          <p:nvPr/>
        </p:nvPicPr>
        <p:blipFill rotWithShape="1">
          <a:blip r:embed="rId13">
            <a:alphaModFix/>
          </a:blip>
          <a:srcRect r="6138" b="17918"/>
          <a:stretch/>
        </p:blipFill>
        <p:spPr>
          <a:xfrm>
            <a:off x="7965850" y="4332410"/>
            <a:ext cx="2503300" cy="8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 descr="Imagen que contiene 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1FDF7DFD-4BBE-44CD-EBF9-548B49A4D1A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72866" y="1943101"/>
            <a:ext cx="5141344" cy="443836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1534</Words>
  <Application>Microsoft Office PowerPoint</Application>
  <PresentationFormat>Panorámica</PresentationFormat>
  <Paragraphs>222</Paragraphs>
  <Slides>26</Slides>
  <Notes>26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Arial</vt:lpstr>
      <vt:lpstr>Arial Black</vt:lpstr>
      <vt:lpstr>Calibri</vt:lpstr>
      <vt:lpstr>Century Gothic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Mafe Mora</dc:creator>
  <cp:lastModifiedBy>Roberth Rodriguez</cp:lastModifiedBy>
  <cp:revision>7</cp:revision>
  <dcterms:created xsi:type="dcterms:W3CDTF">2023-07-24T20:46:18Z</dcterms:created>
  <dcterms:modified xsi:type="dcterms:W3CDTF">2025-05-14T17:04:41Z</dcterms:modified>
</cp:coreProperties>
</file>