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85" r:id="rId18"/>
    <p:sldId id="286" r:id="rId19"/>
    <p:sldId id="271" r:id="rId20"/>
    <p:sldId id="272" r:id="rId21"/>
    <p:sldId id="273" r:id="rId22"/>
    <p:sldId id="274" r:id="rId23"/>
    <p:sldId id="282" r:id="rId24"/>
    <p:sldId id="283" r:id="rId25"/>
    <p:sldId id="277" r:id="rId26"/>
    <p:sldId id="278" r:id="rId27"/>
    <p:sldId id="280" r:id="rId28"/>
    <p:sldId id="279" r:id="rId29"/>
    <p:sldId id="287" r:id="rId30"/>
    <p:sldId id="288" r:id="rId31"/>
    <p:sldId id="281" r:id="rId32"/>
  </p:sldIdLst>
  <p:sldSz cx="12192000" cy="6858000"/>
  <p:notesSz cx="6858000" cy="9144000"/>
  <p:embeddedFontLst>
    <p:embeddedFont>
      <p:font typeface="Arial Black" panose="020B0A04020102020204" pitchFamily="34" charset="0"/>
      <p:regular r:id="rId34"/>
      <p:bold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gerardo cortes castro SDM" userId="781edeb183e6b61e" providerId="LiveId" clId="{7C0C4237-F528-41F2-89D7-1EBA7C9968B0}"/>
    <pc:docChg chg="undo custSel addSld modSld">
      <pc:chgData name="Juan gerardo cortes castro SDM" userId="781edeb183e6b61e" providerId="LiveId" clId="{7C0C4237-F528-41F2-89D7-1EBA7C9968B0}" dt="2025-05-15T02:46:24.812" v="932" actId="14100"/>
      <pc:docMkLst>
        <pc:docMk/>
      </pc:docMkLst>
      <pc:sldChg chg="modSp mod">
        <pc:chgData name="Juan gerardo cortes castro SDM" userId="781edeb183e6b61e" providerId="LiveId" clId="{7C0C4237-F528-41F2-89D7-1EBA7C9968B0}" dt="2025-05-14T20:45:31.432" v="7" actId="20577"/>
        <pc:sldMkLst>
          <pc:docMk/>
          <pc:sldMk cId="0" sldId="256"/>
        </pc:sldMkLst>
        <pc:spChg chg="mod">
          <ac:chgData name="Juan gerardo cortes castro SDM" userId="781edeb183e6b61e" providerId="LiveId" clId="{7C0C4237-F528-41F2-89D7-1EBA7C9968B0}" dt="2025-05-14T20:45:31.432" v="7" actId="20577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Juan gerardo cortes castro SDM" userId="781edeb183e6b61e" providerId="LiveId" clId="{7C0C4237-F528-41F2-89D7-1EBA7C9968B0}" dt="2025-05-14T20:50:05.501" v="30"/>
        <pc:sldMkLst>
          <pc:docMk/>
          <pc:sldMk cId="0" sldId="260"/>
        </pc:sldMkLst>
        <pc:graphicFrameChg chg="mod modGraphic">
          <ac:chgData name="Juan gerardo cortes castro SDM" userId="781edeb183e6b61e" providerId="LiveId" clId="{7C0C4237-F528-41F2-89D7-1EBA7C9968B0}" dt="2025-05-14T20:50:05.501" v="30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7C0C4237-F528-41F2-89D7-1EBA7C9968B0}" dt="2025-05-14T20:54:08.579" v="78" actId="20577"/>
        <pc:sldMkLst>
          <pc:docMk/>
          <pc:sldMk cId="0" sldId="261"/>
        </pc:sldMkLst>
        <pc:graphicFrameChg chg="mod modGraphic">
          <ac:chgData name="Juan gerardo cortes castro SDM" userId="781edeb183e6b61e" providerId="LiveId" clId="{7C0C4237-F528-41F2-89D7-1EBA7C9968B0}" dt="2025-05-14T20:54:08.579" v="78" actId="20577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7C0C4237-F528-41F2-89D7-1EBA7C9968B0}" dt="2025-05-14T20:55:58.966" v="97" actId="20577"/>
        <pc:sldMkLst>
          <pc:docMk/>
          <pc:sldMk cId="0" sldId="262"/>
        </pc:sldMkLst>
        <pc:graphicFrameChg chg="mod modGraphic">
          <ac:chgData name="Juan gerardo cortes castro SDM" userId="781edeb183e6b61e" providerId="LiveId" clId="{7C0C4237-F528-41F2-89D7-1EBA7C9968B0}" dt="2025-05-14T20:55:58.966" v="97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Juan gerardo cortes castro SDM" userId="781edeb183e6b61e" providerId="LiveId" clId="{7C0C4237-F528-41F2-89D7-1EBA7C9968B0}" dt="2025-05-14T21:11:29.707" v="137" actId="208"/>
        <pc:sldMkLst>
          <pc:docMk/>
          <pc:sldMk cId="0" sldId="263"/>
        </pc:sldMkLst>
        <pc:spChg chg="mod">
          <ac:chgData name="Juan gerardo cortes castro SDM" userId="781edeb183e6b61e" providerId="LiveId" clId="{7C0C4237-F528-41F2-89D7-1EBA7C9968B0}" dt="2025-05-14T21:09:51.868" v="130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4T21:10:14.436" v="131"/>
          <ac:spMkLst>
            <pc:docMk/>
            <pc:sldMk cId="0" sldId="263"/>
            <ac:spMk id="190" creationId="{00000000-0000-0000-0000-000000000000}"/>
          </ac:spMkLst>
        </pc:spChg>
        <pc:picChg chg="del">
          <ac:chgData name="Juan gerardo cortes castro SDM" userId="781edeb183e6b61e" providerId="LiveId" clId="{7C0C4237-F528-41F2-89D7-1EBA7C9968B0}" dt="2025-05-14T21:09:18.580" v="111" actId="478"/>
          <ac:picMkLst>
            <pc:docMk/>
            <pc:sldMk cId="0" sldId="263"/>
            <ac:picMk id="3" creationId="{433F2749-7586-4C7C-9842-7EEBFAC23548}"/>
          </ac:picMkLst>
        </pc:picChg>
        <pc:picChg chg="add mod">
          <ac:chgData name="Juan gerardo cortes castro SDM" userId="781edeb183e6b61e" providerId="LiveId" clId="{7C0C4237-F528-41F2-89D7-1EBA7C9968B0}" dt="2025-05-14T21:09:27.020" v="114" actId="14100"/>
          <ac:picMkLst>
            <pc:docMk/>
            <pc:sldMk cId="0" sldId="263"/>
            <ac:picMk id="4" creationId="{843B9150-DD73-4FB2-8A64-099334010CA8}"/>
          </ac:picMkLst>
        </pc:picChg>
        <pc:picChg chg="add mod">
          <ac:chgData name="Juan gerardo cortes castro SDM" userId="781edeb183e6b61e" providerId="LiveId" clId="{7C0C4237-F528-41F2-89D7-1EBA7C9968B0}" dt="2025-05-14T21:11:29.707" v="137" actId="208"/>
          <ac:picMkLst>
            <pc:docMk/>
            <pc:sldMk cId="0" sldId="263"/>
            <ac:picMk id="6" creationId="{7A85360B-C9E0-4D1B-B8C0-DE2E7E294B06}"/>
          </ac:picMkLst>
        </pc:picChg>
        <pc:picChg chg="del">
          <ac:chgData name="Juan gerardo cortes castro SDM" userId="781edeb183e6b61e" providerId="LiveId" clId="{7C0C4237-F528-41F2-89D7-1EBA7C9968B0}" dt="2025-05-14T21:11:15.778" v="132" actId="478"/>
          <ac:picMkLst>
            <pc:docMk/>
            <pc:sldMk cId="0" sldId="263"/>
            <ac:picMk id="9" creationId="{317FCFDE-7975-40B1-B65B-53B3CB05C2AB}"/>
          </ac:picMkLst>
        </pc:picChg>
      </pc:sldChg>
      <pc:sldChg chg="modSp mod">
        <pc:chgData name="Juan gerardo cortes castro SDM" userId="781edeb183e6b61e" providerId="LiveId" clId="{7C0C4237-F528-41F2-89D7-1EBA7C9968B0}" dt="2025-05-14T21:20:16.157" v="162" actId="20577"/>
        <pc:sldMkLst>
          <pc:docMk/>
          <pc:sldMk cId="0" sldId="264"/>
        </pc:sldMkLst>
        <pc:spChg chg="mod">
          <ac:chgData name="Juan gerardo cortes castro SDM" userId="781edeb183e6b61e" providerId="LiveId" clId="{7C0C4237-F528-41F2-89D7-1EBA7C9968B0}" dt="2025-05-14T21:19:45.338" v="143" actId="20577"/>
          <ac:spMkLst>
            <pc:docMk/>
            <pc:sldMk cId="0" sldId="264"/>
            <ac:spMk id="24" creationId="{B2C2EE82-0167-470E-9FC9-766C5C25C0B2}"/>
          </ac:spMkLst>
        </pc:spChg>
        <pc:spChg chg="mod">
          <ac:chgData name="Juan gerardo cortes castro SDM" userId="781edeb183e6b61e" providerId="LiveId" clId="{7C0C4237-F528-41F2-89D7-1EBA7C9968B0}" dt="2025-05-14T21:20:00.236" v="156" actId="20577"/>
          <ac:spMkLst>
            <pc:docMk/>
            <pc:sldMk cId="0" sldId="264"/>
            <ac:spMk id="26" creationId="{D2FB0DC6-83A7-4CE4-86C5-66E7777E122E}"/>
          </ac:spMkLst>
        </pc:spChg>
        <pc:spChg chg="mod">
          <ac:chgData name="Juan gerardo cortes castro SDM" userId="781edeb183e6b61e" providerId="LiveId" clId="{7C0C4237-F528-41F2-89D7-1EBA7C9968B0}" dt="2025-05-14T21:20:16.157" v="162" actId="20577"/>
          <ac:spMkLst>
            <pc:docMk/>
            <pc:sldMk cId="0" sldId="264"/>
            <ac:spMk id="30" creationId="{745DB25D-E0D5-437E-8535-3648D3DF3567}"/>
          </ac:spMkLst>
        </pc:spChg>
        <pc:spChg chg="mod">
          <ac:chgData name="Juan gerardo cortes castro SDM" userId="781edeb183e6b61e" providerId="LiveId" clId="{7C0C4237-F528-41F2-89D7-1EBA7C9968B0}" dt="2025-05-14T21:20:04.968" v="160" actId="20577"/>
          <ac:spMkLst>
            <pc:docMk/>
            <pc:sldMk cId="0" sldId="264"/>
            <ac:spMk id="32" creationId="{95001997-8260-4526-A499-80F7A7CB0BA4}"/>
          </ac:spMkLst>
        </pc:spChg>
        <pc:spChg chg="mod">
          <ac:chgData name="Juan gerardo cortes castro SDM" userId="781edeb183e6b61e" providerId="LiveId" clId="{7C0C4237-F528-41F2-89D7-1EBA7C9968B0}" dt="2025-05-14T21:19:55.921" v="150" actId="20577"/>
          <ac:spMkLst>
            <pc:docMk/>
            <pc:sldMk cId="0" sldId="264"/>
            <ac:spMk id="34" creationId="{47EAA979-42C1-4B4A-9396-D532C00607CE}"/>
          </ac:spMkLst>
        </pc:spChg>
      </pc:sldChg>
      <pc:sldChg chg="modSp mod">
        <pc:chgData name="Juan gerardo cortes castro SDM" userId="781edeb183e6b61e" providerId="LiveId" clId="{7C0C4237-F528-41F2-89D7-1EBA7C9968B0}" dt="2025-05-14T21:35:31.808" v="356"/>
        <pc:sldMkLst>
          <pc:docMk/>
          <pc:sldMk cId="0" sldId="265"/>
        </pc:sldMkLst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0" sldId="265"/>
            <ac:spMk id="221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4T21:30:31.900" v="336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4T21:27:59.994" v="208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4T21:31:19.667" v="340" actId="20577"/>
          <ac:spMkLst>
            <pc:docMk/>
            <pc:sldMk cId="0" sldId="265"/>
            <ac:spMk id="227" creationId="{00000000-0000-0000-0000-000000000000}"/>
          </ac:spMkLst>
        </pc:spChg>
      </pc:sldChg>
      <pc:sldChg chg="addSp delSp modSp mod">
        <pc:chgData name="Juan gerardo cortes castro SDM" userId="781edeb183e6b61e" providerId="LiveId" clId="{7C0C4237-F528-41F2-89D7-1EBA7C9968B0}" dt="2025-05-14T21:35:31.808" v="356"/>
        <pc:sldMkLst>
          <pc:docMk/>
          <pc:sldMk cId="0" sldId="266"/>
        </pc:sldMkLst>
        <pc:spChg chg="mod">
          <ac:chgData name="Juan gerardo cortes castro SDM" userId="781edeb183e6b61e" providerId="LiveId" clId="{7C0C4237-F528-41F2-89D7-1EBA7C9968B0}" dt="2025-05-14T21:29:09.507" v="271" actId="1036"/>
          <ac:spMkLst>
            <pc:docMk/>
            <pc:sldMk cId="0" sldId="266"/>
            <ac:spMk id="21" creationId="{607D79DC-2130-4BED-8086-2D846BDEE80B}"/>
          </ac:spMkLst>
        </pc:spChg>
        <pc:spChg chg="add mod">
          <ac:chgData name="Juan gerardo cortes castro SDM" userId="781edeb183e6b61e" providerId="LiveId" clId="{7C0C4237-F528-41F2-89D7-1EBA7C9968B0}" dt="2025-05-14T21:35:06.955" v="355" actId="1076"/>
          <ac:spMkLst>
            <pc:docMk/>
            <pc:sldMk cId="0" sldId="266"/>
            <ac:spMk id="22" creationId="{379F6413-F3AC-4881-AD5C-0B0410FB9D3D}"/>
          </ac:spMkLst>
        </pc:spChg>
        <pc:spChg chg="mod">
          <ac:chgData name="Juan gerardo cortes castro SDM" userId="781edeb183e6b61e" providerId="LiveId" clId="{7C0C4237-F528-41F2-89D7-1EBA7C9968B0}" dt="2025-05-14T21:28:46.771" v="209"/>
          <ac:spMkLst>
            <pc:docMk/>
            <pc:sldMk cId="0" sldId="266"/>
            <ac:spMk id="24" creationId="{60162ACB-CC08-4E16-B2B3-6200D454E50E}"/>
          </ac:spMkLst>
        </pc:spChg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0" sldId="266"/>
            <ac:spMk id="244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4T21:32:08.675" v="354" actId="20577"/>
          <ac:spMkLst>
            <pc:docMk/>
            <pc:sldMk cId="0" sldId="266"/>
            <ac:spMk id="249" creationId="{00000000-0000-0000-0000-000000000000}"/>
          </ac:spMkLst>
        </pc:spChg>
        <pc:grpChg chg="add mod">
          <ac:chgData name="Juan gerardo cortes castro SDM" userId="781edeb183e6b61e" providerId="LiveId" clId="{7C0C4237-F528-41F2-89D7-1EBA7C9968B0}" dt="2025-05-14T21:31:36.275" v="343" actId="1076"/>
          <ac:grpSpMkLst>
            <pc:docMk/>
            <pc:sldMk cId="0" sldId="266"/>
            <ac:grpSpMk id="23" creationId="{6518C5FB-5886-4CAC-9851-46064F66677C}"/>
          </ac:grpSpMkLst>
        </pc:grpChg>
        <pc:grpChg chg="mod">
          <ac:chgData name="Juan gerardo cortes castro SDM" userId="781edeb183e6b61e" providerId="LiveId" clId="{7C0C4237-F528-41F2-89D7-1EBA7C9968B0}" dt="2025-05-14T21:31:32.787" v="342" actId="1076"/>
          <ac:grpSpMkLst>
            <pc:docMk/>
            <pc:sldMk cId="0" sldId="266"/>
            <ac:grpSpMk id="250" creationId="{00000000-0000-0000-0000-000000000000}"/>
          </ac:grpSpMkLst>
        </pc:grpChg>
        <pc:grpChg chg="del mod">
          <ac:chgData name="Juan gerardo cortes castro SDM" userId="781edeb183e6b61e" providerId="LiveId" clId="{7C0C4237-F528-41F2-89D7-1EBA7C9968B0}" dt="2025-05-14T21:31:29.889" v="341" actId="478"/>
          <ac:grpSpMkLst>
            <pc:docMk/>
            <pc:sldMk cId="0" sldId="266"/>
            <ac:grpSpMk id="253" creationId="{00000000-0000-0000-0000-000000000000}"/>
          </ac:grpSpMkLst>
        </pc:grpChg>
        <pc:picChg chg="mod">
          <ac:chgData name="Juan gerardo cortes castro SDM" userId="781edeb183e6b61e" providerId="LiveId" clId="{7C0C4237-F528-41F2-89D7-1EBA7C9968B0}" dt="2025-05-14T21:28:46.771" v="209"/>
          <ac:picMkLst>
            <pc:docMk/>
            <pc:sldMk cId="0" sldId="266"/>
            <ac:picMk id="25" creationId="{1DA8401F-C855-4D27-8B1F-A18DF295EAEC}"/>
          </ac:picMkLst>
        </pc:picChg>
        <pc:picChg chg="mod">
          <ac:chgData name="Juan gerardo cortes castro SDM" userId="781edeb183e6b61e" providerId="LiveId" clId="{7C0C4237-F528-41F2-89D7-1EBA7C9968B0}" dt="2025-05-14T21:29:09.507" v="271" actId="1036"/>
          <ac:picMkLst>
            <pc:docMk/>
            <pc:sldMk cId="0" sldId="266"/>
            <ac:picMk id="247" creationId="{00000000-0000-0000-0000-000000000000}"/>
          </ac:picMkLst>
        </pc:picChg>
      </pc:sldChg>
      <pc:sldChg chg="modSp mod">
        <pc:chgData name="Juan gerardo cortes castro SDM" userId="781edeb183e6b61e" providerId="LiveId" clId="{7C0C4237-F528-41F2-89D7-1EBA7C9968B0}" dt="2025-05-15T00:10:21.416" v="533" actId="20577"/>
        <pc:sldMkLst>
          <pc:docMk/>
          <pc:sldMk cId="0" sldId="267"/>
        </pc:sldMkLst>
        <pc:spChg chg="mod">
          <ac:chgData name="Juan gerardo cortes castro SDM" userId="781edeb183e6b61e" providerId="LiveId" clId="{7C0C4237-F528-41F2-89D7-1EBA7C9968B0}" dt="2025-05-15T00:10:21.416" v="533" actId="20577"/>
          <ac:spMkLst>
            <pc:docMk/>
            <pc:sldMk cId="0" sldId="267"/>
            <ac:spMk id="277" creationId="{00000000-0000-0000-0000-000000000000}"/>
          </ac:spMkLst>
        </pc:spChg>
      </pc:sldChg>
      <pc:sldChg chg="modSp mod">
        <pc:chgData name="Juan gerardo cortes castro SDM" userId="781edeb183e6b61e" providerId="LiveId" clId="{7C0C4237-F528-41F2-89D7-1EBA7C9968B0}" dt="2025-05-15T02:31:31.843" v="855" actId="20577"/>
        <pc:sldMkLst>
          <pc:docMk/>
          <pc:sldMk cId="0" sldId="268"/>
        </pc:sldMkLst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0" sldId="268"/>
            <ac:spMk id="28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07:31.382" v="518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08:56.171" v="526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08:03.778" v="520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06:51.131" v="516" actId="20577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31:28.167" v="851" actId="20577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31:31.843" v="855" actId="20577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09:08.670" v="532" actId="20577"/>
          <ac:spMkLst>
            <pc:docMk/>
            <pc:sldMk cId="0" sldId="268"/>
            <ac:spMk id="311" creationId="{00000000-0000-0000-0000-000000000000}"/>
          </ac:spMkLst>
        </pc:spChg>
      </pc:sldChg>
      <pc:sldChg chg="addSp delSp modSp mod">
        <pc:chgData name="Juan gerardo cortes castro SDM" userId="781edeb183e6b61e" providerId="LiveId" clId="{7C0C4237-F528-41F2-89D7-1EBA7C9968B0}" dt="2025-05-14T21:48:24.697" v="514" actId="20577"/>
        <pc:sldMkLst>
          <pc:docMk/>
          <pc:sldMk cId="0" sldId="269"/>
        </pc:sldMkLst>
        <pc:spChg chg="mod">
          <ac:chgData name="Juan gerardo cortes castro SDM" userId="781edeb183e6b61e" providerId="LiveId" clId="{7C0C4237-F528-41F2-89D7-1EBA7C9968B0}" dt="2025-05-14T21:43:45.210" v="372" actId="20577"/>
          <ac:spMkLst>
            <pc:docMk/>
            <pc:sldMk cId="0" sldId="269"/>
            <ac:spMk id="320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4T21:48:24.697" v="514" actId="20577"/>
          <ac:spMkLst>
            <pc:docMk/>
            <pc:sldMk cId="0" sldId="269"/>
            <ac:spMk id="324" creationId="{00000000-0000-0000-0000-000000000000}"/>
          </ac:spMkLst>
        </pc:spChg>
        <pc:picChg chg="add mod">
          <ac:chgData name="Juan gerardo cortes castro SDM" userId="781edeb183e6b61e" providerId="LiveId" clId="{7C0C4237-F528-41F2-89D7-1EBA7C9968B0}" dt="2025-05-14T21:43:34.451" v="361" actId="14100"/>
          <ac:picMkLst>
            <pc:docMk/>
            <pc:sldMk cId="0" sldId="269"/>
            <ac:picMk id="3" creationId="{7B6A1487-1724-4FED-9CF9-87DB68D8CDBE}"/>
          </ac:picMkLst>
        </pc:picChg>
        <pc:picChg chg="del">
          <ac:chgData name="Juan gerardo cortes castro SDM" userId="781edeb183e6b61e" providerId="LiveId" clId="{7C0C4237-F528-41F2-89D7-1EBA7C9968B0}" dt="2025-05-14T21:43:25.125" v="357" actId="478"/>
          <ac:picMkLst>
            <pc:docMk/>
            <pc:sldMk cId="0" sldId="269"/>
            <ac:picMk id="5" creationId="{E4B87FFD-0E4E-414C-97B6-F9E16F5260D3}"/>
          </ac:picMkLst>
        </pc:picChg>
        <pc:picChg chg="add mod">
          <ac:chgData name="Juan gerardo cortes castro SDM" userId="781edeb183e6b61e" providerId="LiveId" clId="{7C0C4237-F528-41F2-89D7-1EBA7C9968B0}" dt="2025-05-14T21:44:44.599" v="376" actId="14100"/>
          <ac:picMkLst>
            <pc:docMk/>
            <pc:sldMk cId="0" sldId="269"/>
            <ac:picMk id="6" creationId="{89D7E4C2-95C4-4B2C-A7E8-F40F48600DC0}"/>
          </ac:picMkLst>
        </pc:picChg>
        <pc:picChg chg="del">
          <ac:chgData name="Juan gerardo cortes castro SDM" userId="781edeb183e6b61e" providerId="LiveId" clId="{7C0C4237-F528-41F2-89D7-1EBA7C9968B0}" dt="2025-05-14T21:44:34.494" v="373" actId="478"/>
          <ac:picMkLst>
            <pc:docMk/>
            <pc:sldMk cId="0" sldId="269"/>
            <ac:picMk id="7" creationId="{E1163E60-EC65-4755-883E-14203D9C4211}"/>
          </ac:picMkLst>
        </pc:picChg>
      </pc:sldChg>
      <pc:sldChg chg="addSp delSp modSp mod">
        <pc:chgData name="Juan gerardo cortes castro SDM" userId="781edeb183e6b61e" providerId="LiveId" clId="{7C0C4237-F528-41F2-89D7-1EBA7C9968B0}" dt="2025-05-14T21:21:41.174" v="182" actId="14100"/>
        <pc:sldMkLst>
          <pc:docMk/>
          <pc:sldMk cId="0" sldId="270"/>
        </pc:sldMkLst>
        <pc:picChg chg="del">
          <ac:chgData name="Juan gerardo cortes castro SDM" userId="781edeb183e6b61e" providerId="LiveId" clId="{7C0C4237-F528-41F2-89D7-1EBA7C9968B0}" dt="2025-05-14T21:21:25.960" v="163" actId="478"/>
          <ac:picMkLst>
            <pc:docMk/>
            <pc:sldMk cId="0" sldId="270"/>
            <ac:picMk id="3" creationId="{EAD21422-651A-49C3-A670-33C4D53E050A}"/>
          </ac:picMkLst>
        </pc:picChg>
        <pc:picChg chg="add mod">
          <ac:chgData name="Juan gerardo cortes castro SDM" userId="781edeb183e6b61e" providerId="LiveId" clId="{7C0C4237-F528-41F2-89D7-1EBA7C9968B0}" dt="2025-05-14T21:21:41.174" v="182" actId="14100"/>
          <ac:picMkLst>
            <pc:docMk/>
            <pc:sldMk cId="0" sldId="270"/>
            <ac:picMk id="4" creationId="{3C423884-BBCB-46B1-8F03-42B5F8492791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0:17:23.794" v="585" actId="14100"/>
        <pc:sldMkLst>
          <pc:docMk/>
          <pc:sldMk cId="0" sldId="271"/>
        </pc:sldMkLst>
        <pc:spChg chg="mod">
          <ac:chgData name="Juan gerardo cortes castro SDM" userId="781edeb183e6b61e" providerId="LiveId" clId="{7C0C4237-F528-41F2-89D7-1EBA7C9968B0}" dt="2025-05-15T00:16:07.660" v="550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16:39.844" v="568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16:54.200" v="581" actId="20577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0:16:44.256" v="573" actId="20577"/>
          <ac:spMkLst>
            <pc:docMk/>
            <pc:sldMk cId="0" sldId="271"/>
            <ac:spMk id="373" creationId="{00000000-0000-0000-0000-000000000000}"/>
          </ac:spMkLst>
        </pc:spChg>
        <pc:graphicFrameChg chg="del">
          <ac:chgData name="Juan gerardo cortes castro SDM" userId="781edeb183e6b61e" providerId="LiveId" clId="{7C0C4237-F528-41F2-89D7-1EBA7C9968B0}" dt="2025-05-15T00:17:04.586" v="582" actId="478"/>
          <ac:graphicFrameMkLst>
            <pc:docMk/>
            <pc:sldMk cId="0" sldId="271"/>
            <ac:graphicFrameMk id="36" creationId="{27552103-02A7-46BB-AEA1-A62D6AB6CC29}"/>
          </ac:graphicFrameMkLst>
        </pc:graphicFrameChg>
        <pc:graphicFrameChg chg="add mod">
          <ac:chgData name="Juan gerardo cortes castro SDM" userId="781edeb183e6b61e" providerId="LiveId" clId="{7C0C4237-F528-41F2-89D7-1EBA7C9968B0}" dt="2025-05-15T00:17:23.794" v="585" actId="14100"/>
          <ac:graphicFrameMkLst>
            <pc:docMk/>
            <pc:sldMk cId="0" sldId="271"/>
            <ac:graphicFrameMk id="37" creationId="{441AF91C-A490-4AE1-9AC5-44BED0623D14}"/>
          </ac:graphicFrameMkLst>
        </pc:graphicFrameChg>
      </pc:sldChg>
      <pc:sldChg chg="addSp delSp modSp mod">
        <pc:chgData name="Juan gerardo cortes castro SDM" userId="781edeb183e6b61e" providerId="LiveId" clId="{7C0C4237-F528-41F2-89D7-1EBA7C9968B0}" dt="2025-05-15T00:41:52.211" v="657" actId="1038"/>
        <pc:sldMkLst>
          <pc:docMk/>
          <pc:sldMk cId="0" sldId="272"/>
        </pc:sldMkLst>
        <pc:spChg chg="add del">
          <ac:chgData name="Juan gerardo cortes castro SDM" userId="781edeb183e6b61e" providerId="LiveId" clId="{7C0C4237-F528-41F2-89D7-1EBA7C9968B0}" dt="2025-05-15T00:19:26.324" v="588" actId="478"/>
          <ac:spMkLst>
            <pc:docMk/>
            <pc:sldMk cId="0" sldId="272"/>
            <ac:spMk id="2" creationId="{C05B7200-4B98-46EE-8CAE-37C006357C66}"/>
          </ac:spMkLst>
        </pc:spChg>
        <pc:spChg chg="mod">
          <ac:chgData name="Juan gerardo cortes castro SDM" userId="781edeb183e6b61e" providerId="LiveId" clId="{7C0C4237-F528-41F2-89D7-1EBA7C9968B0}" dt="2025-05-15T00:40:51.500" v="612" actId="1076"/>
          <ac:spMkLst>
            <pc:docMk/>
            <pc:sldMk cId="0" sldId="272"/>
            <ac:spMk id="18" creationId="{1A3BC1AE-DDDE-4E9E-AD40-EC34D2E98C90}"/>
          </ac:spMkLst>
        </pc:spChg>
        <pc:spChg chg="add del">
          <ac:chgData name="Juan gerardo cortes castro SDM" userId="781edeb183e6b61e" providerId="LiveId" clId="{7C0C4237-F528-41F2-89D7-1EBA7C9968B0}" dt="2025-05-15T00:21:13.360" v="595" actId="22"/>
          <ac:spMkLst>
            <pc:docMk/>
            <pc:sldMk cId="0" sldId="272"/>
            <ac:spMk id="20" creationId="{C1137BC4-26A3-4230-8781-3DD00DDB9A30}"/>
          </ac:spMkLst>
        </pc:spChg>
        <pc:spChg chg="add del">
          <ac:chgData name="Juan gerardo cortes castro SDM" userId="781edeb183e6b61e" providerId="LiveId" clId="{7C0C4237-F528-41F2-89D7-1EBA7C9968B0}" dt="2025-05-15T00:21:28.503" v="597" actId="22"/>
          <ac:spMkLst>
            <pc:docMk/>
            <pc:sldMk cId="0" sldId="272"/>
            <ac:spMk id="22" creationId="{8CD5B33B-430C-4E0E-828F-4A7781772AAB}"/>
          </ac:spMkLst>
        </pc:spChg>
        <pc:spChg chg="add del">
          <ac:chgData name="Juan gerardo cortes castro SDM" userId="781edeb183e6b61e" providerId="LiveId" clId="{7C0C4237-F528-41F2-89D7-1EBA7C9968B0}" dt="2025-05-15T00:21:45.923" v="599" actId="478"/>
          <ac:spMkLst>
            <pc:docMk/>
            <pc:sldMk cId="0" sldId="272"/>
            <ac:spMk id="24" creationId="{945072B5-018A-4EDD-B274-5AFFAF411704}"/>
          </ac:spMkLst>
        </pc:spChg>
        <pc:spChg chg="add del">
          <ac:chgData name="Juan gerardo cortes castro SDM" userId="781edeb183e6b61e" providerId="LiveId" clId="{7C0C4237-F528-41F2-89D7-1EBA7C9968B0}" dt="2025-05-15T00:23:13.090" v="604" actId="478"/>
          <ac:spMkLst>
            <pc:docMk/>
            <pc:sldMk cId="0" sldId="272"/>
            <ac:spMk id="28" creationId="{883C8766-E556-48F5-B7A3-907407DB667C}"/>
          </ac:spMkLst>
        </pc:spChg>
        <pc:spChg chg="add mod">
          <ac:chgData name="Juan gerardo cortes castro SDM" userId="781edeb183e6b61e" providerId="LiveId" clId="{7C0C4237-F528-41F2-89D7-1EBA7C9968B0}" dt="2025-05-15T00:41:36.465" v="640" actId="1038"/>
          <ac:spMkLst>
            <pc:docMk/>
            <pc:sldMk cId="0" sldId="272"/>
            <ac:spMk id="30" creationId="{D2430A98-E173-48AA-A884-8E844B6D9C6B}"/>
          </ac:spMkLst>
        </pc:spChg>
        <pc:spChg chg="add mod">
          <ac:chgData name="Juan gerardo cortes castro SDM" userId="781edeb183e6b61e" providerId="LiveId" clId="{7C0C4237-F528-41F2-89D7-1EBA7C9968B0}" dt="2025-05-15T00:41:52.211" v="657" actId="1038"/>
          <ac:spMkLst>
            <pc:docMk/>
            <pc:sldMk cId="0" sldId="272"/>
            <ac:spMk id="31" creationId="{EDD17CE8-42CB-498F-AF66-A9FC4248FE1F}"/>
          </ac:spMkLst>
        </pc:spChg>
        <pc:spChg chg="add mod">
          <ac:chgData name="Juan gerardo cortes castro SDM" userId="781edeb183e6b61e" providerId="LiveId" clId="{7C0C4237-F528-41F2-89D7-1EBA7C9968B0}" dt="2025-05-15T00:41:36.465" v="640" actId="1038"/>
          <ac:spMkLst>
            <pc:docMk/>
            <pc:sldMk cId="0" sldId="272"/>
            <ac:spMk id="32" creationId="{9977B811-7132-456C-A8AF-00C7373FE937}"/>
          </ac:spMkLst>
        </pc:spChg>
        <pc:spChg chg="add mod">
          <ac:chgData name="Juan gerardo cortes castro SDM" userId="781edeb183e6b61e" providerId="LiveId" clId="{7C0C4237-F528-41F2-89D7-1EBA7C9968B0}" dt="2025-05-15T00:41:52.211" v="657" actId="1038"/>
          <ac:spMkLst>
            <pc:docMk/>
            <pc:sldMk cId="0" sldId="272"/>
            <ac:spMk id="33" creationId="{3F2542D5-5745-45C9-92BD-6C5DB241F693}"/>
          </ac:spMkLst>
        </pc:spChg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0" sldId="272"/>
            <ac:spMk id="392" creationId="{00000000-0000-0000-0000-000000000000}"/>
          </ac:spMkLst>
        </pc:spChg>
        <pc:picChg chg="add del mod">
          <ac:chgData name="Juan gerardo cortes castro SDM" userId="781edeb183e6b61e" providerId="LiveId" clId="{7C0C4237-F528-41F2-89D7-1EBA7C9968B0}" dt="2025-05-15T00:22:04.352" v="600" actId="478"/>
          <ac:picMkLst>
            <pc:docMk/>
            <pc:sldMk cId="0" sldId="272"/>
            <ac:picMk id="4" creationId="{891829FD-1225-4EF2-9EBB-6D21ADA46785}"/>
          </ac:picMkLst>
        </pc:picChg>
        <pc:picChg chg="del">
          <ac:chgData name="Juan gerardo cortes castro SDM" userId="781edeb183e6b61e" providerId="LiveId" clId="{7C0C4237-F528-41F2-89D7-1EBA7C9968B0}" dt="2025-05-15T00:20:13.187" v="591" actId="478"/>
          <ac:picMkLst>
            <pc:docMk/>
            <pc:sldMk cId="0" sldId="272"/>
            <ac:picMk id="6" creationId="{CABA33A4-5682-4B17-B892-046335D3B651}"/>
          </ac:picMkLst>
        </pc:picChg>
        <pc:picChg chg="del">
          <ac:chgData name="Juan gerardo cortes castro SDM" userId="781edeb183e6b61e" providerId="LiveId" clId="{7C0C4237-F528-41F2-89D7-1EBA7C9968B0}" dt="2025-05-15T00:41:03.610" v="613" actId="478"/>
          <ac:picMkLst>
            <pc:docMk/>
            <pc:sldMk cId="0" sldId="272"/>
            <ac:picMk id="10" creationId="{9257A919-633A-412C-B99C-49DB1CB53220}"/>
          </ac:picMkLst>
        </pc:picChg>
        <pc:picChg chg="add mod">
          <ac:chgData name="Juan gerardo cortes castro SDM" userId="781edeb183e6b61e" providerId="LiveId" clId="{7C0C4237-F528-41F2-89D7-1EBA7C9968B0}" dt="2025-05-15T00:22:42.190" v="602" actId="1076"/>
          <ac:picMkLst>
            <pc:docMk/>
            <pc:sldMk cId="0" sldId="272"/>
            <ac:picMk id="11" creationId="{088210E7-6899-4465-A003-BC525FE27184}"/>
          </ac:picMkLst>
        </pc:picChg>
        <pc:picChg chg="add mod">
          <ac:chgData name="Juan gerardo cortes castro SDM" userId="781edeb183e6b61e" providerId="LiveId" clId="{7C0C4237-F528-41F2-89D7-1EBA7C9968B0}" dt="2025-05-15T00:40:47.337" v="611" actId="14100"/>
          <ac:picMkLst>
            <pc:docMk/>
            <pc:sldMk cId="0" sldId="272"/>
            <ac:picMk id="29" creationId="{0E89F629-3373-4EE9-993F-AD6D57F80DA6}"/>
          </ac:picMkLst>
        </pc:picChg>
        <pc:picChg chg="del">
          <ac:chgData name="Juan gerardo cortes castro SDM" userId="781edeb183e6b61e" providerId="LiveId" clId="{7C0C4237-F528-41F2-89D7-1EBA7C9968B0}" dt="2025-05-15T00:19:14.731" v="586" actId="478"/>
          <ac:picMkLst>
            <pc:docMk/>
            <pc:sldMk cId="0" sldId="272"/>
            <ac:picMk id="1026" creationId="{FDCB56E3-5F55-49A8-9123-D0D004135B59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1:06:12.537" v="696"/>
        <pc:sldMkLst>
          <pc:docMk/>
          <pc:sldMk cId="0" sldId="273"/>
        </pc:sldMkLst>
        <pc:spChg chg="mod">
          <ac:chgData name="Juan gerardo cortes castro SDM" userId="781edeb183e6b61e" providerId="LiveId" clId="{7C0C4237-F528-41F2-89D7-1EBA7C9968B0}" dt="2025-05-15T01:02:08.661" v="662" actId="20577"/>
          <ac:spMkLst>
            <pc:docMk/>
            <pc:sldMk cId="0" sldId="273"/>
            <ac:spMk id="22" creationId="{C7564C7C-62D0-435A-8FC1-4E74E5F6D203}"/>
          </ac:spMkLst>
        </pc:spChg>
        <pc:spChg chg="mod">
          <ac:chgData name="Juan gerardo cortes castro SDM" userId="781edeb183e6b61e" providerId="LiveId" clId="{7C0C4237-F528-41F2-89D7-1EBA7C9968B0}" dt="2025-05-15T01:06:12.537" v="696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01:45.115" v="658"/>
          <ac:spMkLst>
            <pc:docMk/>
            <pc:sldMk cId="0" sldId="273"/>
            <ac:spMk id="410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05:29.068" v="695" actId="1036"/>
          <ac:spMkLst>
            <pc:docMk/>
            <pc:sldMk cId="0" sldId="273"/>
            <ac:spMk id="417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04:03.995" v="669" actId="20577"/>
          <ac:spMkLst>
            <pc:docMk/>
            <pc:sldMk cId="0" sldId="273"/>
            <ac:spMk id="419" creationId="{00000000-0000-0000-0000-000000000000}"/>
          </ac:spMkLst>
        </pc:spChg>
        <pc:picChg chg="del">
          <ac:chgData name="Juan gerardo cortes castro SDM" userId="781edeb183e6b61e" providerId="LiveId" clId="{7C0C4237-F528-41F2-89D7-1EBA7C9968B0}" dt="2025-05-15T01:02:55.674" v="663" actId="478"/>
          <ac:picMkLst>
            <pc:docMk/>
            <pc:sldMk cId="0" sldId="273"/>
            <ac:picMk id="3" creationId="{E125F99E-8DB1-41FD-8F3D-F89B7D35DEB3}"/>
          </ac:picMkLst>
        </pc:picChg>
        <pc:picChg chg="add mod">
          <ac:chgData name="Juan gerardo cortes castro SDM" userId="781edeb183e6b61e" providerId="LiveId" clId="{7C0C4237-F528-41F2-89D7-1EBA7C9968B0}" dt="2025-05-15T01:05:29.068" v="695" actId="1036"/>
          <ac:picMkLst>
            <pc:docMk/>
            <pc:sldMk cId="0" sldId="273"/>
            <ac:picMk id="4" creationId="{201BDE50-3DCF-462F-BDC5-BF657DF98310}"/>
          </ac:picMkLst>
        </pc:picChg>
        <pc:picChg chg="del">
          <ac:chgData name="Juan gerardo cortes castro SDM" userId="781edeb183e6b61e" providerId="LiveId" clId="{7C0C4237-F528-41F2-89D7-1EBA7C9968B0}" dt="2025-05-15T01:05:01.345" v="670" actId="478"/>
          <ac:picMkLst>
            <pc:docMk/>
            <pc:sldMk cId="0" sldId="273"/>
            <ac:picMk id="5" creationId="{F36564D1-F5C0-4CD5-8F18-0A50179ADDCF}"/>
          </ac:picMkLst>
        </pc:picChg>
        <pc:picChg chg="add mod">
          <ac:chgData name="Juan gerardo cortes castro SDM" userId="781edeb183e6b61e" providerId="LiveId" clId="{7C0C4237-F528-41F2-89D7-1EBA7C9968B0}" dt="2025-05-15T01:05:14.553" v="675" actId="208"/>
          <ac:picMkLst>
            <pc:docMk/>
            <pc:sldMk cId="0" sldId="273"/>
            <ac:picMk id="24" creationId="{28D5AB8A-E0D2-415C-863F-65DB1E6131C6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1:32:21.725" v="829" actId="1582"/>
        <pc:sldMkLst>
          <pc:docMk/>
          <pc:sldMk cId="0" sldId="274"/>
        </pc:sldMkLst>
        <pc:spChg chg="mod">
          <ac:chgData name="Juan gerardo cortes castro SDM" userId="781edeb183e6b61e" providerId="LiveId" clId="{7C0C4237-F528-41F2-89D7-1EBA7C9968B0}" dt="2025-05-15T01:31:32.634" v="824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30:47.829" v="808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31:15.276" v="817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30:19.072" v="805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32:14.187" v="828" actId="1582"/>
          <ac:spMkLst>
            <pc:docMk/>
            <pc:sldMk cId="0" sldId="274"/>
            <ac:spMk id="45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32:21.725" v="829" actId="1582"/>
          <ac:spMkLst>
            <pc:docMk/>
            <pc:sldMk cId="0" sldId="274"/>
            <ac:spMk id="460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31:00.980" v="811" actId="20577"/>
          <ac:spMkLst>
            <pc:docMk/>
            <pc:sldMk cId="0" sldId="274"/>
            <ac:spMk id="463" creationId="{00000000-0000-0000-0000-000000000000}"/>
          </ac:spMkLst>
        </pc:spChg>
        <pc:picChg chg="del">
          <ac:chgData name="Juan gerardo cortes castro SDM" userId="781edeb183e6b61e" providerId="LiveId" clId="{7C0C4237-F528-41F2-89D7-1EBA7C9968B0}" dt="2025-05-15T01:29:22.230" v="785" actId="478"/>
          <ac:picMkLst>
            <pc:docMk/>
            <pc:sldMk cId="0" sldId="274"/>
            <ac:picMk id="41" creationId="{52CDECB3-260F-4B67-83B8-D22C4523150C}"/>
          </ac:picMkLst>
        </pc:picChg>
        <pc:picChg chg="add mod">
          <ac:chgData name="Juan gerardo cortes castro SDM" userId="781edeb183e6b61e" providerId="LiveId" clId="{7C0C4237-F528-41F2-89D7-1EBA7C9968B0}" dt="2025-05-15T01:29:46.289" v="798" actId="1035"/>
          <ac:picMkLst>
            <pc:docMk/>
            <pc:sldMk cId="0" sldId="274"/>
            <ac:picMk id="42" creationId="{23EB1100-D07F-4AD4-BA26-128BE22A5EC4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2:35:27.878" v="910" actId="20577"/>
        <pc:sldMkLst>
          <pc:docMk/>
          <pc:sldMk cId="0" sldId="277"/>
        </pc:sldMkLst>
        <pc:spChg chg="mod">
          <ac:chgData name="Juan gerardo cortes castro SDM" userId="781edeb183e6b61e" providerId="LiveId" clId="{7C0C4237-F528-41F2-89D7-1EBA7C9968B0}" dt="2025-05-15T02:33:45.132" v="869" actId="20577"/>
          <ac:spMkLst>
            <pc:docMk/>
            <pc:sldMk cId="0" sldId="277"/>
            <ac:spMk id="508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35:27.878" v="910" actId="20577"/>
          <ac:spMkLst>
            <pc:docMk/>
            <pc:sldMk cId="0" sldId="277"/>
            <ac:spMk id="50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34:16.567" v="877" actId="20577"/>
          <ac:spMkLst>
            <pc:docMk/>
            <pc:sldMk cId="0" sldId="277"/>
            <ac:spMk id="510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34:25.359" v="882" actId="20577"/>
          <ac:spMkLst>
            <pc:docMk/>
            <pc:sldMk cId="0" sldId="277"/>
            <ac:spMk id="511" creationId="{00000000-0000-0000-0000-000000000000}"/>
          </ac:spMkLst>
        </pc:spChg>
        <pc:spChg chg="del">
          <ac:chgData name="Juan gerardo cortes castro SDM" userId="781edeb183e6b61e" providerId="LiveId" clId="{7C0C4237-F528-41F2-89D7-1EBA7C9968B0}" dt="2025-05-15T02:34:46.865" v="887" actId="478"/>
          <ac:spMkLst>
            <pc:docMk/>
            <pc:sldMk cId="0" sldId="277"/>
            <ac:spMk id="512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34:42.982" v="886" actId="20577"/>
          <ac:spMkLst>
            <pc:docMk/>
            <pc:sldMk cId="0" sldId="277"/>
            <ac:spMk id="513" creationId="{00000000-0000-0000-0000-000000000000}"/>
          </ac:spMkLst>
        </pc:spChg>
        <pc:picChg chg="del">
          <ac:chgData name="Juan gerardo cortes castro SDM" userId="781edeb183e6b61e" providerId="LiveId" clId="{7C0C4237-F528-41F2-89D7-1EBA7C9968B0}" dt="2025-05-15T02:35:13.005" v="888" actId="478"/>
          <ac:picMkLst>
            <pc:docMk/>
            <pc:sldMk cId="0" sldId="277"/>
            <ac:picMk id="19" creationId="{826E038C-9220-40A9-8A76-C8199340291E}"/>
          </ac:picMkLst>
        </pc:picChg>
        <pc:picChg chg="del">
          <ac:chgData name="Juan gerardo cortes castro SDM" userId="781edeb183e6b61e" providerId="LiveId" clId="{7C0C4237-F528-41F2-89D7-1EBA7C9968B0}" dt="2025-05-15T02:35:13.005" v="888" actId="478"/>
          <ac:picMkLst>
            <pc:docMk/>
            <pc:sldMk cId="0" sldId="277"/>
            <ac:picMk id="20" creationId="{214F16B4-25CA-4B90-9C83-CB54A2CBE5FF}"/>
          </ac:picMkLst>
        </pc:picChg>
        <pc:picChg chg="del">
          <ac:chgData name="Juan gerardo cortes castro SDM" userId="781edeb183e6b61e" providerId="LiveId" clId="{7C0C4237-F528-41F2-89D7-1EBA7C9968B0}" dt="2025-05-15T02:35:13.005" v="888" actId="478"/>
          <ac:picMkLst>
            <pc:docMk/>
            <pc:sldMk cId="0" sldId="277"/>
            <ac:picMk id="21" creationId="{DBBB9B97-5D17-46A8-BC38-0B9AA294CD0A}"/>
          </ac:picMkLst>
        </pc:picChg>
        <pc:picChg chg="add mod">
          <ac:chgData name="Juan gerardo cortes castro SDM" userId="781edeb183e6b61e" providerId="LiveId" clId="{7C0C4237-F528-41F2-89D7-1EBA7C9968B0}" dt="2025-05-15T02:35:18.429" v="890" actId="1076"/>
          <ac:picMkLst>
            <pc:docMk/>
            <pc:sldMk cId="0" sldId="277"/>
            <ac:picMk id="22" creationId="{4DE22897-9E3B-4E9B-A053-7C068B0BE562}"/>
          </ac:picMkLst>
        </pc:picChg>
        <pc:picChg chg="add mod">
          <ac:chgData name="Juan gerardo cortes castro SDM" userId="781edeb183e6b61e" providerId="LiveId" clId="{7C0C4237-F528-41F2-89D7-1EBA7C9968B0}" dt="2025-05-15T02:35:22.546" v="905" actId="1038"/>
          <ac:picMkLst>
            <pc:docMk/>
            <pc:sldMk cId="0" sldId="277"/>
            <ac:picMk id="23" creationId="{1F9F9B13-9294-40AC-AD5F-68E83C9DE3D0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2:46:24.812" v="932" actId="14100"/>
        <pc:sldMkLst>
          <pc:docMk/>
          <pc:sldMk cId="0" sldId="278"/>
        </pc:sldMkLst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0" sldId="278"/>
            <ac:spMk id="529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2:44:25.848" v="928" actId="20577"/>
          <ac:spMkLst>
            <pc:docMk/>
            <pc:sldMk cId="0" sldId="278"/>
            <ac:spMk id="530" creationId="{00000000-0000-0000-0000-000000000000}"/>
          </ac:spMkLst>
        </pc:spChg>
        <pc:picChg chg="add mod">
          <ac:chgData name="Juan gerardo cortes castro SDM" userId="781edeb183e6b61e" providerId="LiveId" clId="{7C0C4237-F528-41F2-89D7-1EBA7C9968B0}" dt="2025-05-15T02:46:24.812" v="932" actId="14100"/>
          <ac:picMkLst>
            <pc:docMk/>
            <pc:sldMk cId="0" sldId="278"/>
            <ac:picMk id="3" creationId="{FD3CF694-9BC2-4586-B8E5-0D9021E943ED}"/>
          </ac:picMkLst>
        </pc:picChg>
        <pc:picChg chg="del">
          <ac:chgData name="Juan gerardo cortes castro SDM" userId="781edeb183e6b61e" providerId="LiveId" clId="{7C0C4237-F528-41F2-89D7-1EBA7C9968B0}" dt="2025-05-15T02:46:16.948" v="929" actId="478"/>
          <ac:picMkLst>
            <pc:docMk/>
            <pc:sldMk cId="0" sldId="278"/>
            <ac:picMk id="2050" creationId="{4E720586-428F-4668-B32B-B05E8E5DD180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1:20:04.848" v="728" actId="1038"/>
        <pc:sldMkLst>
          <pc:docMk/>
          <pc:sldMk cId="0" sldId="279"/>
        </pc:sldMkLst>
        <pc:graphicFrameChg chg="add mod">
          <ac:chgData name="Juan gerardo cortes castro SDM" userId="781edeb183e6b61e" providerId="LiveId" clId="{7C0C4237-F528-41F2-89D7-1EBA7C9968B0}" dt="2025-05-15T01:17:20.990" v="721" actId="1036"/>
          <ac:graphicFrameMkLst>
            <pc:docMk/>
            <pc:sldMk cId="0" sldId="279"/>
            <ac:graphicFrameMk id="14" creationId="{104EF9E8-1146-4E50-8499-FCDD41A117A5}"/>
          </ac:graphicFrameMkLst>
        </pc:graphicFrameChg>
        <pc:graphicFrameChg chg="del mod">
          <ac:chgData name="Juan gerardo cortes castro SDM" userId="781edeb183e6b61e" providerId="LiveId" clId="{7C0C4237-F528-41F2-89D7-1EBA7C9968B0}" dt="2025-05-15T01:17:04.879" v="698" actId="478"/>
          <ac:graphicFrameMkLst>
            <pc:docMk/>
            <pc:sldMk cId="0" sldId="279"/>
            <ac:graphicFrameMk id="15" creationId="{104EF9E8-1146-4E50-8499-FCDD41A117A5}"/>
          </ac:graphicFrameMkLst>
        </pc:graphicFrameChg>
        <pc:picChg chg="add mod">
          <ac:chgData name="Juan gerardo cortes castro SDM" userId="781edeb183e6b61e" providerId="LiveId" clId="{7C0C4237-F528-41F2-89D7-1EBA7C9968B0}" dt="2025-05-15T01:20:04.848" v="728" actId="1038"/>
          <ac:picMkLst>
            <pc:docMk/>
            <pc:sldMk cId="0" sldId="279"/>
            <ac:picMk id="2050" creationId="{934C5041-5761-4612-8899-987D70675D26}"/>
          </ac:picMkLst>
        </pc:picChg>
        <pc:picChg chg="del">
          <ac:chgData name="Juan gerardo cortes castro SDM" userId="781edeb183e6b61e" providerId="LiveId" clId="{7C0C4237-F528-41F2-89D7-1EBA7C9968B0}" dt="2025-05-15T01:19:51.256" v="722" actId="478"/>
          <ac:picMkLst>
            <pc:docMk/>
            <pc:sldMk cId="0" sldId="279"/>
            <ac:picMk id="3074" creationId="{D4ECBF42-A02B-488D-B3DB-8804DEACFCFB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1:36:51.994" v="845" actId="1076"/>
        <pc:sldMkLst>
          <pc:docMk/>
          <pc:sldMk cId="148215363" sldId="282"/>
        </pc:sldMkLst>
        <pc:spChg chg="mod">
          <ac:chgData name="Juan gerardo cortes castro SDM" userId="781edeb183e6b61e" providerId="LiveId" clId="{7C0C4237-F528-41F2-89D7-1EBA7C9968B0}" dt="2025-05-15T01:22:08.549" v="738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Juan gerardo cortes castro SDM" userId="781edeb183e6b61e" providerId="LiveId" clId="{7C0C4237-F528-41F2-89D7-1EBA7C9968B0}" dt="2025-05-15T01:22:04.613" v="732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Juan gerardo cortes castro SDM" userId="781edeb183e6b61e" providerId="LiveId" clId="{7C0C4237-F528-41F2-89D7-1EBA7C9968B0}" dt="2025-05-15T01:23:21.416" v="746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Juan gerardo cortes castro SDM" userId="781edeb183e6b61e" providerId="LiveId" clId="{7C0C4237-F528-41F2-89D7-1EBA7C9968B0}" dt="2025-05-15T01:23:17.061" v="740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Juan gerardo cortes castro SDM" userId="781edeb183e6b61e" providerId="LiveId" clId="{7C0C4237-F528-41F2-89D7-1EBA7C9968B0}" dt="2025-05-15T01:23:42.989" v="754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Juan gerardo cortes castro SDM" userId="781edeb183e6b61e" providerId="LiveId" clId="{7C0C4237-F528-41F2-89D7-1EBA7C9968B0}" dt="2025-05-15T01:23:39.448" v="750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148215363" sldId="282"/>
            <ac:spMk id="120" creationId="{11B85847-0E76-4897-91CA-88946DB72B54}"/>
          </ac:spMkLst>
        </pc:spChg>
        <pc:spChg chg="mod">
          <ac:chgData name="Juan gerardo cortes castro SDM" userId="781edeb183e6b61e" providerId="LiveId" clId="{7C0C4237-F528-41F2-89D7-1EBA7C9968B0}" dt="2025-05-15T01:24:59.250" v="758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4:56.299" v="756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Juan gerardo cortes castro SDM" userId="781edeb183e6b61e" providerId="LiveId" clId="{7C0C4237-F528-41F2-89D7-1EBA7C9968B0}" dt="2025-05-15T01:35:27.327" v="830" actId="478"/>
          <ac:picMkLst>
            <pc:docMk/>
            <pc:sldMk cId="148215363" sldId="282"/>
            <ac:picMk id="61" creationId="{A09918BA-6352-4703-9A1A-ACF8C3266A2A}"/>
          </ac:picMkLst>
        </pc:picChg>
        <pc:picChg chg="del">
          <ac:chgData name="Juan gerardo cortes castro SDM" userId="781edeb183e6b61e" providerId="LiveId" clId="{7C0C4237-F528-41F2-89D7-1EBA7C9968B0}" dt="2025-05-15T01:36:00.419" v="839" actId="478"/>
          <ac:picMkLst>
            <pc:docMk/>
            <pc:sldMk cId="148215363" sldId="282"/>
            <ac:picMk id="62" creationId="{1D3F8652-6DC6-4F84-A995-2CDB354F53F3}"/>
          </ac:picMkLst>
        </pc:picChg>
        <pc:picChg chg="add mod">
          <ac:chgData name="Juan gerardo cortes castro SDM" userId="781edeb183e6b61e" providerId="LiveId" clId="{7C0C4237-F528-41F2-89D7-1EBA7C9968B0}" dt="2025-05-15T01:36:51.994" v="845" actId="1076"/>
          <ac:picMkLst>
            <pc:docMk/>
            <pc:sldMk cId="148215363" sldId="282"/>
            <ac:picMk id="63" creationId="{F0773BD0-EB88-4BB5-A5F5-C5C3721C45A4}"/>
          </ac:picMkLst>
        </pc:picChg>
      </pc:sldChg>
      <pc:sldChg chg="addSp delSp modSp mod">
        <pc:chgData name="Juan gerardo cortes castro SDM" userId="781edeb183e6b61e" providerId="LiveId" clId="{7C0C4237-F528-41F2-89D7-1EBA7C9968B0}" dt="2025-05-15T01:36:27.497" v="843" actId="14100"/>
        <pc:sldMkLst>
          <pc:docMk/>
          <pc:sldMk cId="300296964" sldId="283"/>
        </pc:sldMkLst>
        <pc:spChg chg="mod">
          <ac:chgData name="Juan gerardo cortes castro SDM" userId="781edeb183e6b61e" providerId="LiveId" clId="{7C0C4237-F528-41F2-89D7-1EBA7C9968B0}" dt="2025-05-14T21:35:31.808" v="356"/>
          <ac:spMkLst>
            <pc:docMk/>
            <pc:sldMk cId="300296964" sldId="283"/>
            <ac:spMk id="120" creationId="{11B85847-0E76-4897-91CA-88946DB72B54}"/>
          </ac:spMkLst>
        </pc:spChg>
        <pc:spChg chg="mod">
          <ac:chgData name="Juan gerardo cortes castro SDM" userId="781edeb183e6b61e" providerId="LiveId" clId="{7C0C4237-F528-41F2-89D7-1EBA7C9968B0}" dt="2025-05-15T01:25:21.703" v="767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5:17.581" v="762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5:39.289" v="776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5:34.690" v="772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7:26.493" v="780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7:23.689" v="778" actId="20577"/>
          <ac:spMkLst>
            <pc:docMk/>
            <pc:sldMk cId="300296964" sldId="283"/>
            <ac:spMk id="547" creationId="{00000000-0000-0000-0000-000000000000}"/>
          </ac:spMkLst>
        </pc:spChg>
        <pc:spChg chg="mod">
          <ac:chgData name="Juan gerardo cortes castro SDM" userId="781edeb183e6b61e" providerId="LiveId" clId="{7C0C4237-F528-41F2-89D7-1EBA7C9968B0}" dt="2025-05-15T01:27:41.570" v="784" actId="20577"/>
          <ac:spMkLst>
            <pc:docMk/>
            <pc:sldMk cId="300296964" sldId="283"/>
            <ac:spMk id="550" creationId="{00000000-0000-0000-0000-000000000000}"/>
          </ac:spMkLst>
        </pc:spChg>
        <pc:picChg chg="del">
          <ac:chgData name="Juan gerardo cortes castro SDM" userId="781edeb183e6b61e" providerId="LiveId" clId="{7C0C4237-F528-41F2-89D7-1EBA7C9968B0}" dt="2025-05-15T01:36:20.395" v="840" actId="478"/>
          <ac:picMkLst>
            <pc:docMk/>
            <pc:sldMk cId="300296964" sldId="283"/>
            <ac:picMk id="60" creationId="{F58175EC-21AE-453C-AA68-0348719EB161}"/>
          </ac:picMkLst>
        </pc:picChg>
        <pc:picChg chg="add mod">
          <ac:chgData name="Juan gerardo cortes castro SDM" userId="781edeb183e6b61e" providerId="LiveId" clId="{7C0C4237-F528-41F2-89D7-1EBA7C9968B0}" dt="2025-05-15T01:36:27.497" v="843" actId="14100"/>
          <ac:picMkLst>
            <pc:docMk/>
            <pc:sldMk cId="300296964" sldId="283"/>
            <ac:picMk id="61" creationId="{70073564-CC7E-45A3-BBA7-3BACB242D9A3}"/>
          </ac:picMkLst>
        </pc:picChg>
      </pc:sldChg>
      <pc:sldChg chg="addSp delSp modSp mod">
        <pc:chgData name="Juan gerardo cortes castro SDM" userId="781edeb183e6b61e" providerId="LiveId" clId="{7C0C4237-F528-41F2-89D7-1EBA7C9968B0}" dt="2025-05-14T21:22:20.704" v="187" actId="1076"/>
        <pc:sldMkLst>
          <pc:docMk/>
          <pc:sldMk cId="937325356" sldId="284"/>
        </pc:sldMkLst>
        <pc:picChg chg="add mod">
          <ac:chgData name="Juan gerardo cortes castro SDM" userId="781edeb183e6b61e" providerId="LiveId" clId="{7C0C4237-F528-41F2-89D7-1EBA7C9968B0}" dt="2025-05-14T21:22:20.704" v="187" actId="1076"/>
          <ac:picMkLst>
            <pc:docMk/>
            <pc:sldMk cId="937325356" sldId="284"/>
            <ac:picMk id="3" creationId="{DC6CA79C-2404-49E2-9637-C6EE11B3B197}"/>
          </ac:picMkLst>
        </pc:picChg>
        <pc:picChg chg="del">
          <ac:chgData name="Juan gerardo cortes castro SDM" userId="781edeb183e6b61e" providerId="LiveId" clId="{7C0C4237-F528-41F2-89D7-1EBA7C9968B0}" dt="2025-05-14T21:21:46.449" v="183" actId="478"/>
          <ac:picMkLst>
            <pc:docMk/>
            <pc:sldMk cId="937325356" sldId="284"/>
            <ac:picMk id="4" creationId="{781748E1-A265-4963-A19A-F699100408BF}"/>
          </ac:picMkLst>
        </pc:picChg>
      </pc:sldChg>
      <pc:sldChg chg="addSp delSp modSp add mod">
        <pc:chgData name="Juan gerardo cortes castro SDM" userId="781edeb183e6b61e" providerId="LiveId" clId="{7C0C4237-F528-41F2-89D7-1EBA7C9968B0}" dt="2025-05-14T21:23:08.064" v="193" actId="1076"/>
        <pc:sldMkLst>
          <pc:docMk/>
          <pc:sldMk cId="187491985" sldId="285"/>
        </pc:sldMkLst>
        <pc:picChg chg="del">
          <ac:chgData name="Juan gerardo cortes castro SDM" userId="781edeb183e6b61e" providerId="LiveId" clId="{7C0C4237-F528-41F2-89D7-1EBA7C9968B0}" dt="2025-05-14T21:22:36.032" v="189" actId="478"/>
          <ac:picMkLst>
            <pc:docMk/>
            <pc:sldMk cId="187491985" sldId="285"/>
            <ac:picMk id="3" creationId="{DC6CA79C-2404-49E2-9637-C6EE11B3B197}"/>
          </ac:picMkLst>
        </pc:picChg>
        <pc:picChg chg="add mod">
          <ac:chgData name="Juan gerardo cortes castro SDM" userId="781edeb183e6b61e" providerId="LiveId" clId="{7C0C4237-F528-41F2-89D7-1EBA7C9968B0}" dt="2025-05-14T21:23:08.064" v="193" actId="1076"/>
          <ac:picMkLst>
            <pc:docMk/>
            <pc:sldMk cId="187491985" sldId="285"/>
            <ac:picMk id="4" creationId="{FDDE6A1A-DF46-48A5-BEDD-97D02859664D}"/>
          </ac:picMkLst>
        </pc:picChg>
      </pc:sldChg>
      <pc:sldChg chg="addSp delSp modSp add mod">
        <pc:chgData name="Juan gerardo cortes castro SDM" userId="781edeb183e6b61e" providerId="LiveId" clId="{7C0C4237-F528-41F2-89D7-1EBA7C9968B0}" dt="2025-05-14T21:24:52.461" v="198" actId="14100"/>
        <pc:sldMkLst>
          <pc:docMk/>
          <pc:sldMk cId="3862490494" sldId="286"/>
        </pc:sldMkLst>
        <pc:picChg chg="add mod">
          <ac:chgData name="Juan gerardo cortes castro SDM" userId="781edeb183e6b61e" providerId="LiveId" clId="{7C0C4237-F528-41F2-89D7-1EBA7C9968B0}" dt="2025-05-14T21:24:52.461" v="198" actId="14100"/>
          <ac:picMkLst>
            <pc:docMk/>
            <pc:sldMk cId="3862490494" sldId="286"/>
            <ac:picMk id="3" creationId="{360F2687-B4B8-42BC-A3A1-EB51DEA382DD}"/>
          </ac:picMkLst>
        </pc:picChg>
        <pc:picChg chg="del">
          <ac:chgData name="Juan gerardo cortes castro SDM" userId="781edeb183e6b61e" providerId="LiveId" clId="{7C0C4237-F528-41F2-89D7-1EBA7C9968B0}" dt="2025-05-14T21:24:26.670" v="195" actId="478"/>
          <ac:picMkLst>
            <pc:docMk/>
            <pc:sldMk cId="3862490494" sldId="286"/>
            <ac:picMk id="4" creationId="{FDDE6A1A-DF46-48A5-BEDD-97D02859664D}"/>
          </ac:picMkLst>
        </pc:picChg>
      </pc:sldChg>
    </pc:docChg>
  </pc:docChgLst>
  <pc:docChgLst>
    <pc:chgData name="Juan gerardo cortes castro SDM" userId="781edeb183e6b61e" providerId="LiveId" clId="{44E5B130-8DDF-45CA-9286-9EF20575A6E0}"/>
    <pc:docChg chg="undo custSel addSld modSld">
      <pc:chgData name="Juan gerardo cortes castro SDM" userId="781edeb183e6b61e" providerId="LiveId" clId="{44E5B130-8DDF-45CA-9286-9EF20575A6E0}" dt="2025-04-11T15:50:15.114" v="898"/>
      <pc:docMkLst>
        <pc:docMk/>
      </pc:docMkLst>
      <pc:sldChg chg="modSp mod">
        <pc:chgData name="Juan gerardo cortes castro SDM" userId="781edeb183e6b61e" providerId="LiveId" clId="{44E5B130-8DDF-45CA-9286-9EF20575A6E0}" dt="2025-04-10T15:43:47.814" v="17" actId="20577"/>
        <pc:sldMkLst>
          <pc:docMk/>
          <pc:sldMk cId="0" sldId="256"/>
        </pc:sldMkLst>
        <pc:spChg chg="mod">
          <ac:chgData name="Juan gerardo cortes castro SDM" userId="781edeb183e6b61e" providerId="LiveId" clId="{44E5B130-8DDF-45CA-9286-9EF20575A6E0}" dt="2025-04-10T15:43:47.814" v="17" actId="20577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Juan gerardo cortes castro SDM" userId="781edeb183e6b61e" providerId="LiveId" clId="{44E5B130-8DDF-45CA-9286-9EF20575A6E0}" dt="2025-04-10T15:50:48.775" v="63" actId="20577"/>
        <pc:sldMkLst>
          <pc:docMk/>
          <pc:sldMk cId="0" sldId="260"/>
        </pc:sldMkLst>
        <pc:graphicFrameChg chg="mod modGraphic">
          <ac:chgData name="Juan gerardo cortes castro SDM" userId="781edeb183e6b61e" providerId="LiveId" clId="{44E5B130-8DDF-45CA-9286-9EF20575A6E0}" dt="2025-04-10T15:50:48.775" v="63" actId="20577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44E5B130-8DDF-45CA-9286-9EF20575A6E0}" dt="2025-04-10T16:00:31.045" v="119" actId="20577"/>
        <pc:sldMkLst>
          <pc:docMk/>
          <pc:sldMk cId="0" sldId="261"/>
        </pc:sldMkLst>
        <pc:graphicFrameChg chg="mod modGraphic">
          <ac:chgData name="Juan gerardo cortes castro SDM" userId="781edeb183e6b61e" providerId="LiveId" clId="{44E5B130-8DDF-45CA-9286-9EF20575A6E0}" dt="2025-04-10T16:00:31.045" v="119" actId="20577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44E5B130-8DDF-45CA-9286-9EF20575A6E0}" dt="2025-04-10T16:02:55.211" v="163" actId="20577"/>
        <pc:sldMkLst>
          <pc:docMk/>
          <pc:sldMk cId="0" sldId="262"/>
        </pc:sldMkLst>
        <pc:graphicFrameChg chg="mod modGraphic">
          <ac:chgData name="Juan gerardo cortes castro SDM" userId="781edeb183e6b61e" providerId="LiveId" clId="{44E5B130-8DDF-45CA-9286-9EF20575A6E0}" dt="2025-04-10T16:02:55.211" v="163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Juan gerardo cortes castro SDM" userId="781edeb183e6b61e" providerId="LiveId" clId="{44E5B130-8DDF-45CA-9286-9EF20575A6E0}" dt="2025-04-10T16:27:43.439" v="197" actId="208"/>
        <pc:sldMkLst>
          <pc:docMk/>
          <pc:sldMk cId="0" sldId="263"/>
        </pc:sldMkLst>
        <pc:spChg chg="mod">
          <ac:chgData name="Juan gerardo cortes castro SDM" userId="781edeb183e6b61e" providerId="LiveId" clId="{44E5B130-8DDF-45CA-9286-9EF20575A6E0}" dt="2025-04-10T16:06:35.288" v="171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0T16:24:30.895" v="183" actId="14100"/>
          <ac:spMkLst>
            <pc:docMk/>
            <pc:sldMk cId="0" sldId="263"/>
            <ac:spMk id="190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0T16:06:13.865" v="168" actId="1076"/>
          <ac:picMkLst>
            <pc:docMk/>
            <pc:sldMk cId="0" sldId="263"/>
            <ac:picMk id="3" creationId="{433F2749-7586-4C7C-9842-7EEBFAC23548}"/>
          </ac:picMkLst>
        </pc:picChg>
        <pc:picChg chg="add del mod">
          <ac:chgData name="Juan gerardo cortes castro SDM" userId="781edeb183e6b61e" providerId="LiveId" clId="{44E5B130-8DDF-45CA-9286-9EF20575A6E0}" dt="2025-04-10T16:22:35.326" v="181" actId="22"/>
          <ac:picMkLst>
            <pc:docMk/>
            <pc:sldMk cId="0" sldId="263"/>
            <ac:picMk id="5" creationId="{00EB85B1-A08B-486D-9111-093487AB7270}"/>
          </ac:picMkLst>
        </pc:picChg>
        <pc:picChg chg="add del mod">
          <ac:chgData name="Juan gerardo cortes castro SDM" userId="781edeb183e6b61e" providerId="LiveId" clId="{44E5B130-8DDF-45CA-9286-9EF20575A6E0}" dt="2025-04-10T16:26:54.076" v="191" actId="478"/>
          <ac:picMkLst>
            <pc:docMk/>
            <pc:sldMk cId="0" sldId="263"/>
            <ac:picMk id="7" creationId="{A3327E9B-3AD8-4C18-957A-8E90F2819BC6}"/>
          </ac:picMkLst>
        </pc:picChg>
        <pc:picChg chg="add mod">
          <ac:chgData name="Juan gerardo cortes castro SDM" userId="781edeb183e6b61e" providerId="LiveId" clId="{44E5B130-8DDF-45CA-9286-9EF20575A6E0}" dt="2025-04-10T16:27:43.439" v="197" actId="208"/>
          <ac:picMkLst>
            <pc:docMk/>
            <pc:sldMk cId="0" sldId="263"/>
            <ac:picMk id="9" creationId="{317FCFDE-7975-40B1-B65B-53B3CB05C2AB}"/>
          </ac:picMkLst>
        </pc:picChg>
        <pc:picChg chg="add del mod modCrop">
          <ac:chgData name="Juan gerardo cortes castro SDM" userId="781edeb183e6b61e" providerId="LiveId" clId="{44E5B130-8DDF-45CA-9286-9EF20575A6E0}" dt="2025-04-10T16:26:55.887" v="192" actId="478"/>
          <ac:picMkLst>
            <pc:docMk/>
            <pc:sldMk cId="0" sldId="263"/>
            <ac:picMk id="191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0T16:06:06.135" v="165" actId="478"/>
          <ac:picMkLst>
            <pc:docMk/>
            <pc:sldMk cId="0" sldId="263"/>
            <ac:picMk id="192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3:27:36.216" v="268" actId="1076"/>
        <pc:sldMkLst>
          <pc:docMk/>
          <pc:sldMk cId="0" sldId="264"/>
        </pc:sldMkLst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4" creationId="{B2C2EE82-0167-470E-9FC9-766C5C25C0B2}"/>
          </ac:spMkLst>
        </pc:spChg>
        <pc:spChg chg="mod">
          <ac:chgData name="Juan gerardo cortes castro SDM" userId="781edeb183e6b61e" providerId="LiveId" clId="{44E5B130-8DDF-45CA-9286-9EF20575A6E0}" dt="2025-04-11T13:26:09.187" v="266" actId="1076"/>
          <ac:spMkLst>
            <pc:docMk/>
            <pc:sldMk cId="0" sldId="264"/>
            <ac:spMk id="25" creationId="{E7EBB6FC-41EA-4F75-913C-9F85F4D85998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6" creationId="{D2FB0DC6-83A7-4CE4-86C5-66E7777E122E}"/>
          </ac:spMkLst>
        </pc:spChg>
        <pc:spChg chg="mod">
          <ac:chgData name="Juan gerardo cortes castro SDM" userId="781edeb183e6b61e" providerId="LiveId" clId="{44E5B130-8DDF-45CA-9286-9EF20575A6E0}" dt="2025-04-11T13:25:52.397" v="262" actId="1076"/>
          <ac:spMkLst>
            <pc:docMk/>
            <pc:sldMk cId="0" sldId="264"/>
            <ac:spMk id="27" creationId="{CB3FCF28-0218-4CD9-BE04-8A4644EE0F78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8" creationId="{E50E882B-E9B1-4F0D-9D42-01FE8B0C6FAE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29" creationId="{DCB7253E-33F8-4252-B54D-AA4A1E7D99F9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0" creationId="{745DB25D-E0D5-437E-8535-3648D3DF3567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31" creationId="{3F2C5B1C-FECB-43D9-9CD1-078FCEE03FE5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2" creationId="{95001997-8260-4526-A499-80F7A7CB0BA4}"/>
          </ac:spMkLst>
        </pc:spChg>
        <pc:spChg chg="mod">
          <ac:chgData name="Juan gerardo cortes castro SDM" userId="781edeb183e6b61e" providerId="LiveId" clId="{44E5B130-8DDF-45CA-9286-9EF20575A6E0}" dt="2025-04-11T13:26:02.693" v="265" actId="1076"/>
          <ac:spMkLst>
            <pc:docMk/>
            <pc:sldMk cId="0" sldId="264"/>
            <ac:spMk id="33" creationId="{045CF6F6-E475-494E-8043-1036C41B1B72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4" creationId="{47EAA979-42C1-4B4A-9396-D532C00607CE}"/>
          </ac:spMkLst>
        </pc:spChg>
        <pc:spChg chg="mod">
          <ac:chgData name="Juan gerardo cortes castro SDM" userId="781edeb183e6b61e" providerId="LiveId" clId="{44E5B130-8DDF-45CA-9286-9EF20575A6E0}" dt="2025-04-11T13:26:00.006" v="264" actId="1076"/>
          <ac:spMkLst>
            <pc:docMk/>
            <pc:sldMk cId="0" sldId="264"/>
            <ac:spMk id="35" creationId="{02C8CAD2-B49F-441B-A9DE-65AEFBBA868C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36" creationId="{7AF13B03-4625-483D-9AA5-D9B1265DB075}"/>
          </ac:spMkLst>
        </pc:spChg>
        <pc:grpChg chg="add mod">
          <ac:chgData name="Juan gerardo cortes castro SDM" userId="781edeb183e6b61e" providerId="LiveId" clId="{44E5B130-8DDF-45CA-9286-9EF20575A6E0}" dt="2025-04-11T12:52:31.098" v="207" actId="14100"/>
          <ac:grpSpMkLst>
            <pc:docMk/>
            <pc:sldMk cId="0" sldId="264"/>
            <ac:grpSpMk id="18" creationId="{C56A3001-D7DE-4974-98DA-30FC51FF0450}"/>
          </ac:grpSpMkLst>
        </pc:grpChg>
        <pc:picChg chg="add del mod">
          <ac:chgData name="Juan gerardo cortes castro SDM" userId="781edeb183e6b61e" providerId="LiveId" clId="{44E5B130-8DDF-45CA-9286-9EF20575A6E0}" dt="2025-04-11T12:51:13.826" v="200"/>
          <ac:picMkLst>
            <pc:docMk/>
            <pc:sldMk cId="0" sldId="264"/>
            <ac:picMk id="17" creationId="{1CC9EEEF-3879-42CF-B295-35CD4577083F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19" creationId="{474C9E39-932D-46E2-8B9C-B429F297157F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0" creationId="{F925BF90-C439-4F6B-8BE9-363FB43B8480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1" creationId="{A17E6816-7906-40A4-B01F-A0548E04BA2D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2" creationId="{DC81A15C-B7BB-4BF5-A222-6F0CC0E70E86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3" creationId="{BB381170-98C3-4945-9748-AF1CAFF7D99F}"/>
          </ac:picMkLst>
        </pc:picChg>
        <pc:picChg chg="del">
          <ac:chgData name="Juan gerardo cortes castro SDM" userId="781edeb183e6b61e" providerId="LiveId" clId="{44E5B130-8DDF-45CA-9286-9EF20575A6E0}" dt="2025-04-11T12:51:08.240" v="198" actId="478"/>
          <ac:picMkLst>
            <pc:docMk/>
            <pc:sldMk cId="0" sldId="264"/>
            <ac:picMk id="206" creationId="{00000000-0000-0000-0000-000000000000}"/>
          </ac:picMkLst>
        </pc:picChg>
      </pc:sldChg>
      <pc:sldChg chg="modSp mod">
        <pc:chgData name="Juan gerardo cortes castro SDM" userId="781edeb183e6b61e" providerId="LiveId" clId="{44E5B130-8DDF-45CA-9286-9EF20575A6E0}" dt="2025-04-11T13:33:10.463" v="286" actId="20577"/>
        <pc:sldMkLst>
          <pc:docMk/>
          <pc:sldMk cId="0" sldId="265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5"/>
            <ac:spMk id="22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2:05.481" v="273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2:30.249" v="281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3:10.463" v="286" actId="20577"/>
          <ac:spMkLst>
            <pc:docMk/>
            <pc:sldMk cId="0" sldId="265"/>
            <ac:spMk id="227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3:37:08.988" v="346" actId="1076"/>
        <pc:sldMkLst>
          <pc:docMk/>
          <pc:sldMk cId="0" sldId="266"/>
        </pc:sldMkLst>
        <pc:spChg chg="add mod">
          <ac:chgData name="Juan gerardo cortes castro SDM" userId="781edeb183e6b61e" providerId="LiveId" clId="{44E5B130-8DDF-45CA-9286-9EF20575A6E0}" dt="2025-04-11T13:36:01.017" v="345" actId="1076"/>
          <ac:spMkLst>
            <pc:docMk/>
            <pc:sldMk cId="0" sldId="266"/>
            <ac:spMk id="21" creationId="{607D79DC-2130-4BED-8086-2D846BDEE80B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6"/>
            <ac:spMk id="244" creationId="{00000000-0000-0000-0000-000000000000}"/>
          </ac:spMkLst>
        </pc:spChg>
        <pc:spChg chg="del">
          <ac:chgData name="Juan gerardo cortes castro SDM" userId="781edeb183e6b61e" providerId="LiveId" clId="{44E5B130-8DDF-45CA-9286-9EF20575A6E0}" dt="2025-04-11T13:35:55.063" v="344" actId="478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6:01.017" v="345" actId="1076"/>
          <ac:spMkLst>
            <pc:docMk/>
            <pc:sldMk cId="0" sldId="266"/>
            <ac:spMk id="249" creationId="{00000000-0000-0000-0000-000000000000}"/>
          </ac:spMkLst>
        </pc:spChg>
        <pc:picChg chg="mod">
          <ac:chgData name="Juan gerardo cortes castro SDM" userId="781edeb183e6b61e" providerId="LiveId" clId="{44E5B130-8DDF-45CA-9286-9EF20575A6E0}" dt="2025-04-11T13:35:05.103" v="335" actId="1076"/>
          <ac:picMkLst>
            <pc:docMk/>
            <pc:sldMk cId="0" sldId="266"/>
            <ac:picMk id="256" creationId="{00000000-0000-0000-0000-000000000000}"/>
          </ac:picMkLst>
        </pc:picChg>
        <pc:picChg chg="mod">
          <ac:chgData name="Juan gerardo cortes castro SDM" userId="781edeb183e6b61e" providerId="LiveId" clId="{44E5B130-8DDF-45CA-9286-9EF20575A6E0}" dt="2025-04-11T13:37:08.988" v="346" actId="1076"/>
          <ac:picMkLst>
            <pc:docMk/>
            <pc:sldMk cId="0" sldId="266"/>
            <ac:picMk id="257" creationId="{00000000-0000-0000-0000-000000000000}"/>
          </ac:picMkLst>
        </pc:picChg>
      </pc:sldChg>
      <pc:sldChg chg="modSp mod">
        <pc:chgData name="Juan gerardo cortes castro SDM" userId="781edeb183e6b61e" providerId="LiveId" clId="{44E5B130-8DDF-45CA-9286-9EF20575A6E0}" dt="2025-04-11T13:45:28.212" v="373" actId="1076"/>
        <pc:sldMkLst>
          <pc:docMk/>
          <pc:sldMk cId="0" sldId="268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8"/>
            <ac:spMk id="28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3:12.487" v="351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25.742" v="357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42.580" v="361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3:09.202" v="349" actId="20577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5:28.212" v="373" actId="1076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5:24.188" v="372" actId="1076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06.631" v="354" actId="20577"/>
          <ac:spMkLst>
            <pc:docMk/>
            <pc:sldMk cId="0" sldId="268"/>
            <ac:spMk id="311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3:54:19.595" v="578" actId="20577"/>
        <pc:sldMkLst>
          <pc:docMk/>
          <pc:sldMk cId="0" sldId="269"/>
        </pc:sldMkLst>
        <pc:spChg chg="mod">
          <ac:chgData name="Juan gerardo cortes castro SDM" userId="781edeb183e6b61e" providerId="LiveId" clId="{44E5B130-8DDF-45CA-9286-9EF20575A6E0}" dt="2025-04-11T13:47:50.133" v="386" actId="255"/>
          <ac:spMkLst>
            <pc:docMk/>
            <pc:sldMk cId="0" sldId="269"/>
            <ac:spMk id="32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54:19.595" v="578" actId="20577"/>
          <ac:spMkLst>
            <pc:docMk/>
            <pc:sldMk cId="0" sldId="269"/>
            <ac:spMk id="324" creationId="{00000000-0000-0000-0000-000000000000}"/>
          </ac:spMkLst>
        </pc:spChg>
        <pc:picChg chg="add del mod">
          <ac:chgData name="Juan gerardo cortes castro SDM" userId="781edeb183e6b61e" providerId="LiveId" clId="{44E5B130-8DDF-45CA-9286-9EF20575A6E0}" dt="2025-04-11T13:49:25.644" v="392" actId="478"/>
          <ac:picMkLst>
            <pc:docMk/>
            <pc:sldMk cId="0" sldId="269"/>
            <ac:picMk id="3" creationId="{F5F1F7DA-7BA0-414B-8A43-F8503366373A}"/>
          </ac:picMkLst>
        </pc:picChg>
        <pc:picChg chg="add mod">
          <ac:chgData name="Juan gerardo cortes castro SDM" userId="781edeb183e6b61e" providerId="LiveId" clId="{44E5B130-8DDF-45CA-9286-9EF20575A6E0}" dt="2025-04-11T13:49:40.308" v="398" actId="1076"/>
          <ac:picMkLst>
            <pc:docMk/>
            <pc:sldMk cId="0" sldId="269"/>
            <ac:picMk id="5" creationId="{E4B87FFD-0E4E-414C-97B6-F9E16F5260D3}"/>
          </ac:picMkLst>
        </pc:picChg>
        <pc:picChg chg="add mod">
          <ac:chgData name="Juan gerardo cortes castro SDM" userId="781edeb183e6b61e" providerId="LiveId" clId="{44E5B130-8DDF-45CA-9286-9EF20575A6E0}" dt="2025-04-11T13:50:37.975" v="402" actId="14100"/>
          <ac:picMkLst>
            <pc:docMk/>
            <pc:sldMk cId="0" sldId="269"/>
            <ac:picMk id="7" creationId="{E1163E60-EC65-4755-883E-14203D9C4211}"/>
          </ac:picMkLst>
        </pc:picChg>
        <pc:picChg chg="del">
          <ac:chgData name="Juan gerardo cortes castro SDM" userId="781edeb183e6b61e" providerId="LiveId" clId="{44E5B130-8DDF-45CA-9286-9EF20575A6E0}" dt="2025-04-11T13:50:30.566" v="399" actId="478"/>
          <ac:picMkLst>
            <pc:docMk/>
            <pc:sldMk cId="0" sldId="269"/>
            <ac:picMk id="326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3:48:44.372" v="387" actId="478"/>
          <ac:picMkLst>
            <pc:docMk/>
            <pc:sldMk cId="0" sldId="269"/>
            <ac:picMk id="327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3:49:23.623" v="391" actId="478"/>
          <ac:picMkLst>
            <pc:docMk/>
            <pc:sldMk cId="0" sldId="269"/>
            <ac:picMk id="328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2:58:01.507" v="254" actId="14100"/>
        <pc:sldMkLst>
          <pc:docMk/>
          <pc:sldMk cId="0" sldId="270"/>
        </pc:sldMkLst>
        <pc:spChg chg="add del mod">
          <ac:chgData name="Juan gerardo cortes castro SDM" userId="781edeb183e6b61e" providerId="LiveId" clId="{44E5B130-8DDF-45CA-9286-9EF20575A6E0}" dt="2025-04-11T12:56:20.053" v="238"/>
          <ac:spMkLst>
            <pc:docMk/>
            <pc:sldMk cId="0" sldId="270"/>
            <ac:spMk id="11" creationId="{D7D8C231-A378-4D44-930F-919CBFBA9FDE}"/>
          </ac:spMkLst>
        </pc:spChg>
        <pc:spChg chg="add del mod">
          <ac:chgData name="Juan gerardo cortes castro SDM" userId="781edeb183e6b61e" providerId="LiveId" clId="{44E5B130-8DDF-45CA-9286-9EF20575A6E0}" dt="2025-04-11T12:56:20.053" v="238"/>
          <ac:spMkLst>
            <pc:docMk/>
            <pc:sldMk cId="0" sldId="270"/>
            <ac:spMk id="12" creationId="{971D2A77-F0D4-4128-8C44-B921ED4148E5}"/>
          </ac:spMkLst>
        </pc:spChg>
        <pc:spChg chg="mod">
          <ac:chgData name="Juan gerardo cortes castro SDM" userId="781edeb183e6b61e" providerId="LiveId" clId="{44E5B130-8DDF-45CA-9286-9EF20575A6E0}" dt="2025-04-11T12:57:26.299" v="247" actId="255"/>
          <ac:spMkLst>
            <pc:docMk/>
            <pc:sldMk cId="0" sldId="270"/>
            <ac:spMk id="15" creationId="{02C821F9-134B-4F76-94CD-227BBF42E2CD}"/>
          </ac:spMkLst>
        </pc:spChg>
        <pc:spChg chg="mod">
          <ac:chgData name="Juan gerardo cortes castro SDM" userId="781edeb183e6b61e" providerId="LiveId" clId="{44E5B130-8DDF-45CA-9286-9EF20575A6E0}" dt="2025-04-11T12:56:31.618" v="239"/>
          <ac:spMkLst>
            <pc:docMk/>
            <pc:sldMk cId="0" sldId="270"/>
            <ac:spMk id="16" creationId="{D8DD988F-374F-49C7-9A0B-1014A4239DFA}"/>
          </ac:spMkLst>
        </pc:spChg>
        <pc:grpChg chg="add del mod">
          <ac:chgData name="Juan gerardo cortes castro SDM" userId="781edeb183e6b61e" providerId="LiveId" clId="{44E5B130-8DDF-45CA-9286-9EF20575A6E0}" dt="2025-04-11T12:57:28.208" v="250"/>
          <ac:grpSpMkLst>
            <pc:docMk/>
            <pc:sldMk cId="0" sldId="270"/>
            <ac:grpSpMk id="14" creationId="{8A10C911-9AE5-4EC5-9E78-2C365D9D8061}"/>
          </ac:grpSpMkLst>
        </pc:grpChg>
        <pc:picChg chg="add mod">
          <ac:chgData name="Juan gerardo cortes castro SDM" userId="781edeb183e6b61e" providerId="LiveId" clId="{44E5B130-8DDF-45CA-9286-9EF20575A6E0}" dt="2025-04-11T12:58:01.507" v="254" actId="14100"/>
          <ac:picMkLst>
            <pc:docMk/>
            <pc:sldMk cId="0" sldId="270"/>
            <ac:picMk id="3" creationId="{EAD21422-651A-49C3-A670-33C4D53E050A}"/>
          </ac:picMkLst>
        </pc:picChg>
        <pc:picChg chg="add del mod">
          <ac:chgData name="Juan gerardo cortes castro SDM" userId="781edeb183e6b61e" providerId="LiveId" clId="{44E5B130-8DDF-45CA-9286-9EF20575A6E0}" dt="2025-04-11T12:56:20.053" v="238"/>
          <ac:picMkLst>
            <pc:docMk/>
            <pc:sldMk cId="0" sldId="270"/>
            <ac:picMk id="13" creationId="{7DDC27DC-C0AD-44C4-A2E1-3503E22D1A29}"/>
          </ac:picMkLst>
        </pc:picChg>
        <pc:picChg chg="mod">
          <ac:chgData name="Juan gerardo cortes castro SDM" userId="781edeb183e6b61e" providerId="LiveId" clId="{44E5B130-8DDF-45CA-9286-9EF20575A6E0}" dt="2025-04-11T12:56:31.618" v="239"/>
          <ac:picMkLst>
            <pc:docMk/>
            <pc:sldMk cId="0" sldId="270"/>
            <ac:picMk id="17" creationId="{DB616D4F-2B22-45E9-9FF5-DC68197C688A}"/>
          </ac:picMkLst>
        </pc:picChg>
        <pc:picChg chg="del">
          <ac:chgData name="Juan gerardo cortes castro SDM" userId="781edeb183e6b61e" providerId="LiveId" clId="{44E5B130-8DDF-45CA-9286-9EF20575A6E0}" dt="2025-04-11T12:56:16.988" v="236" actId="478"/>
          <ac:picMkLst>
            <pc:docMk/>
            <pc:sldMk cId="0" sldId="270"/>
            <ac:picMk id="341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19:03.994" v="626" actId="20577"/>
        <pc:sldMkLst>
          <pc:docMk/>
          <pc:sldMk cId="0" sldId="271"/>
        </pc:sldMkLst>
        <pc:spChg chg="mod">
          <ac:chgData name="Juan gerardo cortes castro SDM" userId="781edeb183e6b61e" providerId="LiveId" clId="{44E5B130-8DDF-45CA-9286-9EF20575A6E0}" dt="2025-04-11T14:14:47.214" v="588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8:41.817" v="617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5:53.983" v="603" actId="20577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9:03.994" v="626" actId="20577"/>
          <ac:spMkLst>
            <pc:docMk/>
            <pc:sldMk cId="0" sldId="271"/>
            <ac:spMk id="373" creationId="{00000000-0000-0000-0000-000000000000}"/>
          </ac:spMkLst>
        </pc:spChg>
        <pc:graphicFrameChg chg="add mod">
          <ac:chgData name="Juan gerardo cortes castro SDM" userId="781edeb183e6b61e" providerId="LiveId" clId="{44E5B130-8DDF-45CA-9286-9EF20575A6E0}" dt="2025-04-11T14:15:36.473" v="594" actId="14100"/>
          <ac:graphicFrameMkLst>
            <pc:docMk/>
            <pc:sldMk cId="0" sldId="271"/>
            <ac:graphicFrameMk id="36" creationId="{27552103-02A7-46BB-AEA1-A62D6AB6CC29}"/>
          </ac:graphicFrameMkLst>
        </pc:graphicFrameChg>
        <pc:picChg chg="del">
          <ac:chgData name="Juan gerardo cortes castro SDM" userId="781edeb183e6b61e" providerId="LiveId" clId="{44E5B130-8DDF-45CA-9286-9EF20575A6E0}" dt="2025-04-11T14:15:20.954" v="589" actId="478"/>
          <ac:picMkLst>
            <pc:docMk/>
            <pc:sldMk cId="0" sldId="271"/>
            <ac:picMk id="378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30:39.009" v="667" actId="1076"/>
        <pc:sldMkLst>
          <pc:docMk/>
          <pc:sldMk cId="0" sldId="272"/>
        </pc:sldMkLst>
        <pc:spChg chg="add del">
          <ac:chgData name="Juan gerardo cortes castro SDM" userId="781edeb183e6b61e" providerId="LiveId" clId="{44E5B130-8DDF-45CA-9286-9EF20575A6E0}" dt="2025-04-11T14:25:18.588" v="641"/>
          <ac:spMkLst>
            <pc:docMk/>
            <pc:sldMk cId="0" sldId="272"/>
            <ac:spMk id="3" creationId="{D9C64383-08B5-4DF7-9B25-28C4CB3D7B1F}"/>
          </ac:spMkLst>
        </pc:spChg>
        <pc:spChg chg="add del">
          <ac:chgData name="Juan gerardo cortes castro SDM" userId="781edeb183e6b61e" providerId="LiveId" clId="{44E5B130-8DDF-45CA-9286-9EF20575A6E0}" dt="2025-04-11T14:26:32.383" v="646"/>
          <ac:spMkLst>
            <pc:docMk/>
            <pc:sldMk cId="0" sldId="272"/>
            <ac:spMk id="4" creationId="{7DD37F78-6B5E-4DFF-944F-9C450FD7C476}"/>
          </ac:spMkLst>
        </pc:spChg>
        <pc:spChg chg="add mod">
          <ac:chgData name="Juan gerardo cortes castro SDM" userId="781edeb183e6b61e" providerId="LiveId" clId="{44E5B130-8DDF-45CA-9286-9EF20575A6E0}" dt="2025-04-11T14:30:39.009" v="667" actId="1076"/>
          <ac:spMkLst>
            <pc:docMk/>
            <pc:sldMk cId="0" sldId="272"/>
            <ac:spMk id="18" creationId="{1A3BC1AE-DDDE-4E9E-AD40-EC34D2E98C90}"/>
          </ac:spMkLst>
        </pc:spChg>
        <pc:spChg chg="add del mod">
          <ac:chgData name="Juan gerardo cortes castro SDM" userId="781edeb183e6b61e" providerId="LiveId" clId="{44E5B130-8DDF-45CA-9286-9EF20575A6E0}" dt="2025-04-11T14:29:44.470" v="656" actId="22"/>
          <ac:spMkLst>
            <pc:docMk/>
            <pc:sldMk cId="0" sldId="272"/>
            <ac:spMk id="27" creationId="{5B4226FA-79DB-4A15-A7F3-0D82573C008C}"/>
          </ac:spMkLst>
        </pc:spChg>
        <pc:spChg chg="add del mod">
          <ac:chgData name="Juan gerardo cortes castro SDM" userId="781edeb183e6b61e" providerId="LiveId" clId="{44E5B130-8DDF-45CA-9286-9EF20575A6E0}" dt="2025-04-11T14:30:01.576" v="660" actId="22"/>
          <ac:spMkLst>
            <pc:docMk/>
            <pc:sldMk cId="0" sldId="272"/>
            <ac:spMk id="29" creationId="{6FF45C25-DB94-4E99-99CA-69D828C50388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72"/>
            <ac:spMk id="392" creationId="{00000000-0000-0000-0000-000000000000}"/>
          </ac:spMkLst>
        </pc:spChg>
        <pc:spChg chg="add del">
          <ac:chgData name="Juan gerardo cortes castro SDM" userId="781edeb183e6b61e" providerId="LiveId" clId="{44E5B130-8DDF-45CA-9286-9EF20575A6E0}" dt="2025-04-11T14:26:48.398" v="648" actId="478"/>
          <ac:spMkLst>
            <pc:docMk/>
            <pc:sldMk cId="0" sldId="272"/>
            <ac:spMk id="397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4:27:25.734" v="651" actId="14100"/>
          <ac:picMkLst>
            <pc:docMk/>
            <pc:sldMk cId="0" sldId="272"/>
            <ac:picMk id="6" creationId="{CABA33A4-5682-4B17-B892-046335D3B651}"/>
          </ac:picMkLst>
        </pc:picChg>
        <pc:picChg chg="add mod">
          <ac:chgData name="Juan gerardo cortes castro SDM" userId="781edeb183e6b61e" providerId="LiveId" clId="{44E5B130-8DDF-45CA-9286-9EF20575A6E0}" dt="2025-04-11T14:30:28.920" v="664" actId="1076"/>
          <ac:picMkLst>
            <pc:docMk/>
            <pc:sldMk cId="0" sldId="272"/>
            <ac:picMk id="10" creationId="{9257A919-633A-412C-B99C-49DB1CB53220}"/>
          </ac:picMkLst>
        </pc:picChg>
        <pc:picChg chg="del">
          <ac:chgData name="Juan gerardo cortes castro SDM" userId="781edeb183e6b61e" providerId="LiveId" clId="{44E5B130-8DDF-45CA-9286-9EF20575A6E0}" dt="2025-04-11T14:23:25.554" v="627" actId="478"/>
          <ac:picMkLst>
            <pc:docMk/>
            <pc:sldMk cId="0" sldId="272"/>
            <ac:picMk id="393" creationId="{00000000-0000-0000-0000-000000000000}"/>
          </ac:picMkLst>
        </pc:picChg>
        <pc:picChg chg="add del mod">
          <ac:chgData name="Juan gerardo cortes castro SDM" userId="781edeb183e6b61e" providerId="LiveId" clId="{44E5B130-8DDF-45CA-9286-9EF20575A6E0}" dt="2025-04-11T14:29:37.598" v="652" actId="478"/>
          <ac:picMkLst>
            <pc:docMk/>
            <pc:sldMk cId="0" sldId="272"/>
            <ac:picMk id="394" creationId="{00000000-0000-0000-0000-000000000000}"/>
          </ac:picMkLst>
        </pc:picChg>
        <pc:picChg chg="del mod">
          <ac:chgData name="Juan gerardo cortes castro SDM" userId="781edeb183e6b61e" providerId="LiveId" clId="{44E5B130-8DDF-45CA-9286-9EF20575A6E0}" dt="2025-04-11T14:24:24.704" v="637" actId="478"/>
          <ac:picMkLst>
            <pc:docMk/>
            <pc:sldMk cId="0" sldId="272"/>
            <ac:picMk id="39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4:25:25.195" v="642" actId="478"/>
          <ac:picMkLst>
            <pc:docMk/>
            <pc:sldMk cId="0" sldId="272"/>
            <ac:picMk id="396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4:30:33.223" v="665" actId="14100"/>
          <ac:picMkLst>
            <pc:docMk/>
            <pc:sldMk cId="0" sldId="272"/>
            <ac:picMk id="1026" creationId="{FDCB56E3-5F55-49A8-9123-D0D004135B59}"/>
          </ac:picMkLst>
        </pc:picChg>
        <pc:picChg chg="add del">
          <ac:chgData name="Juan gerardo cortes castro SDM" userId="781edeb183e6b61e" providerId="LiveId" clId="{44E5B130-8DDF-45CA-9286-9EF20575A6E0}" dt="2025-04-11T14:25:18.588" v="641"/>
          <ac:picMkLst>
            <pc:docMk/>
            <pc:sldMk cId="0" sldId="272"/>
            <ac:picMk id="1028" creationId="{238378B8-C4C9-464B-A458-465A2D82CEA4}"/>
          </ac:picMkLst>
        </pc:picChg>
        <pc:picChg chg="add del">
          <ac:chgData name="Juan gerardo cortes castro SDM" userId="781edeb183e6b61e" providerId="LiveId" clId="{44E5B130-8DDF-45CA-9286-9EF20575A6E0}" dt="2025-04-11T14:25:18.588" v="641"/>
          <ac:picMkLst>
            <pc:docMk/>
            <pc:sldMk cId="0" sldId="272"/>
            <ac:picMk id="1029" creationId="{E05D770C-99EC-458B-AEE1-D220293B8915}"/>
          </ac:picMkLst>
        </pc:picChg>
        <pc:picChg chg="add del">
          <ac:chgData name="Juan gerardo cortes castro SDM" userId="781edeb183e6b61e" providerId="LiveId" clId="{44E5B130-8DDF-45CA-9286-9EF20575A6E0}" dt="2025-04-11T14:26:32.383" v="646"/>
          <ac:picMkLst>
            <pc:docMk/>
            <pc:sldMk cId="0" sldId="272"/>
            <ac:picMk id="1031" creationId="{A79005B5-B1AA-4239-A20F-7BCBD77CFC7E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58:05.442" v="716" actId="208"/>
        <pc:sldMkLst>
          <pc:docMk/>
          <pc:sldMk cId="0" sldId="273"/>
        </pc:sldMkLst>
        <pc:spChg chg="add mod">
          <ac:chgData name="Juan gerardo cortes castro SDM" userId="781edeb183e6b61e" providerId="LiveId" clId="{44E5B130-8DDF-45CA-9286-9EF20575A6E0}" dt="2025-04-11T14:51:22.940" v="700" actId="20577"/>
          <ac:spMkLst>
            <pc:docMk/>
            <pc:sldMk cId="0" sldId="273"/>
            <ac:spMk id="22" creationId="{C7564C7C-62D0-435A-8FC1-4E74E5F6D203}"/>
          </ac:spMkLst>
        </pc:spChg>
        <pc:spChg chg="mod">
          <ac:chgData name="Juan gerardo cortes castro SDM" userId="781edeb183e6b61e" providerId="LiveId" clId="{44E5B130-8DDF-45CA-9286-9EF20575A6E0}" dt="2025-04-11T14:50:06.196" v="687" actId="313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50:29.792" v="688"/>
          <ac:spMkLst>
            <pc:docMk/>
            <pc:sldMk cId="0" sldId="273"/>
            <ac:spMk id="410" creationId="{00000000-0000-0000-0000-000000000000}"/>
          </ac:spMkLst>
        </pc:spChg>
        <pc:spChg chg="del">
          <ac:chgData name="Juan gerardo cortes castro SDM" userId="781edeb183e6b61e" providerId="LiveId" clId="{44E5B130-8DDF-45CA-9286-9EF20575A6E0}" dt="2025-04-11T14:51:07.880" v="689" actId="478"/>
          <ac:spMkLst>
            <pc:docMk/>
            <pc:sldMk cId="0" sldId="273"/>
            <ac:spMk id="41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52:33.704" v="707" actId="20577"/>
          <ac:spMkLst>
            <pc:docMk/>
            <pc:sldMk cId="0" sldId="273"/>
            <ac:spMk id="419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4:52:13.779" v="704" actId="1076"/>
          <ac:picMkLst>
            <pc:docMk/>
            <pc:sldMk cId="0" sldId="273"/>
            <ac:picMk id="3" creationId="{E125F99E-8DB1-41FD-8F3D-F89B7D35DEB3}"/>
          </ac:picMkLst>
        </pc:picChg>
        <pc:picChg chg="add mod">
          <ac:chgData name="Juan gerardo cortes castro SDM" userId="781edeb183e6b61e" providerId="LiveId" clId="{44E5B130-8DDF-45CA-9286-9EF20575A6E0}" dt="2025-04-11T14:58:05.442" v="716" actId="208"/>
          <ac:picMkLst>
            <pc:docMk/>
            <pc:sldMk cId="0" sldId="273"/>
            <ac:picMk id="5" creationId="{F36564D1-F5C0-4CD5-8F18-0A50179ADDCF}"/>
          </ac:picMkLst>
        </pc:picChg>
        <pc:picChg chg="add del mod">
          <ac:chgData name="Juan gerardo cortes castro SDM" userId="781edeb183e6b61e" providerId="LiveId" clId="{44E5B130-8DDF-45CA-9286-9EF20575A6E0}" dt="2025-04-11T14:57:09.011" v="711" actId="478"/>
          <ac:picMkLst>
            <pc:docMk/>
            <pc:sldMk cId="0" sldId="273"/>
            <ac:picMk id="25" creationId="{7576278D-472D-4B57-90C8-1AEF2C904DF3}"/>
          </ac:picMkLst>
        </pc:picChg>
        <pc:picChg chg="del">
          <ac:chgData name="Juan gerardo cortes castro SDM" userId="781edeb183e6b61e" providerId="LiveId" clId="{44E5B130-8DDF-45CA-9286-9EF20575A6E0}" dt="2025-04-11T14:57:03.066" v="708" actId="478"/>
          <ac:picMkLst>
            <pc:docMk/>
            <pc:sldMk cId="0" sldId="273"/>
            <ac:picMk id="412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4:52:01.531" v="701" actId="478"/>
          <ac:picMkLst>
            <pc:docMk/>
            <pc:sldMk cId="0" sldId="273"/>
            <ac:picMk id="413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09:23.450" v="749" actId="208"/>
        <pc:sldMkLst>
          <pc:docMk/>
          <pc:sldMk cId="0" sldId="274"/>
        </pc:sldMkLst>
        <pc:spChg chg="mod">
          <ac:chgData name="Juan gerardo cortes castro SDM" userId="781edeb183e6b61e" providerId="LiveId" clId="{44E5B130-8DDF-45CA-9286-9EF20575A6E0}" dt="2025-04-11T15:08:28.767" v="742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6:37.470" v="727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8:10.828" v="737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6:02.835" v="723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7:01.611" v="730" actId="20577"/>
          <ac:spMkLst>
            <pc:docMk/>
            <pc:sldMk cId="0" sldId="274"/>
            <ac:spMk id="463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5:09:23.450" v="749" actId="208"/>
          <ac:picMkLst>
            <pc:docMk/>
            <pc:sldMk cId="0" sldId="274"/>
            <ac:picMk id="41" creationId="{52CDECB3-260F-4B67-83B8-D22C4523150C}"/>
          </ac:picMkLst>
        </pc:picChg>
        <pc:picChg chg="del">
          <ac:chgData name="Juan gerardo cortes castro SDM" userId="781edeb183e6b61e" providerId="LiveId" clId="{44E5B130-8DDF-45CA-9286-9EF20575A6E0}" dt="2025-04-11T15:08:34.674" v="743" actId="478"/>
          <ac:picMkLst>
            <pc:docMk/>
            <pc:sldMk cId="0" sldId="274"/>
            <ac:picMk id="464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36:04.940" v="861" actId="1076"/>
        <pc:sldMkLst>
          <pc:docMk/>
          <pc:sldMk cId="0" sldId="277"/>
        </pc:sldMkLst>
        <pc:spChg chg="mod">
          <ac:chgData name="Juan gerardo cortes castro SDM" userId="781edeb183e6b61e" providerId="LiveId" clId="{44E5B130-8DDF-45CA-9286-9EF20575A6E0}" dt="2025-04-11T15:35:32.187" v="852" actId="20577"/>
          <ac:spMkLst>
            <pc:docMk/>
            <pc:sldMk cId="0" sldId="277"/>
            <ac:spMk id="50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59.980" v="840" actId="20577"/>
          <ac:spMkLst>
            <pc:docMk/>
            <pc:sldMk cId="0" sldId="277"/>
            <ac:spMk id="5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32.327" v="825" actId="20577"/>
          <ac:spMkLst>
            <pc:docMk/>
            <pc:sldMk cId="0" sldId="277"/>
            <ac:spMk id="51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1.977" v="828" actId="20577"/>
          <ac:spMkLst>
            <pc:docMk/>
            <pc:sldMk cId="0" sldId="277"/>
            <ac:spMk id="51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5.974" v="831" actId="20577"/>
          <ac:spMkLst>
            <pc:docMk/>
            <pc:sldMk cId="0" sldId="277"/>
            <ac:spMk id="512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9.324" v="835" actId="20577"/>
          <ac:spMkLst>
            <pc:docMk/>
            <pc:sldMk cId="0" sldId="277"/>
            <ac:spMk id="513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5:35:55.539" v="858" actId="1076"/>
          <ac:picMkLst>
            <pc:docMk/>
            <pc:sldMk cId="0" sldId="277"/>
            <ac:picMk id="19" creationId="{826E038C-9220-40A9-8A76-C8199340291E}"/>
          </ac:picMkLst>
        </pc:picChg>
        <pc:picChg chg="add mod">
          <ac:chgData name="Juan gerardo cortes castro SDM" userId="781edeb183e6b61e" providerId="LiveId" clId="{44E5B130-8DDF-45CA-9286-9EF20575A6E0}" dt="2025-04-11T15:36:04.940" v="861" actId="1076"/>
          <ac:picMkLst>
            <pc:docMk/>
            <pc:sldMk cId="0" sldId="277"/>
            <ac:picMk id="20" creationId="{214F16B4-25CA-4B90-9C83-CB54A2CBE5FF}"/>
          </ac:picMkLst>
        </pc:picChg>
        <pc:picChg chg="add mod">
          <ac:chgData name="Juan gerardo cortes castro SDM" userId="781edeb183e6b61e" providerId="LiveId" clId="{44E5B130-8DDF-45CA-9286-9EF20575A6E0}" dt="2025-04-11T15:36:02.557" v="860" actId="14100"/>
          <ac:picMkLst>
            <pc:docMk/>
            <pc:sldMk cId="0" sldId="277"/>
            <ac:picMk id="21" creationId="{DBBB9B97-5D17-46A8-BC38-0B9AA294CD0A}"/>
          </ac:picMkLst>
        </pc:picChg>
        <pc:picChg chg="del">
          <ac:chgData name="Juan gerardo cortes castro SDM" userId="781edeb183e6b61e" providerId="LiveId" clId="{44E5B130-8DDF-45CA-9286-9EF20575A6E0}" dt="2025-04-11T15:35:44.655" v="854" actId="478"/>
          <ac:picMkLst>
            <pc:docMk/>
            <pc:sldMk cId="0" sldId="277"/>
            <ac:picMk id="514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35:45.204" v="855" actId="478"/>
          <ac:picMkLst>
            <pc:docMk/>
            <pc:sldMk cId="0" sldId="277"/>
            <ac:picMk id="51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35:43.918" v="853" actId="478"/>
          <ac:picMkLst>
            <pc:docMk/>
            <pc:sldMk cId="0" sldId="277"/>
            <ac:picMk id="516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38:24.134" v="878" actId="20577"/>
        <pc:sldMkLst>
          <pc:docMk/>
          <pc:sldMk cId="0" sldId="278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78"/>
            <ac:spMk id="52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8:24.134" v="878" actId="20577"/>
          <ac:spMkLst>
            <pc:docMk/>
            <pc:sldMk cId="0" sldId="278"/>
            <ac:spMk id="530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37:20.318" v="862" actId="478"/>
          <ac:picMkLst>
            <pc:docMk/>
            <pc:sldMk cId="0" sldId="278"/>
            <ac:picMk id="531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5:37:30.236" v="866" actId="14100"/>
          <ac:picMkLst>
            <pc:docMk/>
            <pc:sldMk cId="0" sldId="278"/>
            <ac:picMk id="2050" creationId="{4E720586-428F-4668-B32B-B05E8E5DD18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50:15.114" v="898"/>
        <pc:sldMkLst>
          <pc:docMk/>
          <pc:sldMk cId="0" sldId="279"/>
        </pc:sldMkLst>
        <pc:graphicFrameChg chg="add mod">
          <ac:chgData name="Juan gerardo cortes castro SDM" userId="781edeb183e6b61e" providerId="LiveId" clId="{44E5B130-8DDF-45CA-9286-9EF20575A6E0}" dt="2025-04-11T15:50:15.114" v="898"/>
          <ac:graphicFrameMkLst>
            <pc:docMk/>
            <pc:sldMk cId="0" sldId="279"/>
            <ac:graphicFrameMk id="15" creationId="{104EF9E8-1146-4E50-8499-FCDD41A117A5}"/>
          </ac:graphicFrameMkLst>
        </pc:graphicFrameChg>
        <pc:picChg chg="del">
          <ac:chgData name="Juan gerardo cortes castro SDM" userId="781edeb183e6b61e" providerId="LiveId" clId="{44E5B130-8DDF-45CA-9286-9EF20575A6E0}" dt="2025-04-11T15:48:16.774" v="889" actId="478"/>
          <ac:picMkLst>
            <pc:docMk/>
            <pc:sldMk cId="0" sldId="279"/>
            <ac:picMk id="54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43:11.735" v="883" actId="478"/>
          <ac:picMkLst>
            <pc:docMk/>
            <pc:sldMk cId="0" sldId="279"/>
            <ac:picMk id="547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5:43:28.307" v="888" actId="1076"/>
          <ac:picMkLst>
            <pc:docMk/>
            <pc:sldMk cId="0" sldId="279"/>
            <ac:picMk id="3074" creationId="{D4ECBF42-A02B-488D-B3DB-8804DEACFCFB}"/>
          </ac:picMkLst>
        </pc:picChg>
      </pc:sldChg>
      <pc:sldChg chg="modSp mod">
        <pc:chgData name="Juan gerardo cortes castro SDM" userId="781edeb183e6b61e" providerId="LiveId" clId="{44E5B130-8DDF-45CA-9286-9EF20575A6E0}" dt="2025-04-11T15:40:45.938" v="882" actId="20577"/>
        <pc:sldMkLst>
          <pc:docMk/>
          <pc:sldMk cId="0" sldId="280"/>
        </pc:sldMkLst>
        <pc:spChg chg="mod">
          <ac:chgData name="Juan gerardo cortes castro SDM" userId="781edeb183e6b61e" providerId="LiveId" clId="{44E5B130-8DDF-45CA-9286-9EF20575A6E0}" dt="2025-04-11T15:40:45.938" v="882" actId="20577"/>
          <ac:spMkLst>
            <pc:docMk/>
            <pc:sldMk cId="0" sldId="280"/>
            <ac:spMk id="563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5:30:27.673" v="818" actId="14100"/>
        <pc:sldMkLst>
          <pc:docMk/>
          <pc:sldMk cId="148215363" sldId="282"/>
        </pc:sldMkLst>
        <pc:spChg chg="mod">
          <ac:chgData name="Juan gerardo cortes castro SDM" userId="781edeb183e6b61e" providerId="LiveId" clId="{44E5B130-8DDF-45CA-9286-9EF20575A6E0}" dt="2025-04-11T15:12:44.500" v="754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Juan gerardo cortes castro SDM" userId="781edeb183e6b61e" providerId="LiveId" clId="{44E5B130-8DDF-45CA-9286-9EF20575A6E0}" dt="2025-04-11T15:12:39.651" v="751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Juan gerardo cortes castro SDM" userId="781edeb183e6b61e" providerId="LiveId" clId="{44E5B130-8DDF-45CA-9286-9EF20575A6E0}" dt="2025-04-11T15:14:26.125" v="760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Juan gerardo cortes castro SDM" userId="781edeb183e6b61e" providerId="LiveId" clId="{44E5B130-8DDF-45CA-9286-9EF20575A6E0}" dt="2025-04-11T15:14:21.372" v="756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Juan gerardo cortes castro SDM" userId="781edeb183e6b61e" providerId="LiveId" clId="{44E5B130-8DDF-45CA-9286-9EF20575A6E0}" dt="2025-04-11T15:14:47.586" v="765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Juan gerardo cortes castro SDM" userId="781edeb183e6b61e" providerId="LiveId" clId="{44E5B130-8DDF-45CA-9286-9EF20575A6E0}" dt="2025-04-11T15:14:43.017" v="762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148215363" sldId="282"/>
            <ac:spMk id="120" creationId="{11B85847-0E76-4897-91CA-88946DB72B54}"/>
          </ac:spMkLst>
        </pc:spChg>
        <pc:spChg chg="mod">
          <ac:chgData name="Juan gerardo cortes castro SDM" userId="781edeb183e6b61e" providerId="LiveId" clId="{44E5B130-8DDF-45CA-9286-9EF20575A6E0}" dt="2025-04-11T15:15:17.718" v="773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5:12.332" v="768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30:02.319" v="813" actId="478"/>
          <ac:picMkLst>
            <pc:docMk/>
            <pc:sldMk cId="148215363" sldId="282"/>
            <ac:picMk id="59" creationId="{F2872F84-E764-4AF7-9679-DBF0BBD6464A}"/>
          </ac:picMkLst>
        </pc:picChg>
        <pc:picChg chg="del">
          <ac:chgData name="Juan gerardo cortes castro SDM" userId="781edeb183e6b61e" providerId="LiveId" clId="{44E5B130-8DDF-45CA-9286-9EF20575A6E0}" dt="2025-04-11T15:28:43.724" v="807" actId="478"/>
          <ac:picMkLst>
            <pc:docMk/>
            <pc:sldMk cId="148215363" sldId="282"/>
            <ac:picMk id="60" creationId="{15E2D3EE-5DE8-4CE3-95AA-371B0E37E55C}"/>
          </ac:picMkLst>
        </pc:picChg>
        <pc:picChg chg="add mod">
          <ac:chgData name="Juan gerardo cortes castro SDM" userId="781edeb183e6b61e" providerId="LiveId" clId="{44E5B130-8DDF-45CA-9286-9EF20575A6E0}" dt="2025-04-11T15:29:00.480" v="812" actId="14100"/>
          <ac:picMkLst>
            <pc:docMk/>
            <pc:sldMk cId="148215363" sldId="282"/>
            <ac:picMk id="61" creationId="{A09918BA-6352-4703-9A1A-ACF8C3266A2A}"/>
          </ac:picMkLst>
        </pc:picChg>
        <pc:picChg chg="add mod modCrop">
          <ac:chgData name="Juan gerardo cortes castro SDM" userId="781edeb183e6b61e" providerId="LiveId" clId="{44E5B130-8DDF-45CA-9286-9EF20575A6E0}" dt="2025-04-11T15:30:27.673" v="818" actId="14100"/>
          <ac:picMkLst>
            <pc:docMk/>
            <pc:sldMk cId="148215363" sldId="282"/>
            <ac:picMk id="62" creationId="{1D3F8652-6DC6-4F84-A995-2CDB354F53F3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19:05.707" v="806" actId="1076"/>
        <pc:sldMkLst>
          <pc:docMk/>
          <pc:sldMk cId="300296964" sldId="283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300296964" sldId="283"/>
            <ac:spMk id="120" creationId="{11B85847-0E76-4897-91CA-88946DB72B54}"/>
          </ac:spMkLst>
        </pc:spChg>
        <pc:spChg chg="mod">
          <ac:chgData name="Juan gerardo cortes castro SDM" userId="781edeb183e6b61e" providerId="LiveId" clId="{44E5B130-8DDF-45CA-9286-9EF20575A6E0}" dt="2025-04-11T15:15:46.401" v="783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5:42.049" v="778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6:05.771" v="793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6:01.568" v="788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7:47.123" v="797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8:04.505" v="801" actId="20577"/>
          <ac:spMkLst>
            <pc:docMk/>
            <pc:sldMk cId="300296964" sldId="283"/>
            <ac:spMk id="550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18:55.348" v="802" actId="478"/>
          <ac:picMkLst>
            <pc:docMk/>
            <pc:sldMk cId="300296964" sldId="283"/>
            <ac:picMk id="59" creationId="{4F506C47-BEB9-4A5D-B5E3-A42E8AC33A80}"/>
          </ac:picMkLst>
        </pc:picChg>
        <pc:picChg chg="add mod">
          <ac:chgData name="Juan gerardo cortes castro SDM" userId="781edeb183e6b61e" providerId="LiveId" clId="{44E5B130-8DDF-45CA-9286-9EF20575A6E0}" dt="2025-04-11T15:19:05.707" v="806" actId="1076"/>
          <ac:picMkLst>
            <pc:docMk/>
            <pc:sldMk cId="300296964" sldId="283"/>
            <ac:picMk id="60" creationId="{F58175EC-21AE-453C-AA68-0348719EB161}"/>
          </ac:picMkLst>
        </pc:picChg>
      </pc:sldChg>
      <pc:sldChg chg="addSp delSp modSp add mod">
        <pc:chgData name="Juan gerardo cortes castro SDM" userId="781edeb183e6b61e" providerId="LiveId" clId="{44E5B130-8DDF-45CA-9286-9EF20575A6E0}" dt="2025-04-11T13:25:19.524" v="259" actId="14100"/>
        <pc:sldMkLst>
          <pc:docMk/>
          <pc:sldMk cId="937325356" sldId="284"/>
        </pc:sldMkLst>
        <pc:picChg chg="del">
          <ac:chgData name="Juan gerardo cortes castro SDM" userId="781edeb183e6b61e" providerId="LiveId" clId="{44E5B130-8DDF-45CA-9286-9EF20575A6E0}" dt="2025-04-11T13:24:54.969" v="256" actId="478"/>
          <ac:picMkLst>
            <pc:docMk/>
            <pc:sldMk cId="937325356" sldId="284"/>
            <ac:picMk id="3" creationId="{EAD21422-651A-49C3-A670-33C4D53E050A}"/>
          </ac:picMkLst>
        </pc:picChg>
        <pc:picChg chg="add mod">
          <ac:chgData name="Juan gerardo cortes castro SDM" userId="781edeb183e6b61e" providerId="LiveId" clId="{44E5B130-8DDF-45CA-9286-9EF20575A6E0}" dt="2025-04-11T13:25:19.524" v="259" actId="14100"/>
          <ac:picMkLst>
            <pc:docMk/>
            <pc:sldMk cId="937325356" sldId="284"/>
            <ac:picMk id="4" creationId="{781748E1-A265-4963-A19A-F699100408B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s\MHSilva\2025\VARIOS\RENDICI&#211;N%20DE%20CUENTAS\Estadisticas%20rendici&#243;n%20de%20cuentas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edeb183e6b61e/Documentos/SDM%202022/CONTRATO%202025-1605/RDC%202024/PQR%20ATENCION%20AL%20CIUDADAN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 b="1">
                <a:solidFill>
                  <a:sysClr val="windowText" lastClr="000000"/>
                </a:solidFill>
              </a:rPr>
              <a:t>PMT</a:t>
            </a:r>
            <a:r>
              <a:rPr lang="es-CO" sz="1200" b="1" baseline="0">
                <a:solidFill>
                  <a:sysClr val="windowText" lastClr="000000"/>
                </a:solidFill>
              </a:rPr>
              <a:t> ATENDIDOS</a:t>
            </a:r>
            <a:endParaRPr lang="es-CO" sz="12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99CC00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  <a:sp3d contourW="25400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BD-4159-9AF3-BE211AECC93E}"/>
              </c:ext>
            </c:extLst>
          </c:dPt>
          <c:dPt>
            <c:idx val="1"/>
            <c:bubble3D val="0"/>
            <c:spPr>
              <a:solidFill>
                <a:srgbClr val="99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BD-4159-9AF3-BE211AECC9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Hoja1!$U$22:$U$23</c:f>
              <c:strCache>
                <c:ptCount val="2"/>
                <c:pt idx="0">
                  <c:v>FONTIBÓN</c:v>
                </c:pt>
                <c:pt idx="1">
                  <c:v>BOGOTÁ</c:v>
                </c:pt>
              </c:strCache>
            </c:strRef>
          </c:cat>
          <c:val>
            <c:numRef>
              <c:f>Hoja1!$V$22:$V$23</c:f>
              <c:numCache>
                <c:formatCode>General</c:formatCode>
                <c:ptCount val="2"/>
                <c:pt idx="0">
                  <c:v>1702</c:v>
                </c:pt>
                <c:pt idx="1">
                  <c:v>42876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BD-4159-9AF3-BE211AECC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842147856517937"/>
          <c:y val="0.11349081364829397"/>
          <c:w val="0.41657849329919733"/>
          <c:h val="0.69297544866954863"/>
        </c:manualLayout>
      </c:layout>
      <c:pie3DChart>
        <c:varyColors val="1"/>
        <c:ser>
          <c:idx val="0"/>
          <c:order val="0"/>
          <c:tx>
            <c:strRef>
              <c:f>'[PQR ATENCION AL CIUDADANO.xlsx]Hoja1'!$B$1</c:f>
              <c:strCache>
                <c:ptCount val="1"/>
                <c:pt idx="0">
                  <c:v>FONTIBÓN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5B13-4B94-ABB2-279E88FB43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5B13-4B94-ABB2-279E88FB43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5B13-4B94-ABB2-279E88FB43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5B13-4B94-ABB2-279E88FB43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5B13-4B94-ABB2-279E88FB43E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5B13-4B94-ABB2-279E88FB43E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5B13-4B94-ABB2-279E88FB43E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5B13-4B94-ABB2-279E88FB43E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5B13-4B94-ABB2-279E88FB43E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5B13-4B94-ABB2-279E88FB43E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5B13-4B94-ABB2-279E88FB43E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5B13-4B94-ABB2-279E88FB43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'[PQR ATENCION AL CIUDADANO.xlsx]Hoja1'!$A$2:$A$13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'[PQR ATENCION AL CIUDADANO.xlsx]Hoja1'!$B$2:$B$13</c:f>
              <c:numCache>
                <c:formatCode>General</c:formatCode>
                <c:ptCount val="12"/>
                <c:pt idx="0">
                  <c:v>170</c:v>
                </c:pt>
                <c:pt idx="1">
                  <c:v>139</c:v>
                </c:pt>
                <c:pt idx="2">
                  <c:v>136</c:v>
                </c:pt>
                <c:pt idx="3">
                  <c:v>182</c:v>
                </c:pt>
                <c:pt idx="4">
                  <c:v>151</c:v>
                </c:pt>
                <c:pt idx="5">
                  <c:v>105</c:v>
                </c:pt>
                <c:pt idx="6">
                  <c:v>121</c:v>
                </c:pt>
                <c:pt idx="7">
                  <c:v>109</c:v>
                </c:pt>
                <c:pt idx="8">
                  <c:v>121</c:v>
                </c:pt>
                <c:pt idx="9">
                  <c:v>68</c:v>
                </c:pt>
                <c:pt idx="10">
                  <c:v>72</c:v>
                </c:pt>
                <c:pt idx="1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B13-4B94-ABB2-279E88FB43E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2214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022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4142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4.png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openxmlformats.org/officeDocument/2006/relationships/image" Target="../media/image57.png"/><Relationship Id="rId4" Type="http://schemas.openxmlformats.org/officeDocument/2006/relationships/image" Target="../media/image14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61.jp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>
                <a:solidFill>
                  <a:schemeClr val="lt1"/>
                </a:solidFill>
              </a:rPr>
              <a:t>4</a:t>
            </a:r>
            <a:endParaRPr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Fontibón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Fontibón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47"/>
            <a:ext cx="6879900" cy="83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68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SEÑALES VERTICALES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92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75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4625" y="1765677"/>
            <a:ext cx="2608150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4c3ae7660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6575" y="4250200"/>
            <a:ext cx="2725084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4c3ae7660a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263443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4c3ae7660a_0_211"/>
          <p:cNvSpPr txBox="1"/>
          <p:nvPr/>
        </p:nvSpPr>
        <p:spPr>
          <a:xfrm>
            <a:off x="1805743" y="2858243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25,9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334698" y="3019791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g34c3ae7660a_0_2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05621" y="4245433"/>
            <a:ext cx="2275950" cy="2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4c3ae7660a_0_2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61847" y="1927892"/>
            <a:ext cx="2331750" cy="22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9;g34c3ae7660a_0_211">
            <a:extLst>
              <a:ext uri="{FF2B5EF4-FFF2-40B4-BE49-F238E27FC236}">
                <a16:creationId xmlns:a16="http://schemas.microsoft.com/office/drawing/2014/main" id="{607D79DC-2130-4BED-8086-2D846BDEE80B}"/>
              </a:ext>
            </a:extLst>
          </p:cNvPr>
          <p:cNvSpPr txBox="1"/>
          <p:nvPr/>
        </p:nvSpPr>
        <p:spPr>
          <a:xfrm>
            <a:off x="1805743" y="411405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29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PACIFICACIÓN DEL TRAFICO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" name="Google Shape;249;g34c3ae7660a_0_211">
            <a:extLst>
              <a:ext uri="{FF2B5EF4-FFF2-40B4-BE49-F238E27FC236}">
                <a16:creationId xmlns:a16="http://schemas.microsoft.com/office/drawing/2014/main" id="{379F6413-F3AC-4881-AD5C-0B0410FB9D3D}"/>
              </a:ext>
            </a:extLst>
          </p:cNvPr>
          <p:cNvSpPr txBox="1"/>
          <p:nvPr/>
        </p:nvSpPr>
        <p:spPr>
          <a:xfrm>
            <a:off x="1805743" y="5284822"/>
            <a:ext cx="8283000" cy="83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7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SISTEMAS DE CONTENCION VEHICULAR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3" name="Google Shape;253;g34c3ae7660a_0_211">
            <a:extLst>
              <a:ext uri="{FF2B5EF4-FFF2-40B4-BE49-F238E27FC236}">
                <a16:creationId xmlns:a16="http://schemas.microsoft.com/office/drawing/2014/main" id="{6518C5FB-5886-4CAC-9851-46064F66677C}"/>
              </a:ext>
            </a:extLst>
          </p:cNvPr>
          <p:cNvGrpSpPr/>
          <p:nvPr/>
        </p:nvGrpSpPr>
        <p:grpSpPr>
          <a:xfrm>
            <a:off x="314526" y="4421857"/>
            <a:ext cx="1267500" cy="1172100"/>
            <a:chOff x="169269" y="2428655"/>
            <a:chExt cx="1267500" cy="1172100"/>
          </a:xfrm>
        </p:grpSpPr>
        <p:sp>
          <p:nvSpPr>
            <p:cNvPr id="24" name="Google Shape;254;g34c3ae7660a_0_211">
              <a:extLst>
                <a:ext uri="{FF2B5EF4-FFF2-40B4-BE49-F238E27FC236}">
                  <a16:creationId xmlns:a16="http://schemas.microsoft.com/office/drawing/2014/main" id="{60162ACB-CC08-4E16-B2B3-6200D454E50E}"/>
                </a:ext>
              </a:extLst>
            </p:cNvPr>
            <p:cNvSpPr/>
            <p:nvPr/>
          </p:nvSpPr>
          <p:spPr>
            <a:xfrm>
              <a:off x="169269" y="2428655"/>
              <a:ext cx="1267500" cy="1172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255;g34c3ae7660a_0_211">
              <a:extLst>
                <a:ext uri="{FF2B5EF4-FFF2-40B4-BE49-F238E27FC236}">
                  <a16:creationId xmlns:a16="http://schemas.microsoft.com/office/drawing/2014/main" id="{1DA8401F-C855-4D27-8B1F-A18DF295EAEC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05071" y="2693670"/>
              <a:ext cx="749974" cy="597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 dirty="0">
                <a:solidFill>
                  <a:srgbClr val="1D2046"/>
                </a:solidFill>
              </a:rPr>
              <a:t> intersecciones nuevas y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 dirty="0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3.096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Fontibón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4c3ae7660a_0_259"/>
          <p:cNvSpPr txBox="1"/>
          <p:nvPr/>
        </p:nvSpPr>
        <p:spPr>
          <a:xfrm>
            <a:off x="1685650" y="2700500"/>
            <a:ext cx="821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    COMPLEMENTOS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4" name="Google Shape;294;g34c3ae7660a_0_259"/>
          <p:cNvSpPr txBox="1"/>
          <p:nvPr/>
        </p:nvSpPr>
        <p:spPr>
          <a:xfrm>
            <a:off x="1619600" y="3947500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768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561588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28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g34c3ae7660a_0_259"/>
          <p:cNvSpPr txBox="1"/>
          <p:nvPr/>
        </p:nvSpPr>
        <p:spPr>
          <a:xfrm>
            <a:off x="1653400" y="214012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 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INTERSECCIONES NUEVAS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972654" y="5890928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72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406828" y="5890928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75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3260875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807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200" b="1" dirty="0">
                <a:solidFill>
                  <a:srgbClr val="C3D029"/>
                </a:solidFill>
              </a:rPr>
              <a:t>73.445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</a:p>
          <a:p>
            <a:pPr>
              <a:buSzPts val="1200"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Transitar por sitios restringidos</a:t>
            </a:r>
          </a:p>
          <a:p>
            <a:pPr>
              <a:buSzPts val="1200"/>
            </a:pPr>
            <a:r>
              <a:rPr lang="es-ES" sz="1200" b="1" dirty="0">
                <a:solidFill>
                  <a:srgbClr val="1D2046"/>
                </a:solidFill>
              </a:rPr>
              <a:t>G0</a:t>
            </a: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2: Peatones y ciclistas no cumplan CNT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dirty="0">
                <a:solidFill>
                  <a:srgbClr val="1D2046"/>
                </a:solidFill>
              </a:rPr>
              <a:t>D02</a:t>
            </a: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 Conducir sin seguros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dirty="0">
                <a:solidFill>
                  <a:srgbClr val="1D2046"/>
                </a:solidFill>
              </a:rPr>
              <a:t>C24</a:t>
            </a: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 Conducir Moto sin cumplir CNT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6A1487-1724-4FED-9CF9-87DB68D8C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91" y="2594010"/>
            <a:ext cx="7514325" cy="27806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D7E4C2-95C4-4B2C-A7E8-F40F48600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616" y="2008364"/>
            <a:ext cx="4319232" cy="34235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423884-BBCB-46B1-8F03-42B5F8492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776" y="1071123"/>
            <a:ext cx="10045984" cy="55869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C6CA79C-2404-49E2-9637-C6EE11B3B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042" y="1050873"/>
            <a:ext cx="10168485" cy="55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DE6A1A-DF46-48A5-BEDD-97D028596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934" y="1060918"/>
            <a:ext cx="9544296" cy="5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60F2687-B4B8-42BC-A3A1-EB51DEA38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537" y="1195516"/>
            <a:ext cx="10520447" cy="46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9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1.702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4% del total de PMT atendidos en Bogotá. Sobre los PMT locales, </a:t>
            </a:r>
            <a:r>
              <a:rPr lang="es-CO" sz="2000" b="1" dirty="0">
                <a:solidFill>
                  <a:srgbClr val="1D2046"/>
                </a:solidFill>
              </a:rPr>
              <a:t>66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son PMT para obras de infraestructura y 34%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66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1.119*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sym typeface="Arial Black"/>
                </a:rPr>
                <a:t>1.702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46455" y="2839319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34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583**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441AF91C-A490-4AE1-9AC5-44BED0623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106430"/>
              </p:ext>
            </p:extLst>
          </p:nvPr>
        </p:nvGraphicFramePr>
        <p:xfrm>
          <a:off x="3329821" y="3069176"/>
          <a:ext cx="3807320" cy="319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397" name="Google Shape;397;p27"/>
          <p:cNvSpPr txBox="1"/>
          <p:nvPr/>
        </p:nvSpPr>
        <p:spPr>
          <a:xfrm>
            <a:off x="8464750" y="2111075"/>
            <a:ext cx="311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Zonas de Parqueo Pago</a:t>
            </a:r>
            <a:endParaRPr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3BC1AE-DDDE-4E9E-AD40-EC34D2E98C90}"/>
              </a:ext>
            </a:extLst>
          </p:cNvPr>
          <p:cNvSpPr txBox="1"/>
          <p:nvPr/>
        </p:nvSpPr>
        <p:spPr>
          <a:xfrm>
            <a:off x="-321697" y="5165185"/>
            <a:ext cx="610125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4800" b="1" dirty="0">
                <a:solidFill>
                  <a:srgbClr val="C8D423"/>
                </a:solidFill>
                <a:latin typeface="Arial Black" panose="020B0A04020102020204" pitchFamily="34" charset="0"/>
              </a:rPr>
              <a:t>2</a:t>
            </a:r>
            <a:endParaRPr lang="es-E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b="0" dirty="0">
                <a:effectLst/>
              </a:rPr>
              <a:t/>
            </a:r>
            <a:br>
              <a:rPr lang="es-ES" b="0" dirty="0">
                <a:effectLst/>
              </a:rPr>
            </a:br>
            <a:r>
              <a:rPr lang="es-ES" sz="1400" b="1" i="0" u="none" strike="noStrike" dirty="0">
                <a:solidFill>
                  <a:srgbClr val="3B3838"/>
                </a:solidFill>
                <a:effectLst/>
                <a:latin typeface="Arial" panose="020B0604020202020204" pitchFamily="34" charset="0"/>
              </a:rPr>
              <a:t>ESTUDIO DE TRÁNSITO EN REVISIÓN</a:t>
            </a:r>
            <a:endParaRPr lang="es-ES" b="0" dirty="0">
              <a:effectLst/>
            </a:endParaRPr>
          </a:p>
          <a:p>
            <a:r>
              <a:rPr lang="es-ES" dirty="0"/>
              <a:t/>
            </a:r>
            <a:br>
              <a:rPr lang="es-ES" dirty="0"/>
            </a:br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88210E7-6899-4465-A003-BC525FE27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750" y="2911475"/>
            <a:ext cx="3435527" cy="2482978"/>
          </a:xfrm>
          <a:prstGeom prst="rect">
            <a:avLst/>
          </a:prstGeom>
        </p:spPr>
      </p:pic>
      <p:pic>
        <p:nvPicPr>
          <p:cNvPr id="29" name="Google Shape;870;p18">
            <a:extLst>
              <a:ext uri="{FF2B5EF4-FFF2-40B4-BE49-F238E27FC236}">
                <a16:creationId xmlns:a16="http://schemas.microsoft.com/office/drawing/2014/main" id="{0E89F629-3373-4EE9-993F-AD6D57F80DA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8346" y="2123120"/>
            <a:ext cx="4992554" cy="311422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866;p18">
            <a:extLst>
              <a:ext uri="{FF2B5EF4-FFF2-40B4-BE49-F238E27FC236}">
                <a16:creationId xmlns:a16="http://schemas.microsoft.com/office/drawing/2014/main" id="{D2430A98-E173-48AA-A884-8E844B6D9C6B}"/>
              </a:ext>
            </a:extLst>
          </p:cNvPr>
          <p:cNvSpPr txBox="1"/>
          <p:nvPr/>
        </p:nvSpPr>
        <p:spPr>
          <a:xfrm>
            <a:off x="5810785" y="2400779"/>
            <a:ext cx="25409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EDMAX Calle 26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Factibilidad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867;p18">
            <a:extLst>
              <a:ext uri="{FF2B5EF4-FFF2-40B4-BE49-F238E27FC236}">
                <a16:creationId xmlns:a16="http://schemas.microsoft.com/office/drawing/2014/main" id="{EDD17CE8-42CB-498F-AF66-A9FC4248FE1F}"/>
              </a:ext>
            </a:extLst>
          </p:cNvPr>
          <p:cNvSpPr txBox="1"/>
          <p:nvPr/>
        </p:nvSpPr>
        <p:spPr>
          <a:xfrm>
            <a:off x="5821291" y="3193527"/>
            <a:ext cx="25409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EDMAX Calle 63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Factibilidad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868;p18">
            <a:extLst>
              <a:ext uri="{FF2B5EF4-FFF2-40B4-BE49-F238E27FC236}">
                <a16:creationId xmlns:a16="http://schemas.microsoft.com/office/drawing/2014/main" id="{9977B811-7132-456C-A8AF-00C7373FE937}"/>
              </a:ext>
            </a:extLst>
          </p:cNvPr>
          <p:cNvSpPr/>
          <p:nvPr/>
        </p:nvSpPr>
        <p:spPr>
          <a:xfrm>
            <a:off x="5615571" y="2532012"/>
            <a:ext cx="115474" cy="370579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869;p18">
            <a:extLst>
              <a:ext uri="{FF2B5EF4-FFF2-40B4-BE49-F238E27FC236}">
                <a16:creationId xmlns:a16="http://schemas.microsoft.com/office/drawing/2014/main" id="{3F2542D5-5745-45C9-92BD-6C5DB241F693}"/>
              </a:ext>
            </a:extLst>
          </p:cNvPr>
          <p:cNvSpPr/>
          <p:nvPr/>
        </p:nvSpPr>
        <p:spPr>
          <a:xfrm>
            <a:off x="5626077" y="3331383"/>
            <a:ext cx="115474" cy="37057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El área de implementación AI11 del proyecto Zona de Parqueo Pago, se encuentra ubicada en la localidad de Fontibón, con una oferta de 555 cupos para el estacionamiento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lt1"/>
                </a:solidFill>
              </a:rPr>
              <a:t>En el 2024 se realizaron 232.670 solicitudes de permiso alcanzando un recaudo de $25.613.659.600.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34529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Zonas de cargue y descargue</a:t>
            </a:r>
            <a:endParaRPr sz="150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  <a:latin typeface="Arial Black"/>
                <a:ea typeface="Arial"/>
                <a:cs typeface="Arial"/>
                <a:sym typeface="Arial Black"/>
              </a:rPr>
              <a:t>30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19;p28">
            <a:extLst>
              <a:ext uri="{FF2B5EF4-FFF2-40B4-BE49-F238E27FC236}">
                <a16:creationId xmlns:a16="http://schemas.microsoft.com/office/drawing/2014/main" id="{C7564C7C-62D0-435A-8FC1-4E74E5F6D203}"/>
              </a:ext>
            </a:extLst>
          </p:cNvPr>
          <p:cNvSpPr txBox="1"/>
          <p:nvPr/>
        </p:nvSpPr>
        <p:spPr>
          <a:xfrm>
            <a:off x="6171694" y="3329044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lt1"/>
                </a:solidFill>
                <a:latin typeface="Arial Black"/>
                <a:sym typeface="Arial Black"/>
              </a:rPr>
              <a:t>47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1BDE50-3DCF-462F-BDC5-BF657DF98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526" y="4094573"/>
            <a:ext cx="5066662" cy="984707"/>
          </a:xfrm>
          <a:prstGeom prst="rect">
            <a:avLst/>
          </a:prstGeom>
        </p:spPr>
      </p:pic>
      <p:pic>
        <p:nvPicPr>
          <p:cNvPr id="24" name="image7.png">
            <a:extLst>
              <a:ext uri="{FF2B5EF4-FFF2-40B4-BE49-F238E27FC236}">
                <a16:creationId xmlns:a16="http://schemas.microsoft.com/office/drawing/2014/main" id="{28D5AB8A-E0D2-415C-863F-65DB1E6131C6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207418" y="3015703"/>
            <a:ext cx="3810907" cy="2263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797368" y="142224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Tem Bici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6027428" y="5519110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35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456 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323004"/>
            <a:ext cx="2191682" cy="1342797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426842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0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Estaciones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17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16772" y="4521650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4.527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30,83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Registro de Bicicletas 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Jornada de registro de Bicicletas en la vía</a:t>
            </a:r>
            <a:endParaRPr dirty="0"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42" name="image23.png">
            <a:extLst>
              <a:ext uri="{FF2B5EF4-FFF2-40B4-BE49-F238E27FC236}">
                <a16:creationId xmlns:a16="http://schemas.microsoft.com/office/drawing/2014/main" id="{23EB1100-D07F-4AD4-BA26-128BE22A5EC4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8552499" y="1857682"/>
            <a:ext cx="3272135" cy="4665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</a:t>
              </a: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225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96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398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27.png">
            <a:extLst>
              <a:ext uri="{FF2B5EF4-FFF2-40B4-BE49-F238E27FC236}">
                <a16:creationId xmlns:a16="http://schemas.microsoft.com/office/drawing/2014/main" id="{F0773BD0-EB88-4BB5-A5F5-C5C3721C45A4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7244009" y="2590957"/>
            <a:ext cx="4531450" cy="354624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332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135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image5.jpg">
            <a:extLst>
              <a:ext uri="{FF2B5EF4-FFF2-40B4-BE49-F238E27FC236}">
                <a16:creationId xmlns:a16="http://schemas.microsoft.com/office/drawing/2014/main" id="{70073564-CC7E-45A3-BBA7-3BACB242D9A3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6845758" y="2496419"/>
            <a:ext cx="4989217" cy="376986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Fontibón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"/>
                <a:cs typeface="Arial"/>
                <a:sym typeface="Arial Black"/>
              </a:rPr>
              <a:t>336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11.447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2" y="2433576"/>
            <a:ext cx="2614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336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dirty="0"/>
          </a:p>
        </p:txBody>
      </p:sp>
      <p:sp>
        <p:nvSpPr>
          <p:cNvPr id="510" name="Google Shape;510;p32"/>
          <p:cNvSpPr/>
          <p:nvPr/>
        </p:nvSpPr>
        <p:spPr>
          <a:xfrm>
            <a:off x="1752950" y="2997025"/>
            <a:ext cx="414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11.447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personas sensibilizadas en las diferentes actividades</a:t>
            </a:r>
            <a:endParaRPr dirty="0"/>
          </a:p>
        </p:txBody>
      </p:sp>
      <p:sp>
        <p:nvSpPr>
          <p:cNvPr id="511" name="Google Shape;511;p32"/>
          <p:cNvSpPr/>
          <p:nvPr/>
        </p:nvSpPr>
        <p:spPr>
          <a:xfrm>
            <a:off x="1760320" y="42502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275</a:t>
            </a: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empresas y entidades</a:t>
            </a:r>
            <a:endParaRPr dirty="0"/>
          </a:p>
        </p:txBody>
      </p:sp>
      <p:sp>
        <p:nvSpPr>
          <p:cNvPr id="513" name="Google Shape;513;p32"/>
          <p:cNvSpPr/>
          <p:nvPr/>
        </p:nvSpPr>
        <p:spPr>
          <a:xfrm>
            <a:off x="1752949" y="54937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61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 en vía</a:t>
            </a:r>
            <a:endParaRPr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DE22897-9E3B-4E9B-A053-7C068B0BE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849" y="4518290"/>
            <a:ext cx="3985179" cy="165710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F9F9B13-9294-40AC-AD5F-68E83C9DE3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8" r="341" b="25571"/>
          <a:stretch/>
        </p:blipFill>
        <p:spPr bwMode="auto">
          <a:xfrm>
            <a:off x="7026112" y="2804976"/>
            <a:ext cx="3266439" cy="141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Fontibón.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471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56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65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41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3CF694-9BC2-4586-B8E5-0D9021E94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801" y="2525278"/>
            <a:ext cx="6271293" cy="39551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26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Suba,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7188075" y="1140125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104EF9E8-1146-4E50-8499-FCDD41A11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592096"/>
              </p:ext>
            </p:extLst>
          </p:nvPr>
        </p:nvGraphicFramePr>
        <p:xfrm>
          <a:off x="253928" y="2206848"/>
          <a:ext cx="6199424" cy="4036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934C5041-5761-4612-8899-987D7067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82" y="2461928"/>
            <a:ext cx="55459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85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866"/>
            <a:ext cx="12358255" cy="68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40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3577682631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$ 1.187.177.378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$ 633.409.759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$ 1.726.755.228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$ 558.360.441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$ 2.913.932.606,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$ 1.191.770.200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3646184349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$564.019.264,00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$ 497.095.542,00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7996 - Niñas y Niños Primero: Acompañamiento de viajes </a:t>
                      </a:r>
                      <a:r>
                        <a:rPr lang="es-CO" sz="1600" dirty="0" err="1">
                          <a:solidFill>
                            <a:srgbClr val="1D2046"/>
                          </a:solidFill>
                        </a:rPr>
                        <a:t>Biciparceros</a:t>
                      </a: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, </a:t>
                      </a:r>
                      <a:r>
                        <a:rPr lang="es-CO" sz="1600" dirty="0" err="1">
                          <a:solidFill>
                            <a:srgbClr val="1D2046"/>
                          </a:solidFill>
                        </a:rPr>
                        <a:t>cienpies</a:t>
                      </a: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, Guardacaminos y Ruta Pila.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$136.541.335,90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$134.242.073,20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7998 - Mantenimiento, demarcación e implementación  de  cicloinfraestructura 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 </a:t>
                      </a:r>
                      <a:r>
                        <a:rPr lang="es-ES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$700.560.599,90 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$ 631.337.615,20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1581809809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$ 2.913.932.606,00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$ 1.191.770.200,00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$700.560.599,90 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$ 631.337.615,20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 $  3.614.493.205,90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 $  1.823.107.815,20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Fontibón reportó 811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4801876" y="5296772"/>
            <a:ext cx="6709968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el tema de fallecidos se evidenció una reducción en las cifras de víctimas fatales en el año 2024 respecto a 2023 (-18%), pasando de 39 muertes en 2023 a 32 muertes en 2024.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3B9150-DD73-4FB2-8A64-099334010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225" y="1985478"/>
            <a:ext cx="6030362" cy="32965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85360B-C9E0-4D1B-B8C0-DE2E7E294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224" y="1799586"/>
            <a:ext cx="4753071" cy="34351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89" y="2845511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088" y="1220040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7965850" y="4332410"/>
            <a:ext cx="2503300" cy="8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C56A3001-D7DE-4974-98DA-30FC51FF0450}"/>
              </a:ext>
            </a:extLst>
          </p:cNvPr>
          <p:cNvGrpSpPr/>
          <p:nvPr/>
        </p:nvGrpSpPr>
        <p:grpSpPr>
          <a:xfrm>
            <a:off x="2216619" y="967071"/>
            <a:ext cx="5561650" cy="5423215"/>
            <a:chOff x="9447050" y="2250600"/>
            <a:chExt cx="14941350" cy="11327050"/>
          </a:xfrm>
        </p:grpSpPr>
        <p:pic>
          <p:nvPicPr>
            <p:cNvPr id="19" name="Google Shape;216;g3341a1242c4_0_0">
              <a:extLst>
                <a:ext uri="{FF2B5EF4-FFF2-40B4-BE49-F238E27FC236}">
                  <a16:creationId xmlns:a16="http://schemas.microsoft.com/office/drawing/2014/main" id="{474C9E39-932D-46E2-8B9C-B429F297157F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5400000">
              <a:off x="11254200" y="443450"/>
              <a:ext cx="11327050" cy="1494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26;g3341a1242c4_0_0">
              <a:extLst>
                <a:ext uri="{FF2B5EF4-FFF2-40B4-BE49-F238E27FC236}">
                  <a16:creationId xmlns:a16="http://schemas.microsoft.com/office/drawing/2014/main" id="{F925BF90-C439-4F6B-8BE9-363FB43B8480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7720200" y="4135973"/>
              <a:ext cx="1047380" cy="9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7;g3341a1242c4_0_0">
              <a:extLst>
                <a:ext uri="{FF2B5EF4-FFF2-40B4-BE49-F238E27FC236}">
                  <a16:creationId xmlns:a16="http://schemas.microsoft.com/office/drawing/2014/main" id="{A17E6816-7906-40A4-B01F-A0548E04BA2D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1610925" y="4435575"/>
              <a:ext cx="2390551" cy="37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8;g3341a1242c4_0_0">
              <a:extLst>
                <a:ext uri="{FF2B5EF4-FFF2-40B4-BE49-F238E27FC236}">
                  <a16:creationId xmlns:a16="http://schemas.microsoft.com/office/drawing/2014/main" id="{DC81A15C-B7BB-4BF5-A222-6F0CC0E70E86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9539250" y="3600725"/>
              <a:ext cx="3626702" cy="204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29;g3341a1242c4_0_0">
              <a:extLst>
                <a:ext uri="{FF2B5EF4-FFF2-40B4-BE49-F238E27FC236}">
                  <a16:creationId xmlns:a16="http://schemas.microsoft.com/office/drawing/2014/main" id="{BB381170-98C3-4945-9748-AF1CAFF7D99F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5299400" y="4217013"/>
              <a:ext cx="2040751" cy="80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30;g3341a1242c4_0_0">
              <a:extLst>
                <a:ext uri="{FF2B5EF4-FFF2-40B4-BE49-F238E27FC236}">
                  <a16:creationId xmlns:a16="http://schemas.microsoft.com/office/drawing/2014/main" id="{B2C2EE82-0167-470E-9FC9-766C5C25C0B2}"/>
                </a:ext>
              </a:extLst>
            </p:cNvPr>
            <p:cNvSpPr txBox="1"/>
            <p:nvPr/>
          </p:nvSpPr>
          <p:spPr>
            <a:xfrm>
              <a:off x="15599628" y="5409070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70.200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31;g3341a1242c4_0_0">
              <a:extLst>
                <a:ext uri="{FF2B5EF4-FFF2-40B4-BE49-F238E27FC236}">
                  <a16:creationId xmlns:a16="http://schemas.microsoft.com/office/drawing/2014/main" id="{E7EBB6FC-41EA-4F75-913C-9F85F4D85998}"/>
                </a:ext>
              </a:extLst>
            </p:cNvPr>
            <p:cNvSpPr txBox="1"/>
            <p:nvPr/>
          </p:nvSpPr>
          <p:spPr>
            <a:xfrm>
              <a:off x="15624774" y="6055306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Viajes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32;g3341a1242c4_0_0">
              <a:extLst>
                <a:ext uri="{FF2B5EF4-FFF2-40B4-BE49-F238E27FC236}">
                  <a16:creationId xmlns:a16="http://schemas.microsoft.com/office/drawing/2014/main" id="{D2FB0DC6-83A7-4CE4-86C5-66E7777E122E}"/>
                </a:ext>
              </a:extLst>
            </p:cNvPr>
            <p:cNvSpPr txBox="1"/>
            <p:nvPr/>
          </p:nvSpPr>
          <p:spPr>
            <a:xfrm>
              <a:off x="15599628" y="7149521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510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33;g3341a1242c4_0_0">
              <a:extLst>
                <a:ext uri="{FF2B5EF4-FFF2-40B4-BE49-F238E27FC236}">
                  <a16:creationId xmlns:a16="http://schemas.microsoft.com/office/drawing/2014/main" id="{CB3FCF28-0218-4CD9-BE04-8A4644EE0F78}"/>
                </a:ext>
              </a:extLst>
            </p:cNvPr>
            <p:cNvSpPr txBox="1"/>
            <p:nvPr/>
          </p:nvSpPr>
          <p:spPr>
            <a:xfrm>
              <a:off x="15033014" y="7914126"/>
              <a:ext cx="4184795" cy="397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Beneficiarios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34;g3341a1242c4_0_0">
              <a:extLst>
                <a:ext uri="{FF2B5EF4-FFF2-40B4-BE49-F238E27FC236}">
                  <a16:creationId xmlns:a16="http://schemas.microsoft.com/office/drawing/2014/main" id="{E50E882B-E9B1-4F0D-9D42-01FE8B0C6FAE}"/>
                </a:ext>
              </a:extLst>
            </p:cNvPr>
            <p:cNvSpPr txBox="1"/>
            <p:nvPr/>
          </p:nvSpPr>
          <p:spPr>
            <a:xfrm>
              <a:off x="15599628" y="9026671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35;g3341a1242c4_0_0">
              <a:extLst>
                <a:ext uri="{FF2B5EF4-FFF2-40B4-BE49-F238E27FC236}">
                  <a16:creationId xmlns:a16="http://schemas.microsoft.com/office/drawing/2014/main" id="{DCB7253E-33F8-4252-B54D-AA4A1E7D99F9}"/>
                </a:ext>
              </a:extLst>
            </p:cNvPr>
            <p:cNvSpPr txBox="1"/>
            <p:nvPr/>
          </p:nvSpPr>
          <p:spPr>
            <a:xfrm>
              <a:off x="15624776" y="9619825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Rutas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236;g3341a1242c4_0_0">
              <a:extLst>
                <a:ext uri="{FF2B5EF4-FFF2-40B4-BE49-F238E27FC236}">
                  <a16:creationId xmlns:a16="http://schemas.microsoft.com/office/drawing/2014/main" id="{745DB25D-E0D5-437E-8535-3648D3DF3567}"/>
                </a:ext>
              </a:extLst>
            </p:cNvPr>
            <p:cNvSpPr txBox="1"/>
            <p:nvPr/>
          </p:nvSpPr>
          <p:spPr>
            <a:xfrm>
              <a:off x="15599628" y="10720646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237;g3341a1242c4_0_0">
              <a:extLst>
                <a:ext uri="{FF2B5EF4-FFF2-40B4-BE49-F238E27FC236}">
                  <a16:creationId xmlns:a16="http://schemas.microsoft.com/office/drawing/2014/main" id="{3F2C5B1C-FECB-43D9-9CD1-078FCEE03FE5}"/>
                </a:ext>
              </a:extLst>
            </p:cNvPr>
            <p:cNvSpPr txBox="1"/>
            <p:nvPr/>
          </p:nvSpPr>
          <p:spPr>
            <a:xfrm>
              <a:off x="15608413" y="11412596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Polígonos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Google Shape;238;g3341a1242c4_0_0">
              <a:extLst>
                <a:ext uri="{FF2B5EF4-FFF2-40B4-BE49-F238E27FC236}">
                  <a16:creationId xmlns:a16="http://schemas.microsoft.com/office/drawing/2014/main" id="{95001997-8260-4526-A499-80F7A7CB0BA4}"/>
                </a:ext>
              </a:extLst>
            </p:cNvPr>
            <p:cNvSpPr txBox="1"/>
            <p:nvPr/>
          </p:nvSpPr>
          <p:spPr>
            <a:xfrm>
              <a:off x="19756051" y="7561970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239;g3341a1242c4_0_0">
              <a:extLst>
                <a:ext uri="{FF2B5EF4-FFF2-40B4-BE49-F238E27FC236}">
                  <a16:creationId xmlns:a16="http://schemas.microsoft.com/office/drawing/2014/main" id="{045CF6F6-E475-494E-8043-1036C41B1B72}"/>
                </a:ext>
              </a:extLst>
            </p:cNvPr>
            <p:cNvSpPr txBox="1"/>
            <p:nvPr/>
          </p:nvSpPr>
          <p:spPr>
            <a:xfrm>
              <a:off x="19756051" y="8168479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Colegios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240;g3341a1242c4_0_0">
              <a:extLst>
                <a:ext uri="{FF2B5EF4-FFF2-40B4-BE49-F238E27FC236}">
                  <a16:creationId xmlns:a16="http://schemas.microsoft.com/office/drawing/2014/main" id="{47EAA979-42C1-4B4A-9396-D532C00607CE}"/>
                </a:ext>
              </a:extLst>
            </p:cNvPr>
            <p:cNvSpPr txBox="1"/>
            <p:nvPr/>
          </p:nvSpPr>
          <p:spPr>
            <a:xfrm>
              <a:off x="19756051" y="5409059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1.300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Google Shape;241;g3341a1242c4_0_0">
              <a:extLst>
                <a:ext uri="{FF2B5EF4-FFF2-40B4-BE49-F238E27FC236}">
                  <a16:creationId xmlns:a16="http://schemas.microsoft.com/office/drawing/2014/main" id="{02C8CAD2-B49F-441B-A9DE-65AEFBBA868C}"/>
                </a:ext>
              </a:extLst>
            </p:cNvPr>
            <p:cNvSpPr txBox="1"/>
            <p:nvPr/>
          </p:nvSpPr>
          <p:spPr>
            <a:xfrm>
              <a:off x="19302654" y="6173952"/>
              <a:ext cx="4099886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Estudiantes</a:t>
              </a:r>
              <a:r>
                <a:rPr lang="en-US" sz="1600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beneficiarios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Google Shape;242;g3341a1242c4_0_0">
              <a:extLst>
                <a:ext uri="{FF2B5EF4-FFF2-40B4-BE49-F238E27FC236}">
                  <a16:creationId xmlns:a16="http://schemas.microsoft.com/office/drawing/2014/main" id="{7AF13B03-4625-483D-9AA5-D9B1265DB075}"/>
                </a:ext>
              </a:extLst>
            </p:cNvPr>
            <p:cNvSpPr txBox="1"/>
            <p:nvPr/>
          </p:nvSpPr>
          <p:spPr>
            <a:xfrm>
              <a:off x="11301500" y="7721025"/>
              <a:ext cx="3334800" cy="12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i="1">
                  <a:solidFill>
                    <a:srgbClr val="171C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opera en la localidad</a:t>
              </a:r>
              <a:endParaRPr sz="1600" i="1">
                <a:solidFill>
                  <a:srgbClr val="171C3C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1626</Words>
  <Application>Microsoft Office PowerPoint</Application>
  <PresentationFormat>Panorámica</PresentationFormat>
  <Paragraphs>250</Paragraphs>
  <Slides>31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 Black</vt:lpstr>
      <vt:lpstr>Century Gothic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Jenny Alejandra Casallas Vargas</cp:lastModifiedBy>
  <cp:revision>34</cp:revision>
  <dcterms:created xsi:type="dcterms:W3CDTF">2023-07-24T20:46:18Z</dcterms:created>
  <dcterms:modified xsi:type="dcterms:W3CDTF">2025-06-06T17:25:09Z</dcterms:modified>
</cp:coreProperties>
</file>