
<file path=[Content_Types].xml><?xml version="1.0" encoding="utf-8"?>
<Types xmlns="http://schemas.openxmlformats.org/package/2006/content-types">
  <Default Extension="png" ContentType="image/png"/>
  <Default Extension="tmp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3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84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82" r:id="rId22"/>
    <p:sldId id="283" r:id="rId23"/>
    <p:sldId id="277" r:id="rId24"/>
    <p:sldId id="278" r:id="rId25"/>
    <p:sldId id="280" r:id="rId26"/>
    <p:sldId id="279" r:id="rId27"/>
    <p:sldId id="285" r:id="rId28"/>
    <p:sldId id="286" r:id="rId29"/>
    <p:sldId id="281" r:id="rId30"/>
  </p:sldIdLst>
  <p:sldSz cx="12192000" cy="6858000"/>
  <p:notesSz cx="6858000" cy="9144000"/>
  <p:embeddedFontLst>
    <p:embeddedFont>
      <p:font typeface="Century Gothic" panose="020B0502020202020204" pitchFamily="34" charset="0"/>
      <p:regular r:id="rId32"/>
      <p:bold r:id="rId33"/>
      <p:italic r:id="rId34"/>
      <p:boldItalic r:id="rId35"/>
    </p:embeddedFont>
    <p:embeddedFont>
      <p:font typeface="Calibri" panose="020F0502020204030204" pitchFamily="34" charset="0"/>
      <p:regular r:id="rId36"/>
      <p:bold r:id="rId37"/>
      <p:italic r:id="rId38"/>
      <p:boldItalic r:id="rId39"/>
    </p:embeddedFont>
    <p:embeddedFont>
      <p:font typeface="Arial Black" panose="020B0A04020102020204" pitchFamily="34" charset="0"/>
      <p:regular r:id="rId40"/>
      <p:bold r:id="rId4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42" roundtripDataSignature="AMtx7mixdSY0qC1zc83vlvVr12kUHkM4q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EADD480-0363-4360-B2C7-B58ABFA5DAF2}" v="33" dt="2025-04-11T20:04:27.708"/>
  </p1510:revLst>
</p1510:revInfo>
</file>

<file path=ppt/tableStyles.xml><?xml version="1.0" encoding="utf-8"?>
<a:tblStyleLst xmlns:a="http://schemas.openxmlformats.org/drawingml/2006/main" def="{5D4872CA-004C-4D34-A412-D3B398ACE076}">
  <a:tblStyle styleId="{5D4872CA-004C-4D34-A412-D3B398ACE076}" styleName="Table_0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chemeClr val="lt1"/>
          </a:solidFill>
        </a:fill>
      </a:tcStyle>
    </a:wholeTbl>
    <a:band1H>
      <a:tcTxStyle/>
      <a:tcStyle>
        <a:tcBdr/>
        <a:fill>
          <a:solidFill>
            <a:srgbClr val="E9EFF7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E9EFF7"/>
          </a:solidFill>
        </a:fill>
      </a:tcStyle>
    </a:band1V>
    <a:band2V>
      <a:tcTxStyle/>
      <a:tcStyle>
        <a:tcBdr/>
      </a:tcStyle>
    </a:band2V>
    <a:lastCol>
      <a:tcTxStyle b="on" i="off"/>
      <a:tcStyle>
        <a:tcBdr/>
      </a:tcStyle>
    </a:lastCol>
    <a:firstCol>
      <a:tcTxStyle b="on" i="off"/>
      <a:tcStyle>
        <a:tcBdr/>
      </a:tcStyle>
    </a:firstCol>
    <a:lastRow>
      <a:tcTxStyle b="on" i="off"/>
      <a:tcStyle>
        <a:tcBdr>
          <a:top>
            <a:ln w="508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l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63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8.fntdata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customschemas.google.com/relationships/presentationmetadata" Target="metadata"/><Relationship Id="rId47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Relationship Id="rId43" Type="http://schemas.openxmlformats.org/officeDocument/2006/relationships/presProps" Target="presProps.xml"/><Relationship Id="rId48" Type="http://schemas.microsoft.com/office/2016/11/relationships/changesInfo" Target="changesInfos/changesInfo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font" Target="fonts/font10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oberth Rodriguez" userId="5f5a8ae997b15871" providerId="LiveId" clId="{5EADD480-0363-4360-B2C7-B58ABFA5DAF2}"/>
    <pc:docChg chg="undo custSel addSld modSld">
      <pc:chgData name="Roberth Rodriguez" userId="5f5a8ae997b15871" providerId="LiveId" clId="{5EADD480-0363-4360-B2C7-B58ABFA5DAF2}" dt="2025-04-11T20:04:40.469" v="1168" actId="1076"/>
      <pc:docMkLst>
        <pc:docMk/>
      </pc:docMkLst>
      <pc:sldChg chg="modSp mod">
        <pc:chgData name="Roberth Rodriguez" userId="5f5a8ae997b15871" providerId="LiveId" clId="{5EADD480-0363-4360-B2C7-B58ABFA5DAF2}" dt="2025-04-11T12:19:00.750" v="65" actId="20577"/>
        <pc:sldMkLst>
          <pc:docMk/>
          <pc:sldMk cId="0" sldId="260"/>
        </pc:sldMkLst>
        <pc:graphicFrameChg chg="modGraphic">
          <ac:chgData name="Roberth Rodriguez" userId="5f5a8ae997b15871" providerId="LiveId" clId="{5EADD480-0363-4360-B2C7-B58ABFA5DAF2}" dt="2025-04-11T12:19:00.750" v="65" actId="20577"/>
          <ac:graphicFrameMkLst>
            <pc:docMk/>
            <pc:sldMk cId="0" sldId="260"/>
            <ac:graphicFrameMk id="148" creationId="{00000000-0000-0000-0000-000000000000}"/>
          </ac:graphicFrameMkLst>
        </pc:graphicFrameChg>
      </pc:sldChg>
      <pc:sldChg chg="modSp mod">
        <pc:chgData name="Roberth Rodriguez" userId="5f5a8ae997b15871" providerId="LiveId" clId="{5EADD480-0363-4360-B2C7-B58ABFA5DAF2}" dt="2025-04-11T12:26:12.490" v="201" actId="20577"/>
        <pc:sldMkLst>
          <pc:docMk/>
          <pc:sldMk cId="0" sldId="261"/>
        </pc:sldMkLst>
        <pc:graphicFrameChg chg="mod modGraphic">
          <ac:chgData name="Roberth Rodriguez" userId="5f5a8ae997b15871" providerId="LiveId" clId="{5EADD480-0363-4360-B2C7-B58ABFA5DAF2}" dt="2025-04-11T12:26:12.490" v="201" actId="20577"/>
          <ac:graphicFrameMkLst>
            <pc:docMk/>
            <pc:sldMk cId="0" sldId="261"/>
            <ac:graphicFrameMk id="162" creationId="{00000000-0000-0000-0000-000000000000}"/>
          </ac:graphicFrameMkLst>
        </pc:graphicFrameChg>
      </pc:sldChg>
      <pc:sldChg chg="modSp">
        <pc:chgData name="Roberth Rodriguez" userId="5f5a8ae997b15871" providerId="LiveId" clId="{5EADD480-0363-4360-B2C7-B58ABFA5DAF2}" dt="2025-04-11T12:25:31.705" v="173"/>
        <pc:sldMkLst>
          <pc:docMk/>
          <pc:sldMk cId="0" sldId="262"/>
        </pc:sldMkLst>
        <pc:graphicFrameChg chg="mod">
          <ac:chgData name="Roberth Rodriguez" userId="5f5a8ae997b15871" providerId="LiveId" clId="{5EADD480-0363-4360-B2C7-B58ABFA5DAF2}" dt="2025-04-11T12:25:31.705" v="173"/>
          <ac:graphicFrameMkLst>
            <pc:docMk/>
            <pc:sldMk cId="0" sldId="262"/>
            <ac:graphicFrameMk id="176" creationId="{00000000-0000-0000-0000-000000000000}"/>
          </ac:graphicFrameMkLst>
        </pc:graphicFrameChg>
      </pc:sldChg>
      <pc:sldChg chg="addSp delSp modSp mod">
        <pc:chgData name="Roberth Rodriguez" userId="5f5a8ae997b15871" providerId="LiveId" clId="{5EADD480-0363-4360-B2C7-B58ABFA5DAF2}" dt="2025-04-11T12:36:46.582" v="402" actId="20577"/>
        <pc:sldMkLst>
          <pc:docMk/>
          <pc:sldMk cId="0" sldId="263"/>
        </pc:sldMkLst>
        <pc:spChg chg="mod">
          <ac:chgData name="Roberth Rodriguez" userId="5f5a8ae997b15871" providerId="LiveId" clId="{5EADD480-0363-4360-B2C7-B58ABFA5DAF2}" dt="2025-04-11T12:33:07.533" v="220" actId="20577"/>
          <ac:spMkLst>
            <pc:docMk/>
            <pc:sldMk cId="0" sldId="263"/>
            <ac:spMk id="189" creationId="{00000000-0000-0000-0000-000000000000}"/>
          </ac:spMkLst>
        </pc:spChg>
        <pc:spChg chg="mod">
          <ac:chgData name="Roberth Rodriguez" userId="5f5a8ae997b15871" providerId="LiveId" clId="{5EADD480-0363-4360-B2C7-B58ABFA5DAF2}" dt="2025-04-11T12:36:46.582" v="402" actId="20577"/>
          <ac:spMkLst>
            <pc:docMk/>
            <pc:sldMk cId="0" sldId="263"/>
            <ac:spMk id="190" creationId="{00000000-0000-0000-0000-000000000000}"/>
          </ac:spMkLst>
        </pc:spChg>
        <pc:picChg chg="add mod">
          <ac:chgData name="Roberth Rodriguez" userId="5f5a8ae997b15871" providerId="LiveId" clId="{5EADD480-0363-4360-B2C7-B58ABFA5DAF2}" dt="2025-04-11T12:33:25.187" v="223" actId="1076"/>
          <ac:picMkLst>
            <pc:docMk/>
            <pc:sldMk cId="0" sldId="263"/>
            <ac:picMk id="3" creationId="{51CC0FF0-4127-C608-EC7D-1B3E9A361CC2}"/>
          </ac:picMkLst>
        </pc:picChg>
        <pc:picChg chg="add mod">
          <ac:chgData name="Roberth Rodriguez" userId="5f5a8ae997b15871" providerId="LiveId" clId="{5EADD480-0363-4360-B2C7-B58ABFA5DAF2}" dt="2025-04-11T12:33:33.734" v="230" actId="1076"/>
          <ac:picMkLst>
            <pc:docMk/>
            <pc:sldMk cId="0" sldId="263"/>
            <ac:picMk id="5" creationId="{11208EB9-5CCB-1487-5AA6-8BC25027BABA}"/>
          </ac:picMkLst>
        </pc:picChg>
        <pc:picChg chg="del">
          <ac:chgData name="Roberth Rodriguez" userId="5f5a8ae997b15871" providerId="LiveId" clId="{5EADD480-0363-4360-B2C7-B58ABFA5DAF2}" dt="2025-04-11T12:32:20.862" v="202" actId="478"/>
          <ac:picMkLst>
            <pc:docMk/>
            <pc:sldMk cId="0" sldId="263"/>
            <ac:picMk id="191" creationId="{00000000-0000-0000-0000-000000000000}"/>
          </ac:picMkLst>
        </pc:picChg>
        <pc:picChg chg="del mod">
          <ac:chgData name="Roberth Rodriguez" userId="5f5a8ae997b15871" providerId="LiveId" clId="{5EADD480-0363-4360-B2C7-B58ABFA5DAF2}" dt="2025-04-11T12:32:54.691" v="216" actId="478"/>
          <ac:picMkLst>
            <pc:docMk/>
            <pc:sldMk cId="0" sldId="263"/>
            <ac:picMk id="192" creationId="{00000000-0000-0000-0000-000000000000}"/>
          </ac:picMkLst>
        </pc:picChg>
      </pc:sldChg>
      <pc:sldChg chg="addSp delSp modSp mod">
        <pc:chgData name="Roberth Rodriguez" userId="5f5a8ae997b15871" providerId="LiveId" clId="{5EADD480-0363-4360-B2C7-B58ABFA5DAF2}" dt="2025-04-11T12:38:51.890" v="410" actId="1076"/>
        <pc:sldMkLst>
          <pc:docMk/>
          <pc:sldMk cId="0" sldId="264"/>
        </pc:sldMkLst>
        <pc:picChg chg="add mod">
          <ac:chgData name="Roberth Rodriguez" userId="5f5a8ae997b15871" providerId="LiveId" clId="{5EADD480-0363-4360-B2C7-B58ABFA5DAF2}" dt="2025-04-11T12:38:51.890" v="410" actId="1076"/>
          <ac:picMkLst>
            <pc:docMk/>
            <pc:sldMk cId="0" sldId="264"/>
            <ac:picMk id="3" creationId="{26A0FA93-9A8B-753F-FA5E-31EDAD9379E7}"/>
          </ac:picMkLst>
        </pc:picChg>
        <pc:picChg chg="del mod">
          <ac:chgData name="Roberth Rodriguez" userId="5f5a8ae997b15871" providerId="LiveId" clId="{5EADD480-0363-4360-B2C7-B58ABFA5DAF2}" dt="2025-04-11T12:38:31.357" v="404" actId="478"/>
          <ac:picMkLst>
            <pc:docMk/>
            <pc:sldMk cId="0" sldId="264"/>
            <ac:picMk id="206" creationId="{00000000-0000-0000-0000-000000000000}"/>
          </ac:picMkLst>
        </pc:picChg>
      </pc:sldChg>
      <pc:sldChg chg="addSp delSp modSp mod">
        <pc:chgData name="Roberth Rodriguez" userId="5f5a8ae997b15871" providerId="LiveId" clId="{5EADD480-0363-4360-B2C7-B58ABFA5DAF2}" dt="2025-04-11T12:47:17.161" v="449" actId="20577"/>
        <pc:sldMkLst>
          <pc:docMk/>
          <pc:sldMk cId="0" sldId="265"/>
        </pc:sldMkLst>
        <pc:spChg chg="mod">
          <ac:chgData name="Roberth Rodriguez" userId="5f5a8ae997b15871" providerId="LiveId" clId="{5EADD480-0363-4360-B2C7-B58ABFA5DAF2}" dt="2025-04-11T12:47:17.161" v="449" actId="20577"/>
          <ac:spMkLst>
            <pc:docMk/>
            <pc:sldMk cId="0" sldId="265"/>
            <ac:spMk id="225" creationId="{00000000-0000-0000-0000-000000000000}"/>
          </ac:spMkLst>
        </pc:spChg>
        <pc:spChg chg="mod">
          <ac:chgData name="Roberth Rodriguez" userId="5f5a8ae997b15871" providerId="LiveId" clId="{5EADD480-0363-4360-B2C7-B58ABFA5DAF2}" dt="2025-04-11T12:44:24.390" v="432" actId="20577"/>
          <ac:spMkLst>
            <pc:docMk/>
            <pc:sldMk cId="0" sldId="265"/>
            <ac:spMk id="226" creationId="{00000000-0000-0000-0000-000000000000}"/>
          </ac:spMkLst>
        </pc:spChg>
        <pc:spChg chg="mod">
          <ac:chgData name="Roberth Rodriguez" userId="5f5a8ae997b15871" providerId="LiveId" clId="{5EADD480-0363-4360-B2C7-B58ABFA5DAF2}" dt="2025-04-11T12:45:36.093" v="436" actId="20577"/>
          <ac:spMkLst>
            <pc:docMk/>
            <pc:sldMk cId="0" sldId="265"/>
            <ac:spMk id="227" creationId="{00000000-0000-0000-0000-000000000000}"/>
          </ac:spMkLst>
        </pc:spChg>
        <pc:picChg chg="add mod">
          <ac:chgData name="Roberth Rodriguez" userId="5f5a8ae997b15871" providerId="LiveId" clId="{5EADD480-0363-4360-B2C7-B58ABFA5DAF2}" dt="2025-04-11T12:42:41.949" v="426" actId="1076"/>
          <ac:picMkLst>
            <pc:docMk/>
            <pc:sldMk cId="0" sldId="265"/>
            <ac:picMk id="3" creationId="{1140C9C7-E36B-2244-F88A-9AB6E7E54DC9}"/>
          </ac:picMkLst>
        </pc:picChg>
        <pc:picChg chg="add mod">
          <ac:chgData name="Roberth Rodriguez" userId="5f5a8ae997b15871" providerId="LiveId" clId="{5EADD480-0363-4360-B2C7-B58ABFA5DAF2}" dt="2025-04-11T12:42:41.114" v="425" actId="1076"/>
          <ac:picMkLst>
            <pc:docMk/>
            <pc:sldMk cId="0" sldId="265"/>
            <ac:picMk id="5" creationId="{E453F5E5-7EA0-BFD4-886A-50AFB805F5D0}"/>
          </ac:picMkLst>
        </pc:picChg>
        <pc:picChg chg="del">
          <ac:chgData name="Roberth Rodriguez" userId="5f5a8ae997b15871" providerId="LiveId" clId="{5EADD480-0363-4360-B2C7-B58ABFA5DAF2}" dt="2025-04-11T12:40:41.383" v="411" actId="478"/>
          <ac:picMkLst>
            <pc:docMk/>
            <pc:sldMk cId="0" sldId="265"/>
            <ac:picMk id="232" creationId="{00000000-0000-0000-0000-000000000000}"/>
          </ac:picMkLst>
        </pc:picChg>
        <pc:picChg chg="del">
          <ac:chgData name="Roberth Rodriguez" userId="5f5a8ae997b15871" providerId="LiveId" clId="{5EADD480-0363-4360-B2C7-B58ABFA5DAF2}" dt="2025-04-11T12:42:06.171" v="418" actId="478"/>
          <ac:picMkLst>
            <pc:docMk/>
            <pc:sldMk cId="0" sldId="265"/>
            <ac:picMk id="233" creationId="{00000000-0000-0000-0000-000000000000}"/>
          </ac:picMkLst>
        </pc:picChg>
      </pc:sldChg>
      <pc:sldChg chg="addSp delSp modSp mod">
        <pc:chgData name="Roberth Rodriguez" userId="5f5a8ae997b15871" providerId="LiveId" clId="{5EADD480-0363-4360-B2C7-B58ABFA5DAF2}" dt="2025-04-11T12:45:54.865" v="442" actId="20577"/>
        <pc:sldMkLst>
          <pc:docMk/>
          <pc:sldMk cId="0" sldId="266"/>
        </pc:sldMkLst>
        <pc:spChg chg="mod">
          <ac:chgData name="Roberth Rodriguez" userId="5f5a8ae997b15871" providerId="LiveId" clId="{5EADD480-0363-4360-B2C7-B58ABFA5DAF2}" dt="2025-04-11T12:45:03.545" v="433" actId="20577"/>
          <ac:spMkLst>
            <pc:docMk/>
            <pc:sldMk cId="0" sldId="266"/>
            <ac:spMk id="248" creationId="{00000000-0000-0000-0000-000000000000}"/>
          </ac:spMkLst>
        </pc:spChg>
        <pc:spChg chg="mod">
          <ac:chgData name="Roberth Rodriguez" userId="5f5a8ae997b15871" providerId="LiveId" clId="{5EADD480-0363-4360-B2C7-B58ABFA5DAF2}" dt="2025-04-11T12:45:54.865" v="442" actId="20577"/>
          <ac:spMkLst>
            <pc:docMk/>
            <pc:sldMk cId="0" sldId="266"/>
            <ac:spMk id="249" creationId="{00000000-0000-0000-0000-000000000000}"/>
          </ac:spMkLst>
        </pc:spChg>
        <pc:picChg chg="add del mod">
          <ac:chgData name="Roberth Rodriguez" userId="5f5a8ae997b15871" providerId="LiveId" clId="{5EADD480-0363-4360-B2C7-B58ABFA5DAF2}" dt="2025-04-11T12:43:40.445" v="430" actId="1076"/>
          <ac:picMkLst>
            <pc:docMk/>
            <pc:sldMk cId="0" sldId="266"/>
            <ac:picMk id="256" creationId="{00000000-0000-0000-0000-000000000000}"/>
          </ac:picMkLst>
        </pc:picChg>
        <pc:picChg chg="del">
          <ac:chgData name="Roberth Rodriguez" userId="5f5a8ae997b15871" providerId="LiveId" clId="{5EADD480-0363-4360-B2C7-B58ABFA5DAF2}" dt="2025-04-11T12:43:38.427" v="429" actId="478"/>
          <ac:picMkLst>
            <pc:docMk/>
            <pc:sldMk cId="0" sldId="266"/>
            <ac:picMk id="257" creationId="{00000000-0000-0000-0000-000000000000}"/>
          </ac:picMkLst>
        </pc:picChg>
      </pc:sldChg>
      <pc:sldChg chg="modSp mod">
        <pc:chgData name="Roberth Rodriguez" userId="5f5a8ae997b15871" providerId="LiveId" clId="{5EADD480-0363-4360-B2C7-B58ABFA5DAF2}" dt="2025-04-11T12:49:32.442" v="464" actId="20577"/>
        <pc:sldMkLst>
          <pc:docMk/>
          <pc:sldMk cId="0" sldId="268"/>
        </pc:sldMkLst>
        <pc:spChg chg="mod">
          <ac:chgData name="Roberth Rodriguez" userId="5f5a8ae997b15871" providerId="LiveId" clId="{5EADD480-0363-4360-B2C7-B58ABFA5DAF2}" dt="2025-04-11T12:48:41.017" v="453" actId="20577"/>
          <ac:spMkLst>
            <pc:docMk/>
            <pc:sldMk cId="0" sldId="268"/>
            <ac:spMk id="293" creationId="{00000000-0000-0000-0000-000000000000}"/>
          </ac:spMkLst>
        </pc:spChg>
        <pc:spChg chg="mod">
          <ac:chgData name="Roberth Rodriguez" userId="5f5a8ae997b15871" providerId="LiveId" clId="{5EADD480-0363-4360-B2C7-B58ABFA5DAF2}" dt="2025-04-11T12:49:18.375" v="460" actId="20577"/>
          <ac:spMkLst>
            <pc:docMk/>
            <pc:sldMk cId="0" sldId="268"/>
            <ac:spMk id="294" creationId="{00000000-0000-0000-0000-000000000000}"/>
          </ac:spMkLst>
        </pc:spChg>
        <pc:spChg chg="mod">
          <ac:chgData name="Roberth Rodriguez" userId="5f5a8ae997b15871" providerId="LiveId" clId="{5EADD480-0363-4360-B2C7-B58ABFA5DAF2}" dt="2025-04-11T12:48:54.878" v="455" actId="20577"/>
          <ac:spMkLst>
            <pc:docMk/>
            <pc:sldMk cId="0" sldId="268"/>
            <ac:spMk id="295" creationId="{00000000-0000-0000-0000-000000000000}"/>
          </ac:spMkLst>
        </pc:spChg>
        <pc:spChg chg="mod">
          <ac:chgData name="Roberth Rodriguez" userId="5f5a8ae997b15871" providerId="LiveId" clId="{5EADD480-0363-4360-B2C7-B58ABFA5DAF2}" dt="2025-04-11T12:48:15.782" v="452" actId="20577"/>
          <ac:spMkLst>
            <pc:docMk/>
            <pc:sldMk cId="0" sldId="268"/>
            <ac:spMk id="296" creationId="{00000000-0000-0000-0000-000000000000}"/>
          </ac:spMkLst>
        </pc:spChg>
        <pc:spChg chg="mod">
          <ac:chgData name="Roberth Rodriguez" userId="5f5a8ae997b15871" providerId="LiveId" clId="{5EADD480-0363-4360-B2C7-B58ABFA5DAF2}" dt="2025-04-11T12:49:32.442" v="464" actId="20577"/>
          <ac:spMkLst>
            <pc:docMk/>
            <pc:sldMk cId="0" sldId="268"/>
            <ac:spMk id="311" creationId="{00000000-0000-0000-0000-000000000000}"/>
          </ac:spMkLst>
        </pc:spChg>
      </pc:sldChg>
      <pc:sldChg chg="addSp delSp modSp mod">
        <pc:chgData name="Roberth Rodriguez" userId="5f5a8ae997b15871" providerId="LiveId" clId="{5EADD480-0363-4360-B2C7-B58ABFA5DAF2}" dt="2025-04-11T12:53:22.677" v="499" actId="1076"/>
        <pc:sldMkLst>
          <pc:docMk/>
          <pc:sldMk cId="0" sldId="269"/>
        </pc:sldMkLst>
        <pc:spChg chg="mod">
          <ac:chgData name="Roberth Rodriguez" userId="5f5a8ae997b15871" providerId="LiveId" clId="{5EADD480-0363-4360-B2C7-B58ABFA5DAF2}" dt="2025-04-11T12:52:07.109" v="478" actId="20577"/>
          <ac:spMkLst>
            <pc:docMk/>
            <pc:sldMk cId="0" sldId="269"/>
            <ac:spMk id="320" creationId="{00000000-0000-0000-0000-000000000000}"/>
          </ac:spMkLst>
        </pc:spChg>
        <pc:picChg chg="add mod">
          <ac:chgData name="Roberth Rodriguez" userId="5f5a8ae997b15871" providerId="LiveId" clId="{5EADD480-0363-4360-B2C7-B58ABFA5DAF2}" dt="2025-04-11T12:52:34.218" v="487" actId="1076"/>
          <ac:picMkLst>
            <pc:docMk/>
            <pc:sldMk cId="0" sldId="269"/>
            <ac:picMk id="3" creationId="{29FF3918-1924-0A13-8C6F-C71878AE36E9}"/>
          </ac:picMkLst>
        </pc:picChg>
        <pc:picChg chg="add mod">
          <ac:chgData name="Roberth Rodriguez" userId="5f5a8ae997b15871" providerId="LiveId" clId="{5EADD480-0363-4360-B2C7-B58ABFA5DAF2}" dt="2025-04-11T12:52:52.072" v="494" actId="1076"/>
          <ac:picMkLst>
            <pc:docMk/>
            <pc:sldMk cId="0" sldId="269"/>
            <ac:picMk id="5" creationId="{8195FB99-2E2F-EE8C-9D4D-109E7A50AA4D}"/>
          </ac:picMkLst>
        </pc:picChg>
        <pc:picChg chg="add mod">
          <ac:chgData name="Roberth Rodriguez" userId="5f5a8ae997b15871" providerId="LiveId" clId="{5EADD480-0363-4360-B2C7-B58ABFA5DAF2}" dt="2025-04-11T12:53:22.677" v="499" actId="1076"/>
          <ac:picMkLst>
            <pc:docMk/>
            <pc:sldMk cId="0" sldId="269"/>
            <ac:picMk id="7" creationId="{E959E733-90C6-34EE-68FC-3C6D2A7E96BF}"/>
          </ac:picMkLst>
        </pc:picChg>
        <pc:picChg chg="mod">
          <ac:chgData name="Roberth Rodriguez" userId="5f5a8ae997b15871" providerId="LiveId" clId="{5EADD480-0363-4360-B2C7-B58ABFA5DAF2}" dt="2025-04-11T12:51:53.969" v="466" actId="1076"/>
          <ac:picMkLst>
            <pc:docMk/>
            <pc:sldMk cId="0" sldId="269"/>
            <ac:picMk id="325" creationId="{00000000-0000-0000-0000-000000000000}"/>
          </ac:picMkLst>
        </pc:picChg>
        <pc:picChg chg="del">
          <ac:chgData name="Roberth Rodriguez" userId="5f5a8ae997b15871" providerId="LiveId" clId="{5EADD480-0363-4360-B2C7-B58ABFA5DAF2}" dt="2025-04-11T12:52:53.598" v="495" actId="478"/>
          <ac:picMkLst>
            <pc:docMk/>
            <pc:sldMk cId="0" sldId="269"/>
            <ac:picMk id="326" creationId="{00000000-0000-0000-0000-000000000000}"/>
          </ac:picMkLst>
        </pc:picChg>
        <pc:picChg chg="del">
          <ac:chgData name="Roberth Rodriguez" userId="5f5a8ae997b15871" providerId="LiveId" clId="{5EADD480-0363-4360-B2C7-B58ABFA5DAF2}" dt="2025-04-11T12:52:18.134" v="479" actId="478"/>
          <ac:picMkLst>
            <pc:docMk/>
            <pc:sldMk cId="0" sldId="269"/>
            <ac:picMk id="327" creationId="{00000000-0000-0000-0000-000000000000}"/>
          </ac:picMkLst>
        </pc:picChg>
        <pc:picChg chg="del">
          <ac:chgData name="Roberth Rodriguez" userId="5f5a8ae997b15871" providerId="LiveId" clId="{5EADD480-0363-4360-B2C7-B58ABFA5DAF2}" dt="2025-04-11T12:52:37.683" v="488" actId="478"/>
          <ac:picMkLst>
            <pc:docMk/>
            <pc:sldMk cId="0" sldId="269"/>
            <ac:picMk id="328" creationId="{00000000-0000-0000-0000-000000000000}"/>
          </ac:picMkLst>
        </pc:picChg>
      </pc:sldChg>
      <pc:sldChg chg="addSp delSp modSp mod">
        <pc:chgData name="Roberth Rodriguez" userId="5f5a8ae997b15871" providerId="LiveId" clId="{5EADD480-0363-4360-B2C7-B58ABFA5DAF2}" dt="2025-04-11T12:54:24.335" v="508" actId="1076"/>
        <pc:sldMkLst>
          <pc:docMk/>
          <pc:sldMk cId="0" sldId="270"/>
        </pc:sldMkLst>
        <pc:picChg chg="add mod">
          <ac:chgData name="Roberth Rodriguez" userId="5f5a8ae997b15871" providerId="LiveId" clId="{5EADD480-0363-4360-B2C7-B58ABFA5DAF2}" dt="2025-04-11T12:54:24.335" v="508" actId="1076"/>
          <ac:picMkLst>
            <pc:docMk/>
            <pc:sldMk cId="0" sldId="270"/>
            <ac:picMk id="3" creationId="{4159598D-9DEC-433A-0D15-6A19B1F01913}"/>
          </ac:picMkLst>
        </pc:picChg>
        <pc:picChg chg="del mod">
          <ac:chgData name="Roberth Rodriguez" userId="5f5a8ae997b15871" providerId="LiveId" clId="{5EADD480-0363-4360-B2C7-B58ABFA5DAF2}" dt="2025-04-11T12:54:04.689" v="501" actId="478"/>
          <ac:picMkLst>
            <pc:docMk/>
            <pc:sldMk cId="0" sldId="270"/>
            <ac:picMk id="341" creationId="{00000000-0000-0000-0000-000000000000}"/>
          </ac:picMkLst>
        </pc:picChg>
      </pc:sldChg>
      <pc:sldChg chg="addSp delSp modSp mod">
        <pc:chgData name="Roberth Rodriguez" userId="5f5a8ae997b15871" providerId="LiveId" clId="{5EADD480-0363-4360-B2C7-B58ABFA5DAF2}" dt="2025-04-11T19:06:57.314" v="890" actId="20577"/>
        <pc:sldMkLst>
          <pc:docMk/>
          <pc:sldMk cId="0" sldId="271"/>
        </pc:sldMkLst>
        <pc:spChg chg="mod">
          <ac:chgData name="Roberth Rodriguez" userId="5f5a8ae997b15871" providerId="LiveId" clId="{5EADD480-0363-4360-B2C7-B58ABFA5DAF2}" dt="2025-04-11T19:06:57.314" v="890" actId="20577"/>
          <ac:spMkLst>
            <pc:docMk/>
            <pc:sldMk cId="0" sldId="271"/>
            <ac:spMk id="350" creationId="{00000000-0000-0000-0000-000000000000}"/>
          </ac:spMkLst>
        </pc:spChg>
        <pc:spChg chg="mod">
          <ac:chgData name="Roberth Rodriguez" userId="5f5a8ae997b15871" providerId="LiveId" clId="{5EADD480-0363-4360-B2C7-B58ABFA5DAF2}" dt="2025-04-11T19:04:02.743" v="861" actId="20577"/>
          <ac:spMkLst>
            <pc:docMk/>
            <pc:sldMk cId="0" sldId="271"/>
            <ac:spMk id="363" creationId="{00000000-0000-0000-0000-000000000000}"/>
          </ac:spMkLst>
        </pc:spChg>
        <pc:spChg chg="mod">
          <ac:chgData name="Roberth Rodriguez" userId="5f5a8ae997b15871" providerId="LiveId" clId="{5EADD480-0363-4360-B2C7-B58ABFA5DAF2}" dt="2025-04-11T19:04:34.648" v="875" actId="20577"/>
          <ac:spMkLst>
            <pc:docMk/>
            <pc:sldMk cId="0" sldId="271"/>
            <ac:spMk id="367" creationId="{00000000-0000-0000-0000-000000000000}"/>
          </ac:spMkLst>
        </pc:spChg>
        <pc:spChg chg="mod">
          <ac:chgData name="Roberth Rodriguez" userId="5f5a8ae997b15871" providerId="LiveId" clId="{5EADD480-0363-4360-B2C7-B58ABFA5DAF2}" dt="2025-04-11T19:04:09.353" v="864" actId="20577"/>
          <ac:spMkLst>
            <pc:docMk/>
            <pc:sldMk cId="0" sldId="271"/>
            <ac:spMk id="373" creationId="{00000000-0000-0000-0000-000000000000}"/>
          </ac:spMkLst>
        </pc:spChg>
        <pc:picChg chg="del">
          <ac:chgData name="Roberth Rodriguez" userId="5f5a8ae997b15871" providerId="LiveId" clId="{5EADD480-0363-4360-B2C7-B58ABFA5DAF2}" dt="2025-04-11T19:04:38.374" v="876" actId="478"/>
          <ac:picMkLst>
            <pc:docMk/>
            <pc:sldMk cId="0" sldId="271"/>
            <ac:picMk id="378" creationId="{00000000-0000-0000-0000-000000000000}"/>
          </ac:picMkLst>
        </pc:picChg>
        <pc:picChg chg="add mod">
          <ac:chgData name="Roberth Rodriguez" userId="5f5a8ae997b15871" providerId="LiveId" clId="{5EADD480-0363-4360-B2C7-B58ABFA5DAF2}" dt="2025-04-11T19:04:51.881" v="879" actId="1076"/>
          <ac:picMkLst>
            <pc:docMk/>
            <pc:sldMk cId="0" sldId="271"/>
            <ac:picMk id="1026" creationId="{D7708BC6-282C-5739-9709-6AC7AEC074C2}"/>
          </ac:picMkLst>
        </pc:picChg>
        <pc:cxnChg chg="mod">
          <ac:chgData name="Roberth Rodriguez" userId="5f5a8ae997b15871" providerId="LiveId" clId="{5EADD480-0363-4360-B2C7-B58ABFA5DAF2}" dt="2025-04-11T19:04:26.085" v="866" actId="1076"/>
          <ac:cxnSpMkLst>
            <pc:docMk/>
            <pc:sldMk cId="0" sldId="271"/>
            <ac:cxnSpMk id="369" creationId="{00000000-0000-0000-0000-000000000000}"/>
          </ac:cxnSpMkLst>
        </pc:cxnChg>
      </pc:sldChg>
      <pc:sldChg chg="addSp delSp modSp mod">
        <pc:chgData name="Roberth Rodriguez" userId="5f5a8ae997b15871" providerId="LiveId" clId="{5EADD480-0363-4360-B2C7-B58ABFA5DAF2}" dt="2025-04-11T19:13:28.765" v="912" actId="1076"/>
        <pc:sldMkLst>
          <pc:docMk/>
          <pc:sldMk cId="0" sldId="272"/>
        </pc:sldMkLst>
        <pc:spChg chg="mod">
          <ac:chgData name="Roberth Rodriguez" userId="5f5a8ae997b15871" providerId="LiveId" clId="{5EADD480-0363-4360-B2C7-B58ABFA5DAF2}" dt="2025-04-11T19:10:14.492" v="898" actId="1076"/>
          <ac:spMkLst>
            <pc:docMk/>
            <pc:sldMk cId="0" sldId="272"/>
            <ac:spMk id="397" creationId="{00000000-0000-0000-0000-000000000000}"/>
          </ac:spMkLst>
        </pc:spChg>
        <pc:picChg chg="add mod">
          <ac:chgData name="Roberth Rodriguez" userId="5f5a8ae997b15871" providerId="LiveId" clId="{5EADD480-0363-4360-B2C7-B58ABFA5DAF2}" dt="2025-04-11T19:10:09.986" v="897" actId="1076"/>
          <ac:picMkLst>
            <pc:docMk/>
            <pc:sldMk cId="0" sldId="272"/>
            <ac:picMk id="3" creationId="{FF3D787B-6C73-049B-B298-D8C93CDB352E}"/>
          </ac:picMkLst>
        </pc:picChg>
        <pc:picChg chg="add mod">
          <ac:chgData name="Roberth Rodriguez" userId="5f5a8ae997b15871" providerId="LiveId" clId="{5EADD480-0363-4360-B2C7-B58ABFA5DAF2}" dt="2025-04-11T19:13:13.463" v="908" actId="14100"/>
          <ac:picMkLst>
            <pc:docMk/>
            <pc:sldMk cId="0" sldId="272"/>
            <ac:picMk id="4" creationId="{81649B23-15E3-666D-8680-F685244D77F1}"/>
          </ac:picMkLst>
        </pc:picChg>
        <pc:picChg chg="add mod">
          <ac:chgData name="Roberth Rodriguez" userId="5f5a8ae997b15871" providerId="LiveId" clId="{5EADD480-0363-4360-B2C7-B58ABFA5DAF2}" dt="2025-04-11T19:13:28.765" v="912" actId="1076"/>
          <ac:picMkLst>
            <pc:docMk/>
            <pc:sldMk cId="0" sldId="272"/>
            <ac:picMk id="6" creationId="{A9E95CDC-59CF-FC86-C348-7D2CEF8DF50E}"/>
          </ac:picMkLst>
        </pc:picChg>
        <pc:picChg chg="del">
          <ac:chgData name="Roberth Rodriguez" userId="5f5a8ae997b15871" providerId="LiveId" clId="{5EADD480-0363-4360-B2C7-B58ABFA5DAF2}" dt="2025-04-11T19:13:00.123" v="899" actId="478"/>
          <ac:picMkLst>
            <pc:docMk/>
            <pc:sldMk cId="0" sldId="272"/>
            <ac:picMk id="393" creationId="{00000000-0000-0000-0000-000000000000}"/>
          </ac:picMkLst>
        </pc:picChg>
        <pc:picChg chg="del">
          <ac:chgData name="Roberth Rodriguez" userId="5f5a8ae997b15871" providerId="LiveId" clId="{5EADD480-0363-4360-B2C7-B58ABFA5DAF2}" dt="2025-04-11T19:13:05.845" v="904" actId="478"/>
          <ac:picMkLst>
            <pc:docMk/>
            <pc:sldMk cId="0" sldId="272"/>
            <ac:picMk id="394" creationId="{00000000-0000-0000-0000-000000000000}"/>
          </ac:picMkLst>
        </pc:picChg>
        <pc:picChg chg="del">
          <ac:chgData name="Roberth Rodriguez" userId="5f5a8ae997b15871" providerId="LiveId" clId="{5EADD480-0363-4360-B2C7-B58ABFA5DAF2}" dt="2025-04-11T19:13:07.875" v="905" actId="478"/>
          <ac:picMkLst>
            <pc:docMk/>
            <pc:sldMk cId="0" sldId="272"/>
            <ac:picMk id="395" creationId="{00000000-0000-0000-0000-000000000000}"/>
          </ac:picMkLst>
        </pc:picChg>
        <pc:picChg chg="del mod">
          <ac:chgData name="Roberth Rodriguez" userId="5f5a8ae997b15871" providerId="LiveId" clId="{5EADD480-0363-4360-B2C7-B58ABFA5DAF2}" dt="2025-04-11T19:09:54.178" v="891" actId="478"/>
          <ac:picMkLst>
            <pc:docMk/>
            <pc:sldMk cId="0" sldId="272"/>
            <ac:picMk id="396" creationId="{00000000-0000-0000-0000-000000000000}"/>
          </ac:picMkLst>
        </pc:picChg>
      </pc:sldChg>
      <pc:sldChg chg="addSp delSp modSp mod">
        <pc:chgData name="Roberth Rodriguez" userId="5f5a8ae997b15871" providerId="LiveId" clId="{5EADD480-0363-4360-B2C7-B58ABFA5DAF2}" dt="2025-04-11T19:21:15.272" v="970" actId="20577"/>
        <pc:sldMkLst>
          <pc:docMk/>
          <pc:sldMk cId="0" sldId="273"/>
        </pc:sldMkLst>
        <pc:spChg chg="mod">
          <ac:chgData name="Roberth Rodriguez" userId="5f5a8ae997b15871" providerId="LiveId" clId="{5EADD480-0363-4360-B2C7-B58ABFA5DAF2}" dt="2025-04-11T19:19:19.683" v="950" actId="20577"/>
          <ac:spMkLst>
            <pc:docMk/>
            <pc:sldMk cId="0" sldId="273"/>
            <ac:spMk id="410" creationId="{00000000-0000-0000-0000-000000000000}"/>
          </ac:spMkLst>
        </pc:spChg>
        <pc:spChg chg="mod">
          <ac:chgData name="Roberth Rodriguez" userId="5f5a8ae997b15871" providerId="LiveId" clId="{5EADD480-0363-4360-B2C7-B58ABFA5DAF2}" dt="2025-04-11T19:21:15.272" v="970" actId="20577"/>
          <ac:spMkLst>
            <pc:docMk/>
            <pc:sldMk cId="0" sldId="273"/>
            <ac:spMk id="411" creationId="{00000000-0000-0000-0000-000000000000}"/>
          </ac:spMkLst>
        </pc:spChg>
        <pc:spChg chg="mod">
          <ac:chgData name="Roberth Rodriguez" userId="5f5a8ae997b15871" providerId="LiveId" clId="{5EADD480-0363-4360-B2C7-B58ABFA5DAF2}" dt="2025-04-11T19:20:20.990" v="966" actId="6549"/>
          <ac:spMkLst>
            <pc:docMk/>
            <pc:sldMk cId="0" sldId="273"/>
            <ac:spMk id="419" creationId="{00000000-0000-0000-0000-000000000000}"/>
          </ac:spMkLst>
        </pc:spChg>
        <pc:picChg chg="add mod">
          <ac:chgData name="Roberth Rodriguez" userId="5f5a8ae997b15871" providerId="LiveId" clId="{5EADD480-0363-4360-B2C7-B58ABFA5DAF2}" dt="2025-04-11T19:18:24.991" v="919" actId="14100"/>
          <ac:picMkLst>
            <pc:docMk/>
            <pc:sldMk cId="0" sldId="273"/>
            <ac:picMk id="3" creationId="{DF81C0AC-467C-0CF5-95C4-81292B63BA0E}"/>
          </ac:picMkLst>
        </pc:picChg>
        <pc:picChg chg="add mod">
          <ac:chgData name="Roberth Rodriguez" userId="5f5a8ae997b15871" providerId="LiveId" clId="{5EADD480-0363-4360-B2C7-B58ABFA5DAF2}" dt="2025-04-11T19:19:54.417" v="957" actId="1076"/>
          <ac:picMkLst>
            <pc:docMk/>
            <pc:sldMk cId="0" sldId="273"/>
            <ac:picMk id="5" creationId="{20B08319-1414-70F8-3393-724579F8D59D}"/>
          </ac:picMkLst>
        </pc:picChg>
        <pc:picChg chg="del">
          <ac:chgData name="Roberth Rodriguez" userId="5f5a8ae997b15871" providerId="LiveId" clId="{5EADD480-0363-4360-B2C7-B58ABFA5DAF2}" dt="2025-04-11T19:18:07.610" v="913" actId="478"/>
          <ac:picMkLst>
            <pc:docMk/>
            <pc:sldMk cId="0" sldId="273"/>
            <ac:picMk id="412" creationId="{00000000-0000-0000-0000-000000000000}"/>
          </ac:picMkLst>
        </pc:picChg>
        <pc:picChg chg="del">
          <ac:chgData name="Roberth Rodriguez" userId="5f5a8ae997b15871" providerId="LiveId" clId="{5EADD480-0363-4360-B2C7-B58ABFA5DAF2}" dt="2025-04-11T19:19:39.389" v="951" actId="478"/>
          <ac:picMkLst>
            <pc:docMk/>
            <pc:sldMk cId="0" sldId="273"/>
            <ac:picMk id="413" creationId="{00000000-0000-0000-0000-000000000000}"/>
          </ac:picMkLst>
        </pc:picChg>
      </pc:sldChg>
      <pc:sldChg chg="addSp delSp modSp mod">
        <pc:chgData name="Roberth Rodriguez" userId="5f5a8ae997b15871" providerId="LiveId" clId="{5EADD480-0363-4360-B2C7-B58ABFA5DAF2}" dt="2025-04-11T19:26:07.481" v="1018" actId="20577"/>
        <pc:sldMkLst>
          <pc:docMk/>
          <pc:sldMk cId="0" sldId="274"/>
        </pc:sldMkLst>
        <pc:spChg chg="mod">
          <ac:chgData name="Roberth Rodriguez" userId="5f5a8ae997b15871" providerId="LiveId" clId="{5EADD480-0363-4360-B2C7-B58ABFA5DAF2}" dt="2025-04-11T19:25:03.615" v="1006" actId="20577"/>
          <ac:spMkLst>
            <pc:docMk/>
            <pc:sldMk cId="0" sldId="274"/>
            <ac:spMk id="442" creationId="{00000000-0000-0000-0000-000000000000}"/>
          </ac:spMkLst>
        </pc:spChg>
        <pc:spChg chg="mod">
          <ac:chgData name="Roberth Rodriguez" userId="5f5a8ae997b15871" providerId="LiveId" clId="{5EADD480-0363-4360-B2C7-B58ABFA5DAF2}" dt="2025-04-11T19:26:07.481" v="1018" actId="20577"/>
          <ac:spMkLst>
            <pc:docMk/>
            <pc:sldMk cId="0" sldId="274"/>
            <ac:spMk id="448" creationId="{00000000-0000-0000-0000-000000000000}"/>
          </ac:spMkLst>
        </pc:spChg>
        <pc:spChg chg="mod">
          <ac:chgData name="Roberth Rodriguez" userId="5f5a8ae997b15871" providerId="LiveId" clId="{5EADD480-0363-4360-B2C7-B58ABFA5DAF2}" dt="2025-04-11T19:24:41.631" v="1001" actId="6549"/>
          <ac:spMkLst>
            <pc:docMk/>
            <pc:sldMk cId="0" sldId="274"/>
            <ac:spMk id="454" creationId="{00000000-0000-0000-0000-000000000000}"/>
          </ac:spMkLst>
        </pc:spChg>
        <pc:spChg chg="mod">
          <ac:chgData name="Roberth Rodriguez" userId="5f5a8ae997b15871" providerId="LiveId" clId="{5EADD480-0363-4360-B2C7-B58ABFA5DAF2}" dt="2025-04-11T19:24:09.931" v="987" actId="20577"/>
          <ac:spMkLst>
            <pc:docMk/>
            <pc:sldMk cId="0" sldId="274"/>
            <ac:spMk id="455" creationId="{00000000-0000-0000-0000-000000000000}"/>
          </ac:spMkLst>
        </pc:spChg>
        <pc:spChg chg="mod">
          <ac:chgData name="Roberth Rodriguez" userId="5f5a8ae997b15871" providerId="LiveId" clId="{5EADD480-0363-4360-B2C7-B58ABFA5DAF2}" dt="2025-04-11T19:24:25.077" v="989" actId="20577"/>
          <ac:spMkLst>
            <pc:docMk/>
            <pc:sldMk cId="0" sldId="274"/>
            <ac:spMk id="463" creationId="{00000000-0000-0000-0000-000000000000}"/>
          </ac:spMkLst>
        </pc:spChg>
        <pc:grpChg chg="mod">
          <ac:chgData name="Roberth Rodriguez" userId="5f5a8ae997b15871" providerId="LiveId" clId="{5EADD480-0363-4360-B2C7-B58ABFA5DAF2}" dt="2025-04-11T19:25:15.185" v="1008" actId="1076"/>
          <ac:grpSpMkLst>
            <pc:docMk/>
            <pc:sldMk cId="0" sldId="274"/>
            <ac:grpSpMk id="440" creationId="{00000000-0000-0000-0000-000000000000}"/>
          </ac:grpSpMkLst>
        </pc:grpChg>
        <pc:grpChg chg="mod">
          <ac:chgData name="Roberth Rodriguez" userId="5f5a8ae997b15871" providerId="LiveId" clId="{5EADD480-0363-4360-B2C7-B58ABFA5DAF2}" dt="2025-04-11T19:25:11.968" v="1007" actId="1076"/>
          <ac:grpSpMkLst>
            <pc:docMk/>
            <pc:sldMk cId="0" sldId="274"/>
            <ac:grpSpMk id="452" creationId="{00000000-0000-0000-0000-000000000000}"/>
          </ac:grpSpMkLst>
        </pc:grpChg>
        <pc:picChg chg="add mod">
          <ac:chgData name="Roberth Rodriguez" userId="5f5a8ae997b15871" providerId="LiveId" clId="{5EADD480-0363-4360-B2C7-B58ABFA5DAF2}" dt="2025-04-11T19:25:50.291" v="1013" actId="27614"/>
          <ac:picMkLst>
            <pc:docMk/>
            <pc:sldMk cId="0" sldId="274"/>
            <ac:picMk id="3" creationId="{C0E33D59-899E-77A7-FB5F-FADF98C7F3A5}"/>
          </ac:picMkLst>
        </pc:picChg>
        <pc:picChg chg="mod">
          <ac:chgData name="Roberth Rodriguez" userId="5f5a8ae997b15871" providerId="LiveId" clId="{5EADD480-0363-4360-B2C7-B58ABFA5DAF2}" dt="2025-04-11T19:25:53.416" v="1014" actId="1076"/>
          <ac:picMkLst>
            <pc:docMk/>
            <pc:sldMk cId="0" sldId="274"/>
            <ac:picMk id="433" creationId="{00000000-0000-0000-0000-000000000000}"/>
          </ac:picMkLst>
        </pc:picChg>
        <pc:picChg chg="del">
          <ac:chgData name="Roberth Rodriguez" userId="5f5a8ae997b15871" providerId="LiveId" clId="{5EADD480-0363-4360-B2C7-B58ABFA5DAF2}" dt="2025-04-11T19:25:31.030" v="1009" actId="478"/>
          <ac:picMkLst>
            <pc:docMk/>
            <pc:sldMk cId="0" sldId="274"/>
            <ac:picMk id="464" creationId="{00000000-0000-0000-0000-000000000000}"/>
          </ac:picMkLst>
        </pc:picChg>
      </pc:sldChg>
      <pc:sldChg chg="addSp delSp modSp mod">
        <pc:chgData name="Roberth Rodriguez" userId="5f5a8ae997b15871" providerId="LiveId" clId="{5EADD480-0363-4360-B2C7-B58ABFA5DAF2}" dt="2025-04-11T19:49:51.778" v="1133" actId="20577"/>
        <pc:sldMkLst>
          <pc:docMk/>
          <pc:sldMk cId="0" sldId="277"/>
        </pc:sldMkLst>
        <pc:spChg chg="mod">
          <ac:chgData name="Roberth Rodriguez" userId="5f5a8ae997b15871" providerId="LiveId" clId="{5EADD480-0363-4360-B2C7-B58ABFA5DAF2}" dt="2025-04-11T19:49:51.778" v="1133" actId="20577"/>
          <ac:spMkLst>
            <pc:docMk/>
            <pc:sldMk cId="0" sldId="277"/>
            <ac:spMk id="508" creationId="{00000000-0000-0000-0000-000000000000}"/>
          </ac:spMkLst>
        </pc:spChg>
        <pc:spChg chg="mod">
          <ac:chgData name="Roberth Rodriguez" userId="5f5a8ae997b15871" providerId="LiveId" clId="{5EADD480-0363-4360-B2C7-B58ABFA5DAF2}" dt="2025-04-11T19:49:06.465" v="1127" actId="20577"/>
          <ac:spMkLst>
            <pc:docMk/>
            <pc:sldMk cId="0" sldId="277"/>
            <ac:spMk id="509" creationId="{00000000-0000-0000-0000-000000000000}"/>
          </ac:spMkLst>
        </pc:spChg>
        <pc:spChg chg="del">
          <ac:chgData name="Roberth Rodriguez" userId="5f5a8ae997b15871" providerId="LiveId" clId="{5EADD480-0363-4360-B2C7-B58ABFA5DAF2}" dt="2025-04-11T19:48:42.445" v="1112" actId="478"/>
          <ac:spMkLst>
            <pc:docMk/>
            <pc:sldMk cId="0" sldId="277"/>
            <ac:spMk id="510" creationId="{00000000-0000-0000-0000-000000000000}"/>
          </ac:spMkLst>
        </pc:spChg>
        <pc:spChg chg="del">
          <ac:chgData name="Roberth Rodriguez" userId="5f5a8ae997b15871" providerId="LiveId" clId="{5EADD480-0363-4360-B2C7-B58ABFA5DAF2}" dt="2025-04-11T19:48:44.411" v="1113" actId="478"/>
          <ac:spMkLst>
            <pc:docMk/>
            <pc:sldMk cId="0" sldId="277"/>
            <ac:spMk id="511" creationId="{00000000-0000-0000-0000-000000000000}"/>
          </ac:spMkLst>
        </pc:spChg>
        <pc:spChg chg="del mod">
          <ac:chgData name="Roberth Rodriguez" userId="5f5a8ae997b15871" providerId="LiveId" clId="{5EADD480-0363-4360-B2C7-B58ABFA5DAF2}" dt="2025-04-11T19:48:45.997" v="1115" actId="478"/>
          <ac:spMkLst>
            <pc:docMk/>
            <pc:sldMk cId="0" sldId="277"/>
            <ac:spMk id="512" creationId="{00000000-0000-0000-0000-000000000000}"/>
          </ac:spMkLst>
        </pc:spChg>
        <pc:spChg chg="del">
          <ac:chgData name="Roberth Rodriguez" userId="5f5a8ae997b15871" providerId="LiveId" clId="{5EADD480-0363-4360-B2C7-B58ABFA5DAF2}" dt="2025-04-11T19:48:47.024" v="1116" actId="478"/>
          <ac:spMkLst>
            <pc:docMk/>
            <pc:sldMk cId="0" sldId="277"/>
            <ac:spMk id="513" creationId="{00000000-0000-0000-0000-000000000000}"/>
          </ac:spMkLst>
        </pc:spChg>
        <pc:picChg chg="add mod">
          <ac:chgData name="Roberth Rodriguez" userId="5f5a8ae997b15871" providerId="LiveId" clId="{5EADD480-0363-4360-B2C7-B58ABFA5DAF2}" dt="2025-04-11T19:49:01.180" v="1122" actId="1076"/>
          <ac:picMkLst>
            <pc:docMk/>
            <pc:sldMk cId="0" sldId="277"/>
            <ac:picMk id="3" creationId="{E5576562-9A31-EA83-1D48-2B10CCB1A8CC}"/>
          </ac:picMkLst>
        </pc:picChg>
      </pc:sldChg>
      <pc:sldChg chg="addSp delSp modSp mod">
        <pc:chgData name="Roberth Rodriguez" userId="5f5a8ae997b15871" providerId="LiveId" clId="{5EADD480-0363-4360-B2C7-B58ABFA5DAF2}" dt="2025-04-11T19:52:08.602" v="1155" actId="313"/>
        <pc:sldMkLst>
          <pc:docMk/>
          <pc:sldMk cId="0" sldId="278"/>
        </pc:sldMkLst>
        <pc:spChg chg="mod">
          <ac:chgData name="Roberth Rodriguez" userId="5f5a8ae997b15871" providerId="LiveId" clId="{5EADD480-0363-4360-B2C7-B58ABFA5DAF2}" dt="2025-04-11T19:52:08.602" v="1155" actId="313"/>
          <ac:spMkLst>
            <pc:docMk/>
            <pc:sldMk cId="0" sldId="278"/>
            <ac:spMk id="530" creationId="{00000000-0000-0000-0000-000000000000}"/>
          </ac:spMkLst>
        </pc:spChg>
        <pc:picChg chg="add mod">
          <ac:chgData name="Roberth Rodriguez" userId="5f5a8ae997b15871" providerId="LiveId" clId="{5EADD480-0363-4360-B2C7-B58ABFA5DAF2}" dt="2025-04-11T19:52:05.201" v="1154" actId="1076"/>
          <ac:picMkLst>
            <pc:docMk/>
            <pc:sldMk cId="0" sldId="278"/>
            <ac:picMk id="3" creationId="{76741619-6749-09DA-F814-39490C6A4916}"/>
          </ac:picMkLst>
        </pc:picChg>
        <pc:picChg chg="del">
          <ac:chgData name="Roberth Rodriguez" userId="5f5a8ae997b15871" providerId="LiveId" clId="{5EADD480-0363-4360-B2C7-B58ABFA5DAF2}" dt="2025-04-11T19:51:49.936" v="1148" actId="478"/>
          <ac:picMkLst>
            <pc:docMk/>
            <pc:sldMk cId="0" sldId="278"/>
            <ac:picMk id="531" creationId="{00000000-0000-0000-0000-000000000000}"/>
          </ac:picMkLst>
        </pc:picChg>
      </pc:sldChg>
      <pc:sldChg chg="addSp delSp modSp mod">
        <pc:chgData name="Roberth Rodriguez" userId="5f5a8ae997b15871" providerId="LiveId" clId="{5EADD480-0363-4360-B2C7-B58ABFA5DAF2}" dt="2025-04-11T20:04:40.469" v="1168" actId="1076"/>
        <pc:sldMkLst>
          <pc:docMk/>
          <pc:sldMk cId="0" sldId="279"/>
        </pc:sldMkLst>
        <pc:spChg chg="mod">
          <ac:chgData name="Roberth Rodriguez" userId="5f5a8ae997b15871" providerId="LiveId" clId="{5EADD480-0363-4360-B2C7-B58ABFA5DAF2}" dt="2025-04-11T20:04:36.712" v="1167" actId="1076"/>
          <ac:spMkLst>
            <pc:docMk/>
            <pc:sldMk cId="0" sldId="279"/>
            <ac:spMk id="546" creationId="{00000000-0000-0000-0000-000000000000}"/>
          </ac:spMkLst>
        </pc:spChg>
        <pc:graphicFrameChg chg="add mod">
          <ac:chgData name="Roberth Rodriguez" userId="5f5a8ae997b15871" providerId="LiveId" clId="{5EADD480-0363-4360-B2C7-B58ABFA5DAF2}" dt="2025-04-11T20:04:25.859" v="1163"/>
          <ac:graphicFrameMkLst>
            <pc:docMk/>
            <pc:sldMk cId="0" sldId="279"/>
            <ac:graphicFrameMk id="4" creationId="{06C2BFE6-DEDE-F919-7E1B-3EFD6767AE80}"/>
          </ac:graphicFrameMkLst>
        </pc:graphicFrameChg>
        <pc:picChg chg="add mod">
          <ac:chgData name="Roberth Rodriguez" userId="5f5a8ae997b15871" providerId="LiveId" clId="{5EADD480-0363-4360-B2C7-B58ABFA5DAF2}" dt="2025-04-11T20:04:33.085" v="1166" actId="1076"/>
          <ac:picMkLst>
            <pc:docMk/>
            <pc:sldMk cId="0" sldId="279"/>
            <ac:picMk id="3" creationId="{CED5D21F-529D-1DA9-8244-4DD050438C9F}"/>
          </ac:picMkLst>
        </pc:picChg>
        <pc:picChg chg="add mod">
          <ac:chgData name="Roberth Rodriguez" userId="5f5a8ae997b15871" providerId="LiveId" clId="{5EADD480-0363-4360-B2C7-B58ABFA5DAF2}" dt="2025-04-11T20:04:40.469" v="1168" actId="1076"/>
          <ac:picMkLst>
            <pc:docMk/>
            <pc:sldMk cId="0" sldId="279"/>
            <ac:picMk id="5" creationId="{B85B89FE-15AF-EFF3-7BE8-F91E3A8824ED}"/>
          </ac:picMkLst>
        </pc:picChg>
        <pc:picChg chg="del">
          <ac:chgData name="Roberth Rodriguez" userId="5f5a8ae997b15871" providerId="LiveId" clId="{5EADD480-0363-4360-B2C7-B58ABFA5DAF2}" dt="2025-04-11T20:04:19.515" v="1160" actId="478"/>
          <ac:picMkLst>
            <pc:docMk/>
            <pc:sldMk cId="0" sldId="279"/>
            <ac:picMk id="545" creationId="{00000000-0000-0000-0000-000000000000}"/>
          </ac:picMkLst>
        </pc:picChg>
        <pc:picChg chg="del">
          <ac:chgData name="Roberth Rodriguez" userId="5f5a8ae997b15871" providerId="LiveId" clId="{5EADD480-0363-4360-B2C7-B58ABFA5DAF2}" dt="2025-04-11T19:54:56.465" v="1156" actId="478"/>
          <ac:picMkLst>
            <pc:docMk/>
            <pc:sldMk cId="0" sldId="279"/>
            <ac:picMk id="547" creationId="{00000000-0000-0000-0000-000000000000}"/>
          </ac:picMkLst>
        </pc:picChg>
      </pc:sldChg>
      <pc:sldChg chg="addSp delSp modSp mod">
        <pc:chgData name="Roberth Rodriguez" userId="5f5a8ae997b15871" providerId="LiveId" clId="{5EADD480-0363-4360-B2C7-B58ABFA5DAF2}" dt="2025-04-11T19:44:49.407" v="1087" actId="478"/>
        <pc:sldMkLst>
          <pc:docMk/>
          <pc:sldMk cId="148215363" sldId="282"/>
        </pc:sldMkLst>
        <pc:spChg chg="mod">
          <ac:chgData name="Roberth Rodriguez" userId="5f5a8ae997b15871" providerId="LiveId" clId="{5EADD480-0363-4360-B2C7-B58ABFA5DAF2}" dt="2025-04-11T19:37:59.368" v="1073" actId="20577"/>
          <ac:spMkLst>
            <pc:docMk/>
            <pc:sldMk cId="148215363" sldId="282"/>
            <ac:spMk id="78" creationId="{0AC700A4-BA42-4C11-99FB-6804C3A8B866}"/>
          </ac:spMkLst>
        </pc:spChg>
        <pc:spChg chg="mod">
          <ac:chgData name="Roberth Rodriguez" userId="5f5a8ae997b15871" providerId="LiveId" clId="{5EADD480-0363-4360-B2C7-B58ABFA5DAF2}" dt="2025-04-11T19:37:52.953" v="1067" actId="20577"/>
          <ac:spMkLst>
            <pc:docMk/>
            <pc:sldMk cId="148215363" sldId="282"/>
            <ac:spMk id="81" creationId="{30481461-183D-446D-A459-1099B90E8EF5}"/>
          </ac:spMkLst>
        </pc:spChg>
        <pc:spChg chg="mod">
          <ac:chgData name="Roberth Rodriguez" userId="5f5a8ae997b15871" providerId="LiveId" clId="{5EADD480-0363-4360-B2C7-B58ABFA5DAF2}" dt="2025-04-11T19:38:15.440" v="1080" actId="20577"/>
          <ac:spMkLst>
            <pc:docMk/>
            <pc:sldMk cId="148215363" sldId="282"/>
            <ac:spMk id="98" creationId="{7CD99955-AEE2-464B-BC3E-07F35FAAC77D}"/>
          </ac:spMkLst>
        </pc:spChg>
        <pc:spChg chg="mod">
          <ac:chgData name="Roberth Rodriguez" userId="5f5a8ae997b15871" providerId="LiveId" clId="{5EADD480-0363-4360-B2C7-B58ABFA5DAF2}" dt="2025-04-11T19:38:11.758" v="1077" actId="20577"/>
          <ac:spMkLst>
            <pc:docMk/>
            <pc:sldMk cId="148215363" sldId="282"/>
            <ac:spMk id="101" creationId="{6B13795F-83E0-4560-BD48-CEADBA201A14}"/>
          </ac:spMkLst>
        </pc:spChg>
        <pc:spChg chg="mod">
          <ac:chgData name="Roberth Rodriguez" userId="5f5a8ae997b15871" providerId="LiveId" clId="{5EADD480-0363-4360-B2C7-B58ABFA5DAF2}" dt="2025-04-11T19:38:41.973" v="1085" actId="20577"/>
          <ac:spMkLst>
            <pc:docMk/>
            <pc:sldMk cId="148215363" sldId="282"/>
            <ac:spMk id="104" creationId="{3060C562-C88E-49E7-BE53-A47E98BC320C}"/>
          </ac:spMkLst>
        </pc:spChg>
        <pc:spChg chg="mod">
          <ac:chgData name="Roberth Rodriguez" userId="5f5a8ae997b15871" providerId="LiveId" clId="{5EADD480-0363-4360-B2C7-B58ABFA5DAF2}" dt="2025-04-11T19:38:36.072" v="1082" actId="20577"/>
          <ac:spMkLst>
            <pc:docMk/>
            <pc:sldMk cId="148215363" sldId="282"/>
            <ac:spMk id="107" creationId="{83D02DC3-0875-4D93-8177-42C40BE55BF5}"/>
          </ac:spMkLst>
        </pc:spChg>
        <pc:spChg chg="mod">
          <ac:chgData name="Roberth Rodriguez" userId="5f5a8ae997b15871" providerId="LiveId" clId="{5EADD480-0363-4360-B2C7-B58ABFA5DAF2}" dt="2025-04-11T19:36:51.133" v="1061" actId="20577"/>
          <ac:spMkLst>
            <pc:docMk/>
            <pc:sldMk cId="148215363" sldId="282"/>
            <ac:spMk id="556" creationId="{00000000-0000-0000-0000-000000000000}"/>
          </ac:spMkLst>
        </pc:spChg>
        <pc:spChg chg="mod">
          <ac:chgData name="Roberth Rodriguez" userId="5f5a8ae997b15871" providerId="LiveId" clId="{5EADD480-0363-4360-B2C7-B58ABFA5DAF2}" dt="2025-04-11T19:36:47.660" v="1059" actId="20577"/>
          <ac:spMkLst>
            <pc:docMk/>
            <pc:sldMk cId="148215363" sldId="282"/>
            <ac:spMk id="559" creationId="{00000000-0000-0000-0000-000000000000}"/>
          </ac:spMkLst>
        </pc:spChg>
        <pc:grpChg chg="mod">
          <ac:chgData name="Roberth Rodriguez" userId="5f5a8ae997b15871" providerId="LiveId" clId="{5EADD480-0363-4360-B2C7-B58ABFA5DAF2}" dt="2025-04-11T19:37:56.226" v="1069" actId="1076"/>
          <ac:grpSpMkLst>
            <pc:docMk/>
            <pc:sldMk cId="148215363" sldId="282"/>
            <ac:grpSpMk id="76" creationId="{9EB0F3D2-3098-4A46-BB0E-D47BC831B9D1}"/>
          </ac:grpSpMkLst>
        </pc:grpChg>
        <pc:grpChg chg="add del">
          <ac:chgData name="Roberth Rodriguez" userId="5f5a8ae997b15871" providerId="LiveId" clId="{5EADD480-0363-4360-B2C7-B58ABFA5DAF2}" dt="2025-04-11T19:44:49.407" v="1087" actId="478"/>
          <ac:grpSpMkLst>
            <pc:docMk/>
            <pc:sldMk cId="148215363" sldId="282"/>
            <ac:grpSpMk id="504" creationId="{00000000-0000-0000-0000-000000000000}"/>
          </ac:grpSpMkLst>
        </pc:grpChg>
        <pc:picChg chg="add mod">
          <ac:chgData name="Roberth Rodriguez" userId="5f5a8ae997b15871" providerId="LiveId" clId="{5EADD480-0363-4360-B2C7-B58ABFA5DAF2}" dt="2025-04-11T19:30:40.934" v="1023" actId="27614"/>
          <ac:picMkLst>
            <pc:docMk/>
            <pc:sldMk cId="148215363" sldId="282"/>
            <ac:picMk id="3" creationId="{EBAB9EF3-9E43-0FBC-9F89-1D25011C6BF4}"/>
          </ac:picMkLst>
        </pc:picChg>
        <pc:picChg chg="del">
          <ac:chgData name="Roberth Rodriguez" userId="5f5a8ae997b15871" providerId="LiveId" clId="{5EADD480-0363-4360-B2C7-B58ABFA5DAF2}" dt="2025-04-11T19:28:04.863" v="1019" actId="478"/>
          <ac:picMkLst>
            <pc:docMk/>
            <pc:sldMk cId="148215363" sldId="282"/>
            <ac:picMk id="59" creationId="{F2872F84-E764-4AF7-9679-DBF0BBD6464A}"/>
          </ac:picMkLst>
        </pc:picChg>
        <pc:picChg chg="del">
          <ac:chgData name="Roberth Rodriguez" userId="5f5a8ae997b15871" providerId="LiveId" clId="{5EADD480-0363-4360-B2C7-B58ABFA5DAF2}" dt="2025-04-11T19:28:06.861" v="1020" actId="478"/>
          <ac:picMkLst>
            <pc:docMk/>
            <pc:sldMk cId="148215363" sldId="282"/>
            <ac:picMk id="60" creationId="{15E2D3EE-5DE8-4CE3-95AA-371B0E37E55C}"/>
          </ac:picMkLst>
        </pc:picChg>
      </pc:sldChg>
      <pc:sldChg chg="addSp delSp modSp mod">
        <pc:chgData name="Roberth Rodriguez" userId="5f5a8ae997b15871" providerId="LiveId" clId="{5EADD480-0363-4360-B2C7-B58ABFA5DAF2}" dt="2025-04-11T19:46:35.405" v="1111" actId="1076"/>
        <pc:sldMkLst>
          <pc:docMk/>
          <pc:sldMk cId="300296964" sldId="283"/>
        </pc:sldMkLst>
        <pc:spChg chg="mod">
          <ac:chgData name="Roberth Rodriguez" userId="5f5a8ae997b15871" providerId="LiveId" clId="{5EADD480-0363-4360-B2C7-B58ABFA5DAF2}" dt="2025-04-11T19:34:01.491" v="1047" actId="6549"/>
          <ac:spMkLst>
            <pc:docMk/>
            <pc:sldMk cId="300296964" sldId="283"/>
            <ac:spMk id="515" creationId="{00000000-0000-0000-0000-000000000000}"/>
          </ac:spMkLst>
        </pc:spChg>
        <pc:spChg chg="mod">
          <ac:chgData name="Roberth Rodriguez" userId="5f5a8ae997b15871" providerId="LiveId" clId="{5EADD480-0363-4360-B2C7-B58ABFA5DAF2}" dt="2025-04-11T19:33:56.355" v="1043" actId="20577"/>
          <ac:spMkLst>
            <pc:docMk/>
            <pc:sldMk cId="300296964" sldId="283"/>
            <ac:spMk id="518" creationId="{00000000-0000-0000-0000-000000000000}"/>
          </ac:spMkLst>
        </pc:spChg>
        <pc:spChg chg="mod">
          <ac:chgData name="Roberth Rodriguez" userId="5f5a8ae997b15871" providerId="LiveId" clId="{5EADD480-0363-4360-B2C7-B58ABFA5DAF2}" dt="2025-04-11T19:33:29.041" v="1034" actId="6549"/>
          <ac:spMkLst>
            <pc:docMk/>
            <pc:sldMk cId="300296964" sldId="283"/>
            <ac:spMk id="538" creationId="{00000000-0000-0000-0000-000000000000}"/>
          </ac:spMkLst>
        </pc:spChg>
        <pc:spChg chg="mod">
          <ac:chgData name="Roberth Rodriguez" userId="5f5a8ae997b15871" providerId="LiveId" clId="{5EADD480-0363-4360-B2C7-B58ABFA5DAF2}" dt="2025-04-11T19:33:21.316" v="1028" actId="20577"/>
          <ac:spMkLst>
            <pc:docMk/>
            <pc:sldMk cId="300296964" sldId="283"/>
            <ac:spMk id="541" creationId="{00000000-0000-0000-0000-000000000000}"/>
          </ac:spMkLst>
        </pc:spChg>
        <pc:spChg chg="mod">
          <ac:chgData name="Roberth Rodriguez" userId="5f5a8ae997b15871" providerId="LiveId" clId="{5EADD480-0363-4360-B2C7-B58ABFA5DAF2}" dt="2025-04-11T19:46:11.183" v="1104" actId="20577"/>
          <ac:spMkLst>
            <pc:docMk/>
            <pc:sldMk cId="300296964" sldId="283"/>
            <ac:spMk id="544" creationId="{00000000-0000-0000-0000-000000000000}"/>
          </ac:spMkLst>
        </pc:spChg>
        <pc:spChg chg="mod">
          <ac:chgData name="Roberth Rodriguez" userId="5f5a8ae997b15871" providerId="LiveId" clId="{5EADD480-0363-4360-B2C7-B58ABFA5DAF2}" dt="2025-04-11T19:46:06.442" v="1100" actId="20577"/>
          <ac:spMkLst>
            <pc:docMk/>
            <pc:sldMk cId="300296964" sldId="283"/>
            <ac:spMk id="547" creationId="{00000000-0000-0000-0000-000000000000}"/>
          </ac:spMkLst>
        </pc:spChg>
        <pc:spChg chg="mod">
          <ac:chgData name="Roberth Rodriguez" userId="5f5a8ae997b15871" providerId="LiveId" clId="{5EADD480-0363-4360-B2C7-B58ABFA5DAF2}" dt="2025-04-11T19:32:58.252" v="1025" actId="20577"/>
          <ac:spMkLst>
            <pc:docMk/>
            <pc:sldMk cId="300296964" sldId="283"/>
            <ac:spMk id="550" creationId="{00000000-0000-0000-0000-000000000000}"/>
          </ac:spMkLst>
        </pc:spChg>
        <pc:grpChg chg="mod">
          <ac:chgData name="Roberth Rodriguez" userId="5f5a8ae997b15871" providerId="LiveId" clId="{5EADD480-0363-4360-B2C7-B58ABFA5DAF2}" dt="2025-04-11T19:45:47.487" v="1093" actId="1076"/>
          <ac:grpSpMkLst>
            <pc:docMk/>
            <pc:sldMk cId="300296964" sldId="283"/>
            <ac:grpSpMk id="498" creationId="{00000000-0000-0000-0000-000000000000}"/>
          </ac:grpSpMkLst>
        </pc:grpChg>
        <pc:grpChg chg="add del">
          <ac:chgData name="Roberth Rodriguez" userId="5f5a8ae997b15871" providerId="LiveId" clId="{5EADD480-0363-4360-B2C7-B58ABFA5DAF2}" dt="2025-04-11T19:45:49.717" v="1097" actId="478"/>
          <ac:grpSpMkLst>
            <pc:docMk/>
            <pc:sldMk cId="300296964" sldId="283"/>
            <ac:grpSpMk id="504" creationId="{00000000-0000-0000-0000-000000000000}"/>
          </ac:grpSpMkLst>
        </pc:grpChg>
        <pc:grpChg chg="add del">
          <ac:chgData name="Roberth Rodriguez" userId="5f5a8ae997b15871" providerId="LiveId" clId="{5EADD480-0363-4360-B2C7-B58ABFA5DAF2}" dt="2025-04-11T19:45:49.052" v="1096" actId="478"/>
          <ac:grpSpMkLst>
            <pc:docMk/>
            <pc:sldMk cId="300296964" sldId="283"/>
            <ac:grpSpMk id="522" creationId="{00000000-0000-0000-0000-000000000000}"/>
          </ac:grpSpMkLst>
        </pc:grpChg>
        <pc:grpChg chg="mod">
          <ac:chgData name="Roberth Rodriguez" userId="5f5a8ae997b15871" providerId="LiveId" clId="{5EADD480-0363-4360-B2C7-B58ABFA5DAF2}" dt="2025-04-11T19:45:47.487" v="1093" actId="1076"/>
          <ac:grpSpMkLst>
            <pc:docMk/>
            <pc:sldMk cId="300296964" sldId="283"/>
            <ac:grpSpMk id="533" creationId="{00000000-0000-0000-0000-000000000000}"/>
          </ac:grpSpMkLst>
        </pc:grpChg>
        <pc:grpChg chg="add del">
          <ac:chgData name="Roberth Rodriguez" userId="5f5a8ae997b15871" providerId="LiveId" clId="{5EADD480-0363-4360-B2C7-B58ABFA5DAF2}" dt="2025-04-11T19:45:48.302" v="1094" actId="478"/>
          <ac:grpSpMkLst>
            <pc:docMk/>
            <pc:sldMk cId="300296964" sldId="283"/>
            <ac:grpSpMk id="542" creationId="{00000000-0000-0000-0000-000000000000}"/>
          </ac:grpSpMkLst>
        </pc:grpChg>
        <pc:grpChg chg="add del">
          <ac:chgData name="Roberth Rodriguez" userId="5f5a8ae997b15871" providerId="LiveId" clId="{5EADD480-0363-4360-B2C7-B58ABFA5DAF2}" dt="2025-04-11T19:45:48.706" v="1095" actId="478"/>
          <ac:grpSpMkLst>
            <pc:docMk/>
            <pc:sldMk cId="300296964" sldId="283"/>
            <ac:grpSpMk id="545" creationId="{00000000-0000-0000-0000-000000000000}"/>
          </ac:grpSpMkLst>
        </pc:grpChg>
        <pc:grpChg chg="mod">
          <ac:chgData name="Roberth Rodriguez" userId="5f5a8ae997b15871" providerId="LiveId" clId="{5EADD480-0363-4360-B2C7-B58ABFA5DAF2}" dt="2025-04-11T19:45:47.487" v="1093" actId="1076"/>
          <ac:grpSpMkLst>
            <pc:docMk/>
            <pc:sldMk cId="300296964" sldId="283"/>
            <ac:grpSpMk id="548" creationId="{00000000-0000-0000-0000-000000000000}"/>
          </ac:grpSpMkLst>
        </pc:grpChg>
        <pc:grpChg chg="mod">
          <ac:chgData name="Roberth Rodriguez" userId="5f5a8ae997b15871" providerId="LiveId" clId="{5EADD480-0363-4360-B2C7-B58ABFA5DAF2}" dt="2025-04-11T19:45:47.487" v="1093" actId="1076"/>
          <ac:grpSpMkLst>
            <pc:docMk/>
            <pc:sldMk cId="300296964" sldId="283"/>
            <ac:grpSpMk id="551" creationId="{00000000-0000-0000-0000-000000000000}"/>
          </ac:grpSpMkLst>
        </pc:grpChg>
        <pc:picChg chg="add mod">
          <ac:chgData name="Roberth Rodriguez" userId="5f5a8ae997b15871" providerId="LiveId" clId="{5EADD480-0363-4360-B2C7-B58ABFA5DAF2}" dt="2025-04-11T19:46:35.405" v="1111" actId="1076"/>
          <ac:picMkLst>
            <pc:docMk/>
            <pc:sldMk cId="300296964" sldId="283"/>
            <ac:picMk id="3" creationId="{C22181F3-196B-B647-456F-5FA2F531DF2D}"/>
          </ac:picMkLst>
        </pc:picChg>
        <pc:picChg chg="del">
          <ac:chgData name="Roberth Rodriguez" userId="5f5a8ae997b15871" providerId="LiveId" clId="{5EADD480-0363-4360-B2C7-B58ABFA5DAF2}" dt="2025-04-11T19:46:15.651" v="1105" actId="478"/>
          <ac:picMkLst>
            <pc:docMk/>
            <pc:sldMk cId="300296964" sldId="283"/>
            <ac:picMk id="59" creationId="{4F506C47-BEB9-4A5D-B5E3-A42E8AC33A80}"/>
          </ac:picMkLst>
        </pc:picChg>
      </pc:sldChg>
      <pc:sldChg chg="addSp delSp modSp add mod">
        <pc:chgData name="Roberth Rodriguez" userId="5f5a8ae997b15871" providerId="LiveId" clId="{5EADD480-0363-4360-B2C7-B58ABFA5DAF2}" dt="2025-04-11T19:02:03.535" v="857" actId="1076"/>
        <pc:sldMkLst>
          <pc:docMk/>
          <pc:sldMk cId="1815614292" sldId="284"/>
        </pc:sldMkLst>
        <pc:spChg chg="add mod">
          <ac:chgData name="Roberth Rodriguez" userId="5f5a8ae997b15871" providerId="LiveId" clId="{5EADD480-0363-4360-B2C7-B58ABFA5DAF2}" dt="2025-04-11T19:01:59.381" v="856" actId="1076"/>
          <ac:spMkLst>
            <pc:docMk/>
            <pc:sldMk cId="1815614292" sldId="284"/>
            <ac:spMk id="5" creationId="{BB8E915E-CE8A-544C-A903-A567C45993FD}"/>
          </ac:spMkLst>
        </pc:spChg>
        <pc:spChg chg="mod">
          <ac:chgData name="Roberth Rodriguez" userId="5f5a8ae997b15871" providerId="LiveId" clId="{5EADD480-0363-4360-B2C7-B58ABFA5DAF2}" dt="2025-04-11T18:55:59.094" v="527" actId="20577"/>
          <ac:spMkLst>
            <pc:docMk/>
            <pc:sldMk cId="1815614292" sldId="284"/>
            <ac:spMk id="242" creationId="{B983432A-9844-E479-3A6F-4FDFB8819518}"/>
          </ac:spMkLst>
        </pc:spChg>
        <pc:spChg chg="del">
          <ac:chgData name="Roberth Rodriguez" userId="5f5a8ae997b15871" providerId="LiveId" clId="{5EADD480-0363-4360-B2C7-B58ABFA5DAF2}" dt="2025-04-11T19:00:27.356" v="777" actId="478"/>
          <ac:spMkLst>
            <pc:docMk/>
            <pc:sldMk cId="1815614292" sldId="284"/>
            <ac:spMk id="244" creationId="{51A19906-D942-678A-D83D-56BCCCE00EDE}"/>
          </ac:spMkLst>
        </pc:spChg>
        <pc:spChg chg="del">
          <ac:chgData name="Roberth Rodriguez" userId="5f5a8ae997b15871" providerId="LiveId" clId="{5EADD480-0363-4360-B2C7-B58ABFA5DAF2}" dt="2025-04-11T18:56:13.364" v="533" actId="478"/>
          <ac:spMkLst>
            <pc:docMk/>
            <pc:sldMk cId="1815614292" sldId="284"/>
            <ac:spMk id="248" creationId="{41CC96C1-DD31-14A5-5C2A-B4A210F0F800}"/>
          </ac:spMkLst>
        </pc:spChg>
        <pc:spChg chg="del">
          <ac:chgData name="Roberth Rodriguez" userId="5f5a8ae997b15871" providerId="LiveId" clId="{5EADD480-0363-4360-B2C7-B58ABFA5DAF2}" dt="2025-04-11T18:56:13.364" v="533" actId="478"/>
          <ac:spMkLst>
            <pc:docMk/>
            <pc:sldMk cId="1815614292" sldId="284"/>
            <ac:spMk id="249" creationId="{6CAE1A6A-C07F-B193-69B2-37154D7ED773}"/>
          </ac:spMkLst>
        </pc:spChg>
        <pc:grpChg chg="del">
          <ac:chgData name="Roberth Rodriguez" userId="5f5a8ae997b15871" providerId="LiveId" clId="{5EADD480-0363-4360-B2C7-B58ABFA5DAF2}" dt="2025-04-11T18:56:09.043" v="532" actId="478"/>
          <ac:grpSpMkLst>
            <pc:docMk/>
            <pc:sldMk cId="1815614292" sldId="284"/>
            <ac:grpSpMk id="250" creationId="{9DAA5DA9-32A4-B55B-25EF-1E8C0E37CFBE}"/>
          </ac:grpSpMkLst>
        </pc:grpChg>
        <pc:grpChg chg="del">
          <ac:chgData name="Roberth Rodriguez" userId="5f5a8ae997b15871" providerId="LiveId" clId="{5EADD480-0363-4360-B2C7-B58ABFA5DAF2}" dt="2025-04-11T18:56:09.043" v="532" actId="478"/>
          <ac:grpSpMkLst>
            <pc:docMk/>
            <pc:sldMk cId="1815614292" sldId="284"/>
            <ac:grpSpMk id="253" creationId="{ADF3C5A3-9E15-C89D-C311-F15F67E2A756}"/>
          </ac:grpSpMkLst>
        </pc:grpChg>
        <pc:picChg chg="add mod">
          <ac:chgData name="Roberth Rodriguez" userId="5f5a8ae997b15871" providerId="LiveId" clId="{5EADD480-0363-4360-B2C7-B58ABFA5DAF2}" dt="2025-04-11T19:02:03.535" v="857" actId="1076"/>
          <ac:picMkLst>
            <pc:docMk/>
            <pc:sldMk cId="1815614292" sldId="284"/>
            <ac:picMk id="3" creationId="{A1DE386E-E77B-6A9E-A524-DE3EF4D7F127}"/>
          </ac:picMkLst>
        </pc:picChg>
        <pc:picChg chg="mod">
          <ac:chgData name="Roberth Rodriguez" userId="5f5a8ae997b15871" providerId="LiveId" clId="{5EADD480-0363-4360-B2C7-B58ABFA5DAF2}" dt="2025-04-11T18:56:06.196" v="531" actId="1076"/>
          <ac:picMkLst>
            <pc:docMk/>
            <pc:sldMk cId="1815614292" sldId="284"/>
            <ac:picMk id="239" creationId="{E3D0388B-C5E7-ABFD-659F-D8319AF0C645}"/>
          </ac:picMkLst>
        </pc:picChg>
        <pc:picChg chg="mod">
          <ac:chgData name="Roberth Rodriguez" userId="5f5a8ae997b15871" providerId="LiveId" clId="{5EADD480-0363-4360-B2C7-B58ABFA5DAF2}" dt="2025-04-11T18:56:04.116" v="529" actId="1076"/>
          <ac:picMkLst>
            <pc:docMk/>
            <pc:sldMk cId="1815614292" sldId="284"/>
            <ac:picMk id="247" creationId="{1BD9ADEF-0240-72EA-ED73-6A0B30617BC3}"/>
          </ac:picMkLst>
        </pc:picChg>
        <pc:picChg chg="del">
          <ac:chgData name="Roberth Rodriguez" userId="5f5a8ae997b15871" providerId="LiveId" clId="{5EADD480-0363-4360-B2C7-B58ABFA5DAF2}" dt="2025-04-11T18:56:13.364" v="533" actId="478"/>
          <ac:picMkLst>
            <pc:docMk/>
            <pc:sldMk cId="1815614292" sldId="284"/>
            <ac:picMk id="256" creationId="{EEEB3CF6-C5EC-5624-D924-E41C0AFC3E73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34c3ae7660a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14" name="Google Shape;214;g34c3ae7660a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34c3ae7660a_0_2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37" name="Google Shape;237;g34c3ae7660a_0_2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>
          <a:extLst>
            <a:ext uri="{FF2B5EF4-FFF2-40B4-BE49-F238E27FC236}">
              <a16:creationId xmlns:a16="http://schemas.microsoft.com/office/drawing/2014/main" id="{8CAEF978-3759-70D3-784C-54A7861CBA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34c3ae7660a_0_211:notes">
            <a:extLst>
              <a:ext uri="{FF2B5EF4-FFF2-40B4-BE49-F238E27FC236}">
                <a16:creationId xmlns:a16="http://schemas.microsoft.com/office/drawing/2014/main" id="{C566050A-C203-AA0C-5512-02A24FCF2F1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37" name="Google Shape;237;g34c3ae7660a_0_211:notes">
            <a:extLst>
              <a:ext uri="{FF2B5EF4-FFF2-40B4-BE49-F238E27FC236}">
                <a16:creationId xmlns:a16="http://schemas.microsoft.com/office/drawing/2014/main" id="{A91D4F56-8EE8-F806-4DB6-D5749EE27C8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2001289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34c3ae7660a_0_1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60" name="Google Shape;260;g34c3ae7660a_0_1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34c3ae7660a_0_2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82" name="Google Shape;282;g34c3ae7660a_0_2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14" name="Google Shape;314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31" name="Google Shape;331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44" name="Google Shape;344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82" name="Google Shape;382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00" name="Google Shape;400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6" name="Google Shape;9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424" name="Google Shape;424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87" name="Google Shape;487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06808226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87" name="Google Shape;487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02250393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p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98" name="Google Shape;498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g34c3f644d4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19" name="Google Shape;519;g34c3f644d4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p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51" name="Google Shape;551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g34c3f644d43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34" name="Google Shape;534;g34c3f644d43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p22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93150" rIns="93150" bIns="931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659" name="Google Shape;659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88922826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" name="Google Shape;673;p25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93150" rIns="93150" bIns="931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674" name="Google Shape;674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22615444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66" name="Google Shape;56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10" name="Google Shape;110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3470b4abcb0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25" name="Google Shape;125;g3470b4abcb0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34c3ae7660a_3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38" name="Google Shape;138;g34c3ae7660a_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3470b4abcb0_1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52" name="Google Shape;152;g3470b4abcb0_1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66" name="Google Shape;166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79" name="Google Shape;179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95" name="Google Shape;19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 vertical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5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vertical y texto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6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6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ción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1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1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1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el título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3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13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n con título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4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4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27.tmp"/><Relationship Id="rId5" Type="http://schemas.openxmlformats.org/officeDocument/2006/relationships/image" Target="../media/image14.png"/><Relationship Id="rId10" Type="http://schemas.openxmlformats.org/officeDocument/2006/relationships/image" Target="../media/image26.tmp"/><Relationship Id="rId4" Type="http://schemas.openxmlformats.org/officeDocument/2006/relationships/image" Target="../media/image9.png"/><Relationship Id="rId9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14.png"/><Relationship Id="rId10" Type="http://schemas.openxmlformats.org/officeDocument/2006/relationships/image" Target="../media/image30.png"/><Relationship Id="rId4" Type="http://schemas.openxmlformats.org/officeDocument/2006/relationships/image" Target="../media/image9.png"/><Relationship Id="rId9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tmp"/><Relationship Id="rId3" Type="http://schemas.openxmlformats.org/officeDocument/2006/relationships/image" Target="../media/image1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14.pn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2.png"/><Relationship Id="rId7" Type="http://schemas.openxmlformats.org/officeDocument/2006/relationships/image" Target="../media/image5.png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34.png"/><Relationship Id="rId5" Type="http://schemas.openxmlformats.org/officeDocument/2006/relationships/image" Target="../media/image14.png"/><Relationship Id="rId10" Type="http://schemas.openxmlformats.org/officeDocument/2006/relationships/image" Target="../media/image33.png"/><Relationship Id="rId4" Type="http://schemas.openxmlformats.org/officeDocument/2006/relationships/image" Target="../media/image9.png"/><Relationship Id="rId9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2.png"/><Relationship Id="rId7" Type="http://schemas.openxmlformats.org/officeDocument/2006/relationships/image" Target="../media/image5.png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32.png"/><Relationship Id="rId5" Type="http://schemas.openxmlformats.org/officeDocument/2006/relationships/image" Target="../media/image14.png"/><Relationship Id="rId10" Type="http://schemas.openxmlformats.org/officeDocument/2006/relationships/image" Target="../media/image37.png"/><Relationship Id="rId4" Type="http://schemas.openxmlformats.org/officeDocument/2006/relationships/image" Target="../media/image9.png"/><Relationship Id="rId9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tmp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0.png"/><Relationship Id="rId10" Type="http://schemas.openxmlformats.org/officeDocument/2006/relationships/image" Target="../media/image40.tmp"/><Relationship Id="rId4" Type="http://schemas.openxmlformats.org/officeDocument/2006/relationships/image" Target="../media/image14.png"/><Relationship Id="rId9" Type="http://schemas.openxmlformats.org/officeDocument/2006/relationships/image" Target="../media/image39.tm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tmp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0.png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12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5.png"/><Relationship Id="rId4" Type="http://schemas.openxmlformats.org/officeDocument/2006/relationships/image" Target="../media/image14.png"/><Relationship Id="rId9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tmp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0.png"/><Relationship Id="rId10" Type="http://schemas.openxmlformats.org/officeDocument/2006/relationships/image" Target="../media/image46.png"/><Relationship Id="rId4" Type="http://schemas.openxmlformats.org/officeDocument/2006/relationships/image" Target="../media/image14.png"/><Relationship Id="rId9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9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50.tmp"/><Relationship Id="rId5" Type="http://schemas.openxmlformats.org/officeDocument/2006/relationships/image" Target="../media/image10.png"/><Relationship Id="rId10" Type="http://schemas.openxmlformats.org/officeDocument/2006/relationships/image" Target="../media/image49.tmp"/><Relationship Id="rId4" Type="http://schemas.openxmlformats.org/officeDocument/2006/relationships/image" Target="../media/image14.png"/><Relationship Id="rId9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jp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54.tmp"/><Relationship Id="rId5" Type="http://schemas.openxmlformats.org/officeDocument/2006/relationships/image" Target="../media/image10.png"/><Relationship Id="rId10" Type="http://schemas.openxmlformats.org/officeDocument/2006/relationships/image" Target="../media/image53.png"/><Relationship Id="rId4" Type="http://schemas.openxmlformats.org/officeDocument/2006/relationships/image" Target="../media/image14.png"/><Relationship Id="rId9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14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52.png"/><Relationship Id="rId10" Type="http://schemas.openxmlformats.org/officeDocument/2006/relationships/image" Target="../media/image56.tmp"/><Relationship Id="rId4" Type="http://schemas.openxmlformats.org/officeDocument/2006/relationships/image" Target="../media/image10.png"/><Relationship Id="rId9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1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12.png"/><Relationship Id="rId10" Type="http://schemas.openxmlformats.org/officeDocument/2006/relationships/image" Target="../media/image57.tmp"/><Relationship Id="rId4" Type="http://schemas.openxmlformats.org/officeDocument/2006/relationships/image" Target="../media/image10.png"/><Relationship Id="rId9" Type="http://schemas.openxmlformats.org/officeDocument/2006/relationships/image" Target="../media/image5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61.tmp"/><Relationship Id="rId5" Type="http://schemas.openxmlformats.org/officeDocument/2006/relationships/image" Target="../media/image10.png"/><Relationship Id="rId10" Type="http://schemas.openxmlformats.org/officeDocument/2006/relationships/image" Target="../media/image60.png"/><Relationship Id="rId4" Type="http://schemas.openxmlformats.org/officeDocument/2006/relationships/image" Target="../media/image14.png"/><Relationship Id="rId9" Type="http://schemas.openxmlformats.org/officeDocument/2006/relationships/image" Target="../media/image5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tmp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0.png"/><Relationship Id="rId4" Type="http://schemas.openxmlformats.org/officeDocument/2006/relationships/image" Target="../media/image1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0.png"/><Relationship Id="rId4" Type="http://schemas.openxmlformats.org/officeDocument/2006/relationships/image" Target="../media/image14.png"/><Relationship Id="rId9" Type="http://schemas.openxmlformats.org/officeDocument/2006/relationships/hyperlink" Target="https://supercade.bogota.gov.co/" TargetMode="Externa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tmp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0.png"/><Relationship Id="rId4" Type="http://schemas.openxmlformats.org/officeDocument/2006/relationships/image" Target="../media/image14.png"/><Relationship Id="rId9" Type="http://schemas.openxmlformats.org/officeDocument/2006/relationships/image" Target="../media/image6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0.png"/><Relationship Id="rId10" Type="http://schemas.openxmlformats.org/officeDocument/2006/relationships/image" Target="../media/image68.png"/><Relationship Id="rId4" Type="http://schemas.openxmlformats.org/officeDocument/2006/relationships/image" Target="../media/image14.png"/><Relationship Id="rId9" Type="http://schemas.openxmlformats.org/officeDocument/2006/relationships/image" Target="../media/image67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0.png"/><Relationship Id="rId4" Type="http://schemas.openxmlformats.org/officeDocument/2006/relationships/image" Target="../media/image14.png"/><Relationship Id="rId9" Type="http://schemas.openxmlformats.org/officeDocument/2006/relationships/image" Target="../media/image7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71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4.png"/><Relationship Id="rId10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openxmlformats.org/officeDocument/2006/relationships/image" Target="../media/image7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3.jp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5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5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5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5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tmp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5.png"/><Relationship Id="rId4" Type="http://schemas.openxmlformats.org/officeDocument/2006/relationships/image" Target="../media/image9.png"/><Relationship Id="rId9" Type="http://schemas.openxmlformats.org/officeDocument/2006/relationships/image" Target="../media/image16.tm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0.pn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9.png"/><Relationship Id="rId9" Type="http://schemas.openxmlformats.org/officeDocument/2006/relationships/image" Target="../media/image18.png"/><Relationship Id="rId14" Type="http://schemas.openxmlformats.org/officeDocument/2006/relationships/image" Target="../media/image23.tm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"/>
          <p:cNvPicPr preferRelativeResize="0"/>
          <p:nvPr/>
        </p:nvPicPr>
        <p:blipFill rotWithShape="1">
          <a:blip r:embed="rId3">
            <a:alphaModFix/>
          </a:blip>
          <a:srcRect l="31838" t="18583" b="17681"/>
          <a:stretch/>
        </p:blipFill>
        <p:spPr>
          <a:xfrm>
            <a:off x="199250" y="195188"/>
            <a:ext cx="10684961" cy="6662811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564559" y="353119"/>
            <a:ext cx="6285357" cy="6151762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060120" y="353119"/>
            <a:ext cx="3097367" cy="398393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742537" y="4433654"/>
            <a:ext cx="1598390" cy="2071227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"/>
          <p:cNvPicPr preferRelativeResize="0"/>
          <p:nvPr/>
        </p:nvPicPr>
        <p:blipFill rotWithShape="1">
          <a:blip r:embed="rId7">
            <a:alphaModFix amt="52999"/>
          </a:blip>
          <a:srcRect l="65628"/>
          <a:stretch/>
        </p:blipFill>
        <p:spPr>
          <a:xfrm>
            <a:off x="199251" y="-367867"/>
            <a:ext cx="1317569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467" y="0"/>
            <a:ext cx="12187064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1"/>
          <p:cNvSpPr txBox="1"/>
          <p:nvPr/>
        </p:nvSpPr>
        <p:spPr>
          <a:xfrm>
            <a:off x="6746323" y="1207652"/>
            <a:ext cx="4871100" cy="230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36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ESTRATEGIA DE RENDICIÓN DE CUENTAS LOCALES 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s-CO" sz="36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GESTIÓN 202</a:t>
            </a:r>
            <a:r>
              <a:rPr lang="es-CO" sz="3600" b="1" dirty="0">
                <a:solidFill>
                  <a:schemeClr val="lt1"/>
                </a:solidFill>
              </a:rPr>
              <a:t>4</a:t>
            </a:r>
            <a:endParaRPr dirty="0"/>
          </a:p>
        </p:txBody>
      </p:sp>
      <p:cxnSp>
        <p:nvCxnSpPr>
          <p:cNvPr id="91" name="Google Shape;91;p1"/>
          <p:cNvCxnSpPr/>
          <p:nvPr/>
        </p:nvCxnSpPr>
        <p:spPr>
          <a:xfrm>
            <a:off x="6232647" y="5476438"/>
            <a:ext cx="5402306" cy="0"/>
          </a:xfrm>
          <a:prstGeom prst="straightConnector1">
            <a:avLst/>
          </a:prstGeom>
          <a:noFill/>
          <a:ln w="19050" cap="flat" cmpd="sng">
            <a:solidFill>
              <a:srgbClr val="BED000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92" name="Google Shape;92;p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178291" y="5585108"/>
            <a:ext cx="4032250" cy="806450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1"/>
          <p:cNvSpPr txBox="1"/>
          <p:nvPr/>
        </p:nvSpPr>
        <p:spPr>
          <a:xfrm>
            <a:off x="5791200" y="4370469"/>
            <a:ext cx="60483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3200" b="1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Localidad </a:t>
            </a:r>
            <a:r>
              <a:rPr lang="es-CO" sz="3200" b="1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Barrios Unidos</a:t>
            </a:r>
            <a:endParaRPr sz="3200" b="1" i="0" u="none" strike="noStrike" cap="none" dirty="0">
              <a:solidFill>
                <a:schemeClr val="lt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Google Shape;216;g34c3ae7660a_0_6"/>
          <p:cNvPicPr preferRelativeResize="0"/>
          <p:nvPr/>
        </p:nvPicPr>
        <p:blipFill rotWithShape="1">
          <a:blip r:embed="rId3">
            <a:alphaModFix/>
          </a:blip>
          <a:srcRect t="35961" r="62912" b="2111"/>
          <a:stretch/>
        </p:blipFill>
        <p:spPr>
          <a:xfrm>
            <a:off x="10153055" y="6252"/>
            <a:ext cx="2038944" cy="6858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17" name="Google Shape;217;g34c3ae7660a_0_6"/>
          <p:cNvCxnSpPr/>
          <p:nvPr/>
        </p:nvCxnSpPr>
        <p:spPr>
          <a:xfrm>
            <a:off x="14503" y="967072"/>
            <a:ext cx="10302300" cy="0"/>
          </a:xfrm>
          <a:prstGeom prst="straightConnector1">
            <a:avLst/>
          </a:prstGeom>
          <a:noFill/>
          <a:ln w="38100" cap="flat" cmpd="sng">
            <a:solidFill>
              <a:srgbClr val="BED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18" name="Google Shape;218;g34c3ae7660a_0_6"/>
          <p:cNvCxnSpPr/>
          <p:nvPr/>
        </p:nvCxnSpPr>
        <p:spPr>
          <a:xfrm rot="10800000">
            <a:off x="10316700" y="967072"/>
            <a:ext cx="1875300" cy="0"/>
          </a:xfrm>
          <a:prstGeom prst="straightConnector1">
            <a:avLst/>
          </a:prstGeom>
          <a:noFill/>
          <a:ln w="38100" cap="flat" cmpd="sng">
            <a:solidFill>
              <a:srgbClr val="1D2046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19" name="Google Shape;219;g34c3ae7660a_0_6"/>
          <p:cNvSpPr txBox="1"/>
          <p:nvPr/>
        </p:nvSpPr>
        <p:spPr>
          <a:xfrm>
            <a:off x="334261" y="295282"/>
            <a:ext cx="11418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es-CO" sz="3400" b="1" i="0" u="none" strike="noStrike" cap="none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4. Señalización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0" name="Google Shape;220;g34c3ae7660a_0_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6260050"/>
            <a:ext cx="1864897" cy="597951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g34c3ae7660a_0_6"/>
          <p:cNvSpPr txBox="1"/>
          <p:nvPr/>
        </p:nvSpPr>
        <p:spPr>
          <a:xfrm>
            <a:off x="310350" y="1023275"/>
            <a:ext cx="115713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CO" sz="20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Busca mejorar las condiciones de seguridad vial, movilidad y accesibilidad para todos los usuarios de la vía, a través de las mejoras al sistema de señalización en Bogotá D.C. En </a:t>
            </a:r>
            <a:r>
              <a:rPr lang="es-CO" sz="2000" b="1" dirty="0">
                <a:solidFill>
                  <a:srgbClr val="1D2046"/>
                </a:solidFill>
              </a:rPr>
              <a:t>Barrios Unidos </a:t>
            </a:r>
            <a:r>
              <a:rPr lang="es-CO" sz="20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 durante en el 202</a:t>
            </a:r>
            <a:r>
              <a:rPr lang="es-CO" sz="2000" b="1" dirty="0">
                <a:solidFill>
                  <a:srgbClr val="1D2046"/>
                </a:solidFill>
              </a:rPr>
              <a:t>4</a:t>
            </a:r>
            <a:r>
              <a:rPr lang="es-CO" sz="20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 se realizó lo siguiente:</a:t>
            </a:r>
            <a:endParaRPr sz="2000" b="1" i="0" u="none" strike="noStrike" cap="none" dirty="0">
              <a:solidFill>
                <a:srgbClr val="1D204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2" name="Google Shape;222;g34c3ae7660a_0_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251899" y="184927"/>
            <a:ext cx="2129687" cy="70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g34c3ae7660a_0_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5237349"/>
            <a:ext cx="641678" cy="1649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g34c3ae7660a_0_6"/>
          <p:cNvPicPr preferRelativeResize="0"/>
          <p:nvPr/>
        </p:nvPicPr>
        <p:blipFill rotWithShape="1">
          <a:blip r:embed="rId7">
            <a:alphaModFix amt="52999"/>
          </a:blip>
          <a:srcRect l="32614"/>
          <a:stretch/>
        </p:blipFill>
        <p:spPr>
          <a:xfrm>
            <a:off x="-15097" y="3223011"/>
            <a:ext cx="1375635" cy="3652300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g34c3ae7660a_0_6"/>
          <p:cNvSpPr txBox="1"/>
          <p:nvPr/>
        </p:nvSpPr>
        <p:spPr>
          <a:xfrm>
            <a:off x="1615000" y="2676400"/>
            <a:ext cx="68799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/>
          <a:p>
            <a:pPr marL="457200" marR="0" lvl="0" indent="-4191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BED000"/>
              </a:buClr>
              <a:buSzPts val="3000"/>
              <a:buFont typeface="Arial Black"/>
              <a:buChar char="●"/>
            </a:pPr>
            <a:r>
              <a:rPr lang="es-CO" sz="3000" dirty="0">
                <a:solidFill>
                  <a:srgbClr val="151A3B"/>
                </a:solidFill>
                <a:latin typeface="Arial Black"/>
                <a:ea typeface="Arial Black"/>
                <a:cs typeface="Arial Black"/>
                <a:sym typeface="Arial Black"/>
              </a:rPr>
              <a:t>386 </a:t>
            </a:r>
            <a:r>
              <a:rPr lang="es-CO" sz="3000" b="1" dirty="0">
                <a:solidFill>
                  <a:srgbClr val="BED000"/>
                </a:solidFill>
                <a:latin typeface="Arial Black"/>
                <a:ea typeface="Arial Black"/>
                <a:cs typeface="Arial Black"/>
                <a:sym typeface="Arial Black"/>
              </a:rPr>
              <a:t>INSTALACIÓN DE              SEÑALIZACIÓN</a:t>
            </a:r>
            <a:endParaRPr sz="3000" b="1" i="0" u="none" strike="noStrike" cap="none" dirty="0">
              <a:solidFill>
                <a:srgbClr val="BED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226" name="Google Shape;226;g34c3ae7660a_0_6"/>
          <p:cNvSpPr txBox="1"/>
          <p:nvPr/>
        </p:nvSpPr>
        <p:spPr>
          <a:xfrm>
            <a:off x="1615000" y="4094900"/>
            <a:ext cx="6981900" cy="7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/>
          <a:p>
            <a:pPr marL="457200" marR="0" lvl="0" indent="-40005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BED000"/>
              </a:buClr>
              <a:buSzPts val="2700"/>
              <a:buFont typeface="Arial Black"/>
              <a:buChar char="●"/>
            </a:pPr>
            <a:r>
              <a:rPr lang="es-CO" sz="2700" dirty="0">
                <a:solidFill>
                  <a:srgbClr val="151A3B"/>
                </a:solidFill>
                <a:latin typeface="Arial Black"/>
                <a:ea typeface="Arial Black"/>
                <a:cs typeface="Arial Black"/>
                <a:sym typeface="Arial Black"/>
              </a:rPr>
              <a:t>68 </a:t>
            </a:r>
            <a:r>
              <a:rPr lang="es-CO" sz="2700" b="1" dirty="0">
                <a:solidFill>
                  <a:srgbClr val="BED000"/>
                </a:solidFill>
                <a:latin typeface="Arial Black"/>
                <a:ea typeface="Arial Black"/>
                <a:cs typeface="Arial Black"/>
                <a:sym typeface="Arial Black"/>
              </a:rPr>
              <a:t>MANTENIMIENTO DE SEÑALIZACIÓN </a:t>
            </a:r>
            <a:endParaRPr sz="2700" b="1" i="0" u="none" strike="noStrike" cap="none" dirty="0">
              <a:solidFill>
                <a:srgbClr val="BED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227" name="Google Shape;227;g34c3ae7660a_0_6"/>
          <p:cNvSpPr txBox="1"/>
          <p:nvPr/>
        </p:nvSpPr>
        <p:spPr>
          <a:xfrm>
            <a:off x="1689325" y="5295650"/>
            <a:ext cx="8283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/>
          <a:p>
            <a:pPr marL="457200" marR="0" lvl="0" indent="-4191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BED000"/>
              </a:buClr>
              <a:buSzPts val="3000"/>
              <a:buFont typeface="Arial Black"/>
              <a:buChar char="●"/>
            </a:pPr>
            <a:r>
              <a:rPr lang="es-CO" sz="3000" dirty="0">
                <a:solidFill>
                  <a:srgbClr val="151A3B"/>
                </a:solidFill>
                <a:latin typeface="Arial Black"/>
                <a:ea typeface="Arial Black"/>
                <a:cs typeface="Arial Black"/>
                <a:sym typeface="Arial Black"/>
              </a:rPr>
              <a:t>123</a:t>
            </a:r>
            <a:r>
              <a:rPr lang="es-CO" sz="3000" b="1" dirty="0">
                <a:solidFill>
                  <a:srgbClr val="BED000"/>
                </a:solidFill>
                <a:latin typeface="Arial Black"/>
                <a:ea typeface="Arial Black"/>
                <a:cs typeface="Arial Black"/>
                <a:sym typeface="Arial Black"/>
              </a:rPr>
              <a:t> PASOS PEATONALES</a:t>
            </a:r>
            <a:endParaRPr sz="3000" b="1" i="0" u="none" strike="noStrike" cap="none" dirty="0">
              <a:solidFill>
                <a:srgbClr val="BED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grpSp>
        <p:nvGrpSpPr>
          <p:cNvPr id="228" name="Google Shape;228;g34c3ae7660a_0_6"/>
          <p:cNvGrpSpPr/>
          <p:nvPr/>
        </p:nvGrpSpPr>
        <p:grpSpPr>
          <a:xfrm>
            <a:off x="246900" y="4514533"/>
            <a:ext cx="1267500" cy="1268100"/>
            <a:chOff x="169275" y="3813133"/>
            <a:chExt cx="1267500" cy="1268100"/>
          </a:xfrm>
        </p:grpSpPr>
        <p:sp>
          <p:nvSpPr>
            <p:cNvPr id="229" name="Google Shape;229;g34c3ae7660a_0_6"/>
            <p:cNvSpPr/>
            <p:nvPr/>
          </p:nvSpPr>
          <p:spPr>
            <a:xfrm>
              <a:off x="169275" y="3813133"/>
              <a:ext cx="1267500" cy="1268100"/>
            </a:xfrm>
            <a:prstGeom prst="ellipse">
              <a:avLst/>
            </a:prstGeom>
            <a:noFill/>
            <a:ln w="28575" cap="flat" cmpd="sng">
              <a:solidFill>
                <a:srgbClr val="15183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30" name="Google Shape;230;g34c3ae7660a_0_6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247485" y="4029232"/>
              <a:ext cx="1111078" cy="7035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31" name="Google Shape;231;g34c3ae7660a_0_6"/>
          <p:cNvSpPr/>
          <p:nvPr/>
        </p:nvSpPr>
        <p:spPr>
          <a:xfrm>
            <a:off x="246894" y="2516167"/>
            <a:ext cx="1267500" cy="1172100"/>
          </a:xfrm>
          <a:prstGeom prst="ellipse">
            <a:avLst/>
          </a:prstGeom>
          <a:noFill/>
          <a:ln w="28575" cap="flat" cmpd="sng">
            <a:solidFill>
              <a:srgbClr val="15183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4" name="Google Shape;234;g34c3ae7660a_0_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65138" y="2686715"/>
            <a:ext cx="831020" cy="83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n 2" descr="Una calle de noche&#10;&#10;El contenido generado por IA puede ser incorrecto.">
            <a:extLst>
              <a:ext uri="{FF2B5EF4-FFF2-40B4-BE49-F238E27FC236}">
                <a16:creationId xmlns:a16="http://schemas.microsoft.com/office/drawing/2014/main" id="{1140C9C7-E36B-2244-F88A-9AB6E7E54DC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62923" y="1927892"/>
            <a:ext cx="2853777" cy="2221670"/>
          </a:xfrm>
          <a:prstGeom prst="ellipse">
            <a:avLst/>
          </a:prstGeom>
        </p:spPr>
      </p:pic>
      <p:pic>
        <p:nvPicPr>
          <p:cNvPr id="5" name="Imagen 4" descr="Una calle de noche&#10;&#10;El contenido generado por IA puede ser incorrecto.">
            <a:extLst>
              <a:ext uri="{FF2B5EF4-FFF2-40B4-BE49-F238E27FC236}">
                <a16:creationId xmlns:a16="http://schemas.microsoft.com/office/drawing/2014/main" id="{E453F5E5-7EA0-BFD4-886A-50AFB805F5D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883592" y="4296795"/>
            <a:ext cx="2846649" cy="2202654"/>
          </a:xfrm>
          <a:prstGeom prst="flowChartConnector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Google Shape;239;g34c3ae7660a_0_211"/>
          <p:cNvPicPr preferRelativeResize="0"/>
          <p:nvPr/>
        </p:nvPicPr>
        <p:blipFill rotWithShape="1">
          <a:blip r:embed="rId3">
            <a:alphaModFix/>
          </a:blip>
          <a:srcRect t="35961" r="62912" b="2111"/>
          <a:stretch/>
        </p:blipFill>
        <p:spPr>
          <a:xfrm>
            <a:off x="10153055" y="6252"/>
            <a:ext cx="2038944" cy="6858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40" name="Google Shape;240;g34c3ae7660a_0_211"/>
          <p:cNvCxnSpPr/>
          <p:nvPr/>
        </p:nvCxnSpPr>
        <p:spPr>
          <a:xfrm>
            <a:off x="14503" y="967072"/>
            <a:ext cx="10302300" cy="0"/>
          </a:xfrm>
          <a:prstGeom prst="straightConnector1">
            <a:avLst/>
          </a:prstGeom>
          <a:noFill/>
          <a:ln w="38100" cap="flat" cmpd="sng">
            <a:solidFill>
              <a:srgbClr val="BED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41" name="Google Shape;241;g34c3ae7660a_0_211"/>
          <p:cNvCxnSpPr/>
          <p:nvPr/>
        </p:nvCxnSpPr>
        <p:spPr>
          <a:xfrm rot="10800000">
            <a:off x="10316700" y="967072"/>
            <a:ext cx="1875300" cy="0"/>
          </a:xfrm>
          <a:prstGeom prst="straightConnector1">
            <a:avLst/>
          </a:prstGeom>
          <a:noFill/>
          <a:ln w="38100" cap="flat" cmpd="sng">
            <a:solidFill>
              <a:srgbClr val="1D2046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42" name="Google Shape;242;g34c3ae7660a_0_211"/>
          <p:cNvSpPr txBox="1"/>
          <p:nvPr/>
        </p:nvSpPr>
        <p:spPr>
          <a:xfrm>
            <a:off x="334261" y="295282"/>
            <a:ext cx="11418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es-CO" sz="3400" b="1" i="0" u="none" strike="noStrike" cap="none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4. Señalización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3" name="Google Shape;243;g34c3ae7660a_0_2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6260050"/>
            <a:ext cx="1864897" cy="597951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Google Shape;244;g34c3ae7660a_0_211"/>
          <p:cNvSpPr txBox="1"/>
          <p:nvPr/>
        </p:nvSpPr>
        <p:spPr>
          <a:xfrm>
            <a:off x="335100" y="1116275"/>
            <a:ext cx="115713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CO" sz="20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Busca mejorar las condiciones de seguridad vial, movilidad y accesibilidad para todos los usuarios de la vía, a través de las mejoras al sistema de señalización en Bogotá D.C. En </a:t>
            </a:r>
            <a:r>
              <a:rPr lang="es-CO" sz="2000" b="1" dirty="0">
                <a:solidFill>
                  <a:srgbClr val="1D2046"/>
                </a:solidFill>
              </a:rPr>
              <a:t>Barrios Unidos</a:t>
            </a:r>
            <a:r>
              <a:rPr lang="es-CO" sz="20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 durante en el 202</a:t>
            </a:r>
            <a:r>
              <a:rPr lang="es-CO" sz="2000" b="1" dirty="0">
                <a:solidFill>
                  <a:srgbClr val="1D2046"/>
                </a:solidFill>
              </a:rPr>
              <a:t>4</a:t>
            </a:r>
            <a:r>
              <a:rPr lang="es-CO" sz="20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 se realizó lo siguiente:</a:t>
            </a:r>
            <a:endParaRPr sz="2000" b="1" i="0" u="none" strike="noStrike" cap="none" dirty="0">
              <a:solidFill>
                <a:srgbClr val="1D204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5" name="Google Shape;245;g34c3ae7660a_0_21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251899" y="184927"/>
            <a:ext cx="2129687" cy="70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g34c3ae7660a_0_21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5237349"/>
            <a:ext cx="641678" cy="1649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g34c3ae7660a_0_211"/>
          <p:cNvPicPr preferRelativeResize="0"/>
          <p:nvPr/>
        </p:nvPicPr>
        <p:blipFill rotWithShape="1">
          <a:blip r:embed="rId7">
            <a:alphaModFix amt="52999"/>
          </a:blip>
          <a:srcRect l="32614"/>
          <a:stretch/>
        </p:blipFill>
        <p:spPr>
          <a:xfrm>
            <a:off x="-15097" y="3223011"/>
            <a:ext cx="1375635" cy="3652300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g34c3ae7660a_0_211"/>
          <p:cNvSpPr txBox="1"/>
          <p:nvPr/>
        </p:nvSpPr>
        <p:spPr>
          <a:xfrm>
            <a:off x="1765525" y="3143600"/>
            <a:ext cx="8283000" cy="47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/>
          <a:p>
            <a:pPr marL="457200" marR="0" lvl="0" indent="-42545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BED000"/>
              </a:buClr>
              <a:buSzPts val="3100"/>
              <a:buFont typeface="Arial Black"/>
              <a:buChar char="●"/>
            </a:pPr>
            <a:r>
              <a:rPr lang="es-CO" sz="3100" dirty="0">
                <a:solidFill>
                  <a:srgbClr val="151A3B"/>
                </a:solidFill>
                <a:latin typeface="Arial Black"/>
                <a:ea typeface="Arial Black"/>
                <a:cs typeface="Arial Black"/>
                <a:sym typeface="Arial Black"/>
              </a:rPr>
              <a:t>2 </a:t>
            </a:r>
            <a:r>
              <a:rPr lang="es-CO" sz="3100" b="1" dirty="0">
                <a:solidFill>
                  <a:srgbClr val="BED000"/>
                </a:solidFill>
                <a:latin typeface="Arial Black"/>
                <a:ea typeface="Arial Black"/>
                <a:cs typeface="Arial Black"/>
                <a:sym typeface="Arial Black"/>
              </a:rPr>
              <a:t>SISTEMAS DE CONTENCIÓN </a:t>
            </a:r>
            <a:endParaRPr sz="3100" b="1" i="0" u="none" strike="noStrike" cap="none" dirty="0">
              <a:solidFill>
                <a:srgbClr val="BED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249" name="Google Shape;249;g34c3ae7660a_0_211"/>
          <p:cNvSpPr txBox="1"/>
          <p:nvPr/>
        </p:nvSpPr>
        <p:spPr>
          <a:xfrm>
            <a:off x="1765525" y="4286600"/>
            <a:ext cx="8283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/>
          <a:p>
            <a:pPr marL="457200" marR="0" lvl="0" indent="-4191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BED000"/>
              </a:buClr>
              <a:buSzPts val="3000"/>
              <a:buFont typeface="Arial Black"/>
              <a:buChar char="●"/>
            </a:pPr>
            <a:r>
              <a:rPr lang="es-CO" sz="3000" dirty="0">
                <a:solidFill>
                  <a:srgbClr val="151A3B"/>
                </a:solidFill>
                <a:latin typeface="Arial Black"/>
                <a:ea typeface="Arial Black"/>
                <a:cs typeface="Arial Black"/>
                <a:sym typeface="Arial Black"/>
              </a:rPr>
              <a:t>3,09 </a:t>
            </a:r>
            <a:r>
              <a:rPr lang="es-CO" sz="3000" b="1" dirty="0">
                <a:solidFill>
                  <a:srgbClr val="BED000"/>
                </a:solidFill>
                <a:latin typeface="Arial Black"/>
                <a:ea typeface="Arial Black"/>
                <a:cs typeface="Arial Black"/>
                <a:sym typeface="Arial Black"/>
              </a:rPr>
              <a:t>KM CARRIL DEMARCADO </a:t>
            </a:r>
            <a:endParaRPr sz="3000" b="1" i="0" u="none" strike="noStrike" cap="none" dirty="0">
              <a:solidFill>
                <a:srgbClr val="BED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grpSp>
        <p:nvGrpSpPr>
          <p:cNvPr id="250" name="Google Shape;250;g34c3ae7660a_0_211"/>
          <p:cNvGrpSpPr/>
          <p:nvPr/>
        </p:nvGrpSpPr>
        <p:grpSpPr>
          <a:xfrm>
            <a:off x="281483" y="4365538"/>
            <a:ext cx="1195500" cy="1100400"/>
            <a:chOff x="5624031" y="2326562"/>
            <a:chExt cx="1195500" cy="1100400"/>
          </a:xfrm>
        </p:grpSpPr>
        <p:sp>
          <p:nvSpPr>
            <p:cNvPr id="251" name="Google Shape;251;g34c3ae7660a_0_211"/>
            <p:cNvSpPr/>
            <p:nvPr/>
          </p:nvSpPr>
          <p:spPr>
            <a:xfrm>
              <a:off x="5624031" y="2326562"/>
              <a:ext cx="1195500" cy="1100400"/>
            </a:xfrm>
            <a:prstGeom prst="ellipse">
              <a:avLst/>
            </a:prstGeom>
            <a:noFill/>
            <a:ln w="28575" cap="flat" cmpd="sng">
              <a:solidFill>
                <a:srgbClr val="00206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52" name="Google Shape;252;g34c3ae7660a_0_211" descr="Imagen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5886737" y="2502355"/>
              <a:ext cx="732457" cy="77833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53" name="Google Shape;253;g34c3ae7660a_0_211"/>
          <p:cNvGrpSpPr/>
          <p:nvPr/>
        </p:nvGrpSpPr>
        <p:grpSpPr>
          <a:xfrm>
            <a:off x="169269" y="2809655"/>
            <a:ext cx="1267500" cy="1172100"/>
            <a:chOff x="169269" y="2428655"/>
            <a:chExt cx="1267500" cy="1172100"/>
          </a:xfrm>
        </p:grpSpPr>
        <p:sp>
          <p:nvSpPr>
            <p:cNvPr id="254" name="Google Shape;254;g34c3ae7660a_0_211"/>
            <p:cNvSpPr/>
            <p:nvPr/>
          </p:nvSpPr>
          <p:spPr>
            <a:xfrm>
              <a:off x="169269" y="2428655"/>
              <a:ext cx="1267500" cy="1172100"/>
            </a:xfrm>
            <a:prstGeom prst="ellipse">
              <a:avLst/>
            </a:prstGeom>
            <a:noFill/>
            <a:ln w="28575" cap="flat" cmpd="sng">
              <a:solidFill>
                <a:srgbClr val="15183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55" name="Google Shape;255;g34c3ae7660a_0_211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405071" y="2693670"/>
              <a:ext cx="749974" cy="59795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56" name="Google Shape;256;g34c3ae7660a_0_211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9334838" y="3074670"/>
            <a:ext cx="2275950" cy="2224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>
          <a:extLst>
            <a:ext uri="{FF2B5EF4-FFF2-40B4-BE49-F238E27FC236}">
              <a16:creationId xmlns:a16="http://schemas.microsoft.com/office/drawing/2014/main" id="{5B565169-F3A3-F06F-54E0-988B908435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Google Shape;239;g34c3ae7660a_0_211">
            <a:extLst>
              <a:ext uri="{FF2B5EF4-FFF2-40B4-BE49-F238E27FC236}">
                <a16:creationId xmlns:a16="http://schemas.microsoft.com/office/drawing/2014/main" id="{E3D0388B-C5E7-ABFD-659F-D8319AF0C64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35961" r="62912" b="2111"/>
          <a:stretch/>
        </p:blipFill>
        <p:spPr>
          <a:xfrm>
            <a:off x="10153055" y="6252"/>
            <a:ext cx="2038944" cy="6858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40" name="Google Shape;240;g34c3ae7660a_0_211">
            <a:extLst>
              <a:ext uri="{FF2B5EF4-FFF2-40B4-BE49-F238E27FC236}">
                <a16:creationId xmlns:a16="http://schemas.microsoft.com/office/drawing/2014/main" id="{01FE5EC7-A02A-C5CF-5EAA-DE7F2D3CED88}"/>
              </a:ext>
            </a:extLst>
          </p:cNvPr>
          <p:cNvCxnSpPr/>
          <p:nvPr/>
        </p:nvCxnSpPr>
        <p:spPr>
          <a:xfrm>
            <a:off x="14503" y="967072"/>
            <a:ext cx="10302300" cy="0"/>
          </a:xfrm>
          <a:prstGeom prst="straightConnector1">
            <a:avLst/>
          </a:prstGeom>
          <a:noFill/>
          <a:ln w="38100" cap="flat" cmpd="sng">
            <a:solidFill>
              <a:srgbClr val="BED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41" name="Google Shape;241;g34c3ae7660a_0_211">
            <a:extLst>
              <a:ext uri="{FF2B5EF4-FFF2-40B4-BE49-F238E27FC236}">
                <a16:creationId xmlns:a16="http://schemas.microsoft.com/office/drawing/2014/main" id="{71DFB049-D184-1C92-AABF-2FB7732A206C}"/>
              </a:ext>
            </a:extLst>
          </p:cNvPr>
          <p:cNvCxnSpPr/>
          <p:nvPr/>
        </p:nvCxnSpPr>
        <p:spPr>
          <a:xfrm rot="10800000">
            <a:off x="10316700" y="967072"/>
            <a:ext cx="1875300" cy="0"/>
          </a:xfrm>
          <a:prstGeom prst="straightConnector1">
            <a:avLst/>
          </a:prstGeom>
          <a:noFill/>
          <a:ln w="38100" cap="flat" cmpd="sng">
            <a:solidFill>
              <a:srgbClr val="1D2046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42" name="Google Shape;242;g34c3ae7660a_0_211">
            <a:extLst>
              <a:ext uri="{FF2B5EF4-FFF2-40B4-BE49-F238E27FC236}">
                <a16:creationId xmlns:a16="http://schemas.microsoft.com/office/drawing/2014/main" id="{B983432A-9844-E479-3A6F-4FDFB8819518}"/>
              </a:ext>
            </a:extLst>
          </p:cNvPr>
          <p:cNvSpPr txBox="1"/>
          <p:nvPr/>
        </p:nvSpPr>
        <p:spPr>
          <a:xfrm>
            <a:off x="334261" y="295282"/>
            <a:ext cx="11418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es-CO" sz="3400" b="1" i="0" u="none" strike="noStrike" cap="none" dirty="0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4. Señalización - PEP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3" name="Google Shape;243;g34c3ae7660a_0_211">
            <a:extLst>
              <a:ext uri="{FF2B5EF4-FFF2-40B4-BE49-F238E27FC236}">
                <a16:creationId xmlns:a16="http://schemas.microsoft.com/office/drawing/2014/main" id="{D043D6B2-B2C6-4776-3602-2E8DF6110F7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6260050"/>
            <a:ext cx="1864897" cy="597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g34c3ae7660a_0_211">
            <a:extLst>
              <a:ext uri="{FF2B5EF4-FFF2-40B4-BE49-F238E27FC236}">
                <a16:creationId xmlns:a16="http://schemas.microsoft.com/office/drawing/2014/main" id="{91507B4C-E1AC-37E7-ED71-214512B6AEB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251899" y="184927"/>
            <a:ext cx="2129687" cy="70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g34c3ae7660a_0_211">
            <a:extLst>
              <a:ext uri="{FF2B5EF4-FFF2-40B4-BE49-F238E27FC236}">
                <a16:creationId xmlns:a16="http://schemas.microsoft.com/office/drawing/2014/main" id="{3EF31120-73CD-8356-154F-BAE7026FDBD1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5237349"/>
            <a:ext cx="641678" cy="1649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g34c3ae7660a_0_211">
            <a:extLst>
              <a:ext uri="{FF2B5EF4-FFF2-40B4-BE49-F238E27FC236}">
                <a16:creationId xmlns:a16="http://schemas.microsoft.com/office/drawing/2014/main" id="{1BD9ADEF-0240-72EA-ED73-6A0B30617BC3}"/>
              </a:ext>
            </a:extLst>
          </p:cNvPr>
          <p:cNvPicPr preferRelativeResize="0"/>
          <p:nvPr/>
        </p:nvPicPr>
        <p:blipFill rotWithShape="1">
          <a:blip r:embed="rId7">
            <a:alphaModFix amt="52999"/>
          </a:blip>
          <a:srcRect l="32614"/>
          <a:stretch/>
        </p:blipFill>
        <p:spPr>
          <a:xfrm>
            <a:off x="-15097" y="3223011"/>
            <a:ext cx="1375635" cy="365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n 2" descr="Imagen que contiene interior, tabla, comida, plástico&#10;&#10;El contenido generado por IA puede ser incorrecto.">
            <a:extLst>
              <a:ext uri="{FF2B5EF4-FFF2-40B4-BE49-F238E27FC236}">
                <a16:creationId xmlns:a16="http://schemas.microsoft.com/office/drawing/2014/main" id="{A1DE386E-E77B-6A9E-A524-DE3EF4D7F12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40669" y="1824421"/>
            <a:ext cx="3378935" cy="4182483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BB8E915E-CE8A-544C-A903-A567C45993FD}"/>
              </a:ext>
            </a:extLst>
          </p:cNvPr>
          <p:cNvSpPr txBox="1"/>
          <p:nvPr/>
        </p:nvSpPr>
        <p:spPr>
          <a:xfrm>
            <a:off x="413624" y="1775650"/>
            <a:ext cx="7222477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endParaRPr lang="es-CO" sz="2000" b="1" dirty="0">
              <a:solidFill>
                <a:srgbClr val="1D2046"/>
              </a:solidFill>
            </a:endParaRPr>
          </a:p>
          <a:p>
            <a:pPr algn="just"/>
            <a:r>
              <a:rPr lang="es-CO" sz="3200" b="1" i="0" u="none" strike="noStrike" cap="none" dirty="0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Proyecto Estratégico Peatonal – San Fernando</a:t>
            </a:r>
            <a:endParaRPr lang="es-CO" sz="3200" b="1" dirty="0">
              <a:solidFill>
                <a:srgbClr val="1D2046"/>
              </a:solidFill>
            </a:endParaRPr>
          </a:p>
          <a:p>
            <a:pPr algn="just"/>
            <a:endParaRPr lang="es-CO" sz="2000" b="1" dirty="0">
              <a:solidFill>
                <a:srgbClr val="1D2046"/>
              </a:solidFill>
            </a:endParaRPr>
          </a:p>
          <a:p>
            <a:pPr algn="just"/>
            <a:r>
              <a:rPr lang="es-CO" sz="2000" b="1" dirty="0">
                <a:solidFill>
                  <a:srgbClr val="1D2046"/>
                </a:solidFill>
              </a:rPr>
              <a:t>Recuperación de 30.000 m2 de espacio público mediante la intervención de tres (3) proyectos de urbanismo táctico en el Distrito</a:t>
            </a:r>
          </a:p>
          <a:p>
            <a:pPr algn="just"/>
            <a:endParaRPr lang="es-CO" sz="2000" b="1" dirty="0">
              <a:solidFill>
                <a:srgbClr val="1D2046"/>
              </a:solidFill>
            </a:endParaRPr>
          </a:p>
          <a:p>
            <a:pPr algn="just"/>
            <a:r>
              <a:rPr lang="es-CO" sz="2000" b="1" dirty="0">
                <a:solidFill>
                  <a:srgbClr val="1D2046"/>
                </a:solidFill>
              </a:rPr>
              <a:t>En la localidad de Barrios Unidos, en el año 2024 se realizó intervención en el sector de San Fernando, con el fin de mejorar la seguridad vial y la accesibilidad peatonal</a:t>
            </a:r>
          </a:p>
          <a:p>
            <a:pPr algn="just"/>
            <a:endParaRPr lang="es-CO" sz="2000" b="1" dirty="0">
              <a:solidFill>
                <a:srgbClr val="1D204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56142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Google Shape;262;g34c3ae7660a_0_178"/>
          <p:cNvPicPr preferRelativeResize="0"/>
          <p:nvPr/>
        </p:nvPicPr>
        <p:blipFill rotWithShape="1">
          <a:blip r:embed="rId3">
            <a:alphaModFix/>
          </a:blip>
          <a:srcRect t="35961" r="62912" b="2111"/>
          <a:stretch/>
        </p:blipFill>
        <p:spPr>
          <a:xfrm>
            <a:off x="10153056" y="99380"/>
            <a:ext cx="2038944" cy="6858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63" name="Google Shape;263;g34c3ae7660a_0_178"/>
          <p:cNvCxnSpPr/>
          <p:nvPr/>
        </p:nvCxnSpPr>
        <p:spPr>
          <a:xfrm>
            <a:off x="14503" y="967072"/>
            <a:ext cx="10302300" cy="0"/>
          </a:xfrm>
          <a:prstGeom prst="straightConnector1">
            <a:avLst/>
          </a:prstGeom>
          <a:noFill/>
          <a:ln w="38100" cap="flat" cmpd="sng">
            <a:solidFill>
              <a:srgbClr val="BED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64" name="Google Shape;264;g34c3ae7660a_0_178"/>
          <p:cNvCxnSpPr/>
          <p:nvPr/>
        </p:nvCxnSpPr>
        <p:spPr>
          <a:xfrm rot="10800000">
            <a:off x="10316700" y="967072"/>
            <a:ext cx="1875300" cy="0"/>
          </a:xfrm>
          <a:prstGeom prst="straightConnector1">
            <a:avLst/>
          </a:prstGeom>
          <a:noFill/>
          <a:ln w="38100" cap="flat" cmpd="sng">
            <a:solidFill>
              <a:srgbClr val="1D2046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65" name="Google Shape;265;g34c3ae7660a_0_178"/>
          <p:cNvSpPr txBox="1"/>
          <p:nvPr/>
        </p:nvSpPr>
        <p:spPr>
          <a:xfrm>
            <a:off x="334261" y="295282"/>
            <a:ext cx="11418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es-CO" sz="3400" b="1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5</a:t>
            </a:r>
            <a:r>
              <a:rPr lang="es-CO" sz="3400" b="1" i="0" u="none" strike="noStrike" cap="none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. Se</a:t>
            </a:r>
            <a:r>
              <a:rPr lang="es-CO" sz="3400" b="1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maforizaci</a:t>
            </a:r>
            <a:r>
              <a:rPr lang="es-CO" sz="3400" b="1" i="0" u="none" strike="noStrike" cap="none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ón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6" name="Google Shape;266;g34c3ae7660a_0_17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6260050"/>
            <a:ext cx="1864897" cy="597951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Google Shape;267;g34c3ae7660a_0_178"/>
          <p:cNvSpPr txBox="1"/>
          <p:nvPr/>
        </p:nvSpPr>
        <p:spPr>
          <a:xfrm>
            <a:off x="335100" y="1040075"/>
            <a:ext cx="11571300" cy="8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CO" sz="2000" b="1">
                <a:solidFill>
                  <a:srgbClr val="1D2046"/>
                </a:solidFill>
              </a:rPr>
              <a:t>Durante el año 2024 en el distrito se implementaron </a:t>
            </a:r>
            <a:r>
              <a:rPr lang="es-CO" sz="2800" b="1">
                <a:solidFill>
                  <a:srgbClr val="BED000"/>
                </a:solidFill>
                <a:latin typeface="Arial Black"/>
                <a:ea typeface="Arial Black"/>
                <a:cs typeface="Arial Black"/>
                <a:sym typeface="Arial Black"/>
              </a:rPr>
              <a:t>38</a:t>
            </a:r>
            <a:r>
              <a:rPr lang="es-CO" sz="2000" b="1">
                <a:solidFill>
                  <a:srgbClr val="1D2046"/>
                </a:solidFill>
              </a:rPr>
              <a:t> intersecciones nuevas y </a:t>
            </a:r>
            <a:r>
              <a:rPr lang="es-CO" sz="2800" b="1">
                <a:solidFill>
                  <a:srgbClr val="BED000"/>
                </a:solidFill>
                <a:latin typeface="Arial Black"/>
                <a:ea typeface="Arial Black"/>
                <a:cs typeface="Arial Black"/>
                <a:sym typeface="Arial Black"/>
              </a:rPr>
              <a:t>34</a:t>
            </a:r>
            <a:r>
              <a:rPr lang="es-CO" sz="2000" b="1">
                <a:solidFill>
                  <a:srgbClr val="1D2046"/>
                </a:solidFill>
              </a:rPr>
              <a:t> intersecciones se complementaron con nuevos dispositivos de señalización.</a:t>
            </a:r>
            <a:endParaRPr sz="2000" b="1" i="0" u="none" strike="noStrike" cap="none">
              <a:solidFill>
                <a:srgbClr val="1D204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8" name="Google Shape;268;g34c3ae7660a_0_17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251899" y="184927"/>
            <a:ext cx="2129687" cy="70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g34c3ae7660a_0_17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5237349"/>
            <a:ext cx="641678" cy="1649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g34c3ae7660a_0_178"/>
          <p:cNvPicPr preferRelativeResize="0"/>
          <p:nvPr/>
        </p:nvPicPr>
        <p:blipFill rotWithShape="1">
          <a:blip r:embed="rId7">
            <a:alphaModFix amt="52999"/>
          </a:blip>
          <a:srcRect l="32614"/>
          <a:stretch/>
        </p:blipFill>
        <p:spPr>
          <a:xfrm>
            <a:off x="-15097" y="3223011"/>
            <a:ext cx="1375635" cy="3652300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Google Shape;271;g34c3ae7660a_0_178"/>
          <p:cNvSpPr/>
          <p:nvPr/>
        </p:nvSpPr>
        <p:spPr>
          <a:xfrm>
            <a:off x="169257" y="2356280"/>
            <a:ext cx="1267500" cy="1172100"/>
          </a:xfrm>
          <a:prstGeom prst="ellipse">
            <a:avLst/>
          </a:prstGeom>
          <a:noFill/>
          <a:ln w="28575" cap="flat" cmpd="sng">
            <a:solidFill>
              <a:srgbClr val="15183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2" name="Google Shape;272;g34c3ae7660a_0_178"/>
          <p:cNvSpPr/>
          <p:nvPr/>
        </p:nvSpPr>
        <p:spPr>
          <a:xfrm>
            <a:off x="182700" y="3828771"/>
            <a:ext cx="1267500" cy="1268100"/>
          </a:xfrm>
          <a:prstGeom prst="ellipse">
            <a:avLst/>
          </a:prstGeom>
          <a:noFill/>
          <a:ln w="28575" cap="flat" cmpd="sng">
            <a:solidFill>
              <a:srgbClr val="15183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3" name="Google Shape;273;g34c3ae7660a_0_178"/>
          <p:cNvSpPr/>
          <p:nvPr/>
        </p:nvSpPr>
        <p:spPr>
          <a:xfrm>
            <a:off x="205258" y="5400913"/>
            <a:ext cx="1195500" cy="1100400"/>
          </a:xfrm>
          <a:prstGeom prst="ellipse">
            <a:avLst/>
          </a:prstGeom>
          <a:noFill/>
          <a:ln w="28575" cap="flat" cmpd="sng">
            <a:solidFill>
              <a:srgbClr val="00206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4" name="Google Shape;274;g34c3ae7660a_0_17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47485" y="4034807"/>
            <a:ext cx="1111078" cy="70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g34c3ae7660a_0_17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01188" y="2546082"/>
            <a:ext cx="803650" cy="792493"/>
          </a:xfrm>
          <a:prstGeom prst="rect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76" name="Google Shape;276;g34c3ae7660a_0_178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31148" y="5578925"/>
            <a:ext cx="697495" cy="70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g34c3ae7660a_0_178"/>
          <p:cNvSpPr txBox="1"/>
          <p:nvPr/>
        </p:nvSpPr>
        <p:spPr>
          <a:xfrm>
            <a:off x="1739900" y="1985939"/>
            <a:ext cx="7772038" cy="48012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/>
          <a:p>
            <a:pPr marL="0" lvl="0" indent="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es-CO" sz="2500" b="1" dirty="0">
                <a:solidFill>
                  <a:srgbClr val="1D2046"/>
                </a:solidFill>
              </a:rPr>
              <a:t>Llegando a las siguientes cifras:</a:t>
            </a:r>
            <a:endParaRPr sz="2000" b="1" dirty="0">
              <a:solidFill>
                <a:srgbClr val="1D2046"/>
              </a:solidFill>
            </a:endParaRPr>
          </a:p>
          <a:p>
            <a:pPr marL="0" lvl="0" indent="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 b="1" dirty="0">
              <a:solidFill>
                <a:srgbClr val="1D2046"/>
              </a:solidFill>
            </a:endParaRPr>
          </a:p>
          <a:p>
            <a:pPr marL="457200" lvl="0" indent="-35560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1D2046"/>
              </a:buClr>
              <a:buSzPts val="2000"/>
              <a:buChar char="●"/>
            </a:pPr>
            <a:r>
              <a:rPr lang="es-CO" sz="2800" b="1" dirty="0">
                <a:solidFill>
                  <a:srgbClr val="BED000"/>
                </a:solidFill>
                <a:latin typeface="Arial Black" panose="020B0A04020102020204" pitchFamily="34" charset="0"/>
                <a:ea typeface="Arial Black"/>
                <a:cs typeface="Arial Black"/>
                <a:sym typeface="Arial Black"/>
              </a:rPr>
              <a:t>1657</a:t>
            </a:r>
            <a:r>
              <a:rPr lang="es-CO" sz="2000" b="1" dirty="0">
                <a:solidFill>
                  <a:srgbClr val="1D2046"/>
                </a:solidFill>
                <a:latin typeface="Arial Black" panose="020B0A04020102020204" pitchFamily="34" charset="0"/>
              </a:rPr>
              <a:t> </a:t>
            </a:r>
            <a:r>
              <a:rPr lang="es-CO" sz="2500" b="1" dirty="0">
                <a:solidFill>
                  <a:srgbClr val="1D2046"/>
                </a:solidFill>
                <a:latin typeface="Arial Black" panose="020B0A04020102020204" pitchFamily="34" charset="0"/>
              </a:rPr>
              <a:t>INTERSECCIONES CON SEMÁFOROS PARA REGULACIÓN PEATONAL</a:t>
            </a:r>
            <a:endParaRPr sz="2500" b="1" dirty="0">
              <a:solidFill>
                <a:srgbClr val="1D2046"/>
              </a:solidFill>
              <a:latin typeface="Arial Black" panose="020B0A04020102020204" pitchFamily="34" charset="0"/>
            </a:endParaRPr>
          </a:p>
          <a:p>
            <a:pPr marL="457200" lvl="0" indent="-35560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1D2046"/>
              </a:buClr>
              <a:buSzPts val="2000"/>
              <a:buChar char="●"/>
            </a:pPr>
            <a:r>
              <a:rPr lang="es-CO" sz="2800" b="1" dirty="0">
                <a:solidFill>
                  <a:srgbClr val="BED000"/>
                </a:solidFill>
                <a:latin typeface="Arial Black" panose="020B0A04020102020204" pitchFamily="34" charset="0"/>
                <a:ea typeface="Arial Black"/>
                <a:cs typeface="Arial Black"/>
                <a:sym typeface="Arial Black"/>
              </a:rPr>
              <a:t>319</a:t>
            </a:r>
            <a:r>
              <a:rPr lang="es-CO" sz="2000" b="1" dirty="0">
                <a:solidFill>
                  <a:srgbClr val="1D2046"/>
                </a:solidFill>
                <a:latin typeface="Arial Black" panose="020B0A04020102020204" pitchFamily="34" charset="0"/>
              </a:rPr>
              <a:t> </a:t>
            </a:r>
            <a:r>
              <a:rPr lang="es-MX" sz="2400" b="1" dirty="0">
                <a:solidFill>
                  <a:srgbClr val="1D2046"/>
                </a:solidFill>
                <a:latin typeface="Arial Black" panose="020B0A04020102020204" pitchFamily="34" charset="0"/>
              </a:rPr>
              <a:t>INTERSECCIONES CON SEMÁFOROS PARA REGULACIÓN CICLISTA.</a:t>
            </a:r>
          </a:p>
          <a:p>
            <a:pPr marL="457200" lvl="0" indent="-35560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1D2046"/>
              </a:buClr>
              <a:buSzPts val="2000"/>
              <a:buChar char="●"/>
            </a:pPr>
            <a:r>
              <a:rPr lang="es-CO" sz="2800" b="1" dirty="0">
                <a:solidFill>
                  <a:srgbClr val="BED000"/>
                </a:solidFill>
                <a:latin typeface="Arial Black" panose="020B0A04020102020204" pitchFamily="34" charset="0"/>
                <a:ea typeface="Arial Black"/>
                <a:cs typeface="Arial Black"/>
                <a:sym typeface="Arial Black"/>
              </a:rPr>
              <a:t>2.860</a:t>
            </a:r>
            <a:r>
              <a:rPr lang="es-CO" sz="2000" b="1" dirty="0">
                <a:solidFill>
                  <a:srgbClr val="1D2046"/>
                </a:solidFill>
                <a:latin typeface="Arial Black" panose="020B0A04020102020204" pitchFamily="34" charset="0"/>
              </a:rPr>
              <a:t> </a:t>
            </a:r>
            <a:r>
              <a:rPr lang="es-CO" sz="2400" b="1" dirty="0">
                <a:solidFill>
                  <a:srgbClr val="1D2046"/>
                </a:solidFill>
                <a:latin typeface="Arial Black" panose="020B0A04020102020204" pitchFamily="34" charset="0"/>
              </a:rPr>
              <a:t>DISPOSITIVOS SONOROS</a:t>
            </a:r>
            <a:endParaRPr sz="2000" b="1" dirty="0">
              <a:solidFill>
                <a:srgbClr val="1D2046"/>
              </a:solidFill>
              <a:latin typeface="Arial Black" panose="020B0A04020102020204" pitchFamily="34" charset="0"/>
            </a:endParaRPr>
          </a:p>
          <a:p>
            <a:pPr marL="457200" lvl="0" indent="-35560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1D2046"/>
              </a:buClr>
              <a:buSzPts val="2000"/>
              <a:buChar char="●"/>
            </a:pPr>
            <a:r>
              <a:rPr lang="es-CO" sz="2800" b="1" dirty="0">
                <a:solidFill>
                  <a:srgbClr val="BED000"/>
                </a:solidFill>
                <a:latin typeface="Arial Black" panose="020B0A04020102020204" pitchFamily="34" charset="0"/>
                <a:ea typeface="Arial Black"/>
                <a:cs typeface="Arial Black"/>
                <a:sym typeface="Arial Black"/>
              </a:rPr>
              <a:t>3096</a:t>
            </a:r>
            <a:r>
              <a:rPr lang="es-CO" sz="2000" b="1" dirty="0">
                <a:solidFill>
                  <a:srgbClr val="1D2046"/>
                </a:solidFill>
                <a:latin typeface="Arial Black" panose="020B0A04020102020204" pitchFamily="34" charset="0"/>
              </a:rPr>
              <a:t> </a:t>
            </a:r>
            <a:r>
              <a:rPr lang="es-CO" sz="2400" b="1" dirty="0">
                <a:solidFill>
                  <a:srgbClr val="1D2046"/>
                </a:solidFill>
                <a:latin typeface="Arial Black" panose="020B0A04020102020204" pitchFamily="34" charset="0"/>
              </a:rPr>
              <a:t>DISPOSITIVOS BOTÓN PEATONAL</a:t>
            </a:r>
            <a:endParaRPr sz="2400" b="1" dirty="0">
              <a:solidFill>
                <a:srgbClr val="1D2046"/>
              </a:solidFill>
              <a:latin typeface="Arial Black" panose="020B0A04020102020204" pitchFamily="34" charset="0"/>
            </a:endParaRPr>
          </a:p>
          <a:p>
            <a:pPr marL="457200" lvl="0" indent="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1" dirty="0">
              <a:solidFill>
                <a:srgbClr val="1D2046"/>
              </a:solidFill>
            </a:endParaRPr>
          </a:p>
        </p:txBody>
      </p:sp>
      <p:pic>
        <p:nvPicPr>
          <p:cNvPr id="278" name="Google Shape;278;g34c3ae7660a_0_178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9601600" y="2008877"/>
            <a:ext cx="2150661" cy="20259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g34c3ae7660a_0_178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9550921" y="4210440"/>
            <a:ext cx="2297193" cy="22322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" name="Google Shape;284;g34c3ae7660a_0_259"/>
          <p:cNvPicPr preferRelativeResize="0"/>
          <p:nvPr/>
        </p:nvPicPr>
        <p:blipFill rotWithShape="1">
          <a:blip r:embed="rId3">
            <a:alphaModFix/>
          </a:blip>
          <a:srcRect t="35961" r="62912" b="2111"/>
          <a:stretch/>
        </p:blipFill>
        <p:spPr>
          <a:xfrm>
            <a:off x="10153055" y="6252"/>
            <a:ext cx="2038944" cy="6858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85" name="Google Shape;285;g34c3ae7660a_0_259"/>
          <p:cNvCxnSpPr/>
          <p:nvPr/>
        </p:nvCxnSpPr>
        <p:spPr>
          <a:xfrm>
            <a:off x="14503" y="967072"/>
            <a:ext cx="10302300" cy="0"/>
          </a:xfrm>
          <a:prstGeom prst="straightConnector1">
            <a:avLst/>
          </a:prstGeom>
          <a:noFill/>
          <a:ln w="38100" cap="flat" cmpd="sng">
            <a:solidFill>
              <a:srgbClr val="BED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86" name="Google Shape;286;g34c3ae7660a_0_259"/>
          <p:cNvCxnSpPr/>
          <p:nvPr/>
        </p:nvCxnSpPr>
        <p:spPr>
          <a:xfrm rot="10800000">
            <a:off x="10316700" y="967072"/>
            <a:ext cx="1875300" cy="0"/>
          </a:xfrm>
          <a:prstGeom prst="straightConnector1">
            <a:avLst/>
          </a:prstGeom>
          <a:noFill/>
          <a:ln w="38100" cap="flat" cmpd="sng">
            <a:solidFill>
              <a:srgbClr val="1D2046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87" name="Google Shape;287;g34c3ae7660a_0_259"/>
          <p:cNvSpPr txBox="1"/>
          <p:nvPr/>
        </p:nvSpPr>
        <p:spPr>
          <a:xfrm>
            <a:off x="334261" y="295282"/>
            <a:ext cx="11418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es-CO" sz="3400" b="1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5</a:t>
            </a:r>
            <a:r>
              <a:rPr lang="es-CO" sz="3400" b="1" i="0" u="none" strike="noStrike" cap="none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. Se</a:t>
            </a:r>
            <a:r>
              <a:rPr lang="es-CO" sz="3400" b="1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maforizaci</a:t>
            </a:r>
            <a:r>
              <a:rPr lang="es-CO" sz="3400" b="1" i="0" u="none" strike="noStrike" cap="none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ón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8" name="Google Shape;288;g34c3ae7660a_0_25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6260050"/>
            <a:ext cx="1864897" cy="597951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g34c3ae7660a_0_259"/>
          <p:cNvSpPr txBox="1"/>
          <p:nvPr/>
        </p:nvSpPr>
        <p:spPr>
          <a:xfrm>
            <a:off x="335100" y="1116275"/>
            <a:ext cx="11571300" cy="534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CO" sz="2500" b="1" dirty="0">
                <a:solidFill>
                  <a:srgbClr val="1D2046"/>
                </a:solidFill>
              </a:rPr>
              <a:t>En la localidad de Barrios Unidos se realizó:</a:t>
            </a:r>
            <a:endParaRPr sz="2500" b="1" i="0" u="none" strike="noStrike" cap="none" dirty="0">
              <a:solidFill>
                <a:srgbClr val="1D204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0" name="Google Shape;290;g34c3ae7660a_0_25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251899" y="184927"/>
            <a:ext cx="2129687" cy="70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g34c3ae7660a_0_25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5237349"/>
            <a:ext cx="641678" cy="1649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g34c3ae7660a_0_259"/>
          <p:cNvPicPr preferRelativeResize="0"/>
          <p:nvPr/>
        </p:nvPicPr>
        <p:blipFill rotWithShape="1">
          <a:blip r:embed="rId7">
            <a:alphaModFix amt="52999"/>
          </a:blip>
          <a:srcRect l="32614"/>
          <a:stretch/>
        </p:blipFill>
        <p:spPr>
          <a:xfrm>
            <a:off x="-15097" y="3223011"/>
            <a:ext cx="1375635" cy="3652300"/>
          </a:xfrm>
          <a:prstGeom prst="rect">
            <a:avLst/>
          </a:prstGeom>
          <a:noFill/>
          <a:ln>
            <a:noFill/>
          </a:ln>
        </p:spPr>
      </p:pic>
      <p:sp>
        <p:nvSpPr>
          <p:cNvPr id="293" name="Google Shape;293;g34c3ae7660a_0_259"/>
          <p:cNvSpPr txBox="1"/>
          <p:nvPr/>
        </p:nvSpPr>
        <p:spPr>
          <a:xfrm>
            <a:off x="1685650" y="2700500"/>
            <a:ext cx="82185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/>
          <a:p>
            <a:pPr marL="457200" marR="0" lvl="0" indent="-4191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51A3B"/>
              </a:buClr>
              <a:buSzPts val="3000"/>
              <a:buFont typeface="Arial Black"/>
              <a:buChar char="●"/>
            </a:pPr>
            <a:r>
              <a:rPr lang="es-CO" sz="3000" b="1" dirty="0">
                <a:solidFill>
                  <a:srgbClr val="BED000"/>
                </a:solidFill>
                <a:latin typeface="Arial Black"/>
                <a:ea typeface="Arial Black"/>
                <a:cs typeface="Arial Black"/>
                <a:sym typeface="Arial Black"/>
              </a:rPr>
              <a:t>2</a:t>
            </a:r>
            <a:r>
              <a:rPr lang="es-CO" sz="3000" dirty="0">
                <a:solidFill>
                  <a:srgbClr val="151A3B"/>
                </a:solidFill>
                <a:latin typeface="Arial Black"/>
                <a:ea typeface="Arial Black"/>
                <a:cs typeface="Arial Black"/>
                <a:sym typeface="Arial Black"/>
              </a:rPr>
              <a:t>     COMPLEMENTOS</a:t>
            </a:r>
            <a:endParaRPr sz="3000" b="1" i="0" u="none" strike="noStrike" cap="none" dirty="0">
              <a:solidFill>
                <a:srgbClr val="BED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294" name="Google Shape;294;g34c3ae7660a_0_259"/>
          <p:cNvSpPr txBox="1"/>
          <p:nvPr/>
        </p:nvSpPr>
        <p:spPr>
          <a:xfrm>
            <a:off x="1619600" y="3947500"/>
            <a:ext cx="83592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/>
          <a:p>
            <a:pPr marL="457200" marR="0" lvl="0" indent="-4191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51A3B"/>
              </a:buClr>
              <a:buSzPts val="3000"/>
              <a:buFont typeface="Arial Black"/>
              <a:buChar char="●"/>
            </a:pPr>
            <a:r>
              <a:rPr lang="es-CO" sz="3000" b="1" dirty="0">
                <a:solidFill>
                  <a:srgbClr val="BED000"/>
                </a:solidFill>
                <a:latin typeface="Arial Black"/>
                <a:ea typeface="Arial Black"/>
                <a:cs typeface="Arial Black"/>
                <a:sym typeface="Arial Black"/>
              </a:rPr>
              <a:t>594</a:t>
            </a:r>
            <a:r>
              <a:rPr lang="es-CO" sz="3000" dirty="0">
                <a:solidFill>
                  <a:srgbClr val="151A3B"/>
                </a:solidFill>
                <a:latin typeface="Arial Black"/>
                <a:ea typeface="Arial Black"/>
                <a:cs typeface="Arial Black"/>
                <a:sym typeface="Arial Black"/>
              </a:rPr>
              <a:t> MANTENIMIENTO PREVENTIVO</a:t>
            </a:r>
            <a:endParaRPr sz="3000" b="1" i="0" u="none" strike="noStrike" cap="none" dirty="0">
              <a:solidFill>
                <a:srgbClr val="BED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295" name="Google Shape;295;g34c3ae7660a_0_259"/>
          <p:cNvSpPr txBox="1"/>
          <p:nvPr/>
        </p:nvSpPr>
        <p:spPr>
          <a:xfrm>
            <a:off x="1660125" y="4561588"/>
            <a:ext cx="8283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/>
          <a:p>
            <a:pPr marL="457200" marR="0" lvl="0" indent="-4191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000"/>
              <a:buFont typeface="Arial Black"/>
              <a:buChar char="●"/>
            </a:pPr>
            <a:r>
              <a:rPr lang="es-CO" sz="3000" b="1" dirty="0">
                <a:solidFill>
                  <a:srgbClr val="BED000"/>
                </a:solidFill>
                <a:latin typeface="Arial Black"/>
                <a:ea typeface="Arial Black"/>
                <a:cs typeface="Arial Black"/>
                <a:sym typeface="Arial Black"/>
              </a:rPr>
              <a:t>64  </a:t>
            </a:r>
            <a:r>
              <a:rPr lang="es-CO" sz="3000" dirty="0">
                <a:solidFill>
                  <a:srgbClr val="151A3B"/>
                </a:solidFill>
                <a:latin typeface="Arial Black"/>
                <a:ea typeface="Arial Black"/>
                <a:cs typeface="Arial Black"/>
                <a:sym typeface="Arial Black"/>
              </a:rPr>
              <a:t>REPROGRAMACIONES</a:t>
            </a:r>
            <a:endParaRPr sz="3000" b="1" i="0" u="none" strike="noStrike" cap="none" dirty="0">
              <a:solidFill>
                <a:srgbClr val="BED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296" name="Google Shape;296;g34c3ae7660a_0_259"/>
          <p:cNvSpPr txBox="1"/>
          <p:nvPr/>
        </p:nvSpPr>
        <p:spPr>
          <a:xfrm>
            <a:off x="1653400" y="2140125"/>
            <a:ext cx="8283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/>
          <a:p>
            <a:pPr marL="457200" marR="0" lvl="0" indent="-4191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51A3B"/>
              </a:buClr>
              <a:buSzPts val="3000"/>
              <a:buFont typeface="Arial Black"/>
              <a:buChar char="●"/>
            </a:pPr>
            <a:r>
              <a:rPr lang="es-CO" sz="3000" b="1" dirty="0">
                <a:solidFill>
                  <a:srgbClr val="BED000"/>
                </a:solidFill>
                <a:latin typeface="Arial Black"/>
                <a:ea typeface="Arial Black"/>
                <a:cs typeface="Arial Black"/>
                <a:sym typeface="Arial Black"/>
              </a:rPr>
              <a:t>1   </a:t>
            </a:r>
            <a:r>
              <a:rPr lang="es-CO" sz="3000" dirty="0">
                <a:solidFill>
                  <a:srgbClr val="151A3B"/>
                </a:solidFill>
                <a:latin typeface="Arial Black"/>
                <a:ea typeface="Arial Black"/>
                <a:cs typeface="Arial Black"/>
                <a:sym typeface="Arial Black"/>
              </a:rPr>
              <a:t>INTERSECCIONES NUEVAS </a:t>
            </a:r>
            <a:endParaRPr sz="3000" b="1" i="0" u="none" strike="noStrike" cap="none" dirty="0">
              <a:solidFill>
                <a:srgbClr val="BED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297" name="Google Shape;297;g34c3ae7660a_0_259"/>
          <p:cNvSpPr/>
          <p:nvPr/>
        </p:nvSpPr>
        <p:spPr>
          <a:xfrm>
            <a:off x="169257" y="1822880"/>
            <a:ext cx="1267500" cy="1172100"/>
          </a:xfrm>
          <a:prstGeom prst="ellipse">
            <a:avLst/>
          </a:prstGeom>
          <a:noFill/>
          <a:ln w="28575" cap="flat" cmpd="sng">
            <a:solidFill>
              <a:srgbClr val="15183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8" name="Google Shape;298;g34c3ae7660a_0_259"/>
          <p:cNvSpPr/>
          <p:nvPr/>
        </p:nvSpPr>
        <p:spPr>
          <a:xfrm>
            <a:off x="182700" y="3371571"/>
            <a:ext cx="1267500" cy="1268100"/>
          </a:xfrm>
          <a:prstGeom prst="ellipse">
            <a:avLst/>
          </a:prstGeom>
          <a:noFill/>
          <a:ln w="28575" cap="flat" cmpd="sng">
            <a:solidFill>
              <a:srgbClr val="15183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9" name="Google Shape;299;g34c3ae7660a_0_259"/>
          <p:cNvSpPr/>
          <p:nvPr/>
        </p:nvSpPr>
        <p:spPr>
          <a:xfrm>
            <a:off x="205259" y="4943713"/>
            <a:ext cx="1195500" cy="1100400"/>
          </a:xfrm>
          <a:prstGeom prst="ellipse">
            <a:avLst/>
          </a:prstGeom>
          <a:noFill/>
          <a:ln w="28575" cap="flat" cmpd="sng">
            <a:solidFill>
              <a:srgbClr val="00206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0" name="Google Shape;300;g34c3ae7660a_0_25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47485" y="3577607"/>
            <a:ext cx="1111078" cy="70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g34c3ae7660a_0_25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9502675" y="1221975"/>
            <a:ext cx="2424675" cy="2255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g34c3ae7660a_0_259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9109300" y="4269413"/>
            <a:ext cx="2424675" cy="2270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g34c3ae7660a_0_259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401188" y="2012682"/>
            <a:ext cx="803650" cy="792493"/>
          </a:xfrm>
          <a:prstGeom prst="rect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04" name="Google Shape;304;g34c3ae7660a_0_259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431148" y="5121725"/>
            <a:ext cx="697495" cy="70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05" name="Google Shape;305;g34c3ae7660a_0_259"/>
          <p:cNvSpPr/>
          <p:nvPr/>
        </p:nvSpPr>
        <p:spPr>
          <a:xfrm>
            <a:off x="4923477" y="5830750"/>
            <a:ext cx="1089300" cy="555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B8D101"/>
          </a:solidFill>
          <a:ln w="9525" cap="flat" cmpd="sng">
            <a:solidFill>
              <a:srgbClr val="5E5E5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06" name="Google Shape;306;g34c3ae7660a_0_259"/>
          <p:cNvSpPr txBox="1"/>
          <p:nvPr/>
        </p:nvSpPr>
        <p:spPr>
          <a:xfrm>
            <a:off x="2710400" y="5241250"/>
            <a:ext cx="6593400" cy="48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/>
          <a:p>
            <a:pPr marL="45720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3200" b="1">
                <a:solidFill>
                  <a:srgbClr val="BED000"/>
                </a:solidFill>
                <a:latin typeface="Arial Black"/>
                <a:ea typeface="Arial Black"/>
                <a:cs typeface="Arial Black"/>
                <a:sym typeface="Arial Black"/>
              </a:rPr>
              <a:t>Expansión del sistema</a:t>
            </a:r>
            <a:endParaRPr sz="3200" b="1">
              <a:solidFill>
                <a:srgbClr val="BED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307" name="Google Shape;307;g34c3ae7660a_0_259"/>
          <p:cNvSpPr txBox="1"/>
          <p:nvPr/>
        </p:nvSpPr>
        <p:spPr>
          <a:xfrm>
            <a:off x="3966700" y="6336250"/>
            <a:ext cx="697500" cy="30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700" b="1">
                <a:solidFill>
                  <a:srgbClr val="BED000"/>
                </a:solidFill>
                <a:latin typeface="Arial Black"/>
                <a:ea typeface="Arial Black"/>
                <a:cs typeface="Arial Black"/>
                <a:sym typeface="Arial Black"/>
              </a:rPr>
              <a:t>2023</a:t>
            </a:r>
            <a:endParaRPr sz="2300">
              <a:solidFill>
                <a:srgbClr val="151A3B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308" name="Google Shape;308;g34c3ae7660a_0_259"/>
          <p:cNvSpPr txBox="1"/>
          <p:nvPr/>
        </p:nvSpPr>
        <p:spPr>
          <a:xfrm>
            <a:off x="6400700" y="6348925"/>
            <a:ext cx="697500" cy="30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700" b="1">
                <a:solidFill>
                  <a:srgbClr val="BED000"/>
                </a:solidFill>
                <a:latin typeface="Arial Black"/>
                <a:ea typeface="Arial Black"/>
                <a:cs typeface="Arial Black"/>
                <a:sym typeface="Arial Black"/>
              </a:rPr>
              <a:t>2024</a:t>
            </a:r>
            <a:endParaRPr sz="1700" b="1">
              <a:solidFill>
                <a:srgbClr val="BED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309" name="Google Shape;309;g34c3ae7660a_0_259"/>
          <p:cNvSpPr txBox="1"/>
          <p:nvPr/>
        </p:nvSpPr>
        <p:spPr>
          <a:xfrm>
            <a:off x="3826000" y="5907850"/>
            <a:ext cx="1267500" cy="53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3600">
                <a:solidFill>
                  <a:srgbClr val="151A3B"/>
                </a:solidFill>
                <a:latin typeface="Arial Black"/>
                <a:ea typeface="Arial Black"/>
                <a:cs typeface="Arial Black"/>
                <a:sym typeface="Arial Black"/>
              </a:rPr>
              <a:t>147</a:t>
            </a:r>
            <a:endParaRPr sz="3600">
              <a:solidFill>
                <a:srgbClr val="151A3B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310" name="Google Shape;310;g34c3ae7660a_0_259"/>
          <p:cNvSpPr txBox="1"/>
          <p:nvPr/>
        </p:nvSpPr>
        <p:spPr>
          <a:xfrm>
            <a:off x="6253950" y="5887225"/>
            <a:ext cx="1267500" cy="53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3600">
                <a:solidFill>
                  <a:srgbClr val="151A3B"/>
                </a:solidFill>
                <a:latin typeface="Arial Black"/>
                <a:ea typeface="Arial Black"/>
                <a:cs typeface="Arial Black"/>
                <a:sym typeface="Arial Black"/>
              </a:rPr>
              <a:t>159</a:t>
            </a:r>
            <a:endParaRPr sz="3600" b="1">
              <a:solidFill>
                <a:srgbClr val="BED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311" name="Google Shape;311;g34c3ae7660a_0_259"/>
          <p:cNvSpPr txBox="1"/>
          <p:nvPr/>
        </p:nvSpPr>
        <p:spPr>
          <a:xfrm>
            <a:off x="1619600" y="3260875"/>
            <a:ext cx="83592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/>
          <a:p>
            <a:pPr marL="457200" marR="0" lvl="0" indent="-4191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51A3B"/>
              </a:buClr>
              <a:buSzPts val="3000"/>
              <a:buFont typeface="Arial Black"/>
              <a:buChar char="●"/>
            </a:pPr>
            <a:r>
              <a:rPr lang="es-CO" sz="3000" b="1" dirty="0">
                <a:solidFill>
                  <a:srgbClr val="BED000"/>
                </a:solidFill>
                <a:latin typeface="Arial Black"/>
                <a:ea typeface="Arial Black"/>
                <a:cs typeface="Arial Black"/>
                <a:sym typeface="Arial Black"/>
              </a:rPr>
              <a:t>1091</a:t>
            </a:r>
            <a:r>
              <a:rPr lang="es-CO" sz="3000" dirty="0">
                <a:solidFill>
                  <a:srgbClr val="151A3B"/>
                </a:solidFill>
                <a:latin typeface="Arial Black"/>
                <a:ea typeface="Arial Black"/>
                <a:cs typeface="Arial Black"/>
                <a:sym typeface="Arial Black"/>
              </a:rPr>
              <a:t> MANTENIMIENTO CORRECTIVO</a:t>
            </a:r>
            <a:endParaRPr sz="3000" b="1" i="0" u="none" strike="noStrike" cap="none" dirty="0">
              <a:solidFill>
                <a:srgbClr val="BED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16" name="Google Shape;316;p23"/>
          <p:cNvCxnSpPr/>
          <p:nvPr/>
        </p:nvCxnSpPr>
        <p:spPr>
          <a:xfrm>
            <a:off x="14503" y="967072"/>
            <a:ext cx="10302240" cy="0"/>
          </a:xfrm>
          <a:prstGeom prst="straightConnector1">
            <a:avLst/>
          </a:prstGeom>
          <a:noFill/>
          <a:ln w="38100" cap="flat" cmpd="sng">
            <a:solidFill>
              <a:srgbClr val="BED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17" name="Google Shape;317;p23"/>
          <p:cNvCxnSpPr/>
          <p:nvPr/>
        </p:nvCxnSpPr>
        <p:spPr>
          <a:xfrm rot="10800000">
            <a:off x="10316743" y="967072"/>
            <a:ext cx="1875257" cy="0"/>
          </a:xfrm>
          <a:prstGeom prst="straightConnector1">
            <a:avLst/>
          </a:prstGeom>
          <a:noFill/>
          <a:ln w="38100" cap="flat" cmpd="sng">
            <a:solidFill>
              <a:srgbClr val="1D2046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18" name="Google Shape;318;p23"/>
          <p:cNvSpPr txBox="1"/>
          <p:nvPr/>
        </p:nvSpPr>
        <p:spPr>
          <a:xfrm>
            <a:off x="428854" y="295282"/>
            <a:ext cx="11417965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es-CO" sz="3400" b="1" i="0" u="none" strike="noStrike" cap="none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6. Control de </a:t>
            </a:r>
            <a:r>
              <a:rPr lang="es-CO" sz="3400" b="1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Tránsito</a:t>
            </a:r>
            <a:r>
              <a:rPr lang="es-CO" sz="3400" b="1" i="0" u="none" strike="noStrike" cap="none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 y Transporte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9" name="Google Shape;319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6260050"/>
            <a:ext cx="1864895" cy="597950"/>
          </a:xfrm>
          <a:prstGeom prst="rect">
            <a:avLst/>
          </a:prstGeom>
          <a:noFill/>
          <a:ln>
            <a:noFill/>
          </a:ln>
        </p:spPr>
      </p:pic>
      <p:sp>
        <p:nvSpPr>
          <p:cNvPr id="320" name="Google Shape;320;p23"/>
          <p:cNvSpPr txBox="1"/>
          <p:nvPr/>
        </p:nvSpPr>
        <p:spPr>
          <a:xfrm>
            <a:off x="252248" y="928248"/>
            <a:ext cx="11775600" cy="11695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0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En el 202</a:t>
            </a:r>
            <a:r>
              <a:rPr lang="es-CO" sz="2000" b="1" dirty="0">
                <a:solidFill>
                  <a:srgbClr val="1D2046"/>
                </a:solidFill>
              </a:rPr>
              <a:t>4</a:t>
            </a:r>
            <a:r>
              <a:rPr lang="es-CO" sz="20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 la SCTT en la localidad de </a:t>
            </a:r>
            <a:r>
              <a:rPr lang="es-CO" sz="2000" b="1" dirty="0">
                <a:solidFill>
                  <a:srgbClr val="1D2046"/>
                </a:solidFill>
              </a:rPr>
              <a:t>Barrios Unidos</a:t>
            </a:r>
            <a:r>
              <a:rPr lang="es-CO" sz="20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 se registraron</a:t>
            </a:r>
            <a:r>
              <a:rPr lang="es-CO" sz="2000" b="1" i="0" u="none" strike="noStrike" cap="none" dirty="0">
                <a:solidFill>
                  <a:srgbClr val="C3D029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-CO" sz="3000" b="1" i="0" u="none" strike="noStrike" cap="none" dirty="0">
                <a:solidFill>
                  <a:srgbClr val="BED000"/>
                </a:solidFill>
                <a:latin typeface="Arial Black"/>
                <a:sym typeface="Arial Black"/>
              </a:rPr>
              <a:t>73084</a:t>
            </a:r>
            <a:r>
              <a:rPr lang="es-CO" sz="2000" b="1" i="0" u="none" strike="noStrike" cap="none" dirty="0">
                <a:solidFill>
                  <a:srgbClr val="C3D029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-CO" sz="20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comparendos, a continuación se muestran los registros de comparendos por medio de imposición y top de las diez (10) infracciones más recurrentes.</a:t>
            </a:r>
            <a:endParaRPr dirty="0"/>
          </a:p>
        </p:txBody>
      </p:sp>
      <p:pic>
        <p:nvPicPr>
          <p:cNvPr id="321" name="Google Shape;321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251899" y="184927"/>
            <a:ext cx="2129687" cy="70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Google Shape;322;p2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5237349"/>
            <a:ext cx="641678" cy="16490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23"/>
          <p:cNvPicPr preferRelativeResize="0"/>
          <p:nvPr/>
        </p:nvPicPr>
        <p:blipFill rotWithShape="1">
          <a:blip r:embed="rId6">
            <a:alphaModFix amt="52999"/>
          </a:blip>
          <a:srcRect l="32615"/>
          <a:stretch/>
        </p:blipFill>
        <p:spPr>
          <a:xfrm>
            <a:off x="-4587" y="3223011"/>
            <a:ext cx="1375636" cy="3652299"/>
          </a:xfrm>
          <a:prstGeom prst="rect">
            <a:avLst/>
          </a:prstGeom>
          <a:noFill/>
          <a:ln>
            <a:noFill/>
          </a:ln>
        </p:spPr>
      </p:pic>
      <p:sp>
        <p:nvSpPr>
          <p:cNvPr id="324" name="Google Shape;324;p23"/>
          <p:cNvSpPr txBox="1"/>
          <p:nvPr/>
        </p:nvSpPr>
        <p:spPr>
          <a:xfrm>
            <a:off x="8247047" y="5593225"/>
            <a:ext cx="33459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s-CO" sz="1200" b="1" i="0" u="none" strike="noStrike" cap="none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C29: Exceso de velocidad</a:t>
            </a:r>
            <a:endParaRPr sz="1200" b="1" i="0" u="none" strike="noStrike" cap="none">
              <a:solidFill>
                <a:srgbClr val="1D204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s-CO" sz="1200" b="1" i="0" u="none" strike="noStrike" cap="none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C14: Sitios u horarios prohibidos</a:t>
            </a:r>
            <a:endParaRPr sz="1200" b="1" i="0" u="none" strike="noStrike" cap="none">
              <a:solidFill>
                <a:srgbClr val="1D204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s-CO" sz="1200" b="1" i="0" u="none" strike="noStrike" cap="none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C35: Revisión técnico-mecánica</a:t>
            </a:r>
            <a:endParaRPr sz="1200" b="1" i="0" u="none" strike="noStrike" cap="none">
              <a:solidFill>
                <a:srgbClr val="1D204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s-CO" sz="1200" b="1" i="0" u="none" strike="noStrike" cap="none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D02: Conducir sin seguros</a:t>
            </a:r>
            <a:endParaRPr sz="1200" b="1" i="0" u="none" strike="noStrike" cap="none">
              <a:solidFill>
                <a:srgbClr val="1D204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s-CO" sz="1200" b="1" i="0" u="none" strike="noStrike" cap="none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C02: Estacionar en sitios prohibidos</a:t>
            </a:r>
            <a:endParaRPr sz="1200" b="1" i="0" u="none" strike="noStrike" cap="none">
              <a:solidFill>
                <a:srgbClr val="1D204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5" name="Google Shape;325;p23"/>
          <p:cNvPicPr preferRelativeResize="0"/>
          <p:nvPr/>
        </p:nvPicPr>
        <p:blipFill rotWithShape="1">
          <a:blip r:embed="rId7">
            <a:alphaModFix/>
          </a:blip>
          <a:srcRect t="35963" r="62912" b="2110"/>
          <a:stretch/>
        </p:blipFill>
        <p:spPr>
          <a:xfrm>
            <a:off x="10153055" y="-130498"/>
            <a:ext cx="2038945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n 2" descr="Gráfico&#10;&#10;El contenido generado por IA puede ser incorrecto.">
            <a:extLst>
              <a:ext uri="{FF2B5EF4-FFF2-40B4-BE49-F238E27FC236}">
                <a16:creationId xmlns:a16="http://schemas.microsoft.com/office/drawing/2014/main" id="{29FF3918-1924-0A13-8C6F-C71878AE36E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7579" y="2556943"/>
            <a:ext cx="6163451" cy="3243922"/>
          </a:xfrm>
          <a:prstGeom prst="rect">
            <a:avLst/>
          </a:prstGeom>
        </p:spPr>
      </p:pic>
      <p:pic>
        <p:nvPicPr>
          <p:cNvPr id="5" name="Imagen 4" descr="Imagen que contiene Diagrama&#10;&#10;El contenido generado por IA puede ser incorrecto.">
            <a:extLst>
              <a:ext uri="{FF2B5EF4-FFF2-40B4-BE49-F238E27FC236}">
                <a16:creationId xmlns:a16="http://schemas.microsoft.com/office/drawing/2014/main" id="{8195FB99-2E2F-EE8C-9D4D-109E7A50AA4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67591" y="2766829"/>
            <a:ext cx="1121447" cy="2470520"/>
          </a:xfrm>
          <a:prstGeom prst="rect">
            <a:avLst/>
          </a:prstGeom>
        </p:spPr>
      </p:pic>
      <p:pic>
        <p:nvPicPr>
          <p:cNvPr id="7" name="Imagen 6" descr="Gráfico, Gráfico de proyección solar&#10;&#10;El contenido generado por IA puede ser incorrecto.">
            <a:extLst>
              <a:ext uri="{FF2B5EF4-FFF2-40B4-BE49-F238E27FC236}">
                <a16:creationId xmlns:a16="http://schemas.microsoft.com/office/drawing/2014/main" id="{E959E733-90C6-34EE-68FC-3C6D2A7E96B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15104" y="2335036"/>
            <a:ext cx="4961050" cy="3139712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33" name="Google Shape;333;p24"/>
          <p:cNvCxnSpPr/>
          <p:nvPr/>
        </p:nvCxnSpPr>
        <p:spPr>
          <a:xfrm>
            <a:off x="14503" y="967072"/>
            <a:ext cx="10302240" cy="0"/>
          </a:xfrm>
          <a:prstGeom prst="straightConnector1">
            <a:avLst/>
          </a:prstGeom>
          <a:noFill/>
          <a:ln w="38100" cap="flat" cmpd="sng">
            <a:solidFill>
              <a:srgbClr val="BED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34" name="Google Shape;334;p24"/>
          <p:cNvCxnSpPr/>
          <p:nvPr/>
        </p:nvCxnSpPr>
        <p:spPr>
          <a:xfrm rot="10800000">
            <a:off x="10316743" y="967072"/>
            <a:ext cx="1875257" cy="0"/>
          </a:xfrm>
          <a:prstGeom prst="straightConnector1">
            <a:avLst/>
          </a:prstGeom>
          <a:noFill/>
          <a:ln w="38100" cap="flat" cmpd="sng">
            <a:solidFill>
              <a:srgbClr val="1D2046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35" name="Google Shape;335;p24"/>
          <p:cNvSpPr txBox="1"/>
          <p:nvPr/>
        </p:nvSpPr>
        <p:spPr>
          <a:xfrm>
            <a:off x="418344" y="295282"/>
            <a:ext cx="11417965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es-CO" sz="3400" b="1" i="0" u="none" strike="noStrike" cap="none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7. Acciones de Gestión en Vía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6" name="Google Shape;336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6260050"/>
            <a:ext cx="1864895" cy="5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251899" y="184927"/>
            <a:ext cx="2129687" cy="70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p2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5237349"/>
            <a:ext cx="641678" cy="16490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Google Shape;339;p24"/>
          <p:cNvPicPr preferRelativeResize="0"/>
          <p:nvPr/>
        </p:nvPicPr>
        <p:blipFill rotWithShape="1">
          <a:blip r:embed="rId6">
            <a:alphaModFix amt="52999"/>
          </a:blip>
          <a:srcRect l="32615"/>
          <a:stretch/>
        </p:blipFill>
        <p:spPr>
          <a:xfrm>
            <a:off x="-4587" y="3223011"/>
            <a:ext cx="1375636" cy="3652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" name="Google Shape;340;p24"/>
          <p:cNvPicPr preferRelativeResize="0"/>
          <p:nvPr/>
        </p:nvPicPr>
        <p:blipFill rotWithShape="1">
          <a:blip r:embed="rId7">
            <a:alphaModFix/>
          </a:blip>
          <a:srcRect t="35963" r="62912" b="2110"/>
          <a:stretch/>
        </p:blipFill>
        <p:spPr>
          <a:xfrm>
            <a:off x="10153055" y="-12186"/>
            <a:ext cx="2038945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n 2" descr="Interfaz de usuario gráfica, Aplicación&#10;&#10;El contenido generado por IA puede ser incorrecto.">
            <a:extLst>
              <a:ext uri="{FF2B5EF4-FFF2-40B4-BE49-F238E27FC236}">
                <a16:creationId xmlns:a16="http://schemas.microsoft.com/office/drawing/2014/main" id="{4159598D-9DEC-433A-0D15-6A19B1F0191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7489" y="1268358"/>
            <a:ext cx="10344097" cy="5358951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6" name="Google Shape;346;p26"/>
          <p:cNvPicPr preferRelativeResize="0"/>
          <p:nvPr/>
        </p:nvPicPr>
        <p:blipFill rotWithShape="1">
          <a:blip r:embed="rId3">
            <a:alphaModFix/>
          </a:blip>
          <a:srcRect t="35963" r="62912" b="2110"/>
          <a:stretch/>
        </p:blipFill>
        <p:spPr>
          <a:xfrm>
            <a:off x="10159482" y="1543"/>
            <a:ext cx="2038945" cy="6858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47" name="Google Shape;347;p26"/>
          <p:cNvCxnSpPr/>
          <p:nvPr/>
        </p:nvCxnSpPr>
        <p:spPr>
          <a:xfrm>
            <a:off x="14503" y="967072"/>
            <a:ext cx="10302240" cy="0"/>
          </a:xfrm>
          <a:prstGeom prst="straightConnector1">
            <a:avLst/>
          </a:prstGeom>
          <a:noFill/>
          <a:ln w="38100" cap="flat" cmpd="sng">
            <a:solidFill>
              <a:srgbClr val="BED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48" name="Google Shape;348;p26"/>
          <p:cNvCxnSpPr/>
          <p:nvPr/>
        </p:nvCxnSpPr>
        <p:spPr>
          <a:xfrm rot="10800000">
            <a:off x="10316743" y="967072"/>
            <a:ext cx="1875257" cy="0"/>
          </a:xfrm>
          <a:prstGeom prst="straightConnector1">
            <a:avLst/>
          </a:prstGeom>
          <a:noFill/>
          <a:ln w="38100" cap="flat" cmpd="sng">
            <a:solidFill>
              <a:srgbClr val="1D2046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49" name="Google Shape;349;p26"/>
          <p:cNvSpPr txBox="1"/>
          <p:nvPr/>
        </p:nvSpPr>
        <p:spPr>
          <a:xfrm>
            <a:off x="376303" y="295282"/>
            <a:ext cx="11417965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es-CO" sz="3400" b="1" i="0" u="none" strike="noStrike" cap="none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8. Planes de Manejo de Tránsito-PMT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0" name="Google Shape;350;p26"/>
          <p:cNvSpPr txBox="1"/>
          <p:nvPr/>
        </p:nvSpPr>
        <p:spPr>
          <a:xfrm>
            <a:off x="252248" y="1035978"/>
            <a:ext cx="11775600" cy="116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0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En </a:t>
            </a:r>
            <a:r>
              <a:rPr lang="es-CO" sz="2000" b="1" dirty="0">
                <a:solidFill>
                  <a:srgbClr val="1D2046"/>
                </a:solidFill>
              </a:rPr>
              <a:t>Barrios Unidos</a:t>
            </a:r>
            <a:r>
              <a:rPr lang="es-CO" sz="20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 en el 202</a:t>
            </a:r>
            <a:r>
              <a:rPr lang="es-CO" sz="2000" b="1" dirty="0">
                <a:solidFill>
                  <a:srgbClr val="1D2046"/>
                </a:solidFill>
              </a:rPr>
              <a:t>4</a:t>
            </a:r>
            <a:r>
              <a:rPr lang="es-CO" sz="20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 se atendieron </a:t>
            </a:r>
            <a:r>
              <a:rPr lang="es-CO" sz="3000" b="1" dirty="0">
                <a:solidFill>
                  <a:srgbClr val="BED000"/>
                </a:solidFill>
                <a:latin typeface="Arial Black"/>
                <a:ea typeface="Arial Black"/>
                <a:cs typeface="Arial Black"/>
                <a:sym typeface="Arial Black"/>
              </a:rPr>
              <a:t>1608</a:t>
            </a:r>
            <a:r>
              <a:rPr lang="es-CO" sz="20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 solicitudes de PMT que equivalen al </a:t>
            </a:r>
            <a:r>
              <a:rPr lang="es-CO" sz="2000" b="1" dirty="0">
                <a:solidFill>
                  <a:srgbClr val="1D2046"/>
                </a:solidFill>
              </a:rPr>
              <a:t>4</a:t>
            </a:r>
            <a:r>
              <a:rPr lang="es-CO" sz="20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% del total de PMT atendidos en Bogotá. Sobre los PMT locales, 86% son PMT para obras de infraestructura y 14% son PMT para obras de infraestructura de servicios públicos.</a:t>
            </a:r>
            <a:endParaRPr dirty="0"/>
          </a:p>
        </p:txBody>
      </p:sp>
      <p:pic>
        <p:nvPicPr>
          <p:cNvPr id="351" name="Google Shape;351;p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726677" y="207295"/>
            <a:ext cx="2129687" cy="70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" name="Google Shape;352;p26"/>
          <p:cNvPicPr preferRelativeResize="0"/>
          <p:nvPr/>
        </p:nvPicPr>
        <p:blipFill rotWithShape="1">
          <a:blip r:embed="rId5">
            <a:alphaModFix amt="52999"/>
          </a:blip>
          <a:srcRect l="32615"/>
          <a:stretch/>
        </p:blipFill>
        <p:spPr>
          <a:xfrm>
            <a:off x="-3848" y="3229533"/>
            <a:ext cx="1375636" cy="3652299"/>
          </a:xfrm>
          <a:prstGeom prst="rect">
            <a:avLst/>
          </a:prstGeom>
          <a:noFill/>
          <a:ln>
            <a:noFill/>
          </a:ln>
        </p:spPr>
      </p:pic>
      <p:sp>
        <p:nvSpPr>
          <p:cNvPr id="353" name="Google Shape;353;p26"/>
          <p:cNvSpPr txBox="1"/>
          <p:nvPr/>
        </p:nvSpPr>
        <p:spPr>
          <a:xfrm>
            <a:off x="8110809" y="2500911"/>
            <a:ext cx="33321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800" b="1">
                <a:solidFill>
                  <a:srgbClr val="BED000"/>
                </a:solidFill>
                <a:latin typeface="Arial Black"/>
                <a:ea typeface="Arial Black"/>
                <a:cs typeface="Arial Black"/>
                <a:sym typeface="Arial Black"/>
              </a:rPr>
              <a:t>PMT atendidos</a:t>
            </a:r>
            <a:r>
              <a:rPr lang="es-CO" sz="1800" b="1" i="0" u="none" strike="noStrike" cap="none">
                <a:solidFill>
                  <a:srgbClr val="151837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-CO" b="1" i="0" u="none" strike="noStrike" cap="none">
                <a:solidFill>
                  <a:srgbClr val="151837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200"/>
          </a:p>
        </p:txBody>
      </p:sp>
      <p:grpSp>
        <p:nvGrpSpPr>
          <p:cNvPr id="354" name="Google Shape;354;p26"/>
          <p:cNvGrpSpPr/>
          <p:nvPr/>
        </p:nvGrpSpPr>
        <p:grpSpPr>
          <a:xfrm>
            <a:off x="1864893" y="2401833"/>
            <a:ext cx="3874917" cy="707747"/>
            <a:chOff x="6967947" y="4957495"/>
            <a:chExt cx="2444743" cy="589200"/>
          </a:xfrm>
        </p:grpSpPr>
        <p:sp>
          <p:nvSpPr>
            <p:cNvPr id="355" name="Google Shape;355;p26"/>
            <p:cNvSpPr/>
            <p:nvPr/>
          </p:nvSpPr>
          <p:spPr>
            <a:xfrm>
              <a:off x="6967947" y="4957495"/>
              <a:ext cx="2420400" cy="589200"/>
            </a:xfrm>
            <a:prstGeom prst="rect">
              <a:avLst/>
            </a:prstGeom>
            <a:solidFill>
              <a:srgbClr val="151837"/>
            </a:solidFill>
            <a:ln w="19050" cap="flat" cmpd="sng">
              <a:solidFill>
                <a:srgbClr val="A1DB2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s-CO"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`    </a:t>
              </a: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6" name="Google Shape;356;p26"/>
            <p:cNvSpPr txBox="1"/>
            <p:nvPr/>
          </p:nvSpPr>
          <p:spPr>
            <a:xfrm>
              <a:off x="6992290" y="5025684"/>
              <a:ext cx="2420400" cy="461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rPr lang="es-CO" sz="3000" b="1">
                  <a:solidFill>
                    <a:srgbClr val="C3D029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42.876</a:t>
              </a:r>
              <a:r>
                <a:rPr lang="es-CO" sz="2000" b="1" i="0" u="none" strike="noStrike" cap="none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 PMT´s Bogotá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57" name="Google Shape;357;p2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6260050"/>
            <a:ext cx="1864895" cy="5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" name="Google Shape;358;p2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0" y="5237349"/>
            <a:ext cx="641678" cy="1649079"/>
          </a:xfrm>
          <a:prstGeom prst="rect">
            <a:avLst/>
          </a:prstGeom>
          <a:noFill/>
          <a:ln>
            <a:noFill/>
          </a:ln>
        </p:spPr>
      </p:pic>
      <p:sp>
        <p:nvSpPr>
          <p:cNvPr id="359" name="Google Shape;359;p26"/>
          <p:cNvSpPr txBox="1"/>
          <p:nvPr/>
        </p:nvSpPr>
        <p:spPr>
          <a:xfrm>
            <a:off x="8187000" y="3683350"/>
            <a:ext cx="36885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500" b="1">
                <a:solidFill>
                  <a:srgbClr val="BED000"/>
                </a:solidFill>
                <a:latin typeface="Arial Black"/>
                <a:ea typeface="Arial Black"/>
                <a:cs typeface="Arial Black"/>
                <a:sym typeface="Arial Black"/>
              </a:rPr>
              <a:t>PMT para obras de infraestructura</a:t>
            </a:r>
            <a:endParaRPr sz="2500" b="1" i="0" u="none" strike="noStrike" cap="none">
              <a:solidFill>
                <a:srgbClr val="15183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60" name="Google Shape;360;p26"/>
          <p:cNvGrpSpPr/>
          <p:nvPr/>
        </p:nvGrpSpPr>
        <p:grpSpPr>
          <a:xfrm>
            <a:off x="6960572" y="3524901"/>
            <a:ext cx="1297286" cy="1227900"/>
            <a:chOff x="6959504" y="3588144"/>
            <a:chExt cx="1297286" cy="1227900"/>
          </a:xfrm>
        </p:grpSpPr>
        <p:grpSp>
          <p:nvGrpSpPr>
            <p:cNvPr id="361" name="Google Shape;361;p26"/>
            <p:cNvGrpSpPr/>
            <p:nvPr/>
          </p:nvGrpSpPr>
          <p:grpSpPr>
            <a:xfrm>
              <a:off x="6959504" y="3588144"/>
              <a:ext cx="1297286" cy="1227900"/>
              <a:chOff x="6905337" y="2379736"/>
              <a:chExt cx="1297286" cy="1227900"/>
            </a:xfrm>
          </p:grpSpPr>
          <p:sp>
            <p:nvSpPr>
              <p:cNvPr id="362" name="Google Shape;362;p26"/>
              <p:cNvSpPr/>
              <p:nvPr/>
            </p:nvSpPr>
            <p:spPr>
              <a:xfrm>
                <a:off x="6905337" y="2379736"/>
                <a:ext cx="1272000" cy="1227900"/>
              </a:xfrm>
              <a:prstGeom prst="ellipse">
                <a:avLst/>
              </a:prstGeom>
              <a:noFill/>
              <a:ln w="28575" cap="flat" cmpd="sng">
                <a:solidFill>
                  <a:srgbClr val="C3D02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3" name="Google Shape;363;p26"/>
              <p:cNvSpPr txBox="1"/>
              <p:nvPr/>
            </p:nvSpPr>
            <p:spPr>
              <a:xfrm>
                <a:off x="7071623" y="2636419"/>
                <a:ext cx="1131000" cy="708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000"/>
                  <a:buFont typeface="Arial"/>
                  <a:buNone/>
                </a:pPr>
                <a:r>
                  <a:rPr lang="es-CO" sz="2000" b="1" dirty="0">
                    <a:solidFill>
                      <a:srgbClr val="151837"/>
                    </a:solidFill>
                    <a:latin typeface="Arial Black"/>
                    <a:ea typeface="Arial Black"/>
                    <a:cs typeface="Arial Black"/>
                    <a:sym typeface="Arial Black"/>
                  </a:rPr>
                  <a:t>86</a:t>
                </a:r>
                <a:r>
                  <a:rPr lang="es-CO" sz="2000" b="1" i="0" u="none" strike="noStrike" cap="none" dirty="0">
                    <a:solidFill>
                      <a:srgbClr val="151837"/>
                    </a:solidFill>
                    <a:latin typeface="Arial Black"/>
                    <a:ea typeface="Arial Black"/>
                    <a:cs typeface="Arial Black"/>
                    <a:sym typeface="Arial Black"/>
                  </a:rPr>
                  <a:t>%</a:t>
                </a:r>
                <a:endParaRPr dirty="0"/>
              </a:p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000"/>
                  <a:buFont typeface="Arial"/>
                  <a:buNone/>
                </a:pPr>
                <a:r>
                  <a:rPr lang="es-CO" sz="2000" b="1" dirty="0">
                    <a:solidFill>
                      <a:srgbClr val="151837"/>
                    </a:solidFill>
                    <a:latin typeface="Arial Black"/>
                    <a:ea typeface="Arial Black"/>
                    <a:cs typeface="Arial Black"/>
                    <a:sym typeface="Arial Black"/>
                  </a:rPr>
                  <a:t>1383*</a:t>
                </a:r>
                <a:endParaRPr sz="1400" b="0" i="0" u="none" strike="noStrike" cap="none" dirty="0">
                  <a:solidFill>
                    <a:srgbClr val="151837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cxnSp>
          <p:nvCxnSpPr>
            <p:cNvPr id="364" name="Google Shape;364;p26"/>
            <p:cNvCxnSpPr/>
            <p:nvPr/>
          </p:nvCxnSpPr>
          <p:spPr>
            <a:xfrm rot="10800000">
              <a:off x="7185489" y="4182413"/>
              <a:ext cx="900000" cy="0"/>
            </a:xfrm>
            <a:prstGeom prst="straightConnector1">
              <a:avLst/>
            </a:prstGeom>
            <a:noFill/>
            <a:ln w="38100" cap="flat" cmpd="sng">
              <a:solidFill>
                <a:srgbClr val="1D2046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grpSp>
        <p:nvGrpSpPr>
          <p:cNvPr id="365" name="Google Shape;365;p26"/>
          <p:cNvGrpSpPr/>
          <p:nvPr/>
        </p:nvGrpSpPr>
        <p:grpSpPr>
          <a:xfrm>
            <a:off x="6857077" y="2209044"/>
            <a:ext cx="1375609" cy="1227976"/>
            <a:chOff x="6875311" y="2379732"/>
            <a:chExt cx="1145100" cy="1020083"/>
          </a:xfrm>
        </p:grpSpPr>
        <p:sp>
          <p:nvSpPr>
            <p:cNvPr id="366" name="Google Shape;366;p26"/>
            <p:cNvSpPr/>
            <p:nvPr/>
          </p:nvSpPr>
          <p:spPr>
            <a:xfrm>
              <a:off x="6905352" y="2379732"/>
              <a:ext cx="1040867" cy="1020083"/>
            </a:xfrm>
            <a:prstGeom prst="ellipse">
              <a:avLst/>
            </a:prstGeom>
            <a:noFill/>
            <a:ln w="28575" cap="flat" cmpd="sng">
              <a:solidFill>
                <a:srgbClr val="C3D02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7" name="Google Shape;367;p26"/>
            <p:cNvSpPr txBox="1"/>
            <p:nvPr/>
          </p:nvSpPr>
          <p:spPr>
            <a:xfrm>
              <a:off x="6875311" y="2591742"/>
              <a:ext cx="1145100" cy="5880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s-CO" sz="2000" b="1" dirty="0">
                  <a:solidFill>
                    <a:srgbClr val="151837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4</a:t>
              </a:r>
              <a:r>
                <a:rPr lang="es-CO" sz="2000" b="1" i="0" u="none" strike="noStrike" cap="none" dirty="0">
                  <a:solidFill>
                    <a:srgbClr val="151837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%</a:t>
              </a:r>
              <a:endParaRPr dirty="0"/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s-CO" sz="2000" b="1" i="0" u="none" strike="noStrike" cap="none" dirty="0">
                  <a:solidFill>
                    <a:srgbClr val="151837"/>
                  </a:solidFill>
                  <a:latin typeface="Arial Black"/>
                  <a:sym typeface="Arial Black"/>
                </a:rPr>
                <a:t>1608</a:t>
              </a:r>
              <a:endParaRPr sz="1400" b="0" i="0" u="none" strike="noStrike" cap="none" dirty="0">
                <a:solidFill>
                  <a:srgbClr val="151837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68" name="Google Shape;368;p26"/>
          <p:cNvSpPr txBox="1"/>
          <p:nvPr/>
        </p:nvSpPr>
        <p:spPr>
          <a:xfrm>
            <a:off x="8239200" y="4852013"/>
            <a:ext cx="3584100" cy="12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500" b="1">
                <a:solidFill>
                  <a:srgbClr val="BED000"/>
                </a:solidFill>
                <a:latin typeface="Arial Black"/>
                <a:ea typeface="Arial Black"/>
                <a:cs typeface="Arial Black"/>
                <a:sym typeface="Arial Black"/>
              </a:rPr>
              <a:t>PMT para obras de infraestructura de servicios públicos </a:t>
            </a:r>
            <a:endParaRPr sz="2500" b="1">
              <a:solidFill>
                <a:srgbClr val="BED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cxnSp>
        <p:nvCxnSpPr>
          <p:cNvPr id="369" name="Google Shape;369;p26"/>
          <p:cNvCxnSpPr/>
          <p:nvPr/>
        </p:nvCxnSpPr>
        <p:spPr>
          <a:xfrm rot="10800000">
            <a:off x="7030545" y="2857183"/>
            <a:ext cx="981300" cy="0"/>
          </a:xfrm>
          <a:prstGeom prst="straightConnector1">
            <a:avLst/>
          </a:prstGeom>
          <a:noFill/>
          <a:ln w="38100" cap="flat" cmpd="sng">
            <a:solidFill>
              <a:srgbClr val="1D2046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370" name="Google Shape;370;p26"/>
          <p:cNvGrpSpPr/>
          <p:nvPr/>
        </p:nvGrpSpPr>
        <p:grpSpPr>
          <a:xfrm>
            <a:off x="7023703" y="4873271"/>
            <a:ext cx="1297311" cy="1227874"/>
            <a:chOff x="6959519" y="3588140"/>
            <a:chExt cx="1082084" cy="1020083"/>
          </a:xfrm>
        </p:grpSpPr>
        <p:grpSp>
          <p:nvGrpSpPr>
            <p:cNvPr id="371" name="Google Shape;371;p26"/>
            <p:cNvGrpSpPr/>
            <p:nvPr/>
          </p:nvGrpSpPr>
          <p:grpSpPr>
            <a:xfrm>
              <a:off x="6959519" y="3588140"/>
              <a:ext cx="1082084" cy="1020083"/>
              <a:chOff x="6905352" y="2379732"/>
              <a:chExt cx="1082084" cy="1020083"/>
            </a:xfrm>
          </p:grpSpPr>
          <p:sp>
            <p:nvSpPr>
              <p:cNvPr id="372" name="Google Shape;372;p26"/>
              <p:cNvSpPr/>
              <p:nvPr/>
            </p:nvSpPr>
            <p:spPr>
              <a:xfrm>
                <a:off x="6905352" y="2379732"/>
                <a:ext cx="1040867" cy="1020083"/>
              </a:xfrm>
              <a:prstGeom prst="ellipse">
                <a:avLst/>
              </a:prstGeom>
              <a:noFill/>
              <a:ln w="28575" cap="flat" cmpd="sng">
                <a:solidFill>
                  <a:srgbClr val="C3D02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3" name="Google Shape;373;p26"/>
              <p:cNvSpPr txBox="1"/>
              <p:nvPr/>
            </p:nvSpPr>
            <p:spPr>
              <a:xfrm>
                <a:off x="6983036" y="2591749"/>
                <a:ext cx="1004400" cy="588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000"/>
                  <a:buFont typeface="Arial"/>
                  <a:buNone/>
                </a:pPr>
                <a:r>
                  <a:rPr lang="es-CO" sz="2000" b="1" dirty="0">
                    <a:solidFill>
                      <a:srgbClr val="151837"/>
                    </a:solidFill>
                    <a:latin typeface="Arial Black"/>
                    <a:ea typeface="Arial Black"/>
                    <a:cs typeface="Arial Black"/>
                    <a:sym typeface="Arial Black"/>
                  </a:rPr>
                  <a:t>14</a:t>
                </a:r>
                <a:r>
                  <a:rPr lang="es-CO" sz="2000" b="1" i="0" u="none" strike="noStrike" cap="none" dirty="0">
                    <a:solidFill>
                      <a:srgbClr val="151837"/>
                    </a:solidFill>
                    <a:latin typeface="Arial Black"/>
                    <a:ea typeface="Arial Black"/>
                    <a:cs typeface="Arial Black"/>
                    <a:sym typeface="Arial Black"/>
                  </a:rPr>
                  <a:t>%</a:t>
                </a:r>
                <a:endParaRPr dirty="0"/>
              </a:p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000"/>
                  <a:buFont typeface="Arial"/>
                  <a:buNone/>
                </a:pPr>
                <a:r>
                  <a:rPr lang="es-CO" sz="2000" b="1" dirty="0">
                    <a:solidFill>
                      <a:srgbClr val="151837"/>
                    </a:solidFill>
                    <a:latin typeface="Arial Black"/>
                    <a:ea typeface="Arial Black"/>
                    <a:cs typeface="Arial Black"/>
                    <a:sym typeface="Arial Black"/>
                  </a:rPr>
                  <a:t>225</a:t>
                </a:r>
                <a:endParaRPr sz="1400" b="0" i="0" u="none" strike="noStrike" cap="none" dirty="0">
                  <a:solidFill>
                    <a:srgbClr val="151837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cxnSp>
          <p:nvCxnSpPr>
            <p:cNvPr id="374" name="Google Shape;374;p26"/>
            <p:cNvCxnSpPr/>
            <p:nvPr/>
          </p:nvCxnSpPr>
          <p:spPr>
            <a:xfrm rot="10800000">
              <a:off x="7033089" y="4074438"/>
              <a:ext cx="900000" cy="0"/>
            </a:xfrm>
            <a:prstGeom prst="straightConnector1">
              <a:avLst/>
            </a:prstGeom>
            <a:noFill/>
            <a:ln w="38100" cap="flat" cmpd="sng">
              <a:solidFill>
                <a:srgbClr val="1D2046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grpSp>
        <p:nvGrpSpPr>
          <p:cNvPr id="375" name="Google Shape;375;p26"/>
          <p:cNvGrpSpPr/>
          <p:nvPr/>
        </p:nvGrpSpPr>
        <p:grpSpPr>
          <a:xfrm>
            <a:off x="5790739" y="6405524"/>
            <a:ext cx="5471353" cy="400047"/>
            <a:chOff x="7458194" y="4904132"/>
            <a:chExt cx="2550900" cy="739200"/>
          </a:xfrm>
        </p:grpSpPr>
        <p:sp>
          <p:nvSpPr>
            <p:cNvPr id="376" name="Google Shape;376;p26"/>
            <p:cNvSpPr/>
            <p:nvPr/>
          </p:nvSpPr>
          <p:spPr>
            <a:xfrm>
              <a:off x="7467470" y="4961782"/>
              <a:ext cx="2420495" cy="630959"/>
            </a:xfrm>
            <a:prstGeom prst="rect">
              <a:avLst/>
            </a:prstGeom>
            <a:solidFill>
              <a:srgbClr val="C3D029"/>
            </a:solidFill>
            <a:ln w="19050" cap="flat" cmpd="sng">
              <a:solidFill>
                <a:srgbClr val="15183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lang="es-CO" sz="10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`</a:t>
              </a:r>
              <a:endParaRPr sz="1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7" name="Google Shape;377;p26"/>
            <p:cNvSpPr txBox="1"/>
            <p:nvPr/>
          </p:nvSpPr>
          <p:spPr>
            <a:xfrm>
              <a:off x="7458194" y="4904132"/>
              <a:ext cx="2550900" cy="739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lang="es-CO" sz="1000" b="0" i="0" u="none" strike="noStrike" cap="none">
                  <a:solidFill>
                    <a:srgbClr val="151837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* COI: Consolidado de obras de infraestructura</a:t>
              </a:r>
              <a:endParaRPr/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lang="es-CO" sz="1000" b="0" i="0" u="none" strike="noStrike" cap="none">
                  <a:solidFill>
                    <a:srgbClr val="151837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** COSS: Consolidado de obras de Infraestructura de </a:t>
              </a:r>
              <a:r>
                <a:rPr lang="es-CO" sz="1000">
                  <a:solidFill>
                    <a:srgbClr val="151837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servicios</a:t>
              </a:r>
              <a:r>
                <a:rPr lang="es-CO" sz="1000" b="0" i="0" u="none" strike="noStrike" cap="none">
                  <a:solidFill>
                    <a:srgbClr val="C3D029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 </a:t>
              </a:r>
              <a:r>
                <a:rPr lang="es-CO" sz="1000" b="0" i="0" u="none" strike="noStrike" cap="none">
                  <a:solidFill>
                    <a:srgbClr val="151837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públicos.</a:t>
              </a:r>
              <a:endParaRPr sz="1000" b="0" i="0" u="none" strike="noStrike" cap="none">
                <a:solidFill>
                  <a:srgbClr val="151837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79" name="Google Shape;379;p2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44950" y="3442675"/>
            <a:ext cx="3181350" cy="2952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D7708BC6-282C-5739-9709-6AC7AEC074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2210" y="3474185"/>
            <a:ext cx="3333076" cy="2688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4" name="Google Shape;384;p27"/>
          <p:cNvCxnSpPr/>
          <p:nvPr/>
        </p:nvCxnSpPr>
        <p:spPr>
          <a:xfrm>
            <a:off x="14503" y="967072"/>
            <a:ext cx="10302240" cy="0"/>
          </a:xfrm>
          <a:prstGeom prst="straightConnector1">
            <a:avLst/>
          </a:prstGeom>
          <a:noFill/>
          <a:ln w="38100" cap="flat" cmpd="sng">
            <a:solidFill>
              <a:srgbClr val="BED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85" name="Google Shape;385;p27"/>
          <p:cNvCxnSpPr/>
          <p:nvPr/>
        </p:nvCxnSpPr>
        <p:spPr>
          <a:xfrm rot="10800000">
            <a:off x="10316743" y="967072"/>
            <a:ext cx="1875257" cy="0"/>
          </a:xfrm>
          <a:prstGeom prst="straightConnector1">
            <a:avLst/>
          </a:prstGeom>
          <a:noFill/>
          <a:ln w="38100" cap="flat" cmpd="sng">
            <a:solidFill>
              <a:srgbClr val="1D2046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86" name="Google Shape;386;p27"/>
          <p:cNvSpPr txBox="1"/>
          <p:nvPr/>
        </p:nvSpPr>
        <p:spPr>
          <a:xfrm>
            <a:off x="418346" y="295282"/>
            <a:ext cx="11417965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es-CO" sz="3400" b="1" i="0" u="none" strike="noStrike" cap="none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9. Infraestructura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87" name="Google Shape;387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6260050"/>
            <a:ext cx="1864895" cy="5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8" name="Google Shape;388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251899" y="184927"/>
            <a:ext cx="2129687" cy="70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9" name="Google Shape;389;p2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5237349"/>
            <a:ext cx="641678" cy="16490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90" name="Google Shape;390;p27"/>
          <p:cNvPicPr preferRelativeResize="0"/>
          <p:nvPr/>
        </p:nvPicPr>
        <p:blipFill rotWithShape="1">
          <a:blip r:embed="rId6">
            <a:alphaModFix amt="52999"/>
          </a:blip>
          <a:srcRect l="32615"/>
          <a:stretch/>
        </p:blipFill>
        <p:spPr>
          <a:xfrm>
            <a:off x="-4587" y="3223011"/>
            <a:ext cx="1375636" cy="3652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91" name="Google Shape;391;p27"/>
          <p:cNvPicPr preferRelativeResize="0"/>
          <p:nvPr/>
        </p:nvPicPr>
        <p:blipFill rotWithShape="1">
          <a:blip r:embed="rId7">
            <a:alphaModFix/>
          </a:blip>
          <a:srcRect t="35963" r="62912" b="2110"/>
          <a:stretch/>
        </p:blipFill>
        <p:spPr>
          <a:xfrm>
            <a:off x="10142545" y="-44"/>
            <a:ext cx="203894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92" name="Google Shape;392;p27"/>
          <p:cNvSpPr txBox="1"/>
          <p:nvPr/>
        </p:nvSpPr>
        <p:spPr>
          <a:xfrm>
            <a:off x="266026" y="1176026"/>
            <a:ext cx="114585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0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Desde la SI se encaminan las políticas de desarrollo, construcción, mantenimiento y rehabilitación de la Infraestructura vial y de transporte</a:t>
            </a:r>
            <a:r>
              <a:rPr lang="es-CO" sz="2000" b="1" dirty="0">
                <a:solidFill>
                  <a:srgbClr val="1D2046"/>
                </a:solidFill>
              </a:rPr>
              <a:t>, para la localidad de Barrios Unidos</a:t>
            </a:r>
            <a:r>
              <a:rPr lang="es-CO" sz="20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 en el 202</a:t>
            </a:r>
            <a:r>
              <a:rPr lang="es-CO" sz="2000" b="1" dirty="0">
                <a:solidFill>
                  <a:srgbClr val="1D2046"/>
                </a:solidFill>
              </a:rPr>
              <a:t>4</a:t>
            </a:r>
            <a:r>
              <a:rPr lang="es-CO" sz="20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 se </a:t>
            </a:r>
            <a:r>
              <a:rPr lang="es-CO" sz="2000" b="1" dirty="0">
                <a:solidFill>
                  <a:srgbClr val="1D2046"/>
                </a:solidFill>
              </a:rPr>
              <a:t>evaluó:</a:t>
            </a:r>
            <a:endParaRPr dirty="0"/>
          </a:p>
        </p:txBody>
      </p:sp>
      <p:sp>
        <p:nvSpPr>
          <p:cNvPr id="397" name="Google Shape;397;p27"/>
          <p:cNvSpPr txBox="1"/>
          <p:nvPr/>
        </p:nvSpPr>
        <p:spPr>
          <a:xfrm>
            <a:off x="8584795" y="2564513"/>
            <a:ext cx="31155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000" dirty="0">
                <a:solidFill>
                  <a:srgbClr val="CAD24C"/>
                </a:solidFill>
                <a:latin typeface="Arial Black"/>
                <a:ea typeface="Arial Black"/>
                <a:cs typeface="Arial Black"/>
                <a:sym typeface="Arial Black"/>
              </a:rPr>
              <a:t>Zonas de Parqueo Pago</a:t>
            </a:r>
            <a:endParaRPr dirty="0"/>
          </a:p>
        </p:txBody>
      </p:sp>
      <p:pic>
        <p:nvPicPr>
          <p:cNvPr id="3" name="Imagen 2" descr="Diagrama&#10;&#10;El contenido generado por IA puede ser incorrecto.">
            <a:extLst>
              <a:ext uri="{FF2B5EF4-FFF2-40B4-BE49-F238E27FC236}">
                <a16:creationId xmlns:a16="http://schemas.microsoft.com/office/drawing/2014/main" id="{FF3D787B-6C73-049B-B298-D8C93CDB352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17202" y="3235146"/>
            <a:ext cx="3650686" cy="2579490"/>
          </a:xfrm>
          <a:prstGeom prst="rect">
            <a:avLst/>
          </a:prstGeom>
        </p:spPr>
      </p:pic>
      <p:pic>
        <p:nvPicPr>
          <p:cNvPr id="4" name="Google Shape;224;p24">
            <a:extLst>
              <a:ext uri="{FF2B5EF4-FFF2-40B4-BE49-F238E27FC236}">
                <a16:creationId xmlns:a16="http://schemas.microsoft.com/office/drawing/2014/main" id="{81649B23-15E3-666D-8680-F685244D77F1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83231" y="2564513"/>
            <a:ext cx="4164342" cy="3836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A9E95CDC-59CF-FC86-C348-7D2CEF8DF50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60979" y="2977496"/>
            <a:ext cx="3510409" cy="301032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02" name="Google Shape;402;p28"/>
          <p:cNvCxnSpPr/>
          <p:nvPr/>
        </p:nvCxnSpPr>
        <p:spPr>
          <a:xfrm>
            <a:off x="14503" y="967072"/>
            <a:ext cx="10302240" cy="0"/>
          </a:xfrm>
          <a:prstGeom prst="straightConnector1">
            <a:avLst/>
          </a:prstGeom>
          <a:noFill/>
          <a:ln w="38100" cap="flat" cmpd="sng">
            <a:solidFill>
              <a:srgbClr val="BED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03" name="Google Shape;403;p28"/>
          <p:cNvCxnSpPr/>
          <p:nvPr/>
        </p:nvCxnSpPr>
        <p:spPr>
          <a:xfrm rot="10800000">
            <a:off x="10316743" y="967072"/>
            <a:ext cx="1875257" cy="0"/>
          </a:xfrm>
          <a:prstGeom prst="straightConnector1">
            <a:avLst/>
          </a:prstGeom>
          <a:noFill/>
          <a:ln w="38100" cap="flat" cmpd="sng">
            <a:solidFill>
              <a:srgbClr val="1D2046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04" name="Google Shape;404;p28"/>
          <p:cNvSpPr txBox="1"/>
          <p:nvPr/>
        </p:nvSpPr>
        <p:spPr>
          <a:xfrm>
            <a:off x="502428" y="295282"/>
            <a:ext cx="11417965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es-CO" sz="3400" b="1" i="0" u="none" strike="noStrike" cap="none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10. Transporte Privado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05" name="Google Shape;405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6260050"/>
            <a:ext cx="1864895" cy="5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6" name="Google Shape;406;p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251899" y="184927"/>
            <a:ext cx="2129687" cy="70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7" name="Google Shape;407;p2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5237349"/>
            <a:ext cx="641678" cy="1649079"/>
          </a:xfrm>
          <a:prstGeom prst="rect">
            <a:avLst/>
          </a:prstGeom>
          <a:noFill/>
          <a:ln>
            <a:noFill/>
          </a:ln>
        </p:spPr>
      </p:pic>
      <p:pic>
        <p:nvPicPr>
          <p:cNvPr id="408" name="Google Shape;408;p28"/>
          <p:cNvPicPr preferRelativeResize="0"/>
          <p:nvPr/>
        </p:nvPicPr>
        <p:blipFill rotWithShape="1">
          <a:blip r:embed="rId6">
            <a:alphaModFix amt="52999"/>
          </a:blip>
          <a:srcRect l="32615"/>
          <a:stretch/>
        </p:blipFill>
        <p:spPr>
          <a:xfrm>
            <a:off x="-4587" y="3223011"/>
            <a:ext cx="1375636" cy="3652299"/>
          </a:xfrm>
          <a:prstGeom prst="rect">
            <a:avLst/>
          </a:prstGeom>
          <a:noFill/>
          <a:ln>
            <a:noFill/>
          </a:ln>
        </p:spPr>
      </p:pic>
      <p:sp>
        <p:nvSpPr>
          <p:cNvPr id="409" name="Google Shape;409;p28"/>
          <p:cNvSpPr txBox="1"/>
          <p:nvPr/>
        </p:nvSpPr>
        <p:spPr>
          <a:xfrm>
            <a:off x="229802" y="1042792"/>
            <a:ext cx="116625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CO" sz="20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En la localidad de </a:t>
            </a:r>
            <a:r>
              <a:rPr lang="es-CO" sz="2000" b="1" dirty="0">
                <a:solidFill>
                  <a:srgbClr val="1D2046"/>
                </a:solidFill>
              </a:rPr>
              <a:t>Barrios Unidos</a:t>
            </a:r>
            <a:r>
              <a:rPr lang="es-CO" sz="20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 se tiene implementada las áreas AI3, AI4 y AI13 del proyecto ZPP - Contrato interadministrativo 2021-2470 con la TTSA, con un total de 888 cupos .</a:t>
            </a:r>
            <a:endParaRPr sz="2000" b="1" i="0" u="none" strike="noStrike" cap="none" dirty="0">
              <a:solidFill>
                <a:srgbClr val="1D204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0" name="Google Shape;410;p28"/>
          <p:cNvSpPr txBox="1"/>
          <p:nvPr/>
        </p:nvSpPr>
        <p:spPr>
          <a:xfrm>
            <a:off x="4091725" y="2274175"/>
            <a:ext cx="3000000" cy="738900"/>
          </a:xfrm>
          <a:prstGeom prst="rect">
            <a:avLst/>
          </a:prstGeom>
          <a:solidFill>
            <a:srgbClr val="151837"/>
          </a:solidFill>
          <a:ln w="9525" cap="flat" cmpd="sng">
            <a:solidFill>
              <a:srgbClr val="A4D05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CO" dirty="0">
                <a:solidFill>
                  <a:schemeClr val="lt1"/>
                </a:solidFill>
              </a:rPr>
              <a:t>En el 2024 se realizaron 83034 solicitudes de permiso alcanzando un recaudo de $9,214,191,000.</a:t>
            </a:r>
            <a:endParaRPr sz="2500" b="1" dirty="0">
              <a:solidFill>
                <a:schemeClr val="lt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411" name="Google Shape;411;p28"/>
          <p:cNvSpPr txBox="1"/>
          <p:nvPr/>
        </p:nvSpPr>
        <p:spPr>
          <a:xfrm>
            <a:off x="6160225" y="3310925"/>
            <a:ext cx="931500" cy="400200"/>
          </a:xfrm>
          <a:prstGeom prst="rect">
            <a:avLst/>
          </a:prstGeom>
          <a:solidFill>
            <a:srgbClr val="151837"/>
          </a:solidFill>
          <a:ln w="9525" cap="flat" cmpd="sng">
            <a:solidFill>
              <a:srgbClr val="A4D05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CO" sz="2000" b="1" dirty="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47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4" name="Google Shape;414;p28"/>
          <p:cNvSpPr txBox="1"/>
          <p:nvPr/>
        </p:nvSpPr>
        <p:spPr>
          <a:xfrm>
            <a:off x="4091725" y="1826513"/>
            <a:ext cx="30000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500" b="1">
                <a:solidFill>
                  <a:schemeClr val="accent6"/>
                </a:solidFill>
              </a:rPr>
              <a:t>Pico y placa solidario</a:t>
            </a:r>
            <a:endParaRPr sz="1500">
              <a:solidFill>
                <a:schemeClr val="accent6"/>
              </a:solidFill>
            </a:endParaRPr>
          </a:p>
        </p:txBody>
      </p:sp>
      <p:pic>
        <p:nvPicPr>
          <p:cNvPr id="415" name="Google Shape;415;p2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234863" y="1882800"/>
            <a:ext cx="3000000" cy="1550096"/>
          </a:xfrm>
          <a:prstGeom prst="rect">
            <a:avLst/>
          </a:prstGeom>
          <a:noFill/>
          <a:ln>
            <a:noFill/>
          </a:ln>
        </p:spPr>
      </p:pic>
      <p:sp>
        <p:nvSpPr>
          <p:cNvPr id="416" name="Google Shape;416;p28"/>
          <p:cNvSpPr txBox="1"/>
          <p:nvPr/>
        </p:nvSpPr>
        <p:spPr>
          <a:xfrm>
            <a:off x="4091725" y="3203225"/>
            <a:ext cx="28113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500" b="1">
                <a:solidFill>
                  <a:schemeClr val="accent6"/>
                </a:solidFill>
              </a:rPr>
              <a:t>Registro Distrital de Estacionamiento</a:t>
            </a:r>
            <a:endParaRPr sz="1500"/>
          </a:p>
        </p:txBody>
      </p:sp>
      <p:sp>
        <p:nvSpPr>
          <p:cNvPr id="417" name="Google Shape;417;p28"/>
          <p:cNvSpPr txBox="1"/>
          <p:nvPr/>
        </p:nvSpPr>
        <p:spPr>
          <a:xfrm>
            <a:off x="4091725" y="4008963"/>
            <a:ext cx="30000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500" b="1">
                <a:solidFill>
                  <a:schemeClr val="accent6"/>
                </a:solidFill>
              </a:rPr>
              <a:t>Zonas de cargue y descargue</a:t>
            </a:r>
            <a:endParaRPr sz="1500"/>
          </a:p>
        </p:txBody>
      </p:sp>
      <p:sp>
        <p:nvSpPr>
          <p:cNvPr id="418" name="Google Shape;418;p28"/>
          <p:cNvSpPr txBox="1"/>
          <p:nvPr/>
        </p:nvSpPr>
        <p:spPr>
          <a:xfrm>
            <a:off x="4186075" y="5564350"/>
            <a:ext cx="1864800" cy="8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500" b="1">
                <a:solidFill>
                  <a:schemeClr val="accent6"/>
                </a:solidFill>
              </a:rPr>
              <a:t>Planes Integrales de Movilidad Sostenible</a:t>
            </a:r>
            <a:endParaRPr sz="1500" b="1">
              <a:solidFill>
                <a:schemeClr val="accent6"/>
              </a:solidFill>
            </a:endParaRPr>
          </a:p>
        </p:txBody>
      </p:sp>
      <p:sp>
        <p:nvSpPr>
          <p:cNvPr id="419" name="Google Shape;419;p28"/>
          <p:cNvSpPr txBox="1"/>
          <p:nvPr/>
        </p:nvSpPr>
        <p:spPr>
          <a:xfrm>
            <a:off x="6084025" y="5820300"/>
            <a:ext cx="931500" cy="400200"/>
          </a:xfrm>
          <a:prstGeom prst="rect">
            <a:avLst/>
          </a:prstGeom>
          <a:solidFill>
            <a:srgbClr val="151837"/>
          </a:solidFill>
          <a:ln w="9525" cap="flat" cmpd="sng">
            <a:solidFill>
              <a:srgbClr val="A4D05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CO" sz="2000" b="1" dirty="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17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20" name="Google Shape;420;p2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162325" y="5271667"/>
            <a:ext cx="4544175" cy="1462559"/>
          </a:xfrm>
          <a:prstGeom prst="rect">
            <a:avLst/>
          </a:prstGeom>
          <a:noFill/>
          <a:ln>
            <a:noFill/>
          </a:ln>
        </p:spPr>
      </p:pic>
      <p:pic>
        <p:nvPicPr>
          <p:cNvPr id="421" name="Google Shape;421;p28"/>
          <p:cNvPicPr preferRelativeResize="0"/>
          <p:nvPr/>
        </p:nvPicPr>
        <p:blipFill rotWithShape="1">
          <a:blip r:embed="rId9">
            <a:alphaModFix/>
          </a:blip>
          <a:srcRect t="35961" r="62912" b="2111"/>
          <a:stretch/>
        </p:blipFill>
        <p:spPr>
          <a:xfrm>
            <a:off x="10142545" y="-44"/>
            <a:ext cx="2038944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n 2" descr="Mapa&#10;&#10;El contenido generado por IA puede ser incorrecto.">
            <a:extLst>
              <a:ext uri="{FF2B5EF4-FFF2-40B4-BE49-F238E27FC236}">
                <a16:creationId xmlns:a16="http://schemas.microsoft.com/office/drawing/2014/main" id="{DF81C0AC-467C-0CF5-95C4-81292B63BA0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0715" y="1933497"/>
            <a:ext cx="3785054" cy="4483974"/>
          </a:xfrm>
          <a:prstGeom prst="rect">
            <a:avLst/>
          </a:prstGeom>
        </p:spPr>
      </p:pic>
      <p:pic>
        <p:nvPicPr>
          <p:cNvPr id="5" name="Imagen 4" descr="Tabla&#10;&#10;El contenido generado por IA puede ser incorrecto.">
            <a:extLst>
              <a:ext uri="{FF2B5EF4-FFF2-40B4-BE49-F238E27FC236}">
                <a16:creationId xmlns:a16="http://schemas.microsoft.com/office/drawing/2014/main" id="{20B08319-1414-70F8-3393-724579F8D59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136589" y="3958312"/>
            <a:ext cx="4869690" cy="1059272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8" name="Google Shape;98;p2"/>
          <p:cNvCxnSpPr/>
          <p:nvPr/>
        </p:nvCxnSpPr>
        <p:spPr>
          <a:xfrm>
            <a:off x="9793" y="967072"/>
            <a:ext cx="10302240" cy="0"/>
          </a:xfrm>
          <a:prstGeom prst="straightConnector1">
            <a:avLst/>
          </a:prstGeom>
          <a:noFill/>
          <a:ln w="38100" cap="flat" cmpd="sng">
            <a:solidFill>
              <a:srgbClr val="BED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99" name="Google Shape;99;p2"/>
          <p:cNvCxnSpPr/>
          <p:nvPr/>
        </p:nvCxnSpPr>
        <p:spPr>
          <a:xfrm rot="10800000">
            <a:off x="10196423" y="967072"/>
            <a:ext cx="1149356" cy="0"/>
          </a:xfrm>
          <a:prstGeom prst="straightConnector1">
            <a:avLst/>
          </a:prstGeom>
          <a:noFill/>
          <a:ln w="38100" cap="flat" cmpd="sng">
            <a:solidFill>
              <a:srgbClr val="1D2046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00" name="Google Shape;100;p2"/>
          <p:cNvSpPr txBox="1"/>
          <p:nvPr/>
        </p:nvSpPr>
        <p:spPr>
          <a:xfrm>
            <a:off x="445169" y="295282"/>
            <a:ext cx="10580183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3400" b="1" i="0" u="none" strike="noStrike" cap="none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¿Qué es la rendición de cuentas?</a:t>
            </a:r>
            <a:endParaRPr sz="3400" b="1" i="0" u="none" strike="noStrike" cap="none">
              <a:solidFill>
                <a:srgbClr val="1D2046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101" name="Google Shape;101;p2"/>
          <p:cNvSpPr txBox="1"/>
          <p:nvPr/>
        </p:nvSpPr>
        <p:spPr>
          <a:xfrm>
            <a:off x="110633" y="1112997"/>
            <a:ext cx="11156458" cy="18466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400" b="1" i="0" u="none" strike="noStrike" cap="none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“La rendición de cuentas es un proceso que busca la transparencia de la gestión de la Administración Pública, y la adopción de los principios de Buen Gobierno, eficiencia, eficacia y transparencia en todas las actuaciones del servidor público”. (Ley 1757 de 2015 art. 48).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2" name="Google Shape;102;p2"/>
          <p:cNvPicPr preferRelativeResize="0"/>
          <p:nvPr/>
        </p:nvPicPr>
        <p:blipFill rotWithShape="1">
          <a:blip r:embed="rId3">
            <a:alphaModFix/>
          </a:blip>
          <a:srcRect l="28880" t="8695"/>
          <a:stretch/>
        </p:blipFill>
        <p:spPr>
          <a:xfrm>
            <a:off x="0" y="2771820"/>
            <a:ext cx="4414630" cy="40830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2"/>
          <p:cNvPicPr preferRelativeResize="0"/>
          <p:nvPr/>
        </p:nvPicPr>
        <p:blipFill rotWithShape="1">
          <a:blip r:embed="rId4">
            <a:alphaModFix amt="52999"/>
          </a:blip>
          <a:srcRect l="32615"/>
          <a:stretch/>
        </p:blipFill>
        <p:spPr>
          <a:xfrm>
            <a:off x="-15097" y="3223011"/>
            <a:ext cx="1375636" cy="3652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6260050"/>
            <a:ext cx="1864895" cy="5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5237349"/>
            <a:ext cx="641678" cy="16490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850104" y="2771820"/>
            <a:ext cx="5754834" cy="40118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2"/>
          <p:cNvPicPr preferRelativeResize="0"/>
          <p:nvPr/>
        </p:nvPicPr>
        <p:blipFill rotWithShape="1">
          <a:blip r:embed="rId8">
            <a:alphaModFix/>
          </a:blip>
          <a:srcRect t="35961" r="62912" b="2111"/>
          <a:stretch/>
        </p:blipFill>
        <p:spPr>
          <a:xfrm>
            <a:off x="10173245" y="1190"/>
            <a:ext cx="2038944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26" name="Google Shape;426;p29"/>
          <p:cNvCxnSpPr/>
          <p:nvPr/>
        </p:nvCxnSpPr>
        <p:spPr>
          <a:xfrm>
            <a:off x="14503" y="967072"/>
            <a:ext cx="10302240" cy="0"/>
          </a:xfrm>
          <a:prstGeom prst="straightConnector1">
            <a:avLst/>
          </a:prstGeom>
          <a:noFill/>
          <a:ln w="38100" cap="flat" cmpd="sng">
            <a:solidFill>
              <a:srgbClr val="BED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27" name="Google Shape;427;p29"/>
          <p:cNvCxnSpPr/>
          <p:nvPr/>
        </p:nvCxnSpPr>
        <p:spPr>
          <a:xfrm rot="10800000">
            <a:off x="10316743" y="967072"/>
            <a:ext cx="1875257" cy="0"/>
          </a:xfrm>
          <a:prstGeom prst="straightConnector1">
            <a:avLst/>
          </a:prstGeom>
          <a:noFill/>
          <a:ln w="38100" cap="flat" cmpd="sng">
            <a:solidFill>
              <a:srgbClr val="1D2046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28" name="Google Shape;428;p29"/>
          <p:cNvSpPr txBox="1"/>
          <p:nvPr/>
        </p:nvSpPr>
        <p:spPr>
          <a:xfrm>
            <a:off x="418348" y="295282"/>
            <a:ext cx="11417965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es-CO" sz="3400" b="1" i="0" u="none" strike="noStrike" cap="none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11. Bicicleta y Peatón 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29" name="Google Shape;429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6260050"/>
            <a:ext cx="1864895" cy="5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0" name="Google Shape;430;p2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251899" y="184927"/>
            <a:ext cx="2129687" cy="70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1" name="Google Shape;431;p2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5237349"/>
            <a:ext cx="641678" cy="1649079"/>
          </a:xfrm>
          <a:prstGeom prst="rect">
            <a:avLst/>
          </a:prstGeom>
          <a:noFill/>
          <a:ln>
            <a:noFill/>
          </a:ln>
        </p:spPr>
      </p:pic>
      <p:pic>
        <p:nvPicPr>
          <p:cNvPr id="432" name="Google Shape;432;p29"/>
          <p:cNvPicPr preferRelativeResize="0"/>
          <p:nvPr/>
        </p:nvPicPr>
        <p:blipFill rotWithShape="1">
          <a:blip r:embed="rId6">
            <a:alphaModFix amt="52999"/>
          </a:blip>
          <a:srcRect l="32615"/>
          <a:stretch/>
        </p:blipFill>
        <p:spPr>
          <a:xfrm>
            <a:off x="-4587" y="3223011"/>
            <a:ext cx="1375636" cy="3652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33" name="Google Shape;433;p29"/>
          <p:cNvPicPr preferRelativeResize="0"/>
          <p:nvPr/>
        </p:nvPicPr>
        <p:blipFill rotWithShape="1">
          <a:blip r:embed="rId7">
            <a:alphaModFix/>
          </a:blip>
          <a:srcRect t="35963" r="62912" b="2110"/>
          <a:stretch/>
        </p:blipFill>
        <p:spPr>
          <a:xfrm>
            <a:off x="9853357" y="7927"/>
            <a:ext cx="2038945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34" name="Google Shape;434;p29"/>
          <p:cNvGrpSpPr/>
          <p:nvPr/>
        </p:nvGrpSpPr>
        <p:grpSpPr>
          <a:xfrm>
            <a:off x="1152616" y="2409498"/>
            <a:ext cx="1195544" cy="1100280"/>
            <a:chOff x="5925336" y="4746615"/>
            <a:chExt cx="1195544" cy="1100280"/>
          </a:xfrm>
        </p:grpSpPr>
        <p:sp>
          <p:nvSpPr>
            <p:cNvPr id="435" name="Google Shape;435;p29"/>
            <p:cNvSpPr/>
            <p:nvPr/>
          </p:nvSpPr>
          <p:spPr>
            <a:xfrm>
              <a:off x="5925336" y="4746615"/>
              <a:ext cx="1195544" cy="1100280"/>
            </a:xfrm>
            <a:prstGeom prst="ellipse">
              <a:avLst/>
            </a:prstGeom>
            <a:noFill/>
            <a:ln w="28575" cap="flat" cmpd="sng">
              <a:solidFill>
                <a:srgbClr val="C3D02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436" name="Google Shape;436;p29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6192785" y="5082146"/>
              <a:ext cx="719102" cy="43056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37" name="Google Shape;437;p29"/>
          <p:cNvGrpSpPr/>
          <p:nvPr/>
        </p:nvGrpSpPr>
        <p:grpSpPr>
          <a:xfrm>
            <a:off x="2557112" y="2725376"/>
            <a:ext cx="3147759" cy="400111"/>
            <a:chOff x="299142" y="2211699"/>
            <a:chExt cx="2262784" cy="635400"/>
          </a:xfrm>
        </p:grpSpPr>
        <p:sp>
          <p:nvSpPr>
            <p:cNvPr id="438" name="Google Shape;438;p29"/>
            <p:cNvSpPr/>
            <p:nvPr/>
          </p:nvSpPr>
          <p:spPr>
            <a:xfrm>
              <a:off x="299142" y="2211699"/>
              <a:ext cx="2254200" cy="6354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9" name="Google Shape;439;p29"/>
            <p:cNvSpPr txBox="1"/>
            <p:nvPr/>
          </p:nvSpPr>
          <p:spPr>
            <a:xfrm>
              <a:off x="307726" y="2304267"/>
              <a:ext cx="2254200" cy="48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just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O" sz="1400" b="1" i="0" u="none" strike="noStrike" cap="none">
                  <a:solidFill>
                    <a:srgbClr val="151837"/>
                  </a:solidFill>
                  <a:latin typeface="Arial"/>
                  <a:ea typeface="Arial"/>
                  <a:cs typeface="Arial"/>
                  <a:sym typeface="Arial"/>
                </a:rPr>
                <a:t>Bicicletas compartidas – Tem Bici</a:t>
              </a:r>
              <a:endParaRPr sz="1200" b="1" i="0" u="none" strike="noStrike" cap="none">
                <a:solidFill>
                  <a:srgbClr val="151837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40" name="Google Shape;440;p29"/>
          <p:cNvGrpSpPr/>
          <p:nvPr/>
        </p:nvGrpSpPr>
        <p:grpSpPr>
          <a:xfrm>
            <a:off x="5992066" y="5482457"/>
            <a:ext cx="2191682" cy="1084324"/>
            <a:chOff x="630750" y="4469673"/>
            <a:chExt cx="1311442" cy="402466"/>
          </a:xfrm>
        </p:grpSpPr>
        <p:sp>
          <p:nvSpPr>
            <p:cNvPr id="441" name="Google Shape;441;p29"/>
            <p:cNvSpPr/>
            <p:nvPr/>
          </p:nvSpPr>
          <p:spPr>
            <a:xfrm>
              <a:off x="630750" y="4469673"/>
              <a:ext cx="1311442" cy="402466"/>
            </a:xfrm>
            <a:prstGeom prst="rect">
              <a:avLst/>
            </a:prstGeom>
            <a:solidFill>
              <a:srgbClr val="151837"/>
            </a:solidFill>
            <a:ln w="19050" cap="flat" cmpd="sng">
              <a:solidFill>
                <a:srgbClr val="A4D05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2" name="Google Shape;442;p29"/>
            <p:cNvSpPr txBox="1"/>
            <p:nvPr/>
          </p:nvSpPr>
          <p:spPr>
            <a:xfrm>
              <a:off x="666098" y="4500512"/>
              <a:ext cx="1242900" cy="3598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s-CO" sz="1900" b="1" dirty="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12</a:t>
              </a:r>
              <a:r>
                <a:rPr lang="es-CO" sz="1900" b="1" i="0" u="none" strike="noStrike" cap="none" dirty="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 IED</a:t>
              </a:r>
              <a:endParaRPr sz="1900" dirty="0"/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s-CO" sz="1900" b="1" i="0" u="none" strike="noStrike" cap="none" dirty="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con </a:t>
              </a:r>
              <a:r>
                <a:rPr lang="es-CO" sz="1900" b="1" dirty="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653</a:t>
              </a:r>
              <a:r>
                <a:rPr lang="es-CO" sz="1900" b="1" i="0" u="none" strike="noStrike" cap="none" dirty="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 cupos</a:t>
              </a:r>
              <a:r>
                <a:rPr lang="es-CO" sz="1600" b="1" i="0" u="none" strike="noStrike" cap="none" dirty="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  </a:t>
              </a:r>
              <a:endParaRPr dirty="0"/>
            </a:p>
          </p:txBody>
        </p:sp>
      </p:grpSp>
      <p:grpSp>
        <p:nvGrpSpPr>
          <p:cNvPr id="443" name="Google Shape;443;p29"/>
          <p:cNvGrpSpPr/>
          <p:nvPr/>
        </p:nvGrpSpPr>
        <p:grpSpPr>
          <a:xfrm>
            <a:off x="3318741" y="5832123"/>
            <a:ext cx="2472586" cy="400069"/>
            <a:chOff x="299142" y="2332709"/>
            <a:chExt cx="2262819" cy="635304"/>
          </a:xfrm>
        </p:grpSpPr>
        <p:sp>
          <p:nvSpPr>
            <p:cNvPr id="444" name="Google Shape;444;p29"/>
            <p:cNvSpPr/>
            <p:nvPr/>
          </p:nvSpPr>
          <p:spPr>
            <a:xfrm>
              <a:off x="299142" y="2332709"/>
              <a:ext cx="2254234" cy="635304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5" name="Google Shape;445;p29"/>
            <p:cNvSpPr txBox="1"/>
            <p:nvPr/>
          </p:nvSpPr>
          <p:spPr>
            <a:xfrm>
              <a:off x="307726" y="2425277"/>
              <a:ext cx="2254235" cy="48874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just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O" sz="1400" b="1" i="0" u="none" strike="noStrike" cap="none">
                  <a:solidFill>
                    <a:srgbClr val="151837"/>
                  </a:solidFill>
                  <a:latin typeface="Arial"/>
                  <a:ea typeface="Arial"/>
                  <a:cs typeface="Arial"/>
                  <a:sym typeface="Arial"/>
                </a:rPr>
                <a:t>Cupos IED para Bicicletas</a:t>
              </a:r>
              <a:endParaRPr sz="1200" b="1" i="0" u="none" strike="noStrike" cap="none">
                <a:solidFill>
                  <a:srgbClr val="151837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46" name="Google Shape;446;p29"/>
          <p:cNvGrpSpPr/>
          <p:nvPr/>
        </p:nvGrpSpPr>
        <p:grpSpPr>
          <a:xfrm>
            <a:off x="6016878" y="2323004"/>
            <a:ext cx="2191682" cy="1342797"/>
            <a:chOff x="630750" y="4469673"/>
            <a:chExt cx="1311442" cy="532096"/>
          </a:xfrm>
        </p:grpSpPr>
        <p:sp>
          <p:nvSpPr>
            <p:cNvPr id="447" name="Google Shape;447;p29"/>
            <p:cNvSpPr/>
            <p:nvPr/>
          </p:nvSpPr>
          <p:spPr>
            <a:xfrm>
              <a:off x="630750" y="4469673"/>
              <a:ext cx="1311442" cy="532096"/>
            </a:xfrm>
            <a:prstGeom prst="rect">
              <a:avLst/>
            </a:prstGeom>
            <a:solidFill>
              <a:srgbClr val="151837"/>
            </a:solidFill>
            <a:ln w="19050" cap="flat" cmpd="sng">
              <a:solidFill>
                <a:srgbClr val="A4D05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8" name="Google Shape;448;p29"/>
            <p:cNvSpPr txBox="1"/>
            <p:nvPr/>
          </p:nvSpPr>
          <p:spPr>
            <a:xfrm>
              <a:off x="665023" y="4543378"/>
              <a:ext cx="1242900" cy="426842"/>
            </a:xfrm>
            <a:prstGeom prst="rect">
              <a:avLst/>
            </a:prstGeom>
            <a:solidFill>
              <a:srgbClr val="15183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es-CO" sz="2400" b="1" i="0" u="none" strike="noStrike" cap="none" dirty="0">
                  <a:solidFill>
                    <a:srgbClr val="A1DB27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54</a:t>
              </a:r>
              <a:r>
                <a:rPr lang="es-CO" sz="2000" b="1" i="0" u="none" strike="noStrike" cap="none" dirty="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 </a:t>
              </a:r>
              <a:r>
                <a:rPr lang="es-CO" sz="1600" b="1" i="0" u="none" strike="noStrike" cap="none" dirty="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Estaciones</a:t>
              </a:r>
              <a:endParaRPr sz="2000" b="1" i="0" u="none" strike="noStrike" cap="none" dirty="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es-CO" sz="2400" b="1" dirty="0">
                  <a:solidFill>
                    <a:srgbClr val="A1DB27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27</a:t>
              </a:r>
              <a:r>
                <a:rPr lang="es-CO" sz="2000" b="1" i="0" u="none" strike="noStrike" cap="none" dirty="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  </a:t>
              </a:r>
              <a:r>
                <a:rPr lang="es-CO" sz="1600" b="1" i="0" u="none" strike="noStrike" cap="none" dirty="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Ciclo talleres</a:t>
              </a:r>
              <a:endParaRPr sz="2000" b="1" i="0" u="none" strike="noStrike" cap="none" dirty="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endParaRPr>
            </a:p>
          </p:txBody>
        </p:sp>
      </p:grpSp>
      <p:grpSp>
        <p:nvGrpSpPr>
          <p:cNvPr id="449" name="Google Shape;449;p29"/>
          <p:cNvGrpSpPr/>
          <p:nvPr/>
        </p:nvGrpSpPr>
        <p:grpSpPr>
          <a:xfrm>
            <a:off x="1498067" y="3966876"/>
            <a:ext cx="1195544" cy="1100280"/>
            <a:chOff x="1197347" y="3211893"/>
            <a:chExt cx="1195544" cy="1100280"/>
          </a:xfrm>
        </p:grpSpPr>
        <p:sp>
          <p:nvSpPr>
            <p:cNvPr id="450" name="Google Shape;450;p29"/>
            <p:cNvSpPr/>
            <p:nvPr/>
          </p:nvSpPr>
          <p:spPr>
            <a:xfrm>
              <a:off x="1197347" y="3211893"/>
              <a:ext cx="1195544" cy="1100280"/>
            </a:xfrm>
            <a:prstGeom prst="ellipse">
              <a:avLst/>
            </a:prstGeom>
            <a:noFill/>
            <a:ln w="28575" cap="flat" cmpd="sng">
              <a:solidFill>
                <a:srgbClr val="C3D02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451" name="Google Shape;451;p29" descr="Imagen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1335124" y="3404578"/>
              <a:ext cx="765021" cy="71130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52" name="Google Shape;452;p29"/>
          <p:cNvGrpSpPr/>
          <p:nvPr/>
        </p:nvGrpSpPr>
        <p:grpSpPr>
          <a:xfrm>
            <a:off x="6027428" y="4570657"/>
            <a:ext cx="2191682" cy="621689"/>
            <a:chOff x="630750" y="4469673"/>
            <a:chExt cx="1311442" cy="402466"/>
          </a:xfrm>
        </p:grpSpPr>
        <p:sp>
          <p:nvSpPr>
            <p:cNvPr id="453" name="Google Shape;453;p29"/>
            <p:cNvSpPr/>
            <p:nvPr/>
          </p:nvSpPr>
          <p:spPr>
            <a:xfrm>
              <a:off x="630750" y="4469673"/>
              <a:ext cx="1311442" cy="402466"/>
            </a:xfrm>
            <a:prstGeom prst="rect">
              <a:avLst/>
            </a:prstGeom>
            <a:solidFill>
              <a:srgbClr val="151837"/>
            </a:solidFill>
            <a:ln w="19050" cap="flat" cmpd="sng">
              <a:solidFill>
                <a:srgbClr val="A4D05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4" name="Google Shape;454;p29"/>
            <p:cNvSpPr txBox="1"/>
            <p:nvPr/>
          </p:nvSpPr>
          <p:spPr>
            <a:xfrm>
              <a:off x="650170" y="4533437"/>
              <a:ext cx="1242942" cy="258997"/>
            </a:xfrm>
            <a:prstGeom prst="rect">
              <a:avLst/>
            </a:prstGeom>
            <a:solidFill>
              <a:srgbClr val="15183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s-CO" sz="2000" b="1" dirty="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1734</a:t>
              </a:r>
              <a:endParaRPr sz="2000" b="1" i="0" u="none" strike="noStrike" cap="none" dirty="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endParaRPr>
            </a:p>
          </p:txBody>
        </p:sp>
      </p:grpSp>
      <p:sp>
        <p:nvSpPr>
          <p:cNvPr id="455" name="Google Shape;455;p29"/>
          <p:cNvSpPr txBox="1"/>
          <p:nvPr/>
        </p:nvSpPr>
        <p:spPr>
          <a:xfrm>
            <a:off x="229802" y="1200446"/>
            <a:ext cx="116625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CO" sz="20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De los</a:t>
            </a:r>
            <a:r>
              <a:rPr lang="es-CO" sz="24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-CO" sz="2400" b="1" dirty="0">
                <a:solidFill>
                  <a:srgbClr val="C3D029"/>
                </a:solidFill>
              </a:rPr>
              <a:t>661,07 Km</a:t>
            </a:r>
            <a:r>
              <a:rPr lang="es-CO" sz="24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-CO" sz="2000" b="1" dirty="0" err="1">
                <a:solidFill>
                  <a:srgbClr val="1D2046"/>
                </a:solidFill>
              </a:rPr>
              <a:t>Cicloinfraestructura</a:t>
            </a:r>
            <a:r>
              <a:rPr lang="es-CO" sz="2000" b="1" dirty="0">
                <a:solidFill>
                  <a:srgbClr val="1D2046"/>
                </a:solidFill>
              </a:rPr>
              <a:t> existente</a:t>
            </a:r>
            <a:r>
              <a:rPr lang="es-CO" sz="20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s-CO" sz="2400" b="1" dirty="0">
                <a:solidFill>
                  <a:srgbClr val="C3D029"/>
                </a:solidFill>
              </a:rPr>
              <a:t>39,04 km</a:t>
            </a:r>
            <a:r>
              <a:rPr lang="es-CO" sz="2000" b="1" i="0" u="none" strike="noStrike" cap="none" dirty="0">
                <a:solidFill>
                  <a:srgbClr val="C3D029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-CO" sz="2000" b="1" dirty="0">
                <a:solidFill>
                  <a:srgbClr val="1D2046"/>
                </a:solidFill>
              </a:rPr>
              <a:t>se encuentra</a:t>
            </a:r>
            <a:r>
              <a:rPr lang="es-CO" sz="20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 en la localidad de </a:t>
            </a:r>
            <a:r>
              <a:rPr lang="es-CO" sz="2000" b="1" dirty="0">
                <a:solidFill>
                  <a:srgbClr val="1D2046"/>
                </a:solidFill>
              </a:rPr>
              <a:t>Barrios Unidos</a:t>
            </a:r>
            <a:r>
              <a:rPr lang="es-CO" sz="20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2000" b="1" i="0" u="none" strike="noStrike" cap="none" dirty="0">
              <a:solidFill>
                <a:srgbClr val="1D204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56" name="Google Shape;456;p29"/>
          <p:cNvGrpSpPr/>
          <p:nvPr/>
        </p:nvGrpSpPr>
        <p:grpSpPr>
          <a:xfrm>
            <a:off x="1838520" y="5466869"/>
            <a:ext cx="1195544" cy="1100280"/>
            <a:chOff x="1914720" y="5466869"/>
            <a:chExt cx="1195544" cy="1100280"/>
          </a:xfrm>
        </p:grpSpPr>
        <p:sp>
          <p:nvSpPr>
            <p:cNvPr id="457" name="Google Shape;457;p29"/>
            <p:cNvSpPr/>
            <p:nvPr/>
          </p:nvSpPr>
          <p:spPr>
            <a:xfrm>
              <a:off x="1914720" y="5466869"/>
              <a:ext cx="1195544" cy="1100280"/>
            </a:xfrm>
            <a:prstGeom prst="ellipse">
              <a:avLst/>
            </a:prstGeom>
            <a:noFill/>
            <a:ln w="28575" cap="flat" cmpd="sng">
              <a:solidFill>
                <a:srgbClr val="C3D02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458" name="Google Shape;458;p29" descr="Imagen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2128125" y="5677651"/>
              <a:ext cx="752556" cy="59192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59" name="Google Shape;459;p29"/>
          <p:cNvSpPr txBox="1"/>
          <p:nvPr/>
        </p:nvSpPr>
        <p:spPr>
          <a:xfrm>
            <a:off x="2893288" y="463240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b="1" dirty="0">
                <a:solidFill>
                  <a:srgbClr val="151837"/>
                </a:solidFill>
              </a:rPr>
              <a:t>Registro de Bicicletas </a:t>
            </a:r>
            <a:endParaRPr dirty="0"/>
          </a:p>
        </p:txBody>
      </p:sp>
      <p:sp>
        <p:nvSpPr>
          <p:cNvPr id="460" name="Google Shape;460;p29"/>
          <p:cNvSpPr txBox="1"/>
          <p:nvPr/>
        </p:nvSpPr>
        <p:spPr>
          <a:xfrm>
            <a:off x="2896813" y="3966875"/>
            <a:ext cx="3000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b="1" dirty="0">
                <a:solidFill>
                  <a:srgbClr val="151837"/>
                </a:solidFill>
              </a:rPr>
              <a:t>Jornada de registro de Bicicletas en la vía</a:t>
            </a:r>
            <a:endParaRPr dirty="0"/>
          </a:p>
        </p:txBody>
      </p:sp>
      <p:grpSp>
        <p:nvGrpSpPr>
          <p:cNvPr id="461" name="Google Shape;461;p29"/>
          <p:cNvGrpSpPr/>
          <p:nvPr/>
        </p:nvGrpSpPr>
        <p:grpSpPr>
          <a:xfrm>
            <a:off x="6016885" y="3865675"/>
            <a:ext cx="2191445" cy="621896"/>
            <a:chOff x="630750" y="4469673"/>
            <a:chExt cx="1311300" cy="402600"/>
          </a:xfrm>
        </p:grpSpPr>
        <p:sp>
          <p:nvSpPr>
            <p:cNvPr id="462" name="Google Shape;462;p29"/>
            <p:cNvSpPr/>
            <p:nvPr/>
          </p:nvSpPr>
          <p:spPr>
            <a:xfrm>
              <a:off x="630750" y="4469673"/>
              <a:ext cx="1311300" cy="402600"/>
            </a:xfrm>
            <a:prstGeom prst="rect">
              <a:avLst/>
            </a:prstGeom>
            <a:solidFill>
              <a:srgbClr val="151837"/>
            </a:solidFill>
            <a:ln w="19050" cap="flat" cmpd="sng">
              <a:solidFill>
                <a:srgbClr val="A4D05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3" name="Google Shape;463;p29"/>
            <p:cNvSpPr txBox="1"/>
            <p:nvPr/>
          </p:nvSpPr>
          <p:spPr>
            <a:xfrm>
              <a:off x="650170" y="4533437"/>
              <a:ext cx="1242900" cy="259200"/>
            </a:xfrm>
            <a:prstGeom prst="rect">
              <a:avLst/>
            </a:prstGeom>
            <a:solidFill>
              <a:srgbClr val="15183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s-CO" sz="2000" b="1" dirty="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31</a:t>
              </a:r>
              <a:endParaRPr sz="2000" b="1" i="0" u="none" strike="noStrike" cap="none" dirty="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endParaRPr>
            </a:p>
          </p:txBody>
        </p:sp>
      </p:grpSp>
      <p:pic>
        <p:nvPicPr>
          <p:cNvPr id="3" name="Imagen 2" descr="Diagrama&#10;&#10;El contenido generado por IA puede ser incorrecto.">
            <a:extLst>
              <a:ext uri="{FF2B5EF4-FFF2-40B4-BE49-F238E27FC236}">
                <a16:creationId xmlns:a16="http://schemas.microsoft.com/office/drawing/2014/main" id="{C0E33D59-899E-77A7-FB5F-FADF98C7F3A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287248" y="2290506"/>
            <a:ext cx="3605054" cy="3726503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89" name="Google Shape;489;p31"/>
          <p:cNvCxnSpPr/>
          <p:nvPr/>
        </p:nvCxnSpPr>
        <p:spPr>
          <a:xfrm>
            <a:off x="14503" y="967072"/>
            <a:ext cx="10302300" cy="0"/>
          </a:xfrm>
          <a:prstGeom prst="straightConnector1">
            <a:avLst/>
          </a:prstGeom>
          <a:noFill/>
          <a:ln w="38100" cap="flat" cmpd="sng">
            <a:solidFill>
              <a:srgbClr val="BED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90" name="Google Shape;490;p31"/>
          <p:cNvCxnSpPr/>
          <p:nvPr/>
        </p:nvCxnSpPr>
        <p:spPr>
          <a:xfrm rot="10800000">
            <a:off x="10316700" y="967072"/>
            <a:ext cx="1875300" cy="0"/>
          </a:xfrm>
          <a:prstGeom prst="straightConnector1">
            <a:avLst/>
          </a:prstGeom>
          <a:noFill/>
          <a:ln w="38100" cap="flat" cmpd="sng">
            <a:solidFill>
              <a:srgbClr val="1D2046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91" name="Google Shape;491;p31"/>
          <p:cNvSpPr txBox="1"/>
          <p:nvPr/>
        </p:nvSpPr>
        <p:spPr>
          <a:xfrm>
            <a:off x="565488" y="295282"/>
            <a:ext cx="11418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es-CO" sz="3400" b="1" i="0" u="none" strike="noStrike" cap="none" dirty="0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12. Gestión Social 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93" name="Google Shape;493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251899" y="184927"/>
            <a:ext cx="2129687" cy="70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4" name="Google Shape;494;p3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5237349"/>
            <a:ext cx="641678" cy="164908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98" name="Google Shape;498;p31"/>
          <p:cNvGrpSpPr/>
          <p:nvPr/>
        </p:nvGrpSpPr>
        <p:grpSpPr>
          <a:xfrm>
            <a:off x="288452" y="5412748"/>
            <a:ext cx="777387" cy="791982"/>
            <a:chOff x="1197347" y="3211893"/>
            <a:chExt cx="1195544" cy="1100280"/>
          </a:xfrm>
        </p:grpSpPr>
        <p:sp>
          <p:nvSpPr>
            <p:cNvPr id="499" name="Google Shape;499;p31"/>
            <p:cNvSpPr/>
            <p:nvPr/>
          </p:nvSpPr>
          <p:spPr>
            <a:xfrm>
              <a:off x="1197347" y="3211893"/>
              <a:ext cx="1195544" cy="1100280"/>
            </a:xfrm>
            <a:prstGeom prst="ellipse">
              <a:avLst/>
            </a:prstGeom>
            <a:noFill/>
            <a:ln w="28575" cap="flat" cmpd="sng">
              <a:solidFill>
                <a:srgbClr val="C3D02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500" name="Google Shape;500;p31" descr="Imagen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335124" y="3404578"/>
              <a:ext cx="765021" cy="71130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01" name="Google Shape;501;p31"/>
          <p:cNvGrpSpPr/>
          <p:nvPr/>
        </p:nvGrpSpPr>
        <p:grpSpPr>
          <a:xfrm>
            <a:off x="261033" y="3611842"/>
            <a:ext cx="777348" cy="792031"/>
            <a:chOff x="868710" y="3848061"/>
            <a:chExt cx="1015249" cy="863343"/>
          </a:xfrm>
        </p:grpSpPr>
        <p:pic>
          <p:nvPicPr>
            <p:cNvPr id="502" name="Google Shape;502;p31" descr="Imagen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081017" y="3993771"/>
              <a:ext cx="586243" cy="51095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03" name="Google Shape;503;p31"/>
            <p:cNvSpPr/>
            <p:nvPr/>
          </p:nvSpPr>
          <p:spPr>
            <a:xfrm>
              <a:off x="868710" y="3848061"/>
              <a:ext cx="1015249" cy="863343"/>
            </a:xfrm>
            <a:prstGeom prst="ellipse">
              <a:avLst/>
            </a:prstGeom>
            <a:noFill/>
            <a:ln w="28575" cap="flat" cmpd="sng">
              <a:solidFill>
                <a:srgbClr val="C3D02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04" name="Google Shape;504;p31"/>
          <p:cNvGrpSpPr/>
          <p:nvPr/>
        </p:nvGrpSpPr>
        <p:grpSpPr>
          <a:xfrm>
            <a:off x="287011" y="4512433"/>
            <a:ext cx="777348" cy="792031"/>
            <a:chOff x="1236944" y="5027585"/>
            <a:chExt cx="1015249" cy="863343"/>
          </a:xfrm>
        </p:grpSpPr>
        <p:pic>
          <p:nvPicPr>
            <p:cNvPr id="505" name="Google Shape;505;p31" descr="Imagen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397553" y="5159008"/>
              <a:ext cx="688307" cy="56812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06" name="Google Shape;506;p31"/>
            <p:cNvSpPr/>
            <p:nvPr/>
          </p:nvSpPr>
          <p:spPr>
            <a:xfrm>
              <a:off x="1236944" y="5027585"/>
              <a:ext cx="1015249" cy="863343"/>
            </a:xfrm>
            <a:prstGeom prst="ellipse">
              <a:avLst/>
            </a:prstGeom>
            <a:noFill/>
            <a:ln w="28575" cap="flat" cmpd="sng">
              <a:solidFill>
                <a:srgbClr val="C3D02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07" name="Google Shape;507;p31"/>
          <p:cNvGrpSpPr/>
          <p:nvPr/>
        </p:nvGrpSpPr>
        <p:grpSpPr>
          <a:xfrm>
            <a:off x="283174" y="2730642"/>
            <a:ext cx="777374" cy="792031"/>
            <a:chOff x="3017232" y="4014646"/>
            <a:chExt cx="858000" cy="863343"/>
          </a:xfrm>
        </p:grpSpPr>
        <p:pic>
          <p:nvPicPr>
            <p:cNvPr id="508" name="Google Shape;508;p31" descr="Imagen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3095551" y="4140968"/>
              <a:ext cx="720000" cy="612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09" name="Google Shape;509;p31"/>
            <p:cNvSpPr/>
            <p:nvPr/>
          </p:nvSpPr>
          <p:spPr>
            <a:xfrm>
              <a:off x="3017232" y="4014646"/>
              <a:ext cx="858000" cy="863343"/>
            </a:xfrm>
            <a:prstGeom prst="ellipse">
              <a:avLst/>
            </a:prstGeom>
            <a:noFill/>
            <a:ln w="28575" cap="flat" cmpd="sng">
              <a:solidFill>
                <a:srgbClr val="C3D02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25" name="Google Shape;525;p31"/>
          <p:cNvGrpSpPr/>
          <p:nvPr/>
        </p:nvGrpSpPr>
        <p:grpSpPr>
          <a:xfrm>
            <a:off x="1354291" y="5580709"/>
            <a:ext cx="2257620" cy="400051"/>
            <a:chOff x="299142" y="2332709"/>
            <a:chExt cx="2254234" cy="635304"/>
          </a:xfrm>
        </p:grpSpPr>
        <p:sp>
          <p:nvSpPr>
            <p:cNvPr id="526" name="Google Shape;526;p31"/>
            <p:cNvSpPr/>
            <p:nvPr/>
          </p:nvSpPr>
          <p:spPr>
            <a:xfrm>
              <a:off x="299142" y="2332709"/>
              <a:ext cx="2254234" cy="635304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7" name="Google Shape;527;p31"/>
            <p:cNvSpPr txBox="1"/>
            <p:nvPr/>
          </p:nvSpPr>
          <p:spPr>
            <a:xfrm>
              <a:off x="342732" y="2425277"/>
              <a:ext cx="2186100" cy="48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just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rPr lang="es-CO" b="1">
                  <a:solidFill>
                    <a:srgbClr val="151837"/>
                  </a:solidFill>
                </a:rPr>
                <a:t>CONTROL SOCIAL</a:t>
              </a:r>
              <a:endParaRPr sz="1200" b="1" i="0" u="none" strike="noStrike" cap="none">
                <a:solidFill>
                  <a:srgbClr val="151837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54" name="Google Shape;554;p31"/>
          <p:cNvGrpSpPr/>
          <p:nvPr/>
        </p:nvGrpSpPr>
        <p:grpSpPr>
          <a:xfrm>
            <a:off x="5480074" y="5609640"/>
            <a:ext cx="1098266" cy="504008"/>
            <a:chOff x="630750" y="4469672"/>
            <a:chExt cx="1311442" cy="402466"/>
          </a:xfrm>
        </p:grpSpPr>
        <p:sp>
          <p:nvSpPr>
            <p:cNvPr id="555" name="Google Shape;555;p31"/>
            <p:cNvSpPr/>
            <p:nvPr/>
          </p:nvSpPr>
          <p:spPr>
            <a:xfrm>
              <a:off x="630750" y="4469672"/>
              <a:ext cx="1311442" cy="402466"/>
            </a:xfrm>
            <a:prstGeom prst="rect">
              <a:avLst/>
            </a:prstGeom>
            <a:solidFill>
              <a:srgbClr val="151837"/>
            </a:solidFill>
            <a:ln w="19050" cap="flat" cmpd="sng">
              <a:solidFill>
                <a:srgbClr val="A4D05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6" name="Google Shape;556;p31"/>
            <p:cNvSpPr txBox="1"/>
            <p:nvPr/>
          </p:nvSpPr>
          <p:spPr>
            <a:xfrm>
              <a:off x="650170" y="4533437"/>
              <a:ext cx="1242942" cy="319473"/>
            </a:xfrm>
            <a:prstGeom prst="rect">
              <a:avLst/>
            </a:prstGeom>
            <a:solidFill>
              <a:srgbClr val="15183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s-CO" sz="2000" b="1" dirty="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42</a:t>
              </a:r>
              <a:endParaRPr sz="2000" b="1" i="0" u="none" strike="noStrike" cap="none" dirty="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endParaRPr>
            </a:p>
          </p:txBody>
        </p:sp>
      </p:grpSp>
      <p:grpSp>
        <p:nvGrpSpPr>
          <p:cNvPr id="557" name="Google Shape;557;p31"/>
          <p:cNvGrpSpPr/>
          <p:nvPr/>
        </p:nvGrpSpPr>
        <p:grpSpPr>
          <a:xfrm>
            <a:off x="3850060" y="5597436"/>
            <a:ext cx="1098266" cy="504008"/>
            <a:chOff x="630750" y="4469673"/>
            <a:chExt cx="1311442" cy="402466"/>
          </a:xfrm>
        </p:grpSpPr>
        <p:sp>
          <p:nvSpPr>
            <p:cNvPr id="558" name="Google Shape;558;p31"/>
            <p:cNvSpPr/>
            <p:nvPr/>
          </p:nvSpPr>
          <p:spPr>
            <a:xfrm>
              <a:off x="630750" y="4469673"/>
              <a:ext cx="1311442" cy="402466"/>
            </a:xfrm>
            <a:prstGeom prst="rect">
              <a:avLst/>
            </a:prstGeom>
            <a:solidFill>
              <a:srgbClr val="A1DB27"/>
            </a:solidFill>
            <a:ln w="19050" cap="flat" cmpd="sng">
              <a:solidFill>
                <a:srgbClr val="15183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9" name="Google Shape;559;p31"/>
            <p:cNvSpPr txBox="1"/>
            <p:nvPr/>
          </p:nvSpPr>
          <p:spPr>
            <a:xfrm>
              <a:off x="650170" y="4533437"/>
              <a:ext cx="1242942" cy="31947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s-CO" sz="2000" b="1" i="0" u="none" strike="noStrike" cap="none" dirty="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 </a:t>
              </a:r>
              <a:r>
                <a:rPr lang="es-CO" sz="1800" b="1" i="0" u="none" strike="noStrike" cap="none" dirty="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 </a:t>
              </a:r>
              <a:r>
                <a:rPr lang="es-CO" sz="1800" b="1" dirty="0">
                  <a:solidFill>
                    <a:srgbClr val="151837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13</a:t>
              </a:r>
              <a:endParaRPr sz="2000" b="1" i="0" u="none" strike="noStrike" cap="none" dirty="0">
                <a:solidFill>
                  <a:srgbClr val="151837"/>
                </a:solidFill>
                <a:latin typeface="Arial Black"/>
                <a:ea typeface="Arial Black"/>
                <a:cs typeface="Arial Black"/>
                <a:sym typeface="Arial Black"/>
              </a:endParaRPr>
            </a:p>
          </p:txBody>
        </p:sp>
      </p:grpSp>
      <p:grpSp>
        <p:nvGrpSpPr>
          <p:cNvPr id="73" name="Google Shape;510;p31">
            <a:extLst>
              <a:ext uri="{FF2B5EF4-FFF2-40B4-BE49-F238E27FC236}">
                <a16:creationId xmlns:a16="http://schemas.microsoft.com/office/drawing/2014/main" id="{488C6BB7-4556-46DB-AE3C-43FC81D73C10}"/>
              </a:ext>
            </a:extLst>
          </p:cNvPr>
          <p:cNvGrpSpPr/>
          <p:nvPr/>
        </p:nvGrpSpPr>
        <p:grpSpPr>
          <a:xfrm>
            <a:off x="1385613" y="2810057"/>
            <a:ext cx="2257574" cy="688986"/>
            <a:chOff x="299142" y="2332709"/>
            <a:chExt cx="2262819" cy="635304"/>
          </a:xfrm>
        </p:grpSpPr>
        <p:sp>
          <p:nvSpPr>
            <p:cNvPr id="74" name="Google Shape;511;p31">
              <a:extLst>
                <a:ext uri="{FF2B5EF4-FFF2-40B4-BE49-F238E27FC236}">
                  <a16:creationId xmlns:a16="http://schemas.microsoft.com/office/drawing/2014/main" id="{371E1D62-172C-41DD-944A-527646059D6B}"/>
                </a:ext>
              </a:extLst>
            </p:cNvPr>
            <p:cNvSpPr/>
            <p:nvPr/>
          </p:nvSpPr>
          <p:spPr>
            <a:xfrm>
              <a:off x="299142" y="2332709"/>
              <a:ext cx="2254234" cy="635304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" name="Google Shape;512;p31">
              <a:extLst>
                <a:ext uri="{FF2B5EF4-FFF2-40B4-BE49-F238E27FC236}">
                  <a16:creationId xmlns:a16="http://schemas.microsoft.com/office/drawing/2014/main" id="{57A260CF-6DBD-408D-91A0-ADCBDD15AD79}"/>
                </a:ext>
              </a:extLst>
            </p:cNvPr>
            <p:cNvSpPr txBox="1"/>
            <p:nvPr/>
          </p:nvSpPr>
          <p:spPr>
            <a:xfrm>
              <a:off x="307726" y="2425277"/>
              <a:ext cx="2254235" cy="48241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lvl="0" algn="just"/>
              <a:r>
                <a:rPr lang="es-MX" b="1" dirty="0">
                  <a:solidFill>
                    <a:srgbClr val="151837"/>
                  </a:solidFill>
                </a:rPr>
                <a:t>ESTRATEGIAS DE INFORMACIÓN</a:t>
              </a:r>
              <a:endParaRPr sz="1200" b="1" i="0" u="none" strike="noStrike" cap="none" dirty="0">
                <a:solidFill>
                  <a:srgbClr val="151837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6" name="Google Shape;513;p31">
            <a:extLst>
              <a:ext uri="{FF2B5EF4-FFF2-40B4-BE49-F238E27FC236}">
                <a16:creationId xmlns:a16="http://schemas.microsoft.com/office/drawing/2014/main" id="{9EB0F3D2-3098-4A46-BB0E-D47BC831B9D1}"/>
              </a:ext>
            </a:extLst>
          </p:cNvPr>
          <p:cNvGrpSpPr/>
          <p:nvPr/>
        </p:nvGrpSpPr>
        <p:grpSpPr>
          <a:xfrm>
            <a:off x="5573082" y="2828783"/>
            <a:ext cx="1098266" cy="504008"/>
            <a:chOff x="630750" y="4469672"/>
            <a:chExt cx="1311442" cy="402466"/>
          </a:xfrm>
        </p:grpSpPr>
        <p:sp>
          <p:nvSpPr>
            <p:cNvPr id="77" name="Google Shape;514;p31">
              <a:extLst>
                <a:ext uri="{FF2B5EF4-FFF2-40B4-BE49-F238E27FC236}">
                  <a16:creationId xmlns:a16="http://schemas.microsoft.com/office/drawing/2014/main" id="{07F6FF10-C32D-40E5-B226-3BD272979385}"/>
                </a:ext>
              </a:extLst>
            </p:cNvPr>
            <p:cNvSpPr/>
            <p:nvPr/>
          </p:nvSpPr>
          <p:spPr>
            <a:xfrm>
              <a:off x="630750" y="4469672"/>
              <a:ext cx="1311442" cy="402466"/>
            </a:xfrm>
            <a:prstGeom prst="rect">
              <a:avLst/>
            </a:prstGeom>
            <a:solidFill>
              <a:srgbClr val="151837"/>
            </a:solidFill>
            <a:ln w="19050" cap="flat" cmpd="sng">
              <a:solidFill>
                <a:srgbClr val="A4D05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" name="Google Shape;515;p31">
              <a:extLst>
                <a:ext uri="{FF2B5EF4-FFF2-40B4-BE49-F238E27FC236}">
                  <a16:creationId xmlns:a16="http://schemas.microsoft.com/office/drawing/2014/main" id="{0AC700A4-BA42-4C11-99FB-6804C3A8B866}"/>
                </a:ext>
              </a:extLst>
            </p:cNvPr>
            <p:cNvSpPr txBox="1"/>
            <p:nvPr/>
          </p:nvSpPr>
          <p:spPr>
            <a:xfrm>
              <a:off x="650170" y="4533437"/>
              <a:ext cx="1242942" cy="319473"/>
            </a:xfrm>
            <a:prstGeom prst="rect">
              <a:avLst/>
            </a:prstGeom>
            <a:solidFill>
              <a:srgbClr val="15183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s-CO" sz="2000" b="1" i="0" u="none" strike="noStrike" cap="none" dirty="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1042</a:t>
              </a:r>
              <a:endParaRPr sz="2000" b="1" i="0" u="none" strike="noStrike" cap="none" dirty="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endParaRPr>
            </a:p>
          </p:txBody>
        </p:sp>
      </p:grpSp>
      <p:grpSp>
        <p:nvGrpSpPr>
          <p:cNvPr id="79" name="Google Shape;516;p31">
            <a:extLst>
              <a:ext uri="{FF2B5EF4-FFF2-40B4-BE49-F238E27FC236}">
                <a16:creationId xmlns:a16="http://schemas.microsoft.com/office/drawing/2014/main" id="{9F02DB37-E0D2-4D36-B214-22585E7745C5}"/>
              </a:ext>
            </a:extLst>
          </p:cNvPr>
          <p:cNvGrpSpPr/>
          <p:nvPr/>
        </p:nvGrpSpPr>
        <p:grpSpPr>
          <a:xfrm>
            <a:off x="3878053" y="2799363"/>
            <a:ext cx="1098266" cy="504008"/>
            <a:chOff x="630750" y="4469673"/>
            <a:chExt cx="1311442" cy="402466"/>
          </a:xfrm>
        </p:grpSpPr>
        <p:sp>
          <p:nvSpPr>
            <p:cNvPr id="80" name="Google Shape;517;p31">
              <a:extLst>
                <a:ext uri="{FF2B5EF4-FFF2-40B4-BE49-F238E27FC236}">
                  <a16:creationId xmlns:a16="http://schemas.microsoft.com/office/drawing/2014/main" id="{0FD3CF52-8539-4EA1-836D-BE3DC06A94FE}"/>
                </a:ext>
              </a:extLst>
            </p:cNvPr>
            <p:cNvSpPr/>
            <p:nvPr/>
          </p:nvSpPr>
          <p:spPr>
            <a:xfrm>
              <a:off x="630750" y="4469673"/>
              <a:ext cx="1311442" cy="402466"/>
            </a:xfrm>
            <a:prstGeom prst="rect">
              <a:avLst/>
            </a:prstGeom>
            <a:solidFill>
              <a:srgbClr val="A1DB27"/>
            </a:solidFill>
            <a:ln w="19050" cap="flat" cmpd="sng">
              <a:solidFill>
                <a:srgbClr val="15183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" name="Google Shape;518;p31">
              <a:extLst>
                <a:ext uri="{FF2B5EF4-FFF2-40B4-BE49-F238E27FC236}">
                  <a16:creationId xmlns:a16="http://schemas.microsoft.com/office/drawing/2014/main" id="{30481461-183D-446D-A459-1099B90E8EF5}"/>
                </a:ext>
              </a:extLst>
            </p:cNvPr>
            <p:cNvSpPr txBox="1"/>
            <p:nvPr/>
          </p:nvSpPr>
          <p:spPr>
            <a:xfrm>
              <a:off x="650170" y="4533437"/>
              <a:ext cx="1242942" cy="3194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s-CO" sz="2000" b="1" i="0" u="none" strike="noStrike" cap="none" dirty="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 </a:t>
              </a:r>
              <a:r>
                <a:rPr lang="es-CO" sz="1800" b="1" i="0" u="none" strike="noStrike" cap="none" dirty="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 </a:t>
              </a:r>
              <a:r>
                <a:rPr lang="es-CO" sz="1800" b="1" dirty="0">
                  <a:solidFill>
                    <a:srgbClr val="151837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106</a:t>
              </a:r>
              <a:endParaRPr sz="2000" b="1" i="0" u="none" strike="noStrike" cap="none" dirty="0">
                <a:solidFill>
                  <a:srgbClr val="151837"/>
                </a:solidFill>
                <a:latin typeface="Arial Black"/>
                <a:ea typeface="Arial Black"/>
                <a:cs typeface="Arial Black"/>
                <a:sym typeface="Arial Black"/>
              </a:endParaRPr>
            </a:p>
          </p:txBody>
        </p:sp>
      </p:grpSp>
      <p:grpSp>
        <p:nvGrpSpPr>
          <p:cNvPr id="82" name="Google Shape;519;p31">
            <a:extLst>
              <a:ext uri="{FF2B5EF4-FFF2-40B4-BE49-F238E27FC236}">
                <a16:creationId xmlns:a16="http://schemas.microsoft.com/office/drawing/2014/main" id="{443D8805-02CD-47BF-A52D-4F67FDAA2208}"/>
              </a:ext>
            </a:extLst>
          </p:cNvPr>
          <p:cNvGrpSpPr/>
          <p:nvPr/>
        </p:nvGrpSpPr>
        <p:grpSpPr>
          <a:xfrm>
            <a:off x="1394466" y="3657694"/>
            <a:ext cx="2257620" cy="741940"/>
            <a:chOff x="299142" y="2332709"/>
            <a:chExt cx="2254234" cy="635304"/>
          </a:xfrm>
        </p:grpSpPr>
        <p:sp>
          <p:nvSpPr>
            <p:cNvPr id="83" name="Google Shape;520;p31">
              <a:extLst>
                <a:ext uri="{FF2B5EF4-FFF2-40B4-BE49-F238E27FC236}">
                  <a16:creationId xmlns:a16="http://schemas.microsoft.com/office/drawing/2014/main" id="{58C927C1-B9FD-45AD-8E46-2BFAD9531BF7}"/>
                </a:ext>
              </a:extLst>
            </p:cNvPr>
            <p:cNvSpPr/>
            <p:nvPr/>
          </p:nvSpPr>
          <p:spPr>
            <a:xfrm>
              <a:off x="299142" y="2332709"/>
              <a:ext cx="2254234" cy="635304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" name="Google Shape;521;p31">
              <a:extLst>
                <a:ext uri="{FF2B5EF4-FFF2-40B4-BE49-F238E27FC236}">
                  <a16:creationId xmlns:a16="http://schemas.microsoft.com/office/drawing/2014/main" id="{71F9FC91-6417-4DA0-A1BF-3545076CB57E}"/>
                </a:ext>
              </a:extLst>
            </p:cNvPr>
            <p:cNvSpPr txBox="1"/>
            <p:nvPr/>
          </p:nvSpPr>
          <p:spPr>
            <a:xfrm>
              <a:off x="342732" y="2425277"/>
              <a:ext cx="2067205" cy="3952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just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MX" sz="1200" b="1" i="0" u="none" strike="noStrike" cap="none" dirty="0">
                  <a:solidFill>
                    <a:srgbClr val="151837"/>
                  </a:solidFill>
                  <a:latin typeface="Arial"/>
                  <a:ea typeface="Arial"/>
                  <a:cs typeface="Arial"/>
                  <a:sym typeface="Arial"/>
                </a:rPr>
                <a:t>A</a:t>
              </a:r>
              <a:r>
                <a:rPr lang="es-CO" sz="1200" b="1" i="0" u="none" strike="noStrike" cap="none" dirty="0">
                  <a:solidFill>
                    <a:srgbClr val="151837"/>
                  </a:solidFill>
                  <a:latin typeface="Arial"/>
                  <a:ea typeface="Arial"/>
                  <a:cs typeface="Arial"/>
                  <a:sym typeface="Arial"/>
                </a:rPr>
                <a:t>CCIONES PARA FORTALECIMIEN</a:t>
              </a:r>
              <a:r>
                <a:rPr lang="es-CO" sz="1200" b="1" dirty="0">
                  <a:solidFill>
                    <a:srgbClr val="151837"/>
                  </a:solidFill>
                </a:rPr>
                <a:t>TO</a:t>
              </a:r>
              <a:endParaRPr sz="1200" b="1" i="0" u="none" strike="noStrike" cap="none" dirty="0">
                <a:solidFill>
                  <a:srgbClr val="151837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5" name="Google Shape;522;p31">
            <a:extLst>
              <a:ext uri="{FF2B5EF4-FFF2-40B4-BE49-F238E27FC236}">
                <a16:creationId xmlns:a16="http://schemas.microsoft.com/office/drawing/2014/main" id="{33B5EE1B-8FB1-4C60-A742-C23290EC679D}"/>
              </a:ext>
            </a:extLst>
          </p:cNvPr>
          <p:cNvGrpSpPr/>
          <p:nvPr/>
        </p:nvGrpSpPr>
        <p:grpSpPr>
          <a:xfrm>
            <a:off x="1398822" y="4553907"/>
            <a:ext cx="2257620" cy="858841"/>
            <a:chOff x="299142" y="2332709"/>
            <a:chExt cx="2254234" cy="661309"/>
          </a:xfrm>
        </p:grpSpPr>
        <p:sp>
          <p:nvSpPr>
            <p:cNvPr id="86" name="Google Shape;523;p31">
              <a:extLst>
                <a:ext uri="{FF2B5EF4-FFF2-40B4-BE49-F238E27FC236}">
                  <a16:creationId xmlns:a16="http://schemas.microsoft.com/office/drawing/2014/main" id="{E3230F31-E9C3-4A21-A78E-50CD3974F38E}"/>
                </a:ext>
              </a:extLst>
            </p:cNvPr>
            <p:cNvSpPr/>
            <p:nvPr/>
          </p:nvSpPr>
          <p:spPr>
            <a:xfrm>
              <a:off x="299142" y="2332709"/>
              <a:ext cx="2254234" cy="635304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" name="Google Shape;524;p31">
              <a:extLst>
                <a:ext uri="{FF2B5EF4-FFF2-40B4-BE49-F238E27FC236}">
                  <a16:creationId xmlns:a16="http://schemas.microsoft.com/office/drawing/2014/main" id="{BB747E18-3AFE-40DD-AB38-86A1CEFFEE6A}"/>
                </a:ext>
              </a:extLst>
            </p:cNvPr>
            <p:cNvSpPr txBox="1"/>
            <p:nvPr/>
          </p:nvSpPr>
          <p:spPr>
            <a:xfrm>
              <a:off x="342732" y="2425277"/>
              <a:ext cx="2186100" cy="56874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just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MX" b="1" dirty="0">
                  <a:solidFill>
                    <a:srgbClr val="151837"/>
                  </a:solidFill>
                </a:rPr>
                <a:t>P</a:t>
              </a:r>
              <a:r>
                <a:rPr lang="es-CO" b="1" dirty="0">
                  <a:solidFill>
                    <a:srgbClr val="151837"/>
                  </a:solidFill>
                </a:rPr>
                <a:t>ARTICIPACION CIUDADANA GRUPOS DE INTERES Y VALOR</a:t>
              </a:r>
              <a:endParaRPr sz="1200" b="1" i="0" u="none" strike="noStrike" cap="none" dirty="0">
                <a:solidFill>
                  <a:srgbClr val="151837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1" name="Google Shape;528;p31">
            <a:extLst>
              <a:ext uri="{FF2B5EF4-FFF2-40B4-BE49-F238E27FC236}">
                <a16:creationId xmlns:a16="http://schemas.microsoft.com/office/drawing/2014/main" id="{8F8FA330-6610-4ADB-A26B-769D495641E8}"/>
              </a:ext>
            </a:extLst>
          </p:cNvPr>
          <p:cNvSpPr txBox="1"/>
          <p:nvPr/>
        </p:nvSpPr>
        <p:spPr>
          <a:xfrm>
            <a:off x="3299559" y="2486394"/>
            <a:ext cx="2230414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400" b="1" i="0" u="none" strike="noStrike" cap="none" dirty="0">
                <a:solidFill>
                  <a:srgbClr val="151837"/>
                </a:solidFill>
                <a:latin typeface="Arial"/>
                <a:ea typeface="Arial"/>
                <a:cs typeface="Arial"/>
                <a:sym typeface="Arial"/>
              </a:rPr>
              <a:t>Actividades</a:t>
            </a:r>
            <a:endParaRPr sz="1200" b="1" i="0" u="none" strike="noStrike" cap="none" dirty="0">
              <a:solidFill>
                <a:srgbClr val="15183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" name="Google Shape;529;p31">
            <a:extLst>
              <a:ext uri="{FF2B5EF4-FFF2-40B4-BE49-F238E27FC236}">
                <a16:creationId xmlns:a16="http://schemas.microsoft.com/office/drawing/2014/main" id="{76D5218B-6BCB-434D-B77C-BF701DADF225}"/>
              </a:ext>
            </a:extLst>
          </p:cNvPr>
          <p:cNvSpPr txBox="1"/>
          <p:nvPr/>
        </p:nvSpPr>
        <p:spPr>
          <a:xfrm>
            <a:off x="5430442" y="2370751"/>
            <a:ext cx="1306238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400" b="1" i="0" u="none" strike="noStrike" cap="none">
                <a:solidFill>
                  <a:srgbClr val="151837"/>
                </a:solidFill>
                <a:latin typeface="Arial"/>
                <a:ea typeface="Arial"/>
                <a:cs typeface="Arial"/>
                <a:sym typeface="Arial"/>
              </a:rPr>
              <a:t>Ciudadanos atendidos </a:t>
            </a:r>
            <a:endParaRPr/>
          </a:p>
        </p:txBody>
      </p:sp>
      <p:grpSp>
        <p:nvGrpSpPr>
          <p:cNvPr id="96" name="Google Shape;536;p31">
            <a:extLst>
              <a:ext uri="{FF2B5EF4-FFF2-40B4-BE49-F238E27FC236}">
                <a16:creationId xmlns:a16="http://schemas.microsoft.com/office/drawing/2014/main" id="{19C45FD9-DA10-48D6-98F6-914FCF4DE6B3}"/>
              </a:ext>
            </a:extLst>
          </p:cNvPr>
          <p:cNvGrpSpPr/>
          <p:nvPr/>
        </p:nvGrpSpPr>
        <p:grpSpPr>
          <a:xfrm>
            <a:off x="5577854" y="3682355"/>
            <a:ext cx="1098266" cy="504008"/>
            <a:chOff x="630750" y="4469672"/>
            <a:chExt cx="1311442" cy="402466"/>
          </a:xfrm>
        </p:grpSpPr>
        <p:sp>
          <p:nvSpPr>
            <p:cNvPr id="97" name="Google Shape;537;p31">
              <a:extLst>
                <a:ext uri="{FF2B5EF4-FFF2-40B4-BE49-F238E27FC236}">
                  <a16:creationId xmlns:a16="http://schemas.microsoft.com/office/drawing/2014/main" id="{07C39C03-F041-477E-AC77-7340B6E85F06}"/>
                </a:ext>
              </a:extLst>
            </p:cNvPr>
            <p:cNvSpPr/>
            <p:nvPr/>
          </p:nvSpPr>
          <p:spPr>
            <a:xfrm>
              <a:off x="630750" y="4469672"/>
              <a:ext cx="1311442" cy="402466"/>
            </a:xfrm>
            <a:prstGeom prst="rect">
              <a:avLst/>
            </a:prstGeom>
            <a:solidFill>
              <a:srgbClr val="151837"/>
            </a:solidFill>
            <a:ln w="19050" cap="flat" cmpd="sng">
              <a:solidFill>
                <a:srgbClr val="A4D05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" name="Google Shape;538;p31">
              <a:extLst>
                <a:ext uri="{FF2B5EF4-FFF2-40B4-BE49-F238E27FC236}">
                  <a16:creationId xmlns:a16="http://schemas.microsoft.com/office/drawing/2014/main" id="{7CD99955-AEE2-464B-BC3E-07F35FAAC77D}"/>
                </a:ext>
              </a:extLst>
            </p:cNvPr>
            <p:cNvSpPr txBox="1"/>
            <p:nvPr/>
          </p:nvSpPr>
          <p:spPr>
            <a:xfrm>
              <a:off x="650170" y="4533437"/>
              <a:ext cx="1242942" cy="319473"/>
            </a:xfrm>
            <a:prstGeom prst="rect">
              <a:avLst/>
            </a:prstGeom>
            <a:solidFill>
              <a:srgbClr val="15183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s-CO" sz="2000" b="1" i="0" u="none" strike="noStrike" cap="none" dirty="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 </a:t>
              </a:r>
              <a:r>
                <a:rPr lang="es-CO" sz="1800" b="1" i="0" u="none" strike="noStrike" cap="none" dirty="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 802</a:t>
              </a:r>
              <a:endParaRPr sz="2000" b="1" i="0" u="none" strike="noStrike" cap="none" dirty="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endParaRPr>
            </a:p>
          </p:txBody>
        </p:sp>
      </p:grpSp>
      <p:grpSp>
        <p:nvGrpSpPr>
          <p:cNvPr id="99" name="Google Shape;539;p31">
            <a:extLst>
              <a:ext uri="{FF2B5EF4-FFF2-40B4-BE49-F238E27FC236}">
                <a16:creationId xmlns:a16="http://schemas.microsoft.com/office/drawing/2014/main" id="{2DCEDE31-A3D9-4B3D-8FD1-6200D7B786DC}"/>
              </a:ext>
            </a:extLst>
          </p:cNvPr>
          <p:cNvGrpSpPr/>
          <p:nvPr/>
        </p:nvGrpSpPr>
        <p:grpSpPr>
          <a:xfrm>
            <a:off x="3891162" y="3659349"/>
            <a:ext cx="1098266" cy="504008"/>
            <a:chOff x="630750" y="4469673"/>
            <a:chExt cx="1311442" cy="402466"/>
          </a:xfrm>
        </p:grpSpPr>
        <p:sp>
          <p:nvSpPr>
            <p:cNvPr id="100" name="Google Shape;540;p31">
              <a:extLst>
                <a:ext uri="{FF2B5EF4-FFF2-40B4-BE49-F238E27FC236}">
                  <a16:creationId xmlns:a16="http://schemas.microsoft.com/office/drawing/2014/main" id="{A6ACC3E4-9BD1-4BA3-A0B3-E93FC13A1653}"/>
                </a:ext>
              </a:extLst>
            </p:cNvPr>
            <p:cNvSpPr/>
            <p:nvPr/>
          </p:nvSpPr>
          <p:spPr>
            <a:xfrm>
              <a:off x="630750" y="4469673"/>
              <a:ext cx="1311442" cy="402466"/>
            </a:xfrm>
            <a:prstGeom prst="rect">
              <a:avLst/>
            </a:prstGeom>
            <a:solidFill>
              <a:srgbClr val="A1DB27"/>
            </a:solidFill>
            <a:ln w="19050" cap="flat" cmpd="sng">
              <a:solidFill>
                <a:srgbClr val="15183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" name="Google Shape;541;p31">
              <a:extLst>
                <a:ext uri="{FF2B5EF4-FFF2-40B4-BE49-F238E27FC236}">
                  <a16:creationId xmlns:a16="http://schemas.microsoft.com/office/drawing/2014/main" id="{6B13795F-83E0-4560-BD48-CEADBA201A14}"/>
                </a:ext>
              </a:extLst>
            </p:cNvPr>
            <p:cNvSpPr txBox="1"/>
            <p:nvPr/>
          </p:nvSpPr>
          <p:spPr>
            <a:xfrm>
              <a:off x="650170" y="4533437"/>
              <a:ext cx="1242942" cy="31947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s-CO" sz="2000" b="1" i="0" u="none" strike="noStrike" cap="none" dirty="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 </a:t>
              </a:r>
              <a:r>
                <a:rPr lang="es-CO" sz="1800" b="1" i="0" u="none" strike="noStrike" cap="none" dirty="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 </a:t>
              </a:r>
              <a:r>
                <a:rPr lang="es-CO" sz="1800" b="1" i="0" u="none" strike="noStrike" cap="none" dirty="0">
                  <a:solidFill>
                    <a:srgbClr val="151837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27</a:t>
              </a:r>
              <a:endParaRPr sz="2000" b="1" i="0" u="none" strike="noStrike" cap="none" dirty="0">
                <a:solidFill>
                  <a:srgbClr val="151837"/>
                </a:solidFill>
                <a:latin typeface="Arial Black"/>
                <a:ea typeface="Arial Black"/>
                <a:cs typeface="Arial Black"/>
                <a:sym typeface="Arial Black"/>
              </a:endParaRPr>
            </a:p>
          </p:txBody>
        </p:sp>
      </p:grpSp>
      <p:grpSp>
        <p:nvGrpSpPr>
          <p:cNvPr id="102" name="Google Shape;542;p31">
            <a:extLst>
              <a:ext uri="{FF2B5EF4-FFF2-40B4-BE49-F238E27FC236}">
                <a16:creationId xmlns:a16="http://schemas.microsoft.com/office/drawing/2014/main" id="{41D5BE72-5186-4848-A0F1-83A0FF01011B}"/>
              </a:ext>
            </a:extLst>
          </p:cNvPr>
          <p:cNvGrpSpPr/>
          <p:nvPr/>
        </p:nvGrpSpPr>
        <p:grpSpPr>
          <a:xfrm>
            <a:off x="5534428" y="4581087"/>
            <a:ext cx="1098266" cy="504008"/>
            <a:chOff x="630750" y="4469672"/>
            <a:chExt cx="1311442" cy="402466"/>
          </a:xfrm>
        </p:grpSpPr>
        <p:sp>
          <p:nvSpPr>
            <p:cNvPr id="103" name="Google Shape;543;p31">
              <a:extLst>
                <a:ext uri="{FF2B5EF4-FFF2-40B4-BE49-F238E27FC236}">
                  <a16:creationId xmlns:a16="http://schemas.microsoft.com/office/drawing/2014/main" id="{5908DD50-4E90-478E-8AAB-8E230EAE921A}"/>
                </a:ext>
              </a:extLst>
            </p:cNvPr>
            <p:cNvSpPr/>
            <p:nvPr/>
          </p:nvSpPr>
          <p:spPr>
            <a:xfrm>
              <a:off x="630750" y="4469672"/>
              <a:ext cx="1311442" cy="402466"/>
            </a:xfrm>
            <a:prstGeom prst="rect">
              <a:avLst/>
            </a:prstGeom>
            <a:solidFill>
              <a:srgbClr val="151837"/>
            </a:solidFill>
            <a:ln w="19050" cap="flat" cmpd="sng">
              <a:solidFill>
                <a:srgbClr val="A4D05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" name="Google Shape;544;p31">
              <a:extLst>
                <a:ext uri="{FF2B5EF4-FFF2-40B4-BE49-F238E27FC236}">
                  <a16:creationId xmlns:a16="http://schemas.microsoft.com/office/drawing/2014/main" id="{3060C562-C88E-49E7-BE53-A47E98BC320C}"/>
                </a:ext>
              </a:extLst>
            </p:cNvPr>
            <p:cNvSpPr txBox="1"/>
            <p:nvPr/>
          </p:nvSpPr>
          <p:spPr>
            <a:xfrm>
              <a:off x="650170" y="4533437"/>
              <a:ext cx="1242942" cy="319473"/>
            </a:xfrm>
            <a:prstGeom prst="rect">
              <a:avLst/>
            </a:prstGeom>
            <a:solidFill>
              <a:srgbClr val="15183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s-CO" sz="2000" b="1" i="0" u="none" strike="noStrike" cap="none" dirty="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7421</a:t>
              </a:r>
              <a:endParaRPr sz="2000" b="1" i="0" u="none" strike="noStrike" cap="none" dirty="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endParaRPr>
            </a:p>
          </p:txBody>
        </p:sp>
      </p:grpSp>
      <p:grpSp>
        <p:nvGrpSpPr>
          <p:cNvPr id="105" name="Google Shape;545;p31">
            <a:extLst>
              <a:ext uri="{FF2B5EF4-FFF2-40B4-BE49-F238E27FC236}">
                <a16:creationId xmlns:a16="http://schemas.microsoft.com/office/drawing/2014/main" id="{E91085B0-D10A-4BB5-899F-4BCBB1238950}"/>
              </a:ext>
            </a:extLst>
          </p:cNvPr>
          <p:cNvGrpSpPr/>
          <p:nvPr/>
        </p:nvGrpSpPr>
        <p:grpSpPr>
          <a:xfrm>
            <a:off x="3904414" y="4562728"/>
            <a:ext cx="1098266" cy="504008"/>
            <a:chOff x="630750" y="4469673"/>
            <a:chExt cx="1311442" cy="402466"/>
          </a:xfrm>
        </p:grpSpPr>
        <p:sp>
          <p:nvSpPr>
            <p:cNvPr id="106" name="Google Shape;546;p31">
              <a:extLst>
                <a:ext uri="{FF2B5EF4-FFF2-40B4-BE49-F238E27FC236}">
                  <a16:creationId xmlns:a16="http://schemas.microsoft.com/office/drawing/2014/main" id="{71AAE9FF-1950-4FBD-AAB4-B61B3F7655C8}"/>
                </a:ext>
              </a:extLst>
            </p:cNvPr>
            <p:cNvSpPr/>
            <p:nvPr/>
          </p:nvSpPr>
          <p:spPr>
            <a:xfrm>
              <a:off x="630750" y="4469673"/>
              <a:ext cx="1311442" cy="402466"/>
            </a:xfrm>
            <a:prstGeom prst="rect">
              <a:avLst/>
            </a:prstGeom>
            <a:solidFill>
              <a:srgbClr val="A1DB27"/>
            </a:solidFill>
            <a:ln w="19050" cap="flat" cmpd="sng">
              <a:solidFill>
                <a:srgbClr val="15183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" name="Google Shape;547;p31">
              <a:extLst>
                <a:ext uri="{FF2B5EF4-FFF2-40B4-BE49-F238E27FC236}">
                  <a16:creationId xmlns:a16="http://schemas.microsoft.com/office/drawing/2014/main" id="{83D02DC3-0875-4D93-8177-42C40BE55BF5}"/>
                </a:ext>
              </a:extLst>
            </p:cNvPr>
            <p:cNvSpPr txBox="1"/>
            <p:nvPr/>
          </p:nvSpPr>
          <p:spPr>
            <a:xfrm>
              <a:off x="650170" y="4533437"/>
              <a:ext cx="1242942" cy="31947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s-MX" sz="2000" b="1" i="0" u="none" strike="noStrike" cap="none" dirty="0">
                  <a:solidFill>
                    <a:srgbClr val="151837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45</a:t>
              </a:r>
              <a:endParaRPr sz="2000" b="1" i="0" u="none" strike="noStrike" cap="none" dirty="0">
                <a:solidFill>
                  <a:srgbClr val="151837"/>
                </a:solidFill>
                <a:latin typeface="Arial Black"/>
                <a:ea typeface="Arial Black"/>
                <a:cs typeface="Arial Black"/>
                <a:sym typeface="Arial Black"/>
              </a:endParaRPr>
            </a:p>
          </p:txBody>
        </p:sp>
      </p:grpSp>
      <p:sp>
        <p:nvSpPr>
          <p:cNvPr id="120" name="Google Shape;497;p31">
            <a:extLst>
              <a:ext uri="{FF2B5EF4-FFF2-40B4-BE49-F238E27FC236}">
                <a16:creationId xmlns:a16="http://schemas.microsoft.com/office/drawing/2014/main" id="{11B85847-0E76-4897-91CA-88946DB72B54}"/>
              </a:ext>
            </a:extLst>
          </p:cNvPr>
          <p:cNvSpPr txBox="1"/>
          <p:nvPr/>
        </p:nvSpPr>
        <p:spPr>
          <a:xfrm>
            <a:off x="200033" y="1059800"/>
            <a:ext cx="11858700" cy="13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0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La Oficina de Gestión Social a través de los Centros Locales de Movilidad-EGSL, promueve la participación activa e incidente de la ciudadanía en los territorios a partir de diversos escenarios de participación. En el 202</a:t>
            </a:r>
            <a:r>
              <a:rPr lang="es-CO" sz="2000" b="1" dirty="0">
                <a:solidFill>
                  <a:srgbClr val="1D2046"/>
                </a:solidFill>
              </a:rPr>
              <a:t>4</a:t>
            </a:r>
            <a:r>
              <a:rPr lang="es-CO" sz="20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 se realizaron las siguientes acciones en la localidad de </a:t>
            </a:r>
            <a:r>
              <a:rPr lang="es-CO" sz="2000" b="1" dirty="0">
                <a:solidFill>
                  <a:srgbClr val="1D2046"/>
                </a:solidFill>
              </a:rPr>
              <a:t>Barrios Unidos</a:t>
            </a:r>
            <a:r>
              <a:rPr lang="es-CO" sz="20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endParaRPr sz="2000" b="1" i="0" u="none" strike="noStrike" cap="none" dirty="0">
              <a:solidFill>
                <a:srgbClr val="1D204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1" name="Google Shape;496;p31">
            <a:extLst>
              <a:ext uri="{FF2B5EF4-FFF2-40B4-BE49-F238E27FC236}">
                <a16:creationId xmlns:a16="http://schemas.microsoft.com/office/drawing/2014/main" id="{A1D97753-2336-49D2-ACAA-8E0D93DE6313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t="35961" r="62912" b="2111"/>
          <a:stretch/>
        </p:blipFill>
        <p:spPr>
          <a:xfrm>
            <a:off x="10153055" y="-12186"/>
            <a:ext cx="2038944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n 2" descr="Un grupo de personas en una estación&#10;&#10;El contenido generado por IA puede ser incorrecto.">
            <a:extLst>
              <a:ext uri="{FF2B5EF4-FFF2-40B4-BE49-F238E27FC236}">
                <a16:creationId xmlns:a16="http://schemas.microsoft.com/office/drawing/2014/main" id="{EBAB9EF3-9E43-0FBC-9F89-1D25011C6BF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37446" y="2643072"/>
            <a:ext cx="4580017" cy="3513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153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89" name="Google Shape;489;p31"/>
          <p:cNvCxnSpPr/>
          <p:nvPr/>
        </p:nvCxnSpPr>
        <p:spPr>
          <a:xfrm>
            <a:off x="14503" y="967072"/>
            <a:ext cx="10302300" cy="0"/>
          </a:xfrm>
          <a:prstGeom prst="straightConnector1">
            <a:avLst/>
          </a:prstGeom>
          <a:noFill/>
          <a:ln w="38100" cap="flat" cmpd="sng">
            <a:solidFill>
              <a:srgbClr val="BED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90" name="Google Shape;490;p31"/>
          <p:cNvCxnSpPr/>
          <p:nvPr/>
        </p:nvCxnSpPr>
        <p:spPr>
          <a:xfrm rot="10800000">
            <a:off x="10316700" y="967072"/>
            <a:ext cx="1875300" cy="0"/>
          </a:xfrm>
          <a:prstGeom prst="straightConnector1">
            <a:avLst/>
          </a:prstGeom>
          <a:noFill/>
          <a:ln w="38100" cap="flat" cmpd="sng">
            <a:solidFill>
              <a:srgbClr val="1D2046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91" name="Google Shape;491;p31"/>
          <p:cNvSpPr txBox="1"/>
          <p:nvPr/>
        </p:nvSpPr>
        <p:spPr>
          <a:xfrm>
            <a:off x="565488" y="295282"/>
            <a:ext cx="11418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es-CO" sz="3400" b="1" i="0" u="none" strike="noStrike" cap="none" dirty="0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12. Gestión Social 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93" name="Google Shape;493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251899" y="184927"/>
            <a:ext cx="2129687" cy="70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4" name="Google Shape;494;p3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5237349"/>
            <a:ext cx="641678" cy="1649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6" name="Google Shape;496;p31"/>
          <p:cNvPicPr preferRelativeResize="0"/>
          <p:nvPr/>
        </p:nvPicPr>
        <p:blipFill rotWithShape="1">
          <a:blip r:embed="rId5">
            <a:alphaModFix/>
          </a:blip>
          <a:srcRect t="35961" r="62912" b="2111"/>
          <a:stretch/>
        </p:blipFill>
        <p:spPr>
          <a:xfrm>
            <a:off x="10153055" y="-12186"/>
            <a:ext cx="2038944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98" name="Google Shape;498;p31"/>
          <p:cNvGrpSpPr/>
          <p:nvPr/>
        </p:nvGrpSpPr>
        <p:grpSpPr>
          <a:xfrm>
            <a:off x="288452" y="5412748"/>
            <a:ext cx="777387" cy="791982"/>
            <a:chOff x="1197347" y="3211893"/>
            <a:chExt cx="1195544" cy="1100280"/>
          </a:xfrm>
        </p:grpSpPr>
        <p:sp>
          <p:nvSpPr>
            <p:cNvPr id="499" name="Google Shape;499;p31"/>
            <p:cNvSpPr/>
            <p:nvPr/>
          </p:nvSpPr>
          <p:spPr>
            <a:xfrm>
              <a:off x="1197347" y="3211893"/>
              <a:ext cx="1195544" cy="1100280"/>
            </a:xfrm>
            <a:prstGeom prst="ellipse">
              <a:avLst/>
            </a:prstGeom>
            <a:noFill/>
            <a:ln w="28575" cap="flat" cmpd="sng">
              <a:solidFill>
                <a:srgbClr val="C3D02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500" name="Google Shape;500;p31" descr="Imagen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335124" y="3404578"/>
              <a:ext cx="765021" cy="71130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01" name="Google Shape;501;p31"/>
          <p:cNvGrpSpPr/>
          <p:nvPr/>
        </p:nvGrpSpPr>
        <p:grpSpPr>
          <a:xfrm>
            <a:off x="261033" y="3611842"/>
            <a:ext cx="777348" cy="792031"/>
            <a:chOff x="868710" y="3848061"/>
            <a:chExt cx="1015249" cy="863343"/>
          </a:xfrm>
        </p:grpSpPr>
        <p:pic>
          <p:nvPicPr>
            <p:cNvPr id="502" name="Google Shape;502;p31" descr="Imagen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081017" y="3993771"/>
              <a:ext cx="586243" cy="51095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03" name="Google Shape;503;p31"/>
            <p:cNvSpPr/>
            <p:nvPr/>
          </p:nvSpPr>
          <p:spPr>
            <a:xfrm>
              <a:off x="868710" y="3848061"/>
              <a:ext cx="1015249" cy="863343"/>
            </a:xfrm>
            <a:prstGeom prst="ellipse">
              <a:avLst/>
            </a:prstGeom>
            <a:noFill/>
            <a:ln w="28575" cap="flat" cmpd="sng">
              <a:solidFill>
                <a:srgbClr val="C3D02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04" name="Google Shape;504;p31"/>
          <p:cNvGrpSpPr/>
          <p:nvPr/>
        </p:nvGrpSpPr>
        <p:grpSpPr>
          <a:xfrm>
            <a:off x="287011" y="4512433"/>
            <a:ext cx="777348" cy="792031"/>
            <a:chOff x="1236944" y="5027585"/>
            <a:chExt cx="1015249" cy="863343"/>
          </a:xfrm>
        </p:grpSpPr>
        <p:pic>
          <p:nvPicPr>
            <p:cNvPr id="505" name="Google Shape;505;p31" descr="Imagen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1397553" y="5159008"/>
              <a:ext cx="688307" cy="56812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06" name="Google Shape;506;p31"/>
            <p:cNvSpPr/>
            <p:nvPr/>
          </p:nvSpPr>
          <p:spPr>
            <a:xfrm>
              <a:off x="1236944" y="5027585"/>
              <a:ext cx="1015249" cy="863343"/>
            </a:xfrm>
            <a:prstGeom prst="ellipse">
              <a:avLst/>
            </a:prstGeom>
            <a:noFill/>
            <a:ln w="28575" cap="flat" cmpd="sng">
              <a:solidFill>
                <a:srgbClr val="C3D02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07" name="Google Shape;507;p31"/>
          <p:cNvGrpSpPr/>
          <p:nvPr/>
        </p:nvGrpSpPr>
        <p:grpSpPr>
          <a:xfrm>
            <a:off x="283174" y="2730642"/>
            <a:ext cx="777374" cy="792031"/>
            <a:chOff x="3017232" y="4014646"/>
            <a:chExt cx="858000" cy="863343"/>
          </a:xfrm>
        </p:grpSpPr>
        <p:pic>
          <p:nvPicPr>
            <p:cNvPr id="508" name="Google Shape;508;p31" descr="Imagen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3095551" y="4140968"/>
              <a:ext cx="720000" cy="612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09" name="Google Shape;509;p31"/>
            <p:cNvSpPr/>
            <p:nvPr/>
          </p:nvSpPr>
          <p:spPr>
            <a:xfrm>
              <a:off x="3017232" y="4014646"/>
              <a:ext cx="858000" cy="863343"/>
            </a:xfrm>
            <a:prstGeom prst="ellipse">
              <a:avLst/>
            </a:prstGeom>
            <a:noFill/>
            <a:ln w="28575" cap="flat" cmpd="sng">
              <a:solidFill>
                <a:srgbClr val="C3D02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10" name="Google Shape;510;p31"/>
          <p:cNvGrpSpPr/>
          <p:nvPr/>
        </p:nvGrpSpPr>
        <p:grpSpPr>
          <a:xfrm>
            <a:off x="1258107" y="2922853"/>
            <a:ext cx="2257574" cy="688986"/>
            <a:chOff x="299142" y="2332709"/>
            <a:chExt cx="2262819" cy="635304"/>
          </a:xfrm>
        </p:grpSpPr>
        <p:sp>
          <p:nvSpPr>
            <p:cNvPr id="511" name="Google Shape;511;p31"/>
            <p:cNvSpPr/>
            <p:nvPr/>
          </p:nvSpPr>
          <p:spPr>
            <a:xfrm>
              <a:off x="299142" y="2332709"/>
              <a:ext cx="2254234" cy="635304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2" name="Google Shape;512;p31"/>
            <p:cNvSpPr txBox="1"/>
            <p:nvPr/>
          </p:nvSpPr>
          <p:spPr>
            <a:xfrm>
              <a:off x="307726" y="2425277"/>
              <a:ext cx="2254235" cy="48874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just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O" b="1" dirty="0">
                  <a:solidFill>
                    <a:srgbClr val="151837"/>
                  </a:solidFill>
                </a:rPr>
                <a:t>ARTICULACIÓN INTERINSTITUCIONAL</a:t>
              </a:r>
              <a:endParaRPr sz="1200" b="1" i="0" u="none" strike="noStrike" cap="none" dirty="0">
                <a:solidFill>
                  <a:srgbClr val="151837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13" name="Google Shape;513;p31"/>
          <p:cNvGrpSpPr/>
          <p:nvPr/>
        </p:nvGrpSpPr>
        <p:grpSpPr>
          <a:xfrm>
            <a:off x="5445576" y="2941579"/>
            <a:ext cx="1098266" cy="504008"/>
            <a:chOff x="630750" y="4469672"/>
            <a:chExt cx="1311442" cy="402466"/>
          </a:xfrm>
        </p:grpSpPr>
        <p:sp>
          <p:nvSpPr>
            <p:cNvPr id="514" name="Google Shape;514;p31"/>
            <p:cNvSpPr/>
            <p:nvPr/>
          </p:nvSpPr>
          <p:spPr>
            <a:xfrm>
              <a:off x="630750" y="4469672"/>
              <a:ext cx="1311442" cy="402466"/>
            </a:xfrm>
            <a:prstGeom prst="rect">
              <a:avLst/>
            </a:prstGeom>
            <a:solidFill>
              <a:srgbClr val="151837"/>
            </a:solidFill>
            <a:ln w="19050" cap="flat" cmpd="sng">
              <a:solidFill>
                <a:srgbClr val="A4D05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5" name="Google Shape;515;p31"/>
            <p:cNvSpPr txBox="1"/>
            <p:nvPr/>
          </p:nvSpPr>
          <p:spPr>
            <a:xfrm>
              <a:off x="650170" y="4533437"/>
              <a:ext cx="1242942" cy="319473"/>
            </a:xfrm>
            <a:prstGeom prst="rect">
              <a:avLst/>
            </a:prstGeom>
            <a:solidFill>
              <a:srgbClr val="15183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s-CO" sz="2000" b="1" dirty="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285</a:t>
              </a:r>
              <a:endParaRPr sz="2000" b="1" i="0" u="none" strike="noStrike" cap="none" dirty="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endParaRPr>
            </a:p>
          </p:txBody>
        </p:sp>
      </p:grpSp>
      <p:grpSp>
        <p:nvGrpSpPr>
          <p:cNvPr id="516" name="Google Shape;516;p31"/>
          <p:cNvGrpSpPr/>
          <p:nvPr/>
        </p:nvGrpSpPr>
        <p:grpSpPr>
          <a:xfrm>
            <a:off x="3750547" y="2912159"/>
            <a:ext cx="1098266" cy="504008"/>
            <a:chOff x="630750" y="4469673"/>
            <a:chExt cx="1311442" cy="402466"/>
          </a:xfrm>
        </p:grpSpPr>
        <p:sp>
          <p:nvSpPr>
            <p:cNvPr id="517" name="Google Shape;517;p31"/>
            <p:cNvSpPr/>
            <p:nvPr/>
          </p:nvSpPr>
          <p:spPr>
            <a:xfrm>
              <a:off x="630750" y="4469673"/>
              <a:ext cx="1311442" cy="402466"/>
            </a:xfrm>
            <a:prstGeom prst="rect">
              <a:avLst/>
            </a:prstGeom>
            <a:solidFill>
              <a:srgbClr val="A1DB27"/>
            </a:solidFill>
            <a:ln w="19050" cap="flat" cmpd="sng">
              <a:solidFill>
                <a:srgbClr val="15183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8" name="Google Shape;518;p31"/>
            <p:cNvSpPr txBox="1"/>
            <p:nvPr/>
          </p:nvSpPr>
          <p:spPr>
            <a:xfrm>
              <a:off x="650170" y="4533437"/>
              <a:ext cx="1132087" cy="3194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s-CO" sz="2000" b="1" i="0" u="none" strike="noStrike" cap="none" dirty="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 </a:t>
              </a:r>
              <a:r>
                <a:rPr lang="es-CO" sz="1800" b="1" i="0" u="none" strike="noStrike" cap="none" dirty="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 </a:t>
              </a:r>
              <a:r>
                <a:rPr lang="es-CO" sz="1800" b="1" dirty="0">
                  <a:solidFill>
                    <a:srgbClr val="151837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150</a:t>
              </a:r>
              <a:endParaRPr sz="2000" b="1" i="0" u="none" strike="noStrike" cap="none" dirty="0">
                <a:solidFill>
                  <a:srgbClr val="151837"/>
                </a:solidFill>
                <a:latin typeface="Arial Black"/>
                <a:ea typeface="Arial Black"/>
                <a:cs typeface="Arial Black"/>
                <a:sym typeface="Arial Black"/>
              </a:endParaRPr>
            </a:p>
          </p:txBody>
        </p:sp>
      </p:grpSp>
      <p:grpSp>
        <p:nvGrpSpPr>
          <p:cNvPr id="519" name="Google Shape;519;p31"/>
          <p:cNvGrpSpPr/>
          <p:nvPr/>
        </p:nvGrpSpPr>
        <p:grpSpPr>
          <a:xfrm>
            <a:off x="1266960" y="3770490"/>
            <a:ext cx="2257620" cy="741940"/>
            <a:chOff x="299142" y="2332709"/>
            <a:chExt cx="2254234" cy="635304"/>
          </a:xfrm>
        </p:grpSpPr>
        <p:sp>
          <p:nvSpPr>
            <p:cNvPr id="520" name="Google Shape;520;p31"/>
            <p:cNvSpPr/>
            <p:nvPr/>
          </p:nvSpPr>
          <p:spPr>
            <a:xfrm>
              <a:off x="299142" y="2332709"/>
              <a:ext cx="2254234" cy="635304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1" name="Google Shape;521;p31"/>
            <p:cNvSpPr txBox="1"/>
            <p:nvPr/>
          </p:nvSpPr>
          <p:spPr>
            <a:xfrm>
              <a:off x="342732" y="2425277"/>
              <a:ext cx="2067205" cy="4887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just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O" b="1">
                  <a:solidFill>
                    <a:srgbClr val="151837"/>
                  </a:solidFill>
                </a:rPr>
                <a:t>ATENCIÓN A LA CIUDADANÍA</a:t>
              </a:r>
              <a:r>
                <a:rPr lang="es-CO" sz="1400" b="1" i="0" u="none" strike="noStrike" cap="none">
                  <a:solidFill>
                    <a:srgbClr val="151837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endParaRPr sz="1200" b="1" i="0" u="none" strike="noStrike" cap="none">
                <a:solidFill>
                  <a:srgbClr val="151837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22" name="Google Shape;522;p31"/>
          <p:cNvGrpSpPr/>
          <p:nvPr/>
        </p:nvGrpSpPr>
        <p:grpSpPr>
          <a:xfrm>
            <a:off x="1271316" y="4666702"/>
            <a:ext cx="2257620" cy="825068"/>
            <a:chOff x="299142" y="2332709"/>
            <a:chExt cx="2254234" cy="635304"/>
          </a:xfrm>
        </p:grpSpPr>
        <p:sp>
          <p:nvSpPr>
            <p:cNvPr id="523" name="Google Shape;523;p31"/>
            <p:cNvSpPr/>
            <p:nvPr/>
          </p:nvSpPr>
          <p:spPr>
            <a:xfrm>
              <a:off x="299142" y="2332709"/>
              <a:ext cx="2254234" cy="635304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4" name="Google Shape;524;p31"/>
            <p:cNvSpPr txBox="1"/>
            <p:nvPr/>
          </p:nvSpPr>
          <p:spPr>
            <a:xfrm>
              <a:off x="342732" y="2425277"/>
              <a:ext cx="2186100" cy="48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just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O" sz="1400" b="1" i="0" u="none" strike="noStrike" cap="none" dirty="0">
                  <a:solidFill>
                    <a:srgbClr val="151837"/>
                  </a:solidFill>
                  <a:latin typeface="Arial"/>
                  <a:ea typeface="Arial"/>
                  <a:cs typeface="Arial"/>
                  <a:sym typeface="Arial"/>
                </a:rPr>
                <a:t>GESTIÓN SOCIAL DE PROYECTOS</a:t>
              </a:r>
              <a:endParaRPr sz="1200" b="1" i="0" u="none" strike="noStrike" cap="none" dirty="0">
                <a:solidFill>
                  <a:srgbClr val="151837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28" name="Google Shape;528;p31"/>
          <p:cNvSpPr txBox="1"/>
          <p:nvPr/>
        </p:nvSpPr>
        <p:spPr>
          <a:xfrm>
            <a:off x="3172053" y="2599190"/>
            <a:ext cx="2230414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400" b="1" i="0" u="none" strike="noStrike" cap="none" dirty="0">
                <a:solidFill>
                  <a:srgbClr val="151837"/>
                </a:solidFill>
                <a:latin typeface="Arial"/>
                <a:ea typeface="Arial"/>
                <a:cs typeface="Arial"/>
                <a:sym typeface="Arial"/>
              </a:rPr>
              <a:t>Actividades</a:t>
            </a:r>
            <a:endParaRPr sz="1200" b="1" i="0" u="none" strike="noStrike" cap="none" dirty="0">
              <a:solidFill>
                <a:srgbClr val="15183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9" name="Google Shape;529;p31"/>
          <p:cNvSpPr txBox="1"/>
          <p:nvPr/>
        </p:nvSpPr>
        <p:spPr>
          <a:xfrm>
            <a:off x="5302936" y="2483547"/>
            <a:ext cx="1306238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400" b="1" i="0" u="none" strike="noStrike" cap="none" dirty="0">
                <a:solidFill>
                  <a:srgbClr val="151837"/>
                </a:solidFill>
                <a:latin typeface="Arial"/>
                <a:ea typeface="Arial"/>
                <a:cs typeface="Arial"/>
                <a:sym typeface="Arial"/>
              </a:rPr>
              <a:t>Ciudadanos atendidos </a:t>
            </a:r>
            <a:endParaRPr dirty="0"/>
          </a:p>
        </p:txBody>
      </p:sp>
      <p:grpSp>
        <p:nvGrpSpPr>
          <p:cNvPr id="533" name="Google Shape;533;p31"/>
          <p:cNvGrpSpPr/>
          <p:nvPr/>
        </p:nvGrpSpPr>
        <p:grpSpPr>
          <a:xfrm>
            <a:off x="1273241" y="5587394"/>
            <a:ext cx="2257620" cy="741940"/>
            <a:chOff x="299142" y="2332709"/>
            <a:chExt cx="2254234" cy="635304"/>
          </a:xfrm>
        </p:grpSpPr>
        <p:sp>
          <p:nvSpPr>
            <p:cNvPr id="534" name="Google Shape;534;p31"/>
            <p:cNvSpPr/>
            <p:nvPr/>
          </p:nvSpPr>
          <p:spPr>
            <a:xfrm>
              <a:off x="299142" y="2332709"/>
              <a:ext cx="2254234" cy="635304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5" name="Google Shape;535;p31"/>
            <p:cNvSpPr txBox="1"/>
            <p:nvPr/>
          </p:nvSpPr>
          <p:spPr>
            <a:xfrm>
              <a:off x="342732" y="2425277"/>
              <a:ext cx="2185951" cy="48874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just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O" sz="1400" b="1" i="0" u="none" strike="noStrike" cap="none" dirty="0">
                  <a:solidFill>
                    <a:srgbClr val="151837"/>
                  </a:solidFill>
                  <a:latin typeface="Arial"/>
                  <a:ea typeface="Arial"/>
                  <a:cs typeface="Arial"/>
                  <a:sym typeface="Arial"/>
                </a:rPr>
                <a:t>RENDICIÓN DE CUENTAS  </a:t>
              </a:r>
              <a:endParaRPr sz="1200" b="1" i="0" u="none" strike="noStrike" cap="none" dirty="0">
                <a:solidFill>
                  <a:srgbClr val="151837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36" name="Google Shape;536;p31"/>
          <p:cNvGrpSpPr/>
          <p:nvPr/>
        </p:nvGrpSpPr>
        <p:grpSpPr>
          <a:xfrm>
            <a:off x="5450348" y="3795151"/>
            <a:ext cx="1098266" cy="504008"/>
            <a:chOff x="630750" y="4469672"/>
            <a:chExt cx="1311442" cy="402466"/>
          </a:xfrm>
        </p:grpSpPr>
        <p:sp>
          <p:nvSpPr>
            <p:cNvPr id="537" name="Google Shape;537;p31"/>
            <p:cNvSpPr/>
            <p:nvPr/>
          </p:nvSpPr>
          <p:spPr>
            <a:xfrm>
              <a:off x="630750" y="4469672"/>
              <a:ext cx="1311442" cy="402466"/>
            </a:xfrm>
            <a:prstGeom prst="rect">
              <a:avLst/>
            </a:prstGeom>
            <a:solidFill>
              <a:srgbClr val="151837"/>
            </a:solidFill>
            <a:ln w="19050" cap="flat" cmpd="sng">
              <a:solidFill>
                <a:srgbClr val="A4D05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8" name="Google Shape;538;p31"/>
            <p:cNvSpPr txBox="1"/>
            <p:nvPr/>
          </p:nvSpPr>
          <p:spPr>
            <a:xfrm>
              <a:off x="650170" y="4533437"/>
              <a:ext cx="1242942" cy="294890"/>
            </a:xfrm>
            <a:prstGeom prst="rect">
              <a:avLst/>
            </a:prstGeom>
            <a:solidFill>
              <a:srgbClr val="15183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s-CO" sz="1800" b="1" dirty="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200</a:t>
              </a:r>
              <a:endParaRPr sz="2000" b="1" i="0" u="none" strike="noStrike" cap="none" dirty="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endParaRPr>
            </a:p>
          </p:txBody>
        </p:sp>
      </p:grpSp>
      <p:grpSp>
        <p:nvGrpSpPr>
          <p:cNvPr id="539" name="Google Shape;539;p31"/>
          <p:cNvGrpSpPr/>
          <p:nvPr/>
        </p:nvGrpSpPr>
        <p:grpSpPr>
          <a:xfrm>
            <a:off x="3763656" y="3772145"/>
            <a:ext cx="1098266" cy="504008"/>
            <a:chOff x="630750" y="4469673"/>
            <a:chExt cx="1311442" cy="402466"/>
          </a:xfrm>
        </p:grpSpPr>
        <p:sp>
          <p:nvSpPr>
            <p:cNvPr id="540" name="Google Shape;540;p31"/>
            <p:cNvSpPr/>
            <p:nvPr/>
          </p:nvSpPr>
          <p:spPr>
            <a:xfrm>
              <a:off x="630750" y="4469673"/>
              <a:ext cx="1311442" cy="402466"/>
            </a:xfrm>
            <a:prstGeom prst="rect">
              <a:avLst/>
            </a:prstGeom>
            <a:solidFill>
              <a:srgbClr val="A1DB27"/>
            </a:solidFill>
            <a:ln w="19050" cap="flat" cmpd="sng">
              <a:solidFill>
                <a:srgbClr val="15183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1" name="Google Shape;541;p31"/>
            <p:cNvSpPr txBox="1"/>
            <p:nvPr/>
          </p:nvSpPr>
          <p:spPr>
            <a:xfrm>
              <a:off x="650170" y="4533437"/>
              <a:ext cx="1242942" cy="31947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s-CO" sz="2000" b="1" i="0" u="none" strike="noStrike" cap="none" dirty="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 </a:t>
              </a:r>
              <a:r>
                <a:rPr lang="es-CO" sz="1800" b="1" i="0" u="none" strike="noStrike" cap="none" dirty="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 </a:t>
              </a:r>
              <a:r>
                <a:rPr lang="es-CO" sz="1800" b="1" dirty="0">
                  <a:solidFill>
                    <a:srgbClr val="151837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117</a:t>
              </a:r>
              <a:endParaRPr sz="2000" b="1" i="0" u="none" strike="noStrike" cap="none" dirty="0">
                <a:solidFill>
                  <a:srgbClr val="151837"/>
                </a:solidFill>
                <a:latin typeface="Arial Black"/>
                <a:ea typeface="Arial Black"/>
                <a:cs typeface="Arial Black"/>
                <a:sym typeface="Arial Black"/>
              </a:endParaRPr>
            </a:p>
          </p:txBody>
        </p:sp>
      </p:grpSp>
      <p:grpSp>
        <p:nvGrpSpPr>
          <p:cNvPr id="542" name="Google Shape;542;p31"/>
          <p:cNvGrpSpPr/>
          <p:nvPr/>
        </p:nvGrpSpPr>
        <p:grpSpPr>
          <a:xfrm>
            <a:off x="5406922" y="4693883"/>
            <a:ext cx="1098266" cy="504008"/>
            <a:chOff x="630750" y="4469672"/>
            <a:chExt cx="1311442" cy="402466"/>
          </a:xfrm>
        </p:grpSpPr>
        <p:sp>
          <p:nvSpPr>
            <p:cNvPr id="543" name="Google Shape;543;p31"/>
            <p:cNvSpPr/>
            <p:nvPr/>
          </p:nvSpPr>
          <p:spPr>
            <a:xfrm>
              <a:off x="630750" y="4469672"/>
              <a:ext cx="1311442" cy="402466"/>
            </a:xfrm>
            <a:prstGeom prst="rect">
              <a:avLst/>
            </a:prstGeom>
            <a:solidFill>
              <a:srgbClr val="151837"/>
            </a:solidFill>
            <a:ln w="19050" cap="flat" cmpd="sng">
              <a:solidFill>
                <a:srgbClr val="A4D05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4" name="Google Shape;544;p31"/>
            <p:cNvSpPr txBox="1"/>
            <p:nvPr/>
          </p:nvSpPr>
          <p:spPr>
            <a:xfrm>
              <a:off x="650170" y="4533437"/>
              <a:ext cx="1242942" cy="319473"/>
            </a:xfrm>
            <a:prstGeom prst="rect">
              <a:avLst/>
            </a:prstGeom>
            <a:solidFill>
              <a:srgbClr val="15183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s-CO" sz="2000" b="1" dirty="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11</a:t>
              </a:r>
              <a:endParaRPr sz="2000" b="1" i="0" u="none" strike="noStrike" cap="none" dirty="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endParaRPr>
            </a:p>
          </p:txBody>
        </p:sp>
      </p:grpSp>
      <p:grpSp>
        <p:nvGrpSpPr>
          <p:cNvPr id="545" name="Google Shape;545;p31"/>
          <p:cNvGrpSpPr/>
          <p:nvPr/>
        </p:nvGrpSpPr>
        <p:grpSpPr>
          <a:xfrm>
            <a:off x="3776908" y="4675524"/>
            <a:ext cx="1098266" cy="504008"/>
            <a:chOff x="630750" y="4469673"/>
            <a:chExt cx="1311442" cy="402466"/>
          </a:xfrm>
        </p:grpSpPr>
        <p:sp>
          <p:nvSpPr>
            <p:cNvPr id="546" name="Google Shape;546;p31"/>
            <p:cNvSpPr/>
            <p:nvPr/>
          </p:nvSpPr>
          <p:spPr>
            <a:xfrm>
              <a:off x="630750" y="4469673"/>
              <a:ext cx="1311442" cy="402466"/>
            </a:xfrm>
            <a:prstGeom prst="rect">
              <a:avLst/>
            </a:prstGeom>
            <a:solidFill>
              <a:srgbClr val="A1DB27"/>
            </a:solidFill>
            <a:ln w="19050" cap="flat" cmpd="sng">
              <a:solidFill>
                <a:srgbClr val="15183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7" name="Google Shape;547;p31"/>
            <p:cNvSpPr txBox="1"/>
            <p:nvPr/>
          </p:nvSpPr>
          <p:spPr>
            <a:xfrm>
              <a:off x="650170" y="4533437"/>
              <a:ext cx="1242942" cy="31947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s-CO" sz="2000" b="1" i="0" u="none" strike="noStrike" cap="none" dirty="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 </a:t>
              </a:r>
              <a:r>
                <a:rPr lang="es-CO" sz="1800" b="1" i="0" u="none" strike="noStrike" cap="none" dirty="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 </a:t>
              </a:r>
              <a:r>
                <a:rPr lang="es-CO" sz="1800" b="1" i="0" u="none" strike="noStrike" cap="none" dirty="0">
                  <a:solidFill>
                    <a:srgbClr val="151837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1</a:t>
              </a:r>
              <a:endParaRPr sz="2000" b="1" i="0" u="none" strike="noStrike" cap="none" dirty="0">
                <a:solidFill>
                  <a:srgbClr val="151837"/>
                </a:solidFill>
                <a:latin typeface="Arial Black"/>
                <a:ea typeface="Arial Black"/>
                <a:cs typeface="Arial Black"/>
                <a:sym typeface="Arial Black"/>
              </a:endParaRPr>
            </a:p>
          </p:txBody>
        </p:sp>
      </p:grpSp>
      <p:grpSp>
        <p:nvGrpSpPr>
          <p:cNvPr id="548" name="Google Shape;548;p31"/>
          <p:cNvGrpSpPr/>
          <p:nvPr/>
        </p:nvGrpSpPr>
        <p:grpSpPr>
          <a:xfrm>
            <a:off x="5433577" y="5619006"/>
            <a:ext cx="1098266" cy="504008"/>
            <a:chOff x="630750" y="4469672"/>
            <a:chExt cx="1311442" cy="402466"/>
          </a:xfrm>
        </p:grpSpPr>
        <p:sp>
          <p:nvSpPr>
            <p:cNvPr id="549" name="Google Shape;549;p31"/>
            <p:cNvSpPr/>
            <p:nvPr/>
          </p:nvSpPr>
          <p:spPr>
            <a:xfrm>
              <a:off x="630750" y="4469672"/>
              <a:ext cx="1311442" cy="402466"/>
            </a:xfrm>
            <a:prstGeom prst="rect">
              <a:avLst/>
            </a:prstGeom>
            <a:solidFill>
              <a:srgbClr val="151837"/>
            </a:solidFill>
            <a:ln w="19050" cap="flat" cmpd="sng">
              <a:solidFill>
                <a:srgbClr val="A4D05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0" name="Google Shape;550;p31"/>
            <p:cNvSpPr txBox="1"/>
            <p:nvPr/>
          </p:nvSpPr>
          <p:spPr>
            <a:xfrm>
              <a:off x="650170" y="4533437"/>
              <a:ext cx="1242942" cy="319473"/>
            </a:xfrm>
            <a:prstGeom prst="rect">
              <a:avLst/>
            </a:prstGeom>
            <a:solidFill>
              <a:srgbClr val="15183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s-CO" sz="2000" b="1" i="0" u="none" strike="noStrike" cap="none" dirty="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 </a:t>
              </a:r>
              <a:r>
                <a:rPr lang="es-CO" sz="1800" b="1" i="0" u="none" strike="noStrike" cap="none" dirty="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 </a:t>
              </a:r>
              <a:r>
                <a:rPr lang="es-CO" sz="1800" b="1" dirty="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46</a:t>
              </a:r>
              <a:endParaRPr sz="2000" b="1" i="0" u="none" strike="noStrike" cap="none" dirty="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endParaRPr>
            </a:p>
          </p:txBody>
        </p:sp>
      </p:grpSp>
      <p:grpSp>
        <p:nvGrpSpPr>
          <p:cNvPr id="551" name="Google Shape;551;p31"/>
          <p:cNvGrpSpPr/>
          <p:nvPr/>
        </p:nvGrpSpPr>
        <p:grpSpPr>
          <a:xfrm>
            <a:off x="3803563" y="5606802"/>
            <a:ext cx="1098266" cy="504008"/>
            <a:chOff x="630750" y="4469673"/>
            <a:chExt cx="1311442" cy="402466"/>
          </a:xfrm>
        </p:grpSpPr>
        <p:sp>
          <p:nvSpPr>
            <p:cNvPr id="552" name="Google Shape;552;p31"/>
            <p:cNvSpPr/>
            <p:nvPr/>
          </p:nvSpPr>
          <p:spPr>
            <a:xfrm>
              <a:off x="630750" y="4469673"/>
              <a:ext cx="1311442" cy="402466"/>
            </a:xfrm>
            <a:prstGeom prst="rect">
              <a:avLst/>
            </a:prstGeom>
            <a:solidFill>
              <a:srgbClr val="A1DB27"/>
            </a:solidFill>
            <a:ln w="19050" cap="flat" cmpd="sng">
              <a:solidFill>
                <a:srgbClr val="15183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3" name="Google Shape;553;p31"/>
            <p:cNvSpPr txBox="1"/>
            <p:nvPr/>
          </p:nvSpPr>
          <p:spPr>
            <a:xfrm>
              <a:off x="650170" y="4533437"/>
              <a:ext cx="1242942" cy="31947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s-CO" sz="2000" b="1" i="0" u="none" strike="noStrike" cap="none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 </a:t>
              </a:r>
              <a:r>
                <a:rPr lang="es-CO" sz="1800" b="1" i="0" u="none" strike="noStrike" cap="none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 </a:t>
              </a:r>
              <a:r>
                <a:rPr lang="es-CO" sz="1800" b="1">
                  <a:solidFill>
                    <a:srgbClr val="151837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1</a:t>
              </a:r>
              <a:endParaRPr sz="2000" b="1" i="0" u="none" strike="noStrike" cap="none">
                <a:solidFill>
                  <a:srgbClr val="151837"/>
                </a:solidFill>
                <a:latin typeface="Arial Black"/>
                <a:ea typeface="Arial Black"/>
                <a:cs typeface="Arial Black"/>
                <a:sym typeface="Arial Black"/>
              </a:endParaRPr>
            </a:p>
          </p:txBody>
        </p:sp>
      </p:grpSp>
      <p:sp>
        <p:nvSpPr>
          <p:cNvPr id="120" name="Google Shape;497;p31">
            <a:extLst>
              <a:ext uri="{FF2B5EF4-FFF2-40B4-BE49-F238E27FC236}">
                <a16:creationId xmlns:a16="http://schemas.microsoft.com/office/drawing/2014/main" id="{11B85847-0E76-4897-91CA-88946DB72B54}"/>
              </a:ext>
            </a:extLst>
          </p:cNvPr>
          <p:cNvSpPr txBox="1"/>
          <p:nvPr/>
        </p:nvSpPr>
        <p:spPr>
          <a:xfrm>
            <a:off x="200033" y="1059800"/>
            <a:ext cx="11858700" cy="13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0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La Oficina de Gestión Social a través de los Centros Locales de Movilidad-EGSL, promueve la participación activa e incidente de la ciudadanía en los territorios a partir de diversos escenarios de participación. En el 202</a:t>
            </a:r>
            <a:r>
              <a:rPr lang="es-CO" sz="2000" b="1" dirty="0">
                <a:solidFill>
                  <a:srgbClr val="1D2046"/>
                </a:solidFill>
              </a:rPr>
              <a:t>4</a:t>
            </a:r>
            <a:r>
              <a:rPr lang="es-CO" sz="20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 se realizaron las siguientes acciones en la localidad de </a:t>
            </a:r>
            <a:r>
              <a:rPr lang="es-CO" sz="2000" b="1" dirty="0">
                <a:solidFill>
                  <a:srgbClr val="1D2046"/>
                </a:solidFill>
              </a:rPr>
              <a:t>Barrios Unidos</a:t>
            </a:r>
            <a:r>
              <a:rPr lang="es-CO" sz="20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endParaRPr sz="2000" b="1" i="0" u="none" strike="noStrike" cap="none" dirty="0">
              <a:solidFill>
                <a:srgbClr val="1D204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Imagen 2" descr="Un grupo de personas en un salón de clases&#10;&#10;El contenido generado por IA puede ser incorrecto.">
            <a:extLst>
              <a:ext uri="{FF2B5EF4-FFF2-40B4-BE49-F238E27FC236}">
                <a16:creationId xmlns:a16="http://schemas.microsoft.com/office/drawing/2014/main" id="{C22181F3-196B-B647-456F-5FA2F531DF2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40000" y="2516531"/>
            <a:ext cx="2924182" cy="3812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969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00" name="Google Shape;500;p32"/>
          <p:cNvCxnSpPr/>
          <p:nvPr/>
        </p:nvCxnSpPr>
        <p:spPr>
          <a:xfrm>
            <a:off x="0" y="1345444"/>
            <a:ext cx="10302240" cy="0"/>
          </a:xfrm>
          <a:prstGeom prst="straightConnector1">
            <a:avLst/>
          </a:prstGeom>
          <a:noFill/>
          <a:ln w="38100" cap="flat" cmpd="sng">
            <a:solidFill>
              <a:srgbClr val="BED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501" name="Google Shape;501;p32"/>
          <p:cNvCxnSpPr/>
          <p:nvPr/>
        </p:nvCxnSpPr>
        <p:spPr>
          <a:xfrm rot="10800000">
            <a:off x="10306233" y="1345441"/>
            <a:ext cx="1875257" cy="0"/>
          </a:xfrm>
          <a:prstGeom prst="straightConnector1">
            <a:avLst/>
          </a:prstGeom>
          <a:noFill/>
          <a:ln w="38100" cap="flat" cmpd="sng">
            <a:solidFill>
              <a:srgbClr val="1D2046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02" name="Google Shape;502;p32"/>
          <p:cNvSpPr txBox="1"/>
          <p:nvPr/>
        </p:nvSpPr>
        <p:spPr>
          <a:xfrm>
            <a:off x="428855" y="295282"/>
            <a:ext cx="11417965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3200" b="1" i="0" u="none" strike="noStrike" cap="none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1</a:t>
            </a:r>
            <a:r>
              <a:rPr lang="es-CO" sz="3200" b="1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3</a:t>
            </a:r>
            <a:r>
              <a:rPr lang="es-CO" sz="3200" b="1" i="0" u="none" strike="noStrike" cap="none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. Acciones Pedagógicas en Seguridad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3200" b="1" i="0" u="none" strike="noStrike" cap="none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 Vial y Cultura Ciudadana.  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03" name="Google Shape;503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6260050"/>
            <a:ext cx="1864895" cy="5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4" name="Google Shape;504;p3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906552" y="142886"/>
            <a:ext cx="2129687" cy="70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5" name="Google Shape;505;p3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5237349"/>
            <a:ext cx="641678" cy="1649079"/>
          </a:xfrm>
          <a:prstGeom prst="rect">
            <a:avLst/>
          </a:prstGeom>
          <a:noFill/>
          <a:ln>
            <a:noFill/>
          </a:ln>
        </p:spPr>
      </p:pic>
      <p:pic>
        <p:nvPicPr>
          <p:cNvPr id="506" name="Google Shape;506;p32"/>
          <p:cNvPicPr preferRelativeResize="0"/>
          <p:nvPr/>
        </p:nvPicPr>
        <p:blipFill rotWithShape="1">
          <a:blip r:embed="rId6">
            <a:alphaModFix amt="52999"/>
          </a:blip>
          <a:srcRect l="32615"/>
          <a:stretch/>
        </p:blipFill>
        <p:spPr>
          <a:xfrm>
            <a:off x="-4587" y="3223011"/>
            <a:ext cx="1375636" cy="3652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07" name="Google Shape;507;p32"/>
          <p:cNvPicPr preferRelativeResize="0"/>
          <p:nvPr/>
        </p:nvPicPr>
        <p:blipFill rotWithShape="1">
          <a:blip r:embed="rId7">
            <a:alphaModFix/>
          </a:blip>
          <a:srcRect t="35963" r="62912" b="2110"/>
          <a:stretch/>
        </p:blipFill>
        <p:spPr>
          <a:xfrm>
            <a:off x="10135155" y="-39924"/>
            <a:ext cx="2038944" cy="6897924"/>
          </a:xfrm>
          <a:prstGeom prst="rect">
            <a:avLst/>
          </a:prstGeom>
          <a:noFill/>
          <a:ln>
            <a:noFill/>
          </a:ln>
        </p:spPr>
      </p:pic>
      <p:sp>
        <p:nvSpPr>
          <p:cNvPr id="508" name="Google Shape;508;p32"/>
          <p:cNvSpPr txBox="1"/>
          <p:nvPr/>
        </p:nvSpPr>
        <p:spPr>
          <a:xfrm>
            <a:off x="320850" y="1417775"/>
            <a:ext cx="115515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0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En el 202</a:t>
            </a:r>
            <a:r>
              <a:rPr lang="es-CO" sz="2000" b="1" dirty="0">
                <a:solidFill>
                  <a:srgbClr val="1D2046"/>
                </a:solidFill>
              </a:rPr>
              <a:t>4</a:t>
            </a:r>
            <a:r>
              <a:rPr lang="es-CO" sz="20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, en la localidad de </a:t>
            </a:r>
            <a:r>
              <a:rPr lang="es-CO" sz="2000" b="1" dirty="0">
                <a:solidFill>
                  <a:srgbClr val="1D2046"/>
                </a:solidFill>
              </a:rPr>
              <a:t>Barrios Unidos</a:t>
            </a:r>
            <a:r>
              <a:rPr lang="es-CO" sz="20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 se desarrollaron </a:t>
            </a:r>
            <a:r>
              <a:rPr lang="es-CO" sz="3000" b="1" dirty="0">
                <a:solidFill>
                  <a:srgbClr val="BED000"/>
                </a:solidFill>
                <a:latin typeface="Arial Black"/>
                <a:ea typeface="Arial Black"/>
                <a:cs typeface="Arial Black"/>
                <a:sym typeface="Arial Black"/>
              </a:rPr>
              <a:t>33</a:t>
            </a:r>
            <a:r>
              <a:rPr lang="es-CO" sz="20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 acciones pedagógicas en educación vial en las cuales participaron </a:t>
            </a:r>
            <a:r>
              <a:rPr lang="es-CO" sz="3000" b="1" dirty="0">
                <a:solidFill>
                  <a:srgbClr val="BED000"/>
                </a:solidFill>
                <a:latin typeface="Arial Black"/>
                <a:ea typeface="Arial Black"/>
                <a:cs typeface="Arial Black"/>
                <a:sym typeface="Arial Black"/>
              </a:rPr>
              <a:t>2763 </a:t>
            </a:r>
            <a:r>
              <a:rPr lang="es-CO" sz="20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personas.</a:t>
            </a:r>
            <a:endParaRPr sz="2000" b="1" i="0" u="none" strike="noStrike" cap="none" dirty="0">
              <a:solidFill>
                <a:srgbClr val="1D204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9" name="Google Shape;509;p32"/>
          <p:cNvSpPr/>
          <p:nvPr/>
        </p:nvSpPr>
        <p:spPr>
          <a:xfrm>
            <a:off x="7215722" y="2433576"/>
            <a:ext cx="2614500" cy="37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500" b="1" i="0" u="none" strike="noStrike" cap="none" dirty="0">
                <a:solidFill>
                  <a:srgbClr val="929000"/>
                </a:solidFill>
                <a:latin typeface="Arial"/>
                <a:ea typeface="Arial"/>
                <a:cs typeface="Arial"/>
                <a:sym typeface="Arial"/>
              </a:rPr>
              <a:t>33</a:t>
            </a:r>
            <a:r>
              <a:rPr lang="es-CO" sz="1400" b="1" i="0" u="none" strike="noStrike" cap="none" dirty="0">
                <a:solidFill>
                  <a:srgbClr val="72801C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-CO" sz="1400" b="0" i="0" u="none" strike="noStrike" cap="none" dirty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Acciones pedagógicas.</a:t>
            </a:r>
            <a:endParaRPr dirty="0"/>
          </a:p>
        </p:txBody>
      </p:sp>
      <p:pic>
        <p:nvPicPr>
          <p:cNvPr id="514" name="Google Shape;514;p3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950816" y="3034589"/>
            <a:ext cx="2425849" cy="17556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15" name="Google Shape;515;p3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558184" y="2997023"/>
            <a:ext cx="2475840" cy="1570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6" name="Google Shape;516;p32"/>
          <p:cNvPicPr preferRelativeResize="0"/>
          <p:nvPr/>
        </p:nvPicPr>
        <p:blipFill rotWithShape="1">
          <a:blip r:embed="rId10">
            <a:alphaModFix/>
          </a:blip>
          <a:srcRect t="22678" r="49"/>
          <a:stretch/>
        </p:blipFill>
        <p:spPr>
          <a:xfrm>
            <a:off x="6492345" y="4841319"/>
            <a:ext cx="3768641" cy="201668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n 2" descr="Interfaz de usuario gráfica, Texto, Aplicación, Correo electrónico&#10;&#10;El contenido generado por IA puede ser incorrecto.">
            <a:extLst>
              <a:ext uri="{FF2B5EF4-FFF2-40B4-BE49-F238E27FC236}">
                <a16:creationId xmlns:a16="http://schemas.microsoft.com/office/drawing/2014/main" id="{E5576562-9A31-EA83-1D48-2B10CCB1A8C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06365" y="2819690"/>
            <a:ext cx="4306735" cy="3256969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21" name="Google Shape;521;g34c3f644d43_0_0"/>
          <p:cNvCxnSpPr/>
          <p:nvPr/>
        </p:nvCxnSpPr>
        <p:spPr>
          <a:xfrm>
            <a:off x="14503" y="1424272"/>
            <a:ext cx="10302300" cy="0"/>
          </a:xfrm>
          <a:prstGeom prst="straightConnector1">
            <a:avLst/>
          </a:prstGeom>
          <a:noFill/>
          <a:ln w="38100" cap="flat" cmpd="sng">
            <a:solidFill>
              <a:srgbClr val="BED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522" name="Google Shape;522;g34c3f644d43_0_0"/>
          <p:cNvCxnSpPr/>
          <p:nvPr/>
        </p:nvCxnSpPr>
        <p:spPr>
          <a:xfrm rot="10800000">
            <a:off x="10316700" y="1424272"/>
            <a:ext cx="1875300" cy="0"/>
          </a:xfrm>
          <a:prstGeom prst="straightConnector1">
            <a:avLst/>
          </a:prstGeom>
          <a:noFill/>
          <a:ln w="38100" cap="flat" cmpd="sng">
            <a:solidFill>
              <a:srgbClr val="1D2046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23" name="Google Shape;523;g34c3f644d43_0_0"/>
          <p:cNvSpPr txBox="1"/>
          <p:nvPr/>
        </p:nvSpPr>
        <p:spPr>
          <a:xfrm>
            <a:off x="428858" y="295282"/>
            <a:ext cx="11418000" cy="113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es-CO" sz="3400" b="1" i="0" u="none" strike="noStrike" cap="none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1</a:t>
            </a:r>
            <a:r>
              <a:rPr lang="es-CO" sz="3400" b="1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4</a:t>
            </a:r>
            <a:r>
              <a:rPr lang="es-CO" sz="3400" b="1" i="0" u="none" strike="noStrike" cap="none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. </a:t>
            </a:r>
            <a:r>
              <a:rPr lang="es-CO" sz="3400" b="1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Dirección de Inteligencia para la</a:t>
            </a:r>
            <a:endParaRPr sz="3400" b="1">
              <a:solidFill>
                <a:srgbClr val="1D2046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es-CO" sz="3400" b="1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 Movilidad  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24" name="Google Shape;524;g34c3f644d43_0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6260050"/>
            <a:ext cx="1864897" cy="597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25" name="Google Shape;525;g34c3f644d43_0_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913827" y="451941"/>
            <a:ext cx="2129687" cy="70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6" name="Google Shape;526;g34c3f644d43_0_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5237349"/>
            <a:ext cx="641678" cy="1649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7" name="Google Shape;527;g34c3f644d43_0_0"/>
          <p:cNvPicPr preferRelativeResize="0"/>
          <p:nvPr/>
        </p:nvPicPr>
        <p:blipFill rotWithShape="1">
          <a:blip r:embed="rId6">
            <a:alphaModFix amt="52999"/>
          </a:blip>
          <a:srcRect l="32614"/>
          <a:stretch/>
        </p:blipFill>
        <p:spPr>
          <a:xfrm>
            <a:off x="-4587" y="3223011"/>
            <a:ext cx="1375635" cy="365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8" name="Google Shape;528;g34c3f644d43_0_0"/>
          <p:cNvPicPr preferRelativeResize="0"/>
          <p:nvPr/>
        </p:nvPicPr>
        <p:blipFill rotWithShape="1">
          <a:blip r:embed="rId7">
            <a:alphaModFix/>
          </a:blip>
          <a:srcRect t="35961" r="62912" b="2111"/>
          <a:stretch/>
        </p:blipFill>
        <p:spPr>
          <a:xfrm>
            <a:off x="10153055" y="9"/>
            <a:ext cx="2038944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29" name="Google Shape;529;g34c3f644d43_0_0"/>
          <p:cNvSpPr txBox="1"/>
          <p:nvPr/>
        </p:nvSpPr>
        <p:spPr>
          <a:xfrm>
            <a:off x="306589" y="1601879"/>
            <a:ext cx="116625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800" b="1" dirty="0">
                <a:solidFill>
                  <a:srgbClr val="1D2046"/>
                </a:solidFill>
              </a:rPr>
              <a:t>En el Observatorio de Movilidad de Bogotá puedes encontrar información relevante y actualizada sobre factores como siniestralidad vial, cómo se mueven los ciudadanos en Bogotá, número de registros de </a:t>
            </a:r>
            <a:r>
              <a:rPr lang="es-CO" sz="1800" b="1" dirty="0" err="1">
                <a:solidFill>
                  <a:srgbClr val="1D2046"/>
                </a:solidFill>
              </a:rPr>
              <a:t>biciusuarios</a:t>
            </a:r>
            <a:r>
              <a:rPr lang="es-CO" sz="1800" b="1" dirty="0">
                <a:solidFill>
                  <a:srgbClr val="1D2046"/>
                </a:solidFill>
              </a:rPr>
              <a:t>, durante el 2024 se presentaron las siguientes cifras en la Localidad de Barrios Unidos.</a:t>
            </a:r>
            <a:endParaRPr sz="2000" b="1" i="0" u="none" strike="noStrike" cap="none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0" name="Google Shape;530;g34c3f644d43_0_0"/>
          <p:cNvSpPr txBox="1"/>
          <p:nvPr/>
        </p:nvSpPr>
        <p:spPr>
          <a:xfrm>
            <a:off x="399150" y="2765600"/>
            <a:ext cx="5007300" cy="24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Char char="●"/>
            </a:pPr>
            <a:r>
              <a:rPr lang="es-CO" sz="1800" b="1" dirty="0">
                <a:solidFill>
                  <a:srgbClr val="1D2046"/>
                </a:solidFill>
              </a:rPr>
              <a:t>Viajes diarios: </a:t>
            </a:r>
            <a:r>
              <a:rPr lang="es-CO" sz="2800" b="1" dirty="0">
                <a:solidFill>
                  <a:srgbClr val="BED000"/>
                </a:solidFill>
                <a:latin typeface="Arial Black"/>
                <a:ea typeface="Arial Black"/>
                <a:cs typeface="Arial Black"/>
                <a:sym typeface="Arial Black"/>
              </a:rPr>
              <a:t>225000 </a:t>
            </a:r>
            <a:r>
              <a:rPr lang="es-CO" sz="1800" b="1" dirty="0">
                <a:solidFill>
                  <a:srgbClr val="1D2046"/>
                </a:solidFill>
              </a:rPr>
              <a:t>mil</a:t>
            </a:r>
            <a:endParaRPr sz="2000" b="1" dirty="0">
              <a:solidFill>
                <a:srgbClr val="000000"/>
              </a:solidFill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Char char="●"/>
            </a:pPr>
            <a:r>
              <a:rPr lang="es-CO" sz="1800" b="1" dirty="0">
                <a:solidFill>
                  <a:srgbClr val="1D2046"/>
                </a:solidFill>
              </a:rPr>
              <a:t>Tiempo de viaje promedio: </a:t>
            </a:r>
            <a:r>
              <a:rPr lang="es-CO" sz="2800" b="1" dirty="0">
                <a:solidFill>
                  <a:srgbClr val="BED000"/>
                </a:solidFill>
                <a:latin typeface="Arial Black"/>
                <a:ea typeface="Arial Black"/>
                <a:cs typeface="Arial Black"/>
                <a:sym typeface="Arial Black"/>
              </a:rPr>
              <a:t>43 </a:t>
            </a:r>
            <a:r>
              <a:rPr lang="es-CO" sz="1800" b="1" dirty="0">
                <a:solidFill>
                  <a:srgbClr val="1D2046"/>
                </a:solidFill>
              </a:rPr>
              <a:t>min</a:t>
            </a:r>
            <a:endParaRPr sz="1800" b="1" dirty="0">
              <a:solidFill>
                <a:srgbClr val="1D2046"/>
              </a:solidFill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Char char="●"/>
            </a:pPr>
            <a:r>
              <a:rPr lang="es-CO" sz="1800" b="1" dirty="0">
                <a:solidFill>
                  <a:srgbClr val="1D2046"/>
                </a:solidFill>
              </a:rPr>
              <a:t>Modos de transporte: </a:t>
            </a:r>
            <a:r>
              <a:rPr lang="es-CO" sz="2800" b="1" dirty="0">
                <a:solidFill>
                  <a:srgbClr val="BED000"/>
                </a:solidFill>
                <a:latin typeface="Arial Black"/>
                <a:sym typeface="Arial Black"/>
              </a:rPr>
              <a:t>74</a:t>
            </a:r>
            <a:r>
              <a:rPr lang="es-CO" sz="2800" b="1" dirty="0">
                <a:solidFill>
                  <a:srgbClr val="BED000"/>
                </a:solidFill>
                <a:latin typeface="Arial Black"/>
                <a:ea typeface="Arial Black"/>
                <a:cs typeface="Arial Black"/>
                <a:sym typeface="Arial Black"/>
              </a:rPr>
              <a:t>%</a:t>
            </a:r>
            <a:r>
              <a:rPr lang="es-CO" sz="1800" b="1" dirty="0">
                <a:solidFill>
                  <a:srgbClr val="1D2046"/>
                </a:solidFill>
              </a:rPr>
              <a:t> viajes en modos sostenibles</a:t>
            </a:r>
            <a:endParaRPr sz="1800" b="1" dirty="0">
              <a:solidFill>
                <a:srgbClr val="1D2046"/>
              </a:solidFill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Char char="●"/>
            </a:pPr>
            <a:r>
              <a:rPr lang="es-CO" sz="1800" b="1" dirty="0">
                <a:solidFill>
                  <a:srgbClr val="1D2046"/>
                </a:solidFill>
              </a:rPr>
              <a:t>Principal motivo de viaje: Trabajar con el </a:t>
            </a:r>
            <a:r>
              <a:rPr lang="es-CO" sz="2800" b="1" dirty="0">
                <a:solidFill>
                  <a:srgbClr val="BED000"/>
                </a:solidFill>
                <a:latin typeface="Arial Black"/>
                <a:ea typeface="Arial Black"/>
                <a:cs typeface="Arial Black"/>
                <a:sym typeface="Arial Black"/>
              </a:rPr>
              <a:t>35%</a:t>
            </a:r>
            <a:endParaRPr sz="2000" b="1" dirty="0">
              <a:solidFill>
                <a:srgbClr val="000000"/>
              </a:solidFill>
            </a:endParaRPr>
          </a:p>
        </p:txBody>
      </p:sp>
      <p:pic>
        <p:nvPicPr>
          <p:cNvPr id="3" name="Imagen 2" descr="Interfaz de usuario gráfica&#10;&#10;El contenido generado por IA puede ser incorrecto.">
            <a:extLst>
              <a:ext uri="{FF2B5EF4-FFF2-40B4-BE49-F238E27FC236}">
                <a16:creationId xmlns:a16="http://schemas.microsoft.com/office/drawing/2014/main" id="{76741619-6749-09DA-F814-39490C6A491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40062" y="2765600"/>
            <a:ext cx="5608672" cy="3591593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53" name="Google Shape;553;p34"/>
          <p:cNvCxnSpPr/>
          <p:nvPr/>
        </p:nvCxnSpPr>
        <p:spPr>
          <a:xfrm>
            <a:off x="14503" y="967072"/>
            <a:ext cx="10302240" cy="0"/>
          </a:xfrm>
          <a:prstGeom prst="straightConnector1">
            <a:avLst/>
          </a:prstGeom>
          <a:noFill/>
          <a:ln w="38100" cap="flat" cmpd="sng">
            <a:solidFill>
              <a:srgbClr val="BED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554" name="Google Shape;554;p34"/>
          <p:cNvCxnSpPr/>
          <p:nvPr/>
        </p:nvCxnSpPr>
        <p:spPr>
          <a:xfrm rot="10800000">
            <a:off x="10316743" y="967072"/>
            <a:ext cx="1875257" cy="0"/>
          </a:xfrm>
          <a:prstGeom prst="straightConnector1">
            <a:avLst/>
          </a:prstGeom>
          <a:noFill/>
          <a:ln w="38100" cap="flat" cmpd="sng">
            <a:solidFill>
              <a:srgbClr val="1D2046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55" name="Google Shape;555;p34"/>
          <p:cNvSpPr txBox="1"/>
          <p:nvPr/>
        </p:nvSpPr>
        <p:spPr>
          <a:xfrm>
            <a:off x="565488" y="295282"/>
            <a:ext cx="11417965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es-CO" sz="3400" b="1" i="0" u="none" strike="noStrike" cap="none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1</a:t>
            </a:r>
            <a:r>
              <a:rPr lang="es-CO" sz="3400" b="1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5</a:t>
            </a:r>
            <a:r>
              <a:rPr lang="es-CO" sz="3400" b="1" i="0" u="none" strike="noStrike" cap="none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. Transparencia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56" name="Google Shape;556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6260050"/>
            <a:ext cx="1864895" cy="5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7" name="Google Shape;557;p3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251899" y="184927"/>
            <a:ext cx="2129687" cy="70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8" name="Google Shape;558;p3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5237349"/>
            <a:ext cx="641678" cy="1649079"/>
          </a:xfrm>
          <a:prstGeom prst="rect">
            <a:avLst/>
          </a:prstGeom>
          <a:noFill/>
          <a:ln>
            <a:noFill/>
          </a:ln>
        </p:spPr>
      </p:pic>
      <p:pic>
        <p:nvPicPr>
          <p:cNvPr id="559" name="Google Shape;559;p34"/>
          <p:cNvPicPr preferRelativeResize="0"/>
          <p:nvPr/>
        </p:nvPicPr>
        <p:blipFill rotWithShape="1">
          <a:blip r:embed="rId6">
            <a:alphaModFix amt="52999"/>
          </a:blip>
          <a:srcRect l="32615"/>
          <a:stretch/>
        </p:blipFill>
        <p:spPr>
          <a:xfrm>
            <a:off x="-4587" y="3223011"/>
            <a:ext cx="1375636" cy="3652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60" name="Google Shape;560;p34"/>
          <p:cNvPicPr preferRelativeResize="0"/>
          <p:nvPr/>
        </p:nvPicPr>
        <p:blipFill rotWithShape="1">
          <a:blip r:embed="rId7">
            <a:alphaModFix/>
          </a:blip>
          <a:srcRect t="35963" r="62912" b="2110"/>
          <a:stretch/>
        </p:blipFill>
        <p:spPr>
          <a:xfrm>
            <a:off x="10153055" y="-12186"/>
            <a:ext cx="203894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61" name="Google Shape;561;p34"/>
          <p:cNvSpPr txBox="1"/>
          <p:nvPr/>
        </p:nvSpPr>
        <p:spPr>
          <a:xfrm>
            <a:off x="320839" y="1056692"/>
            <a:ext cx="11560314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CO" sz="1800" b="1" i="0" u="none" strike="noStrike" cap="none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Para la Secretaría Distrital de Movilidad es fundamental la generación de mecanismos de confianza entre la ciudadanía y la Entidad, para consolidar la eficiencia del valor público y los elementos de consolidación de un gobierno abierto y una gestión pública efectiva.</a:t>
            </a:r>
            <a:endParaRPr sz="1800" b="1" i="0" u="none" strike="noStrike" cap="none">
              <a:solidFill>
                <a:srgbClr val="1D204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62" name="Google Shape;562;p34" descr="Interfaz de usuario gráfica, Texto&#10;&#10;Descripción generada automáticamente"/>
          <p:cNvPicPr preferRelativeResize="0"/>
          <p:nvPr/>
        </p:nvPicPr>
        <p:blipFill rotWithShape="1">
          <a:blip r:embed="rId8">
            <a:alphaModFix/>
          </a:blip>
          <a:srcRect l="22263" t="27100" r="23999" b="9754"/>
          <a:stretch/>
        </p:blipFill>
        <p:spPr>
          <a:xfrm>
            <a:off x="42874" y="2290342"/>
            <a:ext cx="5198015" cy="3600577"/>
          </a:xfrm>
          <a:prstGeom prst="rect">
            <a:avLst/>
          </a:prstGeom>
          <a:noFill/>
          <a:ln>
            <a:noFill/>
          </a:ln>
        </p:spPr>
      </p:pic>
      <p:sp>
        <p:nvSpPr>
          <p:cNvPr id="563" name="Google Shape;563;p34"/>
          <p:cNvSpPr txBox="1"/>
          <p:nvPr/>
        </p:nvSpPr>
        <p:spPr>
          <a:xfrm>
            <a:off x="5693949" y="2444991"/>
            <a:ext cx="6545224" cy="40497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4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Canal telefónico:</a:t>
            </a:r>
            <a:endParaRPr sz="1400" b="1" i="0" u="none" strike="noStrike" cap="none" dirty="0">
              <a:solidFill>
                <a:srgbClr val="1D204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9050" marR="0" lvl="0" indent="0" algn="just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es-CO" sz="14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1. </a:t>
            </a:r>
            <a:r>
              <a:rPr lang="es-CO" sz="1400" b="0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Centro de Contacto de Movilidad PBX: (601) 364-94-00 opción 2 ✔ Línea 195 </a:t>
            </a:r>
            <a:endParaRPr sz="1400" b="0" i="0" u="none" strike="noStrike" cap="none" dirty="0">
              <a:solidFill>
                <a:srgbClr val="1D204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s-CO" sz="14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Canal Virtual: </a:t>
            </a:r>
            <a:endParaRPr sz="1400" b="1" i="0" u="none" strike="noStrike" cap="none" dirty="0">
              <a:solidFill>
                <a:srgbClr val="1D204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es-CO" sz="1400" b="0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-CO" sz="14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1.</a:t>
            </a:r>
            <a:r>
              <a:rPr lang="es-CO" sz="1400" b="0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Página Secretaría Distrital de Movilidad:                        https://www.movilidadbogota.gov.co/web/sdqs </a:t>
            </a:r>
            <a:endParaRPr sz="1400" b="0" i="0" u="none" strike="noStrike" cap="none" dirty="0">
              <a:solidFill>
                <a:srgbClr val="1D204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es-CO" sz="14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2. </a:t>
            </a:r>
            <a:r>
              <a:rPr lang="es-CO" sz="1400" b="0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Correo Institucional: Bogotá te escucha </a:t>
            </a:r>
            <a:endParaRPr dirty="0"/>
          </a:p>
          <a:p>
            <a:pPr marL="0" marR="0" lvl="0" indent="0" algn="just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es-CO" sz="14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3. </a:t>
            </a:r>
            <a:r>
              <a:rPr lang="es-CO" sz="1400" b="0" i="0" u="none" strike="noStrike" cap="none" dirty="0" err="1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SuperCADE</a:t>
            </a:r>
            <a:r>
              <a:rPr lang="es-CO" sz="1400" b="0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 Virtual: </a:t>
            </a:r>
            <a:r>
              <a:rPr lang="es-CO" sz="1400" b="0" i="0" u="sng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  <a:hlinkClick r:id="rId9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https://supercade.bogota.gov.co/</a:t>
            </a:r>
            <a:endParaRPr sz="1400" b="0" i="0" u="none" strike="noStrike" cap="none" dirty="0">
              <a:solidFill>
                <a:srgbClr val="1D204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es-CO" sz="14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Redes Sociales: </a:t>
            </a:r>
            <a:endParaRPr sz="1400" b="1" i="0" u="none" strike="noStrike" cap="none" dirty="0">
              <a:solidFill>
                <a:srgbClr val="1D204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9050" marR="0" lvl="0" indent="0" algn="just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es-CO" sz="14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1. </a:t>
            </a:r>
            <a:r>
              <a:rPr lang="es-CO" sz="1400" b="0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Facebook: https://www.facebook.com /</a:t>
            </a:r>
            <a:r>
              <a:rPr lang="es-CO" sz="1400" b="0" i="0" u="none" strike="noStrike" cap="none" dirty="0" err="1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secretaríamovilidadbogota</a:t>
            </a:r>
            <a:r>
              <a:rPr lang="es-CO" sz="1400" b="0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 dirty="0">
              <a:solidFill>
                <a:srgbClr val="1D204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9050" marR="0" lvl="0" indent="0" algn="just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es-CO" sz="14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2. </a:t>
            </a:r>
            <a:r>
              <a:rPr lang="es-CO" sz="1400" b="0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Twitter: https://twitter.com/ </a:t>
            </a:r>
            <a:r>
              <a:rPr lang="es-CO" sz="1400" b="0" i="0" u="none" strike="noStrike" cap="none" dirty="0" err="1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SectorMovilidad</a:t>
            </a:r>
            <a:r>
              <a:rPr lang="es-CO" sz="1400" b="0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 dirty="0">
              <a:solidFill>
                <a:srgbClr val="1D204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9050" marR="0" lvl="0" indent="0" algn="just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es-CO" sz="14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3.</a:t>
            </a:r>
            <a:r>
              <a:rPr lang="es-CO" sz="1400" b="0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 Instagram: https://www.instagram.com/ </a:t>
            </a:r>
            <a:r>
              <a:rPr lang="es-CO" sz="1400" b="0" i="0" u="none" strike="noStrike" cap="none" dirty="0" err="1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sectormovilidad</a:t>
            </a:r>
            <a:r>
              <a:rPr lang="es-CO" sz="1400" b="0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/ </a:t>
            </a:r>
            <a:endParaRPr sz="1400" b="0" i="0" u="none" strike="noStrike" cap="none" dirty="0">
              <a:solidFill>
                <a:srgbClr val="1D204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s-CO" sz="14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Canal Presencial: </a:t>
            </a:r>
            <a:endParaRPr sz="1400" b="1" i="0" u="none" strike="noStrike" cap="none" dirty="0">
              <a:solidFill>
                <a:srgbClr val="1D204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9050" marR="0" lvl="0" indent="0" algn="just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es-CO" sz="14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1. </a:t>
            </a:r>
            <a:r>
              <a:rPr lang="es-CO" sz="1400" b="0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Ventanillas de radicación de la sede de Calle 13 y Paloquemao </a:t>
            </a:r>
            <a:endParaRPr sz="1400" b="0" i="0" u="none" strike="noStrike" cap="none" dirty="0">
              <a:solidFill>
                <a:srgbClr val="1D204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9050" marR="0" lvl="0" indent="0" algn="just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es-CO" sz="14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2. </a:t>
            </a:r>
            <a:r>
              <a:rPr lang="es-CO" sz="1400" b="0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En los Centros Locales de Movilidad, los cuales se encuentran ubicados en todas las Alcaldías Locales. </a:t>
            </a:r>
            <a:endParaRPr sz="1400" b="0" i="0" u="none" strike="noStrike" cap="none" dirty="0">
              <a:solidFill>
                <a:srgbClr val="1D204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9050" marR="0" lvl="0" indent="0" algn="just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es-CO" sz="14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3.</a:t>
            </a:r>
            <a:r>
              <a:rPr lang="es-CO" sz="1400" b="0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 RED CADE de Movilidad, ubicados en los </a:t>
            </a:r>
            <a:r>
              <a:rPr lang="es-CO" sz="1400" b="0" i="0" u="none" strike="noStrike" cap="none" dirty="0" err="1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SuperCADE</a:t>
            </a:r>
            <a:r>
              <a:rPr lang="es-CO" sz="1400" b="0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 de 20 de</a:t>
            </a:r>
            <a:r>
              <a:rPr lang="es-CO" sz="14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Julio,</a:t>
            </a:r>
            <a:r>
              <a:rPr lang="es-CO" sz="1400" b="0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 Américas, Barrios Unidos, Bosa y Fontibón.</a:t>
            </a:r>
            <a:endParaRPr sz="1400" b="0" i="0" u="none" strike="noStrike" cap="none" dirty="0">
              <a:solidFill>
                <a:srgbClr val="1D2046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36" name="Google Shape;536;g34c3f644d43_0_16"/>
          <p:cNvCxnSpPr/>
          <p:nvPr/>
        </p:nvCxnSpPr>
        <p:spPr>
          <a:xfrm>
            <a:off x="14503" y="967072"/>
            <a:ext cx="10302300" cy="0"/>
          </a:xfrm>
          <a:prstGeom prst="straightConnector1">
            <a:avLst/>
          </a:prstGeom>
          <a:noFill/>
          <a:ln w="38100" cap="flat" cmpd="sng">
            <a:solidFill>
              <a:srgbClr val="BED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537" name="Google Shape;537;g34c3f644d43_0_16"/>
          <p:cNvCxnSpPr/>
          <p:nvPr/>
        </p:nvCxnSpPr>
        <p:spPr>
          <a:xfrm rot="10800000">
            <a:off x="10316700" y="967072"/>
            <a:ext cx="1875300" cy="0"/>
          </a:xfrm>
          <a:prstGeom prst="straightConnector1">
            <a:avLst/>
          </a:prstGeom>
          <a:noFill/>
          <a:ln w="38100" cap="flat" cmpd="sng">
            <a:solidFill>
              <a:srgbClr val="1D2046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38" name="Google Shape;538;g34c3f644d43_0_16"/>
          <p:cNvSpPr txBox="1"/>
          <p:nvPr/>
        </p:nvSpPr>
        <p:spPr>
          <a:xfrm>
            <a:off x="565488" y="295282"/>
            <a:ext cx="11418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es-CO" sz="3400" b="1" i="0" u="none" strike="noStrike" cap="none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1</a:t>
            </a:r>
            <a:r>
              <a:rPr lang="es-CO" sz="3400" b="1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5</a:t>
            </a:r>
            <a:r>
              <a:rPr lang="es-CO" sz="3400" b="1" i="0" u="none" strike="noStrike" cap="none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. Transparencia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39" name="Google Shape;539;g34c3f644d43_0_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6260050"/>
            <a:ext cx="1864897" cy="597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40" name="Google Shape;540;g34c3f644d43_0_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251899" y="184927"/>
            <a:ext cx="2129687" cy="70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1" name="Google Shape;541;g34c3f644d43_0_1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5237349"/>
            <a:ext cx="641678" cy="1649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2" name="Google Shape;542;g34c3f644d43_0_16"/>
          <p:cNvPicPr preferRelativeResize="0"/>
          <p:nvPr/>
        </p:nvPicPr>
        <p:blipFill rotWithShape="1">
          <a:blip r:embed="rId6">
            <a:alphaModFix amt="52999"/>
          </a:blip>
          <a:srcRect l="32614"/>
          <a:stretch/>
        </p:blipFill>
        <p:spPr>
          <a:xfrm>
            <a:off x="-4587" y="3223011"/>
            <a:ext cx="1375635" cy="365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3" name="Google Shape;543;g34c3f644d43_0_16"/>
          <p:cNvPicPr preferRelativeResize="0"/>
          <p:nvPr/>
        </p:nvPicPr>
        <p:blipFill rotWithShape="1">
          <a:blip r:embed="rId7">
            <a:alphaModFix/>
          </a:blip>
          <a:srcRect l="13451" t="35961" r="63811" b="2111"/>
          <a:stretch/>
        </p:blipFill>
        <p:spPr>
          <a:xfrm>
            <a:off x="10892575" y="-12175"/>
            <a:ext cx="124997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44" name="Google Shape;544;g34c3f644d43_0_16"/>
          <p:cNvSpPr txBox="1"/>
          <p:nvPr/>
        </p:nvSpPr>
        <p:spPr>
          <a:xfrm>
            <a:off x="230725" y="1140125"/>
            <a:ext cx="6098400" cy="11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100" b="1">
                <a:solidFill>
                  <a:srgbClr val="BED000"/>
                </a:solidFill>
                <a:latin typeface="Arial Black"/>
                <a:ea typeface="Arial Black"/>
                <a:cs typeface="Arial Black"/>
                <a:sym typeface="Arial Black"/>
              </a:rPr>
              <a:t>PARTICIPACIÓN POR LOCALIDAD EN LAS PETICIONES PQR RADICADAS 2024</a:t>
            </a:r>
            <a:endParaRPr sz="500"/>
          </a:p>
        </p:txBody>
      </p:sp>
      <p:sp>
        <p:nvSpPr>
          <p:cNvPr id="546" name="Google Shape;546;g34c3f644d43_0_16"/>
          <p:cNvSpPr txBox="1"/>
          <p:nvPr/>
        </p:nvSpPr>
        <p:spPr>
          <a:xfrm>
            <a:off x="6497761" y="1387042"/>
            <a:ext cx="47955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3400" b="1" dirty="0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ORVI</a:t>
            </a:r>
            <a:endParaRPr sz="3400" b="1" dirty="0">
              <a:solidFill>
                <a:srgbClr val="1D2046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3" name="Imagen 2" descr="Gráfico, Gráfico circular&#10;&#10;El contenido generado por IA puede ser incorrecto.">
            <a:extLst>
              <a:ext uri="{FF2B5EF4-FFF2-40B4-BE49-F238E27FC236}">
                <a16:creationId xmlns:a16="http://schemas.microsoft.com/office/drawing/2014/main" id="{CED5D21F-529D-1DA9-8244-4DD050438C9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29835" y="2357863"/>
            <a:ext cx="5166808" cy="3208298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B85B89FE-15AF-EFF3-7BE8-F91E3A8824E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1678" y="1895559"/>
            <a:ext cx="5224725" cy="4005419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61" name="Google Shape;661;p22"/>
          <p:cNvCxnSpPr/>
          <p:nvPr/>
        </p:nvCxnSpPr>
        <p:spPr>
          <a:xfrm>
            <a:off x="14503" y="967072"/>
            <a:ext cx="10302240" cy="0"/>
          </a:xfrm>
          <a:prstGeom prst="straightConnector1">
            <a:avLst/>
          </a:prstGeom>
          <a:noFill/>
          <a:ln w="38100" cap="flat" cmpd="sng">
            <a:solidFill>
              <a:srgbClr val="BED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662" name="Google Shape;662;p22"/>
          <p:cNvCxnSpPr/>
          <p:nvPr/>
        </p:nvCxnSpPr>
        <p:spPr>
          <a:xfrm rot="10800000">
            <a:off x="10316743" y="967072"/>
            <a:ext cx="1875257" cy="0"/>
          </a:xfrm>
          <a:prstGeom prst="straightConnector1">
            <a:avLst/>
          </a:prstGeom>
          <a:noFill/>
          <a:ln w="38100" cap="flat" cmpd="sng">
            <a:solidFill>
              <a:srgbClr val="1D2046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663" name="Google Shape;663;p22"/>
          <p:cNvSpPr txBox="1"/>
          <p:nvPr/>
        </p:nvSpPr>
        <p:spPr>
          <a:xfrm>
            <a:off x="565488" y="295282"/>
            <a:ext cx="11417965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es-CO" sz="3400" b="1" i="0" u="none" strike="noStrike" cap="none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16. Talento humano SDM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64" name="Google Shape;664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6260050"/>
            <a:ext cx="1864895" cy="5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5" name="Google Shape;665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251899" y="184927"/>
            <a:ext cx="2129687" cy="70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6" name="Google Shape;666;p2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5237349"/>
            <a:ext cx="641678" cy="1649079"/>
          </a:xfrm>
          <a:prstGeom prst="rect">
            <a:avLst/>
          </a:prstGeom>
          <a:noFill/>
          <a:ln>
            <a:noFill/>
          </a:ln>
        </p:spPr>
      </p:pic>
      <p:pic>
        <p:nvPicPr>
          <p:cNvPr id="667" name="Google Shape;667;p22"/>
          <p:cNvPicPr preferRelativeResize="0"/>
          <p:nvPr/>
        </p:nvPicPr>
        <p:blipFill rotWithShape="1">
          <a:blip r:embed="rId6">
            <a:alphaModFix amt="52999"/>
          </a:blip>
          <a:srcRect l="32615"/>
          <a:stretch/>
        </p:blipFill>
        <p:spPr>
          <a:xfrm>
            <a:off x="-4587" y="3223011"/>
            <a:ext cx="1375636" cy="3652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68" name="Google Shape;668;p22"/>
          <p:cNvPicPr preferRelativeResize="0"/>
          <p:nvPr/>
        </p:nvPicPr>
        <p:blipFill rotWithShape="1">
          <a:blip r:embed="rId7">
            <a:alphaModFix/>
          </a:blip>
          <a:srcRect t="35963" r="62912" b="2110"/>
          <a:stretch/>
        </p:blipFill>
        <p:spPr>
          <a:xfrm>
            <a:off x="10153055" y="-12186"/>
            <a:ext cx="2038945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9" name="Google Shape;669;p22"/>
          <p:cNvPicPr preferRelativeResize="0"/>
          <p:nvPr/>
        </p:nvPicPr>
        <p:blipFill rotWithShape="1">
          <a:blip r:embed="rId8">
            <a:alphaModFix/>
          </a:blip>
          <a:srcRect r="34031"/>
          <a:stretch/>
        </p:blipFill>
        <p:spPr>
          <a:xfrm>
            <a:off x="1476657" y="1021150"/>
            <a:ext cx="3634430" cy="3099016"/>
          </a:xfrm>
          <a:prstGeom prst="rect">
            <a:avLst/>
          </a:prstGeom>
          <a:noFill/>
          <a:ln>
            <a:noFill/>
          </a:ln>
        </p:spPr>
      </p:pic>
      <p:pic>
        <p:nvPicPr>
          <p:cNvPr id="670" name="Google Shape;670;p2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142046" y="1047689"/>
            <a:ext cx="3670554" cy="301379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1" name="Google Shape;671;p2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4304049" y="4053748"/>
            <a:ext cx="3681159" cy="279206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0868480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76" name="Google Shape;676;p25"/>
          <p:cNvCxnSpPr/>
          <p:nvPr/>
        </p:nvCxnSpPr>
        <p:spPr>
          <a:xfrm>
            <a:off x="14503" y="967072"/>
            <a:ext cx="10302240" cy="0"/>
          </a:xfrm>
          <a:prstGeom prst="straightConnector1">
            <a:avLst/>
          </a:prstGeom>
          <a:noFill/>
          <a:ln w="38100" cap="flat" cmpd="sng">
            <a:solidFill>
              <a:srgbClr val="BED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677" name="Google Shape;677;p25"/>
          <p:cNvCxnSpPr/>
          <p:nvPr/>
        </p:nvCxnSpPr>
        <p:spPr>
          <a:xfrm rot="10800000">
            <a:off x="10316743" y="967072"/>
            <a:ext cx="1875257" cy="0"/>
          </a:xfrm>
          <a:prstGeom prst="straightConnector1">
            <a:avLst/>
          </a:prstGeom>
          <a:noFill/>
          <a:ln w="38100" cap="flat" cmpd="sng">
            <a:solidFill>
              <a:srgbClr val="1D2046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678" name="Google Shape;678;p25"/>
          <p:cNvSpPr txBox="1"/>
          <p:nvPr/>
        </p:nvSpPr>
        <p:spPr>
          <a:xfrm>
            <a:off x="565488" y="295282"/>
            <a:ext cx="11417965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es-CO" sz="3400" b="1" i="0" u="none" strike="noStrike" cap="none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17. Talento humano SDM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79" name="Google Shape;679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6260050"/>
            <a:ext cx="1864895" cy="5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0" name="Google Shape;680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251899" y="184927"/>
            <a:ext cx="2129687" cy="70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1" name="Google Shape;681;p2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5237349"/>
            <a:ext cx="641678" cy="1649079"/>
          </a:xfrm>
          <a:prstGeom prst="rect">
            <a:avLst/>
          </a:prstGeom>
          <a:noFill/>
          <a:ln>
            <a:noFill/>
          </a:ln>
        </p:spPr>
      </p:pic>
      <p:pic>
        <p:nvPicPr>
          <p:cNvPr id="682" name="Google Shape;682;p25"/>
          <p:cNvPicPr preferRelativeResize="0"/>
          <p:nvPr/>
        </p:nvPicPr>
        <p:blipFill rotWithShape="1">
          <a:blip r:embed="rId6">
            <a:alphaModFix amt="52999"/>
          </a:blip>
          <a:srcRect l="32615"/>
          <a:stretch/>
        </p:blipFill>
        <p:spPr>
          <a:xfrm>
            <a:off x="-4587" y="3223011"/>
            <a:ext cx="1375636" cy="3652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83" name="Google Shape;683;p25"/>
          <p:cNvPicPr preferRelativeResize="0"/>
          <p:nvPr/>
        </p:nvPicPr>
        <p:blipFill rotWithShape="1">
          <a:blip r:embed="rId7">
            <a:alphaModFix/>
          </a:blip>
          <a:srcRect t="35963" r="62912" b="2110"/>
          <a:stretch/>
        </p:blipFill>
        <p:spPr>
          <a:xfrm>
            <a:off x="10153055" y="-12186"/>
            <a:ext cx="2038945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4" name="Google Shape;684;p2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83232" y="1021150"/>
            <a:ext cx="5043594" cy="2789053"/>
          </a:xfrm>
          <a:prstGeom prst="rect">
            <a:avLst/>
          </a:prstGeom>
          <a:noFill/>
          <a:ln>
            <a:noFill/>
          </a:ln>
        </p:spPr>
      </p:pic>
      <p:pic>
        <p:nvPicPr>
          <p:cNvPr id="685" name="Google Shape;685;p25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627981" y="1007032"/>
            <a:ext cx="4841121" cy="2723131"/>
          </a:xfrm>
          <a:prstGeom prst="rect">
            <a:avLst/>
          </a:prstGeom>
          <a:noFill/>
          <a:ln>
            <a:noFill/>
          </a:ln>
        </p:spPr>
      </p:pic>
      <p:pic>
        <p:nvPicPr>
          <p:cNvPr id="686" name="Google Shape;686;p25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722656" y="4001934"/>
            <a:ext cx="4572638" cy="257210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9363936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8" name="Google Shape;568;p4"/>
          <p:cNvPicPr preferRelativeResize="0"/>
          <p:nvPr/>
        </p:nvPicPr>
        <p:blipFill rotWithShape="1">
          <a:blip r:embed="rId3">
            <a:alphaModFix/>
          </a:blip>
          <a:srcRect l="15939" t="28695" b="9056"/>
          <a:stretch/>
        </p:blipFill>
        <p:spPr>
          <a:xfrm>
            <a:off x="264696" y="125506"/>
            <a:ext cx="11750840" cy="6526306"/>
          </a:xfrm>
          <a:prstGeom prst="rect">
            <a:avLst/>
          </a:prstGeom>
          <a:noFill/>
          <a:ln>
            <a:noFill/>
          </a:ln>
        </p:spPr>
      </p:pic>
      <p:pic>
        <p:nvPicPr>
          <p:cNvPr id="569" name="Google Shape;569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7726" y="352593"/>
            <a:ext cx="3120190" cy="4013288"/>
          </a:xfrm>
          <a:prstGeom prst="rect">
            <a:avLst/>
          </a:prstGeom>
          <a:noFill/>
          <a:ln>
            <a:noFill/>
          </a:ln>
        </p:spPr>
      </p:pic>
      <p:pic>
        <p:nvPicPr>
          <p:cNvPr id="570" name="Google Shape;570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93729" y="4259178"/>
            <a:ext cx="1733442" cy="2246229"/>
          </a:xfrm>
          <a:prstGeom prst="rect">
            <a:avLst/>
          </a:prstGeom>
          <a:noFill/>
          <a:ln>
            <a:noFill/>
          </a:ln>
        </p:spPr>
      </p:pic>
      <p:pic>
        <p:nvPicPr>
          <p:cNvPr id="571" name="Google Shape;571;p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59887" y="352593"/>
            <a:ext cx="1857934" cy="6152814"/>
          </a:xfrm>
          <a:prstGeom prst="rect">
            <a:avLst/>
          </a:prstGeom>
          <a:noFill/>
          <a:ln>
            <a:noFill/>
          </a:ln>
        </p:spPr>
      </p:pic>
      <p:pic>
        <p:nvPicPr>
          <p:cNvPr id="572" name="Google Shape;572;p4"/>
          <p:cNvPicPr preferRelativeResize="0"/>
          <p:nvPr/>
        </p:nvPicPr>
        <p:blipFill rotWithShape="1">
          <a:blip r:embed="rId7">
            <a:alphaModFix amt="52999"/>
          </a:blip>
          <a:srcRect l="20950" t="6746" r="-1747" b="222"/>
          <a:stretch/>
        </p:blipFill>
        <p:spPr>
          <a:xfrm flipH="1">
            <a:off x="8925092" y="125506"/>
            <a:ext cx="3097202" cy="6379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3" name="Google Shape;573;p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130589" y="2210173"/>
            <a:ext cx="1701524" cy="4295233"/>
          </a:xfrm>
          <a:prstGeom prst="rect">
            <a:avLst/>
          </a:prstGeom>
          <a:noFill/>
          <a:ln>
            <a:noFill/>
          </a:ln>
        </p:spPr>
      </p:pic>
      <p:sp>
        <p:nvSpPr>
          <p:cNvPr id="574" name="Google Shape;574;p4"/>
          <p:cNvSpPr/>
          <p:nvPr/>
        </p:nvSpPr>
        <p:spPr>
          <a:xfrm>
            <a:off x="264696" y="2796988"/>
            <a:ext cx="11839072" cy="2133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5" name="Google Shape;575;p4"/>
          <p:cNvSpPr txBox="1"/>
          <p:nvPr/>
        </p:nvSpPr>
        <p:spPr>
          <a:xfrm>
            <a:off x="742601" y="3110270"/>
            <a:ext cx="5870966" cy="144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0"/>
              <a:buFont typeface="Arial"/>
              <a:buNone/>
            </a:pPr>
            <a:r>
              <a:rPr lang="es-CO" sz="8800" b="1" i="0" u="none" strike="noStrike" cap="none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GRACIAS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76" name="Google Shape;576;p4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547409" y="3492696"/>
            <a:ext cx="3541043" cy="709487"/>
          </a:xfrm>
          <a:prstGeom prst="rect">
            <a:avLst/>
          </a:prstGeom>
          <a:noFill/>
          <a:ln>
            <a:noFill/>
          </a:ln>
        </p:spPr>
      </p:pic>
      <p:pic>
        <p:nvPicPr>
          <p:cNvPr id="577" name="Google Shape;577;p4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2467" y="0"/>
            <a:ext cx="12187066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Google Shape;112;p17"/>
          <p:cNvPicPr preferRelativeResize="0"/>
          <p:nvPr/>
        </p:nvPicPr>
        <p:blipFill rotWithShape="1">
          <a:blip r:embed="rId3">
            <a:alphaModFix/>
          </a:blip>
          <a:srcRect l="3915" t="2246" r="41016" b="20703"/>
          <a:stretch/>
        </p:blipFill>
        <p:spPr>
          <a:xfrm>
            <a:off x="-11064" y="1332921"/>
            <a:ext cx="5287259" cy="552507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3" name="Google Shape;113;p17"/>
          <p:cNvCxnSpPr/>
          <p:nvPr/>
        </p:nvCxnSpPr>
        <p:spPr>
          <a:xfrm rot="10800000">
            <a:off x="10196423" y="967072"/>
            <a:ext cx="1149356" cy="0"/>
          </a:xfrm>
          <a:prstGeom prst="straightConnector1">
            <a:avLst/>
          </a:prstGeom>
          <a:noFill/>
          <a:ln w="38100" cap="flat" cmpd="sng">
            <a:solidFill>
              <a:srgbClr val="1D2046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14" name="Google Shape;114;p17"/>
          <p:cNvPicPr preferRelativeResize="0"/>
          <p:nvPr/>
        </p:nvPicPr>
        <p:blipFill rotWithShape="1">
          <a:blip r:embed="rId4">
            <a:alphaModFix amt="52999"/>
          </a:blip>
          <a:srcRect l="32615"/>
          <a:stretch/>
        </p:blipFill>
        <p:spPr>
          <a:xfrm>
            <a:off x="-15097" y="3212501"/>
            <a:ext cx="1375636" cy="3652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6260050"/>
            <a:ext cx="1864895" cy="5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1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5205819"/>
            <a:ext cx="641678" cy="1649079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17"/>
          <p:cNvSpPr/>
          <p:nvPr/>
        </p:nvSpPr>
        <p:spPr>
          <a:xfrm rot="-5400000">
            <a:off x="1942803" y="2963637"/>
            <a:ext cx="5546095" cy="228466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" name="Google Shape;118;p17"/>
          <p:cNvSpPr/>
          <p:nvPr/>
        </p:nvSpPr>
        <p:spPr>
          <a:xfrm>
            <a:off x="3615557" y="3138160"/>
            <a:ext cx="2307493" cy="191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CO" sz="2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CONTENIDO</a:t>
            </a:r>
            <a:endParaRPr sz="28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Google Shape;119;p17"/>
          <p:cNvSpPr txBox="1"/>
          <p:nvPr/>
        </p:nvSpPr>
        <p:spPr>
          <a:xfrm>
            <a:off x="5923046" y="1503718"/>
            <a:ext cx="5905200" cy="501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AutoNum type="arabicPeriod"/>
            </a:pPr>
            <a:r>
              <a:rPr lang="es-CO" sz="2000" b="1" i="0" u="none" strike="noStrike" cap="none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Inversión Presupuestal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AutoNum type="arabicPeriod"/>
            </a:pPr>
            <a:r>
              <a:rPr lang="es-CO" sz="2000" b="1" i="0" u="none" strike="noStrike" cap="none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Siniestralidad vial</a:t>
            </a:r>
            <a:endParaRPr sz="2000" b="1" i="0" u="none" strike="noStrike" cap="none">
              <a:solidFill>
                <a:srgbClr val="1D204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AutoNum type="arabicPeriod"/>
            </a:pPr>
            <a:r>
              <a:rPr lang="es-CO" sz="2000" b="1" i="0" u="none" strike="noStrike" cap="none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Niñas y niños primero</a:t>
            </a:r>
            <a:endParaRPr sz="2000" b="1" i="0" u="none" strike="noStrike" cap="none">
              <a:solidFill>
                <a:srgbClr val="1D204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AutoNum type="arabicPeriod"/>
            </a:pPr>
            <a:r>
              <a:rPr lang="es-CO" sz="2000" b="1" i="0" u="none" strike="noStrike" cap="none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Señalización</a:t>
            </a:r>
            <a:endParaRPr sz="2000" b="1" i="0" u="none" strike="noStrike" cap="none">
              <a:solidFill>
                <a:srgbClr val="1D204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AutoNum type="arabicPeriod"/>
            </a:pPr>
            <a:r>
              <a:rPr lang="es-CO" sz="2000" b="1" i="0" u="none" strike="noStrike" cap="none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Semaforización</a:t>
            </a:r>
            <a:endParaRPr sz="2000" b="1" i="0" u="none" strike="noStrike" cap="none">
              <a:solidFill>
                <a:srgbClr val="1D204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AutoNum type="arabicPeriod"/>
            </a:pPr>
            <a:r>
              <a:rPr lang="es-CO" sz="2000" b="1" i="0" u="none" strike="noStrike" cap="none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Control de tránsito y transporte</a:t>
            </a:r>
            <a:endParaRPr sz="2000" b="1" i="0" u="none" strike="noStrike" cap="none">
              <a:solidFill>
                <a:srgbClr val="1D204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AutoNum type="arabicPeriod"/>
            </a:pPr>
            <a:r>
              <a:rPr lang="es-CO" sz="2000" b="1" i="0" u="none" strike="noStrike" cap="none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Acciones de gestión en vía</a:t>
            </a:r>
            <a:endParaRPr sz="2000" b="1" i="0" u="none" strike="noStrike" cap="none">
              <a:solidFill>
                <a:srgbClr val="1D204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AutoNum type="arabicPeriod"/>
            </a:pPr>
            <a:r>
              <a:rPr lang="es-CO" sz="2000" b="1" i="0" u="none" strike="noStrike" cap="none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Planes de Manejo de Tránsito - PMT</a:t>
            </a:r>
            <a:endParaRPr sz="2000" b="1" i="0" u="none" strike="noStrike" cap="none">
              <a:solidFill>
                <a:srgbClr val="1D204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AutoNum type="arabicPeriod"/>
            </a:pPr>
            <a:r>
              <a:rPr lang="es-CO" sz="2000" b="1" i="0" u="none" strike="noStrike" cap="none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Infraestructura</a:t>
            </a:r>
            <a:endParaRPr sz="2000" b="1" i="0" u="none" strike="noStrike" cap="none">
              <a:solidFill>
                <a:srgbClr val="1D204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AutoNum type="arabicPeriod"/>
            </a:pPr>
            <a:r>
              <a:rPr lang="es-CO" sz="2000" b="1" i="0" u="none" strike="noStrike" cap="none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Transporte privado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AutoNum type="arabicPeriod"/>
            </a:pPr>
            <a:r>
              <a:rPr lang="es-CO" sz="2000" b="1" i="0" u="none" strike="noStrike" cap="none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Bicicleta y Peatón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AutoNum type="arabicPeriod"/>
            </a:pPr>
            <a:r>
              <a:rPr lang="es-CO" sz="2000" b="1" i="0" u="none" strike="noStrike" cap="none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Gestión Social</a:t>
            </a:r>
            <a:endParaRPr sz="2000" b="1" i="0" u="none" strike="noStrike" cap="none">
              <a:solidFill>
                <a:srgbClr val="1D204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AutoNum type="arabicPeriod"/>
            </a:pPr>
            <a:r>
              <a:rPr lang="es-CO" sz="2000" b="1" i="0" u="none" strike="noStrike" cap="none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Acciones pedagógicas en seguridad.        vial y cultura ciudadana</a:t>
            </a:r>
            <a:endParaRPr sz="2000" b="1" i="0" u="none" strike="noStrike" cap="none">
              <a:solidFill>
                <a:srgbClr val="1D204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2046"/>
              </a:buClr>
              <a:buSzPts val="2000"/>
              <a:buAutoNum type="arabicPeriod"/>
            </a:pPr>
            <a:r>
              <a:rPr lang="es-CO" sz="2000" b="1">
                <a:solidFill>
                  <a:srgbClr val="1D2046"/>
                </a:solidFill>
              </a:rPr>
              <a:t>Dirección de Inteligencia para la Movilidad </a:t>
            </a:r>
            <a:endParaRPr sz="2000" b="1">
              <a:solidFill>
                <a:srgbClr val="1D2046"/>
              </a:solidFill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AutoNum type="arabicPeriod"/>
            </a:pPr>
            <a:r>
              <a:rPr lang="es-CO" sz="2000" b="1" i="0" u="none" strike="noStrike" cap="none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Transparencia</a:t>
            </a:r>
            <a:endParaRPr sz="2000" b="1" i="0" u="none" strike="noStrike" cap="none">
              <a:solidFill>
                <a:srgbClr val="1D204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20" name="Google Shape;120;p17"/>
          <p:cNvCxnSpPr/>
          <p:nvPr/>
        </p:nvCxnSpPr>
        <p:spPr>
          <a:xfrm>
            <a:off x="9793" y="967072"/>
            <a:ext cx="10302240" cy="0"/>
          </a:xfrm>
          <a:prstGeom prst="straightConnector1">
            <a:avLst/>
          </a:prstGeom>
          <a:noFill/>
          <a:ln w="38100" cap="flat" cmpd="sng">
            <a:solidFill>
              <a:srgbClr val="BED000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21" name="Google Shape;121;p1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26144" y="301279"/>
            <a:ext cx="2751271" cy="9088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17"/>
          <p:cNvPicPr preferRelativeResize="0"/>
          <p:nvPr/>
        </p:nvPicPr>
        <p:blipFill rotWithShape="1">
          <a:blip r:embed="rId8">
            <a:alphaModFix/>
          </a:blip>
          <a:srcRect t="35961" r="62912" b="2111"/>
          <a:stretch/>
        </p:blipFill>
        <p:spPr>
          <a:xfrm>
            <a:off x="10196420" y="-10"/>
            <a:ext cx="2038944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Google Shape;127;g3470b4abcb0_0_14"/>
          <p:cNvPicPr preferRelativeResize="0"/>
          <p:nvPr/>
        </p:nvPicPr>
        <p:blipFill rotWithShape="1">
          <a:blip r:embed="rId3">
            <a:alphaModFix/>
          </a:blip>
          <a:srcRect t="35961" r="62912" b="2111"/>
          <a:stretch/>
        </p:blipFill>
        <p:spPr>
          <a:xfrm>
            <a:off x="10173245" y="1190"/>
            <a:ext cx="2038944" cy="6858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8" name="Google Shape;128;g3470b4abcb0_0_14"/>
          <p:cNvCxnSpPr/>
          <p:nvPr/>
        </p:nvCxnSpPr>
        <p:spPr>
          <a:xfrm>
            <a:off x="14503" y="967072"/>
            <a:ext cx="10302300" cy="0"/>
          </a:xfrm>
          <a:prstGeom prst="straightConnector1">
            <a:avLst/>
          </a:prstGeom>
          <a:noFill/>
          <a:ln w="38100" cap="flat" cmpd="sng">
            <a:solidFill>
              <a:srgbClr val="BED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29" name="Google Shape;129;g3470b4abcb0_0_14"/>
          <p:cNvCxnSpPr/>
          <p:nvPr/>
        </p:nvCxnSpPr>
        <p:spPr>
          <a:xfrm rot="10800000">
            <a:off x="10316700" y="967072"/>
            <a:ext cx="1875300" cy="0"/>
          </a:xfrm>
          <a:prstGeom prst="straightConnector1">
            <a:avLst/>
          </a:prstGeom>
          <a:noFill/>
          <a:ln w="38100" cap="flat" cmpd="sng">
            <a:solidFill>
              <a:srgbClr val="1D2046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30" name="Google Shape;130;g3470b4abcb0_0_14"/>
          <p:cNvSpPr txBox="1"/>
          <p:nvPr/>
        </p:nvSpPr>
        <p:spPr>
          <a:xfrm>
            <a:off x="126135" y="295282"/>
            <a:ext cx="11418000" cy="113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es-CO" sz="3400" b="1" i="0" u="none" strike="noStrike" cap="none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1. Inversión Presupuestal 2024 </a:t>
            </a:r>
            <a:endParaRPr sz="3400" b="1" i="0" u="none" strike="noStrike" cap="none">
              <a:solidFill>
                <a:srgbClr val="1D2046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es-CO" sz="3400" b="1" i="0" u="none" strike="noStrike" cap="none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1" name="Google Shape;131;g3470b4abcb0_0_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6260050"/>
            <a:ext cx="1864897" cy="597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g3470b4abcb0_0_14"/>
          <p:cNvPicPr preferRelativeResize="0"/>
          <p:nvPr/>
        </p:nvPicPr>
        <p:blipFill rotWithShape="1">
          <a:blip r:embed="rId5">
            <a:alphaModFix amt="52999"/>
          </a:blip>
          <a:srcRect l="32614"/>
          <a:stretch/>
        </p:blipFill>
        <p:spPr>
          <a:xfrm>
            <a:off x="-15097" y="3223011"/>
            <a:ext cx="1375635" cy="365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g3470b4abcb0_0_1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5237349"/>
            <a:ext cx="641678" cy="1649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g3470b4abcb0_0_1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465699" y="192852"/>
            <a:ext cx="2129687" cy="70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g3470b4abcb0_0_14"/>
          <p:cNvSpPr txBox="1"/>
          <p:nvPr/>
        </p:nvSpPr>
        <p:spPr>
          <a:xfrm>
            <a:off x="283799" y="2356032"/>
            <a:ext cx="11624400" cy="265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CO" sz="3100" b="1">
                <a:solidFill>
                  <a:srgbClr val="1D2046"/>
                </a:solidFill>
              </a:rPr>
              <a:t>La Inversión presupuestal para la presente RdC obedece a: </a:t>
            </a:r>
            <a:endParaRPr sz="3100" b="1">
              <a:solidFill>
                <a:srgbClr val="1D2046"/>
              </a:solidFill>
            </a:endParaRPr>
          </a:p>
          <a:p>
            <a:pPr marL="457200" marR="0" lvl="0" indent="-4191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D2046"/>
              </a:buClr>
              <a:buSzPts val="3000"/>
              <a:buChar char="-"/>
            </a:pPr>
            <a:r>
              <a:rPr lang="es-CO" sz="3000" b="1">
                <a:solidFill>
                  <a:srgbClr val="1D2046"/>
                </a:solidFill>
              </a:rPr>
              <a:t>Plan de Desarrollo 2021-2024 “UN NUEVO CONTRATO SOCIAL Y AMBIENTAL PARA LA BOGOTÁ DEL SIGLO XXI”  </a:t>
            </a:r>
            <a:endParaRPr sz="3000" b="1">
              <a:solidFill>
                <a:srgbClr val="1D2046"/>
              </a:solidFill>
            </a:endParaRPr>
          </a:p>
          <a:p>
            <a:pPr marL="457200" marR="0" lvl="0" indent="-4191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D2046"/>
              </a:buClr>
              <a:buSzPts val="3000"/>
              <a:buChar char="-"/>
            </a:pPr>
            <a:r>
              <a:rPr lang="es-CO" sz="3000" b="1">
                <a:solidFill>
                  <a:srgbClr val="1D2046"/>
                </a:solidFill>
              </a:rPr>
              <a:t>Plan de Desarrollo 2024-2027 “BOGOTÁ CAMINA SEGURA” </a:t>
            </a:r>
            <a:endParaRPr sz="3000" b="1" i="0" u="none" strike="noStrike" cap="none">
              <a:solidFill>
                <a:srgbClr val="1D2046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Google Shape;140;g34c3ae7660a_3_0"/>
          <p:cNvPicPr preferRelativeResize="0"/>
          <p:nvPr/>
        </p:nvPicPr>
        <p:blipFill rotWithShape="1">
          <a:blip r:embed="rId3">
            <a:alphaModFix/>
          </a:blip>
          <a:srcRect t="35961" r="64665" b="2111"/>
          <a:stretch/>
        </p:blipFill>
        <p:spPr>
          <a:xfrm>
            <a:off x="10249450" y="1200"/>
            <a:ext cx="1942550" cy="6858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1" name="Google Shape;141;g34c3ae7660a_3_0"/>
          <p:cNvCxnSpPr/>
          <p:nvPr/>
        </p:nvCxnSpPr>
        <p:spPr>
          <a:xfrm>
            <a:off x="14503" y="967072"/>
            <a:ext cx="10302300" cy="0"/>
          </a:xfrm>
          <a:prstGeom prst="straightConnector1">
            <a:avLst/>
          </a:prstGeom>
          <a:noFill/>
          <a:ln w="38100" cap="flat" cmpd="sng">
            <a:solidFill>
              <a:srgbClr val="BED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42" name="Google Shape;142;g34c3ae7660a_3_0"/>
          <p:cNvCxnSpPr/>
          <p:nvPr/>
        </p:nvCxnSpPr>
        <p:spPr>
          <a:xfrm rot="10800000">
            <a:off x="10316700" y="967072"/>
            <a:ext cx="1875300" cy="0"/>
          </a:xfrm>
          <a:prstGeom prst="straightConnector1">
            <a:avLst/>
          </a:prstGeom>
          <a:noFill/>
          <a:ln w="38100" cap="flat" cmpd="sng">
            <a:solidFill>
              <a:srgbClr val="1D2046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43" name="Google Shape;143;g34c3ae7660a_3_0"/>
          <p:cNvSpPr txBox="1"/>
          <p:nvPr/>
        </p:nvSpPr>
        <p:spPr>
          <a:xfrm>
            <a:off x="126135" y="295282"/>
            <a:ext cx="11418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es-CO" sz="3400" b="1" i="0" u="none" strike="noStrike" cap="none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Inversión Presupuestal 2024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4" name="Google Shape;144;g34c3ae7660a_3_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6260050"/>
            <a:ext cx="1864897" cy="597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g34c3ae7660a_3_0"/>
          <p:cNvPicPr preferRelativeResize="0"/>
          <p:nvPr/>
        </p:nvPicPr>
        <p:blipFill rotWithShape="1">
          <a:blip r:embed="rId5">
            <a:alphaModFix amt="52999"/>
          </a:blip>
          <a:srcRect l="32614"/>
          <a:stretch/>
        </p:blipFill>
        <p:spPr>
          <a:xfrm>
            <a:off x="-15097" y="3223011"/>
            <a:ext cx="1375635" cy="365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g34c3ae7660a_3_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5237349"/>
            <a:ext cx="641678" cy="1649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g34c3ae7660a_3_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465699" y="192852"/>
            <a:ext cx="2129687" cy="70350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48" name="Google Shape;148;g34c3ae7660a_3_0"/>
          <p:cNvGraphicFramePr/>
          <p:nvPr>
            <p:extLst>
              <p:ext uri="{D42A27DB-BD31-4B8C-83A1-F6EECF244321}">
                <p14:modId xmlns:p14="http://schemas.microsoft.com/office/powerpoint/2010/main" val="314145505"/>
              </p:ext>
            </p:extLst>
          </p:nvPr>
        </p:nvGraphicFramePr>
        <p:xfrm>
          <a:off x="878367" y="2323964"/>
          <a:ext cx="10950800" cy="4187776"/>
        </p:xfrm>
        <a:graphic>
          <a:graphicData uri="http://schemas.openxmlformats.org/drawingml/2006/table">
            <a:tbl>
              <a:tblPr firstRow="1" firstCol="1" bandRow="1">
                <a:noFill/>
                <a:tableStyleId>{5D4872CA-004C-4D34-A412-D3B398ACE076}</a:tableStyleId>
              </a:tblPr>
              <a:tblGrid>
                <a:gridCol w="6137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494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634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736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s-CO" sz="1800" b="1" u="none" strike="noStrike" cap="none"/>
                        <a:t>PROYECTO</a:t>
                      </a:r>
                      <a:endParaRPr sz="1800" b="1" u="none" strike="noStrike" cap="none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68575" marR="68575" marT="0" marB="0" anchor="ctr">
                    <a:lnR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s-CO" sz="1500" b="1" u="none" strike="noStrike" cap="none"/>
                        <a:t>RESERVA-EJECUTADO</a:t>
                      </a:r>
                      <a:endParaRPr sz="1500" b="1" u="none" strike="noStrike" cap="none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s-CO" sz="1500" b="1" u="none" strike="noStrike" cap="none"/>
                        <a:t>VIGENCIA-EJECUTADO</a:t>
                      </a:r>
                      <a:endParaRPr sz="1500" b="1" u="none" strike="noStrike" cap="none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86750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s-CO" sz="1600" b="1" i="0" u="none" strike="noStrike" cap="none">
                          <a:solidFill>
                            <a:srgbClr val="1D2046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Consolidación del programa niñas y niños primero para mejorar las experiencias de viaje de la población estudiantil en Bogotá (Al Colegio en Bici, Ciempiés, Ruta Pila)</a:t>
                      </a:r>
                      <a:endParaRPr sz="1600" b="1" i="0" u="none" strike="noStrike" cap="none">
                        <a:solidFill>
                          <a:srgbClr val="1D2046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>
                    <a:lnR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600" b="1" dirty="0">
                          <a:solidFill>
                            <a:srgbClr val="1D2046"/>
                          </a:solidFill>
                        </a:rPr>
                        <a:t>$278.112.025,00</a:t>
                      </a:r>
                      <a:endParaRPr sz="1700" dirty="0"/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s-CO" sz="1600" b="1" dirty="0">
                          <a:solidFill>
                            <a:srgbClr val="1D2046"/>
                          </a:solidFill>
                        </a:rPr>
                        <a:t>$154.268.374,00</a:t>
                      </a:r>
                      <a:endParaRPr sz="1700" b="1" i="0" u="none" strike="noStrike" cap="none" dirty="0">
                        <a:solidFill>
                          <a:srgbClr val="1D2046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96350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s-CO" sz="1600" b="1" i="0" u="none" strike="noStrike" cap="none">
                          <a:solidFill>
                            <a:srgbClr val="1D2046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Implementación de señalización para mejorar las condiciones de seguridad vial, movilidad y accesibilidad en Bogotá (Medidas de pacificación, mantenimiento señales verticales, sistemas de contención vehicular, implementación señales verticales, zonas escolares, pasos peatonales, demarcación Km-carril)</a:t>
                      </a:r>
                      <a:endParaRPr sz="1600" b="1" i="0" u="none" strike="noStrike" cap="none">
                        <a:solidFill>
                          <a:srgbClr val="1D2046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>
                    <a:lnR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endParaRPr sz="1600" b="1" dirty="0">
                        <a:solidFill>
                          <a:srgbClr val="1D2046"/>
                        </a:solidFill>
                      </a:endParaRPr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s-CO" sz="1600" b="1" dirty="0">
                          <a:solidFill>
                            <a:srgbClr val="1D2046"/>
                          </a:solidFill>
                        </a:rPr>
                        <a:t>$1.598.530.091,00</a:t>
                      </a:r>
                      <a:endParaRPr sz="1600" b="1" dirty="0">
                        <a:solidFill>
                          <a:srgbClr val="1D2046"/>
                        </a:solidFill>
                      </a:endParaRPr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endParaRPr sz="1600" b="1" dirty="0">
                        <a:solidFill>
                          <a:srgbClr val="1D2046"/>
                        </a:solidFill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s-CO" sz="1600" b="1" dirty="0">
                          <a:solidFill>
                            <a:srgbClr val="1D2046"/>
                          </a:solidFill>
                        </a:rPr>
                        <a:t>$865.794.572,00</a:t>
                      </a:r>
                      <a:endParaRPr sz="1600" b="1" dirty="0">
                        <a:solidFill>
                          <a:srgbClr val="1D2046"/>
                        </a:solidFill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31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100" b="1" u="none" strike="noStrike" cap="none">
                        <a:solidFill>
                          <a:schemeClr val="lt1"/>
                        </a:solidFill>
                      </a:endParaRPr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s-CO" sz="1800" b="1" u="none" strike="noStrike" cap="none">
                          <a:solidFill>
                            <a:schemeClr val="lt1"/>
                          </a:solidFill>
                        </a:rPr>
                        <a:t>TOTAL</a:t>
                      </a:r>
                      <a:endParaRPr/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1" u="none" strike="noStrike" cap="none">
                        <a:solidFill>
                          <a:schemeClr val="lt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68575" marR="68575" marT="0" marB="0">
                    <a:lnR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800" b="1" i="0" u="none" strike="noStrike" cap="none" dirty="0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$ 1.885.642</a:t>
                      </a:r>
                      <a:r>
                        <a:rPr lang="es-CO" sz="1800" b="1" dirty="0">
                          <a:solidFill>
                            <a:schemeClr val="lt1"/>
                          </a:solidFill>
                        </a:rPr>
                        <a:t>,</a:t>
                      </a:r>
                      <a:r>
                        <a:rPr lang="es-CO" sz="1800" b="1" i="0" u="none" strike="noStrike" cap="none" dirty="0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00</a:t>
                      </a:r>
                      <a:endParaRPr sz="1800" b="1" dirty="0">
                        <a:solidFill>
                          <a:schemeClr val="lt1"/>
                        </a:solidFill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1" i="0" u="none" strike="noStrike" cap="none" dirty="0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525" marR="9525" marT="9525" marB="0" anchor="b">
                    <a:lnL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800" b="1" i="0" u="none" strike="noStrike" cap="none" dirty="0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$ 1.020.062</a:t>
                      </a:r>
                      <a:r>
                        <a:rPr lang="es-CO" sz="1800" b="1" dirty="0">
                          <a:solidFill>
                            <a:schemeClr val="lt1"/>
                          </a:solidFill>
                        </a:rPr>
                        <a:t>,</a:t>
                      </a:r>
                      <a:r>
                        <a:rPr lang="es-CO" sz="1800" b="1" i="0" u="none" strike="noStrike" cap="none" dirty="0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00</a:t>
                      </a:r>
                      <a:endParaRPr sz="1800" b="1" dirty="0">
                        <a:solidFill>
                          <a:schemeClr val="lt1"/>
                        </a:solidFill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1" i="0" u="none" strike="noStrike" cap="none" dirty="0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525" marR="9525" marT="9525" marB="0" anchor="b">
                    <a:lnL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49" name="Google Shape;149;g34c3ae7660a_3_0"/>
          <p:cNvSpPr txBox="1"/>
          <p:nvPr/>
        </p:nvSpPr>
        <p:spPr>
          <a:xfrm>
            <a:off x="763050" y="1114525"/>
            <a:ext cx="10665900" cy="10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100" b="1">
              <a:solidFill>
                <a:srgbClr val="1D2046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CO" sz="2100" b="1">
                <a:solidFill>
                  <a:srgbClr val="1D2046"/>
                </a:solidFill>
              </a:rPr>
              <a:t>Plan de  Desarrollo 2021-2024 (Nuevo contrato Social y Ambiental para la Bogotá del siglo XXI).</a:t>
            </a:r>
            <a:endParaRPr sz="2100" b="1" i="0" u="none" strike="noStrike" cap="none">
              <a:solidFill>
                <a:srgbClr val="1D2046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Google Shape;154;g3470b4abcb0_1_2"/>
          <p:cNvPicPr preferRelativeResize="0"/>
          <p:nvPr/>
        </p:nvPicPr>
        <p:blipFill rotWithShape="1">
          <a:blip r:embed="rId3">
            <a:alphaModFix/>
          </a:blip>
          <a:srcRect t="35961" r="62912" b="2111"/>
          <a:stretch/>
        </p:blipFill>
        <p:spPr>
          <a:xfrm>
            <a:off x="10401845" y="-75010"/>
            <a:ext cx="2038944" cy="6858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5" name="Google Shape;155;g3470b4abcb0_1_2"/>
          <p:cNvCxnSpPr/>
          <p:nvPr/>
        </p:nvCxnSpPr>
        <p:spPr>
          <a:xfrm>
            <a:off x="14503" y="967072"/>
            <a:ext cx="10302300" cy="0"/>
          </a:xfrm>
          <a:prstGeom prst="straightConnector1">
            <a:avLst/>
          </a:prstGeom>
          <a:noFill/>
          <a:ln w="38100" cap="flat" cmpd="sng">
            <a:solidFill>
              <a:srgbClr val="BED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56" name="Google Shape;156;g3470b4abcb0_1_2"/>
          <p:cNvCxnSpPr/>
          <p:nvPr/>
        </p:nvCxnSpPr>
        <p:spPr>
          <a:xfrm rot="10800000">
            <a:off x="10316700" y="967072"/>
            <a:ext cx="1875300" cy="0"/>
          </a:xfrm>
          <a:prstGeom prst="straightConnector1">
            <a:avLst/>
          </a:prstGeom>
          <a:noFill/>
          <a:ln w="38100" cap="flat" cmpd="sng">
            <a:solidFill>
              <a:srgbClr val="1D2046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57" name="Google Shape;157;g3470b4abcb0_1_2"/>
          <p:cNvSpPr txBox="1"/>
          <p:nvPr/>
        </p:nvSpPr>
        <p:spPr>
          <a:xfrm>
            <a:off x="460385" y="295282"/>
            <a:ext cx="11418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es-CO" sz="3400" b="1" i="0" u="none" strike="noStrike" cap="none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Inversión Presupuestal 2024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8" name="Google Shape;158;g3470b4abcb0_1_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6260050"/>
            <a:ext cx="1864897" cy="597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g3470b4abcb0_1_2"/>
          <p:cNvPicPr preferRelativeResize="0"/>
          <p:nvPr/>
        </p:nvPicPr>
        <p:blipFill rotWithShape="1">
          <a:blip r:embed="rId5">
            <a:alphaModFix amt="52999"/>
          </a:blip>
          <a:srcRect l="32614"/>
          <a:stretch/>
        </p:blipFill>
        <p:spPr>
          <a:xfrm>
            <a:off x="-15097" y="3223011"/>
            <a:ext cx="1375635" cy="365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g3470b4abcb0_1_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5237349"/>
            <a:ext cx="641678" cy="1649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g3470b4abcb0_1_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251899" y="184927"/>
            <a:ext cx="2129687" cy="70350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62" name="Google Shape;162;g3470b4abcb0_1_2"/>
          <p:cNvGraphicFramePr/>
          <p:nvPr>
            <p:extLst>
              <p:ext uri="{D42A27DB-BD31-4B8C-83A1-F6EECF244321}">
                <p14:modId xmlns:p14="http://schemas.microsoft.com/office/powerpoint/2010/main" val="2525515493"/>
              </p:ext>
            </p:extLst>
          </p:nvPr>
        </p:nvGraphicFramePr>
        <p:xfrm>
          <a:off x="558717" y="1741114"/>
          <a:ext cx="11221300" cy="4637190"/>
        </p:xfrm>
        <a:graphic>
          <a:graphicData uri="http://schemas.openxmlformats.org/drawingml/2006/table">
            <a:tbl>
              <a:tblPr firstRow="1" firstCol="1" bandRow="1">
                <a:noFill/>
                <a:tableStyleId>{5D4872CA-004C-4D34-A412-D3B398ACE076}</a:tableStyleId>
              </a:tblPr>
              <a:tblGrid>
                <a:gridCol w="6182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14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243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814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s-CO" sz="1800" b="1" u="none" strike="noStrike" cap="none"/>
                        <a:t>PROYECTOS</a:t>
                      </a:r>
                      <a:endParaRPr sz="1800" b="1" u="none" strike="noStrike" cap="none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68575" marR="68575" marT="0" marB="0" anchor="ctr">
                    <a:lnR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s-CO" sz="1500" b="1" u="none" strike="noStrike" cap="none"/>
                        <a:t>RESERVA-EJECUTADO</a:t>
                      </a:r>
                      <a:endParaRPr sz="1500" b="1" u="none" strike="noStrike" cap="none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s-CO" sz="1500" b="1" u="none" strike="noStrike" cap="none"/>
                        <a:t>VIGENCIA-EJECUTADO</a:t>
                      </a:r>
                      <a:endParaRPr sz="1500" b="1" u="none" strike="noStrike" cap="none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86750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s-CO" sz="1600">
                          <a:solidFill>
                            <a:srgbClr val="1D2046"/>
                          </a:solidFill>
                        </a:rPr>
                        <a:t>8001 - Semaforización: Complementar 361 intersecciones semaforizadas con otros dispositivos de señalización semafórica; implementar regulación semafórica en 76 intersecciones.</a:t>
                      </a:r>
                      <a:endParaRPr sz="1600">
                        <a:solidFill>
                          <a:srgbClr val="1D2046"/>
                        </a:solidFill>
                      </a:endParaRPr>
                    </a:p>
                  </a:txBody>
                  <a:tcPr marL="68575" marR="68575" marT="0" marB="0">
                    <a:lnR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600" b="1" i="0" u="none" strike="noStrike" cap="none" dirty="0">
                          <a:solidFill>
                            <a:srgbClr val="1D2046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$</a:t>
                      </a:r>
                      <a:r>
                        <a:rPr lang="es-CO" sz="1600" b="1" dirty="0">
                          <a:solidFill>
                            <a:srgbClr val="1D2046"/>
                          </a:solidFill>
                        </a:rPr>
                        <a:t>202.350.000,00</a:t>
                      </a:r>
                      <a:endParaRPr dirty="0"/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endParaRPr sz="1600" b="1" i="0" u="none" strike="noStrike" cap="none" dirty="0">
                        <a:solidFill>
                          <a:srgbClr val="1D2046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s-CO" sz="1600" b="1" i="0" u="none" strike="noStrike" cap="none" dirty="0">
                          <a:solidFill>
                            <a:srgbClr val="1D2046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$ 192.980.000,00</a:t>
                      </a:r>
                      <a:endParaRPr sz="1600" b="1" dirty="0">
                        <a:solidFill>
                          <a:srgbClr val="1D2046"/>
                        </a:solidFill>
                      </a:endParaRPr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endParaRPr sz="1600" b="1" i="0" u="none" strike="noStrike" cap="none" dirty="0">
                        <a:solidFill>
                          <a:srgbClr val="1D2046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88575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600">
                          <a:solidFill>
                            <a:srgbClr val="1D2046"/>
                          </a:solidFill>
                        </a:rPr>
                        <a:t>7996 - Niñas y Niños Primero: Acompañamiento de viajes Biciparceros, cienpies, Guardacaminos y Ruta Pila.</a:t>
                      </a:r>
                      <a:endParaRPr sz="1600" b="1" i="0" u="none" strike="noStrike" cap="none">
                        <a:solidFill>
                          <a:srgbClr val="1D2046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>
                    <a:lnR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600" b="1" dirty="0">
                          <a:solidFill>
                            <a:srgbClr val="1D2046"/>
                          </a:solidFill>
                        </a:rPr>
                        <a:t>$ 16.763.174,00</a:t>
                      </a:r>
                      <a:endParaRPr sz="1600" b="1" dirty="0">
                        <a:solidFill>
                          <a:srgbClr val="1D2046"/>
                        </a:solidFill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600" b="1" dirty="0">
                          <a:solidFill>
                            <a:srgbClr val="1D2046"/>
                          </a:solidFill>
                        </a:rPr>
                        <a:t>$ 14.742.121,00</a:t>
                      </a:r>
                      <a:endParaRPr sz="1600" b="1" dirty="0">
                        <a:solidFill>
                          <a:srgbClr val="1D2046"/>
                        </a:solidFill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69350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endParaRPr sz="1600">
                        <a:solidFill>
                          <a:srgbClr val="1D2046"/>
                        </a:solidFill>
                      </a:endParaRPr>
                    </a:p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s-CO" sz="1600">
                          <a:solidFill>
                            <a:srgbClr val="1D2046"/>
                          </a:solidFill>
                        </a:rPr>
                        <a:t>7998 - Mantenimiento, demarcación e implementación  de  cicloinfraestructura </a:t>
                      </a:r>
                      <a:endParaRPr sz="1600">
                        <a:solidFill>
                          <a:srgbClr val="1D2046"/>
                        </a:solidFill>
                      </a:endParaRPr>
                    </a:p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endParaRPr sz="3100">
                        <a:solidFill>
                          <a:srgbClr val="1D2046"/>
                        </a:solidFill>
                      </a:endParaRPr>
                    </a:p>
                  </a:txBody>
                  <a:tcPr marL="68575" marR="84500" marT="0" marB="0">
                    <a:lnR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endParaRPr sz="1600" b="1" i="0" u="none" strike="noStrike" cap="none" dirty="0">
                        <a:solidFill>
                          <a:srgbClr val="1D2046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s-CO" sz="1600" b="1" i="0" u="none" strike="noStrike" cap="none" dirty="0">
                          <a:solidFill>
                            <a:srgbClr val="1D2046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$  </a:t>
                      </a:r>
                      <a:r>
                        <a:rPr lang="es-CO" sz="1600" b="1" dirty="0">
                          <a:solidFill>
                            <a:srgbClr val="1D2046"/>
                          </a:solidFill>
                        </a:rPr>
                        <a:t>202.350.000,00</a:t>
                      </a:r>
                      <a:endParaRPr dirty="0"/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endParaRPr sz="1600" b="1" i="0" u="none" strike="noStrike" cap="none" dirty="0">
                        <a:solidFill>
                          <a:srgbClr val="1D2046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s-CO" sz="1600" b="1" i="0" u="none" strike="noStrike" cap="none" dirty="0">
                          <a:solidFill>
                            <a:srgbClr val="1D2046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$ 192.980.000,00</a:t>
                      </a:r>
                      <a:endParaRPr dirty="0"/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31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100" b="1" u="none" strike="noStrike" cap="none">
                        <a:solidFill>
                          <a:schemeClr val="lt1"/>
                        </a:solidFill>
                      </a:endParaRPr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s-CO" sz="1800" b="1" u="none" strike="noStrike" cap="none">
                          <a:solidFill>
                            <a:schemeClr val="lt1"/>
                          </a:solidFill>
                        </a:rPr>
                        <a:t>TOTAL</a:t>
                      </a:r>
                      <a:endParaRPr/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1" u="none" strike="noStrike" cap="none">
                        <a:solidFill>
                          <a:schemeClr val="lt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68575" marR="68575" marT="0" marB="0">
                    <a:lnR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800" b="1" i="0" u="none" strike="noStrike" cap="none" dirty="0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$ 421.463.174,00</a:t>
                      </a:r>
                      <a:endParaRPr sz="1800" b="1" dirty="0">
                        <a:solidFill>
                          <a:schemeClr val="lt1"/>
                        </a:solidFill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1" i="0" u="none" strike="noStrike" cap="none" dirty="0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525" marR="9525" marT="9525" marB="0" anchor="b">
                    <a:lnL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800" b="1" i="0" u="none" strike="noStrike" cap="none" dirty="0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 $ 400.702.121,00</a:t>
                      </a:r>
                      <a:endParaRPr sz="1800" b="1" dirty="0">
                        <a:solidFill>
                          <a:schemeClr val="lt1"/>
                        </a:solidFill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1" i="0" u="none" strike="noStrike" cap="none" dirty="0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525" marR="9525" marT="9525" marB="0" anchor="b">
                    <a:lnL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63" name="Google Shape;163;g3470b4abcb0_1_2"/>
          <p:cNvSpPr txBox="1"/>
          <p:nvPr/>
        </p:nvSpPr>
        <p:spPr>
          <a:xfrm>
            <a:off x="836425" y="1130888"/>
            <a:ext cx="106659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CO" sz="2300" b="1">
                <a:solidFill>
                  <a:srgbClr val="1D2046"/>
                </a:solidFill>
              </a:rPr>
              <a:t>            Plan de  Desarrollo 2024-2027 ( Bogotá Camina Segura) </a:t>
            </a:r>
            <a:endParaRPr sz="2300" b="1" i="0" u="none" strike="noStrike" cap="none">
              <a:solidFill>
                <a:srgbClr val="1D2046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Google Shape;168;p18"/>
          <p:cNvPicPr preferRelativeResize="0"/>
          <p:nvPr/>
        </p:nvPicPr>
        <p:blipFill rotWithShape="1">
          <a:blip r:embed="rId3">
            <a:alphaModFix/>
          </a:blip>
          <a:srcRect t="35963" r="62912" b="2110"/>
          <a:stretch/>
        </p:blipFill>
        <p:spPr>
          <a:xfrm>
            <a:off x="10173245" y="1190"/>
            <a:ext cx="2038944" cy="6858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9" name="Google Shape;169;p18"/>
          <p:cNvCxnSpPr/>
          <p:nvPr/>
        </p:nvCxnSpPr>
        <p:spPr>
          <a:xfrm>
            <a:off x="14503" y="967072"/>
            <a:ext cx="10302240" cy="0"/>
          </a:xfrm>
          <a:prstGeom prst="straightConnector1">
            <a:avLst/>
          </a:prstGeom>
          <a:noFill/>
          <a:ln w="38100" cap="flat" cmpd="sng">
            <a:solidFill>
              <a:srgbClr val="BED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70" name="Google Shape;170;p18"/>
          <p:cNvCxnSpPr/>
          <p:nvPr/>
        </p:nvCxnSpPr>
        <p:spPr>
          <a:xfrm rot="10800000">
            <a:off x="10316743" y="967072"/>
            <a:ext cx="1875257" cy="0"/>
          </a:xfrm>
          <a:prstGeom prst="straightConnector1">
            <a:avLst/>
          </a:prstGeom>
          <a:noFill/>
          <a:ln w="38100" cap="flat" cmpd="sng">
            <a:solidFill>
              <a:srgbClr val="1D2046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71" name="Google Shape;171;p18"/>
          <p:cNvSpPr txBox="1"/>
          <p:nvPr/>
        </p:nvSpPr>
        <p:spPr>
          <a:xfrm>
            <a:off x="126135" y="295282"/>
            <a:ext cx="11418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es-CO" sz="3400" b="1" i="0" u="none" strike="noStrike" cap="none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Inversión Presupuestal 2024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2" name="Google Shape;172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6260050"/>
            <a:ext cx="1864895" cy="5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18"/>
          <p:cNvPicPr preferRelativeResize="0"/>
          <p:nvPr/>
        </p:nvPicPr>
        <p:blipFill rotWithShape="1">
          <a:blip r:embed="rId5">
            <a:alphaModFix amt="52999"/>
          </a:blip>
          <a:srcRect l="32615"/>
          <a:stretch/>
        </p:blipFill>
        <p:spPr>
          <a:xfrm>
            <a:off x="-15097" y="3223011"/>
            <a:ext cx="1375636" cy="3652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1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5237349"/>
            <a:ext cx="641678" cy="16490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1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465699" y="192852"/>
            <a:ext cx="2129687" cy="70350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76" name="Google Shape;176;p18"/>
          <p:cNvGraphicFramePr/>
          <p:nvPr>
            <p:extLst>
              <p:ext uri="{D42A27DB-BD31-4B8C-83A1-F6EECF244321}">
                <p14:modId xmlns:p14="http://schemas.microsoft.com/office/powerpoint/2010/main" val="847929894"/>
              </p:ext>
            </p:extLst>
          </p:nvPr>
        </p:nvGraphicFramePr>
        <p:xfrm>
          <a:off x="672721" y="1701018"/>
          <a:ext cx="10950800" cy="4265426"/>
        </p:xfrm>
        <a:graphic>
          <a:graphicData uri="http://schemas.openxmlformats.org/drawingml/2006/table">
            <a:tbl>
              <a:tblPr firstRow="1" firstCol="1" bandRow="1">
                <a:noFill/>
                <a:tableStyleId>{5D4872CA-004C-4D34-A412-D3B398ACE076}</a:tableStyleId>
              </a:tblPr>
              <a:tblGrid>
                <a:gridCol w="6137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494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634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736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s-CO" sz="1800"/>
                        <a:t>INVERSIÓN PRESUPUESTAL 2024</a:t>
                      </a:r>
                      <a:endParaRPr sz="1800" b="1" u="none" strike="noStrike" cap="none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68575" marR="68575" marT="0" marB="0" anchor="ctr">
                    <a:lnR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s-CO" sz="1500" b="1" u="none" strike="noStrike" cap="none"/>
                        <a:t>RESERVA-EJECUTADO</a:t>
                      </a:r>
                      <a:endParaRPr sz="1500" b="1" u="none" strike="noStrike" cap="none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s-CO" sz="1500" b="1" u="none" strike="noStrike" cap="none"/>
                        <a:t>VIGENCIA-EJECUTADO</a:t>
                      </a:r>
                      <a:endParaRPr sz="1500" b="1" u="none" strike="noStrike" cap="none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064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Arial"/>
                        <a:buNone/>
                      </a:pPr>
                      <a:endParaRPr sz="2100">
                        <a:solidFill>
                          <a:srgbClr val="1C4587"/>
                        </a:solidFill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Arial"/>
                        <a:buNone/>
                      </a:pPr>
                      <a:r>
                        <a:rPr lang="es-CO" sz="2100">
                          <a:solidFill>
                            <a:srgbClr val="1C4587"/>
                          </a:solidFill>
                        </a:rPr>
                        <a:t>Plan de  Desarrollo 2021-2024 (Nuevo contrato Social y Ambiental para la Bogotá del siglo XXI).</a:t>
                      </a:r>
                      <a:endParaRPr sz="2100">
                        <a:solidFill>
                          <a:srgbClr val="1C4587"/>
                        </a:solidFill>
                      </a:endParaRPr>
                    </a:p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endParaRPr sz="1600">
                        <a:solidFill>
                          <a:srgbClr val="1C4587"/>
                        </a:solidFill>
                      </a:endParaRPr>
                    </a:p>
                  </a:txBody>
                  <a:tcPr marL="68575" marR="68575" marT="0" marB="0">
                    <a:lnR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Font typeface="Arial"/>
                        <a:buNone/>
                      </a:pPr>
                      <a:r>
                        <a:rPr lang="es-CO" sz="1800" b="1" dirty="0">
                          <a:solidFill>
                            <a:srgbClr val="1C4587"/>
                          </a:solidFill>
                        </a:rPr>
                        <a:t>$ 7.084.436.062,00</a:t>
                      </a:r>
                      <a:endParaRPr sz="1700" dirty="0">
                        <a:solidFill>
                          <a:srgbClr val="1C4587"/>
                        </a:solidFill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Font typeface="Arial"/>
                        <a:buNone/>
                      </a:pPr>
                      <a:r>
                        <a:rPr lang="es-CO" sz="1800" b="1">
                          <a:solidFill>
                            <a:srgbClr val="1C4587"/>
                          </a:solidFill>
                        </a:rPr>
                        <a:t>$ 3.862.850.239,00</a:t>
                      </a:r>
                      <a:endParaRPr sz="1700" b="1" i="0" u="none" strike="noStrike" cap="none">
                        <a:solidFill>
                          <a:srgbClr val="1C4587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24050">
                <a:tc>
                  <a:txBody>
                    <a:bodyPr/>
                    <a:lstStyle/>
                    <a:p>
                      <a:pPr marL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Arial"/>
                        <a:buNone/>
                      </a:pPr>
                      <a:endParaRPr sz="2300">
                        <a:solidFill>
                          <a:srgbClr val="1C4587"/>
                        </a:solidFill>
                      </a:endParaRPr>
                    </a:p>
                    <a:p>
                      <a:pPr marL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Arial"/>
                        <a:buNone/>
                      </a:pPr>
                      <a:r>
                        <a:rPr lang="es-CO" sz="2300">
                          <a:solidFill>
                            <a:srgbClr val="1C4587"/>
                          </a:solidFill>
                        </a:rPr>
                        <a:t>Plan de  Desarrollo 2024-2027 ( Bogotá Camina Segura) </a:t>
                      </a:r>
                      <a:endParaRPr sz="1600" b="1" i="0" u="none" strike="noStrike" cap="none">
                        <a:solidFill>
                          <a:srgbClr val="1C4587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>
                    <a:lnR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endParaRPr sz="1800" b="1" i="0" u="none" strike="noStrike" cap="none" dirty="0">
                        <a:solidFill>
                          <a:srgbClr val="1C4587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CO" sz="1800" b="1" i="0" u="none" strike="noStrike" cap="none" dirty="0">
                          <a:solidFill>
                            <a:srgbClr val="1C4587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$ 2.342.565.245,72</a:t>
                      </a:r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endParaRPr sz="1800" b="1" i="0" u="none" strike="noStrike" cap="none" dirty="0">
                        <a:solidFill>
                          <a:srgbClr val="1C4587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r>
                        <a:rPr lang="es-CO" sz="1800" b="1" i="0" u="none" strike="noStrike" cap="none" dirty="0">
                          <a:solidFill>
                            <a:srgbClr val="1C4587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$ 2.347.141.102</a:t>
                      </a:r>
                      <a:endParaRPr sz="1800" b="1" i="0" u="none" strike="noStrike" cap="none" dirty="0">
                        <a:solidFill>
                          <a:srgbClr val="1C4587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31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100" b="1" u="none" strike="noStrike" cap="none">
                        <a:solidFill>
                          <a:schemeClr val="lt1"/>
                        </a:solidFill>
                      </a:endParaRPr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s-CO" sz="1800" b="1" u="none" strike="noStrike" cap="none">
                          <a:solidFill>
                            <a:schemeClr val="lt1"/>
                          </a:solidFill>
                        </a:rPr>
                        <a:t>TOTAL</a:t>
                      </a:r>
                      <a:endParaRPr/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1" u="none" strike="noStrike" cap="none">
                        <a:solidFill>
                          <a:schemeClr val="lt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68575" marR="68575" marT="0" marB="0">
                    <a:lnR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800" b="1" i="0" u="none" strike="noStrike" cap="none" dirty="0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$ 2.307.105.290,00</a:t>
                      </a:r>
                      <a:endParaRPr sz="1400" b="1" i="0" u="none" strike="noStrike" cap="none" dirty="0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525" marR="9525" marT="9525" marB="0" anchor="b">
                    <a:lnL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800" b="1" i="0" u="none" strike="noStrike" cap="none" dirty="0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$ 1.420.765.067,00</a:t>
                      </a:r>
                      <a:endParaRPr sz="1400" b="1" i="0" u="none" strike="noStrike" cap="none" dirty="0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525" marR="9525" marT="9525" marB="0" anchor="b">
                    <a:lnL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Google Shape;181;p19"/>
          <p:cNvPicPr preferRelativeResize="0"/>
          <p:nvPr/>
        </p:nvPicPr>
        <p:blipFill rotWithShape="1">
          <a:blip r:embed="rId3">
            <a:alphaModFix/>
          </a:blip>
          <a:srcRect t="35963" r="62912" b="2110"/>
          <a:stretch/>
        </p:blipFill>
        <p:spPr>
          <a:xfrm>
            <a:off x="10165758" y="6255"/>
            <a:ext cx="2038945" cy="6858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2" name="Google Shape;182;p19"/>
          <p:cNvCxnSpPr/>
          <p:nvPr/>
        </p:nvCxnSpPr>
        <p:spPr>
          <a:xfrm>
            <a:off x="14503" y="967072"/>
            <a:ext cx="10302240" cy="0"/>
          </a:xfrm>
          <a:prstGeom prst="straightConnector1">
            <a:avLst/>
          </a:prstGeom>
          <a:noFill/>
          <a:ln w="38100" cap="flat" cmpd="sng">
            <a:solidFill>
              <a:srgbClr val="BED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83" name="Google Shape;183;p19"/>
          <p:cNvCxnSpPr/>
          <p:nvPr/>
        </p:nvCxnSpPr>
        <p:spPr>
          <a:xfrm rot="10800000">
            <a:off x="10316743" y="967072"/>
            <a:ext cx="1875257" cy="0"/>
          </a:xfrm>
          <a:prstGeom prst="straightConnector1">
            <a:avLst/>
          </a:prstGeom>
          <a:noFill/>
          <a:ln w="38100" cap="flat" cmpd="sng">
            <a:solidFill>
              <a:srgbClr val="1D2046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84" name="Google Shape;184;p19"/>
          <p:cNvSpPr txBox="1"/>
          <p:nvPr/>
        </p:nvSpPr>
        <p:spPr>
          <a:xfrm>
            <a:off x="481408" y="295282"/>
            <a:ext cx="11417965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es-CO" sz="3400" b="1" i="0" u="none" strike="noStrike" cap="none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2. Siniestralidad Vial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5" name="Google Shape;185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6260050"/>
            <a:ext cx="1864895" cy="5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19"/>
          <p:cNvPicPr preferRelativeResize="0"/>
          <p:nvPr/>
        </p:nvPicPr>
        <p:blipFill rotWithShape="1">
          <a:blip r:embed="rId5">
            <a:alphaModFix amt="52999"/>
          </a:blip>
          <a:srcRect l="32615"/>
          <a:stretch/>
        </p:blipFill>
        <p:spPr>
          <a:xfrm>
            <a:off x="-15097" y="3223011"/>
            <a:ext cx="1375636" cy="3652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1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5237349"/>
            <a:ext cx="641678" cy="16490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1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251899" y="184927"/>
            <a:ext cx="2129687" cy="70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19"/>
          <p:cNvSpPr txBox="1"/>
          <p:nvPr/>
        </p:nvSpPr>
        <p:spPr>
          <a:xfrm>
            <a:off x="4805725" y="1055500"/>
            <a:ext cx="7214700" cy="10479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CO" sz="1800" b="1" dirty="0">
                <a:solidFill>
                  <a:srgbClr val="595959"/>
                </a:solidFill>
              </a:rPr>
              <a:t>En el año 2024 la localidad de Barrios Unidos reportó 453 siniestros graves de tránsito con al menos un lesionado o víctima fatal.</a:t>
            </a:r>
            <a:endParaRPr sz="1800" b="1" dirty="0">
              <a:solidFill>
                <a:srgbClr val="595959"/>
              </a:solidFill>
            </a:endParaRPr>
          </a:p>
        </p:txBody>
      </p:sp>
      <p:sp>
        <p:nvSpPr>
          <p:cNvPr id="190" name="Google Shape;190;p19"/>
          <p:cNvSpPr txBox="1"/>
          <p:nvPr/>
        </p:nvSpPr>
        <p:spPr>
          <a:xfrm>
            <a:off x="5363845" y="5403035"/>
            <a:ext cx="6185400" cy="12464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-CO" sz="1500" b="1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En la localidad de </a:t>
            </a:r>
            <a:r>
              <a:rPr lang="es-CO" sz="1500" b="1" dirty="0">
                <a:solidFill>
                  <a:srgbClr val="595959"/>
                </a:solidFill>
              </a:rPr>
              <a:t>Barrios Unidos</a:t>
            </a:r>
            <a:r>
              <a:rPr lang="es-CO" sz="1500" b="1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 se tiene un concentración de siniestros en:</a:t>
            </a:r>
            <a:endParaRPr sz="1500" dirty="0"/>
          </a:p>
          <a:p>
            <a:pPr marL="285750" marR="0" lvl="0" indent="-3048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•"/>
            </a:pPr>
            <a:r>
              <a:rPr lang="es-CO" sz="1500" b="1" dirty="0">
                <a:solidFill>
                  <a:srgbClr val="595959"/>
                </a:solidFill>
              </a:rPr>
              <a:t>Av. NQS entre Av. Calle 63 y autopista norte </a:t>
            </a:r>
            <a:endParaRPr b="1" dirty="0">
              <a:solidFill>
                <a:srgbClr val="595959"/>
              </a:solidFill>
            </a:endParaRPr>
          </a:p>
          <a:p>
            <a:pPr marL="285750" marR="0" lvl="0" indent="-3048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500"/>
              <a:buChar char="•"/>
            </a:pPr>
            <a:r>
              <a:rPr lang="es-CO" sz="1500" b="1" dirty="0">
                <a:solidFill>
                  <a:srgbClr val="595959"/>
                </a:solidFill>
              </a:rPr>
              <a:t>Av. KR 68 entre Av. Calle 68 y Autopista norte</a:t>
            </a:r>
            <a:endParaRPr sz="1500" b="1" dirty="0">
              <a:solidFill>
                <a:srgbClr val="595959"/>
              </a:solidFill>
            </a:endParaRPr>
          </a:p>
          <a:p>
            <a:pPr marL="285750" marR="0" lvl="0" indent="-3048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500"/>
              <a:buChar char="•"/>
            </a:pPr>
            <a:r>
              <a:rPr lang="es-CO" sz="1500" b="1" dirty="0">
                <a:solidFill>
                  <a:srgbClr val="595959"/>
                </a:solidFill>
              </a:rPr>
              <a:t>Av. Calle 72 entre Av. Caracas y Av. Carrera 68</a:t>
            </a:r>
            <a:endParaRPr sz="1500" b="1" dirty="0">
              <a:solidFill>
                <a:srgbClr val="595959"/>
              </a:solidFill>
            </a:endParaRPr>
          </a:p>
        </p:txBody>
      </p:sp>
      <p:pic>
        <p:nvPicPr>
          <p:cNvPr id="3" name="Imagen 2" descr="Mapa&#10;&#10;El contenido generado por IA puede ser incorrecto.">
            <a:extLst>
              <a:ext uri="{FF2B5EF4-FFF2-40B4-BE49-F238E27FC236}">
                <a16:creationId xmlns:a16="http://schemas.microsoft.com/office/drawing/2014/main" id="{51CC0FF0-4127-C608-EC7D-1B3E9A361CC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2013" y="1616460"/>
            <a:ext cx="4373712" cy="4775304"/>
          </a:xfrm>
          <a:prstGeom prst="rect">
            <a:avLst/>
          </a:prstGeom>
        </p:spPr>
      </p:pic>
      <p:pic>
        <p:nvPicPr>
          <p:cNvPr id="5" name="Imagen 4" descr="Gráfico, Gráfico de barras&#10;&#10;El contenido generado por IA puede ser incorrecto.">
            <a:extLst>
              <a:ext uri="{FF2B5EF4-FFF2-40B4-BE49-F238E27FC236}">
                <a16:creationId xmlns:a16="http://schemas.microsoft.com/office/drawing/2014/main" id="{11208EB9-5CCB-1487-5AA6-8BC25027BAB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15390" y="2011882"/>
            <a:ext cx="6704358" cy="3225467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Google Shape;197;p3"/>
          <p:cNvPicPr preferRelativeResize="0"/>
          <p:nvPr/>
        </p:nvPicPr>
        <p:blipFill rotWithShape="1">
          <a:blip r:embed="rId3">
            <a:alphaModFix/>
          </a:blip>
          <a:srcRect t="35963" r="62912" b="2110"/>
          <a:stretch/>
        </p:blipFill>
        <p:spPr>
          <a:xfrm>
            <a:off x="10153055" y="32527"/>
            <a:ext cx="2038944" cy="6858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98" name="Google Shape;198;p3"/>
          <p:cNvCxnSpPr/>
          <p:nvPr/>
        </p:nvCxnSpPr>
        <p:spPr>
          <a:xfrm>
            <a:off x="14503" y="967072"/>
            <a:ext cx="10302240" cy="0"/>
          </a:xfrm>
          <a:prstGeom prst="straightConnector1">
            <a:avLst/>
          </a:prstGeom>
          <a:noFill/>
          <a:ln w="38100" cap="flat" cmpd="sng">
            <a:solidFill>
              <a:srgbClr val="BED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99" name="Google Shape;199;p3"/>
          <p:cNvCxnSpPr/>
          <p:nvPr/>
        </p:nvCxnSpPr>
        <p:spPr>
          <a:xfrm rot="10800000">
            <a:off x="10316743" y="967072"/>
            <a:ext cx="1875257" cy="0"/>
          </a:xfrm>
          <a:prstGeom prst="straightConnector1">
            <a:avLst/>
          </a:prstGeom>
          <a:noFill/>
          <a:ln w="38100" cap="flat" cmpd="sng">
            <a:solidFill>
              <a:srgbClr val="1D2046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00" name="Google Shape;200;p3"/>
          <p:cNvSpPr txBox="1"/>
          <p:nvPr/>
        </p:nvSpPr>
        <p:spPr>
          <a:xfrm>
            <a:off x="418347" y="295282"/>
            <a:ext cx="11417965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es-CO" sz="3400" b="1" i="0" u="none" strike="noStrike" cap="none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3. Niñas y niños primero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1" name="Google Shape;201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6260050"/>
            <a:ext cx="1864895" cy="5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251899" y="184927"/>
            <a:ext cx="2129687" cy="70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3"/>
          <p:cNvPicPr preferRelativeResize="0"/>
          <p:nvPr/>
        </p:nvPicPr>
        <p:blipFill rotWithShape="1">
          <a:blip r:embed="rId6">
            <a:alphaModFix amt="52999"/>
          </a:blip>
          <a:srcRect l="32615"/>
          <a:stretch/>
        </p:blipFill>
        <p:spPr>
          <a:xfrm>
            <a:off x="-15097" y="3223011"/>
            <a:ext cx="1375636" cy="3652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0" y="5237349"/>
            <a:ext cx="641678" cy="16490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56589" y="2845511"/>
            <a:ext cx="1506725" cy="14798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3"/>
          <p:cNvPicPr preferRelativeResize="0"/>
          <p:nvPr/>
        </p:nvPicPr>
        <p:blipFill rotWithShape="1">
          <a:blip r:embed="rId9">
            <a:alphaModFix/>
          </a:blip>
          <a:srcRect t="3335" b="-9"/>
          <a:stretch/>
        </p:blipFill>
        <p:spPr>
          <a:xfrm>
            <a:off x="8125075" y="1023352"/>
            <a:ext cx="2960701" cy="919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8201263" y="2017337"/>
            <a:ext cx="2960717" cy="21944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3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8282625" y="4728588"/>
            <a:ext cx="3692124" cy="1887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3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179088" y="1220040"/>
            <a:ext cx="1506725" cy="14392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3"/>
          <p:cNvPicPr preferRelativeResize="0"/>
          <p:nvPr/>
        </p:nvPicPr>
        <p:blipFill rotWithShape="1">
          <a:blip r:embed="rId13">
            <a:alphaModFix/>
          </a:blip>
          <a:srcRect r="6138" b="17918"/>
          <a:stretch/>
        </p:blipFill>
        <p:spPr>
          <a:xfrm>
            <a:off x="7965850" y="4332410"/>
            <a:ext cx="2503300" cy="82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n 2" descr="Interfaz de usuario gráfica, Aplicación&#10;&#10;El contenido generado por IA puede ser incorrecto.">
            <a:extLst>
              <a:ext uri="{FF2B5EF4-FFF2-40B4-BE49-F238E27FC236}">
                <a16:creationId xmlns:a16="http://schemas.microsoft.com/office/drawing/2014/main" id="{26A0FA93-9A8B-753F-FA5E-31EDAD9379E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129563" y="1997995"/>
            <a:ext cx="5491471" cy="4057691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518</TotalTime>
  <Words>1629</Words>
  <Application>Microsoft Office PowerPoint</Application>
  <PresentationFormat>Panorámica</PresentationFormat>
  <Paragraphs>237</Paragraphs>
  <Slides>29</Slides>
  <Notes>29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29</vt:i4>
      </vt:variant>
    </vt:vector>
  </HeadingPairs>
  <TitlesOfParts>
    <vt:vector size="34" baseType="lpstr">
      <vt:lpstr>Century Gothic</vt:lpstr>
      <vt:lpstr>Calibri</vt:lpstr>
      <vt:lpstr>Arial</vt:lpstr>
      <vt:lpstr>Arial Black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Mafe Mora</dc:creator>
  <cp:lastModifiedBy>Gloria Liliana Maldonado Gomez</cp:lastModifiedBy>
  <cp:revision>7</cp:revision>
  <dcterms:created xsi:type="dcterms:W3CDTF">2023-07-24T20:46:18Z</dcterms:created>
  <dcterms:modified xsi:type="dcterms:W3CDTF">2025-05-14T15:33:09Z</dcterms:modified>
</cp:coreProperties>
</file>