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San Cristóbal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 Cristóbal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$2.670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$1.324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$1.346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992542" cy="1583367"/>
            <a:chOff x="794953" y="671892"/>
            <a:chExt cx="714322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35556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Barrios Unidos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0,2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144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16,41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3.314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68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779" y="5400027"/>
            <a:ext cx="4317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effectLst/>
              </a:rPr>
              <a:t>Calle</a:t>
            </a:r>
            <a:r>
              <a:rPr kumimoji="0" lang="es-CO" altLang="es-CO" b="1" i="0" u="none" strike="noStrike" cap="none" normalizeH="0" dirty="0">
                <a:ln>
                  <a:noFill/>
                </a:ln>
                <a:effectLst/>
              </a:rPr>
              <a:t> 30B Sur Carrera 8A - 20 de Julio</a:t>
            </a:r>
            <a:endParaRPr kumimoji="0" lang="es-CO" altLang="es-CO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3138860"/>
            <a:ext cx="897700" cy="61924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5285991" y="4033005"/>
            <a:ext cx="176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 Km de </a:t>
            </a:r>
            <a:r>
              <a:rPr lang="es-E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ciclovías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03" y="2372998"/>
            <a:ext cx="4692682" cy="29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365879" cy="1583367"/>
            <a:chOff x="794953" y="671892"/>
            <a:chExt cx="6503054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71539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 Cristóbal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-432151" y="6078954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Calle 30B sur entre carreras 8A y 10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5" y="2432039"/>
            <a:ext cx="4784396" cy="35882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30" y="2432039"/>
            <a:ext cx="4790351" cy="3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0eaac67-e064-433b-ba54-6f78c0f1ecb1"/>
    <ds:schemaRef ds:uri="64d77176-54eb-4753-be67-9b2e2fa23e0f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520</Words>
  <Application>Microsoft Office PowerPoint</Application>
  <PresentationFormat>Panorámica</PresentationFormat>
  <Paragraphs>135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19</cp:revision>
  <cp:lastPrinted>2021-06-02T19:52:27Z</cp:lastPrinted>
  <dcterms:created xsi:type="dcterms:W3CDTF">2020-02-10T17:18:15Z</dcterms:created>
  <dcterms:modified xsi:type="dcterms:W3CDTF">2021-08-31T16:20:17Z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